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7"/>
  </p:notesMasterIdLst>
  <p:sldIdLst>
    <p:sldId id="382" r:id="rId3"/>
    <p:sldId id="393" r:id="rId4"/>
    <p:sldId id="394" r:id="rId5"/>
    <p:sldId id="395" r:id="rId6"/>
    <p:sldId id="396" r:id="rId7"/>
    <p:sldId id="397" r:id="rId8"/>
    <p:sldId id="383" r:id="rId9"/>
    <p:sldId id="398" r:id="rId10"/>
    <p:sldId id="403" r:id="rId11"/>
    <p:sldId id="399" r:id="rId12"/>
    <p:sldId id="400" r:id="rId13"/>
    <p:sldId id="401" r:id="rId14"/>
    <p:sldId id="402" r:id="rId15"/>
    <p:sldId id="404" r:id="rId16"/>
    <p:sldId id="405" r:id="rId17"/>
    <p:sldId id="407" r:id="rId18"/>
    <p:sldId id="408" r:id="rId19"/>
    <p:sldId id="406" r:id="rId20"/>
    <p:sldId id="409" r:id="rId21"/>
    <p:sldId id="410" r:id="rId22"/>
    <p:sldId id="411" r:id="rId23"/>
    <p:sldId id="412" r:id="rId24"/>
    <p:sldId id="413" r:id="rId25"/>
    <p:sldId id="414" r:id="rId26"/>
    <p:sldId id="384" r:id="rId27"/>
    <p:sldId id="415" r:id="rId28"/>
    <p:sldId id="416" r:id="rId29"/>
    <p:sldId id="417" r:id="rId30"/>
    <p:sldId id="418" r:id="rId31"/>
    <p:sldId id="419" r:id="rId32"/>
    <p:sldId id="420" r:id="rId33"/>
    <p:sldId id="421" r:id="rId34"/>
    <p:sldId id="422" r:id="rId35"/>
    <p:sldId id="423" r:id="rId36"/>
    <p:sldId id="424" r:id="rId37"/>
    <p:sldId id="425" r:id="rId38"/>
    <p:sldId id="426" r:id="rId39"/>
    <p:sldId id="430" r:id="rId40"/>
    <p:sldId id="385" r:id="rId41"/>
    <p:sldId id="427" r:id="rId42"/>
    <p:sldId id="428" r:id="rId43"/>
    <p:sldId id="429" r:id="rId44"/>
    <p:sldId id="440" r:id="rId45"/>
    <p:sldId id="441" r:id="rId46"/>
    <p:sldId id="442" r:id="rId47"/>
    <p:sldId id="435" r:id="rId48"/>
    <p:sldId id="439" r:id="rId49"/>
    <p:sldId id="443" r:id="rId50"/>
    <p:sldId id="444" r:id="rId51"/>
    <p:sldId id="445" r:id="rId52"/>
    <p:sldId id="446" r:id="rId53"/>
    <p:sldId id="432" r:id="rId54"/>
    <p:sldId id="447" r:id="rId55"/>
    <p:sldId id="448" r:id="rId56"/>
    <p:sldId id="449" r:id="rId57"/>
    <p:sldId id="450" r:id="rId58"/>
    <p:sldId id="451" r:id="rId59"/>
    <p:sldId id="386" r:id="rId60"/>
    <p:sldId id="452" r:id="rId61"/>
    <p:sldId id="453" r:id="rId62"/>
    <p:sldId id="454" r:id="rId63"/>
    <p:sldId id="455" r:id="rId64"/>
    <p:sldId id="458" r:id="rId65"/>
    <p:sldId id="459" r:id="rId66"/>
    <p:sldId id="460" r:id="rId67"/>
    <p:sldId id="461" r:id="rId68"/>
    <p:sldId id="462" r:id="rId69"/>
    <p:sldId id="463" r:id="rId70"/>
    <p:sldId id="464" r:id="rId71"/>
    <p:sldId id="387" r:id="rId72"/>
    <p:sldId id="465" r:id="rId73"/>
    <p:sldId id="466" r:id="rId74"/>
    <p:sldId id="467" r:id="rId75"/>
    <p:sldId id="468" r:id="rId76"/>
    <p:sldId id="469" r:id="rId77"/>
    <p:sldId id="470" r:id="rId78"/>
    <p:sldId id="471" r:id="rId79"/>
    <p:sldId id="472" r:id="rId80"/>
    <p:sldId id="473" r:id="rId81"/>
    <p:sldId id="474" r:id="rId82"/>
    <p:sldId id="475" r:id="rId83"/>
    <p:sldId id="478" r:id="rId84"/>
    <p:sldId id="476" r:id="rId85"/>
    <p:sldId id="477" r:id="rId86"/>
    <p:sldId id="479" r:id="rId87"/>
    <p:sldId id="388" r:id="rId88"/>
    <p:sldId id="480" r:id="rId89"/>
    <p:sldId id="481" r:id="rId90"/>
    <p:sldId id="482" r:id="rId91"/>
    <p:sldId id="483" r:id="rId92"/>
    <p:sldId id="484" r:id="rId93"/>
    <p:sldId id="485" r:id="rId94"/>
    <p:sldId id="486" r:id="rId95"/>
    <p:sldId id="487" r:id="rId96"/>
    <p:sldId id="488" r:id="rId97"/>
    <p:sldId id="489" r:id="rId98"/>
    <p:sldId id="490" r:id="rId99"/>
    <p:sldId id="491" r:id="rId100"/>
    <p:sldId id="492" r:id="rId101"/>
    <p:sldId id="493" r:id="rId102"/>
    <p:sldId id="494" r:id="rId103"/>
    <p:sldId id="495" r:id="rId104"/>
    <p:sldId id="496" r:id="rId105"/>
    <p:sldId id="497" r:id="rId106"/>
    <p:sldId id="498" r:id="rId107"/>
    <p:sldId id="499" r:id="rId108"/>
    <p:sldId id="500" r:id="rId109"/>
    <p:sldId id="501" r:id="rId110"/>
    <p:sldId id="502" r:id="rId111"/>
    <p:sldId id="503" r:id="rId112"/>
    <p:sldId id="389" r:id="rId113"/>
    <p:sldId id="390" r:id="rId114"/>
    <p:sldId id="391" r:id="rId115"/>
    <p:sldId id="392" r:id="rId1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1FB57"/>
    <a:srgbClr val="FB3211"/>
    <a:srgbClr val="9966FF"/>
    <a:srgbClr val="FF66FF"/>
    <a:srgbClr val="FDF36F"/>
    <a:srgbClr val="E54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22" autoAdjust="0"/>
  </p:normalViewPr>
  <p:slideViewPr>
    <p:cSldViewPr>
      <p:cViewPr varScale="1">
        <p:scale>
          <a:sx n="63" d="100"/>
          <a:sy n="63" d="100"/>
        </p:scale>
        <p:origin x="65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presProps" Target="presProp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viewProps" Target="viewProps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tableStyles" Target="tableStyles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2:15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392 478,'2'1,"0"0,0 1,0-1,-1 1,1-1,-1 1,1 0,-1 0,1 0,-1 0,0 0,0 0,0 0,0 0,0 1,-1-1,1 0,-1 0,1 1,-1-1,0 0,0 1,0-1,0 0,0 1,0 0,4 68,-4 0,-3-1,-2 0,-14 61,-13 137,32-260,-1-5,0 0,0 1,1-1,-1 1,1 0,0-1,0 1,0-1,0 1,1-1,-1 1,1-1,0 1,0-1,1 1,-1-1,1 0,-1 0,1 0,0 0,0 0,0 0,1 0,-1-1,1 1,-1-1,1 1,0-1,0 0,0 0,0-1,0 1,0 0,1-1,-1 0,3 1,104-16,-50 1,100 8,-148 5</inkml:trace>
  <inkml:trace contextRef="#ctx0" brushRef="#br0" timeOffset="383.529">1097 562,'0'533,"0"-534</inkml:trace>
  <inkml:trace contextRef="#ctx0" brushRef="#br0" timeOffset="1014.138">1803 534,'-8'-5,"-1"0,0 1,0 0,0 0,-1 1,1 0,-1 1,1 0,-1 0,0 1,0 1,0 0,0 0,0 0,0 2,1-1,-1 1,0 0,1 1,-1 0,1 1,0 0,0 0,0 1,1 0,0 1,-7 5,9-6,-1 1,1 0,0 0,1 0,0 0,0 1,0 0,1 0,0 1,0-1,0 1,1 0,1-1,-1 1,1 1,1-1,-1 0,2 0,-1 1,1-1,-2-3,1 0,0 0,1-1,-1 1,1 0,0 0,0 0,0 0,1 0,0-1,0 1,0 0,1 0,-1-1,1 1,0-1,0 1,1-1,-1 0,1 0,0 0,0 0,0-1,1 1,-1-1,1 0,0 0,0 0,0 0,0-1,0 1,1-1,-1 0,1-1,-1 1,1-1,1 1,6-3,1-1,0 0,-1-1,0 0,0 0,0-2,0 1,0-2,-1 1,0-2,0 1,-1-1,3-3,20-19,-2-2,-1 0,-1-2,-2-1,22-36,3-2,-23 36,-27 63,-25 58,8-33,2 0,2 1,3 0,-2 53,13 175,-3-281,0 2,0 0,0-1,0 1,0 0,0 0,0-1,1 1,-1 0,0 0,1-1,0 1,-1 0,1-1,0 1,0-1,0 1,0-1,0 1,0-1,0 0,0 0,1 1,-1-1,1 0,-1 0,0 0,1 0,10-1</inkml:trace>
  <inkml:trace contextRef="#ctx0" brushRef="#br0" timeOffset="3466.266">2395 195,'39'148,"24"304,-52-354,41 197,-41-218,-11-76,0 0,0 1,0-1,0 0,0 1,0-1,0 0,0 0,0 1,0-1,-1 0,1 0,-1 1,1-1,-1 0,1 0,-1 0,0 0,1 0,-1 0,0 0,0 0,0 0,0 0,0 0,0 0,0-1,0 1,0 0,0-1,0 1,-1-1,1 1,0-1,0 0,0 1,-1-1,1 0,0 0,-1 0,1 0,-65 0,47-2,-35 4,1 2,0 3,0 1,-40 14,17-6,-860 165,444-94,263-60,73 19,154-45,1-1,-1 0,0 0,1 1,-1-1,0 0,1-1,-1 1,0 0,1 0,-1-1,1 1,-1-1,0 1,1-1,-1 0,1 0,-1 1,1-1,0 0,-1 0,1-1,0 1,0 0,0 0,0 0,0-1,0 1,0-1,0 1,0-1,1 1,-1-1,0 1,1-1,-1 0,-15-63,1-81,-82-494,42 297,31 199,23 141,0-1,0 1,0-1,1 1,-1-1,1 1,0-1,0 1,0-1,0 1,1-1,-1 1,1-1,0 1,0 0,0-1,1 1,-1 0,1 0,0 0,-1 0,2 0,-1 0,0 0,0 1,1-1,-1 1,1 0,0 0,0 0,0 0,0 0,0 0,2 0,196-36,-134 31,204-21,270-35,-516 60,169-18,132 6,-85-1,13 3,-186 1,-59 9,1 1,0 0,-1 0,1 1,0 0,0 1,0 0,0 0,0 1,0 1,-1 0,2 0,-4 1,0 0,0 0,0 1,-1 0,1 0,-1 1,0-1,0 1,-1 1,1-1,-1 1,-1 0,1 0,-1 0,0 1,0-1,-1 1,0 0,0 0,0 1,-1-1,0 0,-1 1,1-1,-1 8,11 32,-6-28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2:15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392 478,'2'1,"0"0,0 1,0-1,-1 1,1-1,-1 1,1 0,-1 0,1 0,-1 0,0 0,0 0,0 0,0 0,0 1,-1-1,1 0,-1 0,1 1,-1-1,0 0,0 1,0-1,0 0,0 1,0 0,4 68,-4 0,-3-1,-2 0,-14 61,-13 137,32-260,-1-5,0 0,0 1,1-1,-1 1,1 0,0-1,0 1,0-1,0 1,1-1,-1 1,1-1,0 1,0-1,1 1,-1-1,1 0,-1 0,1 0,0 0,0 0,0 0,1 0,-1-1,1 1,-1-1,1 1,0-1,0 0,0 0,0-1,0 1,0 0,1-1,-1 0,3 1,104-16,-50 1,100 8,-148 5</inkml:trace>
  <inkml:trace contextRef="#ctx0" brushRef="#br0" timeOffset="383.529">1097 562,'0'533,"0"-534</inkml:trace>
  <inkml:trace contextRef="#ctx0" brushRef="#br0" timeOffset="1014.138">1803 534,'-8'-5,"-1"0,0 1,0 0,0 0,-1 1,1 0,-1 1,1 0,-1 0,0 1,0 1,0 0,0 0,0 0,0 2,1-1,-1 1,0 0,1 1,-1 0,1 1,0 0,0 0,0 1,1 0,0 1,-7 5,9-6,-1 1,1 0,0 0,1 0,0 0,0 1,0 0,1 0,0 1,0-1,0 1,1 0,1-1,-1 1,1 1,1-1,-1 0,2 0,-1 1,1-1,-2-3,1 0,0 0,1-1,-1 1,1 0,0 0,0 0,0 0,1 0,0-1,0 1,0 0,1 0,-1-1,1 1,0-1,0 1,1-1,-1 0,1 0,0 0,0 0,0-1,1 1,-1-1,1 0,0 0,0 0,0 0,0-1,0 1,1-1,-1 0,1-1,-1 1,1-1,1 1,6-3,1-1,0 0,-1-1,0 0,0 0,0-2,0 1,0-2,-1 1,0-2,0 1,-1-1,3-3,20-19,-2-2,-1 0,-1-2,-2-1,22-36,3-2,-23 36,-27 63,-25 58,8-33,2 0,2 1,3 0,-2 53,13 175,-3-281,0 2,0 0,0-1,0 1,0 0,0 0,0-1,1 1,-1 0,0 0,1-1,0 1,-1 0,1-1,0 1,0-1,0 1,0-1,0 1,0-1,0 0,0 0,1 1,-1-1,1 0,-1 0,0 0,1 0,10-1</inkml:trace>
  <inkml:trace contextRef="#ctx0" brushRef="#br0" timeOffset="3466.266">2395 195,'39'148,"24"304,-52-354,41 197,-41-218,-11-76,0 0,0 1,0-1,0 0,0 1,0-1,0 0,0 0,0 1,0-1,-1 0,1 0,-1 1,1-1,-1 0,1 0,-1 0,0 0,1 0,-1 0,0 0,0 0,0 0,0 0,0 0,0 0,0-1,0 1,0 0,0-1,0 1,-1-1,1 1,0-1,0 0,0 1,-1-1,1 0,0 0,-1 0,1 0,-65 0,47-2,-35 4,1 2,0 3,0 1,-40 14,17-6,-860 165,444-94,263-60,73 19,154-45,1-1,-1 0,0 0,1 1,-1-1,0 0,1-1,-1 1,0 0,1 0,-1-1,1 1,-1-1,0 1,1-1,-1 0,1 0,-1 1,1-1,0 0,-1 0,1-1,0 1,0 0,0 0,0 0,0-1,0 1,0-1,0 1,0-1,1 1,-1-1,0 1,1-1,-1 0,-15-63,1-81,-82-494,42 297,31 199,23 141,0-1,0 1,0-1,1 1,-1-1,1 1,0-1,0 1,0-1,0 1,1-1,-1 1,1-1,0 1,0 0,0-1,1 1,-1 0,1 0,0 0,-1 0,2 0,-1 0,0 0,0 1,1-1,-1 1,1 0,0 0,0 0,0 0,0 0,0 0,2 0,196-36,-134 31,204-21,270-35,-516 60,169-18,132 6,-85-1,13 3,-186 1,-59 9,1 1,0 0,-1 0,1 1,0 0,0 1,0 0,0 0,0 1,0 1,-1 0,2 0,-4 1,0 0,0 0,0 1,-1 0,1 0,-1 1,0-1,0 1,-1 1,1-1,-1 1,-1 0,1 0,-1 0,0 1,0-1,-1 1,0 0,0 0,0 1,-1-1,0 0,-1 1,1-1,-1 8,11 32,-6-28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7:19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1,'-5'4,"-1"7,5-3,7-8,-2-4,-1 3,-7 2,-2 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20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508 114,'-1'0,"0"0,0 0,0 0,0 0,0 0,0 0,0 0,0 0,0 1,0-1,0 0,0 1,0-1,0 1,0-1,0 1,1-1,-1 1,0 0,0-1,0 1,1 0,-1 0,0-1,1 1,-1 0,1 0,-1 0,1 0,-1 0,1 0,0 0,-1 0,1 0,0 0,0 0,0 0,-1 0,1 0,1 0,-1 0,0 0,0 0,0 0,0 0,1 0,-1 0,0 0,1 0,-1 0,0 0,-14 358,-55 91,39-314,30-136,0 0,0-1,0 1,0 0,0-1,1 1,-1 0,0 0,0-1,0 1,1 0,-1 0,0-1,0 1,1 0,-1 0,0 0,1-1,-1 1,0 0,0 0,1 0,-1 0,0 0,1 0,-1 0,0 0,1 0,-1 0,0 0,1 0,-1 0,1 0,-1 0,0 0,0 0,1 0,-1 0,0 0,1 0,-1 1,0-1,1 0,-1 0,0 0,0 1,1-1,-1 0,0 0,0 1,1-1,-1 0,0 0,0 1,0-1,0 0,0 1,1-1,-1 0,0 1,0-1,0 0,0 1,0-1,0 0,0 1,0-1,20-23,30-73,-37 65</inkml:trace>
  <inkml:trace contextRef="#ctx0" brushRef="#br0" timeOffset="486">988 142,'-143'131,"-81"99,80-76,143-153,0 0,0 0,1 0,-1 0,0 0,1 0,-1 0,1 0,0 0,-1 0,1 1,0-1,0 0,-1 0,1 0,0 0,0 1,0-1,1 0,-1 0,0 0,0 1,1-1,-1 0,0 0,1 0,-1 0,1 0,0 0,-1 0,1 0,0 0,-1 0,1 0,0 0,0-1,0 1,0 0,0 0,0-1,0 1,0-1,57 15,-25-8,-20 2,0 0,-1 0,0 1,0 1,-1 0,0 0,-1 1,0 0,-1 1,-1 0,0 1,-1 0,0 0,-1 0,0 1,0 5,2 0,-5-13,-3-6,0 0,0 0,0 1,0-1,0 0,1 0,-1 0,0 0,1 0,-1 1,1-1,-1 0,1 0,-1 0,1 0,0 0,-1 0,1-1,0 1,0 0,0 0,0 0,0-1,0 1,0 0,0-1,0 1,0-1,0 0,0 1,0-1,0 0,1 1,-1-1,0 0,0 0,1 0,40-40,-29 24</inkml:trace>
  <inkml:trace contextRef="#ctx0" brushRef="#br0" timeOffset="731.981">1074 876,'-5'29,"3"9,3-6,0-9</inkml:trace>
  <inkml:trace contextRef="#ctx0" brushRef="#br0" timeOffset="985.156">1129 339,'0'0</inkml:trace>
  <inkml:trace contextRef="#ctx0" brushRef="#br0" timeOffset="1220.088">1328 989,'105'-204,"-76"161,-7 80,14 56,-34-90,0 0,0-1,0 1,0-1,0 0,1 0,-1 0,1 0,-1 0,1 0,0-1,0 1,-1-1,1 0,0 1,0-1,0-1,1 1,-1 0,0-1,0 0,0 0,0 0,1 0,-1 0,0-1,0 1,0-1,0 0,1 0,4-2,-1 0,1-1,-1 0,0 0,0-1,0 0,-1 0,0 0,0-1,0 0,0 0,-1-1,0 1,-1-1,1 0,2-8,22-27,-23 35</inkml:trace>
  <inkml:trace contextRef="#ctx0" brushRef="#br0" timeOffset="1887.998">1863 848,'3'-1,"15"-4,-1 0,1-1,-2-1,1-1,-1 0,0-1,-1-1,0 0,0-1,-1-1,-1 0,0-1,0 0,-1-1,3-6,-14 19,0-1,0 1,-1-1,1 1,0-1,-1 0,1 1,-1-1,0 0,1 1,-1-1,0 0,0 1,0-1,0 0,0 1,0-1,-1 0,1 1,-1-1,1 1,-1-1,1 0,-1 1,0-1,0 1,0 0,0-1,0 1,0 0,0-1,0 1,0 0,-1 0,1 0,-1 0,1 0,0 0,-1 1,0-1,1 0,-2 0,-72-2,64 7,1 0,-1 0,1 1,-1 1,2-1,-1 2,0-1,1 1,1 1,-1-1,1 2,0-1,-5 8,9-10,0-1,1 0,-1 1,1 0,0 0,1 0,-1 0,1 0,0 0,1 1,0-1,0 1,0-1,1 1,-1-1,2 1,-1 0,1-1,0 1,0-1,1 0,0 1,0-1,2 4,3-3,0 1,0-1,1-1,0 1,0-1,1-1,0 1,0-1,0-1,0 0,1 0,-1-1,1 0,0-1,0 0,0-1,0 0,1 0,-1-1,0 0,0-1,0 0,1-1,8-2,17-4,-1-2,0-1,0-2,-1-1,-1-2,0-1,-2-1,0-2,-1-1,-1-2,-1 0,-1-2,-1-1,-1-2,-1 0,-2-1,-1-1,-2-1,0-1,-2-1,-2 0,-1-1,-2-1,-1 0,-1 0,1-22,-8 40,-1-1,-1 0,-1 0,-1 1,0-1,-1 0,-4-13,5 25,0 1,0-1,-1 1,0-1,0 1,0 0,-1 0,1 0,-1 0,-1 0,1 1,-1 0,1-1,-1 1,0 0,-1 1,1-1,-1 1,1 0,-1 0,0 0,0 1,-1 0,1 0,0 0,-2 0,3 2,0-1,-1 1,1 0,-1 0,1 0,0 1,-1 0,1 0,0 0,0 0,0 1,-1-1,2 1,-1 0,0 0,0 0,0 1,1 0,0-1,-1 1,1 0,0 1,0-1,1 0,-1 1,1 0,0-1,0 1,0 0,0 0,-5 10,2 0,-1 0,2 0,0 0,0 1,1 0,1 0,1 4,2 17,3 1,0-1,3-1,1 1,1-1,2 0,2-1,1-1,11 19,14 42,66 180,-96-219,-19-64,5-4</inkml:trace>
  <inkml:trace contextRef="#ctx0" brushRef="#br0" timeOffset="2133.906">2343 509,'29'9,"29"4,13-1,1-2,-8-3,-6-7,-7-4,-7-1,-7 0,-5 1,-3 2,-1 0,-2 1,-4 1</inkml:trace>
  <inkml:trace contextRef="#ctx0" brushRef="#br0" timeOffset="2388.184">3077 650,'10'33,"7"12,2-2</inkml:trace>
  <inkml:trace contextRef="#ctx0" brushRef="#br0" timeOffset="2658.922">3274 368,'10'10,"3"2</inkml:trace>
  <inkml:trace contextRef="#ctx0" brushRef="#br0" timeOffset="2899.828">3698 509,'-221'128,"140"-46,79-79,0-1,1 1,0 0,-1-1,1 1,0 0,1 0,-1 0,0-1,1 1,0 0,-1 0,1 0,0 0,0 0,1 0,-1 0,1 0,-1 0,1-1,0 1,0 0,0 0,1-1,-1 1,1-1,-1 1,1-1,0 1,0-1,0 0,0 0,0 0,1 0,-1 0,0-1,1 1,13 7,-1 0,1-2,1 1,-1-2,1 0,1-2,-1 1,1-2,-1 0,1-2,0 1,0-2,15-2,-9 2</inkml:trace>
  <inkml:trace contextRef="#ctx0" brushRef="#br0" timeOffset="3536.435">4742 622,'9'3,"0"1,0-2,0 1,0-1,1-1,-1 1,1-2,-1 1,1-1,-1-1,1 0,-1 0,1-1,-1 0,0 0,0-1,0-1,0 1,-1-1,1-1,-1 0,0 0,0 0,-1-1,6-6,-7 6,0 0,0 0,-1-1,0 0,-1 0,1 0,-1-1,-1 0,1 1,-1-1,-1 0,0-1,0 1,0 0,-1-1,0-2,0 7,-1 0,0-1,0 1,0 0,-1 0,1 0,-1-1,0 1,0 0,0 0,-1 0,1 0,-1 1,0-1,0 0,-1 1,1-1,-1 1,1 0,-1 0,0 0,0 0,-1 0,1 1,0-1,-1 1,0 0,1 0,-1 0,0 1,0-1,0 1,-1 0,-2 0,-1 0,1 0,0 1,0 0,-1 0,1 1,0 0,0 0,-1 1,1 0,0 0,1 0,-1 1,0 0,1 1,0-1,-1 1,1 0,1 1,-1 0,1 0,0 0,0 0,0 1,-1 1,-4 6,1 0,0 1,0 0,1 0,1 1,1 0,0 1,1-1,0 1,-1 14,3-21,2 0,-1 1,2-1,-1 0,1 1,0-1,1 0,0 1,1-1,0 0,0 0,1 0,0 0,0 0,1 0,0-1,1 0,0 0,0 0,1-1,0 1,0-1,1-1,0 1,0-1,0 0,1-1,0 0,0 0,0 0,1-1,-1-1,4 2,5-2,0 0,0-1,0-1,0-1,0 0,0-1,0-1,0 0,0-2,0 0,0 0,-1-2,0 0,0-1,-1-1,0 0,9-5</inkml:trace>
  <inkml:trace contextRef="#ctx0" brushRef="#br0" timeOffset="4287.558">5279 792,'233'-307,"-233"307,0-1,1 1,-1 0,0-1,0 1,0-1,1 1,-1-1,0 1,0 0,1-1,-1 1,0 0,1-1,-1 1,0 0,1 0,-1-1,1 1,-1 0,0 0,1-1,-1 1,1 0,-1 0,1 0,-1 0,1 0,-1 0,0 0,1 0,-1 0,1 0,-1 0,1 0,-1 0,1 0,-1 0,1 0,-1 1,0-1,1 0,-1 0,1 1,-1-1,0 0,1 0,-1 1,0-1,1 0,-1 1,0-1,1 1,-1-1,0 0,0 1,0-1,1 1,-1-1,0 0,0 1,0-1,0 1,0-1,0 1,0-1,0 1,3 37,-3-33,-1 24,-1-24,1 0,0 1,0-1,0 0,1 0,-1 1,1-1,1 0,-1 0,1 1,0-1,0 0,0 0,1 0,0 0,0 0,0 0,0-1,1 1,0-1,0 1,0-1,1 0,-1 0,1-1,0 1,0-1,0 0,0 0,1 0,0 0,7-2,0-1,0 0,0-1,0 0,-1-1,1 0,0-1,-1-1,1 0,-1 0,0-1,0 0,-1-1,0 0,0-1,0 0,-1 0,0-1,0-1,-1 1,0-1,4-6,61-147,-56 80,-16 71</inkml:trace>
  <inkml:trace contextRef="#ctx0" brushRef="#br0" timeOffset="4987.81">6040 594,'43'-11,"-1"-1,0-3,-1-1,-1-2,7-6,-42 23,-1-1,1 0,0-1,-1 1,1-1,-1 1,0-1,0-1,0 1,0 0,-1-1,1 0,-1 0,0 0,0 0,0-1,-1 1,1-1,-1 1,0-1,-1 0,1 0,-1 0,0 0,0 0,0 0,-1 0,0 0,0-1,0 1,-1 0,1 0,-1 0,0 0,-1 0,0-1,0 4,0-1,-1 1,1 0,-1 0,1 0,-1 1,0-1,1 1,-1-1,0 1,0 0,0 0,0 0,0 1,0-1,-1 1,1-1,0 1,0 0,0 0,0 1,0-1,-1 0,1 1,0 0,0 0,0 0,0 0,0 1,1-1,-1 1,0-1,-86 61,80-53,0 0,1 1,1 0,-1 0,1 0,1 1,0 0,1 1,0-1,0 1,-2 10,6-16,0-1,0 1,0-1,1 1,0-1,0 1,0-1,0 1,1-1,0 1,0-1,1 1,0-1,0 0,0 0,0 0,1 0,-1 0,1 0,1-1,-1 1,1-1,-1 0,1 0,1-1,-1 1,2 0,9 4,0-2,1 0,0-1,0 0,1-2,-1 0,1 0,0-2,0 0,-1-1,1 0,0-2,0 0,-1-1,1 0,-1-2,0 1,0-2,13-7,1-1,0-2,0-1,-2-1,0-2,-1-1,-1-1,-2-1,0-1,9-13,-7 11,-21 21,0 1,0-1,-1 0,1 0,-1-1,0 1,0-1,-1 0,0 0,0 0,-1 0,1-1,-1 1,0-1,-1 1,0-1,0 0,0 1,-1-1,0 0,0 0,-1 0,0 1,0-1,0 0,-2-2,2 7,0 0,0 0,0 0,-1 0,1 1,0-1,-1 0,1 1,-1 0,1-1,-1 1,0 0,0 0,0 0,1 0,-1 0,0 0,0 0,0 1,-1-1,1 1,0-1,0 1,0 0,0 0,0 0,0 0,0 0,-1 0,1 1,0-1,0 1,0-1,0 1,0 0,0 0,0 0,1 0,-1 0,0 1,-72 52,71-52,0 0,1 0,-1 0,0 1,1-1,-1 1,1 0,0 0,0-1,0 2,0-1,0 0,1 0,-1 0,1 1,0-1,0 1,0-1,1 1,-1-1,1 1,0 0,0-1,0 1,0-1,1 1,-1-1,1 1,0-1,0 1,0-1,1 1,-1-1,1 0,0 0,0 0,0 0,0 0,0 0,1-1,-1 1,1-1,0 1,-1-1,1 0,0 0,1 0,-1-1,0 1,2 0,221 31,-131-4,-92-27,-1-1,1 1,-1 0,1 0,-1 0,0 0,0 0,0 0,0 1,0-1,0 1,-1-1,1 1,-1-1,0 1,1 0,-1 0,-1 0,1 0,0 0,-1 0,1 0,-1 0,0 0,0 0,0 0,-1 0,1 0,-1 0,0 1,-28 62,21-46</inkml:trace>
  <inkml:trace contextRef="#ctx0" brushRef="#br0" timeOffset="5535.971">7451 396,'-20'4,"0"0,0 2,0 0,1 2,0 0,0 1,1 1,-4 2,15-8,1 1,-1 0,0 0,1 0,0 1,1-1,-1 1,1 1,0-1,1 1,-1 0,1 0,1 0,-1 1,1-1,0 1,1 0,0 0,0 0,1 0,0 0,0 1,2-7,-1 1,0 0,1 0,0 0,0-1,0 1,0 0,0-1,0 1,1-1,-1 1,1-1,-1 0,1 1,0-1,0 0,0 0,0 0,1-1,-1 1,0-1,1 1,-1-1,1 0,0 1,-1-1,1-1,0 1,0 0,-1-1,1 1,0-1,0 0,0 0,0 0,-1 0,1-1,0 1,0-1,0 1,-1-1,1 0,0 0,-1 0,1-1,-1 1,1-1,-1 1,0-1,3-2,163-106,-128 78,-28 21,1 1,0 1,0-1,1 2,0 0,1 1,0 0,1 1,-13 5,0 0,0 0,0 1,0 0,0-1,0 1,1 0,-1 1,0-1,0 0,0 1,0 0,0 0,0 0,0 0,0 0,-1 0,1 1,0 0,-1-1,1 1,-1 0,1 0,-1 0,0 1,0-1,0 0,0 1,0 0,-1-1,1 1,-1 0,0 0,1 2,21 109,-70 227,38-269,-4-1,-2-1,-4 0,-13 30,17-53,13-38,0 0,0 0,0 0,-1 0,-1-1,1 1,-1-1,-1 0,0 0,0 0,0-1,-1 0,0 0,0 0,-1-1,0 0,-1 0,6-5,1 0,-1 0,0 0,0 0,0-1,0 1,0-1,0 1,1-1,-1 0,0 0,0 0,0 0,0 0,0 0,0 0,0-1,0 1,0-1,0 1,0-1,1 0,-1 0,0 0,0 0,1 0,-1 0,1 0,-1-1,1 1,-1-1,1 1,0-1,0 1,0-1,0 0,0 1,0-1,0 0,0 0,1 0,-1 0,-14-83,19 31,1 1,3 1,2-1,2 2,3-1,2 2,2 0,2 0,21-46,-22 59</inkml:trace>
  <inkml:trace contextRef="#ctx0" brushRef="#br0" timeOffset="6151.893">8044 339,'-10'17,"0"0,1 1,0 0,2 1,0-1,1 1,1 0,1 1,0 0,2-1,0 1,1 0,1 0,1 0,1 0,1-1,0 1,3 5,-5-22,1 1,-1-1,1 0,0 0,0 0,0 0,0 0,0-1,1 1,-1-1,1 1,0-1,-1 0,1 0,0 0,0 0,0-1,1 1,-1-1,0 0,1 0,-1 0,1 0,-1 0,1-1,-1 0,1 0,-1 0,1 0,-1 0,1-1,-1 1,1-1,-1 0,0 0,1 0,-1-1,0 1,0-1,0 0,0 0,1-1,11-9,-1-2,-1 0,0 0,-1-2,0 1,-1-1,-1-1,4-10,6-6,4-7,2 0,1 2,2 1,2 1,1 2,18-14,-50 47,1 1,-1-1,1 0,-1 0,1 1,-1-1,1 0,0 1,-1-1,1 0,0 1,-1-1,1 1,0-1,0 1,-1-1,1 1,0 0,0-1,0 1,0 0,0 0,-1 0,1-1,0 1,0 0,0 0,0 0,0 1,0-1,0 0,0 0,-1 0,1 1,0-1,0 0,0 1,0-1,-1 1,1-1,0 1,0-1,-1 1,1-1,-1 1,1 0,0-1,-1 1,1 0,-1 0,1-1,-1 1,0 0,1 0,-1 0,0 0,0-1,1 1,-1 0,0 0,0 0,0 0,0 0,0 0,0 0,0 0,0-1,-1 1,1 0,0 1,0 311,4-276,3 9,-2 0,-2 0,-3 0,-1 0,-4 17,-1-12,7-39,-2 1,1-1,-2 0,0 0,0 0,-1 0,0 0,-1 0,-1-1,1 1,-2-1,0-1,0 1,-1-1,0 0,-9 9,14-18,0 1,-1-1,1 0,-1 0,1 0,-1 0,0-1,1 1,-1-1,0 1,1-1,-1 0,0 0,1 0,-1-1,0 1,1 0,-1-1,0 0,1 0,-1 0,1 0,-1 0,1 0,0 0,-1-1,1 1,0-1,0 0,0 0,0 0,0 0,1 0,-1 0,0 0,1-1,0 1,-1 0,1-1,0 1,0-1,1 1,-1-1,0 0,1 1,0-1,-1 0,1 1,0-1,1 0,-1 0,0 1,1-1,-1 0,5-17,1 0,1 0,0 0,1 1,2 0,0 1,0 0,2 0,0 2,1-1,1 1,0 1,1 1,4-3,-1-2,8-9,1 0,1 1,1 2,2 1,0 2,2 1,0 1,1 2,1 1,1 2,0 1,1 2,20-3,-25 11</inkml:trace>
  <inkml:trace contextRef="#ctx0" brushRef="#br0" timeOffset="7655.883">1 1243,'429'-67,"-35"30,-46 1,161 5,894 32,-909-29,-183 17,185-8,-73-8,987 28,-1050-28,93-3,164 2,-228 17,-85-7,157 17,-213 3,171-2,-149 29,-247-33,-5-3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12.1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70 1,'26'73,"-20"-53,0 0,-2 0,0 0,-1 1,-2 0,0-1,-1 1,-1 0,-3 15,-17 108,-6-2,-10 11,6 9,32-139,2-21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12.5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524 1,'-426'339,"419"-334,-1 0,0 1,1 0,-1 0,1 0,0 1,1 0,-1 0,2 1,-1-1,1 1,0 1,1-1,-4 9,9-13,0 0,0 0,0 1,1-1,-1 0,1 0,0 0,1-1,-1 1,0 0,1-1,0 0,0 1,0-1,0 0,1-1,-1 1,1-1,-1 1,1-1,0 0,0 0,0-1,0 1,0-1,1 0,-1 0,4 0,22 13,-19-7,1 1,-2 1,1 0,-1 0,0 1,-1 0,0 1,-1 0,0 0,-1 1,0 0,0 0,-2 1,1 1,1-1,0 1,-1-7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12.8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0,'-5'34,"-1"20,-1 6,2-2,2-7,1-6,0-12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13.1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1,'29'0,"14"0,5 0,-2 0,-3 0,-4 0,-4 0,-3 0,-8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13.43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27,'39'-5,"16"-2,5 1,-3 1,-12 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17.7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198 0,'0'341,"17"-246,-12-76</inkml:trace>
  <inkml:trace contextRef="#ctx0" brushRef="#br0" timeOffset="215.821">0 480,'39'0,"22"0,5 0,-3 0,-8-5,-9-1,-7 0,-5 1,-9 1</inkml:trace>
  <inkml:trace contextRef="#ctx0" brushRef="#br0" timeOffset="620.497">57 705,'254'1,"-252"-1,0 0,-1 0,1 0,0 0,-1 0,1 0,0 0,0 0,-1 1,1-1,-1 1,1-1,0 1,-1 0,1-1,-1 1,1 0,-1 0,0 0,1 0,-1 1,0-1,0 0,0 0,0 1,0-1,0 1,0-1,0 1,0-1,-1 1,1-1,-1 1,1 0,-1-1,1 1,-1 0,0-1,0 1,0 0,0-1,0 1,0 0,-1 0,1-1,-1 1,1 0,-1-1,0 2,-85 105,55-76,-127 129,156-160,1 0,-1 1,1-1,-1 1,1-1,-1 1,1 0,0 0,0 0,0 0,0-1,0 1,0 0,0 1,1-1,-1 0,1 0,-1 0,1 0,0 0,0 1,0-1,0 0,0 0,1 0,-1 0,1 0,-1 1,1-1,0 0,0 0,0 0,0-1,0 1,0 0,0 0,1 0,-1-1,1 1,-1-1,1 1,0-1,-1 0,1 0,0 1,0-1,0 0,0-1,0 1,0 0,0 0,0-1,0 0,1 1,-1-1,0 0,2 0,50-13,-29 1</inkml:trace>
  <inkml:trace contextRef="#ctx0" brushRef="#br0" timeOffset="1256.526">452 904,'264'-318,"-264"316,1 1,0-1,-1 0,1 1,0-1,0 1,0 0,0-1,0 1,0 0,0-1,0 1,1 0,-1 0,0 0,1 0,-1 0,1 0,-1 1,1-1,-1 0,1 1,0-1,-1 1,1 0,0-1,-1 1,1 0,0 0,0 0,-1 0,1 0,0 1,-1-1,1 0,0 1,-1-1,1 1,-1 0,1-1,-1 1,1 0,-1 0,1 0,-1 0,0 0,1 0,-1 1,0-1,0 0,0 1,0-1,0 1,0-1,-1 1,1-1,0 1,-1-1,1 3,0 169,-1-171,0 0,0 1,0-1,0 0,0 0,1 0,-1 0,1 0,0 0,-1 1,1-1,0-1,0 1,0 0,0 0,1 0,-1 0,0-1,1 1,0-1,-1 1,1-1,0 0,-1 1,1-1,0 0,0 0,0 0,0 0,0-1,0 1,0 0,0-1,1 0,-1 1,0-1,0 0,0 0,0 0,1-1,-1 1,0 0,0-1,0 1,0-1,0 0,0 0,0 0,0 0,0 0,0 0,0 0,-1 0,1-1,0 1,15-16,0 0,-1 0,-1-2,0 0,-2 0,8-16,67-83,-49 82,-37 67,-43 137,40-161,1 0,0 0,1 0,0 0,0 0,0 0,1 0,0 0,0-1,1 1,-1-1,2 1,-1-1,1 0,0 0,0-1,4 6,5 0</inkml:trace>
  <inkml:trace contextRef="#ctx0" brushRef="#br0" timeOffset="3373.982">86 1158,'4'0,"3"4,3 3,6-1,5-2,3-5,3-3,2-1,0 1,0 0,-5-3,-6-1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19.5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1 369,'27'94,"5"-1,33 68,-8-12,-56-150,-1 1,0-1,0 1,0-1,0 0,0 1,1-1,-1 1,0 0,0-1,1 1,-1-1,0 1,1-1,-1 1,0 0,1-1,-1 1,1-1,-1 1,0 0,1 0,-1-1,1 1,-1 0,1 0,-1 0,1-1,-1 1,1 0,-1 0,1 0,0 0,-1 0,1 0,-1 0,1 0,-1 0,1 0,-1 1,1-1,-1 0,1 0,-1 0,1 1,-1-1,1 0,-1 0,1 1,-1-1,0 0,1 1,-1-1,0 1,1-1,-1 1,0-1,1 0,-1 1,0-1,0 1,1-1,-1 1,0-1,0 1,0 0,0-1,0 1,0-1,0 1,15-44,-15 41,22-76,4 0,2 2,5 1,11-16,-17 45,-16 28</inkml:trace>
  <inkml:trace contextRef="#ctx0" brushRef="#br0" timeOffset="445.936">536 30,'27'-7,"0"0,0 2,1 0,-1 2,1 2,0 0,3 2,-28-1,-1 0,1 0,-1 0,0 0,1 1,-1-1,0 1,1-1,-1 1,0 0,0 0,0 0,0 0,0 1,0-1,0 0,0 1,0 0,0-1,-1 1,1 0,-1 0,1 0,-1 0,0 0,0 0,0 0,0 0,0 1,0-1,-1 0,1 0,-1 1,1-1,-1 1,0-1,0 0,0 1,0-1,-1 0,1 1,-1-1,1 0,-1 1,0-1,0 0,0 0,0 1,0-1,0 0,0 0,-1-1,-1 3,-39 58,-14 34,56-95,0 0,0 1,0-1,0 1,0-1,1 0,-1 1,0-1,1 1,-1-1,1 0,-1 1,1-1,-1 0,1 0,0 0,0 1,0-1,0 0,0 0,0 0,0 0,0 0,0-1,0 1,0 0,1 0,-1-1,0 1,0-1,1 1,-1-1,0 1,1-1,-1 0,1 0,-1 0,0 0,1 0,-1 0,1 0,-1 0,64-4,7-21,-50 14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37.9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52,'4'0,"7"0,7 0,4 0,3 0,3-5,1-1,1 0,-1 1,0 2,-5-4,-1-1,-1 1,-3 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38.1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37,'39'-5,"21"-1,7 0,-5-4,-11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6:32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2516 282,'16'29,"19"176,-30 156,-5-343,-1 1,-1 0,-1-1,0 1,-2-1,0 0,-7 16,5-23,6-18,8-21,6-2,2 0</inkml:trace>
  <inkml:trace contextRef="#ctx0" brushRef="#br0" timeOffset="359.84">2967 424,'-239'238,"237"-236,-1 0,1 0,-1 0,1 1,0-1,0 1,0 0,1 0,-1-1,0 1,1 0,0 0,0 1,0-1,0 0,0 0,1 0,-1 1,1-1,0 0,0 1,0-1,0 0,1 1,-1-1,1 0,0 0,0 0,0 0,0 0,1 0,-1 0,1 0,0 0,0 0,0-1,0 1,2 1,152 129,-31-5,-114-114</inkml:trace>
  <inkml:trace contextRef="#ctx0" brushRef="#br0" timeOffset="-1307.846">88 367,'0'0,"0"-1,0 1,0-1,0 0,0 1,0-1,0 1,0-1,0 1,0-1,0 1,-1-1,1 1,0-1,0 1,0-1,-1 1,1-1,0 1,-1 0,1-1,0 1,-1-1,1 1,-1 0,1-1,0 1,-1 0,1 0,-1-1,1 1,-1 0,1 0,-1 0,1 0,-1-1,1 1,-1 0,1 0,-1 0,0 0,1 0,-1 0,1 0,-1 1,1-1,-1 0,1 0,-1 0,1 0,-1 1,1-1,-1 0,1 0,0 1,-1-1,1 0,-1 1,1-1,0 1,-1-1,1 0,0 1,-1-1,1 1,0-1,0 1,0-1,-1 1,-12 44,10-33,-26 191,21-154,2 1,3 0,1 0,3 0,2 0,2 0,2 0,3-1,4 11,-9-49,0-1,0 0,1 0,0 0,1-1,0 0,0 0,1-1,0 0,0 0,1-1,0 0,1 0,-1-1,1-1,0 1,1-2,-1 1,2-1,-7-3,0 0,0-1,0 1,-1-1,1 0,0 0,0-1,0 0,-1 1,1-2,0 1,-1 0,1-1,-1 0,1 0,-1 0,0-1,0 1,0-1,0 0,-1 0,4-3,66-85,65-189,-124 255,-4 41,-8-9,-1 9,1 0,1 0,0 0,1 0,1-1,0 0,1 0,0 0,2-1,0 0,0 0,1-1,1 0,8 9,-9-18,0 1,0-1,0-1,0 0,1 0,-1-1,1 0,0-1,0 0,-1 0,1-1,0-1,0 1,-1-2,1 1,0-1,-1-1,1 0,-1 0,0-1,2 0,12-13,-1-1,-1 0,0-2,-1 0,-1-1,-2-1,0-1,-1 0,-1-2,-1 1,-1-2,-2 0,0 0,-2-1,6-25,-3 16,-2 0,-1-1,-2 0,-2 0,-1-1,-2 1,-1-1,-4-28,4 65,-1 0,0 0,0 0,1 0,-1 0,0 0,0 0,0 0,0 0,0 0,0 0,0 0,0 0,0 0,-1 0,1 0,0 0,-1 0,1 0,0 0,-1 0,1 0,-1 0,0 1,1-1,-1 0,0 0,1 1,-1-1,0 0,0 1,0-1,0 1,1-1,-1 1,0-1,0 1,0 0,0-1,0 1,0 0,0 0,0 0,0 0,0 0,0 0,0 0,0 0,0 0,0 0,0 0,0 1,0-1,0 0,0 1,0-1,0 1,0-1,0 1,1-1,-1 1,0 0,0 0,1-1,-1 1,0 0,-8 18,3 2</inkml:trace>
  <inkml:trace contextRef="#ctx0" brushRef="#br0" timeOffset="-920.929">1415 762,'4'32,"-2"-3,1-1,2 1,1-1,1 0,1-1,1 1,8 12,-16-37,1 0,0 0,-1 0,1 0,0 0,1-1,-1 1,0-1,1 1,-1-1,1 0,0 0,0 0,0 0,0 0,0-1,0 1,0-1,0 0,1 0,-1 0,0-1,1 1,-1-1,1 1,-1-1,1 0,-1-1,0 1,1-1,-1 1,1-1,-1 0,0 0,3-2,5-2,0 0,0-1,-1 0,0-1,0-1,0 1,-1-1,0-1,3-4,-6 7,0 1,-1-1,0 0,0-1,-1 1,1-1,-1 0,-1 0,1 0,-1 0,-1-1,1 1,-1-1,-1 0,1 0,-1 0,-1 1,1-1,-1 0,-1 0,1 0,-1 0,-1 0,0 0,0 1,0-1,-1 1,0-1,0 1,-1 0,0 0,0 0,-1 1,0 0,-2-3,3 5,0-1,-1 1,0 0,0 0,0 1,-1-1,1 1,-1 0,0 0,1 1,-1 0,0 0,-1 0,1 1,0 0,0 0,-1 1,1-1,0 2,-1-1,1 0,0 1,0 0,-1 1,1-1,0 1,0 1,0-1,1 1,-1 0,1 0,-1 0,1 1,0 0,0 0,1 0,-1 1,0 1,-3 12</inkml:trace>
  <inkml:trace contextRef="#ctx0" brushRef="#br0" timeOffset="-422.045">2036 931,'0'84,"1"-106,2 0,1 0,1 0,0 1,2 0,6-13,0-5,-12 37,-1-2,1 1,0-1,0 0,1 1,-1-1,1 1,-1-1,1 1,0 0,1 0,-1-1,0 2,1-1,0 0,-1 0,1 1,0 0,2-2,29 54,-22-32,-1-4</inkml:trace>
  <inkml:trace contextRef="#ctx0" brushRef="#br0" timeOffset="1560.034">2063 931,'0'5,"0"6,0 6,-4 1,-3 1,1 3,2 2,0 2,2 1,1 1,0 1,1 0,1-10,-1-13,5-7,1-9,0-2</inkml:trace>
  <inkml:trace contextRef="#ctx0" brushRef="#br0" timeOffset="2845.656">4716 508,'1'-1,"0"1,-1-1,1 0,-1 1,1-1,0 0,-1 0,1 0,-1 1,0-1,1 0,-1 0,0 0,1 0,-1 0,0 0,0 0,0 0,0 0,0 0,0 1,0-1,0 0,0 0,-1 0,1 0,0 0,0 0,-1 0,1 0,-1 1,1-1,-1 0,1 0,-1 0,1 1,-1-1,0 0,1 1,-1-1,0 0,0 1,1-1,-1 1,0 0,0-1,0 1,0-1,0 1,-45-16,-94 42,79-9,42-13,8-2,0 0,0 0,1 1,-1 1,1 0,0 0,0 1,0 0,-7 6,16-10,0-1,0 1,1-1,-1 1,0 0,1-1,-1 1,0 0,1 0,-1-1,1 1,-1 0,1 0,-1 0,1 0,0 0,0-1,-1 1,1 0,0 0,0 0,0 0,0 0,0 0,0 0,0 0,0 0,0 0,0 0,1 0,-1-1,0 1,1 0,-1 0,1 0,-1 0,1 0,-1-1,1 1,-1 0,1-1,0 1,-1 0,1-1,0 1,0-1,0 1,-1-1,1 1,0-1,0 0,0 1,0-1,56 21,-51-20,200 17,-204-18,0-1,0 1,0-1,1 1,-1 0,0 0,0 0,0 0,0 0,1 0,-1 1,0-1,0 1,0-1,0 1,0 0,0 0,0 0,0 0,0 0,0 0,-1 1,1-1,0 1,-1-1,1 1,-1-1,1 1,-1 0,0 0,0 0,0 0,0 0,0 0,0 0,-1 0,1 0,-1 0,1 0,-1 1,0-1,0 0,0 0,0 0,0 1,0-1,-1 0,1 0,-1 0,0 0,-10 15,-2-1,-1 0,0-1,0-1,-1 0,-1-1,-1 0,0-2,-11 6,-31 25,43-30,-2-1,2 2,-1 0,2 0,0 1,0 1,1 1,1 0,1 1,-8 13,19-28,0-1,1 0,-1 1,0-1,1 1,-1-1,1 1,0-1,-1 1,1 0,0-1,0 1,0-1,0 1,0 0,1-1,-1 1,0-1,1 1,-1-1,1 1,-1-1,1 1,0-1,0 0,-1 1,1-1,0 0,0 1,1-1,-1 0,0 0,0 0,0 0,1 0,-1 0,0-1,1 1,-1 0,1-1,-1 1,1-1,-1 1,1-1,0 0,0 1,82 3,-74-4,27 0,-26 1,-1 0,0-1,1 1,-1-2,1 0,-1 0,0-1,0 0,0-1,0 0,0 0,0-1,-1 0,0-1,0 0,0-1,1-1,2-9</inkml:trace>
  <inkml:trace contextRef="#ctx0" brushRef="#br0" timeOffset="3199.415">4661 0,'-19'49,"2"1,2 0,3 1,2 1,2 0,2 0,3 0,2 1,2-1,2 1,-3 107,-28 142,-1 57,29-325,-1-24,0 1,1-1,0 1,1-1,0 0,0 1,1-1,1 0,0 0,0 0,3 5,6 2</inkml:trace>
  <inkml:trace contextRef="#ctx0" brushRef="#br0" timeOffset="7895.946">10615 621,'-35'15,"1"2,1 1,1 2,1 1,0 1,2 2,0 1,1 3,21-23,0 1,1 0,0 1,0 0,1-1,0 2,0-1,1 1,-1-1,2 1,-1 0,1 0,1 1,-1-1,1 1,1-1,-1 1,2 0,-1 0,1-1,0 1,1 0,0 0,1-1,-1 1,2-1,-1 1,1-1,0 0,1 0,3 5,3-3,1 0,0-1,1-1,0 0,0-1,1 0,-1-1,1 0,1-1,-1-1,1 0,0 0,0-2,0 0,0 0,0-1,1-1,-1 0,0-1,0-1,0 0,0-1,0 0,4-3,94-23,-88 22</inkml:trace>
  <inkml:trace contextRef="#ctx0" brushRef="#br0" timeOffset="5479.024">7003 988,'-10'33,"-2"31,-1 9,4-3,2-9,7-14,4-11,6-11,1-15,-1-9</inkml:trace>
  <inkml:trace contextRef="#ctx0" brushRef="#br0" timeOffset="5644.021">7060 592,'-10'-33,"-8"-17,0 6,6 15,7 17,8 16,4 11,5 9,1-1</inkml:trace>
  <inkml:trace contextRef="#ctx0" brushRef="#br0" timeOffset="6027.264">7257 1298,'234'-372,"-172"261,-84 193,15-53,1 1,1 1,2-1,1 0,2 1,2 22,-1-48,0 0,0 0,1 1,0-1,0 0,0 0,1-1,0 1,-1 0,2-1,-1 0,0 1,1-1,0-1,0 1,0 0,0-1,1 0,-1 0,1 0,0-1,0 0,0 1,0-2,0 1,0-1,0 1,1-1,-1-1,1 1,-1-1,0 0,1 0,-1-1,1 1,-1-1,5-2,8-3,-1-1,0-1,-1 0,0-2,0 1,0-2,-2 0,1-1,-2-1,1 0,10-14,-14 17,4-6,-2-1,0 1,0-2,-2 0,0 0,-1-1,-1 0,-1-1,1-6,19-44,-20 52</inkml:trace>
  <inkml:trace contextRef="#ctx0" brushRef="#br0" timeOffset="6981.246">8245 988,'18'0,"1"0,0-2,-1 0,1-1,-1-1,0-1,0 0,0-1,0-1,-1-1,-1 0,1-1,-1-1,-1-1,0 0,5-5,-18 14,1-1,-1 1,1-1,-1 1,0-1,0 0,0 0,0 0,0 0,-1 0,1 0,-1 0,0-1,0 1,0-1,-1 1,1 0,-1-1,0 1,0-1,0 1,0-1,0 1,-1-1,0 1,0-1,0 1,0 0,0-1,0 1,-1 0,0 0,0 0,1 0,-2 0,1 1,0-1,-1 1,1-1,-1 1,1 0,-1 0,0 0,0 0,0 0,0 1,-1-1,1 1,0 0,-1 0,-1 0,-7 2,1 0,-1 1,1 0,0 1,0 0,0 1,0 0,0 1,1 0,0 1,0 0,1 0,-1 1,1 0,1 1,-1 0,1 0,1 1,-5 1,0 0,2 1,-1 1,1-1,1 1,0 1,1 0,0 0,1 1,1 0,0 0,1 0,0 1,1 0,1-1,0 2,1-1,1 0,0 0,1 1,0-1,2 3,-1-14,1 1,0 0,0 0,0-1,0 0,1 1,-1-1,1 0,0 0,0 0,1-1,-1 1,1-1,0 1,0-1,0-1,0 1,1 0,-1-1,1 0,-1 0,1-1,0 1,-1-1,5 1,127 4,-83-17,-2-2,1-2,-2-2,0-3,-1-2,-1-1,-2-3,0-2,-2-2,-1-2,11-12,-21 20,0-2,-2-1,0-1,-2-1,-2-2,0-1,-2-1,-2-1,-1-1,-2-2,-1 1,-2-2,-1-1,-2 0,-2 0,-2-1,-1-3,-8 30,0-1,-1 1,0-1,-1 1,0-1,-2 1,1-1,-5-10,6 20,0 0,-1 0,1 0,-1 0,0 0,0 1,-1-1,1 1,-1 0,1 0,-1-1,0 2,0-1,-1 0,1 1,0-1,-1 1,0 0,1 0,-1 0,0 1,0 0,0-1,0 1,0 0,0 1,0-1,-1 1,1 0,-1 0,-2 1,0 0,1 0,-1 1,1 0,-1 0,1 1,0 0,0 0,0 0,1 0,-1 1,1 0,0 1,0-1,0 1,0 0,1 0,0 0,0 1,-2 4,-56 127,53-98,2 2,2-1,1 0,2 1,2 0,4 25,3-19,1 0,3-1,1 0,3-1,1 0,18 31,-29-64,7 16,-1 1,-1-1,-1 2,-2-1,-1 1,-2 0,0 1,-2 20,-3-67,0-2</inkml:trace>
  <inkml:trace contextRef="#ctx0" brushRef="#br0" timeOffset="7232.175">8837 621,'38'5,"37"-4,15-1,-2-6,-8-2,-6 0,-8-2,-9-1,-5 3,-7 1,-1 3,-4 2,-3 1,-3 1,-3 1,-7 4,-2 2,-5-1</inkml:trace>
  <inkml:trace contextRef="#ctx0" brushRef="#br0" timeOffset="4794.931">5873 536,'26'-22,"-2"-1,-1-1,0-1,-2-1,-1-1,-1-1,-2 0,0-1,-2-1,-2-1,0 0,-2 0,-2-1,1-7,-9 19,-8 105,6 759,-26-525,27-306,0-1,-1 1,-1 0,0-1,-1 1,0-1,-1 0,0 0,-1 0,0-1,-1 1,0-1,-4 3,-9-5,22-36,103-168,-86 158</inkml:trace>
  <inkml:trace contextRef="#ctx0" brushRef="#br0" timeOffset="5233.237">6523 451,'-286'380,"277"-368,4-7,1 1,-1 0,1 0,1 0,-1 0,1 1,0-1,0 1,1 0,0 0,0 0,1 0,0 3,3-7,0 0,1 0,0 0,-1-1,1 1,0-1,0 0,1 0,-1 0,0 0,1 0,-1-1,1 0,-1 1,1-1,0-1,0 1,-1 0,1-1,0 0,0 0,0 0,-1 0,1-1,0 1,0-1,-1 0,1 0,1-1,39-7,-40 7,0-1,1 1,-1 1,1-1,0 0,-1 1,1 0,0 0,0 1,0-1,-1 1,1 0,0 1,0-1,0 1,0 0,0 0,-1 0,1 1,-1-1,1 1,-1 0,1 1,-1-1,0 1,0 0,0 0,-1 0,1 0,-1 1,1-1,-1 1,0 0,0 0,-1 0,27 128,-3-6,-14 31,-13-156,1 0,0 0,-1 0,1 1,0-1,0 0,0 0,0 0,0 1,0-1,0 0,1 0,-1 0,0 1,1-1,-1 0,0 0,1 0,-1 0,1 0,0 0,-1 0,1 0,0 0,0 0,0 0,0-1,-1 1,1 0,0 0,0-1,0 1,1-1,-1 1,0-1,0 1,0-1,0 0,0 1,1-1,-1 0,0 0,0 0,0 0,1 0,-1 0,0 0,0 0,0-1,0 1,1 0,-1-1,0 1,0-1,0 1,0-1,0 0,0 1,0-1,0 0,0 0,0 0,12-8</inkml:trace>
  <inkml:trace contextRef="#ctx0" brushRef="#br0" timeOffset="9332.629">11659 931,'40'5,"-1"-2,1-2,0-1,-1-2,1-2,-1-2,0-1,26-10,-59 16,0-2,0 1,0-1,0 0,0 0,-1 0,1-1,-1 0,0 0,0 0,0-1,-1 0,0 1,0-2,0 1,0 0,-1-1,0 0,0 0,0 0,-1 0,0 0,0 0,-1 0,0-1,0 1,0-1,-1 1,0-1,0 1,0-1,-1 1,0-1,0 1,-1 0,0-1,-1-1,1 3,0 0,-1-1,0 1,0 0,0 0,0 1,-1-1,0 1,0 0,0 0,-1 0,1 0,-1 1,0-1,0 1,0 1,0-1,0 1,-1 0,1 0,-1 0,0 1,1 0,-1 0,0 0,0 1,0 0,1 0,-5 1,-4 0,1 0,-1 1,1 1,0 0,-1 1,1 1,1 0,-1 0,1 2,0-1,0 1,-1 3,-1 1,1 2,1-1,0 2,1 0,0 0,1 1,1 0,0 1,1 0,1 0,0 1,1 0,1 0,1 0,0 1,1-1,1 1,1 0,1 0,0 0,1 0,1 1,-1-11,0-1,1 1,0 0,0-1,1 1,0-1,1 0,-1 0,1 0,1 0,-1-1,1 1,0-1,0-1,1 1,0-1,0 0,0 0,1 0,-1-1,1 0,0 0,1-1,-1 0,0 0,1-1,0 0,-1 0,7 0,14 3,-1-2,1 0,-1-2,1-1,0-1,-1-2,14-3,-13 0</inkml:trace>
  <inkml:trace contextRef="#ctx0" brushRef="#br0" timeOffset="9801.998">12309 1158,'296'-342,"-247"281,8-25,-62 117,0-21,0 1,0 0,2-1,-1 1,1 1,0-1,1 0,1 1,0-1,0 1,1-1,1 1,0-1,0 1,1-1,1 0,0 0,0 0,1 0,1 0,-1-1,2 1,-1-1,2-1,-1 1,3 2,3-5,-1-1,1 0,0 0,0-1,0-1,1 0,0 0,0-1,0-1,0-1,0 1,0-2,0 0,1-1,-1 0,0-1,0 0,0-1,-1 0,1-1,-1-1,0 0,0-1,0 0,-1 0,1-2,-2 1,1-1,-1-1,0 0,-1 0,0-1,-1 0,0-1,5-8,-3 6,0 0,-1 0,-1-1,0 0,-1-1,0 0,-1 0,-1 0,0-1,-2 0,1 0,-1-6,-2-3</inkml:trace>
  <inkml:trace contextRef="#ctx0" brushRef="#br0" timeOffset="10933.363">13437 931,'48'-3,"-1"-2,1-2,-1-2,35-13,-82 22,29-6,0-2,0-1,-1-2,-1 0,0-2,-1-1,0-1,-1-2,-1 0,4-5,-23 18,0-1,-1 0,0 0,0 0,0 0,0-1,-1 1,0-1,0 0,0 0,-1 0,0 0,0-1,-1 1,0 0,0-1,0 1,-1-1,0 1,0-1,-1 1,1-1,-2-1,1 5,0 1,0-1,-1 1,1 0,-1 0,0 0,1 0,-1 0,0 0,0 0,0 1,0-1,-1 1,1-1,0 1,-1 0,1 0,-1 0,1 0,-1 0,1 0,-1 1,0 0,1-1,-1 1,0 0,1 0,-1 0,0 1,1-1,-1 1,0-1,-82 31,57-15,2 2,0 2,1 0,1 1,1 1,1 2,1 0,1 1,1 1,2 1,0 0,2 2,-2 5,14-28,-1 0,1 0,1 0,-1 0,1 0,0 1,0-1,1 1,0-1,0 1,1-1,-1 1,2 0,-1-1,1 1,-1 0,2-1,-1 1,1-1,0 0,0 0,1 1,0-1,0-1,0 1,1 0,0-1,2 2,3 0,2 0,-1-1,1-1,-1 0,2 0,-1-1,0-1,1 1,-1-2,1 0,0 0,0-1,0-1,0 0,0 0,0-1,0-1,0 0,-1-1,1 0,7-3,21-8,-1-2,0-1,-2-2,0-2,18-14,-9 7,-2-2,0-2,-3-2,0-2,-3-1,-1-2,-2-2,-1-1,22-39,-20-26,-35 105,-1-1,1 0,-1 0,0 1,0-1,0 0,0 0,-1 0,1 1,-1-1,1 0,-1 1,0-1,0 0,0 1,-1-1,1 1,-1-1,1 1,-1 0,0 0,1 0,-1 0,0 0,-1 0,1 0,0 1,0-1,-1 1,1-1,-1 1,1 0,-1 0,0 0,1 1,-1-1,-2 0,-9 2,1 0,-1 1,1 0,0 1,-1 1,2 0,-1 0,0 2,1-1,0 2,0-1,1 2,0-1,-10 10,13-11,1 0,0 1,0 0,0 0,1 1,0 0,0 0,1 0,0 1,1-1,-2 6,4-10,1-1,0 0,0 1,1-1,-1 1,1-1,0 0,0 1,0-1,0 1,0-1,1 1,0-1,-1 1,1-1,1 0,-1 1,0-1,1 0,0 0,-1 0,1 0,0 0,1-1,-1 1,0-1,1 1,-1-1,1 0,0 0,0 0,0 0,1 0,8 3,0 0,1 0,-1-2,1 1,0-2,0 0,0 0,0-1,1-1,-1 0,0-1,13-2,54 2,-76 1,0 0,-1 1,1 0,0 0,0 0,-1 0,1 0,-1 1,1 0,-1-1,0 1,0 1,1-1,-1 0,-1 1,1-1,0 1,-1 0,1 0,-1 0,0 0,0 0,0 1,0-1,-1 1,1-1,-1 1,0 0,0-1,-1 1,1 0,-1 0,1-1,-1 2,1 10,-1 0,0 1,-2-1,1 1,-2-1,0 0,-5 14,-5 7,10-31,0 1,0 0,1 0,0 1,0-1,0 0,1 1,0-1,0 1,1-1,0 1,0-1,0 1,1-1,0 1,0-1,1 1,0 2,9 9</inkml:trace>
  <inkml:trace contextRef="#ctx0" brushRef="#br0" timeOffset="18149.063">15328 592,'-11'4,"-22"5,1 1,0 2,0 1,1 1,1 2,0 1,1 1,1 2,1 1,1 1,17-12,0 0,1 1,0 0,1 1,0-1,1 1,0 1,1-1,1 1,0 0,0 0,1 1,1-1,0 0,1 1,1 0,0-1,0 1,2-1,1 11,-1-19,0-1,1 1,-1 0,1 0,0-1,0 0,0 1,1-1,-1-1,1 1,0 0,0-1,0 0,1 0,-1 0,1 0,0-1,-1 0,1 0,0 0,0 0,1-1,-1 0,0 0,0-1,1 1,-1-1,0 0,1 0,-1-1,0 0,0 0,1 0,-1 0,0-1,0 0,0 0,1-1,23-10,-1-1,0-2,-1 0,0-2,-2-1,0-1,-1-1,-2-1,0-2,-1 0,-1 0,-1-2,-2-1,4-8,28-95,-49 110,-6 33,-4 208,12-148,-2 458,-3-468,-3-1,-3 1,-13 43,19-91,-1 0,-1 0,-1-1,0 0,0 0,-2-1,0 0,0 0,-6 6,10-14,0 0,0 0,-1 0,1-1,-1 0,0 0,0 0,-1-1,1 0,-1 0,1 0,-1 0,0-1,0 0,0 0,0-1,0 0,-1 0,1 0,0-1,-1 0,1 0,0 0,-2-1,-1-3,1 0,0 0,0-1,1 1,-1-2,1 1,0-1,0 0,1-1,0 1,0-1,0-1,1 1,0-1,1 0,-1 0,2 0,-1 0,1-1,0 0,1 1,0-1,0-5,1 0,0 0,1 0,1 0,0 0,1 0,0 0,1 0,1 1,0-1,1 1,0 0,1 1,1-1,0 1,0 0,1 1,1-1,0 2,1-1,7-6,19-18,2 2,0 1,3 3,0 0,2 3,0 2,19-6,23-19,-64 35</inkml:trace>
  <inkml:trace contextRef="#ctx0" brushRef="#br0" timeOffset="19131.24">15920 621,'-1'4,"-11"31,1 0,2 1,1 0,2 0,1 5,5-29,0 0,1 0,1 0,0-1,0 1,1-1,1 1,0-1,0 0,4 6,-6-13,0 0,1 0,-1 0,1 0,0 0,-1-1,2 1,-1-1,0 0,1 0,-1 0,1 0,0-1,0 1,0-1,0 0,0 0,1-1,-1 1,1-1,-1 0,1 0,-1-1,1 1,-1-1,1 0,0 0,-1 0,9-4,0-1,-1 0,1-1,-2-1,1 1,-1-2,0 0,0 0,-1-1,0 0,0-1,-1 0,-1 0,0-1,7-10,6-6,14-14,-2-1,-2-1,-2-2,-2-1,-2-1,11-31,-33 53,-11 31,3 12,1 1,1-1,1 1,1 0,0-1,1 1,1 0,1 0,1-1,0 1,7 17,22 90,-15-69,-3 1,-2 0,-3 1,-3 3,-7-16,-2 1,-2-1,-2 0,-2 0,-2-1,-2 0,-7 11,15-41,0-1,-1 0,-1-1,0 1,-1-1,0-1,-1 1,-1-1,1-1,-6 4,13-13,0 0,-1 0,1-1,-1 1,0 0,1-1,-1 0,0 0,0 0,0 0,0 0,0-1,0 1,0-1,0 1,0-1,0 0,0-1,0 1,0 0,0-1,0 0,0 0,0 0,0 0,0 0,1 0,-1-1,0 1,1-1,-1 0,1 0,0 0,-1 0,1 0,0 0,0-1,0 1,1-1,-1 1,1-1,-1 0,1 1,0-1,0 0,-1-3,-1-12,0-1,1 1,1-1,0 0,2 1,0-1,1 0,1 1,0-1,2 1,0 0,1 0,1 1,1 0,1-8,1 0,2 1,0 0,2 1,0 1,1 0,2 1,0 0,1 2,1 0,1 1,1 1,0 1,1 1,0 0,2 2,-1 1,2 1,-1 1,2 1,-1 1,22-4,-11 9,-6 2</inkml:trace>
  <inkml:trace contextRef="#ctx0" brushRef="#br0" timeOffset="22088.607">201 1722,'49'-18,"98"-21,228 39,259 0,-386-29,486 29,-464-27,-187 26,1 3,81 13,-34-4,-1-6,53-7,-28-1,2081 3,-1902 30,100-31,-85-28,749 29,420 0,-965-27,41 15,107-4,-187 11,-243 5,110-7,-39-11,125 17,-203 3,142-3,-113-25,582 25,-444-27,668 28,-711 0,-293-17,-76 12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36.3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0,'22'89,"-3"79,-10-86,-3 0,-3 1,-5 3,2-79,-17 104,11-87</inkml:trace>
  <inkml:trace contextRef="#ctx0" brushRef="#br0" timeOffset="553.548">424 86,'-248'279,"241"-270,4-8,0 1,0-1,1 1,-1 0,1 0,-1 1,1-1,0 0,0 1,0-1,0 1,0 0,1-1,-1 1,1 0,-1 0,1 0,0 0,1 0,-1 0,0 1,1-1,0 0,-1 0,1 0,1 1,-1-1,0 0,1 0,0 0,-1 0,1 1,0-1,1 0,-1-1,1 1,-1 0,1 0,0 0,138 51,-128-48,-5-4,0-1,-1 1,1 1,-1-1,1 1,-1 1,0-1,-1 1,1 0,0 0,-1 0,0 1,0 0,0 0,-1 0,0 1,0 0,0-1,-1 1,0 1,0-1,0 0,-1 1,0-1,0 1,0 0,-1 2,5 24,1-27</inkml:trace>
  <inkml:trace contextRef="#ctx0" brushRef="#br0" timeOffset="1064.935">592 593,'74'-17,"-64"15,-1 0,1 0,-1 0,1 1,0 0,-1 0,1 1,0 1,0 0,-1 0,2 1,-10-2,0 1,0 0,1-1,-1 1,0 0,0-1,0 1,0 0,0 0,0 0,0 0,0 0,0 0,0 1,0-1,-1 0,1 0,-1 0,1 1,-1-1,1 0,-1 1,1-1,-1 1,0-1,0 0,0 1,0-1,0 1,0-1,0 0,-1 1,1-1,0 0,-1 1,1-1,-1 0,1 1,-1-1,0 0,0 1,-34 54,30-50,-82 99,85-103,1-1,-1 1,1-1,-1 1,1 0,0 0,0-1,-1 1,2 0,-1 0,0 0,0 0,0 0,1 0,-1 1,1-1,0 0,0 0,0 0,0 0,0 0,0 1,0-1,1 0,-1 0,1 0,-1 0,1 0,0 0,0 0,0 0,0 0,0 0,0-1,1 1,-1 0,1-1,-1 1,1-1,-1 1,1-1,0 0,0 0,0 0,0 0,0 0,0 0,0 0,0-1,0 1,0-1,0 1,0-1,0 0,0 0,6 0,0 0,0-1,-1 0,1 0,0-1,-1 0,0-1,1 1,-1-1,0-1,0 1,-1-1,1 0,-1-1,0 0,3-2,3-6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42.2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176 305,'-17'17,"1"0,0 2,1-1,1 2,1 0,1 1,0 0,2 1,0 0,2 0,0 1,2 0,0 1,2-1,0 1,1 20,2-18,1-1,1 1,2 0,0 0,2-1,1 0,1 0,1 0,1-1,1 0,1-1,11 17,-20-34,1-1,0 1,1-1,-1 0,1 0,0 0,1 0,-1-1,1 0,-1 0,1 0,1 0,-1-1,0 0,1 0,0 0,-1-1,4 1,4-3</inkml:trace>
  <inkml:trace contextRef="#ctx0" brushRef="#br0" timeOffset="807.152">260 672,'24'-12,"-16"6,1 1,0 0,0 1,0-1,0 2,1-1,0 1,0 1,0 0,0 0,0 1,0 0,0 1,1 0,-1 1,4 0,-12 0,0 0,0 0,0 0,-1 0,1 0,0 0,-1 0,1 1,0-1,-1 0,0 1,1-1,-1 1,0 0,0-1,0 1,0 0,0 0,0 0,0 0,0 0,-1 0,1 0,-1 0,0 0,0 0,1 0,-1 0,0 0,-1 0,1 0,0 0,-1 0,1 0,-1 0,1 0,-1 0,0 0,0 0,-1 1,-45 77,44-77,-2 5,-2-1,0 0,1 1,0 0,0 0,1 0,0 1,1 0,-1 0,2 0,-1 1,1-1,1 1,0 0,0 0,1-1,0 1,1 0,0 0,1 0,-1 0,1-7,1-1,-1 1,0-1,0 1,1-1,0 0,-1 0,1 1,0-1,0 0,0-1,0 1,0 0,1-1,-1 1,1-1,-1 0,1 1,-1-1,1-1,-1 1,1 0,0 0,0-1,-1 0,1 1,0-1,0 0,-1-1,1 1,0 0,2-1,84-30,-67 20</inkml:trace>
  <inkml:trace contextRef="#ctx0" brushRef="#br0" timeOffset="1256.642">712 559,'-1'27,"1"0,1 1,2-1,1 0,0 0,3-1,0 1,1-1,2-1,0 0,14 22,32 41,-54-88,0 0,0 0,0 0,0 0,0 0,0 0,0-1,0 1,0-1,0 1,0-1,0 0,0 0,-1 0,1 0,0 0,0 0,-1 0,1-1,-1 1,1-1,-1 1,0-1,0 1,1-1,-1 0,0 1,0-1,-1 0,1 0,0 0,-1 0,1 0,-1 0,41-135,-15-2,-24 114</inkml:trace>
  <inkml:trace contextRef="#ctx0" brushRef="#br0" timeOffset="1718.937">1079 277,'108'138,"-94"-119,0 0,-1 1,-1 1,-1 0,-1 0,-1 1,0 0,-2 1,-1 0,-1 0,0 1,-2-1,0 11,-2-22,0 0,-1 0,0 0,-1 0,0 0,-1 0,0 0,-1-1,0 1,-1-1,0 0,-1 1,0-2,-1 1,0-1,0 0,-1 0,-1-1,0 0,-3 3,-3-1</inkml:trace>
  <inkml:trace contextRef="#ctx0" brushRef="#br0" timeOffset="2222.534">1332 108,'3'-5,"-1"0,1 1,0-1,0 1,0 0,1 0,-1 0,1 0,0 1,0-1,0 1,1 0,-1 0,1 1,-1-1,1 1,3-1,-8 3,9-6,1 1,-1 0,1 0,0 1,0 0,1 1,-1 0,1 0,-1 2,1-1,0 1,0 1,5 0,-14 0,0 1,-1-1,1 1,-1 0,0 0,1 0,-1 0,0 0,1 0,-1 0,0 0,0 0,0 1,0-1,0 0,0 1,0-1,0 1,-1-1,1 1,-1-1,1 1,-1-1,1 1,-1 0,0-1,0 1,0 0,0-1,0 1,0-1,0 1,-1 0,1-1,0 1,-1-1,1 1,-2 1,-27 66,24-58,-11 18,12-24,0 1,0 0,0 0,1 0,0 0,0 0,0 1,1 0,0-1,0 1,1 0,0 0,0 0,1 0,0 0,0 0,0 0,1 0,0 0,0 0,4-3,1 1,-1-1,0 0,1-1,0 1,0-1,0 0,0-1,1 1,-1-1,1-1,-1 1,1-1,0 0,-1-1,1 1,0-1,0-1,-1 1,1-1,0 0,4-2,48-10,-34 6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39.8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86 650,'40'-7,"-26"4,1 0,0 0,0 1,-1 1,1 1,0 0,0 1,0 0,0 1,13 4,-26-5,-1 0,1-1,0 1,-1 0,1 0,-1 0,0 0,1 0,-1 1,0-1,1 0,-1 1,0-1,0 1,0-1,0 1,0-1,-1 1,1-1,0 1,-1 0,1 0,-1-1,0 1,1 0,-1 0,0 0,0-1,0 1,-1 0,1 0,0 0,0-1,-1 1,0 0,1-1,-1 1,0 0,1-1,-2 1,-40 62,31-53,7-8,0 1,0-1,0 1,0-1,0 1,1 0,-1 1,1-1,0 0,1 1,-1 0,1 0,0 0,0 0,0 0,1 0,-1 0,2 0,-1 1,0-1,1 0,0 1,0-1,1 0,-1 1,1-1,1 2,2-4,1 0,0 0,0 0,0 0,0-1,1 0,-1 0,1-1,-1 1,1-1,0 0,-1-1,1 1,0-1,0 0,-1-1,1 1,0-1,-1-1,1 1,-1-1,1 1,4-4,52-23,-46 19</inkml:trace>
  <inkml:trace contextRef="#ctx0" brushRef="#br0" timeOffset="-782.296">170 1,'0'4,"0"12,0 8,0 4,0 3,0 0,0 0,0 0,0-1,0-1,0 0,0-1,5-4,2-3,4-4,0-5</inkml:trace>
  <inkml:trace contextRef="#ctx0" brushRef="#br0" timeOffset="-495.384">1 481,'28'0,"30"-5,9-2,-2 1,-7 1,-9 1,-8 2,-10 1</inkml:trace>
  <inkml:trace contextRef="#ctx0" brushRef="#br0" timeOffset="1684.112">594 791,'34'-82,"80"-120,-113 200,0 0,0 0,0 0,0 1,0-1,0 0,0 0,1 1,-1-1,0 1,1-1,0 1,-1 0,1 0,0-1,-1 1,1 0,0 0,0 1,0-1,0 0,0 1,0-1,0 1,0 0,0-1,0 1,0 0,0 0,0 1,0-1,1 0,-1 1,0-1,0 1,0-1,-1 1,1 0,0 0,0 0,0 0,-1 0,1 0,0 1,-1-1,1 1,-1-1,1 2,19 26,-20-26,1 1,0-1,0 0,0 1,0-1,0 0,1 0,-1 0,1-1,0 1,0-1,0 1,0-1,1 0,-1 0,0 0,1-1,2 2,-3-5,0 1,0-1,1 1,-1-1,-1 0,1 0,0 0,0-1,-1 1,1-1,-1 1,0-1,0 0,0 0,0 0,0 0,-1 0,1 0,0-2,7-9,16-24,-18 25,1-1,1 2,0-1,0 1,1 0,1 1,0 1,1-1,0 2,0-1,1 2,2-1,-13 8,-1 1,1-1,0 1,-1 0,1 0,0-1,-1 1,1 1,0-1,0 0,-1 0,1 0,-1 1,1-1,0 1,-1 0,1-1,-1 1,1 0,-1 0,1 0,-1 0,0 0,0 0,1 0,-1 0,0 1,0-1,0 0,0 1,0-1,-1 1,1-1,0 1,-1-1,1 1,-1 0,1-1,15 66,-15-7,-2-49,0 0,1 1,1-1,0 0,0 0,1 1,1-1,0 0,0-1,1 1,1 1,6 2,-1-9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50.2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2,'5'0,"6"4,6 3,6-1,2-2,3 0,1-2,-5-6,-1-1,1-1,0 1,1 1,1 2,2 0,-5 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50.5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30,'24'0,"17"-5,7-1,0 0,-4 1,-4 1,-4 2,-4 1,-6 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57.5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85 193,'0'0,"0"1,0-1,0 1,0-1,0 1,0-1,0 1,0-1,0 1,0-1,0 1,0-1,-1 1,1-1,0 1,0-1,-1 1,1-1,0 1,-1-1,1 0,0 1,-1-1,1 0,0 1,-1-1,1 0,-1 1,1-1,-1 0,1 0,-1 0,1 1,-1-1,1 0,-1 0,1 0,-1 0,1 0,-1 0,1 0,-1 0,1 0,-1 0,1 0,-1 0,1-1,-1 1,1 0,-1 0,1 0,-1-1,1 1,-1 0,1 0,0-1,-1 1,1-1,0 1,-1 0,1-1,0 1,-1-1,1 1,0-1,-6 11,1 1,1-1,-1 1,2 0,-1 0,2 0,0 0,0 0,1 1,0-1,1 1,0-1,1 1,0-1,2 7,-2-16,0 0,0 1,0-1,1 0,-1 0,1 0,0 0,-1 0,1 0,0-1,0 1,0 0,0-1,1 0,-1 1,0-1,1 0,-1 0,0 0,1 0,-1-1,1 1,0-1,-1 0,1 1,-1-1,1 0,-1-1,1 1,0 0,-1-1,1 1,-1-1,1 0,1 0,84-43,-66 26,-5 0</inkml:trace>
  <inkml:trace contextRef="#ctx0" brushRef="#br0" timeOffset="294.703">395 51,'-9'29,"-4"19,1 6,2-1,3-5,8-11,3-6,1-5,0 0,-1-2,-1 2,-6-5,-3-1,0-3</inkml:trace>
  <inkml:trace contextRef="#ctx0" brushRef="#br0" timeOffset="697.473">1 898,'38'-10,"28"-7,6-2,-3-1,-9 1,-10 5,-9 5,-11-1,-6 1,-2 2,0 2,1 3,1 0,-3 2</inkml:trace>
  <inkml:trace contextRef="#ctx0" brushRef="#br0" timeOffset="1313.277">255 1039,'187'-41,"-186"40,0 0,1 0,-1 0,1 1,-1-1,1 1,-1-1,1 1,-1 0,1-1,-1 1,1 0,-1 0,1 0,0 0,-1 0,1 1,-1-1,1 0,-1 1,1-1,-1 1,1-1,-1 1,1 0,-1 0,0-1,0 1,1 0,-1 0,0 1,0-1,0 0,0 0,0 0,0 1,0-1,0 0,-1 1,1-1,-1 1,1-1,-1 1,1-1,-1 1,0-1,1 1,-1-1,0 1,0 0,0-1,-1 1,1-1,0 1,-1 0,-59 82,4-13,56-70,-1 0,1 1,-1-1,1 0,-1 0,1 1,0-1,0 0,0 0,0 1,0-1,0 0,0 0,0 1,0-1,0 0,1 1,-1-1,1 0,-1 0,1 0,-1 0,1 1,-1-1,1 0,0 0,0 0,0 0,0 0,0-1,-1 1,2 0,-1 0,0 0,0-1,0 1,0-1,0 1,0-1,1 1,-1-1,0 0,0 1,1-1,-1 0,0 0,1 0,64 0,-49-4,0-1,0-1,-1-1,0 0,0-1,-1 0,8-6,-5 2</inkml:trace>
  <inkml:trace contextRef="#ctx0" brushRef="#br0" timeOffset="2686.328">848 1039,'2'-35,"2"1,1 0,2 1,1-1,6-10,-3 3,-8 30,-1 0,1 1,1-1,0 1,1-1,0 1,0 1,1-1,0 1,7-8,-12 17,0-1,0 1,-1-1,1 1,0-1,0 1,0 0,0 0,0-1,0 1,0 0,-1 0,1 0,0 0,0 0,0 0,0 0,0 0,0 0,0 1,0-1,0 0,0 0,0 1,-1-1,1 1,0-1,0 1,0-1,-1 1,1-1,0 1,-1 0,1 0,0-1,-1 1,1 0,-1 0,1-1,-1 1,0 0,1 0,-1 0,0 0,1 0,16 43,-10-3,-6-33,-1-1,1 1,1-1,-1 0,1 1,1-1,-1 0,1 0,0-1,1 1,0 0,0-1,4 5,-7-10,0 0,0-1,0 1,0-1,0 1,0 0,0-1,0 0,0 1,0-1,1 0,-1 1,0-1,0 0,0 0,1 0,-1 0,0 0,0 0,0-1,0 1,1 0,-1 0,0-1,0 1,0-1,0 1,0-1,0 1,0-1,0 0,0 0,0 1,0-1,-1 0,1 0,0 0,0 0,-1 0,1 0,0-1,24-46,-13 0,-10 36,0 0,1 0,1 1,0-1,0 1,1 0,0 0,1 0,0 1,1 0,0 0,3-3,-9 12,0 1,-1-1,1 0,0 1,0-1,0 0,-1 1,1-1,0 1,0 0,0-1,0 1,0 0,0-1,0 1,0 0,0 0,0 0,0 0,0 0,0 0,0 0,0 0,0 0,0 1,0-1,0 0,0 0,-1 1,1-1,0 1,0-1,0 1,0-1,-1 1,1 0,0-1,0 1,-1 0,1 0,-1-1,1 1,0 0,-1 0,0 0,1 0,-1 0,1 0,-1 0,17 57,-14-47,57 179,-35-160,-11-20</inkml:trace>
  <inkml:trace contextRef="#ctx0" brushRef="#br0" timeOffset="4135.844">1469 418,'1'7,"1"0,0 0,1 0,-1 0,1 0,1-1,-1 1,1-1,1 0,-1 0,1-1,0 1,0-1,8 11,124 192,-91-125,-35-110,-12-316,11 288,-4 31</inkml:trace>
  <inkml:trace contextRef="#ctx0" brushRef="#br0" timeOffset="4636.236">1892 107,'166'-78,"-138"68,-20 7,1-1,-1 2,1-1,0 1,0 0,0 1,0 0,0 0,0 1,0 0,6 2,-13-2,0 1,-1-1,1 1,-1 0,1-1,0 1,-1 0,1 0,-1 0,0 1,1-1,-1 0,0 0,0 1,0-1,0 1,0-1,0 1,0-1,0 1,-1 0,1-1,-1 1,1 0,-1-1,1 1,-1 0,0 0,0 0,0-1,0 1,0 0,-1 0,1-1,0 1,-1 0,1 0,-1-1,0 2,-33 65,16-44,13-19,1 0,0 1,-1-1,2 1,-1 0,1 0,0 0,0 0,0 1,1-1,0 1,1-1,-1 1,1 3,3-7,0 0,0 0,0 0,1 0,-1-1,1 1,0-1,0 0,0 0,0 0,0 0,0 0,1-1,-1 0,0 1,1-1,-1 0,1-1,-1 1,1 0,0-1,-1 0,1 0,0 0,-1 0,1-1,-1 0,1 1,1-2,183-48,-169 44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5:29.8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73,'10'0,"12"0,8-5,3-2,1 1,-1 1,0 2,-2 0,-1-2,-1-2,-6-4,-1 0,-5 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5:30.1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0,'24'5,"13"2,5-1,-1-1,-1-6,-3-4,-4 0,-2 1,-6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5:32.4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 0,'-5'39,"-1"17,-1 4,2-4,2-10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5:31.7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55 1,'-20'76,"18"-61,11 177,3-82,-39 120,9-174,13-54,1-6</inkml:trace>
  <inkml:trace contextRef="#ctx0" brushRef="#br0" timeOffset="418.358">450 57,'-322'303,"271"-228,51-73,1 0,0 0,0 0,0 0,0 0,0 0,1 0,-1-1,0 1,1-1,0 1,-1-1,1 1,0-1,-1 0,1 0,0 0,0 0,0 0,0 0,0-1,0 1,0 0,1-1,-1 0,0 1,0-1,0 0,0 0,1-1,-1 1,0 0,0-1,0 1,0-1,0 1,0-1,1-1,3 2,-2-1,1 0,0 0,0 1,0 0,0 0,-1 0,1 0,0 1,0 0,0 0,-1 0,1 0,0 1,-1 0,1 0,-1 0,0 1,0-1,0 1,0 0,0 0,0 0,-1 1,0-1,0 1,0 0,0 0,1 2,9 24,-12-25,0 1,0-1,1 0,0 0,0 0,0 0,1 0,0 0,0-1,0 1,0-1,1 0,-1 0,1 0,0 0,0-1,1 0,-1 1,1-1,0-1,-1 1,4 0,6-4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7:19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1,'-22'57,"-14"169,36-190,1-18,-1 1,-1-1,-1 0,0 1,-2-1,0 0,-4 11,4-21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5:30.59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35 0,'-29'284,"28"-263,0-15,0 0,0 0,0 0,1 0,0 0,0 0,1 0,-1 1,1-1,1 0,-1 0,1 0,0-1,0 1,1 0,0-1,0 1,0-1,1 0,-1 0,1 0,0-1,2 2,0-5,-1-1,1 0,0 0,-1 0,1-1,-1 0,1 0,0 0,-1-1,0 1,1-1,-1-1,0 1,0-1,0 0,0 0,-1 0,1-1,-1 1,0-1,0 0,0 0,-1-1,3-2,34-39,-21 23</inkml:trace>
  <inkml:trace contextRef="#ctx0" brushRef="#br0" timeOffset="302.235">345 85,'-17'26,"0"1,2 1,1 1,1 0,2 1,0 0,-4 26,-13 114,1 45,36-204,-2-15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5:28.3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42 0,'-1'387,"-27"-179,15-134,23-69,-1-9</inkml:trace>
  <inkml:trace contextRef="#ctx0" brushRef="#br0" timeOffset="552.379">409 170,'-338'324,"338"-323,0 1,0-1,0 1,1-1,-1 1,0-1,1 1,-1-1,1 0,0 1,-1-1,1 0,0 1,0-1,0 0,0 0,0 0,0 0,0 0,0 0,0 0,0 0,1 0,-1 0,0-1,1 1,-1 0,0-1,1 1,-1-1,1 0,-1 1,1-1,-1 0,1 0,-1 0,1 0,-1 0,1 0,-1-1,1 1,14 6,-4-1,0 0,-1 1,0 1,0 0,-1 0,0 1,0 0,0 1,-1 0,-1 1,0 0,0 0,-1 1,6 10,-5-5</inkml:trace>
  <inkml:trace contextRef="#ctx0" brushRef="#br0" timeOffset="1087.717">465 564,'49'-8,"-45"6,-1 0,1 1,0-1,0 1,0 0,0 0,0 0,0 1,1 0,-1-1,0 1,0 1,0-1,0 1,0-1,1 1,-1 0,0 1,-1-1,1 1,0 0,0-1,-1 2,1-1,-1 0,0 1,3 1,-6 0,1 0,-1 0,0 0,1 0,-2 0,1 0,0 0,-1 0,0 0,0 0,0 0,0-1,-1 1,1 0,-1-1,0 1,0-1,0 1,-1-1,1 0,-1 0,0 0,0-1,0 1,0-1,0 1,-3 1,-15 18,19-21,0 0,0 1,0-1,0 0,1 1,-1 0,1-1,-1 1,1 0,-1 0,1 0,0 0,0 0,0 0,0 0,0 0,0 1,1-1,-1 0,1 0,0 1,-1-1,1 0,0 1,0-1,1 0,-1 1,0-1,1 0,-1 1,1-1,0 0,0 0,0 0,0 0,0 0,0 0,1 0,-1 0,0 0,1 0,0-1,-1 1,1-1,0 1,0-1,0 0,0 0,0 1,0-2,0 1,0 0,1 0,0 0,13-1,1-1,-1-1,0-1,-1 0,1-1,0 0,-1-1,0-1,4-3,0 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0:05.27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6794 1340,'-10'2,"-1"-1,0 2,1 0,0 0,-1 0,1 1,1 1,-1 0,1 0,-1 1,2 0,-1 1,1 0,0 0,0 0,1 1,-6 8,11-15,1 1,-1 0,0 0,1 0,0 0,-1 0,1 0,0 1,0-1,0 0,1 0,-1 1,0-1,1 1,0-1,-1 1,1-1,0 0,0 1,0-1,1 1,-1-1,1 1,-1-1,1 0,0 1,0-1,0 0,0 0,0 1,0-1,1 0,-1 0,1 0,-1-1,1 1,0 0,0-1,0 1,0-1,0 1,0-1,0 0,0 0,0 0,1 0,-1 0,0 0,1-1,1 1,4 1,0 0,0-1,0 0,0 0,1-1,-1 0,0-1,0 1,0-2,1 1,-1-1,0 0,-1-1,1 0,0 0,-1 0,1-1,-1-1,0 1,-1-1,1 0,-1 0,0-1,0 0,0 0,-1 0,0-1,-1 0,5-7,-9 14,4-5,-1 0,0 0,0 0,0 0,-1 0,1-1,-1 1,-1-1,1 1,-1-1,0 0,0 0,0 0,-1 1,0-1,0 0,-1 0,0-4,1 8,0 1,0-1,1 1,-1 0,0-1,1 1,-1-1,1 1,0 0,-1-1,1 1,0 0,0 0,0 0,0-1,0 1,0 0,0 0,0 1,0-1,0 0,1 0,-1 0,0 1,1-1,-1 1,0-1,1 1,-1-1,1 1,-1 0,1 0,-1 0,1 0,-1 0,1 0,-1 0,1 0,-1 0,0 1,1-1,-1 1,1-1,-1 1,1 0,32 57,-77-76,19 2,0 1,-1 2,0 0,-1 1,0 2,-1 0,0 2,-1 1,0 1,0 2,-27-2,-312 9,249 8,1 6,-20 9,-92 14,-460 47,539-67,2 7,-97 33,210-50,1 1,1 2,0 2,1 0,0 2,-23 18,-7 29,62-63,-1 0,1 0,0 0,0 0,0 0,0-1,0 1,0 0,1 0,-1 0,0 0,0 0,1 0,-1 0,0 0,1 0,-1-1,1 1,-1 0,1 0,0 0,-1-1,1 1,0 0,-1-1,1 1,0-1,0 1,0-1,-1 1,1-1,0 1,0-1,0 0,0 1,0-1,0 0,0 0,0 0,0 0,0 0,0 0,0 0,-1 0,1 0,0 0,0-1,0 1,0 0,0-1,57-6,-7-8,-1-2,-1-3,0-2,-1-1,7-9,27-11,411-201,497-260,-773 379,-197 105,-36 9,-12 15,0 1,0 1,1 1,0 2,0 0,-4 4,3-2,-714 286,484-198,-709 249,901-328,-36 13,-1-6,-91 12,114-38,78-1,1 0,-1 0,1 0,-1 0,0-1,1 1,-1-1,1 1,-1-1,1 1,-1-1,1 0,0 0,-1 0,1 0,0 0,0 0,-1 0,1 0,0 0,0-1,0 1,1 0,-1-1,0 1,0 0,1-1,-1 1,1-1,-1 0,1 1,-1-1,1 1,0-1,0 0,0 1,0-1,0 1,0-1,1 0,-1 1,0-1,1 1,-1-1,1 1,0-1,3-5,0 0,0 0,1 0,0 0,0 1,1 0,0 0,0 1,0-1,1 1,0 1,1-2,8-6,249-174,195-100,-353 221,409-241,-465 265,-51 40,0 0,0 0,0 0,-1 1,1-1,0 0,-1 0,1 0,-1 0,1 0,-1 0,1 0,-1 1,1-1,-1 0,0 1,1-1,-1 0,0 1,0-1,0 1,1-1,-1 1,0-1,0 1,0-1,0 1,0 0,0 0,0 0,0-1,0 1,0 0,0 0,0 0,0 0,0 1,0-1,0 0,0 0,1 0,-1 1,0-1,0 1,0-1,0 1,0-1,0 1,0 0,-245 77,-463 197,387-143,-64 12,359-137,44-25,879-429,-776 391,474-196,-527 223,-223 81,-967 373,1039-395,36-11,-1-2,-1-2,-1-2,-16 0,19-13,47 0,1 0,-1 0,0-1,1 1,-1 0,1 0,-1 0,0-1,1 1,-1 0,1-1,-1 1,1-1,-1 1,1-1,-1 1,1-1,-1 1,1-1,-1 1,1-1,0 1,-1-1,1 0,0 1,0-1,0 1,-1-1,1 0,0 1,0-1,0 0,0 1,0-1,0 0,0 1,0-1,0 0,1 1,-1-1,0 0,0 1,1-1,-1 0,0 1,1-1,-1 1,0-1,1 1,-1-1,1 1,-1-1,1 1,-1-1,1 1,-1 0,1-1,-1 1,1 0,0-1,-1 1,1 0,0 0,167-133,47-15,138-67,-241 154,-112 61,-1 0,1-1,-1 1,1 0,-1 0,1-1,0 1,-1 0,1-1,0 1,-1 0,1-1,0 1,-1-1,1 1,0 0,0-1,-1 1,1-1,0 1,0-1,0 1,0-1,-1 1,1-1,0 1,0-1,0 1,0-1,0 1,0-1,1 1,-1-1,0 1,0-1,0 1,0 0,0-1,1 1,-1-1,0 1,1-1,-1 1,0 0,0-1,1 1,-1 0,1-1,-1 1,0 0,1-1,-1 1,1 0,-1 0,1-1,-1 1,1 0,-1 0,0 0,1 0,-1 0,1 0,-1 0,1 0,-1 0,1 0,-1 0,1 0,-41 2,-12 10,1 3,0 2,2 3,-22 12,-45 17,-21 5,-447 158,400-170,185-42,-1-1,0 1,0 0,0 0,0-1,0 1,1 0,-1-1,0 1,0 0,0-1,0 1,0 0,0-1,0 1,0 0,0-1,0 1,0 0,0 0,0-1,-1 1,1 0,0-1,0 1,0 0,0-1,0 1,-1 0,1 0,0-1,0 1,0 0,-1 0,1 0,0-1,0 1,-1 0,1 0,0 0,-1 0,1-1,0 1,0 0,-1 0,1 0,0 0,-1 0,1 0,0 0,-1 0,1 0,31-21,-27 19,308-170,299-125,-321 170,-463 183,-738 282,826-307,5-1,-2-3,-65 11,95-40,65-23,367-234,-123 100,-254 152,-24 14,20-7,-670 272,438-178,-97 20,43-30,262-78,24-7,1 1,0-1,-1 0,1 1,0-1,-1 0,1 0,0 1,0-1,0 0,0 0,-1 1,1-1,0 0,0 0,1 1,-1-1,0 0,0 0,0 1,0-1,1 0,-1 1,0-1,1 0,-1 1,0-1,1 0,-1 1,1-1,-1 1,1-1,-1 0,1 1,0-1,-1 1,1 0,-1-1,1 1,0 0,0-1,-1 1,1 0,0 0,-1-1,1 1,0 0,0 0,0 0,226-141,217-134,-392 234,-52 40,0-1,0 1,-1 0,1 0,0 0,0 0,-1 0,1 0,-1 0,1 0,-1 0,1 1,-1-1,0 0,1 0,-1 0,0 1,0-1,0 0,1 1,-1-1,0 0,0 1,0-1,0 1,0 0,0-1,0 1,0 0,0-1,0 1,0 0,0 0,0 0,0 0,-1 0,1 0,0 0,0 1,0-1,0 0,0 1,0-1,0 0,0 1,0-1,0 1,1-1,-1 1,-286 69,-121 73,54-16,332-120,-1 0,0-2,0-1,0 0,-1-2,1-1,-14-1,36 0,0 0,0 0,0 0,0 0,1 0,-1 0,0-1,0 1,0 0,0 0,1-1,-1 1,0 0,0-1,0 1,1-1,-1 1,0-1,1 1,-1-1,1 0,-1 1,0-1,1 0,-1 1,1-1,0 0,-1 0,1 0,0 1,-1-1,1 0,0 0,0 0,0 0,0 1,-1-1,1 0,0 0,1 0,-1 0,0 0,0 1,0-1,0 0,1 0,-1 0,0 0,1 1,-1-1,1 0,-1 0,1 1,0-1,33-47,-26 39,45-50,2 3,3 3,2 2,6 0,20-19,-73 60,-10 8,1 1,-1-1,1 0,-1 0,0 0,0 0,0-1,0 1,0-1,0 0,-1 0,1 0,-1 0,0 0,0-1,0 1,0-1,0 1,-1-1,0 1,0-1,0 0,0 0,0 0,-1 1,0-1,0 0,0 0,0 0,-1-3,-2 5,1 0,-1 0,0 1,0-1,0 1,0 0,0 0,0 0,0 0,-1 1,1-1,0 1,-1 0,1 0,0 0,0 0,-1 0,1 1,0-1,0 1,0 0,-2 1,-2-1,-61 15,0 4,2 2,0 3,-38 21,-3 0,-93 35,-103 22,303-103,-40 8,39-8,1 0,-1 0,1 0,-1 0,1 0,-1 0,1 0,-1 0,1 0,-1-1,0 1,1 0,-1 0,1 0,-1-1,1 1,-1 0,1 0,0-1,-1 1,1 0,-1-1,1 1,0-1,-1 1,1 0,0-1,-1 1,1-1,0 1,0-1,-1 1,1-1,0 1,0-1,0 0,0 1,0-1,0 1,0-1,0 1,0-1,0 1,0-1,0 0,0 1,0-1,0 1,1-1,-1 1,0-1,0 1,1-1,-1 1,0 0,1-1,-1 1,0-1,1 1,-1 0,1-1,-1 1,0 0,1-1,-1 1,1 0,18-23,0 2,2 0,0 1,1 2,1 0,1 1,0 1,2 1,14-11,171-140,-183 136,-28 31,-1-1,1 0,0 1,-1-1,1 0,-1 1,1-1,-1 0,1 0,-1 1,1-1,-1 0,1 0,-1 0,1 0,-1 0,1 0,-1 0,1 0,-1 0,1 0,-1 0,0 0,1 0,-1 0,1 0,-1-1,1 1,-1 0,1 0,0-1,-1 1,1 0,-1 0,1-1,-1 1,1-1,0 1,-1 0,1-1,0 1,-1-1,1 1,0-1,0 1,-1-1,1 1,0-1,0 1,0-1,0 1,0-1,0 1,0-1,0 1,0-1,0 1,0-1,0 1,0-1,0 1,0-1,1 1,-1-1,0 1,0-1,1 1,-1-1,0 1,1-1,-19 6,0 0,1 1,0 1,1 0,-1 2,1 0,1 0,-4 4,-4 1,-456 309,469-316,1-1,0 0,0 0,1 1,0 0,0 0,0 1,1 0,0 0,1 1,0 0,0 0,-3 8,9-16,1 0,-1 0,1 0,-1 0,1 0,-1 0,1 0,0 0,-1-1,1 1,0 0,0 0,0-1,0 1,0 0,-1-1,1 1,0-1,0 1,0-1,1 0,-1 1,0-1,0 0,0 0,0 1,0-1,0 0,0 0,0 0,0-1,1 1,-1 0,0 0,0 0,0-1,0 1,0-1,0 1,0-1,0 1,0-1,0 0,-1 1,1-1,1 0,219-116,-152 76,649-334,-694 363,-16 7,1 0,-1 0,1 0,1 1,-1 1,1 0,-1 0,1 1,0 0,0 0,0 1,0 0,0 1,0 1,3 0,-11 0,0 0,1 0,-1 0,0 1,0-1,0 1,0 0,0 0,-1-1,1 1,0 0,-1 1,0-1,1 0,-1 0,0 0,0 1,0-1,0 1,-1-1,1 1,-1-1,1 1,-1-1,0 1,0-1,0 1,0 0,0-1,-1 1,1-1,-1 1,0 1,-28 84,-133 185,-160 197,251-350,71-118,1 0,-1 1,0-1,1 0,-1 0,1 1,0-1,-1 0,1 0,0 0,0 0,1 0,-1 0,0 0,1 0,-1-1,1 1,-1 0,1-1,0 0,0 1,-1-1,1 0,0 0,0 0,1 0,-1 0,0 0,0 0,0-1,0 1,1-1,-1 0,0 0,1 0,-1 0,0 0,0 0,1 0,-1-1,0 1,0-1,1 0,-1 1,0-1,2-1,26-5,1-1,-1-1,-1-2,0-1,0-1,13-10,-17 11,193-113,-142 78,2 3,61-24,-139 67,1 1,-1-1,1 0,-1 1,1-1,-1 0,1 1,0-1,-1 0,1 1,0-1,0 1,-1-1,1 1,0 0,0-1,0 1,0 0,-1-1,1 1,0 0,0 0,0 0,0 0,0 0,0 0,0 0,-1 0,1 0,0 0,0 1,0-1,0 0,0 1,-1-1,1 0,0 1,0-1,0 1,-1 0,1-1,0 1,-1-1,1 1,-1 0,1-1,-1 1,1 0,-1 0,1 0,-1-1,1 1,-1 0,0 0,0 0,1 0,-1 0,0-1,0 1,0 1,-77 103,58-85,-207 224,-191 154,55-104,350-285,7-5,1 1,-1-1,0-1,0 1,-1-1,1 0,-1 0,0 0,1-1,-1 0,0 0,0 0,0-1,-7 1,12-4,0 1,0-1,0 0,0 0,0 0,0 0,0 0,0 0,1 0,-1 0,1 0,0 0,-1 0,1 0,0 0,0 0,0 0,1 0,-1-1,0 1,1 0,-1 0,1 0,0 0,0 0,0 1,0-1,0 0,0 0,0 0,1 1,0-2,-1 0,26-47,1 1,3 2,2 1,18-19,25-35,275-440,-350 539,34-56,-3 0,-2-3,-3 0,4-17,-22 6,-9 70,0-1,0 1,0 0,-1-1,1 1,0 0,-1 0,1-1,-1 1,1 0,-1 0,0 0,1 0,-1 0,0 0,0 0,0 0,0 0,0 0,0 0,0 0,0 0,0 1,0-1,-1 1,1-1,0 1,0-1,0 1,-1 0,1-1,0 1,-1 0,1 0,0 0,-1 0,1 0,0 0,-1 0,1 1,0-1,0 0,-1 1,1-1,0 1,0-1,0 1,-1 0,1-1,-1 2,-29 14,0 1,0 1,2 2,0 1,2 2,-1 1,2-2,-531 461,506-456,50-28,0 1,1-1,-1 1,1-1,-1 1,1-1,-1 0,1 1,-1-1,1 0,-1 1,1-1,0 0,0 0,-1 1,1-1,0 0,0 0,0 0,0 1,0-1,0 0,0 0,0 1,0-1,0 0,0 0,0 0,1 1,-1-1,0 0,1 1,-1-1,0 0,1 0,-1 1,1-1,-1 1,1-1,0-1,14-28,1 0,1 1,2 2,1-1,0 2,22-19,-9 6,115-128,7 6,100-75,-240 223,51-61,-66 73,0 1,-1-1,1 0,0 0,-1 1,1-1,-1 0,1 1,-1-1,0 1,1-1,-1 1,1-1,-1 1,0-1,1 1,-1 0,0-1,0 1,1 0,-1-1,0 1,0 0,0 0,1 0,-1 0,0 0,0 0,0 0,1 0,-1 0,0 0,0 0,0 0,1 1,-1-1,0 0,0 1,1-1,-1 0,0 1,1-1,-1 1,0-1,1 1,-1-1,1 1,-1 0,1-1,-1 1,1 0,0-1,-1 1,1 0,0 0,-1 0,-1 0,-72 45,2 2,3 4,1 3,4 2,-12 17,-15 12,87-83,-115 103,5 4,6 6,-78 107,138-131,47-90,0 1,1-1,-1 1,1 0,0-1,0 1,0 0,0-1,0 1,1-1,-1 1,1 0,-1-1,1 1,0-1,0 1,0-1,1 0,-1 1,1-1,-1 0,1 0,-1 0,1 0,0 0,0-1,0 1,0 0,1-1,-1 1,0-1,0 0,1 0,-1 0,1 0,2 0,16 4,0-2,0 0,1-2,-1 0,1-1,-1-1,1-2,-1 0,0-1,0-1,0 0,9-5,141-46,-3-6,-2-8,-4-7,6-12,491-290,-573 338,-86 41,1 0,0 0,0 0,-1 0,1 0,0 0,0 0,-1 0,1 0,0 0,0 0,-1 1,1-1,0 0,0 1,-1-1,1 0,0 1,-1-1,1 1,-1-1,1 1,0-1,-1 1,1-1,-1 1,0-1,1 1,-1 0,1-1,-1 1,0 0,1 0,-1-1,0 1,0 0,0 0,0-1,0 1,1 0,-1 0,-1-1,1 1,0 0,0 0,0-1,0 1,0 0,-1 0,1-1,0 1,-1 0,1-1,0 1,-1 0,0 0,-5 15,-1 0,-1 0,-1-1,0 0,-1 0,0-1,-1-1,-6 6,-12 17,-987 1225,525-670,462-557,21-22,17-15,20-17,222-230,587-539,-694 660,219-186,-327 293,-37 23,1-1,-1 1,1-1,0 1,-1-1,1 1,0-1,0 1,-1-1,1 1,0-1,0 1,0-1,0 1,0 0,0-1,0 1,0-1,0 1,0-1,0 1,0 0,0-1,0 1,0-1,1 1,-1-1,0 1,0-1,1 1,-1-1,0 1,1-1,-1 1,1-1,-1 0,0 1,1-1,-1 0,1 1,-1-1,1 0,-1 1,1-1,-1 0,1 0,-1 0,1 1,0-1,-1 0,1 0,-1 0,1 0,-1 0,1 0,0 0,-1 0,1 0,-1-1,1 1,-1 0,1 0,-1 0,1-1,-1 1,1 0,-1-1,1 1,0 0,-9 21,-1-1,-1 0,0 0,-2 0,0-2,-1 1,-1-2,-10 17,-542 695,526-681,-60 78,-6-5,-4-5,-6-4,-68 46,184-158,-14 12,0-1,-1-1,0 0,-1-1,0-1,0 0,-1-1,0-1,-1 0,16-6,0 1,1-1,-1 0,0 0,0 0,0 0,1 0,-1 0,0 0,0-1,0 1,1-1,-1 1,0-1,1 0,-1 1,0-1,1 0,-1 0,1 0,-1 0,1-1,0 1,-1 0,1 0,0-1,0 1,0-1,0 1,0-1,0 0,0 1,1-1,-1 0,1 1,-1-1,1 0,0 0,-1 0,1 1,0-1,0 0,0 0,1 0,-1 0,0 1,1-1,-1 0,1 0,-1 1,1-1,0 0,0 1,0-1,0 1,0-1,0 1,0-1,0 1,1 0,0-1,31-60,3 3,3 1,19-21,-21 29,672-849,-382 497,-38 56,-252 310,-37 36,1 1,-1-1,0 1,0-1,0 0,1 1,-1-1,0 1,0-1,1 0,-1 1,0-1,1 0,-1 1,0-1,1 0,-1 0,0 1,1-1,-1 0,1 0,-1 0,1 0,-1 1,0-1,1 0,-1 0,1 0,-1 0,1 0,-1 0,1 0,-1 0,1 0,-1 0,0-1,1 1,-1 0,1 0,-1 0,1-1,-152 234,106-172,-188 268,-41 64,-17-13,-268 267,482-576,76-71,1 0,0-1,0 1,0 0,0 0,-1-1,1 1,0 0,0 0,0-1,-1 1,1 0,0 0,0 0,-1 0,1-1,0 1,-1 0,1 0,0 0,0 0,-1 0,1 0,0 0,-1 0,1 0,0 0,-1 0,1 0,0 0,-1 0,1 0,0 0,0 0,-1 0,1 1,0-1,-1 0,1 0,0 0,0 1,19-28,327-349,516-557,-251 332,-579 572,-4 2,1 2,1 1,2 2,22-13,-54 34,1 1,0-1,-1 0,1 1,0-1,0 0,-1 1,1-1,0 1,0-1,0 1,0-1,0 1,0 0,0-1,0 1,-1 0,1 0,0 0,0 0,0 0,0 0,0 0,0 0,0 0,0 0,0 1,0-1,0 0,0 1,0-1,0 0,0 1,0-1,0 1,-1 0,1-1,0 1,0 0,-1-1,1 1,-1 0,1 0,0 0,-8 47,-13 0,-2-1,-2-2,-3 0,-12 15,16-23,-571 840,372-551,-13-10,-215 219,313-405,97-105,40-25,-1 0,1 1,-1-1,0 0,1 0,-1 1,0-1,1 0,-1 0,0 0,0 0,1 0,-1 0,0 0,1 0,-1 0,0 0,1-1,-1 1,0 0,1 0,-1-1,0 1,1 0,-1-1,1 1,-1-1,1 1,-1 0,0-1,1 1,0-1,-1 0,1 1,-1-1,1 1,0-1,-1 0,1 1,0-1,0 0,0 1,-1-1,1 0,0 1,0-1,0 0,0 1,0-1,0 0,0 0,0 1,1-1,-1 0,0 1,0-1,0 0,1 1,-1-1,0 1,1-1,-1 0,1 1,-1-1,1 1,-1-1,1 0,67-114,116-133,46-34,-134 166,843-956,-829 958,127-133,85-55,-168 191,-153 109,1 1,-1-1,0 1,0 0,1-1,-1 1,1 0,-1 0,1 0,0 0,-1 1,1-1,0 0,0 1,-1-1,1 1,0-1,0 1,0 0,0 0,-1 0,1 0,0 0,0 0,0 1,0-1,-1 1,1-1,0 1,0 0,-1-1,1 1,0 0,-1 0,1 0,-1 0,1 0,-1 1,0-1,1 0,-1 1,0-1,0 1,0-1,0 1,0 0,0-1,-1 1,1 0,0 0,-1-1,1 1,-1 0,0 0,0 0,0 0,0-1,0 1,0 0,0 0,0 0,-1 0,1-1,-1 1,0 1,-65 167,-94 134,-151 209,73-150,-15-11,-187 192,228-334,182-189,20-24,54-78,156-181,223-223,547-532,-946 992,175-174,200-155,-384 342,87-50,-101 62,1-1,-1 1,0 0,0 0,0 0,1 0,-1 0,0 0,0 0,0 0,0 1,1-1,-1 0,0 1,0-1,0 1,0-1,0 1,0 0,0-1,0 1,0 0,0 0,0-1,0 1,0 0,-1 0,1 0,0 0,-1 0,1 0,-1 0,1 0,-1 1,0-1,1 0,-1 0,0 0,0 1,1-1,-1 0,0 0,0 0,-1 1,1-1,0 0,0 0,0 0,-1 0,1 1,-1-1,1 0,-1 0,1 0,-1 0,-69 168,-46 35,-111 147,165-259,-260 391,-20-15,-202 197,532-652,-44 49,-3-1,-2-4,-44 31,97-82,4-2,0-1,0 1,-1-1,1 0,-1 0,0-1,1 1,-1-1,0 0,0 0,-1 0,1-1,0 0,-1 0,-4 0,9-3,0 1,0-1,0 1,0-1,0 0,0 0,1 1,-1-1,0 0,1 0,-1 0,1 0,0 0,0 0,0 0,0 0,0 0,0 0,0 0,1 1,-1-1,1 0,-1 0,1 0,0 0,0 1,0-1,0 0,0 1,0-1,0 0,1 0,21-43,2 0,2 2,2 1,8-6,0-2,481-593,-358 452,1017-1188,-1021 1204,-112 136,-44 40,0-1,0 0,0 1,0-1,0 1,0-1,0 0,0 1,0-1,0 0,0 1,1-1,-1 0,0 1,0-1,0 0,1 0,-1 1,0-1,0 0,1 1,-1-1,0 0,1 0,-1 0,0 1,1-1,-1 0,0 0,1 0,-1 0,0 0,1 0,-1 0,0 0,1 0,-1 0,1 0,-1 0,0 0,1 0,-1 0,0 0,1 0,-1 0,0 0,1 0,-1-1,0 1,1 0,-1 0,0 0,1-1,-1 1,0 0,0 0,1-1,-1 1,0 0,0-1,1 1,-1 0,0-1,0 1,0 0,0-1,0 1,0 0,-11 31,-132 206,84-149,-1037 1553,758-1148,-54 27,259-372,98-123,34-25,0 0,0 0,1 0,-1 0,0-1,0 1,1 0,-1 0,0-1,1 1,-1 0,0-1,1 1,-1-1,1 1,-1-1,0 1,1-1,-1 1,1-1,0 1,-1-1,1 0,-1 1,1-1,0 0,0 1,-1-1,1 0,0 0,0 1,0-1,0 0,0 0,0 1,0-1,0 0,0 0,0 1,0-1,0 0,1 1,-1-1,0 0,0 0,1 1,-1-1,1 0,-1 1,0-1,1 1,-1-1,1 1,-1-1,1 1,0-1,-1 1,1-1,0 1,-1 0,1-1,0 1,159-243,895-1079,-816 1041,237-213,-355 397,-122 98,0 0,1 0,-1 1,0-1,1 0,-1 0,0 1,1-1,0 0,-1 1,1-1,0 1,-1-1,1 1,0-1,0 0,0 1,0-1,1 1,-1-1,0 0,1 1,-1-1,1 1,-1-1,1 0,-1 0,1 1,0-1,0 0,0 0,0 0,0 0,0 0,0 0,0 0,0 0,0 0,0 0,1-1,-1 1,0 0,0-1,1 1,-1-1,1 0,-1 1,0-1,1 0,-1 0,1 0,-1 0,0 0,1 0,-1 0,1 0,-1-1,0 1,1-1,-1 1,0-1,1 1,-1-1,0 0,0 1,1-1,0-1,-95 222,66-164,-249 487,-97 110,266-480,-101 124,135-222,73-75,0 1,-1-1,1 0,-1 1,1-1,0 0,-1 1,1-1,-1 0,1 0,0 1,-1-1,1 0,-1 0,1 0,-1 1,1-1,-1 0,1 0,-1 0,1 0,-1 0,1 0,-1 0,1 0,-1 0,1-1,-1 1,1 0,-1 0,1 0,-1 0,1-1,-1 1,1 0,-1-1,1 1,0 0,-1-1,1 1,0 0,-1-1,1 1,0 0,-1-1,1 1,0-1,0 1,0-1,-1 1,1-1,0 1,0-1,0 1,0-1,0 1,0-1,0 1,0-1,0 1,0-1,0 1,0-1,0 1,1-1,-1 1,0-1,0 1,1-1,4-15,1 1,0 0,1 0,1 0,1 1,0 0,7-8,7-12,117-160,9 7,7 6,37-21,89-87,283-223,-559 507,49-42,2 4,2 2,50-26,-103 63,1 0,0 0,0 1,0 0,1 1,-1-1,1 2,-1-1,1 1,-1 0,1 0,0 1,1 0,-7 0,-1 1,1-1,0 1,-1 0,1-1,-1 1,1 0,-1 0,1 0,-1 0,0 0,1 0,-1 0,0 1,0-1,0 0,0 1,0-1,0 1,-1-1,1 1,0-1,-1 1,1 0,-1-1,1 1,-1 0,0-1,0 1,0 0,0-1,0 1,0 0,0 0,-1 0,-14 63,-17 8,-2-2,-4-2,-2-1,-14 13,39-58,-100 151,-7-6,-7-5,-8-5,-37 24,134-143,-2-1,-1-3,-2-1,-2-2,0-2,-10 1,-13-5,68-26,1 1,-1-1,0 0,0 1,1-1,-1 0,0 0,1 0,-1 0,0-1,0 1,1 0,-1-1,0 1,1-1,-1 1,1-1,-1 0,1 0,-1 1,1-1,-1 0,1-1,0 1,0 0,-1 0,1 0,0-1,0 1,0-1,0 1,1-1,-1 1,0-1,1 1,-1-1,1 0,-1 1,1-1,0-7,0 0,1 0,0 0,0 0,1 1,0-1,1 0,-1 1,2-1,-1 1,1 0,1 1,-1-1,6-6,-6 7,58-86,3 2,4 3,33-28,-61 70,189-206,227-189,-407 396,2 2,1 2,34-17,-60 53,-40 35,-185 204,142-174,-193 214,-11-11,-12-12,-34 7,196-172,-3-5,-4-5,-3-5,-3-5,-13-2,112-52,0-1,-1-2,0 0,-1-2,0-1,0 0,0-2,-1-2,1 0,-1-1,0-2,1-1,-1-1,1-1,0-1,-22-8,37 7,-1-1,1 0,1-1,-1-1,1 1,1-1,0-1,0 0,1 0,0-1,1 0,0 0,1 0,0-1,0 0,0-6,-8-20,3-1,1-1,2 0,-2-30,5-45,5-1,4 0,6 0,5 1,5 1,20-61,-38 167,63-300,-64 307,0 0,0 1,-1-1,1 0,-1 1,1-1,-1 0,1 0,-1 0,1 1,-1-1,0 0,0 0,1 0,-1 0,0 0,0 0,0 0,0 0,0 0,0 1,0-1,0 0,0 0,-1 0,1 0,0 0,0 0,-1 0,1 1,-1-1,1 0,-1 0,1 0,-1 1,1-1,-1 0,0 1,1-1,-1 0,0 1,0-1,1 1,-1-1,0 1,0 0,0-1,0 1,1 0,-1 0,0-1,0 1,0 0,0 0,0 0,0 0,0 0,0 0,0 0,0 0,1 1,-1-1,0 0,0 1,0-1,0 0,0 1,-116 135,-184 270,97-127,-94 89,217-278,-4-4,-91 70,164-146,5-4,1 0,-1-1,0 1,0-1,-1-1,1 1,-1-1,0-1,0 1,0-2,-1 1,1-1,-8 1,14-4,0 0,0-1,-1 1,1-1,1 1,-1-1,0 0,0 0,1 0,-1 0,1 0,-1 0,1-1,0 1,0 0,0-1,0 1,0 0,1-1,-1 1,1-1,-1 0,1 1,0-1,0 1,0-1,1 1,-1-1,1 1,-1-1,1 1,0-1,0 1,0 0,0-1,11-40,2 0,2 1,2 0,1 2,2 0,2 1,8-7,467-695,237-416,-667 1053,-58 90,-13 22,-17 31,-456 740,-554 776,851-1312,165-233,35-46,272-347,304-304,-436 509,941-978,-1012 1065,270-255,-343 331,0 0,0 1,2 1,-1 1,2 1,19-9,-38 19,0 0,0 0,0 1,0-1,0 1,0-1,0 1,1-1,-1 1,0 0,0-1,0 1,0 0,1 0,-1 0,0 0,0 0,0 0,1 0,-1 1,0-1,0 0,0 1,0-1,0 0,0 1,0 0,1-1,-1 1,-1-1,1 1,0 0,0 0,0 0,0 0,0-1,-1 1,1 0,0 0,-1 1,1-1,-1 0,1 0,-1 0,0 0,1 0,-1 0,0 1,0-1,0 0,0 0,0 0,0 1,0-1,0 0,0 0,0 0,-1 0,1 1,-1-1,1 0,-1 0,-3 20,-2 0,-1-1,-1 1,0-1,-1-1,-12 19,18-34,-196 338,-50 40,160-246,-1139 1592,1186-1673,9-11,-1-1,-3-2,-32 28,69-70,0 1,0-1,0 1,-1-1,1 1,0 0,0-1,-1 1,1-1,0 1,-1 0,1-1,-1 1,1 0,0-1,-1 1,1 0,-1 0,1-1,-1 1,1 0,-1 0,1 0,0-1,-1 1,1 0,-1 0,1 0,-1 0,0 0,1 0,-1 0,1 0,-1 1,130-190,-100 152,239-289,13 11,15 13,257-200,-547 497,70-62,4 4,2 3,2 4,47-21,-18 34,-110 42,1 0,-1 1,1-1,0 1,-1-1,1 1,0 0,-1 0,1 1,0-1,-1 1,1 0,0 0,-1 0,1 0,-1 0,0 1,0 0,1 0,-1 0,0 0,0 0,-1 0,1 1,0 0,-1-1,1 1,-1 0,0 0,0 0,2 10,-1-1,0 1,-1-1,-1 1,0 0,0 0,-1 0,-1 0,0-1,-1 1,0 0,-1-1,-1 1,0-1,-4 9,-25 68,-5-2,-3-1,-4-2,-42 56,-3 8,-6-4,-7-4,-6-5,-63 57,149-167,-1-2,-1 0,0-2,-2-1,-1-1,0-1,-1-1,-1-2,-19 7,46-21,1 1,0-1,0 0,0 0,-1 0,1 0,0-1,-1 1,1-1,-1 1,1-1,-1 0,1 0,-1 0,1 0,-1 0,1-1,-1 1,1-1,0 0,-1 0,1 1,0-1,-1-1,1 1,0 0,0-1,0 1,0-1,0 1,0-1,1 0,-1 0,1 0,-1 0,1 0,0 0,-1 0,1 0,0-1,0 1,1 0,-1-1,0 1,1-1,0 1,-1-1,1 1,0 0,0-1,0 1,1-1,-1 1,1-2,3-14,2 0,0 0,1 1,1 0,0 1,1-1,1 2,1-1,11-13,-15 20,108-135,6 5,123-109,162-126,245-163,-475 404,185-104,-333 220,1 1,0 1,1 2,0 1,6 0,-34 10,1 1,-1 0,1 0,-1-1,1 1,-1 1,1-1,0 0,-1 1,1-1,0 1,-1 0,1 0,0 0,0 0,-1 0,1 1,0-1,-1 1,1 0,0 0,-1 0,1 0,-1 0,0 1,1-1,-1 1,0-1,0 1,0 0,0 0,0 0,0 0,0 0,-1 0,1 0,-1 1,1-1,-1 1,0-1,0 1,0-1,-1 1,1 0,0-1,-1 1,0 0,0-1,0 1,0 0,0 0,0 0,-5 19,0 1,-1-1,-2 0,0-1,-1 0,-1 0,-2 0,-93 170,-111 150,136-220,-1103 1583,959-1428,207-257,21-25,28-34,491-512,412-406,-372 388,-477 507,-78 71,-64 87,-703 920,734-982,-207 277,-15-11,-28 7,255-286,4-1,-2-1,0-1,-1-1,0 0,-2-2,1 0,-23 10,42-23,1 0,-1 0,0-1,0 1,1 0,-1 0,0-1,0 1,0-1,0 1,0-1,0 1,0-1,0 0,0 1,0-1,0 0,0 0,0 0,0 1,0-1,-1-1,1 1,0 0,0 0,0 0,0 0,0-1,0 1,0-1,0 1,0 0,0-1,0 0,0 1,0-1,1 0,-1 1,0-1,0 0,1 0,-1 0,0 1,1-1,-1 0,1 0,-1 0,1 0,-1 0,1 0,0 0,-1 0,1 0,0-1,0 1,0 0,0 0,0 0,0 0,0 0,0 0,1 0,-1 0,0 0,1 0,-1 0,0 0,1 0,0-1,7-17,2 1,0 1,1 0,0 0,1 1,1 0,14-13,-7 7,263-287,13 12,207-153,-383 352,3 5,4 6,96-47,-216 130,9-5,0 0,1 1,0 0,0 1,1 2,-1-1,1 2,1 0,17 0,-32 3,-1 1,0 0,1 1,-1-1,1 1,-1-1,0 1,0 0,1 0,-1 1,0-1,0 1,0-1,0 1,-1 0,1 0,0 0,-1 0,1 1,-1-1,0 1,0-1,0 1,0 0,0 0,-1 0,1 0,-1 0,0 0,1 0,-2 1,2 1,-5 112,-18-51,-1-1,-4-1,-3-1,-2-1,-30 43,41-70,-26 47,-2-2,-5-2,-2-2,-4-3,-3-3,-44 38,31-55,74-53,1 0,-1 0,1-1,-1 1,1 0,-1 0,0-1,1 1,-1 0,1-1,0 1,-1 0,1-1,-1 1,1-1,-1 1,1-1,0 1,-1-1,1 1,0-1,0 1,-1-1,1 1,0-1,0 1,0-1,0 0,0 1,0-1,0 1,0-1,0 0,0 1,0-1,0 1,0-1,0 0,0 1,1-1,-1 1,0-1,0 1,1-1,-1 1,0-1,1 1,-1-1,1 1,-1-1,0 1,1 0,-1-1,1 1,-1 0,1-1,0 1,-1 0,1 0,-1-1,1 1,-1 0,1 0,0 0,-1 0,1 0,0 0,42-49,2 3,2 2,52-39,-49 42,79-70,3 6,6 6,4 6,3 6,4 6,4 8,2 6,8 5,-127 50,-1 1,2 2,-1 2,1 1,1 2,-1 2,14 1,-48 0,0 1,0 0,0 0,0-1,0 2,0-1,0 0,0 1,0-1,0 1,0 0,-1 0,1 0,0 0,0 0,-1 1,1-1,-1 1,0 0,1 0,-1 0,0 0,0 0,0 0,0 1,0-1,-1 1,1-1,-1 1,1-1,-1 1,0 0,0 0,0 0,-1 0,1-1,-1 1,1 0,-1 0,0 0,0 0,-1 0,1 0,0 0,-1 0,-8 18,-1-1,-1-1,-1 0,-1 0,0-1,-1-1,-1 0,-1-1,-14 12,18-17,-107 95,-4-6,-4-5,-125 68,71-48,-5-8,-138 54,305-153,4 0,-1-1,0 0,0-2,-1 0,0-1,0 0,0-1,-14 0,30-3,0 0,0 0,-1 1,1-1,0 0,-1 0,1-1,0 1,0 0,-1 0,1-1,0 1,0 0,-1-1,1 1,0-1,0 0,0 1,0-1,0 0,0 0,0 0,0 1,0-1,0 0,1 0,-1 0,0-1,1 1,-1 0,0 0,1 0,-1 0,1-1,0 1,-1 0,1 0,0-1,0 1,0 0,0 0,0-1,0 1,0-1,27-55,6 18,3 1,1 1,2 3,1 1,18-10,-27 20,227-166,8 11,205-97,-456 267,36-22,0 3,2 1,1 4,1 1,0 3,55-10,-109 27,1 0,-1 0,0 1,0-1,1 0,-1 1,0-1,1 1,-1-1,1 1,-1-1,0 1,1 0,-1 0,1 0,-1 0,1 0,-1 0,1 0,-1 1,1-1,-1 0,0 1,1-1,-1 1,0 0,1-1,-1 1,0 0,0 0,1 0,-1 0,0 0,0 0,0 0,0 0,0 0,0 0,-1 0,1 1,0-1,-1 0,1 1,-1-1,1 1,-1-1,0 0,1 1,-1-1,0 1,0-1,0 1,0-1,0 1,-1-1,1 2,-9 11,-1 1,-1-1,0-1,-1 1,0-2,-1 0,-1-1,-6 5,1 0,-296 231,-263 154,573-398,-60 42,-2-3,-1-2,-3-4,-1-3,-40 12,45-40,66-6,0 1,-1-1,1 1,0-1,0 1,0-1,0 0,0 0,0 1,0-1,0 0,1 0,-1 0,0 0,0 0,1 0,-1 0,0 0,1 0,-1-1,1 1,0 0,-1 0,1 0,0-1,0 1,0 0,0 0,0-1,0 1,0 0,0 0,0 0,0-1,1 1,-1 0,1 0,-1 0,1-1,-1 1,1 0,0 0,-1 0,1 0,0 0,0 0,0 1,0-2,23-32,2 2,0 0,3 2,0 1,2 1,0 2,2 1,20-10,56-46,3 5,4 5,3 5,2 5,3 5,2 6,21 0,-118 41,-1 1,1 1,0 2,0 0,1 3,-1 0,1 2,0 1,-1 1,22 5,-43-5,-1 1,1-1,-1 1,0 1,0 0,0 0,-1 0,1 0,-1 1,0 1,-1-1,1 1,-1-1,0 1,0 1,-1-1,0 1,0 0,0 0,-1 0,0 0,-1 1,1-1,-1 1,-1 0,1-1,-2 1,1 0,-1 0,0 0,0 0,-1-1,0 1,-2 7,2-14,0 0,0 0,0 0,0 1,1-1,-1 0,0 0,1 0,-1 1,1-1,0 0,-1 0,1 1,0-1,0 0,0 1,0-1,0 1,0-1,0 0,0 1,0-1,1 0,-1 0,1 1,-1-1,1 0,-1 0,1 1,0-1,-1 0,1 0,0 0,0 0,0 0,0 0,0 0,0 0,0-1,0 1,0 0,0-1,1 1,-1 0,0-1,0 0,1 1,-1-1,0 0,1 1,-1-1,0 0,1 0,-1 0,0 0,1 0,-1-1,1 1,220-62,-173 44,243-71,3 12,27 9,-233 57,-89 11,0 0,0 1,0-1,-1 0,1 1,0-1,0 0,0 1,0-1,0 0,0 1,0-1,0 0,0 1,0-1,0 0,0 1,0-1,0 0,1 1,-1-1,0 0,0 1,0-1,0 0,1 1,-1-1,0 0,0 0,0 1,1-1,-1 0,0 0,1 0,-1 1,0-1,0 0,1 0,-1 0,0 0,1 0,-1 1,0-1,1 0,-1 0,0 0,1 0,-1 0,0 0,1 0,-1 0,0 0,1 0,-1-1,0 1,1 0,-1 0,-28 16,-628 261,91-54,-22-22,567-195,-20 8,-1-3,0-1,-1-2,-13 0,65-23,97-45,2 4,42-11,-61 27,1077-462,-671 289,-560 230,-720 284,-876 376,1507-623,-135 29,194-69,93-14,1-1,-1 1,1-1,-1 1,1-1,-1 1,1-1,0 1,-1-1,1 1,0-1,-1 0,1 1,0-1,0 1,0-1,0 0,0 1,-1-1,1 1,0-1,0 0,1 1,-1-1,0 0,0 1,0-1,0 0,0 1,1-1,-1 1,0-1,1 1,-1-1,0 1,1-1,-1 0,0 1,1 0,-1-1,1 1,-1-1,1 1,-1 0,1-1,0 1,-1 0,1-1,-1 1,1 0,0 0,-1 0,1 0,-1 0,1-1,0 1,-1 0,1 1,-1-2,292-169,391-189,313-100,-759 368,-220 88,-38 14,-2003 912,1861-846,163-77,0 0,0 1,0-1,1 0,-1 0,0 0,0 1,0-1,0 0,1 1,-1-1,0 0,0 0,0 1,0-1,0 0,0 1,0-1,0 0,0 0,0 1,0-1,0 0,0 1,0-1,0 0,0 0,0 1,0-1,-1 0,1 1,0-1,0 0,0 0,0 1,-1-1,1 0,0 0,0 0,0 1,-1-1,34-8,285-128,-211 86,-102 47,932-407,-143 118,-619 238,3 8,2 8,108-7,-285 44,17-2,0 1,0 1,1 0,-1 1,1 2,-1 0,0 1,7 2,-25-5,0 1,1-1,-1 1,0 0,1 0,-1 0,0 0,0 0,1 0,-1 1,0-1,-1 1,1-1,0 1,0 0,-1 0,1 0,-1 0,1 0,-1 0,0 0,0 0,0 1,0-1,0 0,0 1,-1-1,1 0,-1 1,0-1,0 1,1-1,-2 1,1-1,0 1,0-1,-1 1,1-1,-1 0,0 1,0-1,0 0,0 0,0 1,0-1,-1 0,1 0,-2 1,-107 101,80-81,-185 130,-6-9,-90 35,145-83,143-82,45-14,254-115,67-24,6 15,230-44,-477 142,0 4,2 5,52 0,-154 17,6-2,-1 1,1 1,-1-1,1 1,0 0,-1 1,1 0,-1 0,1 0,-1 1,0 0,1 1,-1 0,0 0,-1 0,1 1,0 0,-1 0,2 2,-7-1,-1-1,0 0,0 1,0-1,0 0,0 1,-1-1,0 0,0 0,0 0,-1 0,1 1,-1-2,0 1,0 0,0 0,-1-1,1 1,-1-1,0 0,0 1,0-2,-1 1,1 0,0 0,-1-1,-1 1,-61 47,-1-4,-3-2,-1-3,-11 1,-168 80,407-200,62-20,4 9,176-43,-371 123,1 2,0 1,0 1,1 1,-1 2,1 1,-1 1,14 3,-41-4,0 1,1 0,-1 0,0 1,1-1,-1 0,0 1,1-1,-1 1,0 0,0 0,0 0,1 0,-1 0,0 0,0 1,-1-1,1 1,0-1,0 1,-1 0,1 0,-1 0,0-1,1 1,-1 1,0-1,0 0,0 0,0 0,-1 0,1 1,0-1,-1 0,0 1,0-1,1 0,-1 1,-1-1,1 0,0 1,-1-1,1 0,-1 1,1-1,-1 0,0 0,0 1,0-1,0 0,-1 0,1 0,-1 0,-7 7,0-2,-1 1,1-1,-1-1,-1 1,1-2,-1 0,0 0,0-1,-1 0,-8 2,20-7,0 1,0-1,0 0,1 1,-1-1,0 1,0-1,0 1,0-1,0 1,0-1,0 0,0 1,0-1,0 1,0-1,0 1,-1-1,1 1,0-1,0 1,-1-1,1 1,0-1,0 1,-1-1,1 1,-1-1,1 1,0 0,-1-1,1 1,-1 0,1-1,-1 1,1 0,-1 0,1-1,-1 1,1 0,-1 0,1 0,-1 0,0 0,1 0,-1 0,1 0,-1 0,1 0,-1 0,1 0,-1 0,0 0,1 0,-1 0,1 1,-1-1,1 0,-1 0,1 1,-1-1,1 0,-1 1,11-8,1 0,0 1,0 0,0 0,0 2,1-1,0 1,0 1,0 0,0 1,2 0,-7 0,0 1,0 0,0 0,1 1,-1 0,0 0,1 0,-1 1,0 0,0 1,0 0,0 0,0 0,0 1,-1 0,1 0,-1 1,1-1,0 3,-3-3,0 0,0 0,0 0,1-1,-1 1,1-1,-1 0,1-1,0 1,0-1,-1 0,1 0,0 0,0-1,0 1,0-1,0 0,0-1,0 1,0-1,0 0,0-1,0 1,1-1,-5 1,1-1,0 1,-1 0,1 0,0 0,0 0,0 0,0 1,0-1,0 1,0-1,0 1,0 0,0-1,0 1,0 0,0 0,0 1,0-1,0 0,0 1,0-1,0 1,0-1,0 1,0 0,-1 0,1 0,0 0,0 0,-1 1,1-1,-1 0,1 1,-1-1,1 1,-1 0,0-1,0 1,0 0,0 0,0-1,0 1,-1 0,1 0,0 0,-1 0,0 0,1 1,-5 6,1 1,-2-1,1 0,-1-1,0 1,-1-1,0 0,0-1,-1 1,0-1,0-1,0 1,-9 4,-15 19,-99 94,127-121,-15 15,25-10,127-50,32-15,6-6,3 7,2 8,3 8,114-8,-204 48,-90 1,1-1,-1 0,1 0,-1 1,0-1,1 0,-1 0,1 1,-1-1,1 1,-1-1,0 0,1 1,-1-1,0 1,0-1,1 1,-1-1,0 1,0-1,0 1,1-1,-1 1,0-1,0 1,0 0,0-1,0 1,0-1,0 1,0-1,0 1,0-1,-1 1,1-1,0 1,0-1,0 1,-1-1,1 1,0-1,-1 1,1-1,0 1,-1-1,1 0,0 1,-1-1,1 0,-1 1,1-1,-1 0,1 1,-1-1,1 0,-1 0,1 0,-1 0,1 1,-1-1,1 0,-1 0,0 0,1 0,-1 0,1 0,-1 0,-174 66,-128 29,-13-11,182-49,-745 171,435-131,370-72,74-3,0-1,-1 1,1 0,0 0,-1-1,1 1,0 0,0-1,-1 1,1-1,0 1,0 0,0-1,0 1,0 0,-1-1,1 1,0-1,0 1,0-1,0 1,0 0,0-1,0 1,0-1,0 1,1 0,-1-1,0 1,0-1,0 1,0 0,1-1,-1 1,0 0,0-1,1 1,-1 0,0-1,0 1,1 0,-1-1,0 1,1 0,-1 0,1 0,-1-1,0 1,1 0,-1 0,0 0,1 0,-1 0,1 0,-1 0,1 0,-1 0,0 0,1 0,-1 0,1 0,-1 0,1 0,213-95,485-185,-400 153,-289 117,-37 18,-1175 459,728-268,443-181,31-18,0 1,0 0,0-1,0 1,0 0,0-1,0 1,1-1,-1 1,0 0,0-1,0 1,1-1,-1 1,0-1,1 1,-1-1,0 1,1-1,-1 1,1-1,-1 1,1-1,-1 0,1 1,-1-1,1 0,-1 1,1-1,0 0,-1 0,1 0,-1 1,1-1,0 0,-1 0,1 0,-1 0,1 0,0 0,-1 0,1 0,0 0,-1-1,1 1,-1 0,1 0,0 0,-1-1,1 1,-1 0,1-1,-1 1,1 0,-1-1,1 1,-1-1,1 0,68-8,0-3,-1-3,40-15,-61 17,975-291,61 27,-935 247,-127 31,-27 7,-35 11,-1102 416,1093-416,-674 228,683-234,27-7,26-8,321-122,-249 88,91-36,553-207,-460 210,-200 61,-68 8,-1 0,0 0,1 0,-1 0,0 0,1 0,-1 0,0 0,1 0,-1 1,0-1,1 0,-1 0,0 0,1 1,-1-1,1 0,-1 1,1-1,-1 1,1-1,-1 1,1-1,-1 1,1-1,-1 1,1-1,0 1,-1-1,1 1,0 0,-1-1,1 1,0 0,0-1,0 1,0 0,0-1,-1 1,1 0,0-1,1 1,-1 0,0-1,0 1,0 0,0-1,0 1,1 0,-1-1,0 1,1-1,-1 1,0 0,1-1,-1 1,1-1,-1 1,1-1,-1 1,1-1,-1 0,1 1,-1-1,1 1,0-1,-1 0,1 0,-1 1,2-1,-44 23,-1-2,0-1,-2-3,0-1,-15 1,-9 5,-995 277,1024-289,-239 59,-50-5,247-58,81-7,1 1,0 0,-1 0,1 0,0-1,-1 1,1 0,0-1,0 1,-1 0,1 0,0-1,0 1,-1 0,1-1,0 1,0-1,0 1,0 0,0-1,0 1,0 0,-1-1,1 1,0-1,0 1,0 0,0-1,1 1,-1-1,0 1,0 0,0-1,0 1,0-1,0 1,1 0,-1-1,0 1,0 0,1-1,-1 1,0 0,0 0,1-1,-1 1,0 0,1 0,-1-1,0 1,1 0,-1 0,0 0,1 0,-1-1,0 1,1 0,-1 0,1 0,-1 0,0 0,1 0,-1 0,1 0,-1 0,0 0,1 0,-1 1,1-1,216-103,445-201,-604 279,22-12,2 4,1 4,45-8,-66 31,-78 23,-150 54,-2-8,-143 32,-466 95,547-143,-1-10,-2-10,-127-5,191-36,167 14,0 0,0 0,1-1,-1 1,0-1,0 0,1 1,-1-1,0 0,1 0,-1 0,1 0,-1 0,1 0,0 0,-1-1,1 1,0 0,0-1,0 1,0-1,0 1,0-1,0 0,0 1,1-1,-1 0,1 0,-1 1,1-1,0 0,0 0,-1 0,1 1,1-1,-1 0,0 0,0 0,1 1,-1-1,1 0,-1 0,1 1,0-1,0 0,-1 1,1-1,0 1,1-1,-1 1,0-1,0 1,1 0,-1 0,1-1,21-22,1 0,2 1,0 2,1 0,1 2,1 1,1 2,6-2,-28 13,202-100,114-36,-197 88,246-90,-307 114,-80 25,-50 19,1 2,1 4,1 2,-32 18,26-12,-660 255,635-255,68-29,30-12,33-19,434-230,99-19,-402 207,-141 67,-29 6,1 1,-1-1,0 0,1 0,-1 1,0-1,1 0,-1 1,0-1,1 0,-1 1,0-1,1 1,-1-1,0 0,0 1,0-1,0 1,1-1,-1 1,0-1,0 1,0-1,0 1,0-1,0 1,0-1,0 0,0 1,0-1,-1 1,1-1,0 1,0-1,0 1,0-1,-1 0,1 1,0-1,0 1,-1-1,1 0,0 1,-1-1,1 0,0 1,-1-1,1 0,-1 0,1 1,0-1,-1 0,1 0,-1 0,1 0,-1 0,1 1,-1-1,1 0,-1 0,1 0,-211 141,-323 198,507-321,27-18,1 0,-1 0,0 0,0 0,1 1,-1-1,0 0,0 0,1 0,-1 0,0 1,0-1,0 0,1 0,-1 0,0 1,0-1,0 0,0 0,0 0,1 1,-1-1,0 0,0 0,0 1,0-1,0 0,0 1,0-1,0 0,0 0,0 1,0-1,0 0,0 0,0 1,0-1,0 0,-1 0,1 1,0-1,0 0,0 0,0 1,0-1,-1 0,1 0,0 0,0 1,0-1,22-5,-1-1,1-1,-1 0,0-2,-1-1,11-7,5 0,378-175,85-10,-366 150,3 7,2 6,1 5,15 5,-40 28,-111 1,0 1,0-1,0 1,0-1,0 1,0 0,-1 0,1 0,0 1,-1-1,1 1,-1-1,1 1,-1 0,0 0,1 0,-1 0,0 0,0 1,-1-1,1 0,0 1,-1 0,0-1,1 1,-1 0,0 0,0-1,-1 1,1 0,-1 0,1 0,-1 0,0 0,0 2,-1 1,-1 0,0 0,0-1,0 1,0 0,-1-1,0 1,0-1,-1 0,0 0,1 0,-2-1,1 1,0-1,-1 0,0 0,0-1,0 1,0-1,-1 0,1-1,-1 1,0-1,1 0,-1 0,0-1,0 0,-1 0,1 0,0-1,0 0,-6-1,10 1,1 0,0 0,-1-1,1 1,0-1,0 1,-1-1,1 0,0 1,0-1,0 0,0 0,0 0,0 0,0 0,0 0,0 0,0 0,0 0,1 0,-1-1,0 1,1 0,-1 0,1-1,-1 1,1 0,0-1,0 1,0 0,-1-1,1 1,0-1,1 1,-1 0,0-1,0 1,1 0,-1-1,0 1,1 0,0-1,-1 1,1 0,0 0,-1 0,2-1,41-53,-4 26,1 2,1 2,2 1,12-3,-12 5,108-44,-337 138,161-65,-50 9,73-16,0 0,0 0,0 0,0-1,0 1,0-1,0 1,0-1,1 0,-1 0,0 0,0 0,1 0,-1 0,0 0,1-1,-1 1,1 0,-1-1,1 0,0 1,0-1,0 0,0 1,0-1,0 0,0 0,0 0,1 0,-1 0,1 0,0 0,-1 0,1-1,0-105,2 94,-1-1,-1 1,0-1,-1 0,0 1,-1-1,0 1,-3-7,4 22,1-1,0 0,0 1,-1-1,1 0,0 0,0 1,-1-1,1 0,0 0,-1 0,1 0,0 1,-1-1,1 0,0 0,-1 0,1 0,-1 0,1 0,0 0,-1 0,1 0,0 0,-1 0,1 0,-1 0,1 0,0 0,-1-1,1 1,0 0,-1 0,1 0,0-1,-1 1,1 0,0 0,0 0,-1-1,1 1,0 0,0-1,-1 1,1 0,-3 38,3-37,0 0,0 1,-1-1,1 1,0-1,0 1,0-1,1 0,-1 1,0-1,0 1,1-1,-1 0,1 1,-1-1,1 0,0 1,-1-1,1 0,0 0,0 0,0 0,0 0,0 0,0 0,0 0,0 0,1 0,-1 0,0-1,0 1,1-1,-1 1,0-1,1 1,-1-1,1 0,-1 1,0-1,1 0,-1 0,1 0,-1 0,1 0,0-1,160-57,-108 56,-46 3,0 0,-1-1,1 0,0 0,0-1,-1 0,1 0,0-1,-1 0,0-1,1 1,-1-1,0-1,6-3,-12 6,0 0,0 0,0 0,0 0,0 0,0-1,0 1,0 0,-1-1,1 1,0 0,-1-1,1 1,-1-1,0 1,1-1,-1 1,0-1,0 1,0-1,0 1,0-1,0 1,-1-1,1 1,0-1,-1 1,1-1,-1 1,0-1,1 1,-1 0,0-1,0 1,0 0,0 0,0 0,0 0,-12-32,13 29,-1 0,0 0,1 0,-1 0,-1 0,1 1,0-1,-1 0,0 1,0-1,0 1,0 0,-1 0,1 0,-1 0,0 0,0 0,0 1,0-1,0 1,0 0,-1 0,1 0,-1 0,1 1,-1-1,0 1,0 0,0 0,0 0,1 1,-1 0,0-1,0 1,0 1,0-1,-1 0,-140 22,135-22,0 1,1 0,-1 0,1 1,-1 0,1 1,0 0,0 0,0 1,0 0,1 0,0 1,0 1,0-1,0 1,1 0,0 1,0 0,1 0,0 1,0-1,0 1,1 0,-1 4,-105 262,58-177,41-65,-2 0,-1-1,-1-1,-2-1,-1 0,-2-1,0-1,-2-1,0-1,-2-1,-1-1,-26 17,-271 198,24-14,51-41,215-158,-1-2,-1-1,0-2,-2-1,0-2,-10 2,40-17,1 1,-1-1,1 0,-1 0,0-1,0 0,0 0,0-1,0 1,0-2,0 1,0-1,0 0,-5-2,12 2,-1-1,1 0,-1 1,1-1,0 0,0 0,0 1,0-1,0 0,0 0,0 1,0-1,1 0,-1 0,1 1,-1-1,1 1,0-1,0 0,0 1,0-1,0 1,0 0,0-1,0 1,0 0,1 0,-1-1,0 1,1 0,-1 0,2 0,0-2,65-60,2 4,3 3,2 3,66-34,-137 85,194-112,5 9,177-62,-189 73,-181 83,-29 17,-980 530,970-521,-119 63,-3-7,-3-7,-3-6,-101 21,235-74,11-2,1 0,-1 0,0-1,-1-1,1 0,0-1,0 0,0 0,-7-3,18 3,0-1,0 0,0 1,0-1,0 0,0 0,0 0,1 0,-1 0,0 0,0 0,1 0,-1 0,1 0,-1-1,1 1,0 0,-1 0,1 0,0-1,0 1,0 0,0 0,0-1,0 1,0 0,0 0,0 0,1-1,-1 1,0 0,1 0,-1 0,1 0,0-1,-1 1,1 0,0 0,-1 0,1 0,0 1,0-1,0 0,0 0,0 0,0 1,0-1,0 0,0 1,0-1,1 1,-1 0,0-1,0 1,0 0,1 0,-1-1,254-160,-136 91,283-155,115-32,-507 252,135-65,149-49,-247 107,-47 12,0 1,0-1,-1 1,1-1,0 0,0 1,0-1,0 1,0-1,0 1,0-1,1 1,-1-1,0 0,0 1,0-1,0 1,0-1,1 0,-1 1,0-1,0 1,1-1,-1 0,0 1,1-1,-1 0,0 0,1 1,-1-1,0 0,1 0,-1 1,1-1,-1 0,0 0,1 0,-1 0,1 0,-1 1,1-1,-1 0,0 0,1 0,-1 0,1 0,-1 0,1-1,-1 1,-176 110,-582 330,679-397,-243 133,-196 71,341-187,177-60,0-1,0 1,0 0,0-1,0 1,0 0,0-1,0 1,0 0,0-1,0 1,0 0,0-1,0 1,0 0,0-1,0 1,0 0,-1 0,1-1,0 1,0 0,0-1,-1 1,1 0,0 0,0-1,-1 1,1 0,0 0,0 0,-1 0,1-1,0 1,-1 0,1 0,0 0,-1 0,1 0,0 0,-1 0,1 0,0 0,-1 0,1 0,0 0,-1 0,1 0,0 0,-1 0,1 0,27-20,141-76,5 8,3 8,10 6,21-10,3 10,3 9,3 9,2 10,159-10,-183 41,1 9,-1 8,1 9,-1 8,6 10,-186-27,234 42,3-10,0-12,24-10,-193-12,0-4,-1-4,0-3,27-9,376-119,-386 109,185-59,50-33,-196 66,-167 54,-153 53,148-38,-1-1,-1-2,0-1,0-2,0-2,-1-1,0-2,0-2,-32-3,65 3,0-1,0 1,0-1,0 0,0 0,0-1,1 1,-1-1,0 0,1-1,-1 1,1-1,0 0,0 0,0 0,0 0,0-1,1 1,0-1,-1 0,1 0,1-1,-1 1,1 0,-1-1,1 0,1 1,-1-1,1 0,-1 0,2 0,-1 0,0 0,1 0,0 0,0 0,1-4,5-21,-3 24,-1-1,0 0,-1 1,0-1,0 0,-1 0,1 0,-1 0,-1 0,1 0,-1 0,-1 0,1 1,-1-1,0 0,-3-5,-3-5,-1 1,0 0,-1 0,-1 1,-1 1,0 0,0 0,-15-11,21 21,-1 1,1 0,-1 0,0 1,0 0,0 0,0 1,0-1,0 2,0-1,0 1,-1 0,-5 1,-51-6,62 3,1 1,0 0,-1 0,1-1,0 1,0 0,0-1,0 1,0-1,1 0,-1 1,0-1,1 0,-1 1,1-1,0 0,-1 1,1-1,0 0,0 0,0 1,0-1,1 0,-1 0,0 1,1-1,-1 0,1 1,-1-1,1 0,0 1,0-1,0 1,0-1,0 1,0-1,0 1,0 0,1 0,-1 0,0-1,1 1,6-14,30-97,-3-17,-32 124,0 0,-1 0,0 0,0-1,0 1,-1-1,0 1,0-1,0 0,-1 1,1-1,-2 0,1 0,0 1,-1-1,0 0,-1 1,1-1,-1 1,0 0,0-1,-3-3,-11-20,42 62,-24-27,1-1,0 1,0 0,1-1,0 0,0 0,0 0,0 0,1-1,0 1,0-1,0-1,0 1,1-1,-1 1,1-2,0 1,0-1,0 1,0-2,0 1,1-1,5 1,-9-3,-1 1,1-1,-1 1,1-1,0 1,-1 0,1 0,0 0,0 1,-1-1,1 1,-1-1,1 1,0 0,-1 0,0 0,1 0,-1 1,1-1,-1 0,0 1,0 0,0 0,0-1,0 1,0 0,-1 0,1 1,-1-1,1 0,-1 1,0-1,0 0,0 1,0 0,0-1,-1 1,1-1,-1 1,1 0,-1-1,0 1,0 0,0-1,-1 2,-38 133,38-131,0-1,1 0,0 0,-1 1,2-1,-1 0,1 1,0-1,0 0,0 0,1 0,-1 0,1 0,1 0,-1 0,1 0,-1-1,1 0,1 1,-1-1,1 0,-1 0,1-1,0 1,0-1,1 0,-1 0,1 0,41 43,-43-39,-1 1,0-1,-1 1,0 0,0-1,0 1,-1 0,0 0,-1-1,1 1,-2 0,1-1,-1 1,0-1,-1 1,1-1,-1 0,-1 0,1 0,-1-1,-1 1,1-1,-1 0,-1 1,-8 18,12-21,-26 49,-2-1,-3-2,-20 24,52-74,0 1,0-1,0 0,0 1,1-1,-1 1,0-1,0 1,1-1,-1 1,0-1,0 1,1 0,-1-1,1 1,-1 0,1 0,-1 0,1-1,-1 1,1 0,0 0,-1 0,1 0,0 0,0-1,0 1,-1 0,1 0,0 0,0 0,0 0,1 0,-1 0,0 0,0 0,0 0,1-1,-1 1,0 0,1 0,-1 0,1 0,-1-1,1 1,0 0,-1 0,1-1,-1 1,1-1,0 1,0 0,-1-1,1 1,0-1,0 0,0 1,0-1,0 0,0 1,15-4,0-1,0 0,0-1,-1-1,0 0,0-1,0 0,10-9,39-20,-27 17,-2-1,0-2,-2-2,0-1,5-8,-119 68,-37 17,-2-6,-2-5,-1-6,-2-5,-56 4,494-123,-162 40,3 7,1 7,70-4,-147 28,-46 5,-1 1,1 2,-1 1,1 1,24 4,-53-4,-1 1,1 0,-1-1,1 1,-1 0,1 1,0-1,-1 0,1 1,-1-1,0 1,1 0,-1 0,0 0,1 0,-1 0,0 1,0-1,0 1,0-1,0 1,0 0,0 0,-1-1,1 1,-1 0,1 1,-1-1,0 0,0 0,0 1,0-1,0 0,0 1,-1-1,1 1,-1-1,1 1,-1-1,0 1,0-1,0 1,-1 0,1-1,-17 20,0 0,-1-2,-1 0,-1-1,-1-1,0-1,-1-1,-1-1,-14 7,-91 48,-3-5,-2-6,-53 13,171-66,-112 44,127-50,0 0,1 0,-1 0,0 0,1 0,-1 0,0 0,1 0,-1 0,0 0,1 0,-1 0,0 0,0 0,1 1,-1-1,0 0,1 0,-1 0,0 1,0-1,0 0,1 0,-1 0,0 1,0-1,0 0,1 1,-1-1,0 0,0 0,0 1,0-1,0 0,0 1,0-1,0 0,0 1,0-1,0 0,0 1,0-1,0 0,0 1,0-1,0 0,0 1,0-1,0 0,0 1,155-34,501-177,220-51,-485 149,-357 105,-26 10,-22 5,-252 94,-537 185,-181 52,911-321,77-25,84-32,583-205,9 29,394-58,-753 212,53 8,-281 50,-92 3,0 0,-1 0,1 0,-1 0,1 0,0 1,-1-1,1 0,-1 0,1 1,-1-1,1 0,-1 1,1-1,-1 0,1 1,-1-1,0 1,1-1,-1 0,0 1,1-1,-1 1,0-1,1 1,-1 0,0-1,0 1,0-1,1 1,-1-1,0 1,0 0,0-1,0 1,0-1,0 1,0 0,0-1,-1 1,1-1,0 1,0 0,0-1,-1 1,1-1,0 1,-1-1,1 1,0-1,-1 1,1-1,0 0,-1 1,1-1,-1 1,1-1,-1 0,1 1,-1-1,1 0,-1 0,0 1,1-1,-1 0,1 0,-1 0,-144 79,121-69,-449 174,-50-8,454-153,-1082 322,986-313,184-47,654-224,1 30,9 30,176-3,-515 127,160 2,-488 52,137 6,-154-5,1 0,0 0,-1 0,1 1,0-1,-1 0,1 0,0 0,-1 1,1-1,0 0,0 1,-1-1,1 0,0 0,0 1,0-1,-1 0,1 1,0-1,0 0,0 1,0-1,0 1,0-1,0 0,0 1,0-1,0 0,0 1,0-1,0 1,0-1,0 0,0 1,0-1,0 0,0 1,1-1,-1 0,0 1,0-1,0 0,1 1,-1-1,0 0,0 0,1 1,-1-1,0 0,1 0,-1 0,0 1,1-1,-1 0,0 0,1 0,-1 0,0 0,1 0,-1 1,0-1,1 0,-1 0,1 0,-1 0,0 0,1-1,-32 17,30-15,-475 181,-388 121,-155-20,699-202,-797 167,1034-231,0-3,-1-5,0-3,-67-4,142-2,1 1,-1-1,1-1,0 0,-1 0,1 0,0-1,0-1,0 1,0-1,1 0,-1-1,1 0,-1 0,1-1,1 0,-1 0,1 0,0-1,0 0,0 0,1-1,0 1,0-1,1 0,-1-1,2 1,-1-1,1 1,0-1,0-5,2-4,2 1,0-1,1 1,1 0,1 0,0 0,1 0,2-4,18-84,-25 102,0 0,0 0,1-1,-2 1,1 0,0 0,0 0,-1 0,1 0,-1 0,0 0,0 0,0 0,1 0,-2 0,1 0,0 1,0-1,-1 0,1 1,-1-1,1 1,-1-1,1 1,-1 0,0 0,0 0,0 0,0 0,0 0,0 0,0 0,0 1,0-1,0 1,0 0,-2 0,-83 1,85-1,-360 73,125-21,-2-9,-2-12,-191 0,513-50,1091-196,103 20,83 26,-668 80,996-94,-1670 182,36-4,0 3,1 1,-1 4,0 1,39 9,-25 20,-66-31,0-1,0 1,0-1,0 1,0 0,0-1,-1 1,1-1,-1 1,1-1,-1 1,1-1,-1 1,0-1,0 1,0-1,1 0,-1 0,-1 1,1-1,0 0,0 0,0 0,-1 0,1 0,0 0,-1-1,1 1,-1 0,1-1,-1 1,-40 22,-1-2,-1-1,-1-3,-33 9,16-6,-468 140,-321 44,624-153,-1268 248,1015-240,438-57,42-3,-1 0,1 1,0-1,0 1,0-1,0 0,0 1,-1-1,1 1,0-1,1 0,-1 1,0-1,0 1,0-1,0 0,0 1,1-1,-1 1,0-1,0 0,1 1,-1-1,0 1,1-1,-1 1,1 0,-1-1,1 1,-1-1,0 1,1 0,0-1,-1 1,1 0,-1 0,1-1,-1 1,1 0,0 0,-1 0,1 0,-1-1,1 1,0 0,-1 0,1 0,-1 1,1-1,0 0,-1 0,1 0,-1 0,1 1,0-1,-1 0,1 0,0 1,437-132,303-60,383-34,561-39,-954 188,-614 74,-102 12,-46 2,-368 91,-1970 474,2108-525,242-46,35-3,209-37,579-152,-433 94,80-16,5 21,129 4,-436 79,-113 23,-67 13,-33 1,-3-2,0-4,-44 12,44-16,-901 302,836-282,-3-6,0-6,-38 0,93-33,79-8,79-34,140-46,2 10,4 10,21 6,-150 38,190-47,4 13,27 8,-250 43,63-9,1 5,108 5,-230 8,-3 0,0-1,1 1,-1 0,0 1,1-1,-1 1,0 0,0 1,0-1,0 1,0 0,0 0,0 1,0-1,-1 1,1 0,-5-2,0 0,1 0,-1 0,0 0,0 0,0-1,0 1,0 0,0 0,0 0,0 0,-1 0,1 0,0-1,0 1,-1 0,1 0,-1 0,1-1,0 1,-1 0,0 0,1-1,-1 1,1 0,-1-1,0 1,1-1,-1 1,0-1,0 1,1-1,-1 1,0-1,0 0,0 0,0 1,1-1,-1 0,-160 49,-118 17,-2-11,-140 2,329-46,56-3,-1-2,1-2,-1-1,0-2,0-2,1-1,-1-1,1-3,-1-1,1-1,-17-8,44 12,1-1,0-1,0 1,1-1,-1-1,2 1,-1-1,1 0,0-1,0 1,1-1,0 0,0-1,1 1,0-1,0 0,1 0,0 0,1-1,0 1,1 0,0-1,0 0,1 1,0-1,0 1,1-1,1 1,1-5,21-125,-16 102,0-1,-3-1,-1 1,-2-1,-1 0,-3 1,-1-6,-44-153,39 173,-2 0,0 1,-1 0,-1 1,-1 0,-1 1,-1 0,-1 1,0 1,-2 1,0 0,-1 1,-1 1,0 1,-9-4,-374-192,385 198,1 1,0-2,1 0,0-1,2-1,0 0,0-1,1 0,2-1,-1-1,2 0,1 0,-7-20,-1 3,-1 1,-1 0,-2 2,-2 0,-1 1,-1 2,-1 1,-2 0,-1 2,-17-11,38 33,0-1,-1 1,0 0,0 1,0 0,0 1,0 0,-1 0,0 1,1 0,-1 1,0 0,0 0,0 1,0 0,0 1,0 0,0 1,1 0,-1 1,1 0,-4 1,-167 44,164-44,0 0,0 0,1 1,0 1,0 1,0 0,1 1,0 1,0 0,1 0,0 2,1-1,0 2,-9 11,14-15,0 0,1 0,0 1,1 0,0 0,0 0,1 1,0-1,1 1,0 0,0 0,1 1,0-1,1 0,0 1,1-1,0 1,1-1,0 0,0 1,1-1,1 0,1 6,-2-12,0 0,0 0,1 0,0-1,-1 1,1 0,0-1,1 0,-1 0,0 0,1 0,0 0,0-1,-1 0,2 0,-1 0,0 0,0 0,0-1,1 0,-1 0,1 0,-1-1,1 1,1-1,116-9,-105 3,-1-1,0-1,-1 0,0-1,0 0,-1-1,0-1,0 0,-2-1,1-1,-2 0,1-1,-2 0,0 0,0-1,-2 0,4-9,6-50,-18 73,0-1,0 1,0 0,0-1,-1 1,1-1,0 1,-1 0,1-1,-1 1,1 0,-1 0,0 0,0-1,1 1,-1 0,0 0,0 0,0 0,0 0,0 0,0 0,-1 1,1-1,0 0,0 1,0-1,-1 1,1-1,0 1,-1-1,1 1,-1 0,1 0,0 0,-1-1,1 2,-1-1,1 0,0 0,-1 0,1 1,0-1,-1 0,1 1,0-1,-1 1,1 0,0-1,0 1,-1 0,-3 2,-1-1,1 1,0 1,0-1,0 1,0-1,0 1,1 1,0-1,0 1,0-1,0 1,1 0,0 1,0-1,0 2,1-5,1 1,0-1,0 1,1-1,-1 1,0 0,1-1,0 1,-1 0,1-1,0 1,0 0,1-1,-1 1,0-1,1 1,0 0,0-1,-1 1,1-1,1 1,-1-1,0 0,1 1,-1-1,1 0,0 0,-1 0,1 0,0 0,0-1,0 1,1-1,-1 1,0-1,1 0,1 1,14 4,0-1,1-1,-1 0,1-1,0-2,0 0,-1-1,1 0,12-3,-17 2,91-10,-1-5,0-4,-1-5,45-20,23-3,347-106,-478 135,-65 18,-423 127,282-86,-1-7,-2-8,-1-7,-26-7,185-10,-11-1,29-2,493-86,-193 47,1 14,80 11,-349 16,158-3,-1 8,175 29,-186 1,-185-35,1 1,-1 0,1-1,-1 1,0 0,1-1,-1 1,0 0,1 0,-1-1,0 1,0 0,0 0,0 0,0-1,0 1,0 0,0 0,0-1,0 1,0 0,0 0,-1-1,1 1,0 0,-1 0,1-1,0 1,-1 0,1-1,-1 1,1-1,-1 1,1 0,-1-1,1 1,-1-1,0 1,1-1,-1 0,0 1,1-1,-1 0,0 1,0-1,1 0,-1 0,0 0,0 0,1 0,-1 1,0-1,0-1,0 1,1 0,-1 0,0 0,0 0,1 0,-1-1,0 1,0-1,0 1,-151 41,-2-6,-94 5,153-25,-550 71,575-74,91-3,44-11,-1-3,0-3,0-2,6-5,-1 2,126-24,843-140,-56 45,-980 132,36-5,0 1,1 2,0 1,27 5,-11 13,-54-16,0-1,0 1,-1-1,1 1,0-1,0 1,0 0,-1-1,1 1,0 0,-1 0,1-1,-1 1,1 0,-1 0,1 0,-1 0,1 0,-1-1,0 1,1 0,-1 0,0 0,0 0,0 0,0 0,0 0,0 0,0 0,0 0,0 0,-1 0,1 0,0 0,0 0,-1 0,1 0,-1 0,1 0,-1-1,1 1,-1 0,0 0,1-1,-1 1,0 0,0-1,1 1,-1 0,0-1,0 1,0-1,-14 11,0-2,0 0,-1-1,0 0,-1-1,0-1,-6 1,-9 4,-427 143,-145 15,437-126,-1-8,-79 4,148-44,98 5,1 0,-1 0,1-1,-1 1,0 0,1 0,-1 0,1-1,-1 1,1 0,-1-1,1 1,-1 0,1-1,-1 1,1 0,-1-1,1 1,0-1,-1 1,1-1,0 1,0-1,-1 1,1-1,0 0,0 1,-1-1,1 1,0-1,0 0,0 1,0-1,0 1,0-1,0 0,0 1,0-1,1 1,-1-1,0 1,0-1,0 0,1 1,-1-1,0 1,0-1,1 1,-1-1,1 1,-1-1,0 1,1 0,-1-1,1 1,-1-1,1 1,-1 0,1 0,-1-1,1 1,36-22,282-89,-257 93,372-93,290-30,-638 125,787-119,-728 118,0 6,109 6,-179 18,-76-1,-83 26,-544 138,-600 127,-360 46,1487-336,103-17,320-74,1245-239,-241 123,-1111 166,0 9,54 9,-183 22,-91 0,-110 27,-966 210,952-220,-1818 361,1628-352,276-36,64-18,402-93,343-50,6 33,209 15,-869 102,1 4,-1 6,30 6,-54 18,-87-25,-1 1,1 0,-1 0,1-1,-1 1,1 0,-1 0,0 0,1 0,-1 0,0 0,0-1,0 1,0 0,0 0,0 0,0 0,0 0,0 0,0 0,0 0,-1 0,1-1,0 1,-1 0,1 0,-1 0,1 0,-1-1,1 1,-1 0,1 0,-1-1,0 1,1-1,-1 1,0 0,0-1,1 1,-1-1,0 0,0 1,0-1,0 0,0 1,1-1,-1 0,0 0,0 0,0 0,-1 0,-232 92,-444 113,-589 95,1097-264,-1-8,-1-8,-53-4,190-16,106-22,1357-270,-1037 233,2 17,370 9,-467 56,-296-23,5 1,0-1,1 1,-1 0,-1 0,1 1,0-1,0 1,0 0,-1 1,1-1,-1 1,0 0,1 0,-2 0,1 0,-4-1,1-1,-1 0,-1 1,1-1,0 1,0-1,0 0,-1 1,1-1,-1 0,1 1,-1-1,0 0,1 1,-1-1,0 0,0 0,0 0,0 0,0 0,0 0,0 0,0 0,0 0,0-1,0 1,-1 0,1-1,0 1,-1-1,1 1,0-1,-1 0,1 1,0-1,-1 0,1 0,-195 58,140-46,-811 160,-277-5,871-135,-1-12,-3-12,236-10,34-4,27-1,506-94,408-40,301 17,-551 100,-579 30,-102 2,-99 20,-641 124,633-131,-1900 342,1788-341,529-69,90-17,57-9,135 9,-463 56,105-8,172 14,-281 17,-129-15,0 1,0-1,0 1,0-1,0 1,0-1,1 1,-1 0,0-1,0 1,1 0,-1 0,0 0,1 0,-1-1,1 1,-1 0,1 0,-1 0,1 0,0 0,0 0,-1 0,1 0,0 0,0 1,0-1,0 0,0 0,0 0,0 0,1 0,-1 0,0 0,0 0,1 0,-1 0,1 0,-1 0,1 0,-1 0,1-1,0 1,-1 0,1 0,0 0,0-1,-1 1,1-1,0 1,0 0,0-1,0 1,0-1,0 0,0 1,0-1,0 0,-67 23,0-3,-2-2,-60 6,68-13,-1613 274,1057-209,572-75,40-7,27-1,250-44,200-34,411-16,-630 82,1 10,161 20,-303 6,-114-17,0 0,0 0,0 1,0-1,0 0,0 0,0 1,0-1,1 0,-1 1,0-1,0 1,0-1,0 1,0 0,1-1,-1 1,0 0,0-1,1 1,-1 0,1 0,-1 0,1 0,-1 0,1 0,-1-1,1 1,0 0,-1 0,1 0,0 0,0 0,0 0,0 0,0 0,0 1,0-1,0 0,0 0,1 0,-1 0,0-1,0 1,1 0,-1 0,1 0,-1 0,1 0,-1 0,1 0,0-1,-1 1,1 0,0-1,0 1,0 0,-1-1,1 1,0-1,0 1,0-1,0 1,0-1,0 0,-221 57,-929 208,1108-255,-1262 257,1224-258,80-9,-1 0,0 1,1-1,-1 0,0 0,1 0,-1 0,1 0,-1 0,0 0,1 0,-1 0,1-1,-1 1,0 0,1 0,-1 0,0 0,1 0,-1-1,0 1,1 0,-1 0,0-1,0 1,1 0,-1 0,0-1,0 1,1 0,-1-1,0 1,0 0,0-1,0 1,1 0,-1-1,0 1,0 0,0-1,0 1,0-1,0 1,0 0,0-1,0 1,0-1,0 1,0 0,0-1,-1 1,1 0,0-1,0 1,0 0,0-1,-1 1,1 0,0-1,0 1,-1 0,1 0,0-1,0 1,-1 0,266-113,61-15,6 15,5 14,4 15,119-5,-389 76,116-8,-187 22,0-1,0 0,0 1,-1-1,1 1,0-1,0 0,0 1,0-1,0 0,0 1,0-1,0 1,0-1,0 0,0 1,0-1,0 0,0 1,0-1,1 0,-1 1,0-1,0 1,0-1,0 0,1 0,-1 1,0-1,0 0,1 1,-1-1,0 0,1 0,-1 1,0-1,1 0,-1 0,0 0,1 0,-1 0,0 1,1-1,-1 0,0 0,1 0,-1 0,1 0,-1 0,0 0,1 0,-1 0,0 0,1 0,-1-1,1 1,-1 0,0 0,1 0,-1 0,0 0,1-1,-1 1,0 0,-29 14,-448 117,158-40,-757 190,707-212,243-62,125-7,0 1,0-1,0 1,0-1,1 0,-1 0,0 0,0 1,0-1,0 0,0 0,0 0,0 0,0 0,0-1,0 1,0 0,0 0,0-1,0 1,0-1,0 1,1 0,-1-1,0 0,0 1,0-1,1 1,-1-1,0 0,1 0,-1 1,1-1,-1 0,1 0,-1 0,1 0,-1 1,1-1,0 0,-1 0,1 0,0 0,0 0,0 0,0 0,0 0,0 0,0 0,0 0,0 0,0 0,1 0,-1 0,0 0,1 0,-1 1,1-1,-1 0,1 0,49-42,195-74,-181 91,528-197,10 26,585-109,-1044 273,1 6,145-8,-199 39,-89-4,0 0,0 0,-1 1,1-1,0 0,0 0,-1 0,1 1,0-1,0 0,-1 1,1-1,-1 1,1-1,0 1,-1-1,1 1,-1-1,1 1,-1-1,1 1,-1 0,1-1,-1 1,0 0,1 0,-1-1,0 1,0 0,0 0,1-1,-1 1,0 0,0 0,0-1,0 1,0 0,0 0,-1-1,1 1,0 0,0 0,0-1,-1 1,1 0,0 0,-1-1,1 1,-1-1,1 1,-1 0,1-1,-1 1,1-1,-1 1,1-1,-1 1,0-1,1 1,-1-1,-45 32,40-29,-299 140,-626 258,337-131,564-254,30-16,1-1,-1 1,0 0,1 0,-1 0,0-1,1 1,-1 0,0 0,1 0,-1 0,1 0,-1 0,0 0,1 0,-1 0,0 0,1 0,-1 0,1 0,-1 0,0 0,1 0,-1 0,0 0,1 1,-1-1,0 0,1 0,-1 0,0 1,1-1,-1 0,0 0,0 1,1-1,-1 0,0 0,0 1,1-1,-1 0,0 1,0-1,0 1,0-1,0 0,1 1,-1-1,0 0,0 1,0-1,0 1,290-98,-221 71,325-120,93-8,-444 143,130-37,2 8,100-8,-663 114,-255 48,-182 77,778-178,15-3,-2-1,1-2,-1-1,0-2,-25 0,59-4,1 0,-1-1,0 1,1 0,-1-1,0 1,0 0,0-1,0 1,1 0,-1-1,0 1,0 0,0-1,0 1,0-1,0 1,0 0,0-1,0 1,0-1,0 1,0 0,0-1,0 1,-1-1,1 1,0 0,0-1,0 1,0 0,-1-1,1 1,0 0,0-1,-1 1,1 0,0 0,-1-1,1 1,0 0,-1 0,1-1,0 1,-1 0,1 0,0 0,-1 0,1 0,-1 0,1 0,0 0,-1-1,1 1,-1 0,1 1,0-1,-1 0,1 0,-1 0,1 0,32-21,184-83,3 9,137-36,-342 126,240-80,55-3,-185 55,-168 57,-157 41,-90 12,132-36,-892 279,480-137,343-112,8 1,-2-9,-177 22,304-80,94-6,1 0,-1 1,1-1,-1 0,1 0,0 0,-1 0,1 0,0 0,0 0,0 0,0 0,0 1,0-1,0 0,0 0,0 0,0 0,0 0,1 0,-1 0,0 0,1 0,-1 0,1 1,-1-1,1 0,-1 0,1 1,-1-1,1 0,0 0,-1 1,1-1,0 1,0-1,0 1,-1-1,1 1,0-1,0 1,0 0,0 0,0-1,0 1,0 0,1-1,70-52,2 4,54-26,-4 3,428-242,-421 244,-3-5,-4-6,-3-5,61-60,-162 130,-2-2,1 0,-2 0,-1-2,0 0,-1-1,-2-1,0 0,-1-1,8-21,-19 41,0 0,0 0,0 0,-1 0,1 0,-1 0,1 0,-1 0,0 0,0 0,0 0,-1 0,1 0,-1 0,0 0,0 0,0 0,0 0,0 1,0-1,-1 0,1 1,-1-1,0 1,0-1,0 1,0 0,0 0,-1 0,1 0,0 0,-1 1,0-1,1 1,-1-1,0 1,0 0,-2-1,-8-1,1 1,-1 0,1 0,-1 2,1-1,-1 2,0-1,-10 3,-60 15,2 3,0 3,2 4,0 4,-11 10,-1014 512,142 12,872-513,81-53,34-19,474-340,-240 189,-39 29,-6-9,77-79,-218 157,-95 81,-650 533,347-272,235-196,-162 130,-42 12,159-138,134-77,0 1,0-1,0 0,0 0,0 0,0 0,0 0,-1-1,1 1,0 0,0 0,-1-1,1 1,-1-1,1 1,-1-1,1 0,0 1,-1-1,1 0,-1 0,1 0,-1 0,1 0,-1-1,1 1,-1 0,1-1,-1 1,1-1,0 1,-1-1,1 0,0 1,-1-1,1 0,0 0,0 0,0 0,0 0,0 0,0 0,0 0,0-1,0 1,1 0,-1-1,0 1,1 0,-1-1,1 1,-1-1,1 1,0-1,0 0,5-12,1 0,0 1,1-1,1 2,0-1,1 1,0 0,1 1,0 0,1 1,1 0,-5 3,110-101,6 5,3 6,5 6,33-12,556-303,-655 372,51-28,2 6,31-6,-140 58,64-7,-73 13,1-1,0 1,0-1,-1 1,1-1,-1 1,1-1,-1 1,0-1,0 1,1 0,-1-1,0 1,0-1,-1 1,1 0,0-1,-1 1,1-1,0 1,-1-1,0 1,1-1,-1 1,0-1,0 1,0-1,0 0,0 0,0 1,0-1,0 0,-1 0,-33 45,-2-3,-2 0,-2-3,-1-1,-13 6,37-30,-956 818,856-740,-4-4,-109 57,216-138,8-2,-1-1,0 0,-1-1,1 0,-1 0,1-1,-1 0,0 0,-1-1,1 0,0-1,-1 0,1 0,0-1,-8-1,16 1,-1 0,1-1,-1 1,1-1,0 1,-1-1,1 0,0 0,0 0,-1 0,1 1,0-2,0 1,0 0,0 0,0 0,0 0,1 0,-1-1,0 1,0 0,1-1,-1 1,1-1,0 1,-1-1,1 1,0-1,0 1,0-1,0 1,0-1,0 1,0 0,0-1,1 1,-1-1,0 1,1-1,0 1,-1 0,1-1,0 0,38-59,9 12,2 1,2 3,2 3,34-20,-82 58,146-101,5 6,3 8,5 7,157-56,-257 115,2 3,0 3,1 3,8 1,-9 18,-66-3,0 0,1 1,-1-1,0 1,0 0,0-1,1 1,-1 0,0 0,0 0,0 0,0 0,0 0,0 0,-1 0,1 0,0 0,0 0,-1 1,1-1,-1 0,1 0,-1 1,1-1,-1 1,0-1,0 0,0 1,0-1,0 0,0 1,0-1,0 1,0-1,-1 0,1 1,0-1,-1 0,1 0,-1 1,0-1,1 0,-1 0,0 1,-11 18,0 0,-1-1,-1 0,-1-1,-1 0,0-2,-1 0,-7 5,21-18,-133 111,-5-5,-4-6,-39 13,97-60,-3-4,-1-4,-3-4,-1-5,-3-3,0-5,-35 4,122-33,-2 2,0-1,1-1,-1 0,0-1,-1 0,1-1,0 0,0-1,0-1,0 0,0 0,-9-4,21 5,0 1,-1-1,1 1,-1-1,1 1,0-1,-1 0,1 0,0 1,0-1,0 0,0 0,0 0,0 0,0-1,0 1,0 0,0 0,0-1,1 1,-1 0,0-1,1 1,-1 0,1-1,0 1,0-1,-1 1,1-1,0 1,0-1,0 1,0-1,1 1,-1-1,0 1,1-1,-1 1,1 0,-1-1,1 1,0 0,-1-1,1 1,0-1,54-51,223-110,-192 118,134-73,5 10,4 9,4 11,102-19,-312 100,-12 3,1 1,-1 0,1 0,0 1,0 1,-1 0,1 0,0 1,0 1,0 0,8 2,-18-3,-1 1,1-1,-1 1,1 0,-1-1,1 1,-1 0,0 0,1 0,-1 0,0 0,0 0,0 0,0 1,0-1,0 0,0 1,0-1,0 1,-1-1,1 0,0 1,-1 0,0-1,1 1,-1-1,0 1,0 0,0-1,0 1,0-1,0 1,0 0,0-1,-1 1,1-1,-1 1,1-1,-1 1,0-1,1 1,-1-1,0 1,0-1,0 0,-1 1,-49 67,-52 34,-4-4,-20 8,96-81,-230 186,-9-11,-28 1,249-169,-1-2,-1-2,-2-2,-1-3,0-2,-2-2,-38 7,34-25,59-2,0 0,0 0,0 0,0 0,0 0,0 0,0 0,0-1,1 1,-1 0,0-1,0 1,0 0,0-1,1 1,-1-1,0 1,0-1,1 1,-1-1,1 0,-1 1,0-1,1 0,-1 0,1 1,-1-1,1 0,0 0,-1 0,1 0,0 0,0 1,-1-1,1 0,0 0,0 0,0 0,0 0,0 0,0 0,0 0,1 0,-1 1,0-1,0 0,1 0,-1 0,1 0,-1 1,1-1,-1 0,1 0,-1 1,1-1,-1 0,1 1,0-2,10-10,0 0,1 0,0 1,1 0,0 1,1 1,0 0,6-3,-1 1,192-111,150-58,-137 78,199-58,-324 135,-98 25,-1-1,1 1,0 0,0-1,-1 1,1 0,0 0,0 0,0-1,0 1,-1 0,1 0,0 0,0 0,0 1,0-1,-1 0,1 0,0 0,0 1,0-1,-1 0,1 1,0-1,0 1,-1-1,1 1,0-1,-1 1,1-1,-1 1,1 0,-1-1,1 1,-1 0,1-1,-1 1,1 0,-1 0,0 0,0-1,1 1,-1 0,0 0,0 0,0-1,0 1,0 0,0 0,0 0,0 0,0 0,0-1,-1 1,1 0,0 0,0 0,-1-1,1 1,-1 0,1 0,-37 44,-48 27,-4-3,-34 17,14-10,9-4,-103 76,-5-9,-195 95,377-221,0 0,0-2,-1-1,0-2,-1 0,-4-1,30-6,1 0,-1-1,1 1,-1 0,1-1,-1 1,0-1,1 0,-1 1,0-1,1 0,-1 0,0 0,0 0,1 0,-1-1,0 1,1 0,-1-1,1 1,-1-1,0 0,1 0,-1 1,1-1,-1 0,1 0,0 0,0 0,-1-1,1 1,0 0,0-1,0 1,0 0,0-1,0 1,1-1,-1 1,0-1,1 0,-1 1,1-1,0 0,-1 1,1-1,0 0,0 1,0-1,0 0,0 1,1-1,-1 0,0 1,1-1,-1 0,1 1,0-1,-1 1,2-1,12-18,1 1,0 0,2 1,0 1,1 1,1 1,1 0,0 1,16-8,-5 2,304-180,-242 164,-92 36,-1 0,1-1,0 1,-1 0,1 0,-1-1,1 1,-1 0,1 0,0 0,-1 0,1 0,-1 0,1 0,0 0,-1 0,1 0,-1 0,1 1,0-1,-1 0,1 0,-1 0,1 1,-1-1,1 0,-1 1,1-1,-1 1,1-1,-1 0,1 1,-1-1,0 1,1-1,-1 1,0-1,1 1,-1-1,0 1,0 0,0-1,1 1,-1-1,0 1,0 0,0-1,0 1,0-1,0 1,0 0,0-1,0 1,0-1,-1 1,1 0,0-1,0 1,-1-1,1 1,0-1,0 1,-1-1,1 1,-1-1,-24 36,-12 1,-1-3,-2-1,-1-2,-1-2,-2-1,-11 3,-41 15,97-46,-1-1,1 1,-1 0,0-1,1 1,-1 0,0-1,1 1,-1-1,0 1,0-1,1 1,-1 0,0-1,0 1,0-1,0 1,0-1,1 0,-1 1,0-1,0 1,0-1,0 1,0-1,-1 1,1-1,0 1,0-1,0 1,0-1,-1 1,1-1,0 1,0 0,-1-1,1 1,0-1,-1 1,1 0,0-1,-1 1,1 0,-1-1,1 1,-1 0,1 0,0-1,-1 1,1 0,-1 0,1 0,-1 0,1-1,-1 1,1 0,-1 0,1 0,-1 0,0 0,1 0,-1 1,1-1,-1 0,1 0,28-33,-26 31,0 1,0-1,0 1,0 0,0 0,0 0,1 0,-1 0,0 0,1 0,-1 1,1 0,-1-1,0 1,1 0,-1 0,1 0,-1 0,1 1,-1-1,0 1,1-1,-1 1,0 0,1 0,-1 0,0 0,0 0,0 0,0 1,0-1,2 2,59 64,-50-51,13 14,-3-2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0:25.54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5752 1863,'-52'-9,"-1"2,1 3,-1 2,0 2,0 2,0 3,0 2,-44 13,-224 97,-56 45,374-161,2 0,1 0,-1 0,1-1,-1 1,0 0,0 0,1 0,-1 0,0-1,0 1,0 0,0-1,0 1,0-1,0 1,0-1,0 0,0 1,0-1,0 0,0 0,0 1,0-1,-1 0,1 0,0 0,0 0,0-1,0 1,0 0,0 0,0-1,0 1,0-1,0 1,0-1,0 1,0-1,0 1,0-1,0 0,0 0,1 1,-1-1,0 0,0 0,1 0,-1 0,1 0,-1 0,1 0,-1 0,1 0,0 0,-1 0,1 0,0 0,0 0,0 0,0 0,0-1,8-14,1 0,0 1,1 0,1 1,1 0,0 0,0 1,1 1,1 0,11-12,161-149,-162 153,-1-1,-1-1,-1-1,-1 0,-1-2,-1-1,-2 0,0-1,-2-1,-13 26,0 0,0 0,-1 1,1-1,-1 0,1 0,-1 0,0 0,0 0,0 0,0 1,0-1,0 0,-1 0,1 0,0 0,-1 0,0 1,1-1,-1 0,0 0,0 1,0-1,0 1,0-1,0 1,-1-1,1 1,0-1,-1 1,1 0,-1 0,1 0,-1 0,0 0,1 0,-1 0,0 1,0-1,0 1,1-1,-1 1,0 0,0-1,0 1,0 0,0 0,0 0,0 1,1-1,-1 0,0 1,0-1,0 1,0 0,1 0,-1-1,0 2,-66 17,97-73,64-64,-1-15,-59 106,-30 25,1 0,-1 0,1 0,-1 0,0 0,1-1,-1 1,-1-1,1 0,0 0,-1 0,1 0,-1-1,0 1,0-1,0 1,-1-1,1 0,-1 1,0-1,0 0,0 0,0 0,-1 0,0 0,0 0,0 2,0 1,-1-1,1 1,-1 0,0-1,1 1,-1-1,0 1,0 0,0 0,0-1,0 1,0 0,0 0,0 0,0 0,0 0,-1 0,1 0,0 1,-1-1,1 0,-1 1,1-1,-1 1,1 0,-1-1,1 1,-1 0,1 0,-1 0,1 0,-1 0,1 0,-1 0,1 1,-1-1,1 1,-1-1,1 1,-1-1,1 1,0 0,-1-1,1 1,-1 1,-60 43,60-44,1 0,0 0,-1 1,1-1,0 0,-1 1,1-1,0 1,0-1,0 1,1 0,-1-1,0 1,0 0,1 0,-1-1,1 1,0 0,0 0,-1 0,1 0,0 0,0-1,1 1,-1 0,0 0,1 0,-1 0,1-1,-1 1,1 0,0-1,0 1,0 0,0-1,0 1,0-1,0 1,0-1,1 0,-1 1,1-1,-1 0,1 0,-1 0,1 0,0 0,-1-1,1 1,0 0,-1-1,1 1,0-1,0 0,0 1,0-1,13 1,0 0,0-2,0 1,-1-2,1 0,0-1,0 0,-1-1,0-1,0 0,0-1,0 0,-1-1,0-1,-1 0,4-4,57-27,-58 41,-33 22,17-22,-285 323,252-285,1 2,2 2,2 0,-11 27,8 42,32-110,-1 1,1-1,0 0,0 0,1 0,-1 1,1-1,-1 0,1 0,0 0,0 0,1 0,-1 0,1 0,-1 0,1-1,0 1,0 0,0-1,0 0,0 1,1-1,-1 0,1 0,-1 0,1-1,0 1,0-1,0 1,0-1,0 0,0 0,0 0,1 0,23 1,1 0,-1-2,0-1,0-2,0 0,0-2,0-1,-1-1,16-6,10-1,179-51,125-57,-339 116,-10 4,1-1,-1 1,0-1,0 0,0-1,0 0,0 0,-1 0,0-1,0 0,5-5,-49 12,-304 141,-34 9,366-148,4-3,0 1,0 0,1 1,-1-1,0 1,1 0,0 1,0-1,0 1,0 0,0 0,1 1,-3 2,7-5,1-1,-1 0,0 1,1-1,-1 0,1 0,-1 1,1-1,0 0,-1 0,1 0,0 0,0 0,0 0,0 0,0 0,0 0,0 0,0-1,0 1,1 0,-1-1,0 1,0-1,1 1,-1-1,0 0,0 1,1-1,-1 0,1 0,-1 0,0 0,1 0,-1 0,0 0,1-1,0 1,0 0,27 0,1-1,-1-1,0-1,0-2,0-1,-1-2,1 0,4-4,20-4,214-55,-264 70,-1 1,0-1,0 0,1 1,-1-1,0 1,1 0,-1 0,0 0,1 0,-1 0,0 0,1 1,-1-1,0 1,1-1,-1 1,0 0,0 0,0 0,0 0,0 1,0-1,0 0,0 1,0-1,-1 1,1 0,-1 0,1-1,-1 1,0 0,1 0,-1 1,0-1,0 0,0 0,-1 0,1 1,-1-1,1 0,-1 0,0 1,0-1,0 1,0-1,0 0,0 1,0-1,-1 0,0 0,1 1,-1 0,-88 130,65-101,-1-2,-1 0,-1-2,-2-1,-1-2,-1 0,-33 19,62-42,0 1,-1-2,1 1,0 0,-1 0,0-1,1 1,-1-1,0 0,1 0,-1 0,0 0,0-1,0 1,0-1,0 1,0-1,0 0,0 0,0 0,0-1,0 1,0-1,1 0,-1 1,0-1,0-1,0 1,1 0,-1-1,1 1,-1-1,1 0,-1 0,1 0,0 0,0 0,0 0,0 0,1-1,-1 1,0-1,1 0,0 1,0-1,0 0,-1-1,2-11,1 1,0-1,1 1,1 0,0 0,1 0,1 0,0 1,2-4,12-40,16-150,-25 130,-6 47,0 1,-2-1,-1 0,-2 0,-2-18,2 36,-1 0,-1 0,0 1,0-1,-1 1,0-1,-1 1,0 1,-1-1,-1 1,1 0,-1 0,-1 1,0 0,0 0,-1 1,0 0,0 1,-1-1,0 2,0 0,-1 0,-6-2,3 2,10 5,0 1,0-1,0 0,1 0,-1-1,0 1,1-1,-1 0,1 0,0 0,-1 0,1-1,0 1,0-1,1 0,-1 0,0 0,1 0,0 0,0-1,0 1,0 0,0-1,1 0,0 1,-1-1,1 0,1 0,-1-2,14-42,-11 43,0 1,0-1,0 0,-1 0,0 0,0 0,0 0,-1 0,1 0,-1 0,0 0,-1 0,1 0,-1 0,0 0,0 0,-1 0,1 0,-29-77,30 81,0-1,0 1,0-1,0 1,-1-1,1 1,0-1,-1 1,1-1,-1 1,1-1,-1 1,0 0,0-1,1 1,-1 0,0 0,0 0,0-1,0 1,0 0,-1 0,1 0,0 1,0-1,-1 0,1 0,-1 1,1-1,0 1,-1-1,1 1,-1 0,1-1,-1 1,1 0,-1 0,1 0,-1 0,1 0,-1 1,1-1,-1 0,1 1,-1-1,1 1,-1-1,1 1,0 0,-1-1,1 1,0 0,0 0,0 0,-1 0,1 0,0 0,0 1,0-1,-13 20,1 0,0 0,2 1,0 1,2 0,1 0,0 1,2 0,0 0,2 1,1 0,0 14,1-24,0-1,1 0,1 0,0 1,1-1,0 0,1 0,1 0,0 0,1 0,1 0,0-1,0 0,2 0,-1 0,2-1,3 5,-2-8,0 1,1-2,0 1,0-1,1-1,0 0,0 0,1-1,0-1,0 0,0 0,1-2,-1 1,1-1,0-1,0-1,3 1,15-1,0 0,0-2,0-2,0 0,-1-2,23-7,210-61,-261 72,0 0,0 0,1 0,-1 0,0 1,1-1,-1 1,0-1,1 1,-1 0,1 0,-1 0,1 0,-1 0,0 0,1 1,-1-1,1 1,-1 0,0 0,1 0,-1 0,0 0,0 0,0 0,0 1,0-1,0 1,0 0,-1-1,1 1,0 0,-1 0,0 0,1 0,-1 0,0 0,0 1,0-1,0 0,-1 1,1-1,0 0,-1 1,0 0,-2 10,-1-1,0 1,-1-1,-1 0,0-1,0 1,-1-1,-1 0,0 0,0-1,-1 0,-1 0,-6 6,13-14,-41 49,-1-2,-3-3,-2-1,-7 2,46-40,-55 45,-2-3,-2-3,-3-3,-32 12,96-52,6-2,0-1,-1 1,1 0,-1-1,1 1,0 0,0 0,0 1,0-1,0 0,0 1,0-1,0 1,0 0,0 0,1-1,-1 1,1 0,0 0,-1 1,0 1,4-3,-1 0,1 0,-1 0,1 0,0 0,-1 0,1 0,0-1,0 1,0-1,0 1,-1-1,1 0,0 0,0 1,0-1,0-1,0 1,0 0,0 0,0-1,-1 1,1-1,0 1,0-1,3 0,237-38,152-49,-350 78,70-6,-113 16,-1 0,1 1,0-1,0 0,0 1,0-1,-1 0,1 1,0-1,0 1,-1-1,1 1,0 0,-1-1,1 1,-1 0,1-1,-1 1,1 0,-1 0,1-1,-1 1,0 0,1 0,-1 0,0 0,0-1,0 1,0 0,0 0,0 0,0 0,0 0,0 0,0 0,0-1,0 1,-1 0,1 0,0 0,0 0,-1-1,1 1,-1 0,1 0,-1-1,1 1,-1 0,0-1,1 1,-1 0,0-1,1 1,-1-1,0 1,0-1,-40 41,-185 101,175-113,-49 27,-2-5,-2-4,-2-5,-2-5,-1-4,-2-5,-45 2,136-26,0-2,1 0,-1-2,0 0,0-1,1-1,-1-1,-3-1,20 3,1 1,-1-1,1 0,0 0,-1 0,1 0,0-1,0 1,0 0,0-1,0 0,0 1,0-1,0 0,1 0,-1 0,1 0,-1 0,1-1,0 1,0 0,0-1,0 1,0-1,1 1,-1-1,1 1,-1-1,1 1,0-1,0 1,0-1,0 1,1-1,-1 1,1-1,-1 1,1-1,0 1,0-1,0 1,0 0,1 0,-1-1,1 1,0-1,15-21,1 1,1 1,0 1,2 1,1 0,0 2,1 0,5-1,-20 13,58-47,2 4,2 2,2 4,1 3,3 3,23-6,-78 37,-45 30,-95 34,-3-6,-3-4,-106 24,-1499 342,1711-412,33-9,432-121,209-63,34-44,-585 189,-91 22,-47 18,-38 12,0 3,0 3,1 3,-37 15,48-14,-745 215,-31 5,382-131,352-95,102-10,-1 0,0 1,1-1,-1 0,1 0,-1 0,0 0,1 0,-1 0,0 0,1 0,-1-1,1 1,-1 0,1 0,-1 0,0-1,1 1,-1 0,1 0,-1-1,1 1,-1-1,1 1,0 0,-1-1,1 1,-1-1,1 1,0-1,-1 1,1-1,0 1,0-1,-1 1,1-1,0 0,0 1,0-1,0 1,0-1,0 0,0 1,0-1,0 1,0-1,0 0,0 1,0-1,0 1,0-1,1 0,-1 1,0-1,0 1,1-1,-1 1,1-1,-1 1,0-1,1 1,30-27,381-204,-2 22,143-39,-217 130,-250 103,-87 16,1-1,-1 0,1 0,-1 1,1-1,-1 0,1 1,-1-1,1 1,-1-1,1 1,0-1,-1 1,1-1,0 1,-1-1,1 1,0-1,0 1,-1-1,1 1,0 0,0-1,0 1,0-1,0 1,0 0,0-1,0 1,0-1,0 1,0 0,0-1,0 1,1-1,-1 1,0-1,0 1,1-1,-1 1,0-1,1 1,-1-1,0 1,1-1,-1 1,1-1,-1 0,1 1,-1-1,1 0,-1 1,1-1,0 0,-379 171,224-107,-107 42,-4-11,-4-12,-11-9,248-67,15-1,0-2,-1 0,1-2,-1 0,1 0,-1-2,-13-1,30 1,0 1,1-1,-1 0,1 0,-1 0,1 0,-1 0,0 0,1 0,-1 0,1 0,-1 0,1-1,-1 1,0 0,1 0,-1 0,1-1,-1 1,1 0,-1-1,1 1,-1 0,1-1,0 1,-1-1,1 1,-1 0,1-1,0 1,0-1,-1 1,1-1,0 1,0-1,-1 0,1 1,0-1,0 1,0-1,0 1,0-1,0 0,0 1,0-1,0 1,0-1,0 1,0-1,1 0,-1 1,0-1,0 1,0-1,1 1,-1-1,0 1,1-1,-1 1,1-1,-1 1,0 0,1-1,0 1,30-27,69-34,3 5,104-41,-102 50,-61 26,231-107,5 12,76-12,-196 95,-231 55,1 4,2 3,-4 6,18-10,-788 348,671-297,165-64,38-16,-28 3,116-27,-1-4,85-37,-33 10,336-89,219-24,-576 139,-18 2,1 7,34 1,-116 26,-59 9,-147 61,-533 206,-49-19,524-208,174-53,38 1,0 0,1 0,-1-1,1 1,-1 0,1 0,-1-1,1 1,-1 0,1 0,-1-1,1 1,-1-1,1 1,0 0,-1-1,1 1,-1-1,1 1,0-1,0 1,-1-1,1 1,0-1,0 0,0 1,-1-1,1 1,0-1,0 0,0 1,0-1,0 1,0-1,0 1,0-1,1 0,-1 1,0-1,0 1,0-1,1 1,-1-1,0 1,0-1,1 1,-1-1,1 1,-1-1,0 1,1-1,-1 1,1 0,-1-1,1 1,-1 0,1-1,-1 1,1 0,0 0,22-21,1 2,1 0,1 2,0 1,1 0,1 3,5-2,-20 9,274-115,6 13,4 13,253-44,-519 131,120-22,-166 43,-1549 504,1325-440,-4-12,-3-10,-1-11,-105 0,322-42,1-1,0-1,0-2,0-1,-19-4,46 7,0 0,0 0,0 0,0 0,0 0,0-1,0 1,0-1,1 1,-1-1,0 0,0 0,0 0,1 0,-1 0,0 0,1 0,-1 0,1-1,0 1,-1-1,1 1,0-1,0 1,0-1,0 0,0 1,0-1,0 0,1 0,-1 0,1 0,-1 0,1 0,0 1,0-1,0 0,0 0,0 0,0 0,0 0,1 0,-1 0,1 0,-1 0,1 0,0 1,0-1,0 0,0 0,0 1,0-1,0 1,0-1,2 0,15-18,1 0,1 2,0 0,2 2,0 0,23-12,-21 12,126-75,3 6,4 6,76-22,102-14,-445 159,-810 302,633-262,222-78,66-8,-1 0,0 1,1-1,-1 0,1 1,0-1,-1 1,1-1,0 1,0-1,0 1,0 0,0-1,0 1,0 0,0 0,1 0,-1 0,1 0,-1 0,0 0,1 0,-1 0,1 1,0-1,-1 1,1-1,0 1,-1-1,1 1,-1-1,308-163,308-117,5 58,-578 202,-66 25,-796 293,16 1,786-293,-31 12,0-3,-1-1,-1-3,-24 2,35-13,37 1,1 0,-1 0,1 1,-1-1,1 0,-1 0,1 0,-1 0,1 0,-1 0,1 0,-1 0,1 0,-1 0,1 0,-1 0,1 0,-1 0,1-1,-1 1,1 0,-1 0,1-1,-1 1,1 0,-1 0,1-1,0 1,-1 0,1-1,0 1,-1-1,1 1,0-1,-1 1,1 0,0-1,0 1,0-1,-1 1,1-1,0 1,0-1,0 0,0 1,0-1,0 1,0-1,0 1,0-1,0 1,0-1,0 1,0-1,1 1,-1-1,0 1,0-1,1 1,113-77,245-115,287-106,-432 211,80-15,-259 90,-25 7,-24 6,-484 158,233-70,-1216 385,1068-375,322-95,90-5,0-1,0 1,0 0,1-1,-1 1,0-1,1 1,-1-1,1 1,0-1,-1 1,1-1,0 1,0-1,0 0,0 1,0-1,1 1,-1-1,0 1,1-1,-1 0,1 1,-1 0,1-1,0 1,0-1,0 1,-1 0,1 0,0-1,1 1,-1 0,0 0,0 0,0 0,1 0,-1 0,0 1,1-1,-1 0,1 1,-1-1,1 1,-1-1,1 1,86-63,3 4,39-16,-75 44,289-156,220-79,-334 177,-1058 438,715-303,-26 14,-1-7,-3-6,-92 15,235-62,-59 7,58-7,0 0,0 1,0-1,0 0,0 0,0 0,1 0,-1 0,0 0,0 0,0 0,0 0,0 0,0 0,0 0,0-1,1 1,-1 0,0-1,0 1,0-1,1 1,-1-1,0 1,0-1,1 0,-1 1,1-1,-1 0,0 1,1-1,-1 0,1 0,0 1,-1-1,1 0,0 0,-1 0,1 0,0 0,0 0,0 1,0-1,0 0,0 0,0 0,0 0,0 0,0 0,0 0,0 0,1 1,-1-1,0 0,1 0,-1 0,6-8,1 0,0 1,0 0,0 0,1 1,0 0,1 0,-1 1,1 0,6-2,-4 0,263-160,63-17,-185 103,-51 29,2 4,3 5,5 3,-298 128,75-37,-30 16,-3-7,-113 28,237-80,1-1,-2-1,1-1,0-1,-1-1,1 0,-1-2,0-1,-12-2,34 3,-1 0,0 0,1 0,-1 0,0 0,1 0,-1-1,1 1,-1 0,0-1,1 1,-1 0,1-1,-1 1,1-1,-1 1,1-1,-1 1,1-1,0 1,-1-1,1 1,0-1,-1 1,1-1,0 0,0 1,-1-1,1 1,0-1,0 0,0 1,0-1,0 0,0 1,0-1,0 0,0 1,0-1,0 0,1 1,-1-1,0 1,0-1,1 0,-1 1,0-1,1 1,-1-1,0 1,1-1,-1 1,1-1,-1 1,1-1,-1 1,1 0,-1-1,1 1,0 0,-1-1,1 1,42-32,-36 28,75-47,1 3,2 5,3 3,14-1,26-5,-150 62,-520 241,526-249,-23 12,-1-2,0-1,-2-2,1-2,-2-1,-27 2,70-14,1-1,-1 0,0 1,0-1,1 1,-1-1,0 0,0 1,0-1,0 0,0 1,0-1,0 0,0 1,0-1,0 0,0 1,0-1,0 1,-1-1,1 0,0 1,-1-1,1 1,0-1,-1 0,1 1,0-1,-1 1,1-1,-1 1,1 0,-1-1,1 1,-1-1,1 1,-1 0,0 0,1-1,-1 1,1 0,-1 0,0-1,1 1,-1 0,0 0,1 0,-1 0,0 0,1 0,-1 0,0 0,1 1,-1-1,0 0,1 0,-1 0,1 1,-1-1,0 0,1 1,-1-1,1 0,-1 1,43-36,-41 33,80-52,2 4,2 3,2 4,1 4,3 4,59-14,-140 46,-1-1,0 1,1 0,-1 1,1 0,-1 0,1 1,0 0,0 1,-1 0,1 1,7 1,-13 2,0 0,-1 0,1 0,-1 1,0-1,-1 1,1 0,-1 0,0 0,0 0,0 0,-1 0,0 0,0 1,0-1,-1 0,1 1,-1-1,0 1,-1-1,0 0,0 1,0-1,0 0,-1 0,0 1,0-1,-1 11,-5 16,2 0,1 1,1-1,2 1,2 0,0-1,5 22,-4-47,1 0,1 0,-1 0,1-1,0 1,1-1,-1 0,1 0,0 0,1-1,-1 1,1-1,0 0,1 0,-1-1,1 0,0 0,0 0,0 0,1-1,-1 0,7 2,7 1,-1-1,1 0,1-1,-1-1,0-1,1-1,10-1,86-7,1-5,64-17,-81 12,796-95,350 21,319-58,-1482 138,177-26,1 12,232 8,-493 17,10 0,0 0,-1 0,1 1,0 0,-1 1,1 0,-1 0,0 2,0-1,0 1,0 0,-1 1,5 3,-12-5,0 0,-1 1,1-1,-1 1,0-1,0 1,0-1,0 1,-1 0,1-1,-1 1,0 0,0 0,0-1,-1 1,1 0,-1-1,0 1,0-1,0 1,-1-1,1 1,-1-1,0 0,0 1,0-1,0 0,0 0,-1-1,1 1,-1 0,0-1,0 0,0 0,0 1,-32 30,-1-2,-1-1,-1-2,-2-1,-35 17,46-27,-377 197,405-214,0 0,0 0,1-1,-1 1,0 0,0 0,1 0,-1 0,0 0,0 1,1-1,-1 0,0 0,0 0,1 1,-1-1,0 0,1 1,-1-1,0 1,1-1,-1 1,1-1,-1 1,1-1,-1 1,1-1,-1 1,1 0,-1-1,1 1,0 0,-1-1,1 1,0 0,0-1,-1 1,1 0,0 0,0-1,0 1,0 0,0 0,0 0,0-1,0 1,1 0,-1 0,0-1,0 1,0 0,1-1,-1 1,1 0,-1-1,0 1,1 0,-1-1,1 1,-1-1,1 1,-1-1,1 1,0-1,-1 1,1-1,0 0,-1 1,2-1,53 12,1-11,-1-3,1-2,-1-3,0-2,18-7,3 1,721-178,-423 94,-286 79,-146 44,0-3,-2-2,-36 5,74-18,10-3,7-1,0 0,0 0,0-1,0 0,0 0,0 0,0 0,-1-1,1 0,0 0,-1 0,1-1,0 0,0 0,0 0,0 0,0-1,-4-2,8 2,0 0,1-1,-1 1,1 0,0-1,-1 1,1-1,0 1,0-1,1 1,-1 0,0-1,1 1,-1-1,1 1,0 0,0 0,0-1,0 1,0 0,1 0,-1 0,0 0,1 0,0 0,-1 1,1-1,0 0,0 1,0 0,0-1,0 1,0 0,3-1,3-6,146-147,-145 148,0 0,0 0,1 1,0 0,0 1,1 0,0 1,-1 0,1 0,1 2,10-3,42-13,-62 17,0 0,0 0,0 1,0-1,0-1,0 1,0 0,-1 0,1-1,-1 1,1-1,-1 1,1-1,-1 1,0-1,1 0,-1 0,0 0,0 0,-1 0,1 0,0 0,-1 0,1 0,-1 0,1 0,-1 0,0-1,0 1,0 0,0 0,-1 0,1 0,0 0,-1 0,0 0,1-1,-1 1,0 1,0-1,0 0,0 0,0 0,-1 0,1 1,-1-1,1 1,-2-2,-25-80,-12-17,-79 8,117 90,-1 1,1-1,0 0,-1 0,1 0,0 0,0 0,0 0,1-1,-1 1,0-1,1 1,-1-1,1 0,0 1,0-1,0 0,1 0,-1 0,0 0,1 1,0-1,0 0,0 0,0 0,0 0,1 0,-1 0,1 0,0 0,-1 0,2 1,-1-1,0 0,0 1,1-1,-1 1,1-1,0 1,0 0,0-1,0 1,0 0,1 0,-1 1,1-1,154-130,-155 129,-1 2,-1 0,1 0,-1 0,1 0,-1 0,1 0,-1 1,1-1,0 0,0 0,-1 0,1 1,0-1,0 1,0-1,0 0,0 1,-1-1,1 1,0 0,0-1,0 1,1 0,-1 0,0 0,0-1,0 1,0 0,0 0,0 0,0 1,0-1,0 0,0 0,0 1,0-1,0 0,0 1,0-1,0 1,0-1,0 1,-1 0,1-1,0 1,0 0,-1-1,1 1,0 0,-1 0,1 0,-1 0,1 0,0 0,1 1,0 0,0 0,0 0,-1 0,1 0,0 1,-1-1,1 0,-1 1,0 0,0-1,0 1,0 0,0-1,-1 1,1 0,-1 0,0 0,0-1,0 1,0 0,0 0,-1 0,1 0,-1-1,1 1,-1 0,0-1,0 1,-1 0,1-1,-1 1,1-1,-2 2,-18 26,16-24,-1 1,1-1,0 1,1 0,-1 0,1 0,1 1,0-1,0 1,0 0,1 0,0 0,0 0,1 0,0 0,1 1,0-1,0 0,0 0,1 1,2 4,62 131,-60-126,69 180,-70-189,1-1,0 0,0 0,1 0,0-1,0 0,1 0,0 0,0-1,1 0,-1-1,1 1,0-1,1-1,-1 0,1 0,0-1,0 0,0 0,6 0,16-1,0-1,0-2,0-1,0-1,-1-2,15-5,5 1,124-21,-173 30,0 0,0-1,0 1,1 0,-1 0,0 0,0 0,0 0,0 0,0 0,0 1,0-1,1 0,-1 1,0-1,0 1,0-1,0 1,0-1,-1 1,1 0,0-1,0 1,0 0,0 0,-1 0,1-1,0 1,-1 0,1 0,-1 0,1 0,-1 0,1 0,-1 0,0 1,1-1,-1 0,0 0,0 0,0 0,0 0,0 0,0 0,0 1,0-1,-1 0,-28 49,-15-10,0-1,-3-2,-1-2,-44 23,72-45,-109 60,-3-4,-98 33,-40 20,217-94,89-32,497-229,-4 25,129-1,-641 203,-51 17,-290 104,-75 5,-334 67,453-128,274-62,30-8,344-101,124-4,162-4,528-28,-1148 145,64-8,1 5,57 5,-125 6,-31-5,1 0,-1 0,0 0,1 1,-1-1,1 0,-1 0,0 0,1 1,-1-1,0 0,1 0,-1 1,0-1,0 0,1 1,-1-1,0 0,0 1,0-1,1 0,-1 1,0-1,0 1,0-1,0 0,0 1,0-1,0 1,0-1,0 0,0 1,0-1,0 1,0-1,0 0,0 1,0-1,0 1,0-1,-1 0,1 1,0-1,0 0,0 1,-1-1,1 0,0 1,-1-1,1 0,0 0,-1 1,1-1,0 0,-1 0,1 0,0 1,-1-1,1 0,0 0,-1 0,1 0,-1 0,1 0,0 0,-1 0,1 0,-1 0,1 0,-183 72,108-49,-1567 461,1549-461,-167 42,-3-11,-5-12,137-35,132-8,-1 1,1 0,-1-1,1 1,-1 0,0-1,1 1,-1 0,0-1,1 1,-1-1,0 1,0-1,1 1,-1-1,0 1,0-1,0 1,1-1,-1 1,0-1,0 1,0-1,0 1,0-1,0 1,0-1,0 1,0-1,-1 0,1 1,0-1,0 1,0-1,-1 1,1 0,0-1,0 1,-1-1,1 1,0-1,-1 1,1 0,-1-1,1 1,-1 0,1-1,0 1,-1 0,1 0,-1-1,1 1,-1 0,31-17,2 1,0 1,0 2,32-9,-32 11,617-185,8 28,406-39,-8 43,-393 90,-549 71,-113 3,1-1,-1 1,0 0,1 0,-1-1,1 1,-1 0,1 0,-1 0,1 0,-1 0,1-1,-1 1,1 0,-1 0,1 0,-1 0,1 0,-1 1,1-1,-1 0,1 0,-1 0,1 0,-1 1,1-1,-1 0,0 0,1 1,-1-1,1 0,-1 0,0 1,1-1,-1 1,0-1,1 0,-1 1,0-1,0 1,1-1,-1 1,0-1,0 1,0-1,0 1,0-1,1 1,-1-1,0 1,0-1,0 1,0-1,-1 1,1-1,0 0,0 1,0-1,0 1,0-1,-1 1,1-1,0 1,-31 17,-361 118,-645 166,867-256,-1544 369,1373-362,285-53,33-4,33-9,233-86,744-190,-93 83,8 39,292 8,-874 126,259 10,-408 39,-132 6,-71 8,-272 63,-1240 294,313-139,959-216,265-38,32-3,605-174,28 8,8 29,573-47,-1141 182,59-8,0 6,0 7,40 8,-71 24,-125-26,0 0,0 0,0 0,0 1,0-1,0 0,0 1,0-1,0 0,0 1,0 0,0-1,0 1,0-1,0 1,-1 0,1 0,0-1,-1 1,1 0,0 0,-1 0,1 0,-1 0,1 0,-1 0,0 0,1 0,-1 0,0 0,0 0,0 0,0 0,0 0,0 0,0 0,0 0,0 0,0 0,-1 0,-35 28,-57 12,-2-4,-59 14,76-26,-360 116,-5-19,-311 38,431-123,272-38,51 1,1-1,-1 1,0 0,1 0,-1-1,1 1,-1-1,0 1,1 0,-1-1,0 1,1-1,-1 1,0-1,1 1,-1-1,0 1,0-1,0 1,0-1,0 1,0-1,1 0,-1 1,0-1,0 1,-1-1,1 1,0-1,0 1,0-1,0 1,0-1,-1 1,1-1,0 1,0-1,-1 1,1-1,0 1,-1-1,1 1,0 0,-1-1,1 1,-1 0,1-1,-1 1,1 0,-1-1,1 1,-1 0,241-98,42-3,4 12,4 13,3 12,2 13,2 13,20 13,-314 24,36-1,0 1,0 2,0 1,30 7,-67-10,0 1,0 0,0 0,-1 0,1 0,0 1,0-1,0 0,0 1,0-1,0 1,0 0,0 0,-1-1,1 1,0 0,0 1,-1-1,1 0,-1 0,1 1,-1-1,0 1,0-1,1 1,-1-1,0 1,0 0,0 0,-1 0,1-1,0 1,-1 0,1 0,-1 0,0 0,0 0,1 0,-1 0,0 0,-1 1,-3 4,-1 0,-1-1,1 0,-1 0,0 0,0-1,-1 0,1 0,-1-1,0 0,0 0,-1 0,1-1,-3 1,-3 2,-138 59,-3-6,-20-2,143-47,-79 27,-2-5,0-5,-2-6,-1-4,0-5,-103-3,208-10,-3 2,0-1,0-1,0 0,0-1,0 0,1-1,-1-1,1 0,-10-4,22 7,-1 1,0 0,0-1,0 1,0-1,0 1,0-1,1 0,-1 1,0-1,0 0,1 1,-1-1,0 0,1 0,-1 0,1 1,-1-1,1 0,0 0,-1 0,1 0,0 0,-1 0,1 0,0 0,0 0,0 0,0 0,0 0,0 0,0 0,1 0,-1 0,0 0,0 0,1 0,-1 0,0 1,1-1,-1 0,1 0,0 0,-1 0,1 1,-1-1,1 0,0 0,0 1,-1-1,1 1,0-1,0 1,0-1,0 1,0-1,0 1,56-29,349-79,-58 33,166-7,-403 69,-474 17,-220-30,430 10,1-6,1-7,1-6,2-7,-20-14,142 49,0-2,1-1,0 0,0-2,2-1,-1-1,2-1,0 0,1-2,0-1,1 0,1-2,1 0,1-1,1-1,-2-4,12 7,1-1,0 0,1 0,1 0,1 0,1-1,1 1,1-1,2-11,-2-8,59-464,-61 480,-1 1,0-1,-2 1,-1 0,0 1,-2-1,-1 1,0 0,-2 1,0 0,-2 0,0 1,-1 1,-1 0,-1 1,-1 0,0 1,-1 1,-1 1,-11-8,-142-107,121 99,40 23,-1 0,0 0,0 1,-1 0,0 1,0 1,-1 0,1 0,-1 1,0 1,0 0,-1 1,1 0,0 1,-1 1,1 0,-5 1,8 4,1 0,-1 1,1 0,0 0,0 1,1 1,0-1,0 1,1 1,0-1,1 1,-1 0,2 1,-1 0,1 0,1 0,0 0,0 1,1-1,1 1,-1 0,2 0,-1 0,2 0,-1 0,2 11,2 234,-3-248,1 0,0 0,1 0,0 0,0 0,0 0,1-1,0 1,1-1,0 1,0-1,0-1,1 1,4 4,-8-10,1 0,-1 0,0 0,0 0,1 0,-1-1,0 1,1 0,-1-1,0 1,1-1,-1 0,1 0,-1 1,1-1,-1 0,1 0,-1 0,1 0,-1 0,1-1,-1 1,1 0,-1-1,0 1,1-1,-1 0,0 1,1-1,-1 0,0 0,0 0,0 0,1 0,-1 0,0 0,0 0,0-1,33-48,-32 47,8-15,-1 0,0-1,-2 0,0 0,-1-1,-1 0,-1 0,0-1,-2 1,0-18,-1 30,0 1,-1-1,0 0,0 1,-1-1,0 0,0 1,-1-1,0 1,0 0,-1 0,0-1,0 1,0 1,-1-1,0 1,-1-1,1 1,-1 0,0 1,-1-1,1 1,-1 0,0 0,-1 1,1 0,-1 0,1 0,-1 1,-3-1,-3 3,1 1,-1 0,0 1,0 0,0 1,1 1,-1 0,1 0,0 1,0 1,0 0,1 1,-1 0,1 0,1 1,-1 1,1 0,0 0,1 1,0 1,1-1,0 1,-3 4,4-7,1-1,-1 1,1 0,1 1,-1-1,1 1,1 0,-1 0,1 1,1-1,0 1,0 0,0 0,1 0,1 0,-1 1,1-1,1 0,0 0,0 1,1-1,0 0,1 1,0-1,2 4,-4-11,1 0,0 0,0 0,0 0,0 0,0-1,1 1,-1 0,0-1,1 1,-1-1,1 1,-1-1,1 0,0 0,0 0,0 0,0 0,-1 0,1 0,0 0,0-1,1 1,-1-1,0 0,0 1,0-1,0 0,0 0,0 0,0-1,0 1,0 0,1-1,-1 1,0-1,0 0,-1 0,1 0,2-1,73-55,-66 47,43-36,-24 22,-1-2,-1 0,-1-2,-2-1,3-6,-26 34,-1 0,0 0,1 0,-1 0,0 0,0 0,0-1,0 1,0 0,0 0,-1-1,1 1,0-1,0 1,-1-1,1 1,-1-1,0 1,1-1,-1 1,0-1,0 1,0-1,0 1,0-1,0 0,-1 1,1-1,0 1,-1-1,1 1,-1-1,0 1,1-1,-1 1,0 0,0-1,0 1,0 0,0 0,0 0,0 0,0 0,0 0,-1 0,1 0,0 0,-1 0,1 1,-1-1,1 0,-1 1,1 0,-1-1,1 1,-1 0,1 0,-1-1,0 1,1 1,-11 0,0 1,1 1,-1 0,1 1,0 0,0 0,0 1,1 1,0 0,0 0,0 1,1 1,0-1,0 1,1 1,0 0,0 0,1 0,0 1,1 0,0 0,1 1,4-8,0-1,0 0,1 1,-1-1,1 0,0 1,-1-1,1 1,0-1,1 1,-1-1,0 0,1 1,-1-1,1 1,0-1,0 0,0 0,0 1,0-1,0 0,1 0,-1 0,1 0,-1 0,1-1,0 1,-1 0,1-1,0 1,0-1,0 0,1 0,-1 0,0 0,0 0,1 0,-1 0,94 21,-29-22,0-2,-1-4,1-2,-1-3,-1-4,0-2,-1-3,53-24,425-189,-478 208,-58 30,-25 9,17-13,-121 79,-3-6,-4-5,-23 3,-17-6,244-63,588-83,166-9,-697 88,-131 2,1-1,0 1,-1-1,1 1,-1 0,1-1,-1 1,1 0,-1-1,1 1,-1 0,0 0,1 0,-1-1,0 1,0 0,0 0,0 0,0 0,0-1,0 1,0 0,0 0,0 0,0 0,0 0,0-1,-1 1,1 0,0 0,-1 0,1-1,0 1,-1 0,1-1,-1 1,0 0,1-1,-1 1,1 0,-1-1,0 1,1-1,-1 1,0-1,0 0,1 1,-1-1,0 0,0 1,0-1,0 0,1 0,-1 0,0 0,0 0,0 0,0 0,1 0,-1 0,0 0,0 0,0-1,0 1,-56 22,-1-2,-2-3,1-3,-21 1,55-10,-476 81,342-73,446-61,212-41,133 7,-329 70,-233 28,-69-15,-1 1,1-1,-1 0,1 0,-1 1,1-1,-1 0,0 1,1-1,-1 0,0 1,0-1,0 1,0-1,0 0,-1 1,1-1,0 0,-1 1,1-1,0 0,-1 1,0-1,1 0,-1 0,0 0,0 1,1-1,-1 0,0 0,0 0,0 0,0-1,-1 1,1 0,0 0,0-1,0 1,-1 0,1-1,0 1,-1-1,1 0,0 0,-1 1,0-1,0 1,-238 108,86-48,-2-7,-15-4,-21-16,430-94,621-157,-75 6,-726 190,-64 16,-124 31,-176 60,-235 102,256-85,-96 34,337-113,44-24,1 0,0 0,-1 0,1 0,-1 0,1 1,-1-1,1 0,-1 0,1 0,-1 1,1-1,-1 0,1 0,-1 1,1-1,-1 1,0-1,1 0,-1 1,1-1,-1 1,0-1,0 1,1-1,-1 1,0-1,0 1,1-1,-1 1,0-1,0 1,0-1,0 1,0-1,0 1,0-1,0 1,0 0,0-1,0 1,0-1,0 1,-1-1,1 1,0-1,0 1,0-1,-1 1,1-1,0 1,-1-1,1 1,0-1,-1 1,52-3,-1-1,1-2,-1-3,-1-2,7-4,23-3,1997-350,-1611 317,-499 68,-640 198,-533 183,1008-338,188-64,43-12,-28 14,283-107,146-29,-13 24,6 19,2 19,191 0,-461 68,-112 19,-45-11,0 0,-1 0,1-1,-1 1,1 0,-1 0,0-1,1 1,-1 0,0 0,0 0,1 0,-1 0,0 0,0-1,0 1,0 0,0 0,0 0,0 0,0 0,-1 0,1 0,0 0,0-1,-1 1,1 0,-1 0,1 0,-1-1,1 1,-1 0,1-1,-1 1,1 0,-1-1,0 1,0 0,1-1,-1 1,0-1,0 0,0 1,1-1,-1 0,0 1,0-1,-1 0,-23 16,-1-1,-1-1,0-1,-1-2,-1-1,-9 2,-7 3,-2219 694,2019-643,-4-10,-38-6,147-44,139-6,0 1,-1-1,1 0,0 0,0 0,-1 0,1-1,0 1,0 0,0 0,-1-1,1 1,0-1,0 1,0-1,0 1,0-1,0 0,0 1,0-1,0 0,0 0,0 0,0 0,1 0,-1 0,0 0,1 0,-1 0,0 0,1 0,-1 0,1-1,0 1,31-31,229-72,238-57,7 22,5 22,69 12,-307 64,2 11,30 11,-191 25,-112-7,-1 1,1 0,0 0,0 0,0-1,-1 1,1 0,0 0,0 0,0 0,-1 1,1-1,0 0,0 0,0 0,-1 1,1-1,0 0,0 1,-1-1,1 0,0 1,-1-1,1 1,-1-1,1 1,0 0,-1-1,1 1,-1-1,1 1,-1 0,0 0,1-1,-1 1,0 0,1 0,-1-1,0 1,0 0,0 0,0-1,0 1,0 0,0 0,0 0,0 0,0-1,0 1,0 0,-1 0,1-1,0 1,0 0,-1 0,1-1,-1 1,1 0,-1-1,1 1,-1 0,1-1,-1 1,1-1,-1 1,0-1,1 1,-1-1,0 1,0-1,-59 32,58-31,-142 55,-129 31,219-71,-839 224,-15-39,611-141,-1-14,-60-8,330-36,0 1,0-1,1-1,-1-2,0-1,0-1,1-1,-12-4,41 8,-1 0,0 0,0 0,1-1,-1 1,0 0,0-1,1 1,-1-1,0 1,0-1,0 0,0 1,0-1,0 0,0 0,0 0,0 0,0 1,0-1,-1-1,1 1,0 0,-1 0,1 0,-1 0,1 0,-1-1,1 1,-1 0,0 0,0 0,1-1,-1 1,0 0,0-1,0 1,-1 0,1 0,0-1,0 1,-1 0,1 0,-1 0,1-1,-1 1,1 0,-1 0,0 0,1 0,-1 0,0 0,0 0,0 0,0 0,0 1,0-1,0 0,0 0,0 1,0-1,0 1,-1-1,1 1,0-1,0 1,-1 0,1 0,-1 0,209-88,-156 70,330-106,4 18,127-8,795-100,-671 146,-551 62,-142 26,-941 160,485-94,322-52,-1122 172,1099-184,0-8,-102-12,210-21,105 18,-1 0,1-1,0 1,0 0,0-1,0 1,0-1,0 1,1-1,-1 1,0-1,1 1,0-1,-1 0,1 1,0-1,-1 0,1 0,0 1,0-1,1 0,-1 1,0-1,0 0,1 1,-1-1,1 0,0 1,-1-1,1 1,0-1,0 1,0-1,0 1,0 0,0-1,0 1,1 0,-1 0,0 0,1 0,-1 0,1 0,-1 0,1 0,-1 1,1-1,-1 1,1-1,0 1,-1 0,2-1,78-48,2 4,82-32,111-33,5 12,45 2,-166 46,2 8,1 6,2 8,58 2,-115 30,-108-4,1 0,0 0,-1 0,1 0,0 0,-1 0,1 0,0 0,-1 1,1-1,0 0,-1 0,1 1,-1-1,1 0,0 1,-1-1,1 1,-1-1,1 1,-1-1,0 1,1-1,-1 1,1 0,-1-1,0 1,0-1,1 1,-1 0,0-1,0 1,0 0,1-1,-1 1,0 0,0-1,0 1,0 0,0-1,-1 1,1 0,0 0,0-1,0 1,-1-1,1 1,0 0,0-1,-1 1,1-1,-1 1,1 0,0-1,-1 1,0-1,-32 28,-20 2,0-3,-2-2,-42 12,8-2,-1205 502,1173-486,120-51,1 0,-1 0,1 0,-1-1,0 1,1 0,-1 0,1 0,-1 0,1 1,-1-1,1 0,-1 0,1 0,-1 0,1 0,-1 1,1-1,0 0,-1 0,1 1,-1-1,1 0,-1 1,1-1,0 0,-1 1,1-1,0 1,0-1,-1 1,1-1,0 0,0 1,-1-1,1 1,0-1,0 1,0-1,0 1,0-1,0 1,0-1,0 1,0 0,0-1,0 1,0-1,0 1,0-1,1 1,-1-1,0 0,0 1,0-1,1 1,-1-1,0 1,1-1,-1 0,0 1,1-1,-1 1,1-1,-1 0,0 0,1 1,-1-1,1 0,38 5,17-9,0-3,-1-2,0-2,47-18,-30 10,1172-307,-119 46,-976 244,-142 35,9-2,-33 10,-875 301,-439 201,849-328,434-162,43-8,31-12,49-13,0-3,0-4,19-10,3 0,574-166,250-23,-682 171,3 11,149-1,-267 43,-123-5,-1 1,1 0,0-1,0 1,-1 0,1 0,0 0,0 0,0 0,-1 0,1 0,0 0,0 0,0 0,-1 1,1-1,0 0,0 0,-1 1,1-1,0 1,0-1,-1 0,1 1,0-1,-1 1,1 0,-1-1,1 1,-1-1,1 1,-1 0,1-1,-1 1,0 0,1 0,-1-1,0 1,0 0,1 0,-1-1,0 1,0 0,0 0,0 0,0 0,0-1,0 1,0 0,0 0,-1 0,1-1,0 1,-1 0,1 0,0-1,-1 1,1 0,0-1,-1 1,0 0,-44 34,-41 14,-3-5,-1-3,-12-1,-7 5,-122 57,-5-10,-3-10,-4-11,-158 23,376-91,-5 3,1-2,-1-1,0-1,0-2,0-1,-7-2,36 4,0-1,0 1,-1-1,1 0,0 1,0-1,-1 0,1 0,0 0,0 0,-1 0,1 0,0 0,-1 0,1-1,0 1,0 0,-1-1,1 1,0-1,0 0,0 1,0-1,0 0,0 1,0-1,0 0,0 0,0 0,0 0,0 0,1 0,-1 0,0 0,1-1,-1 1,1 0,-1 0,1 0,-1-1,1 1,0 0,0 0,0-1,0 1,0 0,0-1,0 1,0 0,0 0,0-1,1 1,-1 0,1 0,-1-1,1 1,-1 0,1 0,0 0,-1 0,1 0,0 0,0 0,0-1,112-61,132-36,228-58,-170 69,4 13,3 13,260-15,-215 61,-235 33,-119-16,0-1,0 1,0-1,0 1,0-1,0 1,0-1,-1 1,1 0,0-1,0 1,0 0,-1 0,1 0,0 0,-1 0,1 0,-1 0,1 0,-1 0,1 0,-1 0,0 0,1 0,-1 0,0 0,0 0,0 0,0 0,0 1,0-1,0 0,0 0,-1 0,1 0,0 0,-1 0,1 0,0 0,-1 0,0 0,1 0,-1 0,1 0,-1 0,0 0,0-1,0 1,1 0,-1-1,0 1,-1 0,-114 72,-9-19,-2-6,-103 25,187-60,-207 66,-4-12,-2-10,-2-12,-2-11,-53-9,186-30,100-11,56-6,58-13,3 4,54-10,-86 24,297-79,4 15,117-1,-306 62,2 7,135 9,-294 5,-5-2,1 0,-1 1,1 1,-1 0,1 0,-1 0,0 1,1 0,-1 1,0 0,0 0,-1 0,1 1,-1 1,0-1,1 1,-7-2,-1 0,1 0,-1 0,1-1,-1 1,0 0,0 0,0 0,-1 0,1 0,-1-1,1 1,-1 0,0 0,0-1,0 1,-1 0,1-1,0 1,-1-1,0 0,0 1,1-1,-1 0,-1 0,1 0,0 0,0-1,-1 1,1-1,-1 1,1-1,-1 0,-1 1,-50 32,-1-3,-2-2,-1-2,-53 16,93-36,-222 82,-4-11,-3-10,-236 32,388-85,-1-4,0-4,-1-4,0-5,62-3,35 5,-1 0,1 0,0 0,-1 0,1 0,-1 0,1 0,-1-1,1 1,0 0,-1 0,1 0,-1-1,1 1,0 0,-1 0,1-1,0 1,-1 0,1-1,0 1,0 0,-1-1,1 1,0 0,0-1,0 1,-1-1,1 1,0 0,0-1,0 1,0-1,0 1,0-1,0 1,0-1,0 1,0 0,0-1,0 1,0-1,0 1,0-1,1 1,-1 0,0-1,0 1,0 0,1-1,-1 1,0-1,0 1,1 0,-1-1,0 1,1 0,-1 0,0-1,1 1,-1 0,1 0,-1 0,0-1,1 1,-1 0,1 0,-1 0,32-18,246-70,-209 70,212-50,2 12,63 5,-119 24,170 4,-376 23,-4-1,-1 1,1 1,-1 0,1 1,-1 0,0 2,0 0,13 5,-28-9,1 0,-1 1,0-1,0 1,0-1,0 1,0-1,0 1,0-1,0 1,0 0,0 0,0 0,0-1,-1 1,1 0,0 0,0 0,-1 0,1 0,-1 0,1 0,-1 1,1-1,-1 0,0 0,0 0,1 0,-1 1,0-1,0 0,0 0,0 0,0 1,-1-1,1 0,0 0,0 0,-1 0,1 0,-1 1,1-1,-1 0,0 0,1 0,-1 0,0 0,1-1,-1 1,0 0,0 0,0 0,-1 0,-57 39,-76 18,-2-6,-25 1,79-26,-169 52,-3-10,-235 30,463-95,10 0,0-1,0-1,-1 0,1-1,0-1,-1-1,1 0,0-2,-13-2,28 4,1 1,-1-1,1 1,0-1,-1 0,1 1,0-1,0 0,0 0,-1 0,1 0,0 0,0 0,0 0,1 0,-1 0,0-1,0 1,1 0,-1 0,0-1,1 1,0-1,-1 1,1 0,0-1,-1 1,1-1,0 1,0-1,0 1,0-1,1 1,-1 0,0-1,1 1,-1-1,1 1,-1 0,1-1,-1 1,1 0,0 0,0-1,0 1,0 0,0 0,0 0,0 0,0 0,0 0,0 0,0 1,1-1,-1 0,0 1,1-1,-1 1,0-1,1 1,-1-1,2 1,24-16,0 1,1 1,0 2,1 1,12-3,-6 2,140-44,1 8,3 7,1 9,1 7,2 8,177 8,-250 16,-110-8,1 1,-1 0,1-1,0 1,-1 0,1 0,0 0,-1-1,1 1,0 0,-1 0,1 0,0 0,0 0,-1 0,1 0,0 1,-1-1,1 0,0 0,-1 0,1 1,0-1,-1 0,1 1,-1-1,1 0,-1 1,1-1,0 1,-1-1,0 1,1-1,-1 1,1 0,-1-1,0 1,1-1,-1 1,0 0,1-1,-1 1,0 0,0-1,0 1,0 0,0-1,0 1,0 0,0 0,0-1,0 1,0 0,0-1,0 1,-1 0,1-1,0 1,-1 0,1-1,-1 1,-41 23,-68 14,-3-5,-26 1,-42 12,-554 113,704-153,212-46,-122 29,-3 0,1 2,0 2,51 2,-106 5,-1-1,0 1,1 0,-1-1,1 1,-1 0,0 0,1 0,-1 0,1 0,-1 0,1 1,-1-1,0 0,1 1,-1-1,0 1,1-1,-1 1,0 0,0-1,1 1,-1 0,0 0,0 0,0 0,0 0,0 0,0 0,0 1,-1-1,1 0,0 0,-1 1,1-1,-1 0,1 1,-1-1,0 1,1-1,-1 0,0 1,0-1,0 1,0-1,0 1,0-1,-1 0,1 1,0-1,-1 1,1-1,-1 0,1 1,-1-1,0 0,0 0,1 0,-1 1,0-1,0 0,-1 0,-29 49,18-32,2 0,0 1,1 0,1 0,1 1,-3 11,3 8,2-4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0:31.38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606 2536,'0'0</inkml:trace>
  <inkml:trace contextRef="#ctx0" brushRef="#br0" timeOffset="8336.039">409 2282,'7'-18,"0"4,0 0,-2 0,0 0,0-1,-1 1,-1-1,-1 0,0 0,0-7,-2 20,0 0,0 1,-1-1,1 1,0-1,0 0,-1 1,1-1,-1 1,0-1,1 1,-1-1,0 1,0-1,0 1,0 0,0 0,0-1,0 1,0 0,-1 0,1 0,0 0,-1 0,1 1,0-1,-1 0,1 0,-1 1,0-1,1 1,-1 0,1-1,-1 1,0 0,1 0,-1 0,0 0,1 0,-1 1,1-1,-1 0,-76 23,63-17,-41 17,44-16,1-1,-1-1,-1 0,1-1,-1 0,1-1,-1-1,0 0,0 0,0-1,0-1,-2 0,14 0,1 0,-1 0,0 1,1-1,-1 0,0 0,1 0,-1 1,0-1,1 0,-1 0,0 0,1 0,-1 0,0-1,1 1,-1 0,0 0,1 0,-1-1,0 1,1 0,-1 0,1-1,-1 1,0-1,1 1,-1 0,1-1,-1 1,1-1,0 1,-1-1,1 0,-1 1,1-1,0 1,0-1,-1 0,1 1,0-1,0 0,0 1,-1-1,1 0,0 1,0-1,0 0,0 1,0-1,1 0,-1 1,0-1,0 0,0 1,1-1,-1 1,0-1,0 0,1 1,-1-1,1 1,-1-1,0 1,1-1,-1 1,1-1,-1 1,1-1,0 1,42-26,125-27,23-18,-182 58,-33 12,-297 101,248-74,4-1,68-25,1 0,0-1,-1 1,1-1,0 1,-1 0,1-1,0 1,0-1,-1 1,1-1,0 1,0-1,0 1,0-1,-1 1,1-1,0 1,0-1,0 1,0-1,0 1,0-1,0 1,0-1,1 1,-1-1,0 1,0-1,0 1,1-1,-1 1,0-1,0 1,1 0,-1-1,0 1,1-1,-1 1,0 0,1-1,-1 1,1 0,-1-1,1 1,-1 0,0 0,1 0,-1-1,1 1,-1 0,1 0,-1 0,1 0,0 0,-1 0,1 0,-1 0,2-2,220-186,-93 74,-12 3,-116 110,0 1,-1-1,1 1,0-1,-1 0,1 1,0-1,-1 0,1 0,-1 0,0 1,1-1,-1 0,0 0,1 0,-1 0,0 1,0-1,0 0,0 0,0 0,0 0,0 0,0 0,0 0,0 0,0 1,0-1,-1 0,1 0,0 0,-1 0,1 0,-1 1,1-1,-1 0,1 0,-1 1,1-1,-1 0,0 1,1-1,-1 1,0-1,0 1,1-1,-1 1,0-1,0 1,0 0,0 0,1-1,-1 1,0 0,0 0,0 0,0 0,0 0,0 0,0 0,1 0,-1 0,0 0,0 1,0-1,0 0,0 1,0-1,-16-4,12 1,0 1,1-1,-1 0,1 0,0 0,0-1,0 1,0-1,0 0,1 0,0-1,0 1,0-1,0 1,1-1,-1 0,1 0,1 0,-1 0,0-3,-19-40,18 43,0 0,0-1,1 1,-1-1,1 0,1 0,-1 0,1 0,0 0,0 0,1 0,0 0,0 0,0-1,1 1,0 0,0 0,1 0,0-2,-1 6,0-1,0 0,1 0,-1 0,0 0,-1-1,1 1,-1 0,1 0,-1 0,0-1,0 1,0 0,0 0,-1 0,1-1,-1 1,0 0,0 0,0 0,-1 0,1 0,-1 0,1 1,-1-1,0 0,0 1,0-1,0 1,-1 0,1 0,-1-1,-102-60,96 54,1 0,-1-1,2 0,-1 0,1 0,1-1,0 0,0 0,1-1,-2-7,8 16,-1 0,1 0,-1-1,1 1,0 0,0 0,0 0,1 0,-1 1,1-1,-1 0,1 0,0 1,0-1,0 1,0 0,1 0,-1 0,1 0,-1 0,1 0,0 0,-1 1,1-1,0 1,0 0,0 0,0 0,0 1,1-1,-1 0,0 1,0 0,0 0,0 0,1 0,-1 1,0-1,0 1,0 0,0 0,0 0,0 0,0 0,1 1,81 33,-82-33,0-1,0 1,0 0,-1-1,1 1,0 1,-1-1,1 0,-1 1,0-1,1 1,-1-1,-1 1,1 0,0 0,-1 0,1 0,-1 0,0 1,0-1,0 0,-1 0,1 1,-1-1,0 0,0 1,0-1,0 1,0-1,-1 2,-32 100,7-64,23-39,-1 1,1 1,0-1,0 0,0 1,0-1,1 1,-1 0,1 0,0 0,0 0,1 1,-1-1,1 0,0 1,0-1,0 1,1-1,-1 1,1-1,0 1,1-1,-1 1,1-1,0 1,0-1,0 1,1-1,-1 0,1 0,0 0,0 0,1 0,-1 0,2 1,6 5,1 1,0-2,1 1,0-2,0 1,1-2,0 0,0 0,1-1,0-1,0 0,0-1,0-1,1 0,0 0,1-2,295-2,-298 3,0-1,0 2,0 0,0 0,-1 1,1 1,-1 0,0 1,-1 0,1 1,-1 0,4 4,-13-9,0 0,0 0,0 0,-1 1,1-1,-1 0,1 1,-1 0,0-1,0 1,0-1,0 1,-1 0,1 0,-1 0,1-1,-1 1,0 0,0 0,0 0,-1-1,1 1,-1 0,1 0,-1-1,0 1,0 0,0-1,-1 1,1-1,-2 2,-53 73,17-39,-2-1,-1-3,-2-2,-10 5,5-3,-275 164,225-130,99-67,-1 0,0 0,1 0,-1 0,0 0,1 0,-1 0,1 0,0 1,-1-1,1 0,0 0,0 0,0 1,0-1,0 0,0 0,0 0,0 1,0-1,1 0,-1 0,0 0,1 0,-1 1,1-1,-1 0,1 0,-1 0,1 0,0 0,0 0,0 0,-1-1,1 1,0 0,0 0,0-1,0 1,0 0,0-1,1 1,-1-1,0 1,0-1,0 0,0 1,2-1,61 13,-6-13,0-4,-1-1,0-3,0-3,0-2,-2-3,30-13,-28 12,602-189,-507 163,114-32,41 3,-226 62,-332 76,-1160 294,917-257,468-100,73-17,782-212,-1 34,726-67,-1327 235,224 7,-433 17,-9-1,1 1,-1 0,0 0,0 1,0 1,0-1,0 1,0 1,-1-1,1 2,3 1,-11-5,-1 0,1 1,0-1,0 0,-1 1,1-1,0 1,0-1,-1 1,1 0,-1-1,1 1,0-1,-1 1,1 0,-1 0,0-1,1 1,-1 0,0 0,1-1,-1 1,0 0,0 0,0 0,1 0,-1 0,0-1,0 1,0 0,-1 0,1 0,0 0,0-1,0 1,-1 0,1 0,0 0,-1-1,1 1,0 0,-1 0,1-1,-1 1,0 0,1-1,-1 1,1-1,-1 1,0-1,1 1,-1-1,0 1,0-1,1 1,-2-1,-47 24,-134 35,-2-9,-118 15,283-61,-1260 185,1229-183,-1213 130,1094-131,170-5,1-1,-1 1,0-1,0 1,1-1,-1 1,0 0,0-1,0 1,1-1,-1 1,0-1,0 1,0-1,0 1,0-1,0 0,0 1,0-1,0 1,0-1,-1 1,1-1,0 1,0 0,0-1,-1 1,1-1,0 1,0-1,-1 1,1 0,0-1,-1 1,1-1,0 1,-1 0,1 0,-1-1,1 1,-1 0,1 0,-1-1,1 1,-1 0,1 0,-1 0,1 0,-1 0,1 0,-1 0,1 0,-1 0,1 0,-1 0,1 0,-1 0,1 0,-1 0,1 0,-1 1,1-1,42-19,-38 18,577-176,310-86,1 29,-852 223,-40 11,0 0,0-1,0 1,0 0,0-1,0 1,0 0,0-1,0 1,0 0,0 0,0-1,0 1,0 0,0-1,0 1,0-1,-554 109,-649 119,1183-224,-165 30,-2-9,-1-8,-84-7,250-9,3 0,-1 0,1-1,-1-1,1-1,0-1,0 0,0-2,1 0,-3-2,20 8,-1-1,1 0,0 0,-1-1,1 1,0 0,0 0,-1 0,1-1,0 1,0-1,1 1,-1-1,0 1,0-1,1 1,-1-1,1 0,-1 1,1-1,0 0,0 0,0 1,0-1,0 0,0 0,0 1,0-1,1 0,-1 1,1-1,-1 0,1 1,0-1,-1 1,1-1,0 1,0-1,0 1,0 0,0-1,1 1,-1 0,0 0,1 0,-1 0,0 0,1 0,-1 0,1 0,0 1,-1-1,1 1,0-1,-1 1,1-1,0 1,0 0,29-16,1 1,0 2,1 1,1 2,12-2,-8 2,438-106,4 21,195-2,-470 70,0 9,0 9,97 12,-267-2,0 1,-1 2,0 2,1 1,-2 1,0 2,0 2,0 1,-30-12,-1-1,1 1,-1 1,0-1,0 0,1 0,-1 1,0-1,0 1,0 0,0-1,-1 1,1 0,0 0,-1 0,0 1,1-1,-1 0,0 0,0 1,0-1,0 1,0-1,-1 1,1-1,-1 1,0-1,0 1,0-1,0 1,0 0,0-1,-1 1,1-1,-1 1,0-1,1 1,-1-1,0 0,-1 1,1-1,0 0,-1 0,1 0,-1 0,-1 1,-9 7,0 0,-1-1,0 0,-1-1,0-1,0 0,-1-1,0 0,-5 0,-2 2,-764 246,493-166,-667 189,792-242,2239-562,-1706 453,58 8,-295 56,-105 21,-55 7,-337 90,-858 228,63-53,1012-256,128-30,60-10,998-250,404-49,-997 232,2 19,400 0,-802 60,-19-1,1 1,0 2,0 0,-1 1,1 1,-1 2,17 4,-38-9,1 1,-1-1,1 0,-1 1,1-1,-1 1,0 0,1-1,-1 1,0 0,0 0,0 0,0 0,1 0,-1 0,0 0,-1 0,1 0,0 0,0 1,0-1,-1 0,1 1,-1-1,1 0,-1 1,1-1,-1 1,0-1,0 1,1-1,-1 1,0-1,0 0,-1 1,1-1,0 1,0-1,-1 1,1-1,-1 1,1-1,-1 0,0 0,0 1,1-1,-1 0,0 0,0 0,0 1,0-1,0 0,0-1,-1 1,1 0,0 0,0 0,-1-1,1 1,0-1,-1 1,1-1,-1 1,1-1,-1 0,-44 25,-1-3,0-2,-2-2,0-2,-23 4,6-1,-1061 296,821-236,-4-13,-148 6,178-55,239-18,32-8,29-2,50-13,1 2,0 4,5 1,-7 2,1271-264,-919 212,4 20,88 13,-423 31,1 3,0 4,-1 4,27 9,-14 21,-101-38,-1 1,0 0,0 0,1 0,-1 0,0 0,0 0,0 0,0 1,0-1,0 0,-1 1,1-1,0 0,-1 1,1-1,-1 1,1-1,-1 1,0-1,1 1,-1-1,0 1,0-1,0 1,0-1,-1 1,1 0,0-1,-1 1,1-1,-1 0,1 1,-1-1,1 1,-1-1,0 0,0 1,0-1,0 0,0 0,0 0,0 0,0 0,-1 0,1 0,0 0,0 0,-1 0,-73 41,74-41,-130 49,-3-6,-1-5,-22-2,70-16,-1150 247,1019-226,-2-9,-1-11,-60-7,261-17,53-3,-26 4,567-93,377-76,-512 107,402-3,-820 65,37-3,0 3,-1 3,1 2,-1 2,22 7,-77-13,0-1,0 1,0 0,0 0,-1 0,1 0,0 0,0 1,0-1,0 1,0-1,0 1,0-1,0 1,-1 0,1 0,0 0,-1 0,1 0,-1 0,1 1,-1-1,1 1,-1-1,0 1,0-1,0 1,0-1,0 1,0 0,0 0,0 0,-1-1,1 1,-1 0,1 0,-1 0,0 0,0 0,1 0,-2 0,1 0,0 0,0 0,-1 0,1 0,-1-1,1 1,-1 0,0 0,-10 7,0 0,0-1,-1 0,0-1,0 0,-1-1,0-1,0 0,0 0,-1-2,-1 1,-16 6,-358 100,-132 11,512-119,-211 45,-1-9,-1-9,-2-11,-45-8,167-18,102 8,-1 0,1 0,-1 0,1 1,-1-1,1 0,-1 0,1 0,-1 0,1 0,-1 0,1 0,-1 0,1 0,-1-1,1 1,-1 0,1 0,-1 0,1 0,-1-1,1 1,0 0,-1-1,1 1,-1 0,1-1,0 1,-1 0,1-1,0 1,-1-1,1 1,0 0,0-1,0 1,-1-1,1 1,0-1,0 1,0-1,0 1,0-1,0 1,0-1,0 1,0-1,0 1,0-1,0 1,0-1,0 1,0-1,1 1,-1-1,0 0,28-15,272-69,643-187,-905 260,78-20,-2-6,-1-4,81-45,-176 77,0-1,0 0,-1-1,0-1,-1-1,-1 0,10-11,-21 19,0 1,0-1,0 1,0-1,-1 0,0-1,0 1,-1-1,0 1,0-1,0 1,-1-1,0 0,0 0,-1 0,0 0,0 0,-1 1,1-1,-2 0,1 0,-1 0,0 1,-2-6,-9-10,-2 0,-1 1,0 0,-2 1,0 1,-1 1,-1 0,0 2,-2 0,0 1,0 2,-1 0,-1 1,-17-5,-104-48,-2 6,-2 6,-3 8,-1 6,-2 6,-1 8,-1 6,-1 7,-5 7,47 2,1 1,1-4,0-6,-56-14,160 25,0 0,0-1,0 0,0-1,0 0,1 0,-1-1,1 0,0-1,0 0,1 0,-1-1,1 0,0 0,1-1,0 0,0-1,0 0,1 0,0 0,0 0,1-1,0 0,1 0,-2-6,5-14,1 0,2 1,0-1,2 0,1 1,2-1,1 2,0-1,2 1,2 0,0 1,2 0,0 1,17-20,39-87,-65 122,0 0,-1 0,0 0,0-1,-1 1,0-1,-1 0,0 0,-1 0,-1 0,1 0,-2 0,1 0,-1 0,-1 0,0 1,-1-1,0 0,-1 1,0 0,0-1,-1 2,0-1,-1 0,0 1,-1 0,-1-1,-142-103,149 112,1 0,-1 1,0-1,0 0,1 0,-1 1,0-1,0 1,0-1,0 0,1 1,-1-1,0 1,0 0,0-1,0 1,0 0,0 0,0 0,-1-1,1 1,0 0,0 0,0 1,0-1,0 0,0 0,0 0,0 1,0-1,0 0,0 1,0-1,0 1,1-1,-1 1,0 0,0-1,0 1,1 0,-1 0,0-1,0 2,-22 45,17-32,-65 220,70-230,-2 0,1 1,0 0,1 0,-1 0,1 0,0 0,0 0,1 0,0 0,0 0,0 0,1 0,0 0,0 0,1 0,-1 0,1-1,3 6,-3-10,0 0,1-1,-1 1,0-1,1 1,-1-1,1 0,-1 0,0 0,1 0,-1-1,1 1,-1-1,0 1,1-1,-1 0,0 0,0 0,1 0,-1 0,0 0,0-1,0 1,-1-1,1 1,0-1,0 0,-1 0,1 0,-1 0,0 0,0 0,1 0,-1 0,0 0,-1-1,2-1,5-6,-1-1,0 0,0 0,-1-1,-1 0,0 1,0-2,-2 1,1 0,-1 0,-1-1,0 1,-1-1,0 0,-1 1,0-1,-1 1,-1 0,0 0,0 0,-1 0,-1 0,0 1,-4-7,9 17,-1 1,1-1,-1 0,0 0,1 1,-1-1,1 1,-1-1,0 0,0 1,1 0,-1-1,0 1,0-1,1 1,-1 0,0-1,0 1,0 0,0 0,0 0,0 0,1 0,-1 0,0 0,0 0,0 0,0 0,0 0,0 0,1 1,-1-1,0 0,0 1,0-1,1 1,-1-1,0 0,0 1,1 0,-1-1,0 1,1-1,-1 1,1 0,-1 0,1-1,-1 1,1 0,0 0,-1 0,-21 49,20-45,-3 13,1-1,0 1,1 0,1 0,1 0,1 0,0 0,1 0,1 0,1 0,0 0,2 2,19 98,-21-116,0 1,0 0,0-1,0 1,1-1,-1 0,1 0,-1 0,1-1,0 1,-1-1,1 0,0 0,0 0,0-1,0 1,0-1,0 0,0 0,0 0,0-1,0 1,0-1,0 0,-1 0,1 0,0-1,0 0,-1 1,1-1,-1 0,0-1,1 1,-1-1,7-1,290-147,-181 83,-120 68,1 0,-1-1,1 1,0 0,0 0,-1-1,1 1,0 0,-1-1,1 1,0-1,0 1,0 0,-1-1,1 1,0-1,0 1,0-1,0 1,0 0,0-1,0 1,0-1,0 1,0-1,0 1,0 0,0-1,0 1,0-1,0 1,0-1,1 1,-1 0,0-1,0 1,1-1,-1 1,0 0,0-1,1 1,-44 14,-222 93,159-86,105-22,0 1,1 0,-1 0,0-1,0 1,1-1,-1 1,0 0,1-1,-1 1,1-1,-1 0,1 1,-1-1,1 1,-1-1,1 0,-1 0,1 1,0-1,-1 0,1 1,0-1,0 0,-1 0,1 0,0 1,0-1,0 0,0 0,0 0,0 1,0-1,0 0,1 0,-1 0,0 1,0-1,1 0,-1 0,0 1,1-1,-1 0,1 1,-1-1,1 0,-1 0,1 0,-1 0,1 0,-1 0,1-1,-1 1,0 0,0 0,0 0,1 0,-1 0,0-1,0 1,-1 0,1 0,0 0,0 0,-1 0,1-1,0 1,-1 0,1 0,-1 0,1 0,-1 0,0 0,1 0,-1 1,0-1,0 0,0 0,0 0,0 1,0-1,0 0,-13-3,0 1,0 1,0 0,0 1,-1 0,1 1,0 0,0 1,-11 3,-40 9,55-10,0-1,0 1,0-2,0 1,0-2,0 1,0-1,0-1,0 0,0 0,-5-2,10 1,1 0,-1 1,0 0,1-1,-1 1,0 1,0-1,1 1,-1 0,0 0,0 0,0 1,0 0,1 0,-1 0,0 0,1 1,-1-1,1 1,-3 2,7-3,-1 0,1-1,0 1,-1 0,1 0,0 0,0 0,0 0,0 0,0 0,0 0,0 0,0 0,0 0,0 0,0 0,1 0,-1 0,0 0,1 0,-1 0,1 0,-1 0,1-1,-1 1,1 0,0 0,-1-1,1 1,0 0,-1-1,1 1,0 0,0-1,0 1,0-1,0 0,0 1,0-1,-1 0,1 1,0-1,0 0,0 0,0 0,0 0,0 0,0 0,0 0,0 0,0 0,0-1,0 1,0 0,0-1,1 1,177-22,-128 11,1085-187,-918 162,-59 8,1 6,144 1,-285 21,-12-2,-1 1,1 0,0 0,0 1,0 0,-1 0,1 1,0 0,0 0,-1 0,1 1,0 0,-1 0,0 1,1 0,-1 0,0 0,-1 1,1 0,-1 0,1 0,-1 1,0 0,-1 0,1 1,-5-3,0 1,-1-1,1 1,-1 0,0-1,0 1,-1-1,1 0,-1 1,0-1,1 0,-1 0,-1 0,1 0,0 0,-1-1,1 1,-1-1,0 0,0 1,0-1,0 0,0-1,0 1,-1-1,1 1,-1-1,1 0,-1 0,1 0,-1-1,1 1,-1-1,-2 0,6 0,-336 78,-451 81,720-136,67-22,-1-1,1 1,-1 0,1-1,0 1,-1 0,1 0,0-1,0 1,-1 0,1 0,0 0,0-1,0 1,0 0,0 0,0 0,0-1,0 1,1 0,-1 0,0 0,0-1,1 1,-1 0,0 0,1-1,-1 1,1 0,-1-1,1 1,-1 0,1-1,-1 1,1-1,0 1,-1-1,1 1,0-1,-1 0,1 1,0-1,0 0,-1 1,1-1,0 0,0 0,0 0,-1 0,1 0,0 0,0 0,0 0,-1 0,1 0,0 0,0 0,0-1,-1 1,1 0,0-1,0 1,0-1,41 5,1-3,-1-1,1-2,-1-2,0-2,2-2,0 1,698-123,271-15,-581 107,-432 38,0 0,0 0,0 0,0 1,0-1,0 0,0 0,0 0,0 1,0-1,0 0,0 0,0 0,0 1,0-1,0 0,0 0,0 0,0 1,0-1,0 0,0 0,0 0,0 0,0 1,0-1,1 0,-1 0,0 0,0 0,0 1,0-1,0 0,1 0,-1 0,0 0,0 0,0 0,1 0,-1 0,0 1,0-1,0 0,1 0,-23 10,-242 62,-116 25,-219 55,-153 0,535-111,261-38,507-94,-468 75,839-154,647-47,-1385 195,2 8,128 8,-246 18,-70-4,-110 26,82-28,-1354 298,850-179,-547 105,1038-222,-98 3,141-12,-1 1,1-1,0 1,0-1,0 1,-1-1,1 1,0-1,0 1,0-1,0 1,0-1,0 1,0-1,0 0,0 1,0-1,0 1,0-1,0 1,0-1,1 1,-1-1,0 1,0-1,1 1,-1-1,0 1,1-1,-1 1,0-1,1 1,-1 0,1-1,-1 1,0 0,1-1,-1 1,1 0,-1 0,1-1,-1 1,1 0,-1 0,1 0,0 0,-1 0,1 0,-1 0,1 0,-1 0,1 0,-1 0,1 0,0 0,-1 0,1 0,-1 1,1-1,-1 0,1 0,-1 1,1-1,528-160,94-9,608-80,-891 196,1 16,101 11,-408 25,-21 0,0 0,0 1,0 0,0 1,0 0,0 1,0 1,-1 0,1 0,11 6,-24-9,1 1,0-1,0 1,0-1,0 1,-1-1,1 1,0 0,-1-1,1 1,0 0,-1-1,1 1,-1 0,1 0,-1-1,1 1,-1 0,0 0,1 0,-1 0,0 0,0 0,0 0,1 0,-1-1,0 1,0 0,0 0,-1 0,1 0,0 0,0 0,0 0,-1 0,1 0,0-1,-1 1,1 0,-1 0,1 0,-1-1,1 1,-1 0,0 0,1-1,-1 1,0 0,-40 29,-27 5,-2-3,-1-4,-60 16,84-28,-2118 666,1627-533,-117-2,606-138,20-2,0-2,-1 0,0-3,0 0,0-2,-4-1,33 1,1 1,-1-1,0 0,0 0,0 0,0 0,0 0,0 0,0 0,0 0,0 0,0 0,0-1,0 1,1 0,-1-1,0 1,0 0,0-1,0 1,1-1,-1 1,0-1,0 0,1 1,-1-1,1 0,-1 1,0-1,1 0,-1 0,1 0,0 1,-1-1,1 0,0 0,-1 0,1 0,0 0,0 0,30-26,229-80,273-63,8 23,19 20,100-1,172 8,-488 83,1 15,46 16,-226 19,-118 2,-45-15,0 0,0 1,-1-1,1 1,0-1,-1 1,1-1,0 1,-1 0,1-1,-1 1,1 0,-1-1,0 1,1 0,-1 0,0-1,1 1,-1 0,0 0,0 0,1-1,-1 1,0 0,0 0,0 0,0 0,0-1,-1 1,1 0,0 0,0 0,0 0,-1-1,1 1,0 0,-1 0,1-1,-1 1,1 0,-1-1,1 1,-1 0,1-1,-1 1,0-1,1 1,-1-1,0 1,0-1,1 0,-1 1,0-1,-112 58,-479 150,-1795 519,1509-483,-289 17,1078-244,0-4,-1-4,-68-2,155-7,-2 0,0 1,0-1,-1 0,1 0,0-1,0 1,-1-1,1 0,0-1,0 1,0-1,0 0,0 0,1-1,-1 1,1-1,-1 0,-2-3,7 4,-1-1,1 0,0 1,0-1,0 1,0-1,1 1,-1-1,1 1,-1-1,1 1,0 0,0-1,0 1,0 0,0-1,1 1,-1 0,1 0,-1 0,1 0,0 0,0 1,-1-1,1 1,1-1,-1 1,0-1,0 1,0 0,1 0,179-100,175-50,7 17,257-56,971-206,-918 263,607-36,-806 152,-321 36,-153-19,0 0,0 0,1 0,-1 1,0-1,0 0,0 1,0-1,0 1,1-1,-1 1,0-1,0 1,0 0,0-1,-1 1,1 0,0 0,0 0,0 0,-1 0,1 0,0 0,-1 0,1 0,-1 0,1 0,-1 0,0 1,1-1,-1 0,0 0,0 0,0 1,0-1,0 0,0 0,0 0,0 1,0-1,-1 1,-39 36,-9-11,-1-2,-2-2,-50 15,46-17,-1592 496,1356-433,-1091 280,1230-330,-1-8,-1-6,-56-4,197-15,1 0,0-1,-1-1,1 0,0-1,0 0,0-1,0 0,-2-2,14 5,0-1,0 0,0 1,1-1,-1 0,0 0,0 0,0 1,0-1,1 0,-1 0,1 0,-1 0,0 0,1 0,0-1,-1 1,1 0,0 0,-1 0,1 0,0 0,0-1,0 1,0 0,0 0,0 0,0 0,1-1,-1 1,0 0,1 0,-1 0,0 0,1 0,0 0,-1 0,1 0,0 0,-1 0,1 0,0 0,0 0,0 1,-1-1,1 0,0 1,0-1,0 0,0 1,1-1,-1 1,0 0,0-1,1 1,150-87,450-150,-476 191,687-233,611-117,-1112 322,3 14,209-8,-398 69,-126-1,1 1,-1 0,1 0,-1 0,0-1,1 1,-1 0,0 0,0 0,0 0,0 0,1 0,-1-1,0 1,0 0,-1 0,1 0,0 0,0 0,0 0,-1 0,1-1,0 1,-1 0,1 0,-1 0,1-1,-1 1,1 0,-1-1,1 1,-1 0,0-1,1 1,-1-1,0 1,0-1,1 1,-1-1,0 1,0-1,0 0,0 1,1-1,-1 0,0 0,0 0,0 0,0 0,0 0,0 0,0 0,0 0,1 0,-1 0,-264 98,216-83,-1428 410,-647 123,2114-546,-213 43,-88 1,290-43,0-1,0-1,-1-1,1 0,0-2,-19-3,39 5,0 0,0 0,0 0,0 0,0 0,0 0,0 0,0 0,0 0,0 0,0 0,0-1,0 1,0-1,0 1,0 0,1-1,-1 1,0-1,0 0,0 1,1-1,-1 0,0 1,0-1,1 0,-1 0,1 0,-1 0,1 1,-1-1,1 0,0 0,-1 0,1 0,0 0,0 0,-1 0,1 0,0 0,0 0,0 0,0 0,1 0,-1 0,0 0,0 0,1 0,-1 0,0 0,1 0,-1 0,1 0,-1 0,1 1,-1-1,1 0,0 0,-1 1,1-1,0 0,117-65,-97 57,277-103,4 12,85-6,384-78,288-11,-591 128,394-3,-773 67,1 3,-1 3,1 5,25 8,-114-16,10 2,1-1,-1 2,1 0,-1 0,0 1,0 0,0 1,0 0,-1 1,0 0,3 3,-12-8,1 0,-1 1,0-1,0 1,0-1,0 1,0-1,0 1,0 0,-1-1,1 1,-1 0,1 0,-1-1,0 1,1 0,-1 0,0 0,0-1,0 1,0 0,-1 0,1 0,-1-1,1 1,-1 0,1 0,-1-1,0 1,0 0,0-1,0 1,0-1,0 1,0-1,0 0,-2 2,-57 45,58-47,-92 52,-3-4,-1-4,-2-5,-29 4,-346 109,-432 78,693-185,-2-9,-1-10,-107-3,120-39,201 16,0-1,0 0,-1 0,1 0,0-1,0 1,0-1,-1 0,1 0,0 0,0 0,0 0,0 0,0-1,1 0,-1 0,0 1,1-1,-1-1,1 1,0 0,-1-1,1 1,0-1,1 1,-1-1,0 0,1 0,0 0,-1 0,1 0,0 0,1 0,-1-1,1 1,-1 0,1 0,0-1,0 1,0-3,6-2,0 1,0-1,1 1,-1 0,1 1,1 0,-1 0,1 0,1 1,-1 0,0 1,5-2,94-45,3 6,2 4,84-19,223-51,155-12,-347 82,1 10,2 10,1 9,60 12,-262 2,-4-2,0 1,-1 1,1 1,0 1,-1 2,0 0,17 8,-39-14,1 1,-1 0,0-1,0 1,0 0,1 1,-1-1,0 0,0 0,-1 1,1 0,0-1,0 1,-1 0,1 0,-1-1,1 1,-1 0,0 1,0-1,0 0,0 0,0 0,0 1,-1-1,1 0,-1 1,0-1,1 0,-1 1,0-1,-1 1,1-1,0 0,-1 1,1-1,-1 0,1 1,-1-1,0 0,0 0,0 0,-1 1,1-1,-9 9,0-1,-1 0,0-1,-1 0,1 0,-2-1,1-1,-1 0,0-1,-1 0,1-1,-2 0,4-1,-196 71,-212 45,345-100,71-19,-1265 316,840-243,378-70,32-7,22-4,29-10,-31 16,346-136,5 16,5 14,33 10,1108-187,-1268 249,-212 36,-28 10,-200 61,-1758 533,1685-527,-118 9,222-68,178-19,-3 1,0-1,0 0,1 0,-1 0,0 0,0 0,1 0,-1-1,0 1,0-1,1 0,-1 0,0 0,1 0,-1 0,1 0,0-1,-1 1,1-1,0 0,0 0,0 0,0 0,0 0,0 0,3-2,0 1,0 0,1 0,-1 0,1 0,-1 0,1 0,0 1,0-1,0 1,1-1,-1 1,1 0,-1 0,1 0,0 0,-1 0,1 0,0 1,3-2,1-1,99-55,4 4,1 5,3 5,17 1,267-83,5 17,6 18,239-24,-524 109,-124 6,1 1,-1 0,1 0,0 0,-1 0,1-1,-1 1,1 0,0 0,-1 0,1 0,0 0,-1 0,1 1,-1-1,1 0,0 0,-1 0,1 1,-1-1,1 0,0 0,-1 1,1-1,-1 1,1-1,-1 0,0 1,1-1,-1 1,1-1,-1 1,0-1,1 1,-1-1,0 1,0 0,1-1,-1 1,0-1,0 1,0 0,0-1,0 1,0 0,0-1,0 1,0-1,0 1,0 0,0-1,0 1,0 0,-1-1,1 1,0-1,-1 1,1-1,0 1,-1-1,1 1,-33 26,-24 4,-2-2,0-4,-38 11,9-3,-108 44,-763 279,861-323,-1-4,-2-4,-1-5,-82 5,98-30,85 4,1 0,-1 0,0 0,0 0,1 0,-1-1,0 1,1 0,-1 0,1-1,0 1,-1 0,1 0,0-1,0 1,0 0,0-1,0 1,0 0,0-1,0 1,1 0,-1 0,0-1,1 1,-1 0,1 0,0 0,-1-1,1 1,0 0,0 0,-1 0,1 0,0 0,0 0,0 1,0-1,0 0,0 0,1 1,-1-1,0 0,0 1,0 0,1-1,-1 1,0-1,0 1,1 0,-1 0,0 0,46-27,2 3,0 1,1 3,1 2,4 1,-52 16,284-86,4 12,2 13,4 13,165-2,-176 42,-254 14,-32-5,0 0,-1 0,1 1,0-1,0 0,0 0,-1 1,1-1,0 0,0 1,0-1,0 0,-1 0,1 1,0-1,0 0,0 1,0-1,0 0,0 1,0-1,0 0,0 1,0-1,0 0,0 1,0-1,0 0,0 1,1-1,-1 0,0 0,0 1,0-1,0 0,1 1,-1-1,0 0,0 0,1 1,-1-1,0 0,0 0,1 0,-1 0,0 1,0-1,1 0,-1 0,0 0,1 0,-1 0,0 0,1 0,-1 0,0 0,1 0,-1 0,0 0,1 0,-1 0,0 0,-133 35,-690 232,397-118,398-140,-110 37,-2-5,-116 17,184-55,77-10,248-89,299-59,-191 86,-351 67,1 0,0 1,-1 1,1 0,0 0,-1 1,1 0,0 0,-1 2,0-1,1 1,-1 1,7 3,-16-6,1 0,-1 0,1 0,-1 0,1 1,-1-1,0 1,0-1,1 1,-1-1,0 1,-1 0,1-1,0 1,0 0,-1 0,1 0,-1-1,1 1,-1 0,0 0,0 0,0 0,0 0,0 0,0 0,0-1,-1 1,1 0,-1 0,0 0,1 0,-1-1,0 1,0 0,0-1,0 1,0-1,0 1,-1 0,-56 62,-41 14,-3-4,-3-5,-86 40,-105 49,-271 99,-71 14,552-228,3 4,1 3,3 4,3 3,-53 52,70-54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0:51.47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4580 1528,'-615'237,"597"-232,-1 0,0-1,-1-1,1-1,-1 0,1-2,-1 0,-5-2,25 2,1-1,-1 0,1 1,-1-1,1 1,-1-1,1 0,-1 1,1-1,-1 0,0 1,0-1,1 0,-1 1,0-1,0 0,0 0,0 0,0 1,0-1,0 0,0 0,0 1,0-1,0 0,0 0,-1 1,1-1,0 0,0 1,-1-1,1 0,-1 1,1-1,0 0,-1 1,1-1,-1 1,0-1,1 1,-1-1,1 1,-1-1,0 1,1 0,-1-1,0 1,0 0,1-1,-1 1,0 0,0 0,1 0,-1 0,0 0,0 0,1 0,-1 0,0 0,0 0,1 0,-1 0,0 1,0-1,1 0,-1 1,0-1,1 0,-1 1,147-53,62-11,-102 32,-1-4,35-19,-139 53,3 0,1-1,-1 0,1 0,-1-1,0 1,0-1,0 1,0-2,-1 1,1 0,-1 0,1-1,-1 0,0 0,1-2,-5 4,0 0,0 0,0 0,0 1,0-1,0 0,0 0,-1 1,1-1,-1 1,1-1,-1 1,1 0,-1 0,0-1,0 1,0 0,1 0,-1 1,0-1,0 0,0 1,0-1,0 1,0 0,-1-1,1 1,0 0,0 0,0 1,0-1,0 0,0 1,-2 0,1-1,-353 1,-249 28,411-34,195 5,0 0,0-1,-1 1,1-1,0 0,0 1,0-1,-1 0,1 1,0-1,-1 0,1 0,-1 1,1-1,-1 0,1 0,-1 0,0 0,1 0,-1 0,0 0,0 0,1 0,-1 0,0 0,0 0,0 0,0 1,0-1,-1 0,1 0,0 0,0 0,-1 0,1 0,0 0,-1 0,1 0,-1 0,1 1,-1-1,0 0,1 0,-1 1,0-1,1 0,-1 1,0-1,0 1,0-1,0 1,1-1,-1 1,0-1,0 1,0 0,0 0,0-1,0 1,0 0,0 0,0 0,0 0,-1 0,169-65,-108 47,324-95,-287 100,-140 37,-70 8,-1-5,-1-5,-1-5,-9-5,95-7,-1-1,1-2,0-1,-1-2,1-1,0-2,0 0,0-2,-11-5,43 11,-1-1,1 1,-1 0,1-1,-1 1,1-1,-1 1,0-1,1 1,-1-1,0 1,1-1,-1 0,0 1,1-1,-1 1,0-1,0 0,0 1,0-1,0 0,0 1,0-1,0 0,0 1,0-1,0 0,0 1,0-1,-1 0,1 1,0-1,0 1,-1-1,1 1,0-1,-1 0,1 1,0-1,-1 1,1-1,-1 1,1 0,-1-1,1 1,-1 0,0-1,1 1,-1 0,1-1,-1 1,0 0,1 0,-1 0,0 0,1-1,-1 1,1 0,-1 0,0 0,1 0,-2 1,61-16,-52 14,176-39,-86 18,0 3,55-1,-267 26,-205 51,70-10,304-53,561-170,-74 21,-414 100,-128 55,0 0,1 0,-1 0,1 0,-1 0,1 0,-1 0,0 0,1 0,-1 0,1-1,-1 1,1 0,-1 0,0 0,1-1,-1 1,1 0,-1-1,1 1,0 0,-1-1,1 1,-1-1,1 1,0-1,-1 1,1-1,0 1,-1-1,1 1,0-1,0 1,0-1,-1 1,1-1,0 0,0 1,0-1,0 1,0-1,0 1,0-1,0 0,0 1,0-1,1 1,-1-1,0 1,0-1,1 0,-1 1,0-1,0 1,1-1,-1 1,0 0,1-1,-1 1,1-1,-1 1,1 0,-1-1,1 1,-1 0,1-1,-1 1,1 0,-1 0,-48-4,-47 12,0 4,1 4,1 3,-22 12,-93 18,170-40,-84 19,0-6,-1-4,-1-7,-94-3,216-8,-4 1,1-1,-1 1,1-1,-1 0,1-1,-1 0,1 0,-1 0,1 0,0-1,-1 0,1 0,0 0,0-1,1 1,-1-1,1 0,-1-1,1 1,0-1,-3-3,8 4,-1 1,1-1,0 0,0 1,0-1,0 0,0 1,1 0,-1-1,1 1,0 0,0 0,-1-1,1 1,1 1,-1-1,0 0,0 1,1-1,-1 1,1-1,-1 1,1 0,1 0,6-5,134-74,3 7,3 6,133-38,-162 60,89-30,4 9,21 5,-168 48,-137 12,-424 69,42-4,352-55,-406 21,493-30,-5 1,-1-1,1-1,0-1,-1 0,1-1,0-1,-12-5,29 9,0 0,0 0,0 0,0 0,0-1,0 1,0 0,0 0,0-1,0 1,0 0,1-1,-1 1,0-1,0 1,1-1,-1 0,0 1,0-1,1 0,-1 1,1-1,-1 0,1 0,-1 0,1 1,-1-1,1 0,0 0,-1 0,1 0,0 0,0 0,0 0,0 0,0 0,0 0,0 0,0 1,0-1,0 0,0 0,1 0,-1 0,0 0,1 0,-1 0,0 0,1 1,-1-1,1 0,0 0,-1 1,1-1,0 0,-1 1,1-1,0 0,0 1,55-31,251-51,-191 56,877-178,-886 183,-395 70,176-29,-881 128,711-135,282-13,-5 0,0 1,0-1,1 0,-1-1,0 1,1-1,-1 0,1 0,-1-1,1 1,-1-1,1 0,0 0,0-1,0 1,0-1,0 0,0 0,0-1,4 2,0 0,0 0,0 0,1 0,-1 0,1 0,-1 0,1 0,0 0,0 0,0 0,0 0,0 0,0 1,1-1,-1 0,0 1,1-1,-1 1,1 0,0-1,-1 1,1 0,0 0,0 0,0 0,0 0,0 1,0-1,0 1,0-2,505-232,-364 164,-143 70,0 0,-1-1,1 1,0 0,-1 0,1-1,0 1,0 0,0-1,0 1,-1 0,1-1,0 1,0 0,0-1,0 1,0 0,0-1,0 1,0 0,0-1,0 1,0 0,0-1,0 1,0 0,0-1,0 1,0-1,0 1,0 0,1-1,-1 1,0 0,0 0,0-1,1 1,-1 0,0-1,0 1,1 0,-1 0,0 0,0-1,1 1,-1 0,0 0,1 0,-1 0,0-1,1 1,-1 0,0 0,1 0,-35 2,-486 108,244-57,-3-11,-1-13,-130-8,398-21,-55-13,101-3,-27 14,54-26,-62 26,0 0,0 1,0-1,-1 0,1 0,0 1,-1-1,1 1,-1-1,1 1,-1 0,0 0,0 0,1 0,-1 0,0 0,0 0,0 0,0 1,0-1,0 1,0-1,0 1,0 0,-1 0,1 0,0 0,0 0,-1 1,-372-2,319 0,-140 13,26 23,-44-13,69 1,145-23,-1 0,1 0,-1 0,1 0,-1 0,1 0,-1 0,1 0,-1 0,1 0,-1 1,1-1,-1 0,1 0,0 1,-1-1,1 0,-1 0,1 1,0-1,-1 0,1 1,0-1,-1 1,1-1,0 0,0 1,-1-1,1 1,0-1,0 1,0-1,0 1,-1-1,1 1,0-1,0 1,0-1,0 1,0-1,0 1,0-1,0 1,1-1,-1 1,0-1,0 1,0-1,1 0,-1 1,0-1,0 1,1-1,-1 1,0-1,1 0,-1 1,0-1,1 0,-1 1,0-1,1 0,-1 0,1 1,-1-1,30 15,-19-14,0-1,-1 0,1-1,0 0,-1 0,1-1,-1-1,1 0,-1 0,0-1,0 0,2-2,1 1,224-92,42-4,-127 88,-150 12,-1 1,0 0,1 0,-1 0,1 0,-1 0,0 1,1-1,-1 0,0 1,1-1,-1 1,0-1,0 1,1-1,-1 1,0 0,0 0,0 0,0-1,0 1,0 0,0 0,0 1,0-1,-1 0,1 0,0 0,-1 0,1 1,-1-1,1 0,-1 1,1-1,-1 0,0 1,0-1,0 0,0 1,0-1,0 1,0-1,0 1,-37 50,-152 67,188-118,-1-1,1 1,0 0,-1 0,1 0,0 0,0 0,-1 0,1 0,0 0,0 1,0-1,0 0,1 1,-1-1,0 0,1 1,-1-1,0 1,1-1,0 1,-1 0,1-1,0 1,0-1,0 1,0-1,0 1,0 0,0-1,1 1,-1-1,1 1,-1-1,1 1,-1-1,1 1,0-1,0 0,0 1,-1-1,1 0,1 1,-1-1,0 0,0 0,0 0,1 0,-1 0,0-1,1 1,-1 0,1 0,-1-1,1 1,-1-1,1 0,-1 1,1-1,-1 0,1 0,0 0,-1 0,1 0,37 5,1-1,0-2,-1-2,1-2,-1-1,9-4,-23 5,967-135,-72 37,-775 87,16-3,161 7,-318 9,9 0,1 1,0 0,-1 0,1 1,-1 1,0 0,0 1,10 4,-22-7,0-1,1 1,-1 0,0-1,0 1,0 0,0 0,0-1,-1 1,1 0,0 0,0 0,0 0,-1 0,1 0,0 0,-1 0,1 1,-1-1,0 0,1 0,-1 0,0 1,0-1,1 0,-1 0,0 0,0 1,-1-1,1 0,0 0,0 1,0-1,-1 0,1 0,-1 0,1 0,-1 1,1-1,-1 0,0 0,1 0,-1 0,0 0,-44 41,-205 85,139-80,-2-5,-91 20,147-40,104-20,379-88,1520-261,-1826 329,1 6,86 4,-204 8,2-1,1 1,-1-1,1 2,-1-1,0 0,1 1,-1 0,0 0,0 1,0 0,0-1,0 2,0-1,0 0,-1 1,1 0,-1 0,3 3,-7-4,-1 1,0 0,1 0,-1-1,0 1,0-1,0 1,-1-1,1 1,-1-1,1 0,-1 0,0 0,0 0,0 0,0 0,0 0,0-1,-1 1,1-1,0 1,-1-1,1 0,-1 0,1 0,-1 0,0 0,1-1,-4 1,6-1,-89 30,-1-3,-54 6,29-6,-732 170,78-43,725-144,35-9,32-6,515-125,-370 90,424-85,-532 115,137-24,1 8,1 10,25 7,-209 9,-3 0,1-1,-1 2,1 0,-1 0,0 1,0 1,0 0,0 0,0 2,3 1,-14-6,0 1,0-1,0 1,0 0,0-1,0 1,0 0,0 0,0 0,0 0,-1 0,1 0,0 0,-1 0,1 0,0 0,-1 0,1 0,-1 0,0 0,1 1,-1-1,0 0,0 0,0 0,0 1,0-1,0 0,0 0,0 1,0-1,-1 0,1 0,0 0,-1 0,1 1,-1-1,1 0,-1 0,0 0,1 0,-1 0,0 0,0 0,0-1,0 1,0 0,0 0,0-1,0 1,-57 39,56-39,-107 51,-3-4,-2-5,-17 0,96-31,-305 94,-5-14,-61-4,370-81,-1 1,0-2,-1-1,0-2,-26-2,64-1,0 0,0 0,1 0,-1-1,0 1,0 0,1 0,-1 0,0 0,0-1,0 1,1 0,-1 0,0-1,0 1,0 0,0 0,1-1,-1 1,0 0,0 0,0-1,0 1,0 0,0-1,0 1,0 0,0 0,0-1,0 1,0 0,0-1,0 1,0 0,0 0,-1-1,1 1,0 0,0 0,0-1,0 1,0 0,-1 0,1-1,0 1,0 0,0 0,32-13,-32 13,164-49,121-18,-123 31,49-12,2 10,2 8,74 5,-182 30,-106-6,0 1,0 0,0 0,0 0,0 0,0 0,0 0,0 1,0-1,0 0,0 0,0 1,0-1,0 1,0-1,0 1,0-1,0 1,0-1,-1 1,1 0,0-1,0 1,-1 0,1 0,0 0,-1 0,1 0,-1-1,1 1,-1 0,0 0,1 0,-1 0,0 0,0 0,0 0,1 1,-1-1,0 0,0 0,-1 0,1 0,0 0,0 0,0 0,-1 0,1 0,0 0,-1 0,1 0,-1 0,1-1,-1 1,-46 40,-7-14,-1-2,-1-3,-45 11,38-12,-174 60,-191 64,-13-17,259-94,182-35,0 1,0 0,0-1,0 1,0 0,0 0,0-1,0 1,0 0,-1-1,1 1,0 0,0-1,0 1,0 0,0 0,-1-1,1 1,0 0,0 0,-1-1,1 1,0 0,0 0,-1 0,1-1,0 1,0 0,-1 0,1 0,0 0,-1 0,1 0,0 0,-1-1,1 1,0 0,-1 0,1 0,0 0,31-13,796-232,-622 194,2 9,1 9,138-1,-325 33,-11-1,0 1,1 0,-1 1,0 0,0 1,0 0,1 1,-1 0,0 0,-1 1,11 4,-19-7,0 0,0 1,0-1,0 1,0-1,0 1,-1-1,1 1,0 0,0 0,0-1,0 1,-1 0,1 0,0 0,-1 0,1-1,-1 1,1 0,-1 0,1 0,-1 0,0 0,0 1,1-1,-1 0,0 0,0 0,0 0,0 0,0 0,0 0,0 0,-1 0,1 0,0 0,0 0,-1 0,1 0,-1 0,1 0,-1 0,1 0,-1 0,0 0,0 0,1 0,-1-1,0 1,0 0,-49 33,-87 31,-2-6,-3-6,-50 7,-138 35,-38-7,206-62,163-26,-1 0,0-1,0 1,0 0,1 0,-1 0,0-1,0 1,0 0,0 0,0-1,0 1,0 0,1 0,-1-1,0 1,0 0,0 0,0-1,0 1,0 0,0 0,0-1,0 1,0 0,0 0,-1-1,1 1,0 0,0 0,0 0,0-1,0 1,0 0,33-12,675-187,-512 156,1 10,2 8,1 8,48 9,-224 8,-16-1,0 0,0 1,1 0,-1 1,0-1,0 2,0-1,0 1,0 0,0 1,0 0,-1 0,4 2,-11-4,1 1,0-1,0 0,-1 1,1-1,-1 1,1-1,-1 1,0-1,1 1,-1-1,0 1,0-1,0 1,0-1,0 1,-1-1,1 1,0-1,-1 1,1-1,-1 1,1-1,-1 0,0 1,1-1,-1 0,0 1,0-1,0 0,0 0,0 0,0 0,-1 0,1 0,0 0,0 0,-1-1,1 1,-1 0,1-1,0 1,-1-1,1 1,-1-1,1 0,-2 0,-278 110,-90 5,-5-17,-82-2,-22-12,455-80,10 0,-1-2,1 0,0 0,-1-1,1-1,-1-1,1 0,0-1,-10-3,25 5,-1 0,1 0,-1 0,0 0,1 0,-1 0,1 0,-1 0,0 0,1 0,-1 0,1-1,-1 1,1 0,-1 0,0-1,1 1,-1 0,1-1,0 1,-1 0,1-1,-1 1,1-1,0 1,-1-1,1 1,0-1,-1 1,1-1,0 1,0-1,-1 0,1 1,0-1,0 1,0-1,0 0,0 1,0-1,0 1,0-1,0 1,0-1,0 0,0 1,1-1,-1 1,0-1,0 1,1-1,-1 0,0 1,1-1,-1 1,31-20,172-46,85-19,3 14,164-15,-305 63,1 6,121 3,-261 14,4-1,0 0,1 1,-1 1,1 1,-1 0,0 1,0 0,0 1,0 1,0 0,-1 1,0 1,0 0,-1 1,-11-6,0 0,0 0,0 0,-1 0,1 0,0 0,-1 0,0 0,1 1,-1-1,0 1,0-1,0 1,-1-1,1 1,-1 0,1-1,-1 1,0 0,0-1,0 1,0 0,-1-1,1 1,-1 0,1-1,-1 1,0-1,0 1,0-1,0 1,-1-1,0 1,-62 66,7-33,0-2,-2-3,-2-3,0-2,-2-3,-42 9,49-14,-92 31,-2-6,-1-7,-88 6,155-39,84-3,0 0,1-1,-1 1,1 0,-1 0,0 0,1 0,-1 0,1 0,-1 0,0 0,1-1,-1 1,1 0,-1 0,0-1,0 1,1 0,-1 0,0-1,1 1,-1 0,0-1,0 1,1 0,-1-1,0 1,0-1,0 1,0 0,0-1,1 1,-1-1,0 1,0 0,0-1,0 1,0-1,0 1,0-1,0 1,-1 0,1-1,0 1,0-1,0 1,0 0,0-1,-1 1,1 0,0-1,0 1,-1 0,1-1,0 1,-1 0,1-1,0 1,-1 0,1 0,0-1,-1 1,1 0,-1 0,276-99,128-19,186-22,-548 132,57-13,1 5,1 4,71 1,-170 17,-26 5,19-9,-812 297,581-215,-4-10,-25-5,136-50,115-28,35-5,218-70,239-47,6 20,10 21,-94 39,-371 49,-28 2,-1 0,1 1,0-1,0 0,0 0,0 0,-1 0,1 1,0-1,0 0,0 0,0 0,0 1,0-1,-1 0,1 0,0 0,0 1,0-1,0 0,0 0,0 1,0-1,0 0,0 0,0 0,0 1,0-1,0 0,0 0,0 1,1-1,-1 0,0 0,0 0,0 1,0-1,0 0,0 0,1 0,-1 1,0-1,0 0,0 0,0 0,1 0,-1 0,0 0,0 1,1-1,-26 11,-496 151,494-153,-425 133,-351 58,647-177,262-29,0-6,54-14,2-8,115-26,3 12,56 6,-299 39,108 6,-144-3,0-1,0 1,0 0,0 0,0 0,0 0,1 1,-1-1,0 0,0 0,0 1,0-1,0 0,-1 1,1-1,0 1,0 0,0-1,0 1,0-1,-1 1,1 0,0 0,0 0,-1-1,1 1,-1 0,1 0,-1 0,1 0,-1 0,0 0,1 0,-1 0,0 0,0 0,0 0,1 0,-1 0,0 0,0 0,-1 0,1 0,0 0,0 0,0 0,-1 0,1 0,-1 0,1 0,-1 0,1 1,-46 39,-26-2,-2-3,-1-3,-68 19,106-39,-104 37,-3-6,-2-7,-1-6,-30-2,158-25,-1-2,1 0,-1-1,1 0,-1-2,1-1,-1 0,1-1,0-1,-13-5,30 8,0 1,0-1,-1 0,1-1,1 1,-1 0,0 0,0-1,0 1,1-1,-1 0,1 1,-1-1,1 0,0 0,-1 0,1 0,0 0,0 0,1 0,-1-1,0 1,1 0,-1 0,1-1,0 1,0 0,0-1,0 1,0 0,0 0,0-1,1 1,-1 0,1 0,0-1,0 1,0 0,0 0,0 0,0 0,0 0,1 0,-1 1,1-1,75-78,12 18,3 5,3 3,91-36,109-48,-293 138,0 0,0-1,0 1,0-1,0 1,0-1,0 0,-1 0,1 0,0 0,0 0,-1 0,1 0,-1 0,1-1,-1 1,0-1,1 1,-1-1,0 1,0-1,0 0,0 1,0-1,0 0,-1 0,1 0,-1 0,1 0,-1 0,0 0,0 0,1 0,-1 0,-1 0,1 0,0 0,0 0,-1 0,1 1,-1-1,0 0,1 0,-1 0,0 0,0 1,0-1,-1 0,1 1,0-1,-2-1,-16-4,0 0,0 1,-1 0,0 2,0 1,-1 0,1 1,0 1,-6 2,6-2,-414-5,-401 47,688-29,-494 25,550-42,92 5,-1 0,1 0,0-1,-1 1,1 0,0 0,-1-1,1 1,-1 0,1-1,-1 1,1-1,-1 1,1-1,-1 1,1-1,-1 1,1-1,-1 1,0-1,1 0,-1 1,0-1,0 1,0-1,1 0,-1 1,0-1,0 0,0 0,0 1,0-1,0 0,0 1,0-1,0 0,-1 1,1-1,0 0,0 1,-1-1,1 1,0-1,-1 0,1 1,0-1,-1 1,1-1,-1 1,1-1,-1 1,1-1,-1 1,1 0,-1-1,1 1,-1 0,0-1,0 1,262-80,-91 30,33-14,1 10,4 8,0 9,32 7,-204 27,102 7,-137-4,-1-1,1 1,0 0,0 0,0 0,-1 0,1 0,0 0,0 0,0 0,0 0,-1 1,1-1,0 0,0 1,-1-1,1 0,0 1,0-1,-1 1,1-1,-1 1,1-1,0 1,-1-1,1 1,-1 0,1-1,-1 1,1 0,-1-1,0 1,1 0,-1 0,0 0,0-1,1 1,-1 0,0 0,0 0,0-1,0 1,0 0,0 0,0 0,0-1,-1 1,1 0,0 0,0 0,-1-1,1 1,0 0,-1 0,1-1,-1 1,1 0,-1-1,-44 32,-111 37,-2-7,-63 12,-61 18,-4-12,-8-12,281-65,25-2,554-93,-432 76,2 7,85 5,-195 5,0 0,0 1,1 2,-2 0,1 2,-1 1,1 1,10 6,-30-9,1-1,-1 1,0 1,-1-1,1 1,-1 0,0 0,-1 0,0 1,0 0,0 0,0 0,-1 0,-1 0,1 1,-1-1,0 1,-1 0,0 0,0-1,-1 1,0 0,0 0,0 0,-1 0,-1 0,1-1,-2 4,1 18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19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764 86,'-101'200,"-157"316,233-447,-55 109,64-154</inkml:trace>
  <inkml:trace contextRef="#ctx0" brushRef="#br0" timeOffset="287.817">30 453,'36'20,"1"-1,0-2,1-2,1-1,13 1,-22-6,127 34,122 16,-218-47,-7 0,88 7,-103-34,-27 2</inkml:trace>
  <inkml:trace contextRef="#ctx0" brushRef="#br0" timeOffset="539.913">962 537,'-44'-5,"-37"9,-15 2,-1 6,7 1,8 3,10 3,6 3,11-1,4 0,2-4,4 0,5-2,4 0,4-1,12-4,14-9,8-3</inkml:trace>
  <inkml:trace contextRef="#ctx0" brushRef="#br0" timeOffset="785.246">313 1,'3'134,"5"0,6 0,11 25,120 355,-130-468,-8-28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25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1,'-2'1,"1"0,-1 0,1 0,0 1,0-1,0 0,0 1,0-1,0 1,0-1,0 1,0 0,1-1,-1 1,1 0,-1-1,1 1,0 0,-1 0,1 0,0-1,0 1,0 0,1 0,-1-1,0 1,1 0,-1 0,1-1,-1 1,1 0,0-1,0 1,0-1,0 1,0-1,0 1,0-1,0 0,1 0,-1 1,1 0,11 13,0 0,0 0,2-1,0-1,0-1,1 0,1 0,0-2,0 0,1-1,14 5,-13-5,187 93,-50-28,-155-74,0 1,0-1,-1 1,1-1,0 1,-1-1,1 1,0 0,-1-1,1 1,-1 0,1 0,-1-1,1 1,-1 0,1 0,-1 0,0-1,0 1,1 0,-1 0,0 0,0 0,0 0,0 0,0-1,0 1,0 0,0 0,0 0,0 0,-1 0,1 0,0-1,-1 1,1 0,0 0,-1 0,1-1,-1 1,1 0,-1-1,0 1,1 0,-1-1,0 1,1-1,-1 1,0-1,0 1,1-1,-1 1,0-1,0 0,0 0,0 1,0-1,-56 26,53-25,-25 12,1 2,1 1,0 1,1 2,1 0,0 2,-5 7,-6 3,-6 9,2 2,1 2,2 1,-3 9,-26 24,75-77,4-6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26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7,'-35'19,"1"1,0 2,2 1,0 2,2 1,1 1,1 1,1 2,2 1,-20 31,39-56,1 1,0 0,0 0,0 0,1 1,0 0,1 0,0 0,0 0,0 0,1 0,1 1,-1-1,1 1,1 0,-1-1,2 1,-1-1,1 1,0 0,1-1,0 0,0 1,1-1,0 0,0 0,1 0,0-1,1 1,0-1,0 0,0-1,1 1,1 1,0-3,1 0,0-1,1 0,-1 0,1 0,-1-1,1-1,0 1,0-2,0 1,0-1,1 0,-1-1,0 0,0-1,1 0,-1 0,0-1,0 0,0 0,-1-1,1 0,4-3,9-4,-1-1,-1-1,0-1,-1 0,0-2,-1 0,-1-1,11-13,-14 16,-1 0,-1-1,0-1,-1 0,0-1,-1 0,-1-1,-1 0,0 0,-1-1,-1 0,-1 0,-1 0,0-1,-1 1,-1-1,-1 0,0-1,-3 11,-1 1,0-1,0 1,0 0,-1 0,0 1,-1-1,0 1,0 0,0 0,-1 0,0 1,-1 0,1 0,-1 0,0 1,0 0,-1 1,0-1,0 2,0-1,0 1,0 0,0 0,-1 1,0 1,1-1,-1 1,0 1,0-1,1 2,-2-1,-19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23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74,'-1'124,"-2"-24,4 0,4-1,5 0,15 58,-22-144,1 0,1 0,-1 0,2-1,0 0,1 0,0 0,0-1,7 6,-12-13,1-1,0 0,0 0,0 0,0 0,1 0,-1-1,1 0,0 1,0-1,0-1,0 1,0 0,0-1,0 0,0 0,0 0,1-1,-1 1,0-1,1 0,-1 0,0-1,1 1,-1-1,0 0,0 0,0-1,0 1,0-1,2 0,20-16,0 0,-1-2,-1-1,-1-1,-1-1,-1-1,-1-1,-1-1,-1 0,14-28,61-114,-81 151,-16 45,0-11,4-15,-5 15,1 0,1 1,1-1,0 1,2-1,-1 1,2-1,1 1,0-1,1 0,1 1,0-1,5 10,-5-22,0 0,0 0,0-1,1 0,0 0,-1 0,2 0,-1-1,0 0,1 0,-1 0,1-1,0 0,0 0,0 0,0-1,0 0,0 0,0 0,0-1,1 0,-1 0,0-1,0 1,0-1,0-1,0 1,0-1,0 0,0-1,0 1,-1-1,1 0,-1 0,0-1,0 0,0 0,-1 0,1 0,-1-1,0 0,0 1,0-3,23-33,-3-1,-1-1,-2-1,-2 0,13-45,31-201,-60 274,-1 0,-1 0,0 0,-1 0,-1-1,-1 1,0 0,-2-8,4 24,-1-1,1 1,0-1,-1 1,1-1,-1 1,1-1,-1 1,1-1,-1 1,1-1,-1 0,0 1,1-1,-1 0,1 0,-1 1,0-1,1 0,-1 0,0 0,1 0,-1 0,0 0,1 0,-1 0,0 0,1 0,-1 0,0 0,1 0,-1 0,1-1,-1 1,0 0,1 0,-1-1,1 1,-1-1,1 1,-1 0,1-1,-1 1,1-1,-1 1,1-1,-1 1,1-1,0 0,-1 1,1-1,0 1,0-1,-1 0,1 1,0-1,0 0,0 1,0-1,0 0,0 1,0-1,0 0,0 1,0-1,0 0,1 1,-1-1,0 0,0 1,-20 46,5 22,11-37</inkml:trace>
  <inkml:trace contextRef="#ctx0" brushRef="#br0" timeOffset="286">1360 582,'-10'15,"-3"9,1 5,2 3,3 0,-2 0,0 0,2-2,2 0,2-1,1-1,1 0,1 0,1 0,-1-5</inkml:trace>
  <inkml:trace contextRef="#ctx0" brushRef="#br0" timeOffset="539.942">1133 610,'39'-5,"31"-6,9-1,-4 1,-10 2,-17 4</inkml:trace>
  <inkml:trace contextRef="#ctx0" brushRef="#br0" timeOffset="765.022">1727 610,'-17'22,"1"1,1 1,1 0,1 1,1 1,2-1,0 2,2-1,1 2,6-26,0 0,1 1,-1-1,1 0,0 0,0 0,0 0,0 1,0-1,0 0,0 0,1 0,-1 0,1 0,0 0,-1 0,1 0,0 0,0 0,0 0,1 0,-1 0,0-1,1 1,-1 0,1-1,-1 1,1-1,0 0,0 0,0 1,0-1,-1 0,1-1,1 1,-1 0,0-1,0 1,0-1,0 1,0-1,0 0,1 0,-1 0,0 0,0 0,0-1,0 1,0-1,1 1,-1-1,0 0,0 0,0 0,-1 0,1 0,0 0,0 0,0-1,6-6,0 0,-1 0,0-1,-1 0,0 0,0-1,-1 0,0 0,-1 0,0 0,0-1,-1 1,-1-1,0 0,0 0,-1 0,-1 0,1 0,-2 0,0 0,0 0,-1 0,-1-6,3 14,0 0,0 0,0 0,0 0,-1 1,1-1,-1 0,0 0,0 0,0 1,0-1,0 0,0 1,-1-1,1 1,-1-1,0 1,1 0,-1 0,0 0,-1 0,1 0,0 0,0 1,-1-1,1 1,-1-1,0 1,1 0,-1 0,-2-1,-9 4</inkml:trace>
  <inkml:trace contextRef="#ctx0" brushRef="#br0" timeOffset="1116.052">2121 638,'0'5,"0"16,0 9,0 4,5 2,1-1,0-2,-1-1,-2-2,0-1,-2-5</inkml:trace>
  <inkml:trace contextRef="#ctx0" brushRef="#br0" timeOffset="1300.963">1980 582,'29'10,"19"2,6 0,-1-2,-6-3,-9-3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7:19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1,'-5'4,"-1"7,5-3,7-8,-2-4,-1 3,-7 2,-2 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21.2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30 537,'-17'146,"7"1,8 110,2-237,-1 22,3 1,1-1,2 1,2-1,1-1,8 18,-16-56,1 0,-1 0,1 0,0 0,0 0,0 0,1 0,-1 0,1 0,0 0,-1-1,1 1,0-1,1 1,-1-1,0 0,1 0,-1 0,1 0,-1 0,1 0,0-1,0 1,0-1,0 0,0 0,0 0,0 0,1-1,-1 1,0-1,0 0,0 0,1 0,-1 0,0-1,0 1,0-1,1 0,-1 0,0 0,0 0,0 0,-1-1,1 1,0-1,0 0,-1 0,1 0,91-134,-66 88,123-190,-151 236,1 1,-1 0,1 0,-1 0,1-1,-1 1,1 0,0 0,-1 0,1 0,0 0,0 0,0 0,0 0,-1 1,1-1,1 0,-1 0,0 1,0-1,0 1,0-1,0 1,1-1,-1 1,0 0,0 0,0-1,1 1,-1 0,0 0,1 0,-1 0,0 1,0-1,1 0,-1 0,0 1,0-1,0 1,0-1,1 1,-1-1,0 1,0 0,0 0,0-1,0 1,0 0,-1 0,1 0,0 0,0 0,-1 0,1 0,0 0,-1 1,1-1,-1 0,1 0,-1 0,0 1,0-1,1 0,-1 0,0 1,0 0,25 130,-24-115,1 0,0 0,1 0,1-1,0 1,1-1,1 0,0 0,2-1,0 0,0 0,10 11,-15-22,0 0,1-1,0 0,0 1,0-2,0 1,0 0,1-1,-1 0,1 0,-1 0,1 0,0-1,0 0,0 0,0 0,0-1,0 1,0-1,0-1,-1 1,1 0,0-1,0 0,0-1,0 1,0-1,-1 1,1-1,-1-1,7-2,-1-1,1 0,-1 0,-1-1,1-1,-1 0,-1 0,0-1,0 0,0 0,-1 0,1-3,8-21,-1-1,-1 0,-2-1,-2 0,-1-1,2-16,-5 22,10-42,-4 0,-2-1,-4 0,-3-24,-3 66,-1 5</inkml:trace>
  <inkml:trace contextRef="#ctx0" brushRef="#br0" timeOffset="470.01">1130 0,'-31'268,"12"0,11 83,11-51,-3-284,1 0,1-1,1 1,0-1,1 0,0 0,1 0,3 4,-8-18,1 0,-1 0,1 0,-1 0,1 0,0 0,-1 0,1 0,0-1,0 1,0 0,0 0,0 0,0-1,0 1,0-1,0 1,0-1,0 1,0-1,0 1,0-1,0 0,0 0,1 0,-1 1,0-1,0 0,0 0,1-1,-1 1,0 0,0 0,0-1,0 1,0 0,0-1,1 1,-1-1,0 1,0-1,0 0,-1 1,1-1,1 0,37-47,-30 35,18-23,7-12,3 1,1 2,36-31,-73 74,0 1,0-1,1 1,-1-1,0 1,0 0,1-1,-1 1,1 0,-1 0,1 0,0 0,-1 0,1 0,0 1,0-1,-1 1,1-1,0 1,0-1,0 1,0 0,0 0,0 0,-1 0,1 0,0 1,0-1,0 0,0 1,0 0,-1-1,1 1,0 0,-1 0,1 0,0 0,-1 0,1 0,-1 0,1 1,-1-1,0 0,0 1,0-1,1 1,-2-1,1 1,0 0,0 0,0-1,-1 1,1 0,0 2,2 8,-1 0,0 1,-1-1,0 1,-1 0,0-1,-1 1,-1-1,0 1,0-1,-4 11,2-10,1-1,1 1,0-1,0 1,2 0,-1 0,2 0,0 0,0 0,1-1,1 5,-2-15,0 1,0 0,0 0,0-1,1 1,-1-1,1 1,-1-1,1 1,0-1,0 0,0 0,0 0,0 0,1 0,-1 0,1-1,-1 1,1-1,-1 0,1 0,0 0,0 0,-1 0,1 0,0-1,0 1,0-1,0 0,0 0,0 0,0 0,0-1,-1 1,1-1,0 0,0 1,0-1,-1 0,1-1,0 1,-1-1,1 1,-1-1,12-10</inkml:trace>
  <inkml:trace contextRef="#ctx0" brushRef="#br0" timeOffset="767.901">1779 1242,'18'3,"0"-1,0 0,0-2,0 0,0-1,0-1,0 0,0-1,0-1,-1-1,1-1,-1 0,-1-1,11-7,-21 10,0-1,-1-1,1 1,-1-1,-1 0,1-1,-1 1,0-1,0 1,-1-1,0 0,0 0,-1-1,1-4,-1 8,-1 1,-1-1,1 0,0 1,-1-1,0 0,1 1,-2-1,1 0,0 1,-1-1,1 0,-1 1,0-1,-1 1,1-1,0 1,-1-1,0 1,0 0,0 0,0 0,0 0,-1 0,1 1,-1-1,0 1,1-1,-1 1,-2-1,1 1,0 1,-1 0,1 0,0 0,0 1,-1-1,1 1,0 0,0 0,-1 0,1 1,0-1,0 1,-1 0,1 1,0-1,0 1,0 0,0-1,1 2,-1-1,0 0,1 1,-2 1,-77 76,74-71,0 0,0 0,1 1,0 1,0-1,2 1,-1 0,1 0,1 1,0 0,0-1,1 1,1 1,0-1,1 0,0 0,1 1,0-1,1 0,0 1,3 10,1-17,-1 1,1-1,0 0,0-1,1 1,-1-1,1 0,0-1,1 1,-1-1,1-1,0 1,1 0,12 5</inkml:trace>
  <inkml:trace contextRef="#ctx0" brushRef="#br0" timeOffset="1153.148">2288 1412,'162'-270,"-133"243,-15 54,-14-5,-1-16,0 0,0 0,1 1,-1-1,1 0,1 0,-1 0,1 0,0 0,0 0,1 0,0 0,0 0,0 0,1-1,0 1,0-1,0 0,1 0,-1 0,1 0,1-1,-1 1,1-1,-1 0,1 0,0-1,0 1,1-1,3 1,2-3,0-1,0 0,0 0,0-1,0-1,0 0,0 0,-1-1,1-1,-1 0,0 0,0-1,0 0,0 0,-1-1,0-1,0 0,-1 0,0 0,0-1,-1 0,0-1,0 0,-1 0,0 0,4-10,7-2,-2 3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19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764 86,'-101'200,"-157"316,233-447,-55 109,64-154</inkml:trace>
  <inkml:trace contextRef="#ctx0" brushRef="#br0" timeOffset="287.817">30 453,'36'20,"1"-1,0-2,1-2,1-1,13 1,-22-6,127 34,122 16,-218-47,-7 0,88 7,-103-34,-27 2</inkml:trace>
  <inkml:trace contextRef="#ctx0" brushRef="#br0" timeOffset="539.913">962 537,'-44'-5,"-37"9,-15 2,-1 6,7 1,8 3,10 3,6 3,11-1,4 0,2-4,4 0,5-2,4 0,4-1,12-4,14-9,8-3</inkml:trace>
  <inkml:trace contextRef="#ctx0" brushRef="#br0" timeOffset="785.246">313 1,'3'134,"5"0,6 0,11 25,120 355,-130-468,-8-28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25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1,'-2'1,"1"0,-1 0,1 0,0 1,0-1,0 0,0 1,0-1,0 1,0-1,0 1,0 0,1-1,-1 1,1 0,-1-1,1 1,0 0,-1 0,1 0,0-1,0 1,0 0,1 0,-1-1,0 1,1 0,-1 0,1-1,-1 1,1 0,0-1,0 1,0-1,0 1,0-1,0 1,0-1,0 0,1 0,-1 1,1 0,11 13,0 0,0 0,2-1,0-1,0-1,1 0,1 0,0-2,0 0,1-1,14 5,-13-5,187 93,-50-28,-155-74,0 1,0-1,-1 1,1-1,0 1,-1-1,1 1,0 0,-1-1,1 1,-1 0,1 0,-1-1,1 1,-1 0,1 0,-1 0,0-1,0 1,1 0,-1 0,0 0,0 0,0 0,0 0,0-1,0 1,0 0,0 0,0 0,0 0,-1 0,1 0,0-1,-1 1,1 0,0 0,-1 0,1-1,-1 1,1 0,-1-1,0 1,1 0,-1-1,0 1,1-1,-1 1,0-1,0 1,1-1,-1 1,0-1,0 0,0 0,0 1,0-1,-56 26,53-25,-25 12,1 2,1 1,0 1,1 2,1 0,0 2,-5 7,-6 3,-6 9,2 2,1 2,2 1,-3 9,-26 24,75-77,4-6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26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7,'-35'19,"1"1,0 2,2 1,0 2,2 1,1 1,1 1,1 2,2 1,-20 31,39-56,1 1,0 0,0 0,0 0,1 1,0 0,1 0,0 0,0 0,0 0,1 0,1 1,-1-1,1 1,1 0,-1-1,2 1,-1-1,1 1,0 0,1-1,0 0,0 1,1-1,0 0,0 0,1 0,0-1,1 1,0-1,0 0,0-1,1 1,1 1,0-3,1 0,0-1,1 0,-1 0,1 0,-1-1,1-1,0 1,0-2,0 1,0-1,1 0,-1-1,0 0,0-1,1 0,-1 0,0-1,0 0,0 0,-1-1,1 0,4-3,9-4,-1-1,-1-1,0-1,-1 0,0-2,-1 0,-1-1,11-13,-14 16,-1 0,-1-1,0-1,-1 0,0-1,-1 0,-1-1,-1 0,0 0,-1-1,-1 0,-1 0,-1 0,0-1,-1 1,-1-1,-1 0,0-1,-3 11,-1 1,0-1,0 1,0 0,-1 0,0 1,-1-1,0 1,0 0,0 0,-1 0,0 1,-1 0,1 0,-1 0,0 1,0 0,-1 1,0-1,0 2,0-1,0 1,0 0,0 0,-1 1,0 1,1-1,-1 1,0 1,0-1,1 2,-2-1,-19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23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74,'-1'124,"-2"-24,4 0,4-1,5 0,15 58,-22-144,1 0,1 0,-1 0,2-1,0 0,1 0,0 0,0-1,7 6,-12-13,1-1,0 0,0 0,0 0,0 0,1 0,-1-1,1 0,0 1,0-1,0-1,0 1,0 0,0-1,0 0,0 0,0 0,1-1,-1 1,0-1,1 0,-1 0,0-1,1 1,-1-1,0 0,0 0,0-1,0 1,0-1,2 0,20-16,0 0,-1-2,-1-1,-1-1,-1-1,-1-1,-1-1,-1-1,-1 0,14-28,61-114,-81 151,-16 45,0-11,4-15,-5 15,1 0,1 1,1-1,0 1,2-1,-1 1,2-1,1 1,0-1,1 0,1 1,0-1,5 10,-5-22,0 0,0 0,0-1,1 0,0 0,-1 0,2 0,-1-1,0 0,1 0,-1 0,1-1,0 0,0 0,0 0,0-1,0 0,0 0,0 0,0-1,1 0,-1 0,0-1,0 1,0-1,0-1,0 1,0-1,0 0,0-1,0 1,-1-1,1 0,-1 0,0-1,0 0,0 0,-1 0,1 0,-1-1,0 0,0 1,0-3,23-33,-3-1,-1-1,-2-1,-2 0,13-45,31-201,-60 274,-1 0,-1 0,0 0,-1 0,-1-1,-1 1,0 0,-2-8,4 24,-1-1,1 1,0-1,-1 1,1-1,-1 1,1-1,-1 1,1-1,-1 1,1-1,-1 0,0 1,1-1,-1 0,1 0,-1 1,0-1,1 0,-1 0,0 0,1 0,-1 0,0 0,1 0,-1 0,0 0,1 0,-1 0,0 0,1 0,-1 0,1-1,-1 1,0 0,1 0,-1-1,1 1,-1-1,1 1,-1 0,1-1,-1 1,1-1,-1 1,1-1,-1 1,1-1,0 0,-1 1,1-1,0 1,0-1,-1 0,1 1,0-1,0 0,0 1,0-1,0 0,0 1,0-1,0 0,0 1,0-1,0 0,1 1,-1-1,0 0,0 1,-20 46,5 22,11-37</inkml:trace>
  <inkml:trace contextRef="#ctx0" brushRef="#br0" timeOffset="286">1360 582,'-10'15,"-3"9,1 5,2 3,3 0,-2 0,0 0,2-2,2 0,2-1,1-1,1 0,1 0,1 0,-1-5</inkml:trace>
  <inkml:trace contextRef="#ctx0" brushRef="#br0" timeOffset="539.942">1133 610,'39'-5,"31"-6,9-1,-4 1,-10 2,-17 4</inkml:trace>
  <inkml:trace contextRef="#ctx0" brushRef="#br0" timeOffset="765.022">1727 610,'-17'22,"1"1,1 1,1 0,1 1,1 1,2-1,0 2,2-1,1 2,6-26,0 0,1 1,-1-1,1 0,0 0,0 0,0 0,0 1,0-1,0 0,0 0,1 0,-1 0,1 0,0 0,-1 0,1 0,0 0,0 0,0 0,1 0,-1 0,0-1,1 1,-1 0,1-1,-1 1,1-1,0 0,0 0,0 1,0-1,-1 0,1-1,1 1,-1 0,0-1,0 1,0-1,0 1,0-1,0 0,1 0,-1 0,0 0,0 0,0-1,0 1,0-1,1 1,-1-1,0 0,0 0,0 0,-1 0,1 0,0 0,0 0,0-1,6-6,0 0,-1 0,0-1,-1 0,0 0,0-1,-1 0,0 0,-1 0,0 0,0-1,-1 1,-1-1,0 0,0 0,-1 0,-1 0,1 0,-2 0,0 0,0 0,-1 0,-1-6,3 14,0 0,0 0,0 0,0 0,-1 1,1-1,-1 0,0 0,0 0,0 1,0-1,0 0,0 1,-1-1,1 1,-1-1,0 1,1 0,-1 0,0 0,-1 0,1 0,0 0,0 1,-1-1,1 1,-1-1,0 1,1 0,-1 0,-2-1,-9 4</inkml:trace>
  <inkml:trace contextRef="#ctx0" brushRef="#br0" timeOffset="1116.052">2121 638,'0'5,"0"16,0 9,0 4,5 2,1-1,0-2,-1-1,-2-2,0-1,-2-5</inkml:trace>
  <inkml:trace contextRef="#ctx0" brushRef="#br0" timeOffset="1300.963">1980 582,'29'10,"19"2,6 0,-1-2,-6-3,-9-3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21.2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30 537,'-17'146,"7"1,8 110,2-237,-1 22,3 1,1-1,2 1,2-1,1-1,8 18,-16-56,1 0,-1 0,1 0,0 0,0 0,0 0,1 0,-1 0,1 0,0 0,-1-1,1 1,0-1,1 1,-1-1,0 0,1 0,-1 0,1 0,-1 0,1 0,0-1,0 1,0-1,0 0,0 0,0 0,0 0,1-1,-1 1,0-1,0 0,0 0,1 0,-1 0,0-1,0 1,0-1,1 0,-1 0,0 0,0 0,0 0,-1-1,1 1,0-1,0 0,-1 0,1 0,91-134,-66 88,123-190,-151 236,1 1,-1 0,1 0,-1 0,1-1,-1 1,1 0,0 0,-1 0,1 0,0 0,0 0,0 0,0 0,-1 1,1-1,1 0,-1 0,0 1,0-1,0 1,0-1,0 1,1-1,-1 1,0 0,0 0,0-1,1 1,-1 0,0 0,1 0,-1 0,0 1,0-1,1 0,-1 0,0 1,0-1,0 1,0-1,1 1,-1-1,0 1,0 0,0 0,0-1,0 1,0 0,-1 0,1 0,0 0,0 0,-1 0,1 0,0 0,-1 1,1-1,-1 0,1 0,-1 0,0 1,0-1,1 0,-1 0,0 1,0 0,25 130,-24-115,1 0,0 0,1 0,1-1,0 1,1-1,1 0,0 0,2-1,0 0,0 0,10 11,-15-22,0 0,1-1,0 0,0 1,0-2,0 1,0 0,1-1,-1 0,1 0,-1 0,1 0,0-1,0 0,0 0,0 0,0-1,0 1,0-1,0-1,-1 1,1 0,0-1,0 0,0-1,0 1,0-1,-1 1,1-1,-1-1,7-2,-1-1,1 0,-1 0,-1-1,1-1,-1 0,-1 0,0-1,0 0,0 0,-1 0,1-3,8-21,-1-1,-1 0,-2-1,-2 0,-1-1,2-16,-5 22,10-42,-4 0,-2-1,-4 0,-3-24,-3 66,-1 5</inkml:trace>
  <inkml:trace contextRef="#ctx0" brushRef="#br0" timeOffset="470.01">1130 0,'-31'268,"12"0,11 83,11-51,-3-284,1 0,1-1,1 1,0-1,1 0,0 0,1 0,3 4,-8-18,1 0,-1 0,1 0,-1 0,1 0,0 0,-1 0,1 0,0-1,0 1,0 0,0 0,0 0,0-1,0 1,0-1,0 1,0-1,0 1,0-1,0 1,0-1,0 0,0 0,1 0,-1 1,0-1,0 0,0 0,1-1,-1 1,0 0,0 0,0-1,0 1,0 0,0-1,1 1,-1-1,0 1,0-1,0 0,-1 1,1-1,1 0,37-47,-30 35,18-23,7-12,3 1,1 2,36-31,-73 74,0 1,0-1,1 1,-1-1,0 1,0 0,1-1,-1 1,1 0,-1 0,1 0,0 0,-1 0,1 0,0 1,0-1,-1 1,1-1,0 1,0-1,0 1,0 0,0 0,0 0,-1 0,1 0,0 1,0-1,0 0,0 1,0 0,-1-1,1 1,0 0,-1 0,1 0,0 0,-1 0,1 0,-1 0,1 1,-1-1,0 0,0 1,0-1,1 1,-2-1,1 1,0 0,0 0,0-1,-1 1,1 0,0 2,2 8,-1 0,0 1,-1-1,0 1,-1 0,0-1,-1 1,-1-1,0 1,0-1,-4 11,2-10,1-1,1 1,0-1,0 1,2 0,-1 0,2 0,0 0,0 0,1-1,1 5,-2-15,0 1,0 0,0 0,0-1,1 1,-1-1,1 1,-1-1,1 1,0-1,0 0,0 0,0 0,0 0,1 0,-1 0,1-1,-1 1,1-1,-1 0,1 0,0 0,0 0,-1 0,1 0,0-1,0 1,0-1,0 0,0 0,0 0,0 0,0-1,-1 1,1-1,0 0,0 1,0-1,-1 0,1-1,0 1,-1-1,1 1,-1-1,12-10</inkml:trace>
  <inkml:trace contextRef="#ctx0" brushRef="#br0" timeOffset="767.901">1779 1242,'18'3,"0"-1,0 0,0-2,0 0,0-1,0-1,0 0,0-1,0-1,-1-1,1-1,-1 0,-1-1,11-7,-21 10,0-1,-1-1,1 1,-1-1,-1 0,1-1,-1 1,0-1,0 1,-1-1,0 0,0 0,-1-1,1-4,-1 8,-1 1,-1-1,1 0,0 1,-1-1,0 0,1 1,-2-1,1 0,0 1,-1-1,1 0,-1 1,0-1,-1 1,1-1,0 1,-1-1,0 1,0 0,0 0,0 0,0 0,-1 0,1 1,-1-1,0 1,1-1,-1 1,-2-1,1 1,0 1,-1 0,1 0,0 0,0 1,-1-1,1 1,0 0,0 0,-1 0,1 1,0-1,0 1,-1 0,1 1,0-1,0 1,0 0,0-1,1 2,-1-1,0 0,1 1,-2 1,-77 76,74-71,0 0,0 0,1 1,0 1,0-1,2 1,-1 0,1 0,1 1,0 0,0-1,1 1,1 1,0-1,1 0,0 0,1 1,0-1,1 0,0 1,3 10,1-17,-1 1,1-1,0 0,0-1,1 1,-1-1,1 0,0-1,1 1,-1-1,1-1,0 1,1 0,12 5</inkml:trace>
  <inkml:trace contextRef="#ctx0" brushRef="#br0" timeOffset="1153.148">2288 1412,'162'-270,"-133"243,-15 54,-14-5,-1-16,0 0,0 0,1 1,-1-1,1 0,1 0,-1 0,1 0,0 0,0 0,1 0,0 0,0 0,0 0,1-1,0 1,0-1,0 0,1 0,-1 0,1 0,1-1,-1 1,1-1,-1 0,1 0,0-1,0 1,1-1,3 1,2-3,0-1,0 0,0 0,0-1,0-1,0 0,0 0,-1-1,1-1,-1 0,0 0,0-1,0 0,0 0,-1-1,0-1,0 0,-1 0,0 0,0-1,-1 0,0-1,0 0,-1 0,0 0,4-10,7-2,-2 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31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1,'-24'38,"-13"18,-4 4,-1-3,2-7,4-7,2-6,3-4,1-4,7-6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43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253 358,'3'1,"1"1,0-1,0 0,0 0,-1-1,1 1,0-1,0 0,0 0,0 0,0 0,0-1,0 0,-1 0,1 0,0 0,0 0,-1-1,1 0,6-2,-1 0,-1 0,1-1,-1-1,1 1,-2-1,1-1,-1 0,0 0,0 0,0-1,-1 1,-1-2,1 1,-1-1,-1 1,0-1,0-1,0 1,-1 0,-1-1,0 0,0 0,0-5,-3 12,0-1,0 1,0 0,0 0,0 0,-1 0,1 1,-1-1,0 0,0 1,0-1,0 1,0-1,-1 1,1 0,-1 0,0 0,1 0,-1 1,0-1,0 1,0-1,0 1,0 0,0 0,0 1,-1-1,1 1,0-1,-3 1,-100 15,81-3,-1 1,2 2,0 0,1 2,0 0,1 2,1 0,1 1,-13 18,27-30,0 0,0 1,1-1,0 1,1 0,0 0,1 1,-1-1,2 1,-1 0,2 0,-2 5,3-10,0-1,-1 1,2-1,-1 1,0 0,1-1,0 1,0 0,0-1,1 0,-1 1,1-1,0 0,1 0,-1 0,1 0,-1 0,1 0,0-1,0 1,1-1,-1 0,1 0,0 0,-1-1,1 1,3 0,11 4,1-2,-1 0,1-1,0-1,0-1,0 0,0-2,0 0,0-1,1-1,14 1,-10 0,1-1,-1 0,1-2,-1-1,0-1,-1-1,1-1,20-11,-20 7</inkml:trace>
  <inkml:trace contextRef="#ctx0" brushRef="#br0" timeOffset="468.814">649 527,'50'-62,"-2"-2,-3-3,-2-1,-4-3,-30 51,-6 14,-5 21,-9 37,8-45,0 1,0-1,1 0,0 1,0-1,1 1,0 0,1-1,-1 1,2 0,-1 0,1-1,0 1,0 0,1-1,0 0,1 1,-1-1,1 0,1 0,-1 0,1 0,1-1,0 2,2-4,-1-1,1 0,-1 0,1-1,0 0,0 0,0-1,0 1,0-2,0 1,0-1,0 0,0 0,1-1,-1 0,0 0,0-1,0 0,-1 0,1 0,0-1,-1 0,0-1,1 1,-1-1,-1 0,1-1,-1 1,1-1,-1 0,3-4,10-10,-1 0,0 0,-2-2,0 0,-1-1,-1 0,-1-1,-1 0,-1-1,3-16,-6 16</inkml:trace>
  <inkml:trace contextRef="#ctx0" brushRef="#br0" timeOffset="1139.974">1495 386,'187'-155,"-186"154,5-4,0 1,-1-1,0-1,0 1,0-1,-1 0,0 0,0 0,0 0,-1-1,0 1,0-1,-1 0,2-6,-4 11,-1 1,1-1,0 1,0-1,-1 1,1-1,-1 1,1-1,-1 1,0-1,0 1,1-1,-1 1,0 0,0 0,0-1,-1 1,1 0,0 0,0 0,-1 0,1 0,0 1,-1-1,1 0,-1 1,1-1,-1 1,1-1,-1 1,1 0,-1-1,1 1,-1 0,0 0,0 0,-59 3,49 0,-1 0,1 0,1 1,-1 1,0 0,1 0,0 1,1 1,-1 0,1 0,0 1,1 0,0 1,0 0,1 0,0 1,1 0,0 1,0-1,1 1,1 0,0 1,0-1,1 1,1 0,0 0,0 1,0 10,3-19,0 1,1 0,-1-1,1 1,0-1,0 1,0-1,1 1,0-1,-1 0,2 0,-1 0,0 0,1 0,0 0,0 0,0-1,0 0,0 1,1-1,-1-1,1 1,0 0,0-1,0 0,0 0,0 0,1 0,-1-1,1 1,1-1,12 3,0-1,0-1,1 0,-1-2,1 0,-1-1,7-1,2-4,0 0,0-2,-1 0,0-2,0-1,-2-2,1 0,-2-1,1-1,-2-2,0 0,-2-1,1-1,-2-1,-1-1,15-21,-23 30,0-1,-1 0,-1 0,0-1,0 0,-2-1,0 0,0 0,-1 0,2-16,-6 30,-1-1,0 1,1-1,-1 1,0-1,0 1,0-1,0 0,0 1,-1-1,1 1,0-1,-1 1,1-1,-1 1,1 0,-1-1,0 1,0 0,0-1,1 1,-1 0,0 0,0 0,-1 0,1 0,0 0,0 0,0 0,-1 0,1 0,-1 1,1-1,0 0,-1 1,1-1,-1 1,1 0,-1 0,1-1,-1 1,-1 0,-61 24,56-17,0 0,1 0,0 0,0 1,1 0,0 1,1-1,-1 1,2 0,-4 8,7-14,-1 0,1 1,0-1,0 1,1-1,-1 0,1 1,-1-1,1 1,0-1,0 1,1-1,-1 1,1-1,-1 1,1-1,0 0,1 1,-1-1,1 0,-1 0,1 0,0 0,0 0,0 0,0-1,1 1,-1 0,1-1,-1 0,1 0,1 1,6 1,-1 1,1-2,0 1,0-1,0-1,1 0,-1-1,1 0,-1 0,1-1,9-1,-13 0,1 0,-1 1,0-1,1 1,-1 1,1-1,-1 1,0 1,0 0,0-1,0 2,0-1,0 1,0 0,-1 1,1 0,-1 0,0 0,0 1,-1-1,1 1,-1 1,2 1,-5-1,0-1,0 0,0 1,-1-1,0 1,0-1,0 1,-1 0,0-1,0 1,0 0,-1-1,0 1,0-1,0 1,-3 4,2 3,-2 9</inkml:trace>
  <inkml:trace contextRef="#ctx0" brushRef="#br0" timeOffset="1733.813">2737 132,'-17'1,"0"1,1 1,-1 1,0 1,1 0,0 1,1 0,-1 1,1 1,0 1,1 0,0 1,1 0,0 1,0 1,1 0,-1 3,11-13,0 0,0 0,0 0,0 1,0-1,0 1,1-1,0 1,-1 0,1 0,0-1,0 1,0 0,1 0,-1 0,1 0,0 0,-1 0,1 0,1 0,-1 0,0 0,1 0,0 0,-1 0,1 0,0 0,0 0,1 0,-1-1,1 1,-1-1,1 1,0-1,0 1,0-1,0 0,0 0,1 0,-1 0,0 0,1-1,0 1,-1-1,1 0,0 0,0 1,0-2,0 1,0 0,0-1,9-1,1-2,-1 1,0-2,0 0,0 0,0-1,-1 0,0-1,0 0,-1-1,1-1,-1 1,-1-1,0-1,1-1,2 0,4-5,0 0,1 2,1 0,0 1,0 1,1 0,0 2,1 0,5-1,-23 9,1 1,-1-1,1 0,-1 1,1-1,-1 1,1 0,0 0,-1 0,1 0,-1 1,1-1,-1 1,1-1,-1 1,1 0,-1 0,1 0,-1 0,0 0,0 1,1-1,-1 1,0-1,0 1,-1 0,1 0,0 0,-1 0,1 0,-1 0,1 0,-1 1,0-1,0 0,0 1,0-1,0 1,-1 0,7 109,-7-93,-2 69,2-8,-3 0,-4 0,-3 0,-9 25,4-54,-3 0,-1-2,-3 0,-1-1,-20 26,43-73,0 1,0-1,0 0,-1 1,1-1,0 0,-1 1,1-1,-1 0,0 0,1 1,-1-1,0 0,0 0,0 0,0 0,0 0,0 0,0 0,0 0,0-1,0 1,0 0,-1-1,1 1,0-1,-1 1,1-1,0 1,-1-1,1 0,0 0,-1 0,1 0,-1 0,1 0,0 0,-1 0,1 0,0-1,-1 1,1-1,0 1,-1-1,1 1,0-1,0 0,0 1,-1-1,1 0,0 0,0 0,0 0,0 0,1 0,-1 0,0 0,0 0,0-1,-4-11,1-1,0 1,1-1,1 0,0 1,0-1,2 0,0 0,0 0,2-8,-1-13,0-3,2 1,1 0,2 0,1 0,3 1,0 0,2 0,2 2,1-1,2 2,6-8,-12 23</inkml:trace>
  <inkml:trace contextRef="#ctx0" brushRef="#br0" timeOffset="2405.276">3188 75,'0'35,"2"0,1 0,2-1,1 1,2-1,2 2,-9-32,-1 0,1-1,0 1,1-1,-1 1,1-1,-1 0,1 1,0-1,0 0,1 0,-1 0,1-1,-1 1,1-1,0 1,0-1,0 0,0 0,0 0,0 0,1-1,-1 1,1-1,-1 0,1 0,-1 0,1-1,0 1,-1-1,1 0,0 0,-1 0,1 0,0-1,-1 1,1-1,0 0,-1 0,1 0,-1-1,0 1,1-1,-1 0,0 0,0 0,0 0,0-1,168-225,-160 217,-7 6,0 0,0 0,0 1,0-1,1 1,0 0,0 1,0-1,0 1,1 0,-1 0,1 0,0 1,-1 0,1 0,0 1,1-1,-1 1,0 1,0-1,2 1,-3 4,0 1,0 0,-1 0,1 0,-1 0,-1 1,1-1,-1 1,0 0,0 0,0 1,-1-1,0 0,0 1,-1 0,0-1,0 1,-1 0,1 6,-1-12,18 260,9 91,-25-321,-1 1,-1 0,-2-1,-1 1,-2-1,-1 0,-2 4,7-29,0-1,-1 1,1-1,-1 0,0 0,0 0,-1 0,1 0,-1 0,0-1,-1 1,1-1,-1 0,1 0,-1 0,-1-1,1 1,0-1,-1 0,0 0,1 0,-1-1,0 0,0 0,-1 0,1-1,0 1,-1-1,1 0,-1-1,1 1,-1-1,1 0,-1-1,-3 0,3-3,1-1,-1 1,1-1,1 0,-1-1,1 1,0-1,0 0,0 0,1 0,0 0,0-1,0 1,1-1,0 0,1 0,-1 0,1 0,1 0,-1-7,-2-7,1 1,1-2,1 1,0 0,2 0,1 0,0 1,1-1,2 1,0 0,1 0,1 0,0 1,2 0,0 1,1 0,1 1,1 0,0 0,1 2,1 0,0 0,1 2,1 0,0 0,0 2,2 0,-1 1,4 0,11-1,1 1,1 1,-1 2,1 2,33-1,-34 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33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85,'-12'227,"-17"54,-15 84,32-300,8-52,1 1,0-1,1 1,1 0,0 0,1 0,0 0,2 9,-2-24,0 1,1-1,-1 1,0 0,0-1,0 1,0-1,0 1,1 0,-1-1,0 1,0-1,1 1,-1 0,0-1,1 1,-1 0,0-1,1 1,-1 0,1 0,-1 0,0-1,1 1,-1 0,1 0,-1 0,0 0,1 0,-1-1,1 1,-1 0,1 0,-1 0,1 0,-1 0,1 1,-1-1,0 0,1 0,-1 0,1 0,-1 0,1 1,-1-1,0 0,1 0,-1 1,0-1,1 0,-1 0,0 1,1-1,-1 0,0 1,0-1,1 1,-1-1,0 0,0 1,0-1,1 1,-1-1,0 1,0-1,0 0,0 1,10-16</inkml:trace>
  <inkml:trace contextRef="#ctx0" brushRef="#br0" timeOffset="546.072">506 227,'-245'299,"104"-144,140-153,0 0,1-1,0 1,-1 0,1 0,0 0,0-1,0 1,0 0,0 0,0 0,0 0,1-1,-1 1,1 0,-1 0,1-1,0 1,0 0,0-1,-1 1,2-1,-1 1,0-1,0 1,0-1,1 0,-1 0,0 0,1 1,-1-1,1-1,0 1,-1 0,1 0,0-1,-1 1,1 0,0-1,0 0,0 1,-1-1,1 0,0 0,0 0,0 0,0-1,15 9,133 100,-139-95,-1 1,-1-1,0 2,-1-1,-1 1,0 0,-1 1,0 0,-2 0,1 0,-2 0,-1 1,0-1,0 17,-2-33,1 0,-1 0,1-1,-1 1,1 0,-1 0,1 0,-1 0,0 0,1 0,-1 0,1 0,-1 0,1 0,-1 0,1 0,-1 0,1 0,-1 0,1 0,-1 0,0 1,1-1,-1 0,1 0,-1 1,0-1,1 0,-1 0,1 1,-1-1,0 0,0 1,1-1,-1 1,0-1,0 0,1 1,-1-1,0 1,0-1,0 1,0-1,1 1,-1-1,0 0,0 1,0-1,0 1,0-1,0 1,0-1,-1 1,1-1,0 1,0-1,0 1,0-1,-1 0,1 1,0-1,0 1,-1-1,1 1,19-35,-10 11</inkml:trace>
  <inkml:trace contextRef="#ctx0" brushRef="#br0" timeOffset="800.57">817 847,'-10'34,"-3"15,6 0,4-9</inkml:trace>
  <inkml:trace contextRef="#ctx0" brushRef="#br0" timeOffset="1048.42">760 227,'0'0</inkml:trace>
  <inkml:trace contextRef="#ctx0" brushRef="#br0" timeOffset="1350.819">986 1072,'143'-324,"-108"270,-34 55,1-1,-1 1,1-1,-1 1,0-1,1 1,-1 0,0-1,0 1,1 0,-1 0,0 0,0 0,0 0,0 0,0 1,0-1,-1 0,1 0,0 1,-1-1,1 0,-1 1,1-1,-1 1,1-1,-1 1,0-1,0 1,0-1,0 0,0 1,0-1,0 1,0-1,-1 1,1-1,-1 1,1-1,-1 1,1 5,0 1,0 1,1-1,0 0,0 0,0 0,1 0,0 0,1-1,0 1,0-1,1 1,-1-1,2 0,-1 0,1-1,0 1,0-1,1 0,0-1,0 1,0-1,1 0,-1-1,1 1,0-1,2 0,-3-5,0 0,1-1,-2 1,1-1,0 0,0-1,0 0,-1 1,0-2,1 1,-1-1,0 1,-1-1,1-1,-1 1,0-1,0 0,0 0,-1 0,1 0,-1 0,0-1,-1 0,0 1,2-7,8-13</inkml:trace>
  <inkml:trace contextRef="#ctx0" brushRef="#br0" timeOffset="1997.667">1636 932,'21'-19,"5"-1,-1-1,-1-2,-1 0,-1-2,-2 0,18-27,-37 50,1-1,-1 1,1 0,-1-1,0 1,1-1,-1 1,0-1,-1 0,1 1,0-1,-1 0,0 0,0 0,0 1,0-1,0 0,0 0,0 1,-1-1,0 0,1 1,-1-1,0 0,0 1,-1-1,1 1,-1-1,1 1,-1 0,1 0,-1 0,0 0,0 0,0 0,0 0,-1 0,1 1,0-1,-1 1,1 0,-1 0,1 0,-1 0,0 0,1 0,-1 1,0-1,0 1,0 0,-6-1,1 1,-1 1,1-1,0 1,-1 1,1-1,0 1,-1 1,1 0,0 0,1 0,-1 1,1 0,-1 1,1 0,1 0,-1 0,1 1,0 0,0 0,0 0,1 1,0 0,0 0,1 0,0 1,0 0,1-1,0 1,0 0,1 1,0-1,0 0,1 1,0-1,1 1,0-1,0 1,1-1,1 7,0-8,1-1,1 1,-1-1,1 0,1 0,-1 0,1 0,0-1,0 1,0-1,1-1,0 1,0-1,0 0,0 0,1-1,-1 0,1 0,0 0,0-1,0 0,3 0,12 3,0-2,1 0,0-1,-1-1,1-1,15-3,-5-4,-1-3,0-1,0-1,-1-1,-1-2,0-1,-1-2,-1 0,0-2,-2-1,-1-2,0 0,14-19,-31 35,20-20,0-2,-2-1,-1-2,-1 0,-2-1,-1-1,-2-1,-2-1,-1-1,-1 0,-3-1,-1 0,-1-1,2-29,-18-39,5 104,1 1,-1-1,0 0,0 1,1-1,-2 1,1-1,0 1,0-1,-1 1,1 0,-1 0,0 0,0 0,0 0,0 0,0 0,0 1,0-1,-1 1,1-1,0 1,-1 0,1 0,-1 0,1 0,-1 1,0-1,1 1,-1-1,0 1,0 0,1 0,-1 0,0 0,-2 1,-2 3,-1 0,1 0,0 1,1 0,-1 0,1 1,0 0,0 0,1 0,0 0,0 1,0 0,1 0,0 0,1 1,-1 0,1-1,1 1,-1 0,2 0,-2 8,-10 37,3 1,2 1,2 0,3-1,2 1,5 36,1-52,2-1,1-1,2 0,2 0,1-1,2 0,11 18,8-1,-38-86,-1 15</inkml:trace>
  <inkml:trace contextRef="#ctx0" brushRef="#br0" timeOffset="2194.722">2144 480,'43'15,"33"4,14-1,-4-3,-11 0,-15-2,-11-3,-11-4,-6-2,-4-3,-6-5,-3-3,-4 0</inkml:trace>
  <inkml:trace contextRef="#ctx0" brushRef="#br0" timeOffset="7602.825">3018 594,'-9'4,"-4"7,1 6,2 5,3 4,3 2,1 1,2 0,1 1,-4-6,-2-1,1 0,0 0,7-7,2-13,6-6,1-2</inkml:trace>
  <inkml:trace contextRef="#ctx0" brushRef="#br0" timeOffset="7836.089">2991 283,'-5'0,"-2"5,1 1</inkml:trace>
  <inkml:trace contextRef="#ctx0" brushRef="#br0" timeOffset="8499.817">3498 508,'-26'9,"1"2,0 0,1 2,0 0,1 2,0 1,1 0,1 2,-5 5,22-19,0-1,0 1,0 0,1 1,-1-1,1 0,0 1,0 0,1 0,-1 0,1 0,0 0,0 0,1 0,0 1,0-1,0 1,1-1,-1 1,1-1,0 1,1-1,0 1,-1-1,2 1,-1-1,1 0,-1 0,2 0,-1 0,0 0,1 0,0 0,0-1,0 1,1-1,0 0,0 0,0 0,0-1,0 1,1-1,-1 0,1 0,0-1,0 1,0-1,0 0,1 0,188 1,-178-4,-1 0,1 0,-1-2,0 0,1 0,-1-2,-1 0,4-2,0-3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46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0,'-4'39,"-3"21,-3 7,-2-5,3-7,1-13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6:32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2516 282,'16'29,"19"176,-30 156,-5-343,-1 1,-1 0,-1-1,0 1,-2-1,0 0,-7 16,5-23,6-18,8-21,6-2,2 0</inkml:trace>
  <inkml:trace contextRef="#ctx0" brushRef="#br0" timeOffset="359.84">2967 424,'-239'238,"237"-236,-1 0,1 0,-1 0,1 1,0-1,0 1,0 0,1 0,-1-1,0 1,1 0,0 0,0 1,0-1,0 0,0 0,1 0,-1 1,1-1,0 0,0 1,0-1,0 0,1 1,-1-1,1 0,0 0,0 0,0 0,0 0,1 0,-1 0,1 0,0 0,0 0,0-1,0 1,2 1,152 129,-31-5,-114-114</inkml:trace>
  <inkml:trace contextRef="#ctx0" brushRef="#br0" timeOffset="-1307.846">88 367,'0'0,"0"-1,0 1,0-1,0 0,0 1,0-1,0 1,0-1,0 1,0-1,0 1,-1-1,1 1,0-1,0 1,0-1,-1 1,1-1,0 1,-1 0,1-1,0 1,-1-1,1 1,-1 0,1-1,0 1,-1 0,1 0,-1-1,1 1,-1 0,1 0,-1 0,1 0,-1-1,1 1,-1 0,1 0,-1 0,0 0,1 0,-1 0,1 0,-1 1,1-1,-1 0,1 0,-1 0,1 0,-1 1,1-1,-1 0,1 0,0 1,-1-1,1 0,-1 1,1-1,0 1,-1-1,1 0,0 1,-1-1,1 1,0-1,0 1,0-1,-1 1,-12 44,10-33,-26 191,21-154,2 1,3 0,1 0,3 0,2 0,2 0,2 0,3-1,4 11,-9-49,0-1,0 0,1 0,0 0,1-1,0 0,0 0,1-1,0 0,0 0,1-1,0 0,1 0,-1-1,1-1,0 1,1-2,-1 1,2-1,-7-3,0 0,0-1,0 1,-1-1,1 0,0 0,0-1,0 0,-1 1,1-2,0 1,-1 0,1-1,-1 0,1 0,-1 0,0-1,0 1,0-1,0 0,-1 0,4-3,66-85,65-189,-124 255,-4 41,-8-9,-1 9,1 0,1 0,0 0,1 0,1-1,0 0,1 0,0 0,2-1,0 0,0 0,1-1,1 0,8 9,-9-18,0 1,0-1,0-1,0 0,1 0,-1-1,1 0,0-1,0 0,-1 0,1-1,0-1,0 1,-1-2,1 1,0-1,-1-1,1 0,-1 0,0-1,2 0,12-13,-1-1,-1 0,0-2,-1 0,-1-1,-2-1,0-1,-1 0,-1-2,-1 1,-1-2,-2 0,0 0,-2-1,6-25,-3 16,-2 0,-1-1,-2 0,-2 0,-1-1,-2 1,-1-1,-4-28,4 65,-1 0,0 0,0 0,1 0,-1 0,0 0,0 0,0 0,0 0,0 0,0 0,0 0,0 0,0 0,-1 0,1 0,0 0,-1 0,1 0,0 0,-1 0,1 0,-1 0,0 1,1-1,-1 0,0 0,1 1,-1-1,0 0,0 1,0-1,0 1,1-1,-1 1,0-1,0 1,0 0,0-1,0 1,0 0,0 0,0 0,0 0,0 0,0 0,0 0,0 0,0 0,0 0,0 0,0 1,0-1,0 0,0 1,0-1,0 1,0-1,0 1,1-1,-1 1,0 0,0 0,1-1,-1 1,0 0,-8 18,3 2</inkml:trace>
  <inkml:trace contextRef="#ctx0" brushRef="#br0" timeOffset="-920.929">1415 762,'4'32,"-2"-3,1-1,2 1,1-1,1 0,1-1,1 1,8 12,-16-37,1 0,0 0,-1 0,1 0,0 0,1-1,-1 1,0-1,1 1,-1-1,1 0,0 0,0 0,0 0,0 0,0-1,0 1,0-1,0 0,1 0,-1 0,0-1,1 1,-1-1,1 1,-1-1,1 0,-1-1,0 1,1-1,-1 1,1-1,-1 0,0 0,3-2,5-2,0 0,0-1,-1 0,0-1,0-1,0 1,-1-1,0-1,3-4,-6 7,0 1,-1-1,0 0,0-1,-1 1,1-1,-1 0,-1 0,1 0,-1 0,-1-1,1 1,-1-1,-1 0,1 0,-1 0,-1 1,1-1,-1 0,-1 0,1 0,-1 0,-1 0,0 0,0 1,0-1,-1 1,0-1,0 1,-1 0,0 0,0 0,-1 1,0 0,-2-3,3 5,0-1,-1 1,0 0,0 0,0 1,-1-1,1 1,-1 0,0 0,1 1,-1 0,0 0,-1 0,1 1,0 0,0 0,-1 1,1-1,0 2,-1-1,1 0,0 1,0 0,-1 1,1-1,0 1,0 1,0-1,1 1,-1 0,1 0,-1 0,1 1,0 0,0 0,1 0,-1 1,0 1,-3 12</inkml:trace>
  <inkml:trace contextRef="#ctx0" brushRef="#br0" timeOffset="-422.045">2036 931,'0'84,"1"-106,2 0,1 0,1 0,0 1,2 0,6-13,0-5,-12 37,-1-2,1 1,0-1,0 0,1 1,-1-1,1 1,-1-1,1 1,0 0,1 0,-1-1,0 2,1-1,0 0,-1 0,1 1,0 0,2-2,29 54,-22-32,-1-4</inkml:trace>
  <inkml:trace contextRef="#ctx0" brushRef="#br0" timeOffset="1560.034">2063 931,'0'5,"0"6,0 6,-4 1,-3 1,1 3,2 2,0 2,2 1,1 1,0 1,1 0,1-10,-1-13,5-7,1-9,0-2</inkml:trace>
  <inkml:trace contextRef="#ctx0" brushRef="#br0" timeOffset="2845.656">4716 508,'1'-1,"0"1,-1-1,1 0,-1 1,1-1,0 0,-1 0,1 0,-1 1,0-1,1 0,-1 0,0 0,1 0,-1 0,0 0,0 0,0 0,0 0,0 0,0 1,0-1,0 0,0 0,-1 0,1 0,0 0,0 0,-1 0,1 0,-1 1,1-1,-1 0,1 0,-1 0,1 1,-1-1,0 0,1 1,-1-1,0 0,0 1,1-1,-1 1,0 0,0-1,0 1,0-1,0 1,-45-16,-94 42,79-9,42-13,8-2,0 0,0 0,1 1,-1 1,1 0,0 0,0 1,0 0,-7 6,16-10,0-1,0 1,1-1,-1 1,0 0,1-1,-1 1,0 0,1 0,-1-1,1 1,-1 0,1 0,-1 0,1 0,0 0,0-1,-1 1,1 0,0 0,0 0,0 0,0 0,0 0,0 0,0 0,0 0,0 0,0 0,1 0,-1-1,0 1,1 0,-1 0,1 0,-1 0,1 0,-1-1,1 1,-1 0,1-1,0 1,-1 0,1-1,0 1,0-1,0 1,-1-1,1 1,0-1,0 0,0 1,0-1,56 21,-51-20,200 17,-204-18,0-1,0 1,0-1,1 1,-1 0,0 0,0 0,0 0,0 0,1 0,-1 1,0-1,0 1,0-1,0 1,0 0,0 0,0 0,0 0,0 0,0 0,-1 1,1-1,0 1,-1-1,1 1,-1-1,1 1,-1 0,0 0,0 0,0 0,0 0,0 0,0 0,-1 0,1 0,-1 0,1 0,-1 1,0-1,0 0,0 0,0 0,0 1,0-1,-1 0,1 0,-1 0,0 0,-10 15,-2-1,-1 0,0-1,0-1,-1 0,-1-1,-1 0,0-2,-11 6,-31 25,43-30,-2-1,2 2,-1 0,2 0,0 1,0 1,1 1,1 0,1 1,-8 13,19-28,0-1,1 0,-1 1,0-1,1 1,-1-1,1 1,0-1,-1 1,1 0,0-1,0 1,0-1,0 1,0 0,1-1,-1 1,0-1,1 1,-1-1,1 1,-1-1,1 1,0-1,0 0,-1 1,1-1,0 0,0 1,1-1,-1 0,0 0,0 0,0 0,1 0,-1 0,0-1,1 1,-1 0,1-1,-1 1,1-1,-1 1,1-1,0 0,0 1,82 3,-74-4,27 0,-26 1,-1 0,0-1,1 1,-1-2,1 0,-1 0,0-1,0 0,0-1,0 0,0 0,0-1,-1 0,0-1,0 0,0-1,1-1,2-9</inkml:trace>
  <inkml:trace contextRef="#ctx0" brushRef="#br0" timeOffset="3199.415">4661 0,'-19'49,"2"1,2 0,3 1,2 1,2 0,2 0,3 0,2 1,2-1,2 1,-3 107,-28 142,-1 57,29-325,-1-24,0 1,1-1,0 1,1-1,0 0,0 1,1-1,1 0,0 0,0 0,3 5,6 2</inkml:trace>
  <inkml:trace contextRef="#ctx0" brushRef="#br0" timeOffset="7895.946">10615 621,'-35'15,"1"2,1 1,1 2,1 1,0 1,2 2,0 1,1 3,21-23,0 1,1 0,0 1,0 0,1-1,0 2,0-1,1 1,-1-1,2 1,-1 0,1 0,1 1,-1-1,1 1,1-1,-1 1,2 0,-1 0,1-1,0 1,1 0,0 0,1-1,-1 1,2-1,-1 1,1-1,0 0,1 0,3 5,3-3,1 0,0-1,1-1,0 0,0-1,1 0,-1-1,1 0,1-1,-1-1,1 0,0 0,0-2,0 0,0 0,0-1,1-1,-1 0,0-1,0-1,0 0,0-1,0 0,4-3,94-23,-88 22</inkml:trace>
  <inkml:trace contextRef="#ctx0" brushRef="#br0" timeOffset="5479.024">7003 988,'-10'33,"-2"31,-1 9,4-3,2-9,7-14,4-11,6-11,1-15,-1-9</inkml:trace>
  <inkml:trace contextRef="#ctx0" brushRef="#br0" timeOffset="5644.021">7060 592,'-10'-33,"-8"-17,0 6,6 15,7 17,8 16,4 11,5 9,1-1</inkml:trace>
  <inkml:trace contextRef="#ctx0" brushRef="#br0" timeOffset="6027.264">7257 1298,'234'-372,"-172"261,-84 193,15-53,1 1,1 1,2-1,1 0,2 1,2 22,-1-48,0 0,0 0,1 1,0-1,0 0,0 0,1-1,0 1,-1 0,2-1,-1 0,0 1,1-1,0-1,0 1,0 0,0-1,1 0,-1 0,1 0,0-1,0 0,0 1,0-2,0 1,0-1,0 1,1-1,-1-1,1 1,-1-1,0 0,1 0,-1-1,1 1,-1-1,5-2,8-3,-1-1,0-1,-1 0,0-2,0 1,0-2,-2 0,1-1,-2-1,1 0,10-14,-14 17,4-6,-2-1,0 1,0-2,-2 0,0 0,-1-1,-1 0,-1-1,1-6,19-44,-20 52</inkml:trace>
  <inkml:trace contextRef="#ctx0" brushRef="#br0" timeOffset="6981.246">8245 988,'18'0,"1"0,0-2,-1 0,1-1,-1-1,0-1,0 0,0-1,0-1,-1-1,-1 0,1-1,-1-1,-1-1,0 0,5-5,-18 14,1-1,-1 1,1-1,-1 1,0-1,0 0,0 0,0 0,0 0,-1 0,1 0,-1 0,0-1,0 1,0-1,-1 1,1 0,-1-1,0 1,0-1,0 1,0-1,0 1,-1-1,0 1,0-1,0 1,0 0,0-1,0 1,-1 0,0 0,0 0,1 0,-2 0,1 1,0-1,-1 1,1-1,-1 1,1 0,-1 0,0 0,0 0,0 0,0 1,-1-1,1 1,0 0,-1 0,-1 0,-7 2,1 0,-1 1,1 0,0 1,0 0,0 1,0 0,0 1,1 0,0 1,0 0,1 0,-1 1,1 0,1 1,-1 0,1 0,1 1,-5 1,0 0,2 1,-1 1,1-1,1 1,0 1,1 0,0 0,1 1,1 0,0 0,1 0,0 1,1 0,1-1,0 2,1-1,1 0,0 0,1 1,0-1,2 3,-1-14,1 1,0 0,0 0,0-1,0 0,1 1,-1-1,1 0,0 0,0 0,1-1,-1 1,1-1,0 1,0-1,0-1,0 1,1 0,-1-1,1 0,-1 0,1-1,0 1,-1-1,5 1,127 4,-83-17,-2-2,1-2,-2-2,0-3,-1-2,-1-1,-2-3,0-2,-2-2,-1-2,11-12,-21 20,0-2,-2-1,0-1,-2-1,-2-2,0-1,-2-1,-2-1,-1-1,-2-2,-1 1,-2-2,-1-1,-2 0,-2 0,-2-1,-1-3,-8 30,0-1,-1 1,0-1,-1 1,0-1,-2 1,1-1,-5-10,6 20,0 0,-1 0,1 0,-1 0,0 0,0 1,-1-1,1 1,-1 0,1 0,-1-1,0 2,0-1,-1 0,1 1,0-1,-1 1,0 0,1 0,-1 0,0 1,0 0,0-1,0 1,0 0,0 1,0-1,-1 1,1 0,-1 0,-2 1,0 0,1 0,-1 1,1 0,-1 0,1 1,0 0,0 0,0 0,1 0,-1 1,1 0,0 1,0-1,0 1,0 0,1 0,0 0,0 1,-2 4,-56 127,53-98,2 2,2-1,1 0,2 1,2 0,4 25,3-19,1 0,3-1,1 0,3-1,1 0,18 31,-29-64,7 16,-1 1,-1-1,-1 2,-2-1,-1 1,-2 0,0 1,-2 20,-3-67,0-2</inkml:trace>
  <inkml:trace contextRef="#ctx0" brushRef="#br0" timeOffset="7232.175">8837 621,'38'5,"37"-4,15-1,-2-6,-8-2,-6 0,-8-2,-9-1,-5 3,-7 1,-1 3,-4 2,-3 1,-3 1,-3 1,-7 4,-2 2,-5-1</inkml:trace>
  <inkml:trace contextRef="#ctx0" brushRef="#br0" timeOffset="4794.931">5873 536,'26'-22,"-2"-1,-1-1,0-1,-2-1,-1-1,-1-1,-2 0,0-1,-2-1,-2-1,0 0,-2 0,-2-1,1-7,-9 19,-8 105,6 759,-26-525,27-306,0-1,-1 1,-1 0,0-1,-1 1,0-1,-1 0,0 0,-1 0,0-1,-1 1,0-1,-4 3,-9-5,22-36,103-168,-86 158</inkml:trace>
  <inkml:trace contextRef="#ctx0" brushRef="#br0" timeOffset="5233.237">6523 451,'-286'380,"277"-368,4-7,1 1,-1 0,1 0,1 0,-1 0,1 1,0-1,0 1,1 0,0 0,0 0,1 0,0 3,3-7,0 0,1 0,0 0,-1-1,1 1,0-1,0 0,1 0,-1 0,0 0,1 0,-1-1,1 0,-1 1,1-1,0-1,0 1,-1 0,1-1,0 0,0 0,0 0,-1 0,1-1,0 1,0-1,-1 0,1 0,1-1,39-7,-40 7,0-1,1 1,-1 1,1-1,0 0,-1 1,1 0,0 0,0 1,0-1,-1 1,1 0,0 1,0-1,0 1,0 0,0 0,-1 0,1 1,-1-1,1 1,-1 0,1 1,-1-1,0 1,0 0,0 0,-1 0,1 0,-1 1,1-1,-1 1,0 0,0 0,-1 0,27 128,-3-6,-14 31,-13-156,1 0,0 0,-1 0,1 1,0-1,0 0,0 0,0 0,0 1,0-1,0 0,1 0,-1 0,0 1,1-1,-1 0,0 0,1 0,-1 0,1 0,0 0,-1 0,1 0,0 0,0 0,0 0,0-1,-1 1,1 0,0 0,0-1,0 1,1-1,-1 1,0-1,0 1,0-1,0 0,0 1,1-1,-1 0,0 0,0 0,0 0,1 0,-1 0,0 0,0 0,0-1,0 1,1 0,-1-1,0 1,0-1,0 1,0-1,0 0,0 1,0-1,0 0,0 0,0 0,12-8</inkml:trace>
  <inkml:trace contextRef="#ctx0" brushRef="#br0" timeOffset="9332.629">11659 931,'40'5,"-1"-2,1-2,0-1,-1-2,1-2,-1-2,0-1,26-10,-59 16,0-2,0 1,0-1,0 0,0 0,-1 0,1-1,-1 0,0 0,0 0,0-1,-1 0,0 1,0-2,0 1,0 0,-1-1,0 0,0 0,0 0,-1 0,0 0,0 0,-1 0,0-1,0 1,0-1,-1 1,0-1,0 1,0-1,-1 1,0-1,0 1,-1 0,0-1,-1-1,1 3,0 0,-1-1,0 1,0 0,0 0,0 1,-1-1,0 1,0 0,0 0,-1 0,1 0,-1 1,0-1,0 1,0 1,0-1,0 1,-1 0,1 0,-1 0,0 1,1 0,-1 0,0 0,0 1,0 0,1 0,-5 1,-4 0,1 0,-1 1,1 1,0 0,-1 1,1 1,1 0,-1 0,1 2,0-1,0 1,-1 3,-1 1,1 2,1-1,0 2,1 0,0 0,1 1,1 0,0 1,1 0,1 0,0 1,1 0,1 0,1 0,0 1,1-1,1 1,1 0,1 0,0 0,1 0,1 1,-1-11,0-1,1 1,0 0,0-1,1 1,0-1,1 0,-1 0,1 0,1 0,-1-1,1 1,0-1,0-1,1 1,0-1,0 0,0 0,1 0,-1-1,1 0,0 0,1-1,-1 0,0 0,1-1,0 0,-1 0,7 0,14 3,-1-2,1 0,-1-2,1-1,0-1,-1-2,14-3,-13 0</inkml:trace>
  <inkml:trace contextRef="#ctx0" brushRef="#br0" timeOffset="9801.998">12309 1158,'296'-342,"-247"281,8-25,-62 117,0-21,0 1,0 0,2-1,-1 1,1 1,0-1,1 0,1 1,0-1,0 1,1-1,1 1,0-1,0 1,1-1,1 0,0 0,0 0,1 0,1 0,-1-1,2 1,-1-1,2-1,-1 1,3 2,3-5,-1-1,1 0,0 0,0-1,0-1,1 0,0 0,0-1,0-1,0-1,0 1,0-2,0 0,1-1,-1 0,0-1,0 0,0-1,-1 0,1-1,-1-1,0 0,0-1,0 0,-1 0,1-2,-2 1,1-1,-1-1,0 0,-1 0,0-1,-1 0,0-1,5-8,-3 6,0 0,-1 0,-1-1,0 0,-1-1,0 0,-1 0,-1 0,0-1,-2 0,1 0,-1-6,-2-3</inkml:trace>
  <inkml:trace contextRef="#ctx0" brushRef="#br0" timeOffset="10933.363">13437 931,'48'-3,"-1"-2,1-2,-1-2,35-13,-82 22,29-6,0-2,0-1,-1-2,-1 0,0-2,-1-1,0-1,-1-2,-1 0,4-5,-23 18,0-1,-1 0,0 0,0 0,0 0,0-1,-1 1,0-1,0 0,0 0,-1 0,0 0,0-1,-1 1,0 0,0-1,0 1,-1-1,0 1,0-1,-1 1,1-1,-2-1,1 5,0 1,0-1,-1 1,1 0,-1 0,0 0,1 0,-1 0,0 0,0 0,0 1,0-1,-1 1,1-1,0 1,-1 0,1 0,-1 0,1 0,-1 0,1 0,-1 1,0 0,1-1,-1 1,0 0,1 0,-1 0,0 1,1-1,-1 1,0-1,-82 31,57-15,2 2,0 2,1 0,1 1,1 1,1 2,1 0,1 1,1 1,2 1,0 0,2 2,-2 5,14-28,-1 0,1 0,1 0,-1 0,1 0,0 1,0-1,1 1,0-1,0 1,1-1,-1 1,2 0,-1-1,1 1,-1 0,2-1,-1 1,1-1,0 0,0 0,1 1,0-1,0-1,0 1,1 0,0-1,2 2,3 0,2 0,-1-1,1-1,-1 0,2 0,-1-1,0-1,1 1,-1-2,1 0,0 0,0-1,0-1,0 0,0 0,0-1,0-1,0 0,-1-1,1 0,7-3,21-8,-1-2,0-1,-2-2,0-2,18-14,-9 7,-2-2,0-2,-3-2,0-2,-3-1,-1-2,-2-2,-1-1,22-39,-20-26,-35 105,-1-1,1 0,-1 0,0 1,0-1,0 0,0 0,-1 0,1 1,-1-1,1 0,-1 1,0-1,0 0,0 1,-1-1,1 1,-1-1,1 1,-1 0,0 0,1 0,-1 0,0 0,-1 0,1 0,0 1,0-1,-1 1,1-1,-1 1,1 0,-1 0,0 0,1 1,-1-1,-2 0,-9 2,1 0,-1 1,1 0,0 1,-1 1,2 0,-1 0,0 2,1-1,0 2,0-1,1 2,0-1,-10 10,13-11,1 0,0 1,0 0,0 0,1 1,0 0,0 0,1 0,0 1,1-1,-2 6,4-10,1-1,0 0,0 1,1-1,-1 1,1-1,0 0,0 1,0-1,0 1,0-1,1 1,0-1,-1 1,1-1,1 0,-1 1,0-1,1 0,0 0,-1 0,1 0,0 0,1-1,-1 1,0-1,1 1,-1-1,1 0,0 0,0 0,0 0,1 0,8 3,0 0,1 0,-1-2,1 1,0-2,0 0,0 0,0-1,1-1,-1 0,0-1,13-2,54 2,-76 1,0 0,-1 1,1 0,0 0,0 0,-1 0,1 0,-1 1,1 0,-1-1,0 1,0 1,1-1,-1 0,-1 1,1-1,0 1,-1 0,1 0,-1 0,0 0,0 0,0 1,0-1,-1 1,1-1,-1 1,0 0,0-1,-1 1,1 0,-1 0,1-1,-1 2,1 10,-1 0,0 1,-2-1,1 1,-2-1,0 0,-5 14,-5 7,10-31,0 1,0 0,1 0,0 1,0-1,0 0,1 1,0-1,0 1,1-1,0 1,0-1,0 1,1-1,0 1,0-1,1 1,0 2,9 9</inkml:trace>
  <inkml:trace contextRef="#ctx0" brushRef="#br0" timeOffset="18149.063">15328 592,'-11'4,"-22"5,1 1,0 2,0 1,1 1,1 2,0 1,1 1,1 2,1 1,1 1,17-12,0 0,1 1,0 0,1 1,0-1,1 1,0 1,1-1,1 1,0 0,0 0,1 1,1-1,0 0,1 1,1 0,0-1,0 1,2-1,1 11,-1-19,0-1,1 1,-1 0,1 0,0-1,0 0,0 1,1-1,-1-1,1 1,0 0,0-1,0 0,1 0,-1 0,1 0,0-1,-1 0,1 0,0 0,0 0,1-1,-1 0,0 0,0-1,1 1,-1-1,0 0,1 0,-1-1,0 0,0 0,1 0,-1 0,0-1,0 0,0 0,1-1,23-10,-1-1,0-2,-1 0,0-2,-2-1,0-1,-1-1,-2-1,0-2,-1 0,-1 0,-1-2,-2-1,4-8,28-95,-49 110,-6 33,-4 208,12-148,-2 458,-3-468,-3-1,-3 1,-13 43,19-91,-1 0,-1 0,-1-1,0 0,0 0,-2-1,0 0,0 0,-6 6,10-14,0 0,0 0,-1 0,1-1,-1 0,0 0,0 0,-1-1,1 0,-1 0,1 0,-1 0,0-1,0 0,0 0,0-1,0 0,-1 0,1 0,0-1,-1 0,1 0,0 0,-2-1,-1-3,1 0,0 0,0-1,1 1,-1-2,1 1,0-1,0 0,1-1,0 1,0-1,0-1,1 1,0-1,1 0,-1 0,2 0,-1 0,1-1,0 0,1 1,0-1,0-5,1 0,0 0,1 0,1 0,0 0,1 0,0 0,1 0,1 1,0-1,1 1,0 0,1 1,1-1,0 1,0 0,1 1,1-1,0 2,1-1,7-6,19-18,2 2,0 1,3 3,0 0,2 3,0 2,19-6,23-19,-64 35</inkml:trace>
  <inkml:trace contextRef="#ctx0" brushRef="#br0" timeOffset="19131.24">15920 621,'-1'4,"-11"31,1 0,2 1,1 0,2 0,1 5,5-29,0 0,1 0,1 0,0-1,0 1,1-1,1 1,0-1,0 0,4 6,-6-13,0 0,1 0,-1 0,1 0,0 0,-1-1,2 1,-1-1,0 0,1 0,-1 0,1 0,0-1,0 1,0-1,0 0,0 0,1-1,-1 1,1-1,-1 0,1 0,-1-1,1 1,-1-1,1 0,0 0,-1 0,9-4,0-1,-1 0,1-1,-2-1,1 1,-1-2,0 0,0 0,-1-1,0 0,0-1,-1 0,-1 0,0-1,7-10,6-6,14-14,-2-1,-2-1,-2-2,-2-1,-2-1,11-31,-33 53,-11 31,3 12,1 1,1-1,1 1,1 0,0-1,1 1,1 0,1 0,1-1,0 1,7 17,22 90,-15-69,-3 1,-2 0,-3 1,-3 3,-7-16,-2 1,-2-1,-2 0,-2 0,-2-1,-2 0,-7 11,15-41,0-1,-1 0,-1-1,0 1,-1-1,0-1,-1 1,-1-1,1-1,-6 4,13-13,0 0,-1 0,1-1,-1 1,0 0,1-1,-1 0,0 0,0 0,0 0,0 0,0-1,0 1,0-1,0 1,0-1,0 0,0-1,0 1,0 0,0-1,0 0,0 0,0 0,0 0,0 0,1 0,-1-1,0 1,1-1,-1 0,1 0,0 0,-1 0,1 0,0 0,0-1,0 1,1-1,-1 1,1-1,-1 0,1 1,0-1,0 0,-1-3,-1-12,0-1,1 1,1-1,0 0,2 1,0-1,1 0,1 1,0-1,2 1,0 0,1 0,1 1,1 0,1-8,1 0,2 1,0 0,2 1,0 1,1 0,2 1,0 0,1 2,1 0,1 1,1 1,0 1,1 1,0 0,2 2,-1 1,2 1,-1 1,2 1,-1 1,22-4,-11 9,-6 2</inkml:trace>
  <inkml:trace contextRef="#ctx0" brushRef="#br0" timeOffset="22088.607">201 1722,'49'-18,"98"-21,228 39,259 0,-386-29,486 29,-464-27,-187 26,1 3,81 13,-34-4,-1-6,53-7,-28-1,2081 3,-1902 30,100-31,-85-28,749 29,420 0,-965-27,41 15,107-4,-187 11,-243 5,110-7,-39-11,125 17,-203 3,142-3,-113-25,582 25,-444-27,668 28,-711 0,-293-17,-76 12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46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1,'-5'24,"-1"8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47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0 494,'15'-114,"-12"79,1-1,2 1,1 0,2 0,1 1,8-14,-8 24,45-68,-54 92,-1-1,1 1,-1-1,1 1,-1-1,1 1,-1-1,1 1,0 0,-1 0,1-1,0 1,-1 0,1 0,0 0,-1-1,1 1,0 0,0 0,-1 0,1 0,0 0,-1 1,1-1,0 0,-1 0,1 0,0 0,-1 1,1-1,0 0,-1 1,1-1,-1 1,1-1,-1 0,1 1,-1-1,1 1,-1 0,1-1,-1 1,0-1,1 1,-1 0,0-1,1 1,-1 0,0-1,0 1,0 0,1-1,-1 1,0 0,0-1,0 1,0 0,6 44,-6-44,1 29,16 107,-16-131,1-1,0 0,1 0,-1 0,1 0,0 0,0 0,0-1,1 0,-1 1,1-1,0 0,1-1,-1 1,1-1,-1 0,1 0,0 0,0-1,0 0,0 0,1 0,1 0,-1-1,1-1,-1 0,1 0,-1-1,0 0,1 0,-1 0,0-1,0 0,0 0,0-1,0 1,0-1,0-1,-1 1,0-1,0 0,0 0,0 0,0-1,-1 0,0 0,0 0,0 0,-1 0,1-1,-1 0,-1 0,1 0,-1 0,0 0,0 0,-1 0,0-1,0-4,30-58,-20 49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48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309 114,'-221'128,"215"-125,0 0,0 0,0 1,1 0,0 0,0 1,0-1,0 1,1 0,0 0,0 1,0-1,0 1,1 0,0 0,0 0,1 0,0 1,0-1,0 1,0 3,4-6,1 0,-1 0,1 0,0-1,-1 1,2-1,-1 0,0 0,1 0,-1 0,1-1,0 0,0 1,0-1,0-1,0 1,0 0,1-1,-1 0,1 0,-1 0,22 9,-21-9,-1 0,1 1,-1-1,0 1,1 0,-1 1,0-1,0 1,-1 0,1-1,-1 2,1-1,-1 0,0 1,0-1,0 1,-1 0,1 0,-1 0,0 0,0 1,-1-1,1 1,-1-1,0 1,0-1,0 1,-1-1,0 1,0 0,0-1,0 1,-1 0,1-1,-1 1,0-1,-1 1,1-1,-1 2,-5 1,1 0,-1 0,0-1,0 0,-1 0,0-1,0 0,0 0,0 0,-9 2,-8 2</inkml:trace>
  <inkml:trace contextRef="#ctx0" brushRef="#br0" timeOffset="742.246">478 396,'48'-6,"0"-1,0-3,-1-1,-1-3,0-1,25-14,28-46,-96 72,0 0,0-1,0 1,0-1,-1 1,0-1,1 0,-1 0,-1 0,1 0,0-1,-1 1,0 0,0-1,-1 1,1-1,-1 1,0-1,0 1,0-1,0 1,-1-1,0 1,0 0,0-1,-1 1,-2 0,0 0,0 0,0 1,-1 0,1 0,-1 0,0 0,0 1,0 0,0 0,0 0,0 1,-1-1,1 1,0 1,-1-1,1 1,-1 0,1 0,-1 0,1 1,-1 0,1 0,0 0,-1 1,-2 1,-13 6,-1 0,2 2,-1 1,2 0,-1 2,2 0,0 1,1 1,0 0,1 2,1 0,1 0,-7 12,-31 74,51-101,0 1,0-1,0 0,0 1,1 0,0-1,0 1,0-1,0 1,0-1,1 1,-1-1,1 1,0-1,0 1,0-1,1 0,-1 1,1-1,0 0,0 0,0 0,0 0,0-1,1 1,-1-1,1 1,0-1,0 0,2 1,10 3,1 0,0-2,0 0,1-1,-1 0,1-2,0 0,-1 0,1-2,0 0,-1-1,1-1,-1 0,0-1,0-1,0 0,0-1,-1-1,0-1,-1 0,3-2,44-16,-34 16</inkml:trace>
  <inkml:trace contextRef="#ctx0" brushRef="#br0" timeOffset="1126.057">1550 1,'-271'182,"227"-128,45-52,0 0,0 0,1 0,-1 0,1 0,-1-1,1 1,-1-1,1 1,0-1,0 0,-1 1,1-1,0 0,0 0,1 0,-1 0,0-1,0 1,0-1,0 1,1-1,-1 0,0 0,0 0,1 0,-1 0,0 0,0-1,0 1,1-1,1 0,6 1,132 29,-136-27,0 0,0 1,-1 0,1 0,-1 0,0 1,0-1,0 1,0 1,-1-1,0 1,0-1,0 1,0 0,-1 1,0-1,0 0,0 1,-1 0,0 0,0 0,0 0,-1-2,-1 1,1 0,-1-1,0 1,-1 0,1-1,-1 1,0-1,0 1,0-1,-1 1,0-1,1 0,-2 1,1-1,0 0,-1 0,0-1,1 1,-2-1,1 1,0-1,-1 0,1 0,-2 1,-104 57,109-61,-26 11,0-2,-1-2,0 0,0-1,-23 0,-5-6,31-3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47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1,'-30'14,"2"2,-1 1,2 1,1 2,0 0,1 2,1 0,-4 8,23-26,1 1,0-1,0 0,0 1,0 0,1 0,0 0,0 1,0-1,1 1,0-1,0 1,0 0,0 0,1-1,0 1,1 0,-1 1,1-1,0 0,1 0,-1 0,1 0,0 0,1 0,-1-1,1 1,0 0,1-1,0 1,-1-1,2 0,-1 0,1 0,-1 0,1-1,0 1,1-1,-1 0,1 0,0-1,4 4,6-2,0-1,0 0,0-1,1-1,-1 0,1-1,-1-1,1 0,0-1,-1 0,0-2,1 0,-1 0,0-2,0 0,-1 0,9-6,1 1</inkml:trace>
  <inkml:trace contextRef="#ctx0" brushRef="#br0" timeOffset="327.329">547 452,'1'18,"3"-30,2-6,15-35,3 1,3 1,1 2,3 0,2 2,9-8,-36 47,59-53,-53 59</inkml:trace>
  <inkml:trace contextRef="#ctx0" brushRef="#br0" timeOffset="679.935">998 311,'27'-16,"-1"-2,0-1,-1-1,-1-1,-1-1,-1-1,-1-1,13-21,-33 44,1 0,-1 0,1 0,-1 0,0 0,0-1,0 1,0-1,0 1,0-1,0 1,0-1,-1 1,1-1,0 0,-1 1,1-1,-1 0,0 0,0 1,0-1,0 0,0 0,0 1,0-1,0 0,-1 0,1 1,0-1,-1 0,0 1,1-1,-1 1,0-1,0 0,0 1,0 0,0-1,0 1,-1 0,1-1,0 1,-1 0,1 0,0 0,-1 0,0 0,1 1,-1-1,1 0,-1 1,0-1,1 1,-1 0,0-1,0 1,-13 5,1 0,0 1,0 0,0 1,1 1,0 0,1 1,-1 1,2-1,-6 8,3-6,1 1,1 1,0 0,1 1,1 0,0 1,1 0,0 0,1 1,1 0,0 0,2 1,0 0,0 0,2 0,0 1,1-1,0 17,3-28,-1 0,1 0,1 0,-1-1,1 1,0-1,0 1,1-1,0 1,0-1,0 0,0-1,1 1,0 0,0-1,0 0,0 0,1 0,-1 0,1-1,0 0,0 0,1 0,-1-1,0 0,1 0,0 0,2 0,5 2,-1-2,1 1,0-2,0 0,0 0,0-1,0-1,0 0,-1-1,1 0,0-1,7-3,12-5,-5 0</inkml:trace>
  <inkml:trace contextRef="#ctx0" brushRef="#br0" timeOffset="1013.532">1732 29,'-25'9,"0"1,1 2,1 0,0 1,0 2,2 0,0 1,-10 11,23-22,1 0,-1 1,1 0,0 1,1-1,0 1,0 1,0-1,1 1,0 0,0 0,1 0,0 1,1 0,-1 0,2 0,-1 0,2 0,-1 0,1 0,0 1,1-1,1-6,0 1,1-1,-1 0,1 0,0 0,0-1,0 1,0 0,0-1,0 1,1-1,0 0,-1 0,1 0,0 0,0 0,0 0,0-1,0 1,0-1,0 0,1 0,-1 0,0-1,1 1,-1-1,1 0,-1 0,0 0,1 0,0-1,106-24,39-68,-95 54,-54 38,1 0,-1 1,1-1,-1 0,1 1,-1-1,1 1,-1-1,1 1,0-1,0 1,-1-1,1 1,0 0,-1-1,1 1,0 0,0 0,0 0,-1-1,1 1,0 0,0 0,0 0,0 0,-1 0,1 1,0-1,0 0,0 0,-1 0,1 1,0-1,0 0,-1 1,1-1,0 1,-1-1,1 1,0-1,-1 1,1-1,-1 1,1 0,-1-1,1 1,-1 0,1-1,-1 1,0 0,1 0,2 47,-4-29,2-10,-1 0,1 0,1 1,-1-1,2 0,-1-1,1 1,1 0,-1-1,1 0,1 0,0 0,3 5,6 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19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764 86,'-101'200,"-157"316,233-447,-55 109,64-154</inkml:trace>
  <inkml:trace contextRef="#ctx0" brushRef="#br0" timeOffset="287.817">30 453,'36'20,"1"-1,0-2,1-2,1-1,13 1,-22-6,127 34,122 16,-218-47,-7 0,88 7,-103-34,-27 2</inkml:trace>
  <inkml:trace contextRef="#ctx0" brushRef="#br0" timeOffset="539.913">962 537,'-44'-5,"-37"9,-15 2,-1 6,7 1,8 3,10 3,6 3,11-1,4 0,2-4,4 0,5-2,4 0,4-1,12-4,14-9,8-3</inkml:trace>
  <inkml:trace contextRef="#ctx0" brushRef="#br0" timeOffset="785.246">313 1,'3'134,"5"0,6 0,11 25,120 355,-130-468,-8-28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25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1,'-2'1,"1"0,-1 0,1 0,0 1,0-1,0 0,0 1,0-1,0 1,0-1,0 1,0 0,1-1,-1 1,1 0,-1-1,1 1,0 0,-1 0,1 0,0-1,0 1,0 0,1 0,-1-1,0 1,1 0,-1 0,1-1,-1 1,1 0,0-1,0 1,0-1,0 1,0-1,0 1,0-1,0 0,1 0,-1 1,1 0,11 13,0 0,0 0,2-1,0-1,0-1,1 0,1 0,0-2,0 0,1-1,14 5,-13-5,187 93,-50-28,-155-74,0 1,0-1,-1 1,1-1,0 1,-1-1,1 1,0 0,-1-1,1 1,-1 0,1 0,-1-1,1 1,-1 0,1 0,-1 0,0-1,0 1,1 0,-1 0,0 0,0 0,0 0,0 0,0-1,0 1,0 0,0 0,0 0,0 0,-1 0,1 0,0-1,-1 1,1 0,0 0,-1 0,1-1,-1 1,1 0,-1-1,0 1,1 0,-1-1,0 1,1-1,-1 1,0-1,0 1,1-1,-1 1,0-1,0 0,0 0,0 1,0-1,-56 26,53-25,-25 12,1 2,1 1,0 1,1 2,1 0,0 2,-5 7,-6 3,-6 9,2 2,1 2,2 1,-3 9,-26 24,75-77,4-6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26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7,'-35'19,"1"1,0 2,2 1,0 2,2 1,1 1,1 1,1 2,2 1,-20 31,39-56,1 1,0 0,0 0,0 0,1 1,0 0,1 0,0 0,0 0,0 0,1 0,1 1,-1-1,1 1,1 0,-1-1,2 1,-1-1,1 1,0 0,1-1,0 0,0 1,1-1,0 0,0 0,1 0,0-1,1 1,0-1,0 0,0-1,1 1,1 1,0-3,1 0,0-1,1 0,-1 0,1 0,-1-1,1-1,0 1,0-2,0 1,0-1,1 0,-1-1,0 0,0-1,1 0,-1 0,0-1,0 0,0 0,-1-1,1 0,4-3,9-4,-1-1,-1-1,0-1,-1 0,0-2,-1 0,-1-1,11-13,-14 16,-1 0,-1-1,0-1,-1 0,0-1,-1 0,-1-1,-1 0,0 0,-1-1,-1 0,-1 0,-1 0,0-1,-1 1,-1-1,-1 0,0-1,-3 11,-1 1,0-1,0 1,0 0,-1 0,0 1,-1-1,0 1,0 0,0 0,-1 0,0 1,-1 0,1 0,-1 0,0 1,0 0,-1 1,0-1,0 2,0-1,0 1,0 0,0 0,-1 1,0 1,1-1,-1 1,0 1,0-1,1 2,-2-1,-19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23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74,'-1'124,"-2"-24,4 0,4-1,5 0,15 58,-22-144,1 0,1 0,-1 0,2-1,0 0,1 0,0 0,0-1,7 6,-12-13,1-1,0 0,0 0,0 0,0 0,1 0,-1-1,1 0,0 1,0-1,0-1,0 1,0 0,0-1,0 0,0 0,0 0,1-1,-1 1,0-1,1 0,-1 0,0-1,1 1,-1-1,0 0,0 0,0-1,0 1,0-1,2 0,20-16,0 0,-1-2,-1-1,-1-1,-1-1,-1-1,-1-1,-1-1,-1 0,14-28,61-114,-81 151,-16 45,0-11,4-15,-5 15,1 0,1 1,1-1,0 1,2-1,-1 1,2-1,1 1,0-1,1 0,1 1,0-1,5 10,-5-22,0 0,0 0,0-1,1 0,0 0,-1 0,2 0,-1-1,0 0,1 0,-1 0,1-1,0 0,0 0,0 0,0-1,0 0,0 0,0 0,0-1,1 0,-1 0,0-1,0 1,0-1,0-1,0 1,0-1,0 0,0-1,0 1,-1-1,1 0,-1 0,0-1,0 0,0 0,-1 0,1 0,-1-1,0 0,0 1,0-3,23-33,-3-1,-1-1,-2-1,-2 0,13-45,31-201,-60 274,-1 0,-1 0,0 0,-1 0,-1-1,-1 1,0 0,-2-8,4 24,-1-1,1 1,0-1,-1 1,1-1,-1 1,1-1,-1 1,1-1,-1 1,1-1,-1 0,0 1,1-1,-1 0,1 0,-1 1,0-1,1 0,-1 0,0 0,1 0,-1 0,0 0,1 0,-1 0,0 0,1 0,-1 0,0 0,1 0,-1 0,1-1,-1 1,0 0,1 0,-1-1,1 1,-1-1,1 1,-1 0,1-1,-1 1,1-1,-1 1,1-1,-1 1,1-1,0 0,-1 1,1-1,0 1,0-1,-1 0,1 1,0-1,0 0,0 1,0-1,0 0,0 1,0-1,0 0,0 1,0-1,0 0,1 1,-1-1,0 0,0 1,-20 46,5 22,11-37</inkml:trace>
  <inkml:trace contextRef="#ctx0" brushRef="#br0" timeOffset="286">1360 582,'-10'15,"-3"9,1 5,2 3,3 0,-2 0,0 0,2-2,2 0,2-1,1-1,1 0,1 0,1 0,-1-5</inkml:trace>
  <inkml:trace contextRef="#ctx0" brushRef="#br0" timeOffset="539.942">1133 610,'39'-5,"31"-6,9-1,-4 1,-10 2,-17 4</inkml:trace>
  <inkml:trace contextRef="#ctx0" brushRef="#br0" timeOffset="765.022">1727 610,'-17'22,"1"1,1 1,1 0,1 1,1 1,2-1,0 2,2-1,1 2,6-26,0 0,1 1,-1-1,1 0,0 0,0 0,0 0,0 1,0-1,0 0,0 0,1 0,-1 0,1 0,0 0,-1 0,1 0,0 0,0 0,0 0,1 0,-1 0,0-1,1 1,-1 0,1-1,-1 1,1-1,0 0,0 0,0 1,0-1,-1 0,1-1,1 1,-1 0,0-1,0 1,0-1,0 1,0-1,0 0,1 0,-1 0,0 0,0 0,0-1,0 1,0-1,1 1,-1-1,0 0,0 0,0 0,-1 0,1 0,0 0,0 0,0-1,6-6,0 0,-1 0,0-1,-1 0,0 0,0-1,-1 0,0 0,-1 0,0 0,0-1,-1 1,-1-1,0 0,0 0,-1 0,-1 0,1 0,-2 0,0 0,0 0,-1 0,-1-6,3 14,0 0,0 0,0 0,0 0,-1 1,1-1,-1 0,0 0,0 0,0 1,0-1,0 0,0 1,-1-1,1 1,-1-1,0 1,1 0,-1 0,0 0,-1 0,1 0,0 0,0 1,-1-1,1 1,-1-1,0 1,1 0,-1 0,-2-1,-9 4</inkml:trace>
  <inkml:trace contextRef="#ctx0" brushRef="#br0" timeOffset="1116.052">2121 638,'0'5,"0"16,0 9,0 4,5 2,1-1,0-2,-1-1,-2-2,0-1,-2-5</inkml:trace>
  <inkml:trace contextRef="#ctx0" brushRef="#br0" timeOffset="1300.963">1980 582,'29'10,"19"2,6 0,-1-2,-6-3,-9-3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21.2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30 537,'-17'146,"7"1,8 110,2-237,-1 22,3 1,1-1,2 1,2-1,1-1,8 18,-16-56,1 0,-1 0,1 0,0 0,0 0,0 0,1 0,-1 0,1 0,0 0,-1-1,1 1,0-1,1 1,-1-1,0 0,1 0,-1 0,1 0,-1 0,1 0,0-1,0 1,0-1,0 0,0 0,0 0,0 0,1-1,-1 1,0-1,0 0,0 0,1 0,-1 0,0-1,0 1,0-1,1 0,-1 0,0 0,0 0,0 0,-1-1,1 1,0-1,0 0,-1 0,1 0,91-134,-66 88,123-190,-151 236,1 1,-1 0,1 0,-1 0,1-1,-1 1,1 0,0 0,-1 0,1 0,0 0,0 0,0 0,0 0,-1 1,1-1,1 0,-1 0,0 1,0-1,0 1,0-1,0 1,1-1,-1 1,0 0,0 0,0-1,1 1,-1 0,0 0,1 0,-1 0,0 1,0-1,1 0,-1 0,0 1,0-1,0 1,0-1,1 1,-1-1,0 1,0 0,0 0,0-1,0 1,0 0,-1 0,1 0,0 0,0 0,-1 0,1 0,0 0,-1 1,1-1,-1 0,1 0,-1 0,0 1,0-1,1 0,-1 0,0 1,0 0,25 130,-24-115,1 0,0 0,1 0,1-1,0 1,1-1,1 0,0 0,2-1,0 0,0 0,10 11,-15-22,0 0,1-1,0 0,0 1,0-2,0 1,0 0,1-1,-1 0,1 0,-1 0,1 0,0-1,0 0,0 0,0 0,0-1,0 1,0-1,0-1,-1 1,1 0,0-1,0 0,0-1,0 1,0-1,-1 1,1-1,-1-1,7-2,-1-1,1 0,-1 0,-1-1,1-1,-1 0,-1 0,0-1,0 0,0 0,-1 0,1-3,8-21,-1-1,-1 0,-2-1,-2 0,-1-1,2-16,-5 22,10-42,-4 0,-2-1,-4 0,-3-24,-3 66,-1 5</inkml:trace>
  <inkml:trace contextRef="#ctx0" brushRef="#br0" timeOffset="470.01">1130 0,'-31'268,"12"0,11 83,11-51,-3-284,1 0,1-1,1 1,0-1,1 0,0 0,1 0,3 4,-8-18,1 0,-1 0,1 0,-1 0,1 0,0 0,-1 0,1 0,0-1,0 1,0 0,0 0,0 0,0-1,0 1,0-1,0 1,0-1,0 1,0-1,0 1,0-1,0 0,0 0,1 0,-1 1,0-1,0 0,0 0,1-1,-1 1,0 0,0 0,0-1,0 1,0 0,0-1,1 1,-1-1,0 1,0-1,0 0,-1 1,1-1,1 0,37-47,-30 35,18-23,7-12,3 1,1 2,36-31,-73 74,0 1,0-1,1 1,-1-1,0 1,0 0,1-1,-1 1,1 0,-1 0,1 0,0 0,-1 0,1 0,0 1,0-1,-1 1,1-1,0 1,0-1,0 1,0 0,0 0,0 0,-1 0,1 0,0 1,0-1,0 0,0 1,0 0,-1-1,1 1,0 0,-1 0,1 0,0 0,-1 0,1 0,-1 0,1 1,-1-1,0 0,0 1,0-1,1 1,-2-1,1 1,0 0,0 0,0-1,-1 1,1 0,0 2,2 8,-1 0,0 1,-1-1,0 1,-1 0,0-1,-1 1,-1-1,0 1,0-1,-4 11,2-10,1-1,1 1,0-1,0 1,2 0,-1 0,2 0,0 0,0 0,1-1,1 5,-2-15,0 1,0 0,0 0,0-1,1 1,-1-1,1 1,-1-1,1 1,0-1,0 0,0 0,0 0,0 0,1 0,-1 0,1-1,-1 1,1-1,-1 0,1 0,0 0,0 0,-1 0,1 0,0-1,0 1,0-1,0 0,0 0,0 0,0 0,0-1,-1 1,1-1,0 0,0 1,0-1,-1 0,1-1,0 1,-1-1,1 1,-1-1,12-10</inkml:trace>
  <inkml:trace contextRef="#ctx0" brushRef="#br0" timeOffset="767.901">1779 1242,'18'3,"0"-1,0 0,0-2,0 0,0-1,0-1,0 0,0-1,0-1,-1-1,1-1,-1 0,-1-1,11-7,-21 10,0-1,-1-1,1 1,-1-1,-1 0,1-1,-1 1,0-1,0 1,-1-1,0 0,0 0,-1-1,1-4,-1 8,-1 1,-1-1,1 0,0 1,-1-1,0 0,1 1,-2-1,1 0,0 1,-1-1,1 0,-1 1,0-1,-1 1,1-1,0 1,-1-1,0 1,0 0,0 0,0 0,0 0,-1 0,1 1,-1-1,0 1,1-1,-1 1,-2-1,1 1,0 1,-1 0,1 0,0 0,0 1,-1-1,1 1,0 0,0 0,-1 0,1 1,0-1,0 1,-1 0,1 1,0-1,0 1,0 0,0-1,1 2,-1-1,0 0,1 1,-2 1,-77 76,74-71,0 0,0 0,1 1,0 1,0-1,2 1,-1 0,1 0,1 1,0 0,0-1,1 1,1 1,0-1,1 0,0 0,1 1,0-1,1 0,0 1,3 10,1-17,-1 1,1-1,0 0,0-1,1 1,-1-1,1 0,0-1,1 1,-1-1,1-1,0 1,1 0,12 5</inkml:trace>
  <inkml:trace contextRef="#ctx0" brushRef="#br0" timeOffset="1153.148">2288 1412,'162'-270,"-133"243,-15 54,-14-5,-1-16,0 0,0 0,1 1,-1-1,1 0,1 0,-1 0,1 0,0 0,0 0,1 0,0 0,0 0,0 0,1-1,0 1,0-1,0 0,1 0,-1 0,1 0,1-1,-1 1,1-1,-1 0,1 0,0-1,0 1,1-1,3 1,2-3,0-1,0 0,0 0,0-1,0-1,0 0,0 0,-1-1,1-1,-1 0,0 0,0-1,0 0,0 0,-1-1,0-1,0 0,-1 0,0 0,0-1,-1 0,0-1,0 0,-1 0,0 0,4-10,7-2,-2 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31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1,'-24'38,"-13"18,-4 4,-1-3,2-7,4-7,2-6,3-4,1-4,7-6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7:19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1,'-22'57,"-14"169,36-190,1-18,-1 1,-1-1,-1 0,0 1,-2-1,0 0,-4 11,4-21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43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253 358,'3'1,"1"1,0-1,0 0,0 0,-1-1,1 1,0-1,0 0,0 0,0 0,0 0,0-1,0 0,-1 0,1 0,0 0,0 0,-1-1,1 0,6-2,-1 0,-1 0,1-1,-1-1,1 1,-2-1,1-1,-1 0,0 0,0 0,0-1,-1 1,-1-2,1 1,-1-1,-1 1,0-1,0-1,0 1,-1 0,-1-1,0 0,0 0,0-5,-3 12,0-1,0 1,0 0,0 0,0 0,-1 0,1 1,-1-1,0 0,0 1,0-1,0 1,0-1,-1 1,1 0,-1 0,0 0,1 0,-1 1,0-1,0 1,0-1,0 1,0 0,0 0,0 1,-1-1,1 1,0-1,-3 1,-100 15,81-3,-1 1,2 2,0 0,1 2,0 0,1 2,1 0,1 1,-13 18,27-30,0 0,0 1,1-1,0 1,1 0,0 0,1 1,-1-1,2 1,-1 0,2 0,-2 5,3-10,0-1,-1 1,2-1,-1 1,0 0,1-1,0 1,0 0,0-1,1 0,-1 1,1-1,0 0,1 0,-1 0,1 0,-1 0,1 0,0-1,0 1,1-1,-1 0,1 0,0 0,-1-1,1 1,3 0,11 4,1-2,-1 0,1-1,0-1,0-1,0 0,0-2,0 0,0-1,1-1,14 1,-10 0,1-1,-1 0,1-2,-1-1,0-1,-1-1,1-1,20-11,-20 7</inkml:trace>
  <inkml:trace contextRef="#ctx0" brushRef="#br0" timeOffset="468.814">649 527,'50'-62,"-2"-2,-3-3,-2-1,-4-3,-30 51,-6 14,-5 21,-9 37,8-45,0 1,0-1,1 0,0 1,0-1,1 1,0 0,1-1,-1 1,2 0,-1 0,1-1,0 1,0 0,1-1,0 0,1 1,-1-1,1 0,1 0,-1 0,1 0,1-1,0 2,2-4,-1-1,1 0,-1 0,1-1,0 0,0 0,0-1,0 1,0-2,0 1,0-1,0 0,0 0,1-1,-1 0,0 0,0-1,0 0,-1 0,1 0,0-1,-1 0,0-1,1 1,-1-1,-1 0,1-1,-1 1,1-1,-1 0,3-4,10-10,-1 0,0 0,-2-2,0 0,-1-1,-1 0,-1-1,-1 0,-1-1,3-16,-6 16</inkml:trace>
  <inkml:trace contextRef="#ctx0" brushRef="#br0" timeOffset="1139.974">1495 386,'187'-155,"-186"154,5-4,0 1,-1-1,0-1,0 1,0-1,-1 0,0 0,0 0,0 0,-1-1,0 1,0-1,-1 0,2-6,-4 11,-1 1,1-1,0 1,0-1,-1 1,1-1,-1 1,1-1,-1 1,0-1,0 1,1-1,-1 1,0 0,0 0,0-1,-1 1,1 0,0 0,0 0,-1 0,1 0,0 1,-1-1,1 0,-1 1,1-1,-1 1,1-1,-1 1,1 0,-1-1,1 1,-1 0,0 0,0 0,-59 3,49 0,-1 0,1 0,1 1,-1 1,0 0,1 0,0 1,1 1,-1 0,1 0,0 1,1 0,0 1,0 0,1 0,0 1,1 0,0 1,0-1,1 1,1 0,0 1,0-1,1 1,1 0,0 0,0 1,0 10,3-19,0 1,1 0,-1-1,1 1,0-1,0 1,0-1,1 1,0-1,-1 0,2 0,-1 0,0 0,1 0,0 0,0 0,0-1,0 0,0 1,1-1,-1-1,1 1,0 0,0-1,0 0,0 0,0 0,1 0,-1-1,1 1,1-1,12 3,0-1,0-1,1 0,-1-2,1 0,-1-1,7-1,2-4,0 0,0-2,-1 0,0-2,0-1,-2-2,1 0,-2-1,1-1,-2-2,0 0,-2-1,1-1,-2-1,-1-1,15-21,-23 30,0-1,-1 0,-1 0,0-1,0 0,-2-1,0 0,0 0,-1 0,2-16,-6 30,-1-1,0 1,1-1,-1 1,0-1,0 1,0-1,0 0,0 1,-1-1,1 1,0-1,-1 1,1-1,-1 1,1 0,-1-1,0 1,0 0,0-1,1 1,-1 0,0 0,0 0,-1 0,1 0,0 0,0 0,0 0,-1 0,1 0,-1 1,1-1,0 0,-1 1,1-1,-1 1,1 0,-1 0,1-1,-1 1,-1 0,-61 24,56-17,0 0,1 0,0 0,0 1,1 0,0 1,1-1,-1 1,2 0,-4 8,7-14,-1 0,1 1,0-1,0 1,1-1,-1 0,1 1,-1-1,1 1,0-1,0 1,1-1,-1 1,1-1,-1 1,1-1,0 0,1 1,-1-1,1 0,-1 0,1 0,0 0,0 0,0 0,0-1,1 1,-1 0,1-1,-1 0,1 0,1 1,6 1,-1 1,1-2,0 1,0-1,0-1,1 0,-1-1,1 0,-1 0,1-1,9-1,-13 0,1 0,-1 1,0-1,1 1,-1 1,1-1,-1 1,0 1,0 0,0-1,0 2,0-1,0 1,0 0,-1 1,1 0,-1 0,0 0,0 1,-1-1,1 1,-1 1,2 1,-5-1,0-1,0 0,0 1,-1-1,0 1,0-1,0 1,-1 0,0-1,0 1,0 0,-1-1,0 1,0-1,0 1,-3 4,2 3,-2 9</inkml:trace>
  <inkml:trace contextRef="#ctx0" brushRef="#br0" timeOffset="1733.813">2737 132,'-17'1,"0"1,1 1,-1 1,0 1,1 0,0 1,1 0,-1 1,1 1,0 1,1 0,0 1,1 0,0 1,0 1,1 0,-1 3,11-13,0 0,0 0,0 0,0 1,0-1,0 1,1-1,0 1,-1 0,1 0,0-1,0 1,0 0,1 0,-1 0,1 0,0 0,-1 0,1 0,1 0,-1 0,0 0,1 0,0 0,-1 0,1 0,0 0,0 0,1 0,-1-1,1 1,-1-1,1 1,0-1,0 1,0-1,0 0,0 0,1 0,-1 0,0 0,1-1,0 1,-1-1,1 0,0 0,0 1,0-2,0 1,0 0,0-1,9-1,1-2,-1 1,0-2,0 0,0 0,0-1,-1 0,0-1,0 0,-1-1,1-1,-1 1,-1-1,0-1,1-1,2 0,4-5,0 0,1 2,1 0,0 1,0 1,1 0,0 2,1 0,5-1,-23 9,1 1,-1-1,1 0,-1 1,1-1,-1 1,1 0,0 0,-1 0,1 0,-1 1,1-1,-1 1,1-1,-1 1,1 0,-1 0,1 0,-1 0,0 0,0 1,1-1,-1 1,0-1,0 1,-1 0,1 0,0 0,-1 0,1 0,-1 0,1 0,-1 1,0-1,0 0,0 1,0-1,0 1,-1 0,7 109,-7-93,-2 69,2-8,-3 0,-4 0,-3 0,-9 25,4-54,-3 0,-1-2,-3 0,-1-1,-20 26,43-73,0 1,0-1,0 0,-1 1,1-1,0 0,-1 1,1-1,-1 0,0 0,1 1,-1-1,0 0,0 0,0 0,0 0,0 0,0 0,0 0,0 0,0-1,0 1,0 0,-1-1,1 1,0-1,-1 1,1-1,0 1,-1-1,1 0,0 0,-1 0,1 0,-1 0,1 0,0 0,-1 0,1 0,0-1,-1 1,1-1,0 1,-1-1,1 1,0-1,0 0,0 1,-1-1,1 0,0 0,0 0,0 0,0 0,1 0,-1 0,0 0,0 0,0-1,-4-11,1-1,0 1,1-1,1 0,0 1,0-1,2 0,0 0,0 0,2-8,-1-13,0-3,2 1,1 0,2 0,1 0,3 1,0 0,2 0,2 2,1-1,2 2,6-8,-12 23</inkml:trace>
  <inkml:trace contextRef="#ctx0" brushRef="#br0" timeOffset="2405.276">3188 75,'0'35,"2"0,1 0,2-1,1 1,2-1,2 2,-9-32,-1 0,1-1,0 1,1-1,-1 1,1-1,-1 0,1 1,0-1,0 0,1 0,-1 0,1-1,-1 1,1-1,0 1,0-1,0 0,0 0,0 0,0 0,1-1,-1 1,1-1,-1 0,1 0,-1 0,1-1,0 1,-1-1,1 0,0 0,-1 0,1 0,0-1,-1 1,1-1,0 0,-1 0,1 0,-1-1,0 1,1-1,-1 0,0 0,0 0,0 0,0-1,168-225,-160 217,-7 6,0 0,0 0,0 1,0-1,1 1,0 0,0 1,0-1,0 1,1 0,-1 0,1 0,0 1,-1 0,1 0,0 1,1-1,-1 1,0 1,0-1,2 1,-3 4,0 1,0 0,-1 0,1 0,-1 0,-1 1,1-1,-1 1,0 0,0 0,0 1,-1-1,0 0,0 1,-1 0,0-1,0 1,-1 0,1 6,-1-12,18 260,9 91,-25-321,-1 1,-1 0,-2-1,-1 1,-2-1,-1 0,-2 4,7-29,0-1,-1 1,1-1,-1 0,0 0,0 0,-1 0,1 0,-1 0,0-1,-1 1,1-1,-1 0,1 0,-1 0,-1-1,1 1,0-1,-1 0,0 0,1 0,-1-1,0 0,0 0,-1 0,1-1,0 1,-1-1,1 0,-1-1,1 1,-1-1,1 0,-1-1,-3 0,3-3,1-1,-1 1,1-1,1 0,-1-1,1 1,0-1,0 0,0 0,1 0,0 0,0-1,0 1,1-1,0 0,1 0,-1 0,1 0,1 0,-1-7,-2-7,1 1,1-2,1 1,0 0,2 0,1 0,0 1,1-1,2 1,0 0,1 0,1 0,0 1,2 0,0 1,1 0,1 1,1 0,0 0,1 2,1 0,0 0,1 2,1 0,0 0,0 2,2 0,-1 1,4 0,11-1,1 1,1 1,-1 2,1 2,33-1,-34 5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33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85,'-12'227,"-17"54,-15 84,32-300,8-52,1 1,0-1,1 1,1 0,0 0,1 0,0 0,2 9,-2-24,0 1,1-1,-1 1,0 0,0-1,0 1,0-1,0 1,1 0,-1-1,0 1,0-1,1 1,-1 0,0-1,1 1,-1 0,0-1,1 1,-1 0,1 0,-1 0,0-1,1 1,-1 0,1 0,-1 0,0 0,1 0,-1-1,1 1,-1 0,1 0,-1 0,1 0,-1 0,1 1,-1-1,0 0,1 0,-1 0,1 0,-1 0,1 1,-1-1,0 0,1 0,-1 1,0-1,1 0,-1 0,0 1,1-1,-1 0,0 1,0-1,1 1,-1-1,0 0,0 1,0-1,1 1,-1-1,0 1,0-1,0 0,0 1,10-16</inkml:trace>
  <inkml:trace contextRef="#ctx0" brushRef="#br0" timeOffset="546.072">506 227,'-245'299,"104"-144,140-153,0 0,1-1,0 1,-1 0,1 0,0 0,0-1,0 1,0 0,0 0,0 0,0 0,1-1,-1 1,1 0,-1 0,1-1,0 1,0 0,0-1,-1 1,2-1,-1 1,0-1,0 1,0-1,1 0,-1 0,0 0,1 1,-1-1,1-1,0 1,-1 0,1 0,0-1,-1 1,1 0,0-1,0 0,0 1,-1-1,1 0,0 0,0 0,0 0,0-1,15 9,133 100,-139-95,-1 1,-1-1,0 2,-1-1,-1 1,0 0,-1 1,0 0,-2 0,1 0,-2 0,-1 1,0-1,0 17,-2-33,1 0,-1 0,1-1,-1 1,1 0,-1 0,1 0,-1 0,0 0,1 0,-1 0,1 0,-1 0,1 0,-1 0,1 0,-1 0,1 0,-1 0,1 0,-1 0,0 1,1-1,-1 0,1 0,-1 1,0-1,1 0,-1 0,1 1,-1-1,0 0,0 1,1-1,-1 1,0-1,0 0,1 1,-1-1,0 1,0-1,0 1,0-1,1 1,-1-1,0 0,0 1,0-1,0 1,0-1,0 1,0-1,-1 1,1-1,0 1,0-1,0 1,0-1,-1 0,1 1,0-1,0 1,-1-1,1 1,19-35,-10 11</inkml:trace>
  <inkml:trace contextRef="#ctx0" brushRef="#br0" timeOffset="800.57">817 847,'-10'34,"-3"15,6 0,4-9</inkml:trace>
  <inkml:trace contextRef="#ctx0" brushRef="#br0" timeOffset="1048.42">760 227,'0'0</inkml:trace>
  <inkml:trace contextRef="#ctx0" brushRef="#br0" timeOffset="1350.819">986 1072,'143'-324,"-108"270,-34 55,1-1,-1 1,1-1,-1 1,0-1,1 1,-1 0,0-1,0 1,1 0,-1 0,0 0,0 0,0 0,0 0,0 1,0-1,-1 0,1 0,0 1,-1-1,1 0,-1 1,1-1,-1 1,1-1,-1 1,0-1,0 1,0-1,0 0,0 1,0-1,0 1,0-1,-1 1,1-1,-1 1,1-1,-1 1,1 5,0 1,0 1,1-1,0 0,0 0,0 0,1 0,0 0,1-1,0 1,0-1,1 1,-1-1,2 0,-1 0,1-1,0 1,0-1,1 0,0-1,0 1,0-1,1 0,-1-1,1 1,0-1,2 0,-3-5,0 0,1-1,-2 1,1-1,0 0,0-1,0 0,-1 1,0-2,1 1,-1-1,0 1,-1-1,1-1,-1 1,0-1,0 0,0 0,-1 0,1 0,-1 0,0-1,-1 0,0 1,2-7,8-13</inkml:trace>
  <inkml:trace contextRef="#ctx0" brushRef="#br0" timeOffset="1997.667">1636 932,'21'-19,"5"-1,-1-1,-1-2,-1 0,-1-2,-2 0,18-27,-37 50,1-1,-1 1,1 0,-1-1,0 1,1-1,-1 1,0-1,-1 0,1 1,0-1,-1 0,0 0,0 0,0 1,0-1,0 0,0 0,0 1,-1-1,0 0,1 1,-1-1,0 0,0 1,-1-1,1 1,-1-1,1 1,-1 0,1 0,-1 0,0 0,0 0,0 0,0 0,-1 0,1 1,0-1,-1 1,1 0,-1 0,1 0,-1 0,0 0,1 0,-1 1,0-1,0 1,0 0,-6-1,1 1,-1 1,1-1,0 1,-1 1,1-1,0 1,-1 1,1 0,0 0,1 0,-1 1,1 0,-1 1,1 0,1 0,-1 0,1 1,0 0,0 0,0 0,1 1,0 0,0 0,1 0,0 1,0 0,1-1,0 1,0 0,1 1,0-1,0 0,1 1,0-1,1 1,0-1,0 1,1-1,1 7,0-8,1-1,1 1,-1-1,1 0,1 0,-1 0,1 0,0-1,0 1,0-1,1-1,0 1,0-1,0 0,0 0,1-1,-1 0,1 0,0 0,0-1,0 0,3 0,12 3,0-2,1 0,0-1,-1-1,1-1,15-3,-5-4,-1-3,0-1,0-1,-1-1,-1-2,0-1,-1-2,-1 0,0-2,-2-1,-1-2,0 0,14-19,-31 35,20-20,0-2,-2-1,-1-2,-1 0,-2-1,-1-1,-2-1,-2-1,-1-1,-1 0,-3-1,-1 0,-1-1,2-29,-18-39,5 104,1 1,-1-1,0 0,0 1,1-1,-2 1,1-1,0 1,0-1,-1 1,1 0,-1 0,0 0,0 0,0 0,0 0,0 0,0 1,0-1,-1 1,1-1,0 1,-1 0,1 0,-1 0,1 0,-1 1,0-1,1 1,-1-1,0 1,0 0,1 0,-1 0,0 0,-2 1,-2 3,-1 0,1 0,0 1,1 0,-1 0,1 1,0 0,0 0,1 0,0 0,0 1,0 0,1 0,0 0,1 1,-1 0,1-1,1 1,-1 0,2 0,-2 8,-10 37,3 1,2 1,2 0,3-1,2 1,5 36,1-52,2-1,1-1,2 0,2 0,1-1,2 0,11 18,8-1,-38-86,-1 15</inkml:trace>
  <inkml:trace contextRef="#ctx0" brushRef="#br0" timeOffset="2194.722">2144 480,'43'15,"33"4,14-1,-4-3,-11 0,-15-2,-11-3,-11-4,-6-2,-4-3,-6-5,-3-3,-4 0</inkml:trace>
  <inkml:trace contextRef="#ctx0" brushRef="#br0" timeOffset="7602.825">3018 594,'-9'4,"-4"7,1 6,2 5,3 4,3 2,1 1,2 0,1 1,-4-6,-2-1,1 0,0 0,7-7,2-13,6-6,1-2</inkml:trace>
  <inkml:trace contextRef="#ctx0" brushRef="#br0" timeOffset="7836.089">2991 283,'-5'0,"-2"5,1 1</inkml:trace>
  <inkml:trace contextRef="#ctx0" brushRef="#br0" timeOffset="8499.817">3498 508,'-26'9,"1"2,0 0,1 2,0 0,1 2,0 1,1 0,1 2,-5 5,22-19,0-1,0 1,0 0,1 1,-1-1,1 0,0 1,0 0,1 0,-1 0,1 0,0 0,0 0,1 0,0 1,0-1,0 1,1-1,-1 1,1-1,0 1,1-1,0 1,-1-1,2 1,-1-1,1 0,-1 0,2 0,-1 0,0 0,1 0,0 0,0-1,0 1,1-1,0 0,0 0,0 0,0-1,0 1,1-1,-1 0,1 0,0-1,0 1,0-1,0 0,1 0,188 1,-178-4,-1 0,1 0,-1-2,0 0,1 0,-1-2,-1 0,4-2,0-3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46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0,'-4'39,"-3"21,-3 7,-2-5,3-7,1-13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46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1,'-5'24,"-1"8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47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0 494,'15'-114,"-12"79,1-1,2 1,1 0,2 0,1 1,8-14,-8 24,45-68,-54 92,-1-1,1 1,-1-1,1 1,-1-1,1 1,-1-1,1 1,0 0,-1 0,1-1,0 1,-1 0,1 0,0 0,-1-1,1 1,0 0,0 0,-1 0,1 0,0 0,-1 1,1-1,0 0,-1 0,1 0,0 0,-1 1,1-1,0 0,-1 1,1-1,-1 1,1-1,-1 0,1 1,-1-1,1 1,-1 0,1-1,-1 1,0-1,1 1,-1 0,0-1,1 1,-1 0,0-1,0 1,0 0,1-1,-1 1,0 0,0-1,0 1,0 0,6 44,-6-44,1 29,16 107,-16-131,1-1,0 0,1 0,-1 0,1 0,0 0,0 0,0-1,1 0,-1 1,1-1,0 0,1-1,-1 1,1-1,-1 0,1 0,0 0,0-1,0 0,0 0,1 0,1 0,-1-1,1-1,-1 0,1 0,-1-1,0 0,1 0,-1 0,0-1,0 0,0 0,0-1,0 1,0-1,0-1,-1 1,0-1,0 0,0 0,0 0,0-1,-1 0,0 0,0 0,0 0,-1 0,1-1,-1 0,-1 0,1 0,-1 0,0 0,0 0,-1 0,0-1,0-4,30-58,-20 49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48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309 114,'-221'128,"215"-125,0 0,0 0,0 1,1 0,0 0,0 1,0-1,0 1,1 0,0 0,0 1,0-1,0 1,1 0,0 0,0 0,1 0,0 1,0-1,0 1,0 3,4-6,1 0,-1 0,1 0,0-1,-1 1,2-1,-1 0,0 0,1 0,-1 0,1-1,0 0,0 1,0-1,0-1,0 1,0 0,1-1,-1 0,1 0,-1 0,22 9,-21-9,-1 0,1 1,-1-1,0 1,1 0,-1 1,0-1,0 1,-1 0,1-1,-1 2,1-1,-1 0,0 1,0-1,0 1,-1 0,1 0,-1 0,0 0,0 1,-1-1,1 1,-1-1,0 1,0-1,0 1,-1-1,0 1,0 0,0-1,0 1,-1 0,1-1,-1 1,0-1,-1 1,1-1,-1 2,-5 1,1 0,-1 0,0-1,0 0,-1 0,0-1,0 0,0 0,0 0,-9 2,-8 2</inkml:trace>
  <inkml:trace contextRef="#ctx0" brushRef="#br0" timeOffset="742.246">478 396,'48'-6,"0"-1,0-3,-1-1,-1-3,0-1,25-14,28-46,-96 72,0 0,0-1,0 1,0-1,-1 1,0-1,1 0,-1 0,-1 0,1 0,0-1,-1 1,0 0,0-1,-1 1,1-1,-1 1,0-1,0 1,0-1,0 1,-1-1,0 1,0 0,0-1,-1 1,-2 0,0 0,0 0,0 1,-1 0,1 0,-1 0,0 0,0 1,0 0,0 0,0 0,0 1,-1-1,1 1,0 1,-1-1,1 1,-1 0,1 0,-1 0,1 1,-1 0,1 0,0 0,-1 1,-2 1,-13 6,-1 0,2 2,-1 1,2 0,-1 2,2 0,0 1,1 1,0 0,1 2,1 0,1 0,-7 12,-31 74,51-101,0 1,0-1,0 0,0 1,1 0,0-1,0 1,0-1,0 1,0-1,1 1,-1-1,1 1,0-1,0 1,0-1,1 0,-1 1,1-1,0 0,0 0,0 0,0 0,0-1,1 1,-1-1,1 1,0-1,0 0,2 1,10 3,1 0,0-2,0 0,1-1,-1 0,1-2,0 0,-1 0,1-2,0 0,-1-1,1-1,-1 0,0-1,0-1,0 0,0-1,-1-1,0-1,-1 0,3-2,44-16,-34 16</inkml:trace>
  <inkml:trace contextRef="#ctx0" brushRef="#br0" timeOffset="1126.057">1550 1,'-271'182,"227"-128,45-52,0 0,0 0,1 0,-1 0,1 0,-1-1,1 1,-1-1,1 1,0-1,0 0,-1 1,1-1,0 0,0 0,1 0,-1 0,0-1,0 1,0-1,0 1,1-1,-1 0,0 0,0 0,1 0,-1 0,0 0,0-1,0 1,1-1,1 0,6 1,132 29,-136-27,0 0,0 1,-1 0,1 0,-1 0,0 1,0-1,0 1,0 1,-1-1,0 1,0-1,0 1,0 0,-1 1,0-1,0 0,0 1,-1 0,0 0,0 0,0 0,-1-2,-1 1,1 0,-1-1,0 1,-1 0,1-1,-1 1,0-1,0 1,0-1,-1 1,0-1,1 0,-2 1,1-1,0 0,-1 0,0-1,1 1,-2-1,1 1,0-1,-1 0,1 0,-2 1,-104 57,109-61,-26 11,0-2,-1-2,0 0,0-1,-23 0,-5-6,31-3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47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1,'-30'14,"2"2,-1 1,2 1,1 2,0 0,1 2,1 0,-4 8,23-26,1 1,0-1,0 0,0 1,0 0,1 0,0 0,0 1,0-1,1 1,0-1,0 1,0 0,0 0,1-1,0 1,1 0,-1 1,1-1,0 0,1 0,-1 0,1 0,0 0,1 0,-1-1,1 1,0 0,1-1,0 1,-1-1,2 0,-1 0,1 0,-1 0,1-1,0 1,1-1,-1 0,1 0,0-1,4 4,6-2,0-1,0 0,0-1,1-1,-1 0,1-1,-1-1,1 0,0-1,-1 0,0-2,1 0,-1 0,0-2,0 0,-1 0,9-6,1 1</inkml:trace>
  <inkml:trace contextRef="#ctx0" brushRef="#br0" timeOffset="327.329">547 452,'1'18,"3"-30,2-6,15-35,3 1,3 1,1 2,3 0,2 2,9-8,-36 47,59-53,-53 59</inkml:trace>
  <inkml:trace contextRef="#ctx0" brushRef="#br0" timeOffset="679.935">998 311,'27'-16,"-1"-2,0-1,-1-1,-1-1,-1-1,-1-1,-1-1,13-21,-33 44,1 0,-1 0,1 0,-1 0,0 0,0-1,0 1,0-1,0 1,0-1,0 1,0-1,-1 1,1-1,0 0,-1 1,1-1,-1 0,0 0,0 1,0-1,0 0,0 0,0 1,0-1,0 0,-1 0,1 1,0-1,-1 0,0 1,1-1,-1 1,0-1,0 0,0 1,0 0,0-1,0 1,-1 0,1-1,0 1,-1 0,1 0,0 0,-1 0,0 0,1 1,-1-1,1 0,-1 1,0-1,1 1,-1 0,0-1,0 1,-13 5,1 0,0 1,0 0,0 1,1 1,0 0,1 1,-1 1,2-1,-6 8,3-6,1 1,1 1,0 0,1 1,1 0,0 1,1 0,0 0,1 1,1 0,0 0,2 1,0 0,0 0,2 0,0 1,1-1,0 17,3-28,-1 0,1 0,1 0,-1-1,1 1,0-1,0 1,1-1,0 1,0-1,0 0,0-1,1 1,0 0,0-1,0 0,0 0,1 0,-1 0,1-1,0 0,0 0,1 0,-1-1,0 0,1 0,0 0,2 0,5 2,-1-2,1 1,0-2,0 0,0 0,0-1,0-1,0 0,-1-1,1 0,0-1,7-3,12-5,-5 0</inkml:trace>
  <inkml:trace contextRef="#ctx0" brushRef="#br0" timeOffset="1013.532">1732 29,'-25'9,"0"1,1 2,1 0,0 1,0 2,2 0,0 1,-10 11,23-22,1 0,-1 1,1 0,0 1,1-1,0 1,0 1,0-1,1 1,0 0,0 0,1 0,0 1,1 0,-1 0,2 0,-1 0,2 0,-1 0,1 0,0 1,1-1,1-6,0 1,1-1,-1 0,1 0,0 0,0-1,0 1,0 0,0-1,0 1,1-1,0 0,-1 0,1 0,0 0,0 0,0 0,0-1,0 1,0-1,0 0,1 0,-1 0,0-1,1 1,-1-1,1 0,-1 0,0 0,1 0,0-1,106-24,39-68,-95 54,-54 38,1 0,-1 1,1-1,-1 0,1 1,-1-1,1 1,-1-1,1 1,0-1,0 1,-1-1,1 1,0 0,-1-1,1 1,0 0,0 0,0 0,-1-1,1 1,0 0,0 0,0 0,0 0,-1 0,1 1,0-1,0 0,0 0,-1 0,1 1,0-1,0 0,-1 1,1-1,0 1,-1-1,1 1,0-1,-1 1,1-1,-1 1,1 0,-1-1,1 1,-1 0,1-1,-1 1,0 0,1 0,2 47,-4-29,2-10,-1 0,1 0,1 1,-1-1,2 0,-1-1,1 1,1 0,-1-1,1 0,1 0,0 0,3 5,6 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58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281 424,'-24'7,"1"1,0 0,1 2,0 1,0 1,1 1,1 1,0 0,1 1,-13 15,28-25,0 0,1 1,0-1,0 1,0 0,0 0,1 0,0 0,0 0,1 0,0 1,0-1,1 0,-1 1,1-1,0 1,1-1,0 0,0 1,0-1,1 0,0 0,0 0,0 0,1 0,0 0,0-1,1 1,-1-1,1 0,0 0,1 0,-1 0,1-1,0 0,0 0,0 0,1-1,-1 0,1 0,0 0,0 0,0-1,2 0,6 3,-1-1,2 0,-1-1,0 0,0-2,1 1,-1-2,1 0,-1-1,1 0,-1-1,0-1,1 0,-1-1,-1 0,1-1,-1-1,8-4,-3 1</inkml:trace>
  <inkml:trace contextRef="#ctx0" brushRef="#br0" timeOffset="264.626">901 0,'-14'43,"-5"34,0 13,0-4,6-7,7-12,4-12,2-12,1-7,1-6,4-3,2 0,4-2,0 1,-3-4</inkml:trace>
  <inkml:trace contextRef="#ctx0" brushRef="#br0" timeOffset="511.801">591 453,'38'-5,"23"-2,5 1,-4 1,-7 1,-8 2,-8 1,-5 0,-4 1,-2 1,-1-1,0 5,-6 2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55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572 76,'-28'-15,"0"2,0 2,-1 0,-1 2,-10-1,32 8,0 0,0 1,1 0,-2 1,1 0,0 0,0 0,0 1,0 0,1 1,-1 0,0 0,0 0,1 1,0 1,-1-1,1 1,0 0,1 1,-1-1,1 1,-6 6,4 2,0-1,0 2,1-1,1 1,1 0,0 0,0 1,1 0,1-1,1 1,0 0,1 0,0 1,2-1,-1 0,-2 27,-47 319,-35 19,82-373,1-5,0 0,0 0,0 0,0 0,0 0,0 0,1 0,-1 0,1 0,-1 0,1 1,0-1,0 0,0 0,0 0,0 0,1 1,-1-1,1 0,-1 0,1 0,0 0,-1 0,1 0,0 0,1 0,-1 0,0-1,0 1,1 0,-1-1,1 1,-1-1,1 1,0-1,0 0,0 1,-1-1,1 0,0-1,0 1,0 0,2 0,131-52,-116 47,1 0,0 1,-1 1,1 1,0 1,0 1,0 0,-1 2,5 1,0 3</inkml:trace>
  <inkml:trace contextRef="#ctx0" brushRef="#br0" timeOffset="439.669">740 640,'-22'39,"2"1,2 2,1 0,3 0,1 1,-4 32,15-71,1-1,0 0,0 1,0-1,0 1,0 0,1-1,0 1,0 0,0-1,0 1,1-1,-1 1,1 0,0-1,0 1,0-1,0 0,1 1,-1-1,1 0,0 0,0 0,0 0,0 0,1 0,-1-1,1 1,0-1,0 1,0-1,0 0,0 0,7-1,0 0,1-1,-1 0,0 0,0-2,0 1,0-1,0 0,-1-1,1 0,-1-1,1 0,-1 0,0-1,-1 0,1-1,-1 0,0 0,-1-1,1 0,-1 0,0 0,-1-1,0 0,0-1,-1 1,2-5,-3 6,-1 0,0 0,0 0,0 0,-1-1,0 1,-1-1,0 1,0-1,0 0,-1 1,0-1,0 0,-1 0,0 1,-1-1,0 1,0-1,0 1,-1 0,0 0,0 0,-1 0,0 0,0 1,-4-4,-56-26,45 29</inkml:trace>
  <inkml:trace contextRef="#ctx0" brushRef="#br0" timeOffset="968.944">1193 103,'-76'470,"53"-256,22-213,0 1,0-1,0 1,0 0,1 0,-1-1,0 1,1 0,-1 0,1 0,0-1,-1 1,1 0,0 0,0 0,0 0,1 0,-1 0,0-1,1 1,-1 0,1 0,-1 0,1-1,0 1,0 0,0-1,0 1,0-1,0 1,0-1,1 1,-1-1,0 0,1 0,-1 1,1-1,-1 0,1 0,0-1,-1 1,1 0,0 0,0-1,0 1,-1-1,1 0,0 1,0-1,0 0,0 0,0 0,1-1,143-75,-133 67,1 2,0 0,1 0,-1 2,1-1,0 2,1 0,-1 1,1 1,-1 0,1 1,0 0,-1 2,1 0,11 2,-22-1,-1 0,1 1,-1 0,0-1,0 1,0 1,-1-1,1 1,-1-1,1 1,-1 0,0 0,-1 1,1-1,-1 0,0 1,0 0,0-1,-1 1,1 0,-1 0,0 0,-1 0,1 0,-1 0,0 0,0 0,-1 0,1 0,-1 0,0 0,0 0,-1-1,0 1,0 0,0-1,0 1,-1-1,1 1,-1-1,0 0,0 0,-1-1,1 1,-4 1,0 5,-1 0,0-1,0-1,-1 1,0-1,-1-1,0 0,0 0,-1-1,1 0,-1-1,0 0,-1-1,1 0,-1-1,0 0,0-1,0 0,0-1,0 0,-1-1,1 0,0-1,0-1,-2 0,11 1,-1 0,1 0,0-1,-1 1,1-1,0 0,0 0,0 0,0 0,0-1,1 1,-1-1,1 0,-1 1,1-1,0 0,0 0,0-1,1 1,-1 0,1-1,0 1,0 0,0-1,0 0,0 1,1-1,0 1,0-2,-2-18</inkml:trace>
  <inkml:trace contextRef="#ctx0" brushRef="#br0" timeOffset="1771.364">1813 866,'33'-29,"-1"-1,-1-2,-2-1,-1-2,12-21,-35 48,-5 6,1 1,-1-1,0 1,1-1,-1 1,0 0,1-1,0 1,-1 0,1-1,0 1,0 0,0 0,0 0,0-1,0 1,0 0,0 0,0 1,0-1,1 0,-1 0,0 0,1 1,-1-1,0 1,1-1,-1 1,1 0,-1-1,1 1,-1 0,1 0,-1 0,1 0,-1 0,1 0,-1 1,1-1,-1 0,0 1,1-1,-1 1,1 0,7 12,-2 1,0 0,0 1,-2-1,0 1,0 0,-1 1,-1-1,-1 2,7 22,8 24,-3 0,-3 2,-3-1,-3 1,-2 0,-4 21,0-72,0 0,-1 0,-1 0,0-1,-1 1,0-1,-1 0,-1 0,0-1,-1 1,0-1,-9 10,15-20,-1 1,0-1,0 0,0 0,0 0,0-1,-1 1,1 0,0-1,-1 0,1 1,-1-1,0 0,1 0,-1 0,0-1,0 1,1-1,-1 0,0 1,0-1,0 0,0-1,1 1,-1 0,0-1,0 0,1 1,-1-1,0 0,1 0,-1-1,1 1,-1-1,1 1,0-1,-1 0,1 0,0 0,0 0,0 0,1 0,-1 0,0-1,1 1,0-1,-1 1,1-1,0 1,0-1,0 0,-2-8,0-1,0 0,1 1,1-1,0 0,1 0,0 0,0 0,1 0,1 0,0 0,3-8,4-37,8-38,-11 69</inkml:trace>
  <inkml:trace contextRef="#ctx0" brushRef="#br0" timeOffset="2050.776">1983 245,'-5'-5,"-1"4,-1 6,2 2</inkml:trace>
  <inkml:trace contextRef="#ctx0" brushRef="#br0" timeOffset="2538.269">2378 696,'53'-19,"-10"4,-1-1,-2-3,1-1,9-8,-48 28,0-1,0 0,0 0,0 0,0 0,0 0,0-1,0 1,-1-1,1 1,0-1,-1 1,1-1,-1 0,0 0,1 0,-1 0,0 0,0 0,0 0,-1 0,1 0,0 0,-1-1,1 1,-1 0,0 0,0-1,0 1,0 0,0 0,-1-1,1 1,0 0,-1 0,0-1,1 1,-1 0,0 0,0 0,-1 0,1 0,0 0,0 1,-1-1,1 0,-1 1,0-1,1 1,-2-2,-3 0,0 1,0-1,0 1,-1 0,1 0,-1 0,1 1,-1 0,1 1,-1-1,0 1,1 1,-1-1,1 1,-1 0,1 1,-1-1,1 1,0 1,-1-1,1 1,0 0,1 0,-1 1,1-1,-2 2,-6 5,0 0,1 1,0 0,0 1,1 0,1 1,0 0,1 0,0 1,0 4,3-9,1-1,0 1,1 0,0 0,0 0,1 1,0-1,1 1,0 0,0 0,1 0,0 0,1 0,0 0,1 0,0 0,1 0,0-1,0 1,1 0,0-1,1 1,0-1,0 0,1-1,0 1,1-1,0 0,0 0,1 0,0-1,4 4,3-4,-1-1,1 0,0-1,1-1,-1 0,1-1,0 0,0-1,0-1,0 0,0-1,0-1,0 0,1-1,16 0,-8 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06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314 576,'26'0,"0"0,0-2,0-1,-1-1,1-1,-1-2,-1 0,1-2,-1 0,0-2,3-3,-19 9,-1 0,0-1,0 0,0-1,-1 0,0 0,-1 0,1 0,-1-1,-1 0,0 0,0 0,0-1,-1 1,0-1,-1 0,0 0,0 0,-1 0,0 0,0 0,-2-5,2 13,-1 0,1 0,-1 0,0 0,0 0,0 0,1 0,-1 0,0 0,0 0,-1 0,1 0,0 0,0 0,0 0,-1 0,1 0,0 0,-1 0,1 0,-1 0,1 0,-1 1,0-1,1 0,-1 0,0 0,1 1,-1-1,0 0,0 1,0-1,0 1,0-1,0 1,0-1,0 1,0 0,0-1,0 1,0 0,0 0,0 0,0 0,0 0,0 0,0 0,0 0,0 0,0 0,0 0,0 1,0-1,0 1,0-1,0 0,0 1,0 0,0-1,1 1,-1-1,0 1,0 0,1 0,-1-1,-7 14,1-1,1 1,0 1,1-1,0 1,1 0,1 0,1 0,0 0,0 0,2 1,0-1,1 7,-1-11,-4 169,-8-1,-22 100,25-224,-3-1,-2-1,-2 0,-3-1,-2-1,-2 0,-2-2,-3-1,-1-2,-3 0,-1-2,-3-2,-34 34,61-68,0 0,-1 0,1 0,-1-1,-1-1,1 0,-1 0,-1-1,1-1,0 1,-1-2,-11 3,21-6,0 0,-1 0,1 0,0 0,0 0,-1-1,1 1,0-1,0 0,0 1,0-1,0 0,0 0,0 0,0 0,0-1,0 1,0 0,1-1,-1 1,1-1,-1 0,1 1,-1-1,1 0,0 0,0 0,0 0,0 0,0 0,1 0,-1-1,0 1,1 0,0 0,-1 0,1-1,0 1,0 0,1-2,14-92,11 40,1 2,3 1,3 1,1 1,35-37,-34 45,1 1,3 2,1 2,1 1,2 2,2 3,12-6,-40 28,0 0,1 2,1 0,-1 0,1 2,0 1,1 0,0 2</inkml:trace>
  <inkml:trace contextRef="#ctx0" brushRef="#br0" timeOffset="369.354">1161 1027,'-32'14,"0"2,1 1,1 1,1 2,0 0,2 3,0 0,18-17,1 1,-1-1,2 1,-1 1,1-1,0 1,1 1,0-1,0 1,1 0,0 0,0 1,1-1,0 1,1 0,0 0,-1 9,5-16,-1 0,0-1,1 1,0 0,0-1,0 1,0 0,0-1,0 0,0 1,1-1,-1 0,1 1,0-1,0 0,0 0,0-1,0 1,0 0,0-1,1 1,-1-1,0 1,1-1,0 0,-1 0,1 0,-1-1,1 1,0-1,0 1,-1-1,1 0,0 0,2 0,96-21,-79 8,0 0,-1-2,-1-1,0 0,-1-1,-1-1,0-1,-2 0,0-2,12-20,13-3,-40 43,0 0,0 0,0 1,0-1,0 0,0 1,0-1,0 1,0-1,0 1,0-1,0 1,1 0,-1 0,0-1,0 1,0 0,0 0,1 0,-1 0,0 1,0-1,0 0,0 0,1 1,-1-1,0 0,0 1,0-1,0 1,0 0,0-1,0 1,0 0,0 0,-1-1,1 1,0 0,0 0,-1 0,1 0,0 0,-1 0,1 0,-1 0,1 0,-1 0,0 1,1-1,12 81,-13-76,0 1,0 0,0-1,0 1,1-1,0 1,1-1,0 0,0 1,0-1,0 0,1 0,0 0,1-1,-1 1,1-1,0 0,0 0,1 0,-1 0,3 0,70 17,-52-22</inkml:trace>
  <inkml:trace contextRef="#ctx0" brushRef="#br0" timeOffset="750.349">1923 886,'-25'21,"8"-9,1 1,0 0,1 2,1 0,0 0,1 2,0-1,2 2,-3 5,13-22,0 0,0 1,1-1,-1 0,1 1,-1-1,1 1,0-1,-1 1,1-1,0 1,0-1,0 1,0-1,0 1,1-1,-1 0,0 1,1-1,-1 1,1-1,-1 0,1 1,0-1,-1 0,1 1,0-1,0 0,0 0,0 0,0 0,0 0,0 0,0 0,1 0,-1 0,0-1,1 1,-1 0,1-1,65 14,-48-11,-16-4,0 1,0-1,1 1,-1 0,0 0,0 0,0 1,0-1,0 1,0 0,0-1,0 1,0 1,0-1,0 0,0 1,-1-1,1 1,-1 0,1 0,-1 0,1 0,-1 1,0-1,0 0,0 1,-1 0,1-1,-1 1,1 0,-1 0,0 0,0 0,0 0,0 0,-1 0,1 0,-1 0,0 0,0 0,0 1,0 2,-7 4,0 0,-1 0,0-1,-1 0,0-1,0 1,-1-2,1 1,-2-1,1-1,-1 0,0 0,-1-1,1-1,-6 2,16-6,-38 6,38-6,1 0,-1 0,0-1,1 1,-1 0,1 0,-1-1,1 1,-1-1,1 1,-1 0,1-1,-1 1,1-1,-1 1,1-1,0 1,-1-1,1 1,0-1,-1 1,1-1,0 0,0 1,0-1,0 1,-1-1,1 0,0 1,0-1,0 1,0-1,0 0,0 1,1-1,-1 0,0 1,0-1,0 1,1-1,-1 0,0 1,0-1,1 1,-1-1,0 1,1-1,-1 1,1-1,-1 1,1 0,-1-1,1 1,-1 0,1-1,-1 1,1 0,9-12</inkml:trace>
  <inkml:trace contextRef="#ctx0" brushRef="#br0" timeOffset="1053.972">2516 379,'-32'69,"4"1,2 1,4 2,3 0,3 1,-5 62,14 203,-3-305,4-28</inkml:trace>
  <inkml:trace contextRef="#ctx0" brushRef="#br0" timeOffset="1299.695">2206 943,'38'5,"27"1,8 0,-4-1,-10-2,-4-5,-7-4,-7 1,-6 0,-3-3,-3-1,-2 1,0-2,-5 0</inkml:trace>
  <inkml:trace contextRef="#ctx0" brushRef="#br0" timeOffset="1665.777">2939 1027,'35'-13,"-12"7,-1-1,0-1,0-2,-1 0,0-1,0-1,-2 0,1-2,-2-1,0 0,14-16,-30 30,0-1,-1 0,1 1,0-1,-1 0,0 1,1-1,-1 0,0 0,0 0,0 0,-1 0,1-1,0 1,-1 0,1 0,-1 0,0-1,0 1,1 0,-2 0,1-1,0 1,0 0,-1 0,1-1,-1 1,0 0,1 0,-1 0,0 0,0 0,-1 0,1 0,0 0,-1 1,1-1,-1 0,1 1,-1-1,0 1,0 0,1-1,-2 1,-4-1,0 0,0 0,0 1,0 0,0 0,0 0,0 1,-1 0,1 1,0 0,0 0,0 0,0 1,0 0,0 1,0-1,1 1,-1 0,-3 3,-109 85,110-82,-1-1,1 1,1 0,0 1,0 0,1 0,0 1,1 0,0 0,0 0,1 1,1 0,0 0,1 0,0 0,1 1,0-1,1 1,1 0,-1-1,2 1,0-1,1 1,1 3,-1-11,0 0,1 0,0 0,0 0,0 0,1-1,-1 1,1-1,0 0,1 0,-1-1,1 1,-1-1,1 0,0 0,0-1,1 1,-1-1,0 0,1-1,-1 1,1-1,-1 0,4 0,7 1,-1 0,1-2,0 0,-1 0,1-2,-1 0,1 0,6-3,45-18,-39 13</inkml:trace>
  <inkml:trace contextRef="#ctx0" brushRef="#br0" timeOffset="1984.501">3504 1027,'-54'143,"54"-143,1 0,-1 0,0 0,1 0,-1 0,0 0,1 0,-1 0,0 0,0 0,1 0,-1 0,0 0,1 0,-1 0,0 0,1 0,-1 0,0 1,1-1,-1 0,0 0,0 0,1 1,-1-1,0 0,0 0,0 1,1-1,-1 0,0 0,0 1,0-1,0 0,1 1,-1-1,0 0,0 1,0-1,0 0,0 1,0-1,0 0,0 0,0 1,0-1,0 0,0 1,0-1,0 0,-1 1,22-28,-19 25,82-141,-63 104,1 0,2 2,1 1,20-21,-35 44,0 0,1 1,1 1,0 0,0 1,1 0,0 0,1 2,0 0,0 0,1 1,0 1,0 1,1 0,-12 4,0 1,-1 1,1-1,0 0,-1 1,1 0,0 0,-1 0,1 0,-1 1,1-1,-1 1,0 0,0 0,0 0,0 0,0 1,0-1,0 1,-1-1,1 1,-1 0,0 0,0 0,0 1,0-1,-1 0,1 1,-1-1,0 1,0 0,0-1,0 1,-1 0,0-1,1 1,-1 0,-1-1,1 1,0 0,-1 0,0 0,1 21</inkml:trace>
  <inkml:trace contextRef="#ctx0" brushRef="#br0" timeOffset="2868.066">4294 68,'66'-26,"76"-15,-139 41,0-1,0 1,0 0,0 0,0 1,0-1,0 1,0 0,0-1,0 1,0 1,0-1,0 0,-1 1,1-1,-1 1,1 0,-1 0,1 0,-1 0,0 0,0 0,0 1,0-1,-1 1,1-1,0 1,-1 0,0 0,0-1,0 1,0 0,0 0,0 3,1 114,-4-88,26 312,-25 357,1-697,1-3,0 1,-1 0,1 0,-1 0,1 0,-1 0,0 0,0 0,0 0,0 0,0-1,-1 1,1 0,-1 0,1 0,-1 0,1 0,-1 0,0-1,0 1,0 0,0-1,0 1,0-1,-1 1,1-1,-1 1,1-1,0 0,-1 0,0 0,1 0,-1 0,0 0,0 0,1 0,-1-1,0 1,0-1,0 1,0-1,-2 0,-22-1,-1 1,0 1,1 2,-1 0,1 2,0 1,-4 2,-55 8,61-13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7:19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1,'-5'4,"-1"7,5-3,7-8,-2-4,-1 3,-7 2,-2 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00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420 170,'-13'-4,"0"1,-1 0,1 1,-1 0,0 2,1-1,-1 2,1 0,-1 0,0 1,1 1,0 0,0 1,0 1,0-1,0 2,1 0,0 1,1 0,-1 0,1 2,1-1,-1 1,2 1,-1 0,-1 2,2-3,0 0,1 0,0 1,0 0,1 1,0-1,1 1,0 1,-2 6,6-14,1 1,0-1,0 1,0 0,0-1,1 1,-1 0,1-1,1 1,-1 0,0-1,1 1,0 0,0-1,1 1,-1-1,1 1,0-1,0 0,0 0,1 0,0 0,-1 0,1-1,0 1,1-1,0 1,1 0,1 1,0-1,0 0,1 0,-1-1,1 0,0 0,0-1,0 1,0-1,0-1,1 0,-1 0,0 0,1-1,-1 0,1 0,-1-1,5-1,136-43,-121 30,0-2,-1-1,-1-1,-1-1,-1-1,-1-1,-1-1,-1-1,-1-1,0 0,-3-2,2-4,-11 21,-6 10,-1-2,0 1,0-1,1 1,-1-1,1 1,-1 0,1-1,-1 1,1 0,0 0,0-1,0 1,-1 0,1 0,0 0,0 0,1 0,-1 0,0 0,0 0,0 1,1-1,-1 0,0 1,1-1,-1 1,0-1,1 1,-1 0,1 0,-1-1,1 1,-1 0,1 0,-1 1,0-1,1 0,-1 0,1 1,-1-1,0 0,1 1,-1 0,0-1,1 1,-1 0,0 0,1 0,3 10,0 0,-1 0,0 1,-1-1,0 1,-1 0,0 0,-1-1,0 1,-1 0,-1 0,0 4,2 31,19 269,-25-249,-2 0,-3-1,-4-1,-2 1,-2-2,-4-1,-2 0,-4-2,27-56,-2-1,1 1,0-1,-1 0,1 1,-1-1,-1-1,1 1,0 0,-1-1,0 1,0-1,0 0,0-1,0 1,0-1,-1 0,1 0,-5 2,6-6,0 0,0 0,1 0,-1 0,1 0,-1 0,1-1,0 1,0-1,0 0,0 1,1-1,-1 0,1 0,0 0,0 0,0-1,0 1,0 0,0 0,1-1,0 1,0 0,0 0,0-1,0 1,1 0,-1-1,1 1,0 0,-1-2,2-28,2 1,1 0,2 0,1 1,1 0,7-15,11-20,2 2,3 2,37-54,-26 42,-24 42</inkml:trace>
  <inkml:trace contextRef="#ctx0" brushRef="#br0" timeOffset="317.409">1182 198,'-27'28,"1"1,1 1,2 1,2 1,0 1,-11 28,2 42,30-100,0 0,0 0,0 1,0-1,0 0,1 0,-1 1,1-1,0 0,0 0,0 0,0 0,1 0,-1 0,1 0,0-1,0 1,0-1,0 1,0-1,0 1,1-1,-1 0,1 0,-1 0,1-1,0 1,0-1,0 1,3 0,7-1,1 0,0 0,0-1,-1-1,1-1,0 0,-1 0,1-1,-1-1,0 0,0-1,-1-1,1 0,-1 0,0-1,-1-1,0 0,0 0,0-1,2-4,-2 3,0 0,0-1,-1 0,-1 0,0-1,-1-1,0 1,0-1,-2-1,0 1,5-14,-9 21,-1-1,1 1,-1 0,0-1,0 1,-1-1,0 1,0-1,0 1,-1-1,0 1,0-1,-1 1,0 0,0 0,0 0,-1 0,0 0,0 0,0 1,-1-1,0 1,0 0,0 0,-1 0,0 1,1 0,-2-1,3 3,0-1,-1 1,1-1,-1 1,1 0,-1 1,0-1,0 0,0 1,0 0,0 0,0 0,0 1,0-1,0 1,0 0,0 0,-1 0,1 1,0 0,0-1,0 1,-2 1,-14 8</inkml:trace>
  <inkml:trace contextRef="#ctx0" brushRef="#br0" timeOffset="3936.413">1746 312,'2'4,"1"1,-1 0,1-1,0 0,0 0,0 1,1-2,0 1,0 0,0-1,0 0,0 0,0 0,1 0,0-1,-1 1,1-1,0-1,0 1,0-1,0 1,1-2,-1 1,0 0,0-1,1 0,-1 0,0-1,0 1,0-1,1 0,-1-1,0 1,0-1,0 0,4-2,2-1,0-1,0 0,-1 0,1-1,-2 0,1-1,-1 0,0 0,0-1,-1 0,0-1,-1 0,0 0,-1 0,0-1,0 0,-1 0,-1-1,0 1,0-1,-1 0,-1 0,1-6,-3 14,0 1,-1-1,1 1,-1-1,0 1,0-1,0 1,0-1,-1 1,1 0,-1 0,0 0,0 0,0 0,0 0,0 0,-1 0,0 1,1 0,-1-1,0 1,0 0,0 0,0 0,0 1,-1-1,1 1,-1 0,1 0,-1 0,1 0,-1 1,1-1,-1 1,1 0,-1 0,0 0,1 1,-1-1,1 1,-1 0,1 0,-1 0,1 0,0 1,-2 0,-20 7,1 1,1 2,0 0,0 1,1 2,1 0,0 1,1 1,1 1,1 0,0 2,2 0,0 1,-1 5,9-15,1 2,0-1,1 1,0 0,1 0,0 0,2 1,-1-1,2 1,0 0,0 1,1-8,1-1,0 1,0 0,1 0,-1-1,2 1,-1 0,1-1,0 1,0-1,0 0,1 1,0-1,1 0,-1-1,1 1,0-1,0 1,1-1,0-1,0 1,0-1,4 3,12 5,1-2,0-1,0 0,1-2,0-1,0 0,1-2,-1-1,1 0,0-2,0-1,-1-1,1-1,0-1,0-1,-1-1,0-1,0-1,4-2,70-41,-73 35</inkml:trace>
  <inkml:trace contextRef="#ctx0" brushRef="#br0" timeOffset="5283.24">2960 57,'-8'-7,"0"1,0 1,0-1,-1 1,1 1,-1 0,0 0,-1 1,1 0,-1 0,1 1,-1 0,0 1,1 0,-1 1,0 0,0 0,0 1,0 1,1-1,-1 1,1 1,-5 2,6-2,-5 1,0 1,1 0,-1 1,1 0,1 1,-1 0,1 1,0 0,1 1,0 0,-5 7,13-14,1 1,0 0,0-1,-1 1,2 0,-1 0,0 0,0 0,1 0,0 0,0 0,0 0,0 0,0 0,0 0,1 0,-1 0,1 0,0 0,0 0,0 0,0 0,1-1,-1 1,1-1,0 1,-1-1,1 1,0-1,1 0,-1 0,0 0,1 0,1 1,92 57,-51-44,-34-13,0 0,0 1,-1 1,1-1,-1 2,0-1,-1 2,1-1,5 6,-14-10,1-1,-1 1,0-1,0 1,0-1,0 1,0 0,0-1,-1 1,1 0,-1 0,1 0,-1 0,1 0,-1-1,0 1,0 0,0 0,0 0,0 0,-1 0,1 0,-1 0,1-1,-1 1,1 0,-1 0,0-1,0 1,0 0,0-1,0 1,0-1,-1 1,1-1,0 0,-1 1,-1 0,-65 43,49-37,-1-1,1-2,-1 0,-1 0,1-2,0-1,-1 0,0-2,-13-1,9-3,6-3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19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764 86,'-101'200,"-157"316,233-447,-55 109,64-154</inkml:trace>
  <inkml:trace contextRef="#ctx0" brushRef="#br0" timeOffset="287.817">30 453,'36'20,"1"-1,0-2,1-2,1-1,13 1,-22-6,127 34,122 16,-218-47,-7 0,88 7,-103-34,-27 2</inkml:trace>
  <inkml:trace contextRef="#ctx0" brushRef="#br0" timeOffset="539.913">962 537,'-44'-5,"-37"9,-15 2,-1 6,7 1,8 3,10 3,6 3,11-1,4 0,2-4,4 0,5-2,4 0,4-1,12-4,14-9,8-3</inkml:trace>
  <inkml:trace contextRef="#ctx0" brushRef="#br0" timeOffset="785.246">313 1,'3'134,"5"0,6 0,11 25,120 355,-130-468,-8-28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25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1,'-2'1,"1"0,-1 0,1 0,0 1,0-1,0 0,0 1,0-1,0 1,0-1,0 1,0 0,1-1,-1 1,1 0,-1-1,1 1,0 0,-1 0,1 0,0-1,0 1,0 0,1 0,-1-1,0 1,1 0,-1 0,1-1,-1 1,1 0,0-1,0 1,0-1,0 1,0-1,0 1,0-1,0 0,1 0,-1 1,1 0,11 13,0 0,0 0,2-1,0-1,0-1,1 0,1 0,0-2,0 0,1-1,14 5,-13-5,187 93,-50-28,-155-74,0 1,0-1,-1 1,1-1,0 1,-1-1,1 1,0 0,-1-1,1 1,-1 0,1 0,-1-1,1 1,-1 0,1 0,-1 0,0-1,0 1,1 0,-1 0,0 0,0 0,0 0,0 0,0-1,0 1,0 0,0 0,0 0,0 0,-1 0,1 0,0-1,-1 1,1 0,0 0,-1 0,1-1,-1 1,1 0,-1-1,0 1,1 0,-1-1,0 1,1-1,-1 1,0-1,0 1,1-1,-1 1,0-1,0 0,0 0,0 1,0-1,-56 26,53-25,-25 12,1 2,1 1,0 1,1 2,1 0,0 2,-5 7,-6 3,-6 9,2 2,1 2,2 1,-3 9,-26 24,75-77,4-6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26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7,'-35'19,"1"1,0 2,2 1,0 2,2 1,1 1,1 1,1 2,2 1,-20 31,39-56,1 1,0 0,0 0,0 0,1 1,0 0,1 0,0 0,0 0,0 0,1 0,1 1,-1-1,1 1,1 0,-1-1,2 1,-1-1,1 1,0 0,1-1,0 0,0 1,1-1,0 0,0 0,1 0,0-1,1 1,0-1,0 0,0-1,1 1,1 1,0-3,1 0,0-1,1 0,-1 0,1 0,-1-1,1-1,0 1,0-2,0 1,0-1,1 0,-1-1,0 0,0-1,1 0,-1 0,0-1,0 0,0 0,-1-1,1 0,4-3,9-4,-1-1,-1-1,0-1,-1 0,0-2,-1 0,-1-1,11-13,-14 16,-1 0,-1-1,0-1,-1 0,0-1,-1 0,-1-1,-1 0,0 0,-1-1,-1 0,-1 0,-1 0,0-1,-1 1,-1-1,-1 0,0-1,-3 11,-1 1,0-1,0 1,0 0,-1 0,0 1,-1-1,0 1,0 0,0 0,-1 0,0 1,-1 0,1 0,-1 0,0 1,0 0,-1 1,0-1,0 2,0-1,0 1,0 0,0 0,-1 1,0 1,1-1,-1 1,0 1,0-1,1 2,-2-1,-19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23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74,'-1'124,"-2"-24,4 0,4-1,5 0,15 58,-22-144,1 0,1 0,-1 0,2-1,0 0,1 0,0 0,0-1,7 6,-12-13,1-1,0 0,0 0,0 0,0 0,1 0,-1-1,1 0,0 1,0-1,0-1,0 1,0 0,0-1,0 0,0 0,0 0,1-1,-1 1,0-1,1 0,-1 0,0-1,1 1,-1-1,0 0,0 0,0-1,0 1,0-1,2 0,20-16,0 0,-1-2,-1-1,-1-1,-1-1,-1-1,-1-1,-1-1,-1 0,14-28,61-114,-81 151,-16 45,0-11,4-15,-5 15,1 0,1 1,1-1,0 1,2-1,-1 1,2-1,1 1,0-1,1 0,1 1,0-1,5 10,-5-22,0 0,0 0,0-1,1 0,0 0,-1 0,2 0,-1-1,0 0,1 0,-1 0,1-1,0 0,0 0,0 0,0-1,0 0,0 0,0 0,0-1,1 0,-1 0,0-1,0 1,0-1,0-1,0 1,0-1,0 0,0-1,0 1,-1-1,1 0,-1 0,0-1,0 0,0 0,-1 0,1 0,-1-1,0 0,0 1,0-3,23-33,-3-1,-1-1,-2-1,-2 0,13-45,31-201,-60 274,-1 0,-1 0,0 0,-1 0,-1-1,-1 1,0 0,-2-8,4 24,-1-1,1 1,0-1,-1 1,1-1,-1 1,1-1,-1 1,1-1,-1 1,1-1,-1 0,0 1,1-1,-1 0,1 0,-1 1,0-1,1 0,-1 0,0 0,1 0,-1 0,0 0,1 0,-1 0,0 0,1 0,-1 0,0 0,1 0,-1 0,1-1,-1 1,0 0,1 0,-1-1,1 1,-1-1,1 1,-1 0,1-1,-1 1,1-1,-1 1,1-1,-1 1,1-1,0 0,-1 1,1-1,0 1,0-1,-1 0,1 1,0-1,0 0,0 1,0-1,0 0,0 1,0-1,0 0,0 1,0-1,0 0,1 1,-1-1,0 0,0 1,-20 46,5 22,11-37</inkml:trace>
  <inkml:trace contextRef="#ctx0" brushRef="#br0" timeOffset="286">1360 582,'-10'15,"-3"9,1 5,2 3,3 0,-2 0,0 0,2-2,2 0,2-1,1-1,1 0,1 0,1 0,-1-5</inkml:trace>
  <inkml:trace contextRef="#ctx0" brushRef="#br0" timeOffset="539.942">1133 610,'39'-5,"31"-6,9-1,-4 1,-10 2,-17 4</inkml:trace>
  <inkml:trace contextRef="#ctx0" brushRef="#br0" timeOffset="765.022">1727 610,'-17'22,"1"1,1 1,1 0,1 1,1 1,2-1,0 2,2-1,1 2,6-26,0 0,1 1,-1-1,1 0,0 0,0 0,0 0,0 1,0-1,0 0,0 0,1 0,-1 0,1 0,0 0,-1 0,1 0,0 0,0 0,0 0,1 0,-1 0,0-1,1 1,-1 0,1-1,-1 1,1-1,0 0,0 0,0 1,0-1,-1 0,1-1,1 1,-1 0,0-1,0 1,0-1,0 1,0-1,0 0,1 0,-1 0,0 0,0 0,0-1,0 1,0-1,1 1,-1-1,0 0,0 0,0 0,-1 0,1 0,0 0,0 0,0-1,6-6,0 0,-1 0,0-1,-1 0,0 0,0-1,-1 0,0 0,-1 0,0 0,0-1,-1 1,-1-1,0 0,0 0,-1 0,-1 0,1 0,-2 0,0 0,0 0,-1 0,-1-6,3 14,0 0,0 0,0 0,0 0,-1 1,1-1,-1 0,0 0,0 0,0 1,0-1,0 0,0 1,-1-1,1 1,-1-1,0 1,1 0,-1 0,0 0,-1 0,1 0,0 0,0 1,-1-1,1 1,-1-1,0 1,1 0,-1 0,-2-1,-9 4</inkml:trace>
  <inkml:trace contextRef="#ctx0" brushRef="#br0" timeOffset="1116.052">2121 638,'0'5,"0"16,0 9,0 4,5 2,1-1,0-2,-1-1,-2-2,0-1,-2-5</inkml:trace>
  <inkml:trace contextRef="#ctx0" brushRef="#br0" timeOffset="1300.963">1980 582,'29'10,"19"2,6 0,-1-2,-6-3,-9-3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21.2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30 537,'-17'146,"7"1,8 110,2-237,-1 22,3 1,1-1,2 1,2-1,1-1,8 18,-16-56,1 0,-1 0,1 0,0 0,0 0,0 0,1 0,-1 0,1 0,0 0,-1-1,1 1,0-1,1 1,-1-1,0 0,1 0,-1 0,1 0,-1 0,1 0,0-1,0 1,0-1,0 0,0 0,0 0,0 0,1-1,-1 1,0-1,0 0,0 0,1 0,-1 0,0-1,0 1,0-1,1 0,-1 0,0 0,0 0,0 0,-1-1,1 1,0-1,0 0,-1 0,1 0,91-134,-66 88,123-190,-151 236,1 1,-1 0,1 0,-1 0,1-1,-1 1,1 0,0 0,-1 0,1 0,0 0,0 0,0 0,0 0,-1 1,1-1,1 0,-1 0,0 1,0-1,0 1,0-1,0 1,1-1,-1 1,0 0,0 0,0-1,1 1,-1 0,0 0,1 0,-1 0,0 1,0-1,1 0,-1 0,0 1,0-1,0 1,0-1,1 1,-1-1,0 1,0 0,0 0,0-1,0 1,0 0,-1 0,1 0,0 0,0 0,-1 0,1 0,0 0,-1 1,1-1,-1 0,1 0,-1 0,0 1,0-1,1 0,-1 0,0 1,0 0,25 130,-24-115,1 0,0 0,1 0,1-1,0 1,1-1,1 0,0 0,2-1,0 0,0 0,10 11,-15-22,0 0,1-1,0 0,0 1,0-2,0 1,0 0,1-1,-1 0,1 0,-1 0,1 0,0-1,0 0,0 0,0 0,0-1,0 1,0-1,0-1,-1 1,1 0,0-1,0 0,0-1,0 1,0-1,-1 1,1-1,-1-1,7-2,-1-1,1 0,-1 0,-1-1,1-1,-1 0,-1 0,0-1,0 0,0 0,-1 0,1-3,8-21,-1-1,-1 0,-2-1,-2 0,-1-1,2-16,-5 22,10-42,-4 0,-2-1,-4 0,-3-24,-3 66,-1 5</inkml:trace>
  <inkml:trace contextRef="#ctx0" brushRef="#br0" timeOffset="470.01">1130 0,'-31'268,"12"0,11 83,11-51,-3-284,1 0,1-1,1 1,0-1,1 0,0 0,1 0,3 4,-8-18,1 0,-1 0,1 0,-1 0,1 0,0 0,-1 0,1 0,0-1,0 1,0 0,0 0,0 0,0-1,0 1,0-1,0 1,0-1,0 1,0-1,0 1,0-1,0 0,0 0,1 0,-1 1,0-1,0 0,0 0,1-1,-1 1,0 0,0 0,0-1,0 1,0 0,0-1,1 1,-1-1,0 1,0-1,0 0,-1 1,1-1,1 0,37-47,-30 35,18-23,7-12,3 1,1 2,36-31,-73 74,0 1,0-1,1 1,-1-1,0 1,0 0,1-1,-1 1,1 0,-1 0,1 0,0 0,-1 0,1 0,0 1,0-1,-1 1,1-1,0 1,0-1,0 1,0 0,0 0,0 0,-1 0,1 0,0 1,0-1,0 0,0 1,0 0,-1-1,1 1,0 0,-1 0,1 0,0 0,-1 0,1 0,-1 0,1 1,-1-1,0 0,0 1,0-1,1 1,-2-1,1 1,0 0,0 0,0-1,-1 1,1 0,0 2,2 8,-1 0,0 1,-1-1,0 1,-1 0,0-1,-1 1,-1-1,0 1,0-1,-4 11,2-10,1-1,1 1,0-1,0 1,2 0,-1 0,2 0,0 0,0 0,1-1,1 5,-2-15,0 1,0 0,0 0,0-1,1 1,-1-1,1 1,-1-1,1 1,0-1,0 0,0 0,0 0,0 0,1 0,-1 0,1-1,-1 1,1-1,-1 0,1 0,0 0,0 0,-1 0,1 0,0-1,0 1,0-1,0 0,0 0,0 0,0 0,0-1,-1 1,1-1,0 0,0 1,0-1,-1 0,1-1,0 1,-1-1,1 1,-1-1,12-10</inkml:trace>
  <inkml:trace contextRef="#ctx0" brushRef="#br0" timeOffset="767.901">1779 1242,'18'3,"0"-1,0 0,0-2,0 0,0-1,0-1,0 0,0-1,0-1,-1-1,1-1,-1 0,-1-1,11-7,-21 10,0-1,-1-1,1 1,-1-1,-1 0,1-1,-1 1,0-1,0 1,-1-1,0 0,0 0,-1-1,1-4,-1 8,-1 1,-1-1,1 0,0 1,-1-1,0 0,1 1,-2-1,1 0,0 1,-1-1,1 0,-1 1,0-1,-1 1,1-1,0 1,-1-1,0 1,0 0,0 0,0 0,0 0,-1 0,1 1,-1-1,0 1,1-1,-1 1,-2-1,1 1,0 1,-1 0,1 0,0 0,0 1,-1-1,1 1,0 0,0 0,-1 0,1 1,0-1,0 1,-1 0,1 1,0-1,0 1,0 0,0-1,1 2,-1-1,0 0,1 1,-2 1,-77 76,74-71,0 0,0 0,1 1,0 1,0-1,2 1,-1 0,1 0,1 1,0 0,0-1,1 1,1 1,0-1,1 0,0 0,1 1,0-1,1 0,0 1,3 10,1-17,-1 1,1-1,0 0,0-1,1 1,-1-1,1 0,0-1,1 1,-1-1,1-1,0 1,1 0,12 5</inkml:trace>
  <inkml:trace contextRef="#ctx0" brushRef="#br0" timeOffset="1153.148">2288 1412,'162'-270,"-133"243,-15 54,-14-5,-1-16,0 0,0 0,1 1,-1-1,1 0,1 0,-1 0,1 0,0 0,0 0,1 0,0 0,0 0,0 0,1-1,0 1,0-1,0 0,1 0,-1 0,1 0,1-1,-1 1,1-1,-1 0,1 0,0-1,0 1,1-1,3 1,2-3,0-1,0 0,0 0,0-1,0-1,0 0,0 0,-1-1,1-1,-1 0,0 0,0-1,0 0,0 0,-1-1,0-1,0 0,-1 0,0 0,0-1,-1 0,0-1,0 0,-1 0,0 0,4-10,7-2,-2 3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31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1,'-24'38,"-13"18,-4 4,-1-3,2-7,4-7,2-6,3-4,1-4,7-6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43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253 358,'3'1,"1"1,0-1,0 0,0 0,-1-1,1 1,0-1,0 0,0 0,0 0,0 0,0-1,0 0,-1 0,1 0,0 0,0 0,-1-1,1 0,6-2,-1 0,-1 0,1-1,-1-1,1 1,-2-1,1-1,-1 0,0 0,0 0,0-1,-1 1,-1-2,1 1,-1-1,-1 1,0-1,0-1,0 1,-1 0,-1-1,0 0,0 0,0-5,-3 12,0-1,0 1,0 0,0 0,0 0,-1 0,1 1,-1-1,0 0,0 1,0-1,0 1,0-1,-1 1,1 0,-1 0,0 0,1 0,-1 1,0-1,0 1,0-1,0 1,0 0,0 0,0 1,-1-1,1 1,0-1,-3 1,-100 15,81-3,-1 1,2 2,0 0,1 2,0 0,1 2,1 0,1 1,-13 18,27-30,0 0,0 1,1-1,0 1,1 0,0 0,1 1,-1-1,2 1,-1 0,2 0,-2 5,3-10,0-1,-1 1,2-1,-1 1,0 0,1-1,0 1,0 0,0-1,1 0,-1 1,1-1,0 0,1 0,-1 0,1 0,-1 0,1 0,0-1,0 1,1-1,-1 0,1 0,0 0,-1-1,1 1,3 0,11 4,1-2,-1 0,1-1,0-1,0-1,0 0,0-2,0 0,0-1,1-1,14 1,-10 0,1-1,-1 0,1-2,-1-1,0-1,-1-1,1-1,20-11,-20 7</inkml:trace>
  <inkml:trace contextRef="#ctx0" brushRef="#br0" timeOffset="468.814">649 527,'50'-62,"-2"-2,-3-3,-2-1,-4-3,-30 51,-6 14,-5 21,-9 37,8-45,0 1,0-1,1 0,0 1,0-1,1 1,0 0,1-1,-1 1,2 0,-1 0,1-1,0 1,0 0,1-1,0 0,1 1,-1-1,1 0,1 0,-1 0,1 0,1-1,0 2,2-4,-1-1,1 0,-1 0,1-1,0 0,0 0,0-1,0 1,0-2,0 1,0-1,0 0,0 0,1-1,-1 0,0 0,0-1,0 0,-1 0,1 0,0-1,-1 0,0-1,1 1,-1-1,-1 0,1-1,-1 1,1-1,-1 0,3-4,10-10,-1 0,0 0,-2-2,0 0,-1-1,-1 0,-1-1,-1 0,-1-1,3-16,-6 16</inkml:trace>
  <inkml:trace contextRef="#ctx0" brushRef="#br0" timeOffset="1139.974">1495 386,'187'-155,"-186"154,5-4,0 1,-1-1,0-1,0 1,0-1,-1 0,0 0,0 0,0 0,-1-1,0 1,0-1,-1 0,2-6,-4 11,-1 1,1-1,0 1,0-1,-1 1,1-1,-1 1,1-1,-1 1,0-1,0 1,1-1,-1 1,0 0,0 0,0-1,-1 1,1 0,0 0,0 0,-1 0,1 0,0 1,-1-1,1 0,-1 1,1-1,-1 1,1-1,-1 1,1 0,-1-1,1 1,-1 0,0 0,0 0,-59 3,49 0,-1 0,1 0,1 1,-1 1,0 0,1 0,0 1,1 1,-1 0,1 0,0 1,1 0,0 1,0 0,1 0,0 1,1 0,0 1,0-1,1 1,1 0,0 1,0-1,1 1,1 0,0 0,0 1,0 10,3-19,0 1,1 0,-1-1,1 1,0-1,0 1,0-1,1 1,0-1,-1 0,2 0,-1 0,0 0,1 0,0 0,0 0,0-1,0 0,0 1,1-1,-1-1,1 1,0 0,0-1,0 0,0 0,0 0,1 0,-1-1,1 1,1-1,12 3,0-1,0-1,1 0,-1-2,1 0,-1-1,7-1,2-4,0 0,0-2,-1 0,0-2,0-1,-2-2,1 0,-2-1,1-1,-2-2,0 0,-2-1,1-1,-2-1,-1-1,15-21,-23 30,0-1,-1 0,-1 0,0-1,0 0,-2-1,0 0,0 0,-1 0,2-16,-6 30,-1-1,0 1,1-1,-1 1,0-1,0 1,0-1,0 0,0 1,-1-1,1 1,0-1,-1 1,1-1,-1 1,1 0,-1-1,0 1,0 0,0-1,1 1,-1 0,0 0,0 0,-1 0,1 0,0 0,0 0,0 0,-1 0,1 0,-1 1,1-1,0 0,-1 1,1-1,-1 1,1 0,-1 0,1-1,-1 1,-1 0,-61 24,56-17,0 0,1 0,0 0,0 1,1 0,0 1,1-1,-1 1,2 0,-4 8,7-14,-1 0,1 1,0-1,0 1,1-1,-1 0,1 1,-1-1,1 1,0-1,0 1,1-1,-1 1,1-1,-1 1,1-1,0 0,1 1,-1-1,1 0,-1 0,1 0,0 0,0 0,0 0,0-1,1 1,-1 0,1-1,-1 0,1 0,1 1,6 1,-1 1,1-2,0 1,0-1,0-1,1 0,-1-1,1 0,-1 0,1-1,9-1,-13 0,1 0,-1 1,0-1,1 1,-1 1,1-1,-1 1,0 1,0 0,0-1,0 2,0-1,0 1,0 0,-1 1,1 0,-1 0,0 0,0 1,-1-1,1 1,-1 1,2 1,-5-1,0-1,0 0,0 1,-1-1,0 1,0-1,0 1,-1 0,0-1,0 1,0 0,-1-1,0 1,0-1,0 1,-3 4,2 3,-2 9</inkml:trace>
  <inkml:trace contextRef="#ctx0" brushRef="#br0" timeOffset="1733.813">2737 132,'-17'1,"0"1,1 1,-1 1,0 1,1 0,0 1,1 0,-1 1,1 1,0 1,1 0,0 1,1 0,0 1,0 1,1 0,-1 3,11-13,0 0,0 0,0 0,0 1,0-1,0 1,1-1,0 1,-1 0,1 0,0-1,0 1,0 0,1 0,-1 0,1 0,0 0,-1 0,1 0,1 0,-1 0,0 0,1 0,0 0,-1 0,1 0,0 0,0 0,1 0,-1-1,1 1,-1-1,1 1,0-1,0 1,0-1,0 0,0 0,1 0,-1 0,0 0,1-1,0 1,-1-1,1 0,0 0,0 1,0-2,0 1,0 0,0-1,9-1,1-2,-1 1,0-2,0 0,0 0,0-1,-1 0,0-1,0 0,-1-1,1-1,-1 1,-1-1,0-1,1-1,2 0,4-5,0 0,1 2,1 0,0 1,0 1,1 0,0 2,1 0,5-1,-23 9,1 1,-1-1,1 0,-1 1,1-1,-1 1,1 0,0 0,-1 0,1 0,-1 1,1-1,-1 1,1-1,-1 1,1 0,-1 0,1 0,-1 0,0 0,0 1,1-1,-1 1,0-1,0 1,-1 0,1 0,0 0,-1 0,1 0,-1 0,1 0,-1 1,0-1,0 0,0 1,0-1,0 1,-1 0,7 109,-7-93,-2 69,2-8,-3 0,-4 0,-3 0,-9 25,4-54,-3 0,-1-2,-3 0,-1-1,-20 26,43-73,0 1,0-1,0 0,-1 1,1-1,0 0,-1 1,1-1,-1 0,0 0,1 1,-1-1,0 0,0 0,0 0,0 0,0 0,0 0,0 0,0 0,0-1,0 1,0 0,-1-1,1 1,0-1,-1 1,1-1,0 1,-1-1,1 0,0 0,-1 0,1 0,-1 0,1 0,0 0,-1 0,1 0,0-1,-1 1,1-1,0 1,-1-1,1 1,0-1,0 0,0 1,-1-1,1 0,0 0,0 0,0 0,0 0,1 0,-1 0,0 0,0 0,0-1,-4-11,1-1,0 1,1-1,1 0,0 1,0-1,2 0,0 0,0 0,2-8,-1-13,0-3,2 1,1 0,2 0,1 0,3 1,0 0,2 0,2 2,1-1,2 2,6-8,-12 23</inkml:trace>
  <inkml:trace contextRef="#ctx0" brushRef="#br0" timeOffset="2405.276">3188 75,'0'35,"2"0,1 0,2-1,1 1,2-1,2 2,-9-32,-1 0,1-1,0 1,1-1,-1 1,1-1,-1 0,1 1,0-1,0 0,1 0,-1 0,1-1,-1 1,1-1,0 1,0-1,0 0,0 0,0 0,0 0,1-1,-1 1,1-1,-1 0,1 0,-1 0,1-1,0 1,-1-1,1 0,0 0,-1 0,1 0,0-1,-1 1,1-1,0 0,-1 0,1 0,-1-1,0 1,1-1,-1 0,0 0,0 0,0 0,0-1,168-225,-160 217,-7 6,0 0,0 0,0 1,0-1,1 1,0 0,0 1,0-1,0 1,1 0,-1 0,1 0,0 1,-1 0,1 0,0 1,1-1,-1 1,0 1,0-1,2 1,-3 4,0 1,0 0,-1 0,1 0,-1 0,-1 1,1-1,-1 1,0 0,0 0,0 1,-1-1,0 0,0 1,-1 0,0-1,0 1,-1 0,1 6,-1-12,18 260,9 91,-25-321,-1 1,-1 0,-2-1,-1 1,-2-1,-1 0,-2 4,7-29,0-1,-1 1,1-1,-1 0,0 0,0 0,-1 0,1 0,-1 0,0-1,-1 1,1-1,-1 0,1 0,-1 0,-1-1,1 1,0-1,-1 0,0 0,1 0,-1-1,0 0,0 0,-1 0,1-1,0 1,-1-1,1 0,-1-1,1 1,-1-1,1 0,-1-1,-3 0,3-3,1-1,-1 1,1-1,1 0,-1-1,1 1,0-1,0 0,0 0,1 0,0 0,0-1,0 1,1-1,0 0,1 0,-1 0,1 0,1 0,-1-7,-2-7,1 1,1-2,1 1,0 0,2 0,1 0,0 1,1-1,2 1,0 0,1 0,1 0,0 1,2 0,0 1,1 0,1 1,1 0,0 0,1 2,1 0,0 0,1 2,1 0,0 0,0 2,2 0,-1 1,4 0,11-1,1 1,1 1,-1 2,1 2,33-1,-34 5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33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85,'-12'227,"-17"54,-15 84,32-300,8-52,1 1,0-1,1 1,1 0,0 0,1 0,0 0,2 9,-2-24,0 1,1-1,-1 1,0 0,0-1,0 1,0-1,0 1,1 0,-1-1,0 1,0-1,1 1,-1 0,0-1,1 1,-1 0,0-1,1 1,-1 0,1 0,-1 0,0-1,1 1,-1 0,1 0,-1 0,0 0,1 0,-1-1,1 1,-1 0,1 0,-1 0,1 0,-1 0,1 1,-1-1,0 0,1 0,-1 0,1 0,-1 0,1 1,-1-1,0 0,1 0,-1 1,0-1,1 0,-1 0,0 1,1-1,-1 0,0 1,0-1,1 1,-1-1,0 0,0 1,0-1,1 1,-1-1,0 1,0-1,0 0,0 1,10-16</inkml:trace>
  <inkml:trace contextRef="#ctx0" brushRef="#br0" timeOffset="546.072">506 227,'-245'299,"104"-144,140-153,0 0,1-1,0 1,-1 0,1 0,0 0,0-1,0 1,0 0,0 0,0 0,0 0,1-1,-1 1,1 0,-1 0,1-1,0 1,0 0,0-1,-1 1,2-1,-1 1,0-1,0 1,0-1,1 0,-1 0,0 0,1 1,-1-1,1-1,0 1,-1 0,1 0,0-1,-1 1,1 0,0-1,0 0,0 1,-1-1,1 0,0 0,0 0,0 0,0-1,15 9,133 100,-139-95,-1 1,-1-1,0 2,-1-1,-1 1,0 0,-1 1,0 0,-2 0,1 0,-2 0,-1 1,0-1,0 17,-2-33,1 0,-1 0,1-1,-1 1,1 0,-1 0,1 0,-1 0,0 0,1 0,-1 0,1 0,-1 0,1 0,-1 0,1 0,-1 0,1 0,-1 0,1 0,-1 0,0 1,1-1,-1 0,1 0,-1 1,0-1,1 0,-1 0,1 1,-1-1,0 0,0 1,1-1,-1 1,0-1,0 0,1 1,-1-1,0 1,0-1,0 1,0-1,1 1,-1-1,0 0,0 1,0-1,0 1,0-1,0 1,0-1,-1 1,1-1,0 1,0-1,0 1,0-1,-1 0,1 1,0-1,0 1,-1-1,1 1,19-35,-10 11</inkml:trace>
  <inkml:trace contextRef="#ctx0" brushRef="#br0" timeOffset="800.57">817 847,'-10'34,"-3"15,6 0,4-9</inkml:trace>
  <inkml:trace contextRef="#ctx0" brushRef="#br0" timeOffset="1048.42">760 227,'0'0</inkml:trace>
  <inkml:trace contextRef="#ctx0" brushRef="#br0" timeOffset="1350.819">986 1072,'143'-324,"-108"270,-34 55,1-1,-1 1,1-1,-1 1,0-1,1 1,-1 0,0-1,0 1,1 0,-1 0,0 0,0 0,0 0,0 0,0 1,0-1,-1 0,1 0,0 1,-1-1,1 0,-1 1,1-1,-1 1,1-1,-1 1,0-1,0 1,0-1,0 0,0 1,0-1,0 1,0-1,-1 1,1-1,-1 1,1-1,-1 1,1 5,0 1,0 1,1-1,0 0,0 0,0 0,1 0,0 0,1-1,0 1,0-1,1 1,-1-1,2 0,-1 0,1-1,0 1,0-1,1 0,0-1,0 1,0-1,1 0,-1-1,1 1,0-1,2 0,-3-5,0 0,1-1,-2 1,1-1,0 0,0-1,0 0,-1 1,0-2,1 1,-1-1,0 1,-1-1,1-1,-1 1,0-1,0 0,0 0,-1 0,1 0,-1 0,0-1,-1 0,0 1,2-7,8-13</inkml:trace>
  <inkml:trace contextRef="#ctx0" brushRef="#br0" timeOffset="1997.667">1636 932,'21'-19,"5"-1,-1-1,-1-2,-1 0,-1-2,-2 0,18-27,-37 50,1-1,-1 1,1 0,-1-1,0 1,1-1,-1 1,0-1,-1 0,1 1,0-1,-1 0,0 0,0 0,0 1,0-1,0 0,0 0,0 1,-1-1,0 0,1 1,-1-1,0 0,0 1,-1-1,1 1,-1-1,1 1,-1 0,1 0,-1 0,0 0,0 0,0 0,0 0,-1 0,1 1,0-1,-1 1,1 0,-1 0,1 0,-1 0,0 0,1 0,-1 1,0-1,0 1,0 0,-6-1,1 1,-1 1,1-1,0 1,-1 1,1-1,0 1,-1 1,1 0,0 0,1 0,-1 1,1 0,-1 1,1 0,1 0,-1 0,1 1,0 0,0 0,0 0,1 1,0 0,0 0,1 0,0 1,0 0,1-1,0 1,0 0,1 1,0-1,0 0,1 1,0-1,1 1,0-1,0 1,1-1,1 7,0-8,1-1,1 1,-1-1,1 0,1 0,-1 0,1 0,0-1,0 1,0-1,1-1,0 1,0-1,0 0,0 0,1-1,-1 0,1 0,0 0,0-1,0 0,3 0,12 3,0-2,1 0,0-1,-1-1,1-1,15-3,-5-4,-1-3,0-1,0-1,-1-1,-1-2,0-1,-1-2,-1 0,0-2,-2-1,-1-2,0 0,14-19,-31 35,20-20,0-2,-2-1,-1-2,-1 0,-2-1,-1-1,-2-1,-2-1,-1-1,-1 0,-3-1,-1 0,-1-1,2-29,-18-39,5 104,1 1,-1-1,0 0,0 1,1-1,-2 1,1-1,0 1,0-1,-1 1,1 0,-1 0,0 0,0 0,0 0,0 0,0 0,0 1,0-1,-1 1,1-1,0 1,-1 0,1 0,-1 0,1 0,-1 1,0-1,1 1,-1-1,0 1,0 0,1 0,-1 0,0 0,-2 1,-2 3,-1 0,1 0,0 1,1 0,-1 0,1 1,0 0,0 0,1 0,0 0,0 1,0 0,1 0,0 0,1 1,-1 0,1-1,1 1,-1 0,2 0,-2 8,-10 37,3 1,2 1,2 0,3-1,2 1,5 36,1-52,2-1,1-1,2 0,2 0,1-1,2 0,11 18,8-1,-38-86,-1 15</inkml:trace>
  <inkml:trace contextRef="#ctx0" brushRef="#br0" timeOffset="2194.722">2144 480,'43'15,"33"4,14-1,-4-3,-11 0,-15-2,-11-3,-11-4,-6-2,-4-3,-6-5,-3-3,-4 0</inkml:trace>
  <inkml:trace contextRef="#ctx0" brushRef="#br0" timeOffset="7602.825">3018 594,'-9'4,"-4"7,1 6,2 5,3 4,3 2,1 1,2 0,1 1,-4-6,-2-1,1 0,0 0,7-7,2-13,6-6,1-2</inkml:trace>
  <inkml:trace contextRef="#ctx0" brushRef="#br0" timeOffset="7836.089">2991 283,'-5'0,"-2"5,1 1</inkml:trace>
  <inkml:trace contextRef="#ctx0" brushRef="#br0" timeOffset="8499.817">3498 508,'-26'9,"1"2,0 0,1 2,0 0,1 2,0 1,1 0,1 2,-5 5,22-19,0-1,0 1,0 0,1 1,-1-1,1 0,0 1,0 0,1 0,-1 0,1 0,0 0,0 0,1 0,0 1,0-1,0 1,1-1,-1 1,1-1,0 1,1-1,0 1,-1-1,2 1,-1-1,1 0,-1 0,2 0,-1 0,0 0,1 0,0 0,0-1,0 1,1-1,0 0,0 0,0 0,0-1,0 1,1-1,-1 0,1 0,0-1,0 1,0-1,0 0,1 0,188 1,-178-4,-1 0,1 0,-1-2,0 0,1 0,-1-2,-1 0,4-2,0-3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46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0,'-4'39,"-3"21,-3 7,-2-5,3-7,1-13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6:32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2516 282,'16'29,"19"176,-30 156,-5-343,-1 1,-1 0,-1-1,0 1,-2-1,0 0,-7 16,5-23,6-18,8-21,6-2,2 0</inkml:trace>
  <inkml:trace contextRef="#ctx0" brushRef="#br0" timeOffset="359.84">2967 424,'-239'238,"237"-236,-1 0,1 0,-1 0,1 1,0-1,0 1,0 0,1 0,-1-1,0 1,1 0,0 0,0 1,0-1,0 0,0 0,1 0,-1 1,1-1,0 0,0 1,0-1,0 0,1 1,-1-1,1 0,0 0,0 0,0 0,0 0,1 0,-1 0,1 0,0 0,0 0,0-1,0 1,2 1,152 129,-31-5,-114-114</inkml:trace>
  <inkml:trace contextRef="#ctx0" brushRef="#br0" timeOffset="-1307.846">88 367,'0'0,"0"-1,0 1,0-1,0 0,0 1,0-1,0 1,0-1,0 1,0-1,0 1,-1-1,1 1,0-1,0 1,0-1,-1 1,1-1,0 1,-1 0,1-1,0 1,-1-1,1 1,-1 0,1-1,0 1,-1 0,1 0,-1-1,1 1,-1 0,1 0,-1 0,1 0,-1-1,1 1,-1 0,1 0,-1 0,0 0,1 0,-1 0,1 0,-1 1,1-1,-1 0,1 0,-1 0,1 0,-1 1,1-1,-1 0,1 0,0 1,-1-1,1 0,-1 1,1-1,0 1,-1-1,1 0,0 1,-1-1,1 1,0-1,0 1,0-1,-1 1,-12 44,10-33,-26 191,21-154,2 1,3 0,1 0,3 0,2 0,2 0,2 0,3-1,4 11,-9-49,0-1,0 0,1 0,0 0,1-1,0 0,0 0,1-1,0 0,0 0,1-1,0 0,1 0,-1-1,1-1,0 1,1-2,-1 1,2-1,-7-3,0 0,0-1,0 1,-1-1,1 0,0 0,0-1,0 0,-1 1,1-2,0 1,-1 0,1-1,-1 0,1 0,-1 0,0-1,0 1,0-1,0 0,-1 0,4-3,66-85,65-189,-124 255,-4 41,-8-9,-1 9,1 0,1 0,0 0,1 0,1-1,0 0,1 0,0 0,2-1,0 0,0 0,1-1,1 0,8 9,-9-18,0 1,0-1,0-1,0 0,1 0,-1-1,1 0,0-1,0 0,-1 0,1-1,0-1,0 1,-1-2,1 1,0-1,-1-1,1 0,-1 0,0-1,2 0,12-13,-1-1,-1 0,0-2,-1 0,-1-1,-2-1,0-1,-1 0,-1-2,-1 1,-1-2,-2 0,0 0,-2-1,6-25,-3 16,-2 0,-1-1,-2 0,-2 0,-1-1,-2 1,-1-1,-4-28,4 65,-1 0,0 0,0 0,1 0,-1 0,0 0,0 0,0 0,0 0,0 0,0 0,0 0,0 0,0 0,-1 0,1 0,0 0,-1 0,1 0,0 0,-1 0,1 0,-1 0,0 1,1-1,-1 0,0 0,1 1,-1-1,0 0,0 1,0-1,0 1,1-1,-1 1,0-1,0 1,0 0,0-1,0 1,0 0,0 0,0 0,0 0,0 0,0 0,0 0,0 0,0 0,0 0,0 0,0 1,0-1,0 0,0 1,0-1,0 1,0-1,0 1,1-1,-1 1,0 0,0 0,1-1,-1 1,0 0,-8 18,3 2</inkml:trace>
  <inkml:trace contextRef="#ctx0" brushRef="#br0" timeOffset="-920.929">1415 762,'4'32,"-2"-3,1-1,2 1,1-1,1 0,1-1,1 1,8 12,-16-37,1 0,0 0,-1 0,1 0,0 0,1-1,-1 1,0-1,1 1,-1-1,1 0,0 0,0 0,0 0,0 0,0-1,0 1,0-1,0 0,1 0,-1 0,0-1,1 1,-1-1,1 1,-1-1,1 0,-1-1,0 1,1-1,-1 1,1-1,-1 0,0 0,3-2,5-2,0 0,0-1,-1 0,0-1,0-1,0 1,-1-1,0-1,3-4,-6 7,0 1,-1-1,0 0,0-1,-1 1,1-1,-1 0,-1 0,1 0,-1 0,-1-1,1 1,-1-1,-1 0,1 0,-1 0,-1 1,1-1,-1 0,-1 0,1 0,-1 0,-1 0,0 0,0 1,0-1,-1 1,0-1,0 1,-1 0,0 0,0 0,-1 1,0 0,-2-3,3 5,0-1,-1 1,0 0,0 0,0 1,-1-1,1 1,-1 0,0 0,1 1,-1 0,0 0,-1 0,1 1,0 0,0 0,-1 1,1-1,0 2,-1-1,1 0,0 1,0 0,-1 1,1-1,0 1,0 1,0-1,1 1,-1 0,1 0,-1 0,1 1,0 0,0 0,1 0,-1 1,0 1,-3 12</inkml:trace>
  <inkml:trace contextRef="#ctx0" brushRef="#br0" timeOffset="-422.045">2036 931,'0'84,"1"-106,2 0,1 0,1 0,0 1,2 0,6-13,0-5,-12 37,-1-2,1 1,0-1,0 0,1 1,-1-1,1 1,-1-1,1 1,0 0,1 0,-1-1,0 2,1-1,0 0,-1 0,1 1,0 0,2-2,29 54,-22-32,-1-4</inkml:trace>
  <inkml:trace contextRef="#ctx0" brushRef="#br0" timeOffset="1560.034">2063 931,'0'5,"0"6,0 6,-4 1,-3 1,1 3,2 2,0 2,2 1,1 1,0 1,1 0,1-10,-1-13,5-7,1-9,0-2</inkml:trace>
  <inkml:trace contextRef="#ctx0" brushRef="#br0" timeOffset="2845.656">4716 508,'1'-1,"0"1,-1-1,1 0,-1 1,1-1,0 0,-1 0,1 0,-1 1,0-1,1 0,-1 0,0 0,1 0,-1 0,0 0,0 0,0 0,0 0,0 0,0 1,0-1,0 0,0 0,-1 0,1 0,0 0,0 0,-1 0,1 0,-1 1,1-1,-1 0,1 0,-1 0,1 1,-1-1,0 0,1 1,-1-1,0 0,0 1,1-1,-1 1,0 0,0-1,0 1,0-1,0 1,-45-16,-94 42,79-9,42-13,8-2,0 0,0 0,1 1,-1 1,1 0,0 0,0 1,0 0,-7 6,16-10,0-1,0 1,1-1,-1 1,0 0,1-1,-1 1,0 0,1 0,-1-1,1 1,-1 0,1 0,-1 0,1 0,0 0,0-1,-1 1,1 0,0 0,0 0,0 0,0 0,0 0,0 0,0 0,0 0,0 0,0 0,1 0,-1-1,0 1,1 0,-1 0,1 0,-1 0,1 0,-1-1,1 1,-1 0,1-1,0 1,-1 0,1-1,0 1,0-1,0 1,-1-1,1 1,0-1,0 0,0 1,0-1,56 21,-51-20,200 17,-204-18,0-1,0 1,0-1,1 1,-1 0,0 0,0 0,0 0,0 0,1 0,-1 1,0-1,0 1,0-1,0 1,0 0,0 0,0 0,0 0,0 0,0 0,-1 1,1-1,0 1,-1-1,1 1,-1-1,1 1,-1 0,0 0,0 0,0 0,0 0,0 0,0 0,-1 0,1 0,-1 0,1 0,-1 1,0-1,0 0,0 0,0 0,0 1,0-1,-1 0,1 0,-1 0,0 0,-10 15,-2-1,-1 0,0-1,0-1,-1 0,-1-1,-1 0,0-2,-11 6,-31 25,43-30,-2-1,2 2,-1 0,2 0,0 1,0 1,1 1,1 0,1 1,-8 13,19-28,0-1,1 0,-1 1,0-1,1 1,-1-1,1 1,0-1,-1 1,1 0,0-1,0 1,0-1,0 1,0 0,1-1,-1 1,0-1,1 1,-1-1,1 1,-1-1,1 1,0-1,0 0,-1 1,1-1,0 0,0 1,1-1,-1 0,0 0,0 0,0 0,1 0,-1 0,0-1,1 1,-1 0,1-1,-1 1,1-1,-1 1,1-1,0 0,0 1,82 3,-74-4,27 0,-26 1,-1 0,0-1,1 1,-1-2,1 0,-1 0,0-1,0 0,0-1,0 0,0 0,0-1,-1 0,0-1,0 0,0-1,1-1,2-9</inkml:trace>
  <inkml:trace contextRef="#ctx0" brushRef="#br0" timeOffset="3199.415">4661 0,'-19'49,"2"1,2 0,3 1,2 1,2 0,2 0,3 0,2 1,2-1,2 1,-3 107,-28 142,-1 57,29-325,-1-24,0 1,1-1,0 1,1-1,0 0,0 1,1-1,1 0,0 0,0 0,3 5,6 2</inkml:trace>
  <inkml:trace contextRef="#ctx0" brushRef="#br0" timeOffset="7895.946">10615 621,'-35'15,"1"2,1 1,1 2,1 1,0 1,2 2,0 1,1 3,21-23,0 1,1 0,0 1,0 0,1-1,0 2,0-1,1 1,-1-1,2 1,-1 0,1 0,1 1,-1-1,1 1,1-1,-1 1,2 0,-1 0,1-1,0 1,1 0,0 0,1-1,-1 1,2-1,-1 1,1-1,0 0,1 0,3 5,3-3,1 0,0-1,1-1,0 0,0-1,1 0,-1-1,1 0,1-1,-1-1,1 0,0 0,0-2,0 0,0 0,0-1,1-1,-1 0,0-1,0-1,0 0,0-1,0 0,4-3,94-23,-88 22</inkml:trace>
  <inkml:trace contextRef="#ctx0" brushRef="#br0" timeOffset="5479.024">7003 988,'-10'33,"-2"31,-1 9,4-3,2-9,7-14,4-11,6-11,1-15,-1-9</inkml:trace>
  <inkml:trace contextRef="#ctx0" brushRef="#br0" timeOffset="5644.021">7060 592,'-10'-33,"-8"-17,0 6,6 15,7 17,8 16,4 11,5 9,1-1</inkml:trace>
  <inkml:trace contextRef="#ctx0" brushRef="#br0" timeOffset="6027.264">7257 1298,'234'-372,"-172"261,-84 193,15-53,1 1,1 1,2-1,1 0,2 1,2 22,-1-48,0 0,0 0,1 1,0-1,0 0,0 0,1-1,0 1,-1 0,2-1,-1 0,0 1,1-1,0-1,0 1,0 0,0-1,1 0,-1 0,1 0,0-1,0 0,0 1,0-2,0 1,0-1,0 1,1-1,-1-1,1 1,-1-1,0 0,1 0,-1-1,1 1,-1-1,5-2,8-3,-1-1,0-1,-1 0,0-2,0 1,0-2,-2 0,1-1,-2-1,1 0,10-14,-14 17,4-6,-2-1,0 1,0-2,-2 0,0 0,-1-1,-1 0,-1-1,1-6,19-44,-20 52</inkml:trace>
  <inkml:trace contextRef="#ctx0" brushRef="#br0" timeOffset="6981.246">8245 988,'18'0,"1"0,0-2,-1 0,1-1,-1-1,0-1,0 0,0-1,0-1,-1-1,-1 0,1-1,-1-1,-1-1,0 0,5-5,-18 14,1-1,-1 1,1-1,-1 1,0-1,0 0,0 0,0 0,0 0,-1 0,1 0,-1 0,0-1,0 1,0-1,-1 1,1 0,-1-1,0 1,0-1,0 1,0-1,0 1,-1-1,0 1,0-1,0 1,0 0,0-1,0 1,-1 0,0 0,0 0,1 0,-2 0,1 1,0-1,-1 1,1-1,-1 1,1 0,-1 0,0 0,0 0,0 0,0 1,-1-1,1 1,0 0,-1 0,-1 0,-7 2,1 0,-1 1,1 0,0 1,0 0,0 1,0 0,0 1,1 0,0 1,0 0,1 0,-1 1,1 0,1 1,-1 0,1 0,1 1,-5 1,0 0,2 1,-1 1,1-1,1 1,0 1,1 0,0 0,1 1,1 0,0 0,1 0,0 1,1 0,1-1,0 2,1-1,1 0,0 0,1 1,0-1,2 3,-1-14,1 1,0 0,0 0,0-1,0 0,1 1,-1-1,1 0,0 0,0 0,1-1,-1 1,1-1,0 1,0-1,0-1,0 1,1 0,-1-1,1 0,-1 0,1-1,0 1,-1-1,5 1,127 4,-83-17,-2-2,1-2,-2-2,0-3,-1-2,-1-1,-2-3,0-2,-2-2,-1-2,11-12,-21 20,0-2,-2-1,0-1,-2-1,-2-2,0-1,-2-1,-2-1,-1-1,-2-2,-1 1,-2-2,-1-1,-2 0,-2 0,-2-1,-1-3,-8 30,0-1,-1 1,0-1,-1 1,0-1,-2 1,1-1,-5-10,6 20,0 0,-1 0,1 0,-1 0,0 0,0 1,-1-1,1 1,-1 0,1 0,-1-1,0 2,0-1,-1 0,1 1,0-1,-1 1,0 0,1 0,-1 0,0 1,0 0,0-1,0 1,0 0,0 1,0-1,-1 1,1 0,-1 0,-2 1,0 0,1 0,-1 1,1 0,-1 0,1 1,0 0,0 0,0 0,1 0,-1 1,1 0,0 1,0-1,0 1,0 0,1 0,0 0,0 1,-2 4,-56 127,53-98,2 2,2-1,1 0,2 1,2 0,4 25,3-19,1 0,3-1,1 0,3-1,1 0,18 31,-29-64,7 16,-1 1,-1-1,-1 2,-2-1,-1 1,-2 0,0 1,-2 20,-3-67,0-2</inkml:trace>
  <inkml:trace contextRef="#ctx0" brushRef="#br0" timeOffset="7232.175">8837 621,'38'5,"37"-4,15-1,-2-6,-8-2,-6 0,-8-2,-9-1,-5 3,-7 1,-1 3,-4 2,-3 1,-3 1,-3 1,-7 4,-2 2,-5-1</inkml:trace>
  <inkml:trace contextRef="#ctx0" brushRef="#br0" timeOffset="4794.931">5873 536,'26'-22,"-2"-1,-1-1,0-1,-2-1,-1-1,-1-1,-2 0,0-1,-2-1,-2-1,0 0,-2 0,-2-1,1-7,-9 19,-8 105,6 759,-26-525,27-306,0-1,-1 1,-1 0,0-1,-1 1,0-1,-1 0,0 0,-1 0,0-1,-1 1,0-1,-4 3,-9-5,22-36,103-168,-86 158</inkml:trace>
  <inkml:trace contextRef="#ctx0" brushRef="#br0" timeOffset="5233.237">6523 451,'-286'380,"277"-368,4-7,1 1,-1 0,1 0,1 0,-1 0,1 1,0-1,0 1,1 0,0 0,0 0,1 0,0 3,3-7,0 0,1 0,0 0,-1-1,1 1,0-1,0 0,1 0,-1 0,0 0,1 0,-1-1,1 0,-1 1,1-1,0-1,0 1,-1 0,1-1,0 0,0 0,0 0,-1 0,1-1,0 1,0-1,-1 0,1 0,1-1,39-7,-40 7,0-1,1 1,-1 1,1-1,0 0,-1 1,1 0,0 0,0 1,0-1,-1 1,1 0,0 1,0-1,0 1,0 0,0 0,-1 0,1 1,-1-1,1 1,-1 0,1 1,-1-1,0 1,0 0,0 0,-1 0,1 0,-1 1,1-1,-1 1,0 0,0 0,-1 0,27 128,-3-6,-14 31,-13-156,1 0,0 0,-1 0,1 1,0-1,0 0,0 0,0 0,0 1,0-1,0 0,1 0,-1 0,0 1,1-1,-1 0,0 0,1 0,-1 0,1 0,0 0,-1 0,1 0,0 0,0 0,0 0,0-1,-1 1,1 0,0 0,0-1,0 1,1-1,-1 1,0-1,0 1,0-1,0 0,0 1,1-1,-1 0,0 0,0 0,0 0,1 0,-1 0,0 0,0 0,0-1,0 1,1 0,-1-1,0 1,0-1,0 1,0-1,0 0,0 1,0-1,0 0,0 0,0 0,12-8</inkml:trace>
  <inkml:trace contextRef="#ctx0" brushRef="#br0" timeOffset="9332.629">11659 931,'40'5,"-1"-2,1-2,0-1,-1-2,1-2,-1-2,0-1,26-10,-59 16,0-2,0 1,0-1,0 0,0 0,-1 0,1-1,-1 0,0 0,0 0,0-1,-1 0,0 1,0-2,0 1,0 0,-1-1,0 0,0 0,0 0,-1 0,0 0,0 0,-1 0,0-1,0 1,0-1,-1 1,0-1,0 1,0-1,-1 1,0-1,0 1,-1 0,0-1,-1-1,1 3,0 0,-1-1,0 1,0 0,0 0,0 1,-1-1,0 1,0 0,0 0,-1 0,1 0,-1 1,0-1,0 1,0 1,0-1,0 1,-1 0,1 0,-1 0,0 1,1 0,-1 0,0 0,0 1,0 0,1 0,-5 1,-4 0,1 0,-1 1,1 1,0 0,-1 1,1 1,1 0,-1 0,1 2,0-1,0 1,-1 3,-1 1,1 2,1-1,0 2,1 0,0 0,1 1,1 0,0 1,1 0,1 0,0 1,1 0,1 0,1 0,0 1,1-1,1 1,1 0,1 0,0 0,1 0,1 1,-1-11,0-1,1 1,0 0,0-1,1 1,0-1,1 0,-1 0,1 0,1 0,-1-1,1 1,0-1,0-1,1 1,0-1,0 0,0 0,1 0,-1-1,1 0,0 0,1-1,-1 0,0 0,1-1,0 0,-1 0,7 0,14 3,-1-2,1 0,-1-2,1-1,0-1,-1-2,14-3,-13 0</inkml:trace>
  <inkml:trace contextRef="#ctx0" brushRef="#br0" timeOffset="9801.998">12309 1158,'296'-342,"-247"281,8-25,-62 117,0-21,0 1,0 0,2-1,-1 1,1 1,0-1,1 0,1 1,0-1,0 1,1-1,1 1,0-1,0 1,1-1,1 0,0 0,0 0,1 0,1 0,-1-1,2 1,-1-1,2-1,-1 1,3 2,3-5,-1-1,1 0,0 0,0-1,0-1,1 0,0 0,0-1,0-1,0-1,0 1,0-2,0 0,1-1,-1 0,0-1,0 0,0-1,-1 0,1-1,-1-1,0 0,0-1,0 0,-1 0,1-2,-2 1,1-1,-1-1,0 0,-1 0,0-1,-1 0,0-1,5-8,-3 6,0 0,-1 0,-1-1,0 0,-1-1,0 0,-1 0,-1 0,0-1,-2 0,1 0,-1-6,-2-3</inkml:trace>
  <inkml:trace contextRef="#ctx0" brushRef="#br0" timeOffset="10933.363">13437 931,'48'-3,"-1"-2,1-2,-1-2,35-13,-82 22,29-6,0-2,0-1,-1-2,-1 0,0-2,-1-1,0-1,-1-2,-1 0,4-5,-23 18,0-1,-1 0,0 0,0 0,0 0,0-1,-1 1,0-1,0 0,0 0,-1 0,0 0,0-1,-1 1,0 0,0-1,0 1,-1-1,0 1,0-1,-1 1,1-1,-2-1,1 5,0 1,0-1,-1 1,1 0,-1 0,0 0,1 0,-1 0,0 0,0 0,0 1,0-1,-1 1,1-1,0 1,-1 0,1 0,-1 0,1 0,-1 0,1 0,-1 1,0 0,1-1,-1 1,0 0,1 0,-1 0,0 1,1-1,-1 1,0-1,-82 31,57-15,2 2,0 2,1 0,1 1,1 1,1 2,1 0,1 1,1 1,2 1,0 0,2 2,-2 5,14-28,-1 0,1 0,1 0,-1 0,1 0,0 1,0-1,1 1,0-1,0 1,1-1,-1 1,2 0,-1-1,1 1,-1 0,2-1,-1 1,1-1,0 0,0 0,1 1,0-1,0-1,0 1,1 0,0-1,2 2,3 0,2 0,-1-1,1-1,-1 0,2 0,-1-1,0-1,1 1,-1-2,1 0,0 0,0-1,0-1,0 0,0 0,0-1,0-1,0 0,-1-1,1 0,7-3,21-8,-1-2,0-1,-2-2,0-2,18-14,-9 7,-2-2,0-2,-3-2,0-2,-3-1,-1-2,-2-2,-1-1,22-39,-20-26,-35 105,-1-1,1 0,-1 0,0 1,0-1,0 0,0 0,-1 0,1 1,-1-1,1 0,-1 1,0-1,0 0,0 1,-1-1,1 1,-1-1,1 1,-1 0,0 0,1 0,-1 0,0 0,-1 0,1 0,0 1,0-1,-1 1,1-1,-1 1,1 0,-1 0,0 0,1 1,-1-1,-2 0,-9 2,1 0,-1 1,1 0,0 1,-1 1,2 0,-1 0,0 2,1-1,0 2,0-1,1 2,0-1,-10 10,13-11,1 0,0 1,0 0,0 0,1 1,0 0,0 0,1 0,0 1,1-1,-2 6,4-10,1-1,0 0,0 1,1-1,-1 1,1-1,0 0,0 1,0-1,0 1,0-1,1 1,0-1,-1 1,1-1,1 0,-1 1,0-1,1 0,0 0,-1 0,1 0,0 0,1-1,-1 1,0-1,1 1,-1-1,1 0,0 0,0 0,0 0,1 0,8 3,0 0,1 0,-1-2,1 1,0-2,0 0,0 0,0-1,1-1,-1 0,0-1,13-2,54 2,-76 1,0 0,-1 1,1 0,0 0,0 0,-1 0,1 0,-1 1,1 0,-1-1,0 1,0 1,1-1,-1 0,-1 1,1-1,0 1,-1 0,1 0,-1 0,0 0,0 0,0 1,0-1,-1 1,1-1,-1 1,0 0,0-1,-1 1,1 0,-1 0,1-1,-1 2,1 10,-1 0,0 1,-2-1,1 1,-2-1,0 0,-5 14,-5 7,10-31,0 1,0 0,1 0,0 1,0-1,0 0,1 1,0-1,0 1,1-1,0 1,0-1,0 1,1-1,0 1,0-1,1 1,0 2,9 9</inkml:trace>
  <inkml:trace contextRef="#ctx0" brushRef="#br0" timeOffset="18149.063">15328 592,'-11'4,"-22"5,1 1,0 2,0 1,1 1,1 2,0 1,1 1,1 2,1 1,1 1,17-12,0 0,1 1,0 0,1 1,0-1,1 1,0 1,1-1,1 1,0 0,0 0,1 1,1-1,0 0,1 1,1 0,0-1,0 1,2-1,1 11,-1-19,0-1,1 1,-1 0,1 0,0-1,0 0,0 1,1-1,-1-1,1 1,0 0,0-1,0 0,1 0,-1 0,1 0,0-1,-1 0,1 0,0 0,0 0,1-1,-1 0,0 0,0-1,1 1,-1-1,0 0,1 0,-1-1,0 0,0 0,1 0,-1 0,0-1,0 0,0 0,1-1,23-10,-1-1,0-2,-1 0,0-2,-2-1,0-1,-1-1,-2-1,0-2,-1 0,-1 0,-1-2,-2-1,4-8,28-95,-49 110,-6 33,-4 208,12-148,-2 458,-3-468,-3-1,-3 1,-13 43,19-91,-1 0,-1 0,-1-1,0 0,0 0,-2-1,0 0,0 0,-6 6,10-14,0 0,0 0,-1 0,1-1,-1 0,0 0,0 0,-1-1,1 0,-1 0,1 0,-1 0,0-1,0 0,0 0,0-1,0 0,-1 0,1 0,0-1,-1 0,1 0,0 0,-2-1,-1-3,1 0,0 0,0-1,1 1,-1-2,1 1,0-1,0 0,1-1,0 1,0-1,0-1,1 1,0-1,1 0,-1 0,2 0,-1 0,1-1,0 0,1 1,0-1,0-5,1 0,0 0,1 0,1 0,0 0,1 0,0 0,1 0,1 1,0-1,1 1,0 0,1 1,1-1,0 1,0 0,1 1,1-1,0 2,1-1,7-6,19-18,2 2,0 1,3 3,0 0,2 3,0 2,19-6,23-19,-64 35</inkml:trace>
  <inkml:trace contextRef="#ctx0" brushRef="#br0" timeOffset="19131.24">15920 621,'-1'4,"-11"31,1 0,2 1,1 0,2 0,1 5,5-29,0 0,1 0,1 0,0-1,0 1,1-1,1 1,0-1,0 0,4 6,-6-13,0 0,1 0,-1 0,1 0,0 0,-1-1,2 1,-1-1,0 0,1 0,-1 0,1 0,0-1,0 1,0-1,0 0,0 0,1-1,-1 1,1-1,-1 0,1 0,-1-1,1 1,-1-1,1 0,0 0,-1 0,9-4,0-1,-1 0,1-1,-2-1,1 1,-1-2,0 0,0 0,-1-1,0 0,0-1,-1 0,-1 0,0-1,7-10,6-6,14-14,-2-1,-2-1,-2-2,-2-1,-2-1,11-31,-33 53,-11 31,3 12,1 1,1-1,1 1,1 0,0-1,1 1,1 0,1 0,1-1,0 1,7 17,22 90,-15-69,-3 1,-2 0,-3 1,-3 3,-7-16,-2 1,-2-1,-2 0,-2 0,-2-1,-2 0,-7 11,15-41,0-1,-1 0,-1-1,0 1,-1-1,0-1,-1 1,-1-1,1-1,-6 4,13-13,0 0,-1 0,1-1,-1 1,0 0,1-1,-1 0,0 0,0 0,0 0,0 0,0-1,0 1,0-1,0 1,0-1,0 0,0-1,0 1,0 0,0-1,0 0,0 0,0 0,0 0,0 0,1 0,-1-1,0 1,1-1,-1 0,1 0,0 0,-1 0,1 0,0 0,0-1,0 1,1-1,-1 1,1-1,-1 0,1 1,0-1,0 0,-1-3,-1-12,0-1,1 1,1-1,0 0,2 1,0-1,1 0,1 1,0-1,2 1,0 0,1 0,1 1,1 0,1-8,1 0,2 1,0 0,2 1,0 1,1 0,2 1,0 0,1 2,1 0,1 1,1 1,0 1,1 1,0 0,2 2,-1 1,2 1,-1 1,2 1,-1 1,22-4,-11 9,-6 2</inkml:trace>
  <inkml:trace contextRef="#ctx0" brushRef="#br0" timeOffset="22088.607">201 1722,'49'-18,"98"-21,228 39,259 0,-386-29,486 29,-464-27,-187 26,1 3,81 13,-34-4,-1-6,53-7,-28-1,2081 3,-1902 30,100-31,-85-28,749 29,420 0,-965-27,41 15,107-4,-187 11,-243 5,110-7,-39-11,125 17,-203 3,142-3,-113-25,582 25,-444-27,668 28,-711 0,-293-17,-76 12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46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1,'-5'24,"-1"8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47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0 494,'15'-114,"-12"79,1-1,2 1,1 0,2 0,1 1,8-14,-8 24,45-68,-54 92,-1-1,1 1,-1-1,1 1,-1-1,1 1,-1-1,1 1,0 0,-1 0,1-1,0 1,-1 0,1 0,0 0,-1-1,1 1,0 0,0 0,-1 0,1 0,0 0,-1 1,1-1,0 0,-1 0,1 0,0 0,-1 1,1-1,0 0,-1 1,1-1,-1 1,1-1,-1 0,1 1,-1-1,1 1,-1 0,1-1,-1 1,0-1,1 1,-1 0,0-1,1 1,-1 0,0-1,0 1,0 0,1-1,-1 1,0 0,0-1,0 1,0 0,6 44,-6-44,1 29,16 107,-16-131,1-1,0 0,1 0,-1 0,1 0,0 0,0 0,0-1,1 0,-1 1,1-1,0 0,1-1,-1 1,1-1,-1 0,1 0,0 0,0-1,0 0,0 0,1 0,1 0,-1-1,1-1,-1 0,1 0,-1-1,0 0,1 0,-1 0,0-1,0 0,0 0,0-1,0 1,0-1,0-1,-1 1,0-1,0 0,0 0,0 0,0-1,-1 0,0 0,0 0,0 0,-1 0,1-1,-1 0,-1 0,1 0,-1 0,0 0,0 0,-1 0,0-1,0-4,30-58,-20 49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48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309 114,'-221'128,"215"-125,0 0,0 0,0 1,1 0,0 0,0 1,0-1,0 1,1 0,0 0,0 1,0-1,0 1,1 0,0 0,0 0,1 0,0 1,0-1,0 1,0 3,4-6,1 0,-1 0,1 0,0-1,-1 1,2-1,-1 0,0 0,1 0,-1 0,1-1,0 0,0 1,0-1,0-1,0 1,0 0,1-1,-1 0,1 0,-1 0,22 9,-21-9,-1 0,1 1,-1-1,0 1,1 0,-1 1,0-1,0 1,-1 0,1-1,-1 2,1-1,-1 0,0 1,0-1,0 1,-1 0,1 0,-1 0,0 0,0 1,-1-1,1 1,-1-1,0 1,0-1,0 1,-1-1,0 1,0 0,0-1,0 1,-1 0,1-1,-1 1,0-1,-1 1,1-1,-1 2,-5 1,1 0,-1 0,0-1,0 0,-1 0,0-1,0 0,0 0,0 0,-9 2,-8 2</inkml:trace>
  <inkml:trace contextRef="#ctx0" brushRef="#br0" timeOffset="742.246">478 396,'48'-6,"0"-1,0-3,-1-1,-1-3,0-1,25-14,28-46,-96 72,0 0,0-1,0 1,0-1,-1 1,0-1,1 0,-1 0,-1 0,1 0,0-1,-1 1,0 0,0-1,-1 1,1-1,-1 1,0-1,0 1,0-1,0 1,-1-1,0 1,0 0,0-1,-1 1,-2 0,0 0,0 0,0 1,-1 0,1 0,-1 0,0 0,0 1,0 0,0 0,0 0,0 1,-1-1,1 1,0 1,-1-1,1 1,-1 0,1 0,-1 0,1 1,-1 0,1 0,0 0,-1 1,-2 1,-13 6,-1 0,2 2,-1 1,2 0,-1 2,2 0,0 1,1 1,0 0,1 2,1 0,1 0,-7 12,-31 74,51-101,0 1,0-1,0 0,0 1,1 0,0-1,0 1,0-1,0 1,0-1,1 1,-1-1,1 1,0-1,0 1,0-1,1 0,-1 1,1-1,0 0,0 0,0 0,0 0,0-1,1 1,-1-1,1 1,0-1,0 0,2 1,10 3,1 0,0-2,0 0,1-1,-1 0,1-2,0 0,-1 0,1-2,0 0,-1-1,1-1,-1 0,0-1,0-1,0 0,0-1,-1-1,0-1,-1 0,3-2,44-16,-34 16</inkml:trace>
  <inkml:trace contextRef="#ctx0" brushRef="#br0" timeOffset="1126.057">1550 1,'-271'182,"227"-128,45-52,0 0,0 0,1 0,-1 0,1 0,-1-1,1 1,-1-1,1 1,0-1,0 0,-1 1,1-1,0 0,0 0,1 0,-1 0,0-1,0 1,0-1,0 1,1-1,-1 0,0 0,0 0,1 0,-1 0,0 0,0-1,0 1,1-1,1 0,6 1,132 29,-136-27,0 0,0 1,-1 0,1 0,-1 0,0 1,0-1,0 1,0 1,-1-1,0 1,0-1,0 1,0 0,-1 1,0-1,0 0,0 1,-1 0,0 0,0 0,0 0,-1-2,-1 1,1 0,-1-1,0 1,-1 0,1-1,-1 1,0-1,0 1,0-1,-1 1,0-1,1 0,-2 1,1-1,0 0,-1 0,0-1,1 1,-2-1,1 1,0-1,-1 0,1 0,-2 1,-104 57,109-61,-26 11,0-2,-1-2,0 0,0-1,-23 0,-5-6,31-3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47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1,'-30'14,"2"2,-1 1,2 1,1 2,0 0,1 2,1 0,-4 8,23-26,1 1,0-1,0 0,0 1,0 0,1 0,0 0,0 1,0-1,1 1,0-1,0 1,0 0,0 0,1-1,0 1,1 0,-1 1,1-1,0 0,1 0,-1 0,1 0,0 0,1 0,-1-1,1 1,0 0,1-1,0 1,-1-1,2 0,-1 0,1 0,-1 0,1-1,0 1,1-1,-1 0,1 0,0-1,4 4,6-2,0-1,0 0,0-1,1-1,-1 0,1-1,-1-1,1 0,0-1,-1 0,0-2,1 0,-1 0,0-2,0 0,-1 0,9-6,1 1</inkml:trace>
  <inkml:trace contextRef="#ctx0" brushRef="#br0" timeOffset="327.329">547 452,'1'18,"3"-30,2-6,15-35,3 1,3 1,1 2,3 0,2 2,9-8,-36 47,59-53,-53 59</inkml:trace>
  <inkml:trace contextRef="#ctx0" brushRef="#br0" timeOffset="679.935">998 311,'27'-16,"-1"-2,0-1,-1-1,-1-1,-1-1,-1-1,-1-1,13-21,-33 44,1 0,-1 0,1 0,-1 0,0 0,0-1,0 1,0-1,0 1,0-1,0 1,0-1,-1 1,1-1,0 0,-1 1,1-1,-1 0,0 0,0 1,0-1,0 0,0 0,0 1,0-1,0 0,-1 0,1 1,0-1,-1 0,0 1,1-1,-1 1,0-1,0 0,0 1,0 0,0-1,0 1,-1 0,1-1,0 1,-1 0,1 0,0 0,-1 0,0 0,1 1,-1-1,1 0,-1 1,0-1,1 1,-1 0,0-1,0 1,-13 5,1 0,0 1,0 0,0 1,1 1,0 0,1 1,-1 1,2-1,-6 8,3-6,1 1,1 1,0 0,1 1,1 0,0 1,1 0,0 0,1 1,1 0,0 0,2 1,0 0,0 0,2 0,0 1,1-1,0 17,3-28,-1 0,1 0,1 0,-1-1,1 1,0-1,0 1,1-1,0 1,0-1,0 0,0-1,1 1,0 0,0-1,0 0,0 0,1 0,-1 0,1-1,0 0,0 0,1 0,-1-1,0 0,1 0,0 0,2 0,5 2,-1-2,1 1,0-2,0 0,0 0,0-1,0-1,0 0,-1-1,1 0,0-1,7-3,12-5,-5 0</inkml:trace>
  <inkml:trace contextRef="#ctx0" brushRef="#br0" timeOffset="1013.532">1732 29,'-25'9,"0"1,1 2,1 0,0 1,0 2,2 0,0 1,-10 11,23-22,1 0,-1 1,1 0,0 1,1-1,0 1,0 1,0-1,1 1,0 0,0 0,1 0,0 1,1 0,-1 0,2 0,-1 0,2 0,-1 0,1 0,0 1,1-1,1-6,0 1,1-1,-1 0,1 0,0 0,0-1,0 1,0 0,0-1,0 1,1-1,0 0,-1 0,1 0,0 0,0 0,0 0,0-1,0 1,0-1,0 0,1 0,-1 0,0-1,1 1,-1-1,1 0,-1 0,0 0,1 0,0-1,106-24,39-68,-95 54,-54 38,1 0,-1 1,1-1,-1 0,1 1,-1-1,1 1,-1-1,1 1,0-1,0 1,-1-1,1 1,0 0,-1-1,1 1,0 0,0 0,0 0,-1-1,1 1,0 0,0 0,0 0,0 0,-1 0,1 1,0-1,0 0,0 0,-1 0,1 1,0-1,0 0,-1 1,1-1,0 1,-1-1,1 1,0-1,-1 1,1-1,-1 1,1 0,-1-1,1 1,-1 0,1-1,-1 1,0 0,1 0,2 47,-4-29,2-10,-1 0,1 0,1 1,-1-1,2 0,-1-1,1 1,1 0,-1-1,1 0,1 0,0 0,3 5,6 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58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281 424,'-24'7,"1"1,0 0,1 2,0 1,0 1,1 1,1 1,0 0,1 1,-13 15,28-25,0 0,1 1,0-1,0 1,0 0,0 0,1 0,0 0,0 0,1 0,0 1,0-1,1 0,-1 1,1-1,0 1,1-1,0 0,0 1,0-1,1 0,0 0,0 0,0 0,1 0,0 0,0-1,1 1,-1-1,1 0,0 0,1 0,-1 0,1-1,0 0,0 0,0 0,1-1,-1 0,1 0,0 0,0 0,0-1,2 0,6 3,-1-1,2 0,-1-1,0 0,0-2,1 1,-1-2,1 0,-1-1,1 0,-1-1,0-1,1 0,-1-1,-1 0,1-1,-1-1,8-4,-3 1</inkml:trace>
  <inkml:trace contextRef="#ctx0" brushRef="#br0" timeOffset="264.626">901 0,'-14'43,"-5"34,0 13,0-4,6-7,7-12,4-12,2-12,1-7,1-6,4-3,2 0,4-2,0 1,-3-4</inkml:trace>
  <inkml:trace contextRef="#ctx0" brushRef="#br0" timeOffset="511.801">591 453,'38'-5,"23"-2,5 1,-4 1,-7 1,-8 2,-8 1,-5 0,-4 1,-2 1,-1-1,0 5,-6 2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55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572 76,'-28'-15,"0"2,0 2,-1 0,-1 2,-10-1,32 8,0 0,0 1,1 0,-2 1,1 0,0 0,0 0,0 1,0 0,1 1,-1 0,0 0,0 0,1 1,0 1,-1-1,1 1,0 0,1 1,-1-1,1 1,-6 6,4 2,0-1,0 2,1-1,1 1,1 0,0 0,0 1,1 0,1-1,1 1,0 0,1 0,0 1,2-1,-1 0,-2 27,-47 319,-35 19,82-373,1-5,0 0,0 0,0 0,0 0,0 0,0 0,1 0,-1 0,1 0,-1 0,1 1,0-1,0 0,0 0,0 0,0 0,1 1,-1-1,1 0,-1 0,1 0,0 0,-1 0,1 0,0 0,1 0,-1 0,0-1,0 1,1 0,-1-1,1 1,-1-1,1 1,0-1,0 0,0 1,-1-1,1 0,0-1,0 1,0 0,2 0,131-52,-116 47,1 0,0 1,-1 1,1 1,0 1,0 1,0 0,-1 2,5 1,0 3</inkml:trace>
  <inkml:trace contextRef="#ctx0" brushRef="#br0" timeOffset="439.669">740 640,'-22'39,"2"1,2 2,1 0,3 0,1 1,-4 32,15-71,1-1,0 0,0 1,0-1,0 1,0 0,1-1,0 1,0 0,0-1,0 1,1-1,-1 1,1 0,0-1,0 1,0-1,0 0,1 1,-1-1,1 0,0 0,0 0,0 0,0 0,1 0,-1-1,1 1,0-1,0 1,0-1,0 0,0 0,7-1,0 0,1-1,-1 0,0 0,0-2,0 1,0-1,0 0,-1-1,1 0,-1-1,1 0,-1 0,0-1,-1 0,1-1,-1 0,0 0,-1-1,1 0,-1 0,0 0,-1-1,0 0,0-1,-1 1,2-5,-3 6,-1 0,0 0,0 0,0 0,-1-1,0 1,-1-1,0 1,0-1,0 0,-1 1,0-1,0 0,-1 0,0 1,-1-1,0 1,0-1,0 1,-1 0,0 0,0 0,-1 0,0 0,0 1,-4-4,-56-26,45 29</inkml:trace>
  <inkml:trace contextRef="#ctx0" brushRef="#br0" timeOffset="968.944">1193 103,'-76'470,"53"-256,22-213,0 1,0-1,0 1,0 0,1 0,-1-1,0 1,1 0,-1 0,1 0,0-1,-1 1,1 0,0 0,0 0,0 0,1 0,-1 0,0-1,1 1,-1 0,1 0,-1 0,1-1,0 1,0 0,0-1,0 1,0-1,0 1,0-1,1 1,-1-1,0 0,1 0,-1 1,1-1,-1 0,1 0,0-1,-1 1,1 0,0 0,0-1,0 1,-1-1,1 0,0 1,0-1,0 0,0 0,0 0,1-1,143-75,-133 67,1 2,0 0,1 0,-1 2,1-1,0 2,1 0,-1 1,1 1,-1 0,1 1,0 0,-1 2,1 0,11 2,-22-1,-1 0,1 1,-1 0,0-1,0 1,0 1,-1-1,1 1,-1-1,1 1,-1 0,0 0,-1 1,1-1,-1 0,0 1,0 0,0-1,-1 1,1 0,-1 0,0 0,-1 0,1 0,-1 0,0 0,0 0,-1 0,1 0,-1 0,0 0,0 0,-1-1,0 1,0 0,0-1,0 1,-1-1,1 1,-1-1,0 0,0 0,-1-1,1 1,-4 1,0 5,-1 0,0-1,0-1,-1 1,0-1,-1-1,0 0,0 0,-1-1,1 0,-1-1,0 0,-1-1,1 0,-1-1,0 0,0-1,0 0,0-1,0 0,-1-1,1 0,0-1,0-1,-2 0,11 1,-1 0,1 0,0-1,-1 1,1-1,0 0,0 0,0 0,0 0,0-1,1 1,-1-1,1 0,-1 1,1-1,0 0,0 0,0-1,1 1,-1 0,1-1,0 1,0 0,0-1,0 0,0 1,1-1,0 1,0-2,-2-18</inkml:trace>
  <inkml:trace contextRef="#ctx0" brushRef="#br0" timeOffset="1771.364">1813 866,'33'-29,"-1"-1,-1-2,-2-1,-1-2,12-21,-35 48,-5 6,1 1,-1-1,0 1,1-1,-1 1,0 0,1-1,0 1,-1 0,1-1,0 1,0 0,0 0,0 0,0-1,0 1,0 0,0 0,0 1,0-1,1 0,-1 0,0 0,1 1,-1-1,0 1,1-1,-1 1,1 0,-1-1,1 1,-1 0,1 0,-1 0,1 0,-1 0,1 0,-1 1,1-1,-1 0,0 1,1-1,-1 1,1 0,7 12,-2 1,0 0,0 1,-2-1,0 1,0 0,-1 1,-1-1,-1 2,7 22,8 24,-3 0,-3 2,-3-1,-3 1,-2 0,-4 21,0-72,0 0,-1 0,-1 0,0-1,-1 1,0-1,-1 0,-1 0,0-1,-1 1,0-1,-9 10,15-20,-1 1,0-1,0 0,0 0,0 0,0-1,-1 1,1 0,0-1,-1 0,1 1,-1-1,0 0,1 0,-1 0,0-1,0 1,1-1,-1 0,0 1,0-1,0 0,0-1,1 1,-1 0,0-1,0 0,1 1,-1-1,0 0,1 0,-1-1,1 1,-1-1,1 1,0-1,-1 0,1 0,0 0,0 0,0 0,1 0,-1 0,0-1,1 1,0-1,-1 1,1-1,0 1,0-1,0 0,-2-8,0-1,0 0,1 1,1-1,0 0,1 0,0 0,0 0,1 0,1 0,0 0,3-8,4-37,8-38,-11 69</inkml:trace>
  <inkml:trace contextRef="#ctx0" brushRef="#br0" timeOffset="2050.776">1983 245,'-5'-5,"-1"4,-1 6,2 2</inkml:trace>
  <inkml:trace contextRef="#ctx0" brushRef="#br0" timeOffset="2538.269">2378 696,'53'-19,"-10"4,-1-1,-2-3,1-1,9-8,-48 28,0-1,0 0,0 0,0 0,0 0,0 0,0-1,0 1,-1-1,1 1,0-1,-1 1,1-1,-1 0,0 0,1 0,-1 0,0 0,0 0,0 0,-1 0,1 0,0 0,-1-1,1 1,-1 0,0 0,0-1,0 1,0 0,0 0,-1-1,1 1,0 0,-1 0,0-1,1 1,-1 0,0 0,0 0,-1 0,1 0,0 0,0 1,-1-1,1 0,-1 1,0-1,1 1,-2-2,-3 0,0 1,0-1,0 1,-1 0,1 0,-1 0,1 1,-1 0,1 1,-1-1,0 1,1 1,-1-1,1 1,-1 0,1 1,-1-1,1 1,0 1,-1-1,1 1,0 0,1 0,-1 1,1-1,-2 2,-6 5,0 0,1 1,0 0,0 1,1 0,1 1,0 0,1 0,0 1,0 4,3-9,1-1,0 1,1 0,0 0,0 0,1 1,0-1,1 1,0 0,0 0,1 0,0 0,1 0,0 0,1 0,0 0,1 0,0-1,0 1,1 0,0-1,1 1,0-1,0 0,1-1,0 1,1-1,0 0,0 0,1 0,0-1,4 4,3-4,-1-1,1 0,0-1,1-1,-1 0,1-1,0 0,0-1,0-1,0 0,0-1,0-1,0 0,1-1,16 0,-8 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06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314 576,'26'0,"0"0,0-2,0-1,-1-1,1-1,-1-2,-1 0,1-2,-1 0,0-2,3-3,-19 9,-1 0,0-1,0 0,0-1,-1 0,0 0,-1 0,1 0,-1-1,-1 0,0 0,0 0,0-1,-1 1,0-1,-1 0,0 0,0 0,-1 0,0 0,0 0,-2-5,2 13,-1 0,1 0,-1 0,0 0,0 0,0 0,1 0,-1 0,0 0,0 0,-1 0,1 0,0 0,0 0,0 0,-1 0,1 0,0 0,-1 0,1 0,-1 0,1 0,-1 1,0-1,1 0,-1 0,0 0,1 1,-1-1,0 0,0 1,0-1,0 1,0-1,0 1,0-1,0 1,0 0,0-1,0 1,0 0,0 0,0 0,0 0,0 0,0 0,0 0,0 0,0 0,0 0,0 0,0 1,0-1,0 1,0-1,0 0,0 1,0 0,0-1,1 1,-1-1,0 1,0 0,1 0,-1-1,-7 14,1-1,1 1,0 1,1-1,0 1,1 0,1 0,1 0,0 0,0 0,2 1,0-1,1 7,-1-11,-4 169,-8-1,-22 100,25-224,-3-1,-2-1,-2 0,-3-1,-2-1,-2 0,-2-2,-3-1,-1-2,-3 0,-1-2,-3-2,-34 34,61-68,0 0,-1 0,1 0,-1-1,-1-1,1 0,-1 0,-1-1,1-1,0 1,-1-2,-11 3,21-6,0 0,-1 0,1 0,0 0,0 0,-1-1,1 1,0-1,0 0,0 1,0-1,0 0,0 0,0 0,0 0,0-1,0 1,0 0,1-1,-1 1,1-1,-1 0,1 1,-1-1,1 0,0 0,0 0,0 0,0 0,0 0,1 0,-1-1,0 1,1 0,0 0,-1 0,1-1,0 1,0 0,1-2,14-92,11 40,1 2,3 1,3 1,1 1,35-37,-34 45,1 1,3 2,1 2,1 1,2 2,2 3,12-6,-40 28,0 0,1 2,1 0,-1 0,1 2,0 1,1 0,0 2</inkml:trace>
  <inkml:trace contextRef="#ctx0" brushRef="#br0" timeOffset="369.354">1161 1027,'-32'14,"0"2,1 1,1 1,1 2,0 0,2 3,0 0,18-17,1 1,-1-1,2 1,-1 1,1-1,0 1,1 1,0-1,0 1,1 0,0 0,0 1,1-1,0 1,1 0,0 0,-1 9,5-16,-1 0,0-1,1 1,0 0,0-1,0 1,0 0,0-1,0 0,0 1,1-1,-1 0,1 1,0-1,0 0,0 0,0-1,0 1,0 0,0-1,1 1,-1-1,0 1,1-1,0 0,-1 0,1 0,-1-1,1 1,0-1,0 1,-1-1,1 0,0 0,2 0,96-21,-79 8,0 0,-1-2,-1-1,0 0,-1-1,-1-1,0-1,-2 0,0-2,12-20,13-3,-40 43,0 0,0 0,0 1,0-1,0 0,0 1,0-1,0 1,0-1,0 1,0-1,0 1,1 0,-1 0,0-1,0 1,0 0,0 0,1 0,-1 0,0 1,0-1,0 0,0 0,1 1,-1-1,0 0,0 1,0-1,0 1,0 0,0-1,0 1,0 0,0 0,-1-1,1 1,0 0,0 0,-1 0,1 0,0 0,-1 0,1 0,-1 0,1 0,-1 0,0 1,1-1,12 81,-13-76,0 1,0 0,0-1,0 1,1-1,0 1,1-1,0 0,0 1,0-1,0 0,1 0,0 0,1-1,-1 1,1-1,0 0,0 0,1 0,-1 0,3 0,70 17,-52-22</inkml:trace>
  <inkml:trace contextRef="#ctx0" brushRef="#br0" timeOffset="750.349">1923 886,'-25'21,"8"-9,1 1,0 0,1 2,1 0,0 0,1 2,0-1,2 2,-3 5,13-22,0 0,0 1,1-1,-1 0,1 1,-1-1,1 1,0-1,-1 1,1-1,0 1,0-1,0 1,0-1,0 1,1-1,-1 0,0 1,1-1,-1 1,1-1,-1 0,1 1,0-1,-1 0,1 1,0-1,0 0,0 0,0 0,0 0,0 0,0 0,0 0,1 0,-1 0,0-1,1 1,-1 0,1-1,65 14,-48-11,-16-4,0 1,0-1,1 1,-1 0,0 0,0 0,0 1,0-1,0 1,0 0,0-1,0 1,0 1,0-1,0 0,0 1,-1-1,1 1,-1 0,1 0,-1 0,1 0,-1 1,0-1,0 0,0 1,-1 0,1-1,-1 1,1 0,-1 0,0 0,0 0,0 0,0 0,-1 0,1 0,-1 0,0 0,0 0,0 1,0 2,-7 4,0 0,-1 0,0-1,-1 0,0-1,0 1,-1-2,1 1,-2-1,1-1,-1 0,0 0,-1-1,1-1,-6 2,16-6,-38 6,38-6,1 0,-1 0,0-1,1 1,-1 0,1 0,-1-1,1 1,-1-1,1 1,-1 0,1-1,-1 1,1-1,-1 1,1-1,0 1,-1-1,1 1,0-1,-1 1,1-1,0 0,0 1,0-1,0 1,-1-1,1 0,0 1,0-1,0 1,0-1,0 0,0 1,1-1,-1 0,0 1,0-1,0 1,1-1,-1 0,0 1,0-1,1 1,-1-1,0 1,1-1,-1 1,1-1,-1 1,1 0,-1-1,1 1,-1 0,1-1,-1 1,1 0,9-12</inkml:trace>
  <inkml:trace contextRef="#ctx0" brushRef="#br0" timeOffset="1053.972">2516 379,'-32'69,"4"1,2 1,4 2,3 0,3 1,-5 62,14 203,-3-305,4-28</inkml:trace>
  <inkml:trace contextRef="#ctx0" brushRef="#br0" timeOffset="1299.695">2206 943,'38'5,"27"1,8 0,-4-1,-10-2,-4-5,-7-4,-7 1,-6 0,-3-3,-3-1,-2 1,0-2,-5 0</inkml:trace>
  <inkml:trace contextRef="#ctx0" brushRef="#br0" timeOffset="1665.777">2939 1027,'35'-13,"-12"7,-1-1,0-1,0-2,-1 0,0-1,0-1,-2 0,1-2,-2-1,0 0,14-16,-30 30,0-1,-1 0,1 1,0-1,-1 0,0 1,1-1,-1 0,0 0,0 0,0 0,-1 0,1-1,0 1,-1 0,1 0,-1 0,0-1,0 1,1 0,-2 0,1-1,0 1,0 0,-1 0,1-1,-1 1,0 0,1 0,-1 0,0 0,0 0,-1 0,1 0,0 0,-1 1,1-1,-1 0,1 1,-1-1,0 1,0 0,1-1,-2 1,-4-1,0 0,0 0,0 1,0 0,0 0,0 0,0 1,-1 0,1 1,0 0,0 0,0 0,0 1,0 0,0 1,0-1,1 1,-1 0,-3 3,-109 85,110-82,-1-1,1 1,1 0,0 1,0 0,1 0,0 1,1 0,0 0,0 0,1 1,1 0,0 0,1 0,0 0,1 1,0-1,1 1,1 0,-1-1,2 1,0-1,1 1,1 3,-1-11,0 0,1 0,0 0,0 0,0 0,1-1,-1 1,1-1,0 0,1 0,-1-1,1 1,-1-1,1 0,0 0,0-1,1 1,-1-1,0 0,1-1,-1 1,1-1,-1 0,4 0,7 1,-1 0,1-2,0 0,-1 0,1-2,-1 0,1 0,6-3,45-18,-39 13</inkml:trace>
  <inkml:trace contextRef="#ctx0" brushRef="#br0" timeOffset="1984.501">3504 1027,'-54'143,"54"-143,1 0,-1 0,0 0,1 0,-1 0,0 0,1 0,-1 0,0 0,0 0,1 0,-1 0,0 0,1 0,-1 0,0 0,1 0,-1 0,0 1,1-1,-1 0,0 0,0 0,1 1,-1-1,0 0,0 0,0 1,1-1,-1 0,0 0,0 1,0-1,0 0,1 1,-1-1,0 0,0 1,0-1,0 0,0 1,0-1,0 0,0 0,0 1,0-1,0 0,0 1,0-1,0 0,-1 1,22-28,-19 25,82-141,-63 104,1 0,2 2,1 1,20-21,-35 44,0 0,1 1,1 1,0 0,0 1,1 0,0 0,1 2,0 0,0 0,1 1,0 1,0 1,1 0,-12 4,0 1,-1 1,1-1,0 0,-1 1,1 0,0 0,-1 0,1 0,-1 1,1-1,-1 1,0 0,0 0,0 0,0 0,0 1,0-1,0 1,-1-1,1 1,-1 0,0 0,0 0,0 1,0-1,-1 0,1 1,-1-1,0 1,0 0,0-1,0 1,-1 0,0-1,1 1,-1 0,-1-1,1 1,0 0,-1 0,0 0,1 21</inkml:trace>
  <inkml:trace contextRef="#ctx0" brushRef="#br0" timeOffset="2868.066">4294 68,'66'-26,"76"-15,-139 41,0-1,0 1,0 0,0 0,0 1,0-1,0 1,0 0,0-1,0 1,0 1,0-1,0 0,-1 1,1-1,-1 1,1 0,-1 0,1 0,-1 0,0 0,0 0,0 1,0-1,-1 1,1-1,0 1,-1 0,0 0,0-1,0 1,0 0,0 0,0 3,1 114,-4-88,26 312,-25 357,1-697,1-3,0 1,-1 0,1 0,-1 0,1 0,-1 0,0 0,0 0,0 0,0 0,0-1,-1 1,1 0,-1 0,1 0,-1 0,1 0,-1 0,0-1,0 1,0 0,0-1,0 1,0-1,-1 1,1-1,-1 1,1-1,0 0,-1 0,0 0,1 0,-1 0,0 0,0 0,1 0,-1-1,0 1,0-1,0 1,0-1,-2 0,-22-1,-1 1,0 1,1 2,-1 0,1 2,0 1,-4 2,-55 8,61-13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00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420 170,'-13'-4,"0"1,-1 0,1 1,-1 0,0 2,1-1,-1 2,1 0,-1 0,0 1,1 1,0 0,0 1,0 1,0-1,0 2,1 0,0 1,1 0,-1 0,1 2,1-1,-1 1,2 1,-1 0,-1 2,2-3,0 0,1 0,0 1,0 0,1 1,0-1,1 1,0 1,-2 6,6-14,1 1,0-1,0 1,0 0,0-1,1 1,-1 0,1-1,1 1,-1 0,0-1,1 1,0 0,0-1,1 1,-1-1,1 1,0-1,0 0,0 0,1 0,0 0,-1 0,1-1,0 1,1-1,0 1,1 0,1 1,0-1,0 0,1 0,-1-1,1 0,0 0,0-1,0 1,0-1,0-1,1 0,-1 0,0 0,1-1,-1 0,1 0,-1-1,5-1,136-43,-121 30,0-2,-1-1,-1-1,-1-1,-1-1,-1-1,-1-1,-1-1,-1-1,0 0,-3-2,2-4,-11 21,-6 10,-1-2,0 1,0-1,1 1,-1-1,1 1,-1 0,1-1,-1 1,1 0,0 0,0-1,0 1,-1 0,1 0,0 0,0 0,1 0,-1 0,0 0,0 0,0 1,1-1,-1 0,0 1,1-1,-1 1,0-1,1 1,-1 0,1 0,-1-1,1 1,-1 0,1 0,-1 1,0-1,1 0,-1 0,1 1,-1-1,0 0,1 1,-1 0,0-1,1 1,-1 0,0 0,1 0,3 10,0 0,-1 0,0 1,-1-1,0 1,-1 0,0 0,-1-1,0 1,-1 0,-1 0,0 4,2 31,19 269,-25-249,-2 0,-3-1,-4-1,-2 1,-2-2,-4-1,-2 0,-4-2,27-56,-2-1,1 1,0-1,-1 0,1 1,-1-1,-1-1,1 1,0 0,-1-1,0 1,0-1,0 0,0-1,0 1,0-1,-1 0,1 0,-5 2,6-6,0 0,0 0,1 0,-1 0,1 0,-1 0,1-1,0 1,0-1,0 0,0 1,1-1,-1 0,1 0,0 0,0 0,0-1,0 1,0 0,0 0,1-1,0 1,0 0,0 0,0-1,0 1,1 0,-1-1,1 1,0 0,-1-2,2-28,2 1,1 0,2 0,1 1,1 0,7-15,11-20,2 2,3 2,37-54,-26 42,-24 42</inkml:trace>
  <inkml:trace contextRef="#ctx0" brushRef="#br0" timeOffset="317.409">1182 198,'-27'28,"1"1,1 1,2 1,2 1,0 1,-11 28,2 42,30-100,0 0,0 0,0 1,0-1,0 0,1 0,-1 1,1-1,0 0,0 0,0 0,0 0,1 0,-1 0,1 0,0-1,0 1,0-1,0 1,0-1,0 1,1-1,-1 0,1 0,-1 0,1-1,0 1,0-1,0 1,3 0,7-1,1 0,0 0,0-1,-1-1,1-1,0 0,-1 0,1-1,-1-1,0 0,0-1,-1-1,1 0,-1 0,0-1,-1-1,0 0,0 0,0-1,2-4,-2 3,0 0,0-1,-1 0,-1 0,0-1,-1-1,0 1,0-1,-2-1,0 1,5-14,-9 21,-1-1,1 1,-1 0,0-1,0 1,-1-1,0 1,0-1,0 1,-1-1,0 1,0-1,-1 1,0 0,0 0,0 0,-1 0,0 0,0 0,0 1,-1-1,0 1,0 0,0 0,-1 0,0 1,1 0,-2-1,3 3,0-1,-1 1,1-1,-1 1,1 0,-1 1,0-1,0 0,0 1,0 0,0 0,0 0,0 1,0-1,0 1,0 0,0 0,-1 0,1 1,0 0,0-1,0 1,-2 1,-14 8</inkml:trace>
  <inkml:trace contextRef="#ctx0" brushRef="#br0" timeOffset="3936.413">1746 312,'2'4,"1"1,-1 0,1-1,0 0,0 0,0 1,1-2,0 1,0 0,0-1,0 0,0 0,0 0,1 0,0-1,-1 1,1-1,0-1,0 1,0-1,0 1,1-2,-1 1,0 0,0-1,1 0,-1 0,0-1,0 1,0-1,1 0,-1-1,0 1,0-1,0 0,4-2,2-1,0-1,0 0,-1 0,1-1,-2 0,1-1,-1 0,0 0,0-1,-1 0,0-1,-1 0,0 0,-1 0,0-1,0 0,-1 0,-1-1,0 1,0-1,-1 0,-1 0,1-6,-3 14,0 1,-1-1,1 1,-1-1,0 1,0-1,0 1,0-1,-1 1,1 0,-1 0,0 0,0 0,0 0,0 0,0 0,-1 0,0 1,1 0,-1-1,0 1,0 0,0 0,0 0,0 1,-1-1,1 1,-1 0,1 0,-1 0,1 0,-1 1,1-1,-1 1,1 0,-1 0,0 0,1 1,-1-1,1 1,-1 0,1 0,-1 0,1 0,0 1,-2 0,-20 7,1 1,1 2,0 0,0 1,1 2,1 0,0 1,1 1,1 1,1 0,0 2,2 0,0 1,-1 5,9-15,1 2,0-1,1 1,0 0,1 0,0 0,2 1,-1-1,2 1,0 0,0 1,1-8,1-1,0 1,0 0,1 0,-1-1,2 1,-1 0,1-1,0 1,0-1,0 0,1 1,0-1,1 0,-1-1,1 1,0-1,0 1,1-1,0-1,0 1,0-1,4 3,12 5,1-2,0-1,0 0,1-2,0-1,0 0,1-2,-1-1,1 0,0-2,0-1,-1-1,1-1,0-1,0-1,-1-1,0-1,0-1,4-2,70-41,-73 35</inkml:trace>
  <inkml:trace contextRef="#ctx0" brushRef="#br0" timeOffset="5283.24">2960 57,'-8'-7,"0"1,0 1,0-1,-1 1,1 1,-1 0,0 0,-1 1,1 0,-1 0,1 1,-1 0,0 1,1 0,-1 1,0 0,0 0,0 1,0 1,1-1,-1 1,1 1,-5 2,6-2,-5 1,0 1,1 0,-1 1,1 0,1 1,-1 0,1 1,0 0,1 1,0 0,-5 7,13-14,1 1,0 0,0-1,-1 1,2 0,-1 0,0 0,0 0,1 0,0 0,0 0,0 0,0 0,0 0,0 0,1 0,-1 0,1 0,0 0,0 0,0 0,0 0,1-1,-1 1,1-1,0 1,-1-1,1 1,0-1,1 0,-1 0,0 0,1 0,1 1,92 57,-51-44,-34-13,0 0,0 1,-1 1,1-1,-1 2,0-1,-1 2,1-1,5 6,-14-10,1-1,-1 1,0-1,0 1,0-1,0 1,0 0,0-1,-1 1,1 0,-1 0,1 0,-1 0,1 0,-1-1,0 1,0 0,0 0,0 0,0 0,-1 0,1 0,-1 0,1-1,-1 1,1 0,-1 0,0-1,0 1,0 0,0-1,0 1,0-1,-1 1,1-1,0 0,-1 1,-1 0,-65 43,49-37,-1-1,1-2,-1 0,-1 0,1-2,0-1,-1 0,0-2,-13-1,9-3,6-3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13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705 227,'-38'31,"1"1,1 3,2 0,1 2,2 2,2 1,-16 29,-125 152,58-120,88-83</inkml:trace>
  <inkml:trace contextRef="#ctx0" brushRef="#br0" timeOffset="251.837">0 284,'39'33,"31"21,13 6,3-7,-9-8,-12-11,-8-8,-9-7,-8-2,-5-4,-5 0,-2-2,-1-3,-5 3,-2-2,-4-6,-5-4</inkml:trace>
  <inkml:trace contextRef="#ctx0" brushRef="#br0" timeOffset="496.919">734 481,'-38'5,"-28"6,-11 1,2 4,4-1,9-4,11-2,9 0,7 1,5-3,2-2,6-2</inkml:trace>
  <inkml:trace contextRef="#ctx0" brushRef="#br0" timeOffset="752.367">311 1,'0'48,"0"45,4 11,3-3,-1-8,3-16,1-11,-1-12,-3-10,3-4,-1-3,-1-3,3-3,0-2,-2-5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1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63 228,'-28'68,"16"-9,3 0,2 0,2 1,4-1,2 1,4 21,-4-62,0 1,2-1,0 1,1-1,1 0,1-1,0 1,2-1,0 0,8 13,-14-28,0 0,0-1,0 1,0-1,1 0,-1 1,1-1,-1 0,1 0,0 0,0-1,-1 1,1-1,0 0,1 1,-1-1,0-1,0 1,0 0,1-1,-1 1,0-1,0 0,1 0,-1-1,0 1,1-1,-1 1,0-1,0 0,0 0,0-1,0 1,0 0,0-1,0 0,-1 0,1 0,0 0,-1 0,0 0,1-1,-1 0,28-29,-1 0,-2-3,-2 0,-1-1,-2-2,-1 0,1-7,29-77,-51 122,0 0,0 1,-1-1,1 0,0 1,0-1,0 0,0 1,0-1,0 1,0-1,0 0,0 1,0-1,1 0,-1 1,0-1,0 0,0 1,0-1,1 0,-1 1,0-1,0 0,0 1,1-1,-1 0,0 0,0 1,1-1,-1 0,0 0,1 0,-1 1,0-1,1 0,-1 0,0 0,1 0,-1 0,1 0,-1 0,0 0,1 0,-1 0,0 0,1 0,-1 0,0 0,1 0,-1 0,1 0,-1 0,0 0,1-1,-1 1,0 0,0 0,1 0,-1-1,0 1,1 0,-1 0,0-1,0 1,1 0,2 34,-3-33,0 48,-2-34,1 0,1 0,1 0,0 0,0 0,2-1,0 1,0-1,1 1,1-1,1 0,0-1,0 1,2-1,4 7,-9-16,-1 0,1 0,0-1,1 1,-1-1,0 1,1-1,0 0,0 0,0-1,0 1,0-1,1 0,-1 0,1 0,-1 0,1-1,0 0,-1 0,1 0,0-1,0 0,0 0,-1 0,1 0,0-1,0 1,0-1,-1-1,1 1,-1-1,2 0,4-4,1-1,-1-1,0 0,-1 0,0-1,0 0,-1-1,0 1,-1-2,0 1,0-1,-1 0,-1 0,3-8,49-172,-28-18,26-139,-48 323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7:19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1,'-22'57,"-14"169,36-190,1-18,-1 1,-1-1,-1 0,0 1,-2-1,0 0,-4 11,4-21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16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1,'-19'54,"2"2,3 0,2 1,3 0,2 1,3 6,-7 36,-12 267,-2-105,25-260,-1 0,1-1,0 1,0 0,0-1,0 1,0-1,0 1,0 0,1-1,-1 1,1-1,-1 1,1 0,-1-1,1 1,0-1,0 0,0 1,0-1,0 0,0 1,0-1,0 0,1 0,-1 0,0 0,1 0,-1 0,0-1,1 1,-1 0,1-1,0 1,-1-1,1 1,-1-1,1 0,0 0,-1 0,1 0,0 0,-1 0,1 0,-1 0,1-1,0 1,-1 0,1-1,-1 0,1 1,-1-1,1 0,-1 0,1 0,-1 0,1 0,78-95,-52 53,4-1,84-92,-116 135,1 0,0 0,-1 1,1-1,0 0,0 1,0-1,0 1,-1-1,1 1,0-1,0 1,0 0,0-1,0 1,0 0,0 0,0 0,0-1,0 1,0 0,0 0,0 1,0-1,0 0,0 0,0 0,0 1,0-1,0 0,0 1,0-1,0 1,0-1,-1 1,1 0,0-1,0 1,-1 0,1 0,0-1,-1 1,1 0,-1 0,1 0,-1 0,1 0,-1-1,1 1,-1 0,0 0,0 0,0 0,1 0,-1 1,8 59,-7-23,-2-22,1 0,1 0,0 0,1 0,0 0,2-1,0 1,0-1,2 1,5 11,-10-26,-1 1,1-1,0 0,-1 1,1-1,0 0,0 1,0-1,0 0,0 0,0 0,1 0,-1 0,0 0,0 0,1 0,-1-1,0 1,1 0,-1-1,1 1,-1-1,1 0,-1 1,1-1,-1 0,1 0,0 0,-1 0,1 0,-1 0,1-1,-1 1,1 0,-1-1,1 1,-1-1,1 0,-1 1,1-1,9-9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16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33 194,'12'2,"0"0,1-2,-1 1,0-2,1 1,-1-2,0 0,1 0,-1-1,0 0,8-4,-16 5,0 1,0-1,0 0,-1 0,1 0,0 0,-1-1,0 1,1-1,-1 0,0 0,0 0,-1-1,1 1,-1-1,1 1,-1-1,0 0,-1 0,1 0,0 0,-1 0,0 0,0 0,-1 0,1 0,-1-1,0 1,0 0,0 0,0-1,-1 1,0 0,0-4,0 5,0 0,1 1,-1-1,0 0,-1 0,1 1,0-1,-1 1,1-1,-1 1,0-1,0 1,0 0,0 0,0 0,0 0,-1 0,1 1,0-1,-1 1,0-1,1 1,-1 0,0 0,0 0,0 0,1 1,-1-1,0 1,0 0,0-1,0 1,0 1,0-1,-2 1,-2 0,0 0,0 1,0 0,1 1,-1 0,0 0,1 0,0 1,0-1,0 2,0-1,1 1,0-1,-2 3,-3 6,1-1,1 2,0-1,1 1,0 0,2 1,-1-1,2 1,0 0,0 0,1 1,1-1,1 1,0-1,1 1,2 8,-1-17,1 1,0-1,1 0,0 0,0 0,0-1,1 1,0-1,0 0,0 0,1 0,0 0,0-1,1 0,-1 0,1 0,0-1,1 0,-1 0,1 0,-1-1,1 0,0 0,0-1,0 0,1 0,-1-1,1 0,-1 0,7 0,10 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16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1 281,'99'-123,"10"-27,-95 143,-24 43,6-20,2-11,0 1,1-1,-1 1,2 0,-1-1,0 1,1 0,0 0,1 0,-1-1,1 1,0 0,0-1,1 1,0-1,0 1,0-1,1 0,-1 0,1 0,0 0,1 0,-1-1,1 1,0-1,0 0,0 0,1-1,0 1,-1-1,1 0,0 0,0-1,5 3,1-4,-1 0,1-1,-1 0,1 0,-1-1,1-1,-1 0,0 0,0-1,0 0,0-1,0 0,0 0,-1-1,0 0,0-1,-1 0,1-1,-1 1,-1-1,1-1,-1 0,-1 0,3-3,6-5,-1 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23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755 0,'-163'123,"123"-95,-12 12,-3-2,-1-3,-2-2,-1-3,-1-3,-1-2,-44 11,59-27,87 14,172 102,-194-112,-1 2,-1 0,-1 1,0 1,-1 0,0 1,-2 1,0 0,-1 1,-1 0,7 19,-16-33,0 0,1 0,-1-1,1 1,0-1,1 1,-1-1,1 0,0 0,0-1,0 1,1-1,0 0,0 0,0-1,0 1,1-1,-1 0,1 0,0-1,-1 0,1 0,0 0,1-1,-1 0,0 0,0 0,0-1,1 0,-1 0,0-1,0 1,4-2,9-5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24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456 200,'-29'14,"1"2,1 0,0 2,1 1,1 1,1 2,0 0,2 1,-1 3,2-3,0 1,1 0,1 2,2 0,0 1,2 1,1 0,2 1,0 0,2 1,1 0,1 6,6-29,1 0,0 0,0 0,1 1,0-1,0 0,1 0,0 0,0 1,0-1,1 0,0 0,1-1,-1 1,1 0,1-1,-1 0,1 1,0-2,1 1,-1 0,1-1,0 0,1 0,-1 0,1-1,0 1,0-1,0-1,0 1,1-1,0-1,-1 1,1-1,1 0,9 1,1 0,-1-2,0 0,0-1,1-1,-1-1,0 0,0-1,0-1,0 0,-1-1,13-6,183-102,-178 95,-1-3,-1 0,0-2,-2-2,-1-1,-1 0,-1-3,-2 0,-1-1,-1-2,-1 0,-2-1,-2-1,12-29,-27 50,0 1,0-1,-1 1,-1-1,0 0,-1 0,-1 1,0-1,0 0,-1 1,-1-1,0 1,0-1,-2 1,1 0,-2 1,1-1,-2 1,1 0,-1 1,-1 0,0 0,-1 0,0 1,0 0,0 1,-2 0,1 0,-1 1,0 1,0 0,0 0,-1 1,0 1,0 0,0 0,-1 1,1 1,-1 0,-9 3,1 1,0 0,0 2,1 1,-1 0,1 2,0 0,0 1,1 1,0 1,1 0,0 2,1 0,0 1,1 0,0 2,1 0,1 0,0 2,-1 3,-19 18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18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28 131,'-18'329,"14"-303,1 0,2 0,0 0,2-1,0 1,2 0,1 0,1-1,1 0,1 0,2 0,9 19,-17-41,1 1,0-1,0 0,0 0,1 0,-1 0,1 0,-1 0,1-1,0 1,0-1,0 0,0 0,0 0,1 0,-1-1,1 1,-1-1,1 0,0 0,-1 0,1-1,0 1,0-1,-1 0,1 0,0 0,0 0,-1-1,1 1,0-1,-1 0,1 0,0-1,-1 1,1-1,-1 1,0-1,0 0,0-1,0 1,0 0,1-2,25-20,-1-1,-2-1,-1-2,-1 0,-1-2,-1 0,-2-2,-1 0,-2-1,-1-1,3-14,-1 33,-8 47,-8-27,2 16,-3-12,-1 0,1 0,1-1,0 1,0-1,1 1,0-1,0 0,1 0,0 0,0 0,1-1,0 0,0 1,1-2,0 1,0-1,0 0,1 0,0-1,0 0,1 0,-1 0,9 2,-11-5,0 0,1-1,-1 0,1 0,-1-1,0 1,1-1,-1-1,1 1,-1-1,1 1,-1-2,0 1,1-1,-1 1,0-1,0-1,0 1,0-1,-1 0,1 0,-1 0,1 0,-1-1,0 0,-1 0,1 0,-1 0,1-1,-1 1,-1-1,1 0,-1 0,2-5,20-48,-3-1,-2-2,-3 0,-3 0,-1-13,-8 53,31-199,-36 221,1-1,0 0,0 1,0-1,0 0,0 1,0-1,0 0,0 1,-1-1,1 0,0 1,1-1,-1 0,0 1,0-1,0 0,0 1,0-1,0 0,0 1,0-1,1 0,-1 1,0-1,0 0,0 0,1 1,-1-1,0 0,0 0,1 1,-1-1,0 0,0 0,1 0,-1 1,0-1,1 0,-1 0,0 0,1 0,-1 0,0 0,1 0,-1 0,0 0,1 0,-1 0,1 0,-1 0,0 0,1 0,-1 0,1 18</inkml:trace>
  <inkml:trace contextRef="#ctx0" brushRef="#br0" timeOffset="326.403">1156 695,'-10'24,"-2"23,-1 7,4 0,2-5,2-5,3-6,1-5,6-7,1-14,1-8</inkml:trace>
  <inkml:trace contextRef="#ctx0" brushRef="#br0" timeOffset="581.836">959 611,'14'14,"24"1,11-3,6-9,-2-4,-4-2,-6-5,-6-2,-4 2,-3 1,-1 3,-7 1</inkml:trace>
  <inkml:trace contextRef="#ctx0" brushRef="#br0" timeOffset="829.755">1523 639,'-17'22,"2"2,0 0,2 0,0 2,2-1,1 1,0 2,9-26,0 0,-1 0,1 1,0-1,1 0,-1 1,0-1,1 1,-1-1,1 1,0-1,-1 1,1-1,1 1,-1 0,0-1,1 1,-1-1,1 1,0-1,-1 0,1 1,0-1,1 0,-1 1,0-1,1 0,-1 0,1 0,0 0,-1-1,1 1,0 0,0-1,0 1,1-1,-1 0,0 1,0-1,1 0,-1 0,1-1,-1 1,1 0,-1-1,1 0,-1 1,1-1,-1 0,1 0,-1-1,1 1,0-1,8-3,1-1,-1 0,0-1,0-1,-1 0,1 0,-2-1,1 0,-1-1,0 0,-1 0,0-1,-1 0,0 0,0-1,-1 0,0 0,-1-1,2-7,-6 17,1-1,-1 1,0-1,0 1,0-1,-1 0,1 1,0-1,-1 0,0 0,0 1,0-1,0 0,0 0,0 0,-1 1,1-1,-1 0,0 1,0-1,0 0,0 1,0-1,-1 1,1-1,-1 1,0 0,1 0,-1 0,0 0,0 0,0 0,-1 0,1 1,0-1,-1 1,1 0,-1-1,1 1,-1 0,1 0,-1 1,0-1,0 1,1-1,-1 1,0 0,0 0,0 0,1 0,-1 0,-3 2,-18 6</inkml:trace>
  <inkml:trace contextRef="#ctx0" brushRef="#br0" timeOffset="4096.02">1946 554,'-26'195,"-4"-48,29-136,0-7,0 1,1 0,-1 0,1 0,1 0,-1 0,0 0,1-1,0 1,0 0,1 0,-1-1,1 1,0-1,1 2,3-5,-1-7</inkml:trace>
  <inkml:trace contextRef="#ctx0" brushRef="#br0" timeOffset="4416.348">1749 554,'-5'5,"4"1,6 0,7-1,6-1,6-2,2-1,3-1,0 0,1 0,0 0,-1 0,0-1,0 1,-1 0,0 0,-4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19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764 86,'-101'200,"-157"316,233-447,-55 109,64-154</inkml:trace>
  <inkml:trace contextRef="#ctx0" brushRef="#br0" timeOffset="287.817">30 453,'36'20,"1"-1,0-2,1-2,1-1,13 1,-22-6,127 34,122 16,-218-47,-7 0,88 7,-103-34,-27 2</inkml:trace>
  <inkml:trace contextRef="#ctx0" brushRef="#br0" timeOffset="539.913">962 537,'-44'-5,"-37"9,-15 2,-1 6,7 1,8 3,10 3,6 3,11-1,4 0,2-4,4 0,5-2,4 0,4-1,12-4,14-9,8-3</inkml:trace>
  <inkml:trace contextRef="#ctx0" brushRef="#br0" timeOffset="785.246">313 1,'3'134,"5"0,6 0,11 25,120 355,-130-468,-8-28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25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1,'-2'1,"1"0,-1 0,1 0,0 1,0-1,0 0,0 1,0-1,0 1,0-1,0 1,0 0,1-1,-1 1,1 0,-1-1,1 1,0 0,-1 0,1 0,0-1,0 1,0 0,1 0,-1-1,0 1,1 0,-1 0,1-1,-1 1,1 0,0-1,0 1,0-1,0 1,0-1,0 1,0-1,0 0,1 0,-1 1,1 0,11 13,0 0,0 0,2-1,0-1,0-1,1 0,1 0,0-2,0 0,1-1,14 5,-13-5,187 93,-50-28,-155-74,0 1,0-1,-1 1,1-1,0 1,-1-1,1 1,0 0,-1-1,1 1,-1 0,1 0,-1-1,1 1,-1 0,1 0,-1 0,0-1,0 1,1 0,-1 0,0 0,0 0,0 0,0 0,0-1,0 1,0 0,0 0,0 0,0 0,-1 0,1 0,0-1,-1 1,1 0,0 0,-1 0,1-1,-1 1,1 0,-1-1,0 1,1 0,-1-1,0 1,1-1,-1 1,0-1,0 1,1-1,-1 1,0-1,0 0,0 0,0 1,0-1,-56 26,53-25,-25 12,1 2,1 1,0 1,1 2,1 0,0 2,-5 7,-6 3,-6 9,2 2,1 2,2 1,-3 9,-26 24,75-77,4-6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26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7,'-35'19,"1"1,0 2,2 1,0 2,2 1,1 1,1 1,1 2,2 1,-20 31,39-56,1 1,0 0,0 0,0 0,1 1,0 0,1 0,0 0,0 0,0 0,1 0,1 1,-1-1,1 1,1 0,-1-1,2 1,-1-1,1 1,0 0,1-1,0 0,0 1,1-1,0 0,0 0,1 0,0-1,1 1,0-1,0 0,0-1,1 1,1 1,0-3,1 0,0-1,1 0,-1 0,1 0,-1-1,1-1,0 1,0-2,0 1,0-1,1 0,-1-1,0 0,0-1,1 0,-1 0,0-1,0 0,0 0,-1-1,1 0,4-3,9-4,-1-1,-1-1,0-1,-1 0,0-2,-1 0,-1-1,11-13,-14 16,-1 0,-1-1,0-1,-1 0,0-1,-1 0,-1-1,-1 0,0 0,-1-1,-1 0,-1 0,-1 0,0-1,-1 1,-1-1,-1 0,0-1,-3 11,-1 1,0-1,0 1,0 0,-1 0,0 1,-1-1,0 1,0 0,0 0,-1 0,0 1,-1 0,1 0,-1 0,0 1,0 0,-1 1,0-1,0 2,0-1,0 1,0 0,0 0,-1 1,0 1,1-1,-1 1,0 1,0-1,1 2,-2-1,-19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23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74,'-1'124,"-2"-24,4 0,4-1,5 0,15 58,-22-144,1 0,1 0,-1 0,2-1,0 0,1 0,0 0,0-1,7 6,-12-13,1-1,0 0,0 0,0 0,0 0,1 0,-1-1,1 0,0 1,0-1,0-1,0 1,0 0,0-1,0 0,0 0,0 0,1-1,-1 1,0-1,1 0,-1 0,0-1,1 1,-1-1,0 0,0 0,0-1,0 1,0-1,2 0,20-16,0 0,-1-2,-1-1,-1-1,-1-1,-1-1,-1-1,-1-1,-1 0,14-28,61-114,-81 151,-16 45,0-11,4-15,-5 15,1 0,1 1,1-1,0 1,2-1,-1 1,2-1,1 1,0-1,1 0,1 1,0-1,5 10,-5-22,0 0,0 0,0-1,1 0,0 0,-1 0,2 0,-1-1,0 0,1 0,-1 0,1-1,0 0,0 0,0 0,0-1,0 0,0 0,0 0,0-1,1 0,-1 0,0-1,0 1,0-1,0-1,0 1,0-1,0 0,0-1,0 1,-1-1,1 0,-1 0,0-1,0 0,0 0,-1 0,1 0,-1-1,0 0,0 1,0-3,23-33,-3-1,-1-1,-2-1,-2 0,13-45,31-201,-60 274,-1 0,-1 0,0 0,-1 0,-1-1,-1 1,0 0,-2-8,4 24,-1-1,1 1,0-1,-1 1,1-1,-1 1,1-1,-1 1,1-1,-1 1,1-1,-1 0,0 1,1-1,-1 0,1 0,-1 1,0-1,1 0,-1 0,0 0,1 0,-1 0,0 0,1 0,-1 0,0 0,1 0,-1 0,0 0,1 0,-1 0,1-1,-1 1,0 0,1 0,-1-1,1 1,-1-1,1 1,-1 0,1-1,-1 1,1-1,-1 1,1-1,-1 1,1-1,0 0,-1 1,1-1,0 1,0-1,-1 0,1 1,0-1,0 0,0 1,0-1,0 0,0 1,0-1,0 0,0 1,0-1,0 0,1 1,-1-1,0 0,0 1,-20 46,5 22,11-37</inkml:trace>
  <inkml:trace contextRef="#ctx0" brushRef="#br0" timeOffset="286">1360 582,'-10'15,"-3"9,1 5,2 3,3 0,-2 0,0 0,2-2,2 0,2-1,1-1,1 0,1 0,1 0,-1-5</inkml:trace>
  <inkml:trace contextRef="#ctx0" brushRef="#br0" timeOffset="539.942">1133 610,'39'-5,"31"-6,9-1,-4 1,-10 2,-17 4</inkml:trace>
  <inkml:trace contextRef="#ctx0" brushRef="#br0" timeOffset="765.022">1727 610,'-17'22,"1"1,1 1,1 0,1 1,1 1,2-1,0 2,2-1,1 2,6-26,0 0,1 1,-1-1,1 0,0 0,0 0,0 0,0 1,0-1,0 0,0 0,1 0,-1 0,1 0,0 0,-1 0,1 0,0 0,0 0,0 0,1 0,-1 0,0-1,1 1,-1 0,1-1,-1 1,1-1,0 0,0 0,0 1,0-1,-1 0,1-1,1 1,-1 0,0-1,0 1,0-1,0 1,0-1,0 0,1 0,-1 0,0 0,0 0,0-1,0 1,0-1,1 1,-1-1,0 0,0 0,0 0,-1 0,1 0,0 0,0 0,0-1,6-6,0 0,-1 0,0-1,-1 0,0 0,0-1,-1 0,0 0,-1 0,0 0,0-1,-1 1,-1-1,0 0,0 0,-1 0,-1 0,1 0,-2 0,0 0,0 0,-1 0,-1-6,3 14,0 0,0 0,0 0,0 0,-1 1,1-1,-1 0,0 0,0 0,0 1,0-1,0 0,0 1,-1-1,1 1,-1-1,0 1,1 0,-1 0,0 0,-1 0,1 0,0 0,0 1,-1-1,1 1,-1-1,0 1,1 0,-1 0,-2-1,-9 4</inkml:trace>
  <inkml:trace contextRef="#ctx0" brushRef="#br0" timeOffset="1116.052">2121 638,'0'5,"0"16,0 9,0 4,5 2,1-1,0-2,-1-1,-2-2,0-1,-2-5</inkml:trace>
  <inkml:trace contextRef="#ctx0" brushRef="#br0" timeOffset="1300.963">1980 582,'29'10,"19"2,6 0,-1-2,-6-3,-9-3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7:19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1,'-5'4,"-1"7,5-3,7-8,-2-4,-1 3,-7 2,-2 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21.2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30 537,'-17'146,"7"1,8 110,2-237,-1 22,3 1,1-1,2 1,2-1,1-1,8 18,-16-56,1 0,-1 0,1 0,0 0,0 0,0 0,1 0,-1 0,1 0,0 0,-1-1,1 1,0-1,1 1,-1-1,0 0,1 0,-1 0,1 0,-1 0,1 0,0-1,0 1,0-1,0 0,0 0,0 0,0 0,1-1,-1 1,0-1,0 0,0 0,1 0,-1 0,0-1,0 1,0-1,1 0,-1 0,0 0,0 0,0 0,-1-1,1 1,0-1,0 0,-1 0,1 0,91-134,-66 88,123-190,-151 236,1 1,-1 0,1 0,-1 0,1-1,-1 1,1 0,0 0,-1 0,1 0,0 0,0 0,0 0,0 0,-1 1,1-1,1 0,-1 0,0 1,0-1,0 1,0-1,0 1,1-1,-1 1,0 0,0 0,0-1,1 1,-1 0,0 0,1 0,-1 0,0 1,0-1,1 0,-1 0,0 1,0-1,0 1,0-1,1 1,-1-1,0 1,0 0,0 0,0-1,0 1,0 0,-1 0,1 0,0 0,0 0,-1 0,1 0,0 0,-1 1,1-1,-1 0,1 0,-1 0,0 1,0-1,1 0,-1 0,0 1,0 0,25 130,-24-115,1 0,0 0,1 0,1-1,0 1,1-1,1 0,0 0,2-1,0 0,0 0,10 11,-15-22,0 0,1-1,0 0,0 1,0-2,0 1,0 0,1-1,-1 0,1 0,-1 0,1 0,0-1,0 0,0 0,0 0,0-1,0 1,0-1,0-1,-1 1,1 0,0-1,0 0,0-1,0 1,0-1,-1 1,1-1,-1-1,7-2,-1-1,1 0,-1 0,-1-1,1-1,-1 0,-1 0,0-1,0 0,0 0,-1 0,1-3,8-21,-1-1,-1 0,-2-1,-2 0,-1-1,2-16,-5 22,10-42,-4 0,-2-1,-4 0,-3-24,-3 66,-1 5</inkml:trace>
  <inkml:trace contextRef="#ctx0" brushRef="#br0" timeOffset="470.01">1130 0,'-31'268,"12"0,11 83,11-51,-3-284,1 0,1-1,1 1,0-1,1 0,0 0,1 0,3 4,-8-18,1 0,-1 0,1 0,-1 0,1 0,0 0,-1 0,1 0,0-1,0 1,0 0,0 0,0 0,0-1,0 1,0-1,0 1,0-1,0 1,0-1,0 1,0-1,0 0,0 0,1 0,-1 1,0-1,0 0,0 0,1-1,-1 1,0 0,0 0,0-1,0 1,0 0,0-1,1 1,-1-1,0 1,0-1,0 0,-1 1,1-1,1 0,37-47,-30 35,18-23,7-12,3 1,1 2,36-31,-73 74,0 1,0-1,1 1,-1-1,0 1,0 0,1-1,-1 1,1 0,-1 0,1 0,0 0,-1 0,1 0,0 1,0-1,-1 1,1-1,0 1,0-1,0 1,0 0,0 0,0 0,-1 0,1 0,0 1,0-1,0 0,0 1,0 0,-1-1,1 1,0 0,-1 0,1 0,0 0,-1 0,1 0,-1 0,1 1,-1-1,0 0,0 1,0-1,1 1,-2-1,1 1,0 0,0 0,0-1,-1 1,1 0,0 2,2 8,-1 0,0 1,-1-1,0 1,-1 0,0-1,-1 1,-1-1,0 1,0-1,-4 11,2-10,1-1,1 1,0-1,0 1,2 0,-1 0,2 0,0 0,0 0,1-1,1 5,-2-15,0 1,0 0,0 0,0-1,1 1,-1-1,1 1,-1-1,1 1,0-1,0 0,0 0,0 0,0 0,1 0,-1 0,1-1,-1 1,1-1,-1 0,1 0,0 0,0 0,-1 0,1 0,0-1,0 1,0-1,0 0,0 0,0 0,0 0,0-1,-1 1,1-1,0 0,0 1,0-1,-1 0,1-1,0 1,-1-1,1 1,-1-1,12-10</inkml:trace>
  <inkml:trace contextRef="#ctx0" brushRef="#br0" timeOffset="767.901">1779 1242,'18'3,"0"-1,0 0,0-2,0 0,0-1,0-1,0 0,0-1,0-1,-1-1,1-1,-1 0,-1-1,11-7,-21 10,0-1,-1-1,1 1,-1-1,-1 0,1-1,-1 1,0-1,0 1,-1-1,0 0,0 0,-1-1,1-4,-1 8,-1 1,-1-1,1 0,0 1,-1-1,0 0,1 1,-2-1,1 0,0 1,-1-1,1 0,-1 1,0-1,-1 1,1-1,0 1,-1-1,0 1,0 0,0 0,0 0,0 0,-1 0,1 1,-1-1,0 1,1-1,-1 1,-2-1,1 1,0 1,-1 0,1 0,0 0,0 1,-1-1,1 1,0 0,0 0,-1 0,1 1,0-1,0 1,-1 0,1 1,0-1,0 1,0 0,0-1,1 2,-1-1,0 0,1 1,-2 1,-77 76,74-71,0 0,0 0,1 1,0 1,0-1,2 1,-1 0,1 0,1 1,0 0,0-1,1 1,1 1,0-1,1 0,0 0,1 1,0-1,1 0,0 1,3 10,1-17,-1 1,1-1,0 0,0-1,1 1,-1-1,1 0,0-1,1 1,-1-1,1-1,0 1,1 0,12 5</inkml:trace>
  <inkml:trace contextRef="#ctx0" brushRef="#br0" timeOffset="1153.148">2288 1412,'162'-270,"-133"243,-15 54,-14-5,-1-16,0 0,0 0,1 1,-1-1,1 0,1 0,-1 0,1 0,0 0,0 0,1 0,0 0,0 0,0 0,1-1,0 1,0-1,0 0,1 0,-1 0,1 0,1-1,-1 1,1-1,-1 0,1 0,0-1,0 1,1-1,3 1,2-3,0-1,0 0,0 0,0-1,0-1,0 0,0 0,-1-1,1-1,-1 0,0 0,0-1,0 0,0 0,-1-1,0-1,0 0,-1 0,0 0,0-1,-1 0,0-1,0 0,-1 0,0 0,4-10,7-2,-2 3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31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1,'-24'38,"-13"18,-4 4,-1-3,2-7,4-7,2-6,3-4,1-4,7-6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43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253 358,'3'1,"1"1,0-1,0 0,0 0,-1-1,1 1,0-1,0 0,0 0,0 0,0 0,0-1,0 0,-1 0,1 0,0 0,0 0,-1-1,1 0,6-2,-1 0,-1 0,1-1,-1-1,1 1,-2-1,1-1,-1 0,0 0,0 0,0-1,-1 1,-1-2,1 1,-1-1,-1 1,0-1,0-1,0 1,-1 0,-1-1,0 0,0 0,0-5,-3 12,0-1,0 1,0 0,0 0,0 0,-1 0,1 1,-1-1,0 0,0 1,0-1,0 1,0-1,-1 1,1 0,-1 0,0 0,1 0,-1 1,0-1,0 1,0-1,0 1,0 0,0 0,0 1,-1-1,1 1,0-1,-3 1,-100 15,81-3,-1 1,2 2,0 0,1 2,0 0,1 2,1 0,1 1,-13 18,27-30,0 0,0 1,1-1,0 1,1 0,0 0,1 1,-1-1,2 1,-1 0,2 0,-2 5,3-10,0-1,-1 1,2-1,-1 1,0 0,1-1,0 1,0 0,0-1,1 0,-1 1,1-1,0 0,1 0,-1 0,1 0,-1 0,1 0,0-1,0 1,1-1,-1 0,1 0,0 0,-1-1,1 1,3 0,11 4,1-2,-1 0,1-1,0-1,0-1,0 0,0-2,0 0,0-1,1-1,14 1,-10 0,1-1,-1 0,1-2,-1-1,0-1,-1-1,1-1,20-11,-20 7</inkml:trace>
  <inkml:trace contextRef="#ctx0" brushRef="#br0" timeOffset="468.814">649 527,'50'-62,"-2"-2,-3-3,-2-1,-4-3,-30 51,-6 14,-5 21,-9 37,8-45,0 1,0-1,1 0,0 1,0-1,1 1,0 0,1-1,-1 1,2 0,-1 0,1-1,0 1,0 0,1-1,0 0,1 1,-1-1,1 0,1 0,-1 0,1 0,1-1,0 2,2-4,-1-1,1 0,-1 0,1-1,0 0,0 0,0-1,0 1,0-2,0 1,0-1,0 0,0 0,1-1,-1 0,0 0,0-1,0 0,-1 0,1 0,0-1,-1 0,0-1,1 1,-1-1,-1 0,1-1,-1 1,1-1,-1 0,3-4,10-10,-1 0,0 0,-2-2,0 0,-1-1,-1 0,-1-1,-1 0,-1-1,3-16,-6 16</inkml:trace>
  <inkml:trace contextRef="#ctx0" brushRef="#br0" timeOffset="1139.974">1495 386,'187'-155,"-186"154,5-4,0 1,-1-1,0-1,0 1,0-1,-1 0,0 0,0 0,0 0,-1-1,0 1,0-1,-1 0,2-6,-4 11,-1 1,1-1,0 1,0-1,-1 1,1-1,-1 1,1-1,-1 1,0-1,0 1,1-1,-1 1,0 0,0 0,0-1,-1 1,1 0,0 0,0 0,-1 0,1 0,0 1,-1-1,1 0,-1 1,1-1,-1 1,1-1,-1 1,1 0,-1-1,1 1,-1 0,0 0,0 0,-59 3,49 0,-1 0,1 0,1 1,-1 1,0 0,1 0,0 1,1 1,-1 0,1 0,0 1,1 0,0 1,0 0,1 0,0 1,1 0,0 1,0-1,1 1,1 0,0 1,0-1,1 1,1 0,0 0,0 1,0 10,3-19,0 1,1 0,-1-1,1 1,0-1,0 1,0-1,1 1,0-1,-1 0,2 0,-1 0,0 0,1 0,0 0,0 0,0-1,0 0,0 1,1-1,-1-1,1 1,0 0,0-1,0 0,0 0,0 0,1 0,-1-1,1 1,1-1,12 3,0-1,0-1,1 0,-1-2,1 0,-1-1,7-1,2-4,0 0,0-2,-1 0,0-2,0-1,-2-2,1 0,-2-1,1-1,-2-2,0 0,-2-1,1-1,-2-1,-1-1,15-21,-23 30,0-1,-1 0,-1 0,0-1,0 0,-2-1,0 0,0 0,-1 0,2-16,-6 30,-1-1,0 1,1-1,-1 1,0-1,0 1,0-1,0 0,0 1,-1-1,1 1,0-1,-1 1,1-1,-1 1,1 0,-1-1,0 1,0 0,0-1,1 1,-1 0,0 0,0 0,-1 0,1 0,0 0,0 0,0 0,-1 0,1 0,-1 1,1-1,0 0,-1 1,1-1,-1 1,1 0,-1 0,1-1,-1 1,-1 0,-61 24,56-17,0 0,1 0,0 0,0 1,1 0,0 1,1-1,-1 1,2 0,-4 8,7-14,-1 0,1 1,0-1,0 1,1-1,-1 0,1 1,-1-1,1 1,0-1,0 1,1-1,-1 1,1-1,-1 1,1-1,0 0,1 1,-1-1,1 0,-1 0,1 0,0 0,0 0,0 0,0-1,1 1,-1 0,1-1,-1 0,1 0,1 1,6 1,-1 1,1-2,0 1,0-1,0-1,1 0,-1-1,1 0,-1 0,1-1,9-1,-13 0,1 0,-1 1,0-1,1 1,-1 1,1-1,-1 1,0 1,0 0,0-1,0 2,0-1,0 1,0 0,-1 1,1 0,-1 0,0 0,0 1,-1-1,1 1,-1 1,2 1,-5-1,0-1,0 0,0 1,-1-1,0 1,0-1,0 1,-1 0,0-1,0 1,0 0,-1-1,0 1,0-1,0 1,-3 4,2 3,-2 9</inkml:trace>
  <inkml:trace contextRef="#ctx0" brushRef="#br0" timeOffset="1733.813">2737 132,'-17'1,"0"1,1 1,-1 1,0 1,1 0,0 1,1 0,-1 1,1 1,0 1,1 0,0 1,1 0,0 1,0 1,1 0,-1 3,11-13,0 0,0 0,0 0,0 1,0-1,0 1,1-1,0 1,-1 0,1 0,0-1,0 1,0 0,1 0,-1 0,1 0,0 0,-1 0,1 0,1 0,-1 0,0 0,1 0,0 0,-1 0,1 0,0 0,0 0,1 0,-1-1,1 1,-1-1,1 1,0-1,0 1,0-1,0 0,0 0,1 0,-1 0,0 0,1-1,0 1,-1-1,1 0,0 0,0 1,0-2,0 1,0 0,0-1,9-1,1-2,-1 1,0-2,0 0,0 0,0-1,-1 0,0-1,0 0,-1-1,1-1,-1 1,-1-1,0-1,1-1,2 0,4-5,0 0,1 2,1 0,0 1,0 1,1 0,0 2,1 0,5-1,-23 9,1 1,-1-1,1 0,-1 1,1-1,-1 1,1 0,0 0,-1 0,1 0,-1 1,1-1,-1 1,1-1,-1 1,1 0,-1 0,1 0,-1 0,0 0,0 1,1-1,-1 1,0-1,0 1,-1 0,1 0,0 0,-1 0,1 0,-1 0,1 0,-1 1,0-1,0 0,0 1,0-1,0 1,-1 0,7 109,-7-93,-2 69,2-8,-3 0,-4 0,-3 0,-9 25,4-54,-3 0,-1-2,-3 0,-1-1,-20 26,43-73,0 1,0-1,0 0,-1 1,1-1,0 0,-1 1,1-1,-1 0,0 0,1 1,-1-1,0 0,0 0,0 0,0 0,0 0,0 0,0 0,0 0,0-1,0 1,0 0,-1-1,1 1,0-1,-1 1,1-1,0 1,-1-1,1 0,0 0,-1 0,1 0,-1 0,1 0,0 0,-1 0,1 0,0-1,-1 1,1-1,0 1,-1-1,1 1,0-1,0 0,0 1,-1-1,1 0,0 0,0 0,0 0,0 0,1 0,-1 0,0 0,0 0,0-1,-4-11,1-1,0 1,1-1,1 0,0 1,0-1,2 0,0 0,0 0,2-8,-1-13,0-3,2 1,1 0,2 0,1 0,3 1,0 0,2 0,2 2,1-1,2 2,6-8,-12 23</inkml:trace>
  <inkml:trace contextRef="#ctx0" brushRef="#br0" timeOffset="2405.276">3188 75,'0'35,"2"0,1 0,2-1,1 1,2-1,2 2,-9-32,-1 0,1-1,0 1,1-1,-1 1,1-1,-1 0,1 1,0-1,0 0,1 0,-1 0,1-1,-1 1,1-1,0 1,0-1,0 0,0 0,0 0,0 0,1-1,-1 1,1-1,-1 0,1 0,-1 0,1-1,0 1,-1-1,1 0,0 0,-1 0,1 0,0-1,-1 1,1-1,0 0,-1 0,1 0,-1-1,0 1,1-1,-1 0,0 0,0 0,0 0,0-1,168-225,-160 217,-7 6,0 0,0 0,0 1,0-1,1 1,0 0,0 1,0-1,0 1,1 0,-1 0,1 0,0 1,-1 0,1 0,0 1,1-1,-1 1,0 1,0-1,2 1,-3 4,0 1,0 0,-1 0,1 0,-1 0,-1 1,1-1,-1 1,0 0,0 0,0 1,-1-1,0 0,0 1,-1 0,0-1,0 1,-1 0,1 6,-1-12,18 260,9 91,-25-321,-1 1,-1 0,-2-1,-1 1,-2-1,-1 0,-2 4,7-29,0-1,-1 1,1-1,-1 0,0 0,0 0,-1 0,1 0,-1 0,0-1,-1 1,1-1,-1 0,1 0,-1 0,-1-1,1 1,0-1,-1 0,0 0,1 0,-1-1,0 0,0 0,-1 0,1-1,0 1,-1-1,1 0,-1-1,1 1,-1-1,1 0,-1-1,-3 0,3-3,1-1,-1 1,1-1,1 0,-1-1,1 1,0-1,0 0,0 0,1 0,0 0,0-1,0 1,1-1,0 0,1 0,-1 0,1 0,1 0,-1-7,-2-7,1 1,1-2,1 1,0 0,2 0,1 0,0 1,1-1,2 1,0 0,1 0,1 0,0 1,2 0,0 1,1 0,1 1,1 0,0 0,1 2,1 0,0 0,1 2,1 0,0 0,0 2,2 0,-1 1,4 0,11-1,1 1,1 1,-1 2,1 2,33-1,-34 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33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85,'-12'227,"-17"54,-15 84,32-300,8-52,1 1,0-1,1 1,1 0,0 0,1 0,0 0,2 9,-2-24,0 1,1-1,-1 1,0 0,0-1,0 1,0-1,0 1,1 0,-1-1,0 1,0-1,1 1,-1 0,0-1,1 1,-1 0,0-1,1 1,-1 0,1 0,-1 0,0-1,1 1,-1 0,1 0,-1 0,0 0,1 0,-1-1,1 1,-1 0,1 0,-1 0,1 0,-1 0,1 1,-1-1,0 0,1 0,-1 0,1 0,-1 0,1 1,-1-1,0 0,1 0,-1 1,0-1,1 0,-1 0,0 1,1-1,-1 0,0 1,0-1,1 1,-1-1,0 0,0 1,0-1,1 1,-1-1,0 1,0-1,0 0,0 1,10-16</inkml:trace>
  <inkml:trace contextRef="#ctx0" brushRef="#br0" timeOffset="546.072">506 227,'-245'299,"104"-144,140-153,0 0,1-1,0 1,-1 0,1 0,0 0,0-1,0 1,0 0,0 0,0 0,0 0,1-1,-1 1,1 0,-1 0,1-1,0 1,0 0,0-1,-1 1,2-1,-1 1,0-1,0 1,0-1,1 0,-1 0,0 0,1 1,-1-1,1-1,0 1,-1 0,1 0,0-1,-1 1,1 0,0-1,0 0,0 1,-1-1,1 0,0 0,0 0,0 0,0-1,15 9,133 100,-139-95,-1 1,-1-1,0 2,-1-1,-1 1,0 0,-1 1,0 0,-2 0,1 0,-2 0,-1 1,0-1,0 17,-2-33,1 0,-1 0,1-1,-1 1,1 0,-1 0,1 0,-1 0,0 0,1 0,-1 0,1 0,-1 0,1 0,-1 0,1 0,-1 0,1 0,-1 0,1 0,-1 0,0 1,1-1,-1 0,1 0,-1 1,0-1,1 0,-1 0,1 1,-1-1,0 0,0 1,1-1,-1 1,0-1,0 0,1 1,-1-1,0 1,0-1,0 1,0-1,1 1,-1-1,0 0,0 1,0-1,0 1,0-1,0 1,0-1,-1 1,1-1,0 1,0-1,0 1,0-1,-1 0,1 1,0-1,0 1,-1-1,1 1,19-35,-10 11</inkml:trace>
  <inkml:trace contextRef="#ctx0" brushRef="#br0" timeOffset="800.57">817 847,'-10'34,"-3"15,6 0,4-9</inkml:trace>
  <inkml:trace contextRef="#ctx0" brushRef="#br0" timeOffset="1048.42">760 227,'0'0</inkml:trace>
  <inkml:trace contextRef="#ctx0" brushRef="#br0" timeOffset="1350.819">986 1072,'143'-324,"-108"270,-34 55,1-1,-1 1,1-1,-1 1,0-1,1 1,-1 0,0-1,0 1,1 0,-1 0,0 0,0 0,0 0,0 0,0 1,0-1,-1 0,1 0,0 1,-1-1,1 0,-1 1,1-1,-1 1,1-1,-1 1,0-1,0 1,0-1,0 0,0 1,0-1,0 1,0-1,-1 1,1-1,-1 1,1-1,-1 1,1 5,0 1,0 1,1-1,0 0,0 0,0 0,1 0,0 0,1-1,0 1,0-1,1 1,-1-1,2 0,-1 0,1-1,0 1,0-1,1 0,0-1,0 1,0-1,1 0,-1-1,1 1,0-1,2 0,-3-5,0 0,1-1,-2 1,1-1,0 0,0-1,0 0,-1 1,0-2,1 1,-1-1,0 1,-1-1,1-1,-1 1,0-1,0 0,0 0,-1 0,1 0,-1 0,0-1,-1 0,0 1,2-7,8-13</inkml:trace>
  <inkml:trace contextRef="#ctx0" brushRef="#br0" timeOffset="1997.667">1636 932,'21'-19,"5"-1,-1-1,-1-2,-1 0,-1-2,-2 0,18-27,-37 50,1-1,-1 1,1 0,-1-1,0 1,1-1,-1 1,0-1,-1 0,1 1,0-1,-1 0,0 0,0 0,0 1,0-1,0 0,0 0,0 1,-1-1,0 0,1 1,-1-1,0 0,0 1,-1-1,1 1,-1-1,1 1,-1 0,1 0,-1 0,0 0,0 0,0 0,0 0,-1 0,1 1,0-1,-1 1,1 0,-1 0,1 0,-1 0,0 0,1 0,-1 1,0-1,0 1,0 0,-6-1,1 1,-1 1,1-1,0 1,-1 1,1-1,0 1,-1 1,1 0,0 0,1 0,-1 1,1 0,-1 1,1 0,1 0,-1 0,1 1,0 0,0 0,0 0,1 1,0 0,0 0,1 0,0 1,0 0,1-1,0 1,0 0,1 1,0-1,0 0,1 1,0-1,1 1,0-1,0 1,1-1,1 7,0-8,1-1,1 1,-1-1,1 0,1 0,-1 0,1 0,0-1,0 1,0-1,1-1,0 1,0-1,0 0,0 0,1-1,-1 0,1 0,0 0,0-1,0 0,3 0,12 3,0-2,1 0,0-1,-1-1,1-1,15-3,-5-4,-1-3,0-1,0-1,-1-1,-1-2,0-1,-1-2,-1 0,0-2,-2-1,-1-2,0 0,14-19,-31 35,20-20,0-2,-2-1,-1-2,-1 0,-2-1,-1-1,-2-1,-2-1,-1-1,-1 0,-3-1,-1 0,-1-1,2-29,-18-39,5 104,1 1,-1-1,0 0,0 1,1-1,-2 1,1-1,0 1,0-1,-1 1,1 0,-1 0,0 0,0 0,0 0,0 0,0 0,0 1,0-1,-1 1,1-1,0 1,-1 0,1 0,-1 0,1 0,-1 1,0-1,1 1,-1-1,0 1,0 0,1 0,-1 0,0 0,-2 1,-2 3,-1 0,1 0,0 1,1 0,-1 0,1 1,0 0,0 0,1 0,0 0,0 1,0 0,1 0,0 0,1 1,-1 0,1-1,1 1,-1 0,2 0,-2 8,-10 37,3 1,2 1,2 0,3-1,2 1,5 36,1-52,2-1,1-1,2 0,2 0,1-1,2 0,11 18,8-1,-38-86,-1 15</inkml:trace>
  <inkml:trace contextRef="#ctx0" brushRef="#br0" timeOffset="2194.722">2144 480,'43'15,"33"4,14-1,-4-3,-11 0,-15-2,-11-3,-11-4,-6-2,-4-3,-6-5,-3-3,-4 0</inkml:trace>
  <inkml:trace contextRef="#ctx0" brushRef="#br0" timeOffset="7602.825">3018 594,'-9'4,"-4"7,1 6,2 5,3 4,3 2,1 1,2 0,1 1,-4-6,-2-1,1 0,0 0,7-7,2-13,6-6,1-2</inkml:trace>
  <inkml:trace contextRef="#ctx0" brushRef="#br0" timeOffset="7836.089">2991 283,'-5'0,"-2"5,1 1</inkml:trace>
  <inkml:trace contextRef="#ctx0" brushRef="#br0" timeOffset="8499.817">3498 508,'-26'9,"1"2,0 0,1 2,0 0,1 2,0 1,1 0,1 2,-5 5,22-19,0-1,0 1,0 0,1 1,-1-1,1 0,0 1,0 0,1 0,-1 0,1 0,0 0,0 0,1 0,0 1,0-1,0 1,1-1,-1 1,1-1,0 1,1-1,0 1,-1-1,2 1,-1-1,1 0,-1 0,2 0,-1 0,0 0,1 0,0 0,0-1,0 1,1-1,0 0,0 0,0 0,0-1,0 1,1-1,-1 0,1 0,0-1,0 1,0-1,0 0,1 0,188 1,-178-4,-1 0,1 0,-1-2,0 0,1 0,-1-2,-1 0,4-2,0-3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46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0,'-4'39,"-3"21,-3 7,-2-5,3-7,1-13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46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1,'-5'24,"-1"8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47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0 494,'15'-114,"-12"79,1-1,2 1,1 0,2 0,1 1,8-14,-8 24,45-68,-54 92,-1-1,1 1,-1-1,1 1,-1-1,1 1,-1-1,1 1,0 0,-1 0,1-1,0 1,-1 0,1 0,0 0,-1-1,1 1,0 0,0 0,-1 0,1 0,0 0,-1 1,1-1,0 0,-1 0,1 0,0 0,-1 1,1-1,0 0,-1 1,1-1,-1 1,1-1,-1 0,1 1,-1-1,1 1,-1 0,1-1,-1 1,0-1,1 1,-1 0,0-1,1 1,-1 0,0-1,0 1,0 0,1-1,-1 1,0 0,0-1,0 1,0 0,6 44,-6-44,1 29,16 107,-16-131,1-1,0 0,1 0,-1 0,1 0,0 0,0 0,0-1,1 0,-1 1,1-1,0 0,1-1,-1 1,1-1,-1 0,1 0,0 0,0-1,0 0,0 0,1 0,1 0,-1-1,1-1,-1 0,1 0,-1-1,0 0,1 0,-1 0,0-1,0 0,0 0,0-1,0 1,0-1,0-1,-1 1,0-1,0 0,0 0,0 0,0-1,-1 0,0 0,0 0,0 0,-1 0,1-1,-1 0,-1 0,1 0,-1 0,0 0,0 0,-1 0,0-1,0-4,30-58,-20 49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48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309 114,'-221'128,"215"-125,0 0,0 0,0 1,1 0,0 0,0 1,0-1,0 1,1 0,0 0,0 1,0-1,0 1,1 0,0 0,0 0,1 0,0 1,0-1,0 1,0 3,4-6,1 0,-1 0,1 0,0-1,-1 1,2-1,-1 0,0 0,1 0,-1 0,1-1,0 0,0 1,0-1,0-1,0 1,0 0,1-1,-1 0,1 0,-1 0,22 9,-21-9,-1 0,1 1,-1-1,0 1,1 0,-1 1,0-1,0 1,-1 0,1-1,-1 2,1-1,-1 0,0 1,0-1,0 1,-1 0,1 0,-1 0,0 0,0 1,-1-1,1 1,-1-1,0 1,0-1,0 1,-1-1,0 1,0 0,0-1,0 1,-1 0,1-1,-1 1,0-1,-1 1,1-1,-1 2,-5 1,1 0,-1 0,0-1,0 0,-1 0,0-1,0 0,0 0,0 0,-9 2,-8 2</inkml:trace>
  <inkml:trace contextRef="#ctx0" brushRef="#br0" timeOffset="742.246">478 396,'48'-6,"0"-1,0-3,-1-1,-1-3,0-1,25-14,28-46,-96 72,0 0,0-1,0 1,0-1,-1 1,0-1,1 0,-1 0,-1 0,1 0,0-1,-1 1,0 0,0-1,-1 1,1-1,-1 1,0-1,0 1,0-1,0 1,-1-1,0 1,0 0,0-1,-1 1,-2 0,0 0,0 0,0 1,-1 0,1 0,-1 0,0 0,0 1,0 0,0 0,0 0,0 1,-1-1,1 1,0 1,-1-1,1 1,-1 0,1 0,-1 0,1 1,-1 0,1 0,0 0,-1 1,-2 1,-13 6,-1 0,2 2,-1 1,2 0,-1 2,2 0,0 1,1 1,0 0,1 2,1 0,1 0,-7 12,-31 74,51-101,0 1,0-1,0 0,0 1,1 0,0-1,0 1,0-1,0 1,0-1,1 1,-1-1,1 1,0-1,0 1,0-1,1 0,-1 1,1-1,0 0,0 0,0 0,0 0,0-1,1 1,-1-1,1 1,0-1,0 0,2 1,10 3,1 0,0-2,0 0,1-1,-1 0,1-2,0 0,-1 0,1-2,0 0,-1-1,1-1,-1 0,0-1,0-1,0 0,0-1,-1-1,0-1,-1 0,3-2,44-16,-34 16</inkml:trace>
  <inkml:trace contextRef="#ctx0" brushRef="#br0" timeOffset="1126.057">1550 1,'-271'182,"227"-128,45-52,0 0,0 0,1 0,-1 0,1 0,-1-1,1 1,-1-1,1 1,0-1,0 0,-1 1,1-1,0 0,0 0,1 0,-1 0,0-1,0 1,0-1,0 1,1-1,-1 0,0 0,0 0,1 0,-1 0,0 0,0-1,0 1,1-1,1 0,6 1,132 29,-136-27,0 0,0 1,-1 0,1 0,-1 0,0 1,0-1,0 1,0 1,-1-1,0 1,0-1,0 1,0 0,-1 1,0-1,0 0,0 1,-1 0,0 0,0 0,0 0,-1-2,-1 1,1 0,-1-1,0 1,-1 0,1-1,-1 1,0-1,0 1,0-1,-1 1,0-1,1 0,-2 1,1-1,0 0,-1 0,0-1,1 1,-2-1,1 1,0-1,-1 0,1 0,-2 1,-104 57,109-61,-26 11,0-2,-1-2,0 0,0-1,-23 0,-5-6,31-3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47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1,'-30'14,"2"2,-1 1,2 1,1 2,0 0,1 2,1 0,-4 8,23-26,1 1,0-1,0 0,0 1,0 0,1 0,0 0,0 1,0-1,1 1,0-1,0 1,0 0,0 0,1-1,0 1,1 0,-1 1,1-1,0 0,1 0,-1 0,1 0,0 0,1 0,-1-1,1 1,0 0,1-1,0 1,-1-1,2 0,-1 0,1 0,-1 0,1-1,0 1,1-1,-1 0,1 0,0-1,4 4,6-2,0-1,0 0,0-1,1-1,-1 0,1-1,-1-1,1 0,0-1,-1 0,0-2,1 0,-1 0,0-2,0 0,-1 0,9-6,1 1</inkml:trace>
  <inkml:trace contextRef="#ctx0" brushRef="#br0" timeOffset="327.329">547 452,'1'18,"3"-30,2-6,15-35,3 1,3 1,1 2,3 0,2 2,9-8,-36 47,59-53,-53 59</inkml:trace>
  <inkml:trace contextRef="#ctx0" brushRef="#br0" timeOffset="679.935">998 311,'27'-16,"-1"-2,0-1,-1-1,-1-1,-1-1,-1-1,-1-1,13-21,-33 44,1 0,-1 0,1 0,-1 0,0 0,0-1,0 1,0-1,0 1,0-1,0 1,0-1,-1 1,1-1,0 0,-1 1,1-1,-1 0,0 0,0 1,0-1,0 0,0 0,0 1,0-1,0 0,-1 0,1 1,0-1,-1 0,0 1,1-1,-1 1,0-1,0 0,0 1,0 0,0-1,0 1,-1 0,1-1,0 1,-1 0,1 0,0 0,-1 0,0 0,1 1,-1-1,1 0,-1 1,0-1,1 1,-1 0,0-1,0 1,-13 5,1 0,0 1,0 0,0 1,1 1,0 0,1 1,-1 1,2-1,-6 8,3-6,1 1,1 1,0 0,1 1,1 0,0 1,1 0,0 0,1 1,1 0,0 0,2 1,0 0,0 0,2 0,0 1,1-1,0 17,3-28,-1 0,1 0,1 0,-1-1,1 1,0-1,0 1,1-1,0 1,0-1,0 0,0-1,1 1,0 0,0-1,0 0,0 0,1 0,-1 0,1-1,0 0,0 0,1 0,-1-1,0 0,1 0,0 0,2 0,5 2,-1-2,1 1,0-2,0 0,0 0,0-1,0-1,0 0,-1-1,1 0,0-1,7-3,12-5,-5 0</inkml:trace>
  <inkml:trace contextRef="#ctx0" brushRef="#br0" timeOffset="1013.532">1732 29,'-25'9,"0"1,1 2,1 0,0 1,0 2,2 0,0 1,-10 11,23-22,1 0,-1 1,1 0,0 1,1-1,0 1,0 1,0-1,1 1,0 0,0 0,1 0,0 1,1 0,-1 0,2 0,-1 0,2 0,-1 0,1 0,0 1,1-1,1-6,0 1,1-1,-1 0,1 0,0 0,0-1,0 1,0 0,0-1,0 1,1-1,0 0,-1 0,1 0,0 0,0 0,0 0,0-1,0 1,0-1,0 0,1 0,-1 0,0-1,1 1,-1-1,1 0,-1 0,0 0,1 0,0-1,106-24,39-68,-95 54,-54 38,1 0,-1 1,1-1,-1 0,1 1,-1-1,1 1,-1-1,1 1,0-1,0 1,-1-1,1 1,0 0,-1-1,1 1,0 0,0 0,0 0,-1-1,1 1,0 0,0 0,0 0,0 0,-1 0,1 1,0-1,0 0,0 0,-1 0,1 1,0-1,0 0,-1 1,1-1,0 1,-1-1,1 1,0-1,-1 1,1-1,-1 1,1 0,-1-1,1 1,-1 0,1-1,-1 1,0 0,1 0,2 47,-4-29,2-10,-1 0,1 0,1 1,-1-1,2 0,-1-1,1 1,1 0,-1-1,1 0,1 0,0 0,3 5,6 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58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281 424,'-24'7,"1"1,0 0,1 2,0 1,0 1,1 1,1 1,0 0,1 1,-13 15,28-25,0 0,1 1,0-1,0 1,0 0,0 0,1 0,0 0,0 0,1 0,0 1,0-1,1 0,-1 1,1-1,0 1,1-1,0 0,0 1,0-1,1 0,0 0,0 0,0 0,1 0,0 0,0-1,1 1,-1-1,1 0,0 0,1 0,-1 0,1-1,0 0,0 0,0 0,1-1,-1 0,1 0,0 0,0 0,0-1,2 0,6 3,-1-1,2 0,-1-1,0 0,0-2,1 1,-1-2,1 0,-1-1,1 0,-1-1,0-1,1 0,-1-1,-1 0,1-1,-1-1,8-4,-3 1</inkml:trace>
  <inkml:trace contextRef="#ctx0" brushRef="#br0" timeOffset="264.626">901 0,'-14'43,"-5"34,0 13,0-4,6-7,7-12,4-12,2-12,1-7,1-6,4-3,2 0,4-2,0 1,-3-4</inkml:trace>
  <inkml:trace contextRef="#ctx0" brushRef="#br0" timeOffset="511.801">591 453,'38'-5,"23"-2,5 1,-4 1,-7 1,-8 2,-8 1,-5 0,-4 1,-2 1,-1-1,0 5,-6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2:22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904 288,'-17'343,"4"-22,7-251,-4 0,-2 0,-10 21,14-64,0-3</inkml:trace>
  <inkml:trace contextRef="#ctx0" brushRef="#br0" timeOffset="260.591">453 430,'33'-10,"41"-12,16-3,8-2,-3-1,-8-1,-10 5,-13 2,-7 4,-9 5,-8 6,-6 3,-4 2,-2 2,-6 6,-7 1</inkml:trace>
  <inkml:trace contextRef="#ctx0" brushRef="#br0" timeOffset="617.087">1412 684,'-24'24,"1"0,2 2,0 0,2 2,1 0,1 1,1 1,-2 10,16-36,0 0,0 1,0-1,1 0,0 1,0-1,0 1,0 0,1-1,0 1,0 0,0-1,0 1,1 0,0-1,0 1,0-1,0 1,1-1,0 0,0 1,0-1,0 0,1 0,-1 0,1-1,0 1,0-1,1 1,-1-1,1 0,-1 0,1-1,0 1,0-1,0 0,1 0,2 1,2 0,1-1,-1-1,1 1,-1-1,1-1,0 0,-1-1,1 1,-1-2,1 1,-1-1,1-1,-1 0,0 0,0-1,-1 0,1 0,-1-1,0 0,0-1,0 0,-1 0,0-1,0 1,0-2,-1 1,0-1,-1 1,1-2,-2 1,1-1,-1 1,0-1,-1 0,0 0,-1-1,0 1,0-3,-1 3,0-1,0 0,-1 0,-1 0,0 0,0 1,-1-1,0 0,-1 1,0 0,0-1,-1 1,0 0,-1 1,0-1,0 1,-1 0,0 0,0 1,-1-1,0 2,0-1,-1 1,1 0,-2 0,1 1,0 0,-1 0,0 1,0 1,0-1,-1 1,1 1,-1 0,0 0,1 1,-1 0,0 1,0 0,-6 1,-8 3,5 3</inkml:trace>
  <inkml:trace contextRef="#ctx0" brushRef="#br0" timeOffset="1182.207">1779 684,'-19'37,"-7"13,1 2,3 1,-9 35,29-85,0 0,1 1,-1-1,1 0,0 1,0-1,0 0,0 1,1-1,-1 1,1 0,0-1,0 1,0-1,0 1,1-1,0 1,-1-1,1 1,0-1,1 1,-1-1,1 0,-1 0,1 0,0 0,0 0,0 0,1 0,-1-1,1 1,0-1,-1 1,1-1,0 0,0 0,0-1,3 2,0-2,-1-1,1 1,-1-1,1-1,-1 1,1-1,0 0,-1 0,0 0,1-1,-1 0,0 0,0 0,0-1,0 0,0 0,0 0,-1 0,0-1,0 0,1-1,76-96,-74 92,45-68,-4-2,-3-2,14-38,-45 85,0 0,-3-1,-1-1,-1 1,-2-1,-2-1,-1 1,-1-1,-3 0,-1-5,2 36,0-1,-1 0,0 0,0 0,-1 0,1 0,-2 0,1 1,-1-1,0 0,0 1,-1-1,0 1,0 0,0 0,-1 0,0 0,0 1,0-1,-1 1,0 0,0 0,0 1,0 0,-1 0,0 0,0 0,0 1,0 0,-1 0,1 1,-1 0,-3-1,1 3,-1 1,0 0,1 0,-1 1,1 0,-1 1,1 0,0 0,0 1,0 1,1-1,-1 1,1 0,0 1,0 0,1 1,-6 5,-4 5,1 1,0 1,2 1,0 0,1 1,-6 13,7-15,2 1,0 0,1 1,1-1,1 2,1-1,1 1,0 0,2 0,1 0,0 1,2-1,1 0,0 1,2-1,0 0,2 0,0 0,1-1,2 0,0 0,1-1,1 0,1 0,0-1,11 12,-9-19,0 0,1-2,1 1,-1-2,2 0,-1 0,1-2,0 0,1-1,0 0,0-1,0-1,0-1,1-1,-1 0,1-1,0-1,-1-1,1 0,-1-1,1-1,-1-1,0 0,0-1,0-1,13-7,-4 3</inkml:trace>
  <inkml:trace contextRef="#ctx0" brushRef="#br0" timeOffset="2195.691">2626 514,'-3'2,"-64"33,2 3,2 3,1 2,-2 7,-10 49,72-96,0-1,1 1,0 0,0 0,0 1,0-1,1 0,-1 0,1 0,-1 1,1-1,0 0,1 0,-1 1,0-1,1 0,0 0,0 0,0 0,0 0,0 0,1 0,-1 0,1 0,-1 0,1-1,0 1,1-1,-1 1,0-1,1 0,-1 0,1 0,-1 0,3 1,1 0,-1-1,1 1,0-1,0 0,0 0,0-1,0 1,0-1,0-1,0 1,1-1,-1 0,0-1,0 1,1-1,-1-1,0 1,0-1,0 0,-1 0,1-1,0 1,-1-1,5-4,115-101,-116 98,9-12,-1 0,-1-1,0-1,-2-1,-1 0,1-6,-1 4,13-11,-22 68,-23 51,16-73,-1 1,1 0,0 0,1 0,0 1,1-1,0 1,0-1,1 1,0-1,0 1,1-1,1 0,0 1,0-1,0 0,1 0,1 0,0 0,0-1,2 4,-4-8,0-1,0 0,0 1,1-1,-1 0,1 0,0-1,0 1,0 0,0-1,0 0,0 0,0 0,1 0,-1 0,1-1,0 1,-1-1,1 0,0 0,0-1,0 1,0-1,0 0,0 0,-1 0,1 0,0-1,0 1,0-1,0 0,-1 0,1-1,0 1,0-1,11-11,0 0,0-1,-2-1,0 0,0-1,-2 0,0-1,0 0,-2-1,0 0,-2 0,1-1,-2 0,1-9,-4 20,36-106,-50 143,6 11,1 0,2 0,2 0,4 28,-4-59,2 0,-1 0,1-1,0 1,1 0,0-1,0 0,1 0,0 0,0 0,1 0,0-1,0 0,1 0,0 0,0-1,0 0,3 2,-7-8,1 0,-1 0,1 0,-1 0,0 0,1-1,-1 1,0-1,1 1,-1-1,0 0,1 0,-1 0,0 0,0 0,0 0,0-1,0 1,0-1,0 0,-1 1,1-1,-1 0,1 0,-1 0,1 0,-1 0,0 0,0 0,0-1,0 1,-1 0,1-1,-1 1,1 0,-1-1,0-1,2-1,76-201,-66 180,-7 11,2 1,-1 0,2 1,0 0,0 0,1 1,1 0,2-2,-11 14,0-1,0 0,0 0,0 0,0 0,0 1,0-1,0 1,0-1,0 1,1-1,-1 1,0-1,0 1,1 0,-1 0,0 0,1 0,-1 0,0 0,0 0,1 0,-1 0,0 1,0-1,1 0,-1 1,0-1,0 1,0 0,0-1,1 1,-1 0,0-1,0 1,0 0,-1 0,1 0,0 0,0 0,0 0,-1 0,1 0,0 1,-1-1,1 0,-1 0,0 0,24 66,-22-60,25 218,-15-94,-6 0,-7 52,0-76,1-90,0-1,-1 1,-1-1,-1 0,0 0,-1 0,-1 0,0 0,-2-1,1 0,-2 0,-7 11,7-10,-1-1,-1 0,0-1,-1 0,0 0,-1-2,-1 1,0-1,0-1,-2-1,1 0,-1 0,0-1,-10 3,22-11,1 0,-1 0,1-1,-1 1,1-1,-1 1,1-1,-1 0,1 0,-1 0,0 0,1-1,-1 1,1-1,-1 1,1-1,0 0,-1 0,1 0,0 0,-1 0,1-1,0 1,0-1,0 0,0 1,0-1,1 0,-1 0,0 0,1 0,-1 0,1 0,0-1,0 1,0 0,0-1,0 1,1-1,-1 0,-2-105,15 61,2 1,2 1,2 0,2 1,2 1,1 1,3 1,1 2,2 0,11-9,-26 28,1 0,0 1,2 1,0 1,0 0,2 1,0 1,1 1,0 1,1 1,20-9,-17 14</inkml:trace>
  <inkml:trace contextRef="#ctx0" brushRef="#br0" timeOffset="2799.172">1 1728,'623'-81,"182"-47,565-96,-717 138,-377 50,-226 28,-38 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6:32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2516 282,'16'29,"19"176,-30 156,-5-343,-1 1,-1 0,-1-1,0 1,-2-1,0 0,-7 16,5-23,6-18,8-21,6-2,2 0</inkml:trace>
  <inkml:trace contextRef="#ctx0" brushRef="#br0" timeOffset="359.84">2967 424,'-239'238,"237"-236,-1 0,1 0,-1 0,1 1,0-1,0 1,0 0,1 0,-1-1,0 1,1 0,0 0,0 1,0-1,0 0,0 0,1 0,-1 1,1-1,0 0,0 1,0-1,0 0,1 1,-1-1,1 0,0 0,0 0,0 0,0 0,1 0,-1 0,1 0,0 0,0 0,0-1,0 1,2 1,152 129,-31-5,-114-114</inkml:trace>
  <inkml:trace contextRef="#ctx0" brushRef="#br0" timeOffset="-1307.846">88 367,'0'0,"0"-1,0 1,0-1,0 0,0 1,0-1,0 1,0-1,0 1,0-1,0 1,-1-1,1 1,0-1,0 1,0-1,-1 1,1-1,0 1,-1 0,1-1,0 1,-1-1,1 1,-1 0,1-1,0 1,-1 0,1 0,-1-1,1 1,-1 0,1 0,-1 0,1 0,-1-1,1 1,-1 0,1 0,-1 0,0 0,1 0,-1 0,1 0,-1 1,1-1,-1 0,1 0,-1 0,1 0,-1 1,1-1,-1 0,1 0,0 1,-1-1,1 0,-1 1,1-1,0 1,-1-1,1 0,0 1,-1-1,1 1,0-1,0 1,0-1,-1 1,-12 44,10-33,-26 191,21-154,2 1,3 0,1 0,3 0,2 0,2 0,2 0,3-1,4 11,-9-49,0-1,0 0,1 0,0 0,1-1,0 0,0 0,1-1,0 0,0 0,1-1,0 0,1 0,-1-1,1-1,0 1,1-2,-1 1,2-1,-7-3,0 0,0-1,0 1,-1-1,1 0,0 0,0-1,0 0,-1 1,1-2,0 1,-1 0,1-1,-1 0,1 0,-1 0,0-1,0 1,0-1,0 0,-1 0,4-3,66-85,65-189,-124 255,-4 41,-8-9,-1 9,1 0,1 0,0 0,1 0,1-1,0 0,1 0,0 0,2-1,0 0,0 0,1-1,1 0,8 9,-9-18,0 1,0-1,0-1,0 0,1 0,-1-1,1 0,0-1,0 0,-1 0,1-1,0-1,0 1,-1-2,1 1,0-1,-1-1,1 0,-1 0,0-1,2 0,12-13,-1-1,-1 0,0-2,-1 0,-1-1,-2-1,0-1,-1 0,-1-2,-1 1,-1-2,-2 0,0 0,-2-1,6-25,-3 16,-2 0,-1-1,-2 0,-2 0,-1-1,-2 1,-1-1,-4-28,4 65,-1 0,0 0,0 0,1 0,-1 0,0 0,0 0,0 0,0 0,0 0,0 0,0 0,0 0,0 0,-1 0,1 0,0 0,-1 0,1 0,0 0,-1 0,1 0,-1 0,0 1,1-1,-1 0,0 0,1 1,-1-1,0 0,0 1,0-1,0 1,1-1,-1 1,0-1,0 1,0 0,0-1,0 1,0 0,0 0,0 0,0 0,0 0,0 0,0 0,0 0,0 0,0 0,0 0,0 1,0-1,0 0,0 1,0-1,0 1,0-1,0 1,1-1,-1 1,0 0,0 0,1-1,-1 1,0 0,-8 18,3 2</inkml:trace>
  <inkml:trace contextRef="#ctx0" brushRef="#br0" timeOffset="-920.929">1415 762,'4'32,"-2"-3,1-1,2 1,1-1,1 0,1-1,1 1,8 12,-16-37,1 0,0 0,-1 0,1 0,0 0,1-1,-1 1,0-1,1 1,-1-1,1 0,0 0,0 0,0 0,0 0,0-1,0 1,0-1,0 0,1 0,-1 0,0-1,1 1,-1-1,1 1,-1-1,1 0,-1-1,0 1,1-1,-1 1,1-1,-1 0,0 0,3-2,5-2,0 0,0-1,-1 0,0-1,0-1,0 1,-1-1,0-1,3-4,-6 7,0 1,-1-1,0 0,0-1,-1 1,1-1,-1 0,-1 0,1 0,-1 0,-1-1,1 1,-1-1,-1 0,1 0,-1 0,-1 1,1-1,-1 0,-1 0,1 0,-1 0,-1 0,0 0,0 1,0-1,-1 1,0-1,0 1,-1 0,0 0,0 0,-1 1,0 0,-2-3,3 5,0-1,-1 1,0 0,0 0,0 1,-1-1,1 1,-1 0,0 0,1 1,-1 0,0 0,-1 0,1 1,0 0,0 0,-1 1,1-1,0 2,-1-1,1 0,0 1,0 0,-1 1,1-1,0 1,0 1,0-1,1 1,-1 0,1 0,-1 0,1 1,0 0,0 0,1 0,-1 1,0 1,-3 12</inkml:trace>
  <inkml:trace contextRef="#ctx0" brushRef="#br0" timeOffset="-422.045">2036 931,'0'84,"1"-106,2 0,1 0,1 0,0 1,2 0,6-13,0-5,-12 37,-1-2,1 1,0-1,0 0,1 1,-1-1,1 1,-1-1,1 1,0 0,1 0,-1-1,0 2,1-1,0 0,-1 0,1 1,0 0,2-2,29 54,-22-32,-1-4</inkml:trace>
  <inkml:trace contextRef="#ctx0" brushRef="#br0" timeOffset="1560.034">2063 931,'0'5,"0"6,0 6,-4 1,-3 1,1 3,2 2,0 2,2 1,1 1,0 1,1 0,1-10,-1-13,5-7,1-9,0-2</inkml:trace>
  <inkml:trace contextRef="#ctx0" brushRef="#br0" timeOffset="2845.656">4716 508,'1'-1,"0"1,-1-1,1 0,-1 1,1-1,0 0,-1 0,1 0,-1 1,0-1,1 0,-1 0,0 0,1 0,-1 0,0 0,0 0,0 0,0 0,0 0,0 1,0-1,0 0,0 0,-1 0,1 0,0 0,0 0,-1 0,1 0,-1 1,1-1,-1 0,1 0,-1 0,1 1,-1-1,0 0,1 1,-1-1,0 0,0 1,1-1,-1 1,0 0,0-1,0 1,0-1,0 1,-45-16,-94 42,79-9,42-13,8-2,0 0,0 0,1 1,-1 1,1 0,0 0,0 1,0 0,-7 6,16-10,0-1,0 1,1-1,-1 1,0 0,1-1,-1 1,0 0,1 0,-1-1,1 1,-1 0,1 0,-1 0,1 0,0 0,0-1,-1 1,1 0,0 0,0 0,0 0,0 0,0 0,0 0,0 0,0 0,0 0,0 0,1 0,-1-1,0 1,1 0,-1 0,1 0,-1 0,1 0,-1-1,1 1,-1 0,1-1,0 1,-1 0,1-1,0 1,0-1,0 1,-1-1,1 1,0-1,0 0,0 1,0-1,56 21,-51-20,200 17,-204-18,0-1,0 1,0-1,1 1,-1 0,0 0,0 0,0 0,0 0,1 0,-1 1,0-1,0 1,0-1,0 1,0 0,0 0,0 0,0 0,0 0,0 0,-1 1,1-1,0 1,-1-1,1 1,-1-1,1 1,-1 0,0 0,0 0,0 0,0 0,0 0,0 0,-1 0,1 0,-1 0,1 0,-1 1,0-1,0 0,0 0,0 0,0 1,0-1,-1 0,1 0,-1 0,0 0,-10 15,-2-1,-1 0,0-1,0-1,-1 0,-1-1,-1 0,0-2,-11 6,-31 25,43-30,-2-1,2 2,-1 0,2 0,0 1,0 1,1 1,1 0,1 1,-8 13,19-28,0-1,1 0,-1 1,0-1,1 1,-1-1,1 1,0-1,-1 1,1 0,0-1,0 1,0-1,0 1,0 0,1-1,-1 1,0-1,1 1,-1-1,1 1,-1-1,1 1,0-1,0 0,-1 1,1-1,0 0,0 1,1-1,-1 0,0 0,0 0,0 0,1 0,-1 0,0-1,1 1,-1 0,1-1,-1 1,1-1,-1 1,1-1,0 0,0 1,82 3,-74-4,27 0,-26 1,-1 0,0-1,1 1,-1-2,1 0,-1 0,0-1,0 0,0-1,0 0,0 0,0-1,-1 0,0-1,0 0,0-1,1-1,2-9</inkml:trace>
  <inkml:trace contextRef="#ctx0" brushRef="#br0" timeOffset="3199.415">4661 0,'-19'49,"2"1,2 0,3 1,2 1,2 0,2 0,3 0,2 1,2-1,2 1,-3 107,-28 142,-1 57,29-325,-1-24,0 1,1-1,0 1,1-1,0 0,0 1,1-1,1 0,0 0,0 0,3 5,6 2</inkml:trace>
  <inkml:trace contextRef="#ctx0" brushRef="#br0" timeOffset="7895.946">10615 621,'-35'15,"1"2,1 1,1 2,1 1,0 1,2 2,0 1,1 3,21-23,0 1,1 0,0 1,0 0,1-1,0 2,0-1,1 1,-1-1,2 1,-1 0,1 0,1 1,-1-1,1 1,1-1,-1 1,2 0,-1 0,1-1,0 1,1 0,0 0,1-1,-1 1,2-1,-1 1,1-1,0 0,1 0,3 5,3-3,1 0,0-1,1-1,0 0,0-1,1 0,-1-1,1 0,1-1,-1-1,1 0,0 0,0-2,0 0,0 0,0-1,1-1,-1 0,0-1,0-1,0 0,0-1,0 0,4-3,94-23,-88 22</inkml:trace>
  <inkml:trace contextRef="#ctx0" brushRef="#br0" timeOffset="5479.024">7003 988,'-10'33,"-2"31,-1 9,4-3,2-9,7-14,4-11,6-11,1-15,-1-9</inkml:trace>
  <inkml:trace contextRef="#ctx0" brushRef="#br0" timeOffset="5644.021">7060 592,'-10'-33,"-8"-17,0 6,6 15,7 17,8 16,4 11,5 9,1-1</inkml:trace>
  <inkml:trace contextRef="#ctx0" brushRef="#br0" timeOffset="6027.264">7257 1298,'234'-372,"-172"261,-84 193,15-53,1 1,1 1,2-1,1 0,2 1,2 22,-1-48,0 0,0 0,1 1,0-1,0 0,0 0,1-1,0 1,-1 0,2-1,-1 0,0 1,1-1,0-1,0 1,0 0,0-1,1 0,-1 0,1 0,0-1,0 0,0 1,0-2,0 1,0-1,0 1,1-1,-1-1,1 1,-1-1,0 0,1 0,-1-1,1 1,-1-1,5-2,8-3,-1-1,0-1,-1 0,0-2,0 1,0-2,-2 0,1-1,-2-1,1 0,10-14,-14 17,4-6,-2-1,0 1,0-2,-2 0,0 0,-1-1,-1 0,-1-1,1-6,19-44,-20 52</inkml:trace>
  <inkml:trace contextRef="#ctx0" brushRef="#br0" timeOffset="6981.246">8245 988,'18'0,"1"0,0-2,-1 0,1-1,-1-1,0-1,0 0,0-1,0-1,-1-1,-1 0,1-1,-1-1,-1-1,0 0,5-5,-18 14,1-1,-1 1,1-1,-1 1,0-1,0 0,0 0,0 0,0 0,-1 0,1 0,-1 0,0-1,0 1,0-1,-1 1,1 0,-1-1,0 1,0-1,0 1,0-1,0 1,-1-1,0 1,0-1,0 1,0 0,0-1,0 1,-1 0,0 0,0 0,1 0,-2 0,1 1,0-1,-1 1,1-1,-1 1,1 0,-1 0,0 0,0 0,0 0,0 1,-1-1,1 1,0 0,-1 0,-1 0,-7 2,1 0,-1 1,1 0,0 1,0 0,0 1,0 0,0 1,1 0,0 1,0 0,1 0,-1 1,1 0,1 1,-1 0,1 0,1 1,-5 1,0 0,2 1,-1 1,1-1,1 1,0 1,1 0,0 0,1 1,1 0,0 0,1 0,0 1,1 0,1-1,0 2,1-1,1 0,0 0,1 1,0-1,2 3,-1-14,1 1,0 0,0 0,0-1,0 0,1 1,-1-1,1 0,0 0,0 0,1-1,-1 1,1-1,0 1,0-1,0-1,0 1,1 0,-1-1,1 0,-1 0,1-1,0 1,-1-1,5 1,127 4,-83-17,-2-2,1-2,-2-2,0-3,-1-2,-1-1,-2-3,0-2,-2-2,-1-2,11-12,-21 20,0-2,-2-1,0-1,-2-1,-2-2,0-1,-2-1,-2-1,-1-1,-2-2,-1 1,-2-2,-1-1,-2 0,-2 0,-2-1,-1-3,-8 30,0-1,-1 1,0-1,-1 1,0-1,-2 1,1-1,-5-10,6 20,0 0,-1 0,1 0,-1 0,0 0,0 1,-1-1,1 1,-1 0,1 0,-1-1,0 2,0-1,-1 0,1 1,0-1,-1 1,0 0,1 0,-1 0,0 1,0 0,0-1,0 1,0 0,0 1,0-1,-1 1,1 0,-1 0,-2 1,0 0,1 0,-1 1,1 0,-1 0,1 1,0 0,0 0,0 0,1 0,-1 1,1 0,0 1,0-1,0 1,0 0,1 0,0 0,0 1,-2 4,-56 127,53-98,2 2,2-1,1 0,2 1,2 0,4 25,3-19,1 0,3-1,1 0,3-1,1 0,18 31,-29-64,7 16,-1 1,-1-1,-1 2,-2-1,-1 1,-2 0,0 1,-2 20,-3-67,0-2</inkml:trace>
  <inkml:trace contextRef="#ctx0" brushRef="#br0" timeOffset="7232.175">8837 621,'38'5,"37"-4,15-1,-2-6,-8-2,-6 0,-8-2,-9-1,-5 3,-7 1,-1 3,-4 2,-3 1,-3 1,-3 1,-7 4,-2 2,-5-1</inkml:trace>
  <inkml:trace contextRef="#ctx0" brushRef="#br0" timeOffset="4794.931">5873 536,'26'-22,"-2"-1,-1-1,0-1,-2-1,-1-1,-1-1,-2 0,0-1,-2-1,-2-1,0 0,-2 0,-2-1,1-7,-9 19,-8 105,6 759,-26-525,27-306,0-1,-1 1,-1 0,0-1,-1 1,0-1,-1 0,0 0,-1 0,0-1,-1 1,0-1,-4 3,-9-5,22-36,103-168,-86 158</inkml:trace>
  <inkml:trace contextRef="#ctx0" brushRef="#br0" timeOffset="5233.237">6523 451,'-286'380,"277"-368,4-7,1 1,-1 0,1 0,1 0,-1 0,1 1,0-1,0 1,1 0,0 0,0 0,1 0,0 3,3-7,0 0,1 0,0 0,-1-1,1 1,0-1,0 0,1 0,-1 0,0 0,1 0,-1-1,1 0,-1 1,1-1,0-1,0 1,-1 0,1-1,0 0,0 0,0 0,-1 0,1-1,0 1,0-1,-1 0,1 0,1-1,39-7,-40 7,0-1,1 1,-1 1,1-1,0 0,-1 1,1 0,0 0,0 1,0-1,-1 1,1 0,0 1,0-1,0 1,0 0,0 0,-1 0,1 1,-1-1,1 1,-1 0,1 1,-1-1,0 1,0 0,0 0,-1 0,1 0,-1 1,1-1,-1 1,0 0,0 0,-1 0,27 128,-3-6,-14 31,-13-156,1 0,0 0,-1 0,1 1,0-1,0 0,0 0,0 0,0 1,0-1,0 0,1 0,-1 0,0 1,1-1,-1 0,0 0,1 0,-1 0,1 0,0 0,-1 0,1 0,0 0,0 0,0 0,0-1,-1 1,1 0,0 0,0-1,0 1,1-1,-1 1,0-1,0 1,0-1,0 0,0 1,1-1,-1 0,0 0,0 0,0 0,1 0,-1 0,0 0,0 0,0-1,0 1,1 0,-1-1,0 1,0-1,0 1,0-1,0 0,0 1,0-1,0 0,0 0,0 0,12-8</inkml:trace>
  <inkml:trace contextRef="#ctx0" brushRef="#br0" timeOffset="9332.629">11659 931,'40'5,"-1"-2,1-2,0-1,-1-2,1-2,-1-2,0-1,26-10,-59 16,0-2,0 1,0-1,0 0,0 0,-1 0,1-1,-1 0,0 0,0 0,0-1,-1 0,0 1,0-2,0 1,0 0,-1-1,0 0,0 0,0 0,-1 0,0 0,0 0,-1 0,0-1,0 1,0-1,-1 1,0-1,0 1,0-1,-1 1,0-1,0 1,-1 0,0-1,-1-1,1 3,0 0,-1-1,0 1,0 0,0 0,0 1,-1-1,0 1,0 0,0 0,-1 0,1 0,-1 1,0-1,0 1,0 1,0-1,0 1,-1 0,1 0,-1 0,0 1,1 0,-1 0,0 0,0 1,0 0,1 0,-5 1,-4 0,1 0,-1 1,1 1,0 0,-1 1,1 1,1 0,-1 0,1 2,0-1,0 1,-1 3,-1 1,1 2,1-1,0 2,1 0,0 0,1 1,1 0,0 1,1 0,1 0,0 1,1 0,1 0,1 0,0 1,1-1,1 1,1 0,1 0,0 0,1 0,1 1,-1-11,0-1,1 1,0 0,0-1,1 1,0-1,1 0,-1 0,1 0,1 0,-1-1,1 1,0-1,0-1,1 1,0-1,0 0,0 0,1 0,-1-1,1 0,0 0,1-1,-1 0,0 0,1-1,0 0,-1 0,7 0,14 3,-1-2,1 0,-1-2,1-1,0-1,-1-2,14-3,-13 0</inkml:trace>
  <inkml:trace contextRef="#ctx0" brushRef="#br0" timeOffset="9801.998">12309 1158,'296'-342,"-247"281,8-25,-62 117,0-21,0 1,0 0,2-1,-1 1,1 1,0-1,1 0,1 1,0-1,0 1,1-1,1 1,0-1,0 1,1-1,1 0,0 0,0 0,1 0,1 0,-1-1,2 1,-1-1,2-1,-1 1,3 2,3-5,-1-1,1 0,0 0,0-1,0-1,1 0,0 0,0-1,0-1,0-1,0 1,0-2,0 0,1-1,-1 0,0-1,0 0,0-1,-1 0,1-1,-1-1,0 0,0-1,0 0,-1 0,1-2,-2 1,1-1,-1-1,0 0,-1 0,0-1,-1 0,0-1,5-8,-3 6,0 0,-1 0,-1-1,0 0,-1-1,0 0,-1 0,-1 0,0-1,-2 0,1 0,-1-6,-2-3</inkml:trace>
  <inkml:trace contextRef="#ctx0" brushRef="#br0" timeOffset="10933.363">13437 931,'48'-3,"-1"-2,1-2,-1-2,35-13,-82 22,29-6,0-2,0-1,-1-2,-1 0,0-2,-1-1,0-1,-1-2,-1 0,4-5,-23 18,0-1,-1 0,0 0,0 0,0 0,0-1,-1 1,0-1,0 0,0 0,-1 0,0 0,0-1,-1 1,0 0,0-1,0 1,-1-1,0 1,0-1,-1 1,1-1,-2-1,1 5,0 1,0-1,-1 1,1 0,-1 0,0 0,1 0,-1 0,0 0,0 0,0 1,0-1,-1 1,1-1,0 1,-1 0,1 0,-1 0,1 0,-1 0,1 0,-1 1,0 0,1-1,-1 1,0 0,1 0,-1 0,0 1,1-1,-1 1,0-1,-82 31,57-15,2 2,0 2,1 0,1 1,1 1,1 2,1 0,1 1,1 1,2 1,0 0,2 2,-2 5,14-28,-1 0,1 0,1 0,-1 0,1 0,0 1,0-1,1 1,0-1,0 1,1-1,-1 1,2 0,-1-1,1 1,-1 0,2-1,-1 1,1-1,0 0,0 0,1 1,0-1,0-1,0 1,1 0,0-1,2 2,3 0,2 0,-1-1,1-1,-1 0,2 0,-1-1,0-1,1 1,-1-2,1 0,0 0,0-1,0-1,0 0,0 0,0-1,0-1,0 0,-1-1,1 0,7-3,21-8,-1-2,0-1,-2-2,0-2,18-14,-9 7,-2-2,0-2,-3-2,0-2,-3-1,-1-2,-2-2,-1-1,22-39,-20-26,-35 105,-1-1,1 0,-1 0,0 1,0-1,0 0,0 0,-1 0,1 1,-1-1,1 0,-1 1,0-1,0 0,0 1,-1-1,1 1,-1-1,1 1,-1 0,0 0,1 0,-1 0,0 0,-1 0,1 0,0 1,0-1,-1 1,1-1,-1 1,1 0,-1 0,0 0,1 1,-1-1,-2 0,-9 2,1 0,-1 1,1 0,0 1,-1 1,2 0,-1 0,0 2,1-1,0 2,0-1,1 2,0-1,-10 10,13-11,1 0,0 1,0 0,0 0,1 1,0 0,0 0,1 0,0 1,1-1,-2 6,4-10,1-1,0 0,0 1,1-1,-1 1,1-1,0 0,0 1,0-1,0 1,0-1,1 1,0-1,-1 1,1-1,1 0,-1 1,0-1,1 0,0 0,-1 0,1 0,0 0,1-1,-1 1,0-1,1 1,-1-1,1 0,0 0,0 0,0 0,1 0,8 3,0 0,1 0,-1-2,1 1,0-2,0 0,0 0,0-1,1-1,-1 0,0-1,13-2,54 2,-76 1,0 0,-1 1,1 0,0 0,0 0,-1 0,1 0,-1 1,1 0,-1-1,0 1,0 1,1-1,-1 0,-1 1,1-1,0 1,-1 0,1 0,-1 0,0 0,0 0,0 1,0-1,-1 1,1-1,-1 1,0 0,0-1,-1 1,1 0,-1 0,1-1,-1 2,1 10,-1 0,0 1,-2-1,1 1,-2-1,0 0,-5 14,-5 7,10-31,0 1,0 0,1 0,0 1,0-1,0 0,1 1,0-1,0 1,1-1,0 1,0-1,0 1,1-1,0 1,0-1,1 1,0 2,9 9</inkml:trace>
  <inkml:trace contextRef="#ctx0" brushRef="#br0" timeOffset="18149.063">15328 592,'-11'4,"-22"5,1 1,0 2,0 1,1 1,1 2,0 1,1 1,1 2,1 1,1 1,17-12,0 0,1 1,0 0,1 1,0-1,1 1,0 1,1-1,1 1,0 0,0 0,1 1,1-1,0 0,1 1,1 0,0-1,0 1,2-1,1 11,-1-19,0-1,1 1,-1 0,1 0,0-1,0 0,0 1,1-1,-1-1,1 1,0 0,0-1,0 0,1 0,-1 0,1 0,0-1,-1 0,1 0,0 0,0 0,1-1,-1 0,0 0,0-1,1 1,-1-1,0 0,1 0,-1-1,0 0,0 0,1 0,-1 0,0-1,0 0,0 0,1-1,23-10,-1-1,0-2,-1 0,0-2,-2-1,0-1,-1-1,-2-1,0-2,-1 0,-1 0,-1-2,-2-1,4-8,28-95,-49 110,-6 33,-4 208,12-148,-2 458,-3-468,-3-1,-3 1,-13 43,19-91,-1 0,-1 0,-1-1,0 0,0 0,-2-1,0 0,0 0,-6 6,10-14,0 0,0 0,-1 0,1-1,-1 0,0 0,0 0,-1-1,1 0,-1 0,1 0,-1 0,0-1,0 0,0 0,0-1,0 0,-1 0,1 0,0-1,-1 0,1 0,0 0,-2-1,-1-3,1 0,0 0,0-1,1 1,-1-2,1 1,0-1,0 0,1-1,0 1,0-1,0-1,1 1,0-1,1 0,-1 0,2 0,-1 0,1-1,0 0,1 1,0-1,0-5,1 0,0 0,1 0,1 0,0 0,1 0,0 0,1 0,1 1,0-1,1 1,0 0,1 1,1-1,0 1,0 0,1 1,1-1,0 2,1-1,7-6,19-18,2 2,0 1,3 3,0 0,2 3,0 2,19-6,23-19,-64 35</inkml:trace>
  <inkml:trace contextRef="#ctx0" brushRef="#br0" timeOffset="19131.24">15920 621,'-1'4,"-11"31,1 0,2 1,1 0,2 0,1 5,5-29,0 0,1 0,1 0,0-1,0 1,1-1,1 1,0-1,0 0,4 6,-6-13,0 0,1 0,-1 0,1 0,0 0,-1-1,2 1,-1-1,0 0,1 0,-1 0,1 0,0-1,0 1,0-1,0 0,0 0,1-1,-1 1,1-1,-1 0,1 0,-1-1,1 1,-1-1,1 0,0 0,-1 0,9-4,0-1,-1 0,1-1,-2-1,1 1,-1-2,0 0,0 0,-1-1,0 0,0-1,-1 0,-1 0,0-1,7-10,6-6,14-14,-2-1,-2-1,-2-2,-2-1,-2-1,11-31,-33 53,-11 31,3 12,1 1,1-1,1 1,1 0,0-1,1 1,1 0,1 0,1-1,0 1,7 17,22 90,-15-69,-3 1,-2 0,-3 1,-3 3,-7-16,-2 1,-2-1,-2 0,-2 0,-2-1,-2 0,-7 11,15-41,0-1,-1 0,-1-1,0 1,-1-1,0-1,-1 1,-1-1,1-1,-6 4,13-13,0 0,-1 0,1-1,-1 1,0 0,1-1,-1 0,0 0,0 0,0 0,0 0,0-1,0 1,0-1,0 1,0-1,0 0,0-1,0 1,0 0,0-1,0 0,0 0,0 0,0 0,0 0,1 0,-1-1,0 1,1-1,-1 0,1 0,0 0,-1 0,1 0,0 0,0-1,0 1,1-1,-1 1,1-1,-1 0,1 1,0-1,0 0,-1-3,-1-12,0-1,1 1,1-1,0 0,2 1,0-1,1 0,1 1,0-1,2 1,0 0,1 0,1 1,1 0,1-8,1 0,2 1,0 0,2 1,0 1,1 0,2 1,0 0,1 2,1 0,1 1,1 1,0 1,1 1,0 0,2 2,-1 1,2 1,-1 1,2 1,-1 1,22-4,-11 9,-6 2</inkml:trace>
  <inkml:trace contextRef="#ctx0" brushRef="#br0" timeOffset="22088.607">201 1722,'49'-18,"98"-21,228 39,259 0,-386-29,486 29,-464-27,-187 26,1 3,81 13,-34-4,-1-6,53-7,-28-1,2081 3,-1902 30,100-31,-85-28,749 29,420 0,-965-27,41 15,107-4,-187 11,-243 5,110-7,-39-11,125 17,-203 3,142-3,-113-25,582 25,-444-27,668 28,-711 0,-293-17,-76 12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55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572 76,'-28'-15,"0"2,0 2,-1 0,-1 2,-10-1,32 8,0 0,0 1,1 0,-2 1,1 0,0 0,0 0,0 1,0 0,1 1,-1 0,0 0,0 0,1 1,0 1,-1-1,1 1,0 0,1 1,-1-1,1 1,-6 6,4 2,0-1,0 2,1-1,1 1,1 0,0 0,0 1,1 0,1-1,1 1,0 0,1 0,0 1,2-1,-1 0,-2 27,-47 319,-35 19,82-373,1-5,0 0,0 0,0 0,0 0,0 0,0 0,1 0,-1 0,1 0,-1 0,1 1,0-1,0 0,0 0,0 0,0 0,1 1,-1-1,1 0,-1 0,1 0,0 0,-1 0,1 0,0 0,1 0,-1 0,0-1,0 1,1 0,-1-1,1 1,-1-1,1 1,0-1,0 0,0 1,-1-1,1 0,0-1,0 1,0 0,2 0,131-52,-116 47,1 0,0 1,-1 1,1 1,0 1,0 1,0 0,-1 2,5 1,0 3</inkml:trace>
  <inkml:trace contextRef="#ctx0" brushRef="#br0" timeOffset="439.669">740 640,'-22'39,"2"1,2 2,1 0,3 0,1 1,-4 32,15-71,1-1,0 0,0 1,0-1,0 1,0 0,1-1,0 1,0 0,0-1,0 1,1-1,-1 1,1 0,0-1,0 1,0-1,0 0,1 1,-1-1,1 0,0 0,0 0,0 0,0 0,1 0,-1-1,1 1,0-1,0 1,0-1,0 0,0 0,7-1,0 0,1-1,-1 0,0 0,0-2,0 1,0-1,0 0,-1-1,1 0,-1-1,1 0,-1 0,0-1,-1 0,1-1,-1 0,0 0,-1-1,1 0,-1 0,0 0,-1-1,0 0,0-1,-1 1,2-5,-3 6,-1 0,0 0,0 0,0 0,-1-1,0 1,-1-1,0 1,0-1,0 0,-1 1,0-1,0 0,-1 0,0 1,-1-1,0 1,0-1,0 1,-1 0,0 0,0 0,-1 0,0 0,0 1,-4-4,-56-26,45 29</inkml:trace>
  <inkml:trace contextRef="#ctx0" brushRef="#br0" timeOffset="968.944">1193 103,'-76'470,"53"-256,22-213,0 1,0-1,0 1,0 0,1 0,-1-1,0 1,1 0,-1 0,1 0,0-1,-1 1,1 0,0 0,0 0,0 0,1 0,-1 0,0-1,1 1,-1 0,1 0,-1 0,1-1,0 1,0 0,0-1,0 1,0-1,0 1,0-1,1 1,-1-1,0 0,1 0,-1 1,1-1,-1 0,1 0,0-1,-1 1,1 0,0 0,0-1,0 1,-1-1,1 0,0 1,0-1,0 0,0 0,0 0,1-1,143-75,-133 67,1 2,0 0,1 0,-1 2,1-1,0 2,1 0,-1 1,1 1,-1 0,1 1,0 0,-1 2,1 0,11 2,-22-1,-1 0,1 1,-1 0,0-1,0 1,0 1,-1-1,1 1,-1-1,1 1,-1 0,0 0,-1 1,1-1,-1 0,0 1,0 0,0-1,-1 1,1 0,-1 0,0 0,-1 0,1 0,-1 0,0 0,0 0,-1 0,1 0,-1 0,0 0,0 0,-1-1,0 1,0 0,0-1,0 1,-1-1,1 1,-1-1,0 0,0 0,-1-1,1 1,-4 1,0 5,-1 0,0-1,0-1,-1 1,0-1,-1-1,0 0,0 0,-1-1,1 0,-1-1,0 0,-1-1,1 0,-1-1,0 0,0-1,0 0,0-1,0 0,-1-1,1 0,0-1,0-1,-2 0,11 1,-1 0,1 0,0-1,-1 1,1-1,0 0,0 0,0 0,0 0,0-1,1 1,-1-1,1 0,-1 1,1-1,0 0,0 0,0-1,1 1,-1 0,1-1,0 1,0 0,0-1,0 0,0 1,1-1,0 1,0-2,-2-18</inkml:trace>
  <inkml:trace contextRef="#ctx0" brushRef="#br0" timeOffset="1771.364">1813 866,'33'-29,"-1"-1,-1-2,-2-1,-1-2,12-21,-35 48,-5 6,1 1,-1-1,0 1,1-1,-1 1,0 0,1-1,0 1,-1 0,1-1,0 1,0 0,0 0,0 0,0-1,0 1,0 0,0 0,0 1,0-1,1 0,-1 0,0 0,1 1,-1-1,0 1,1-1,-1 1,1 0,-1-1,1 1,-1 0,1 0,-1 0,1 0,-1 0,1 0,-1 1,1-1,-1 0,0 1,1-1,-1 1,1 0,7 12,-2 1,0 0,0 1,-2-1,0 1,0 0,-1 1,-1-1,-1 2,7 22,8 24,-3 0,-3 2,-3-1,-3 1,-2 0,-4 21,0-72,0 0,-1 0,-1 0,0-1,-1 1,0-1,-1 0,-1 0,0-1,-1 1,0-1,-9 10,15-20,-1 1,0-1,0 0,0 0,0 0,0-1,-1 1,1 0,0-1,-1 0,1 1,-1-1,0 0,1 0,-1 0,0-1,0 1,1-1,-1 0,0 1,0-1,0 0,0-1,1 1,-1 0,0-1,0 0,1 1,-1-1,0 0,1 0,-1-1,1 1,-1-1,1 1,0-1,-1 0,1 0,0 0,0 0,0 0,1 0,-1 0,0-1,1 1,0-1,-1 1,1-1,0 1,0-1,0 0,-2-8,0-1,0 0,1 1,1-1,0 0,1 0,0 0,0 0,1 0,1 0,0 0,3-8,4-37,8-38,-11 69</inkml:trace>
  <inkml:trace contextRef="#ctx0" brushRef="#br0" timeOffset="2050.776">1983 245,'-5'-5,"-1"4,-1 6,2 2</inkml:trace>
  <inkml:trace contextRef="#ctx0" brushRef="#br0" timeOffset="2538.269">2378 696,'53'-19,"-10"4,-1-1,-2-3,1-1,9-8,-48 28,0-1,0 0,0 0,0 0,0 0,0 0,0-1,0 1,-1-1,1 1,0-1,-1 1,1-1,-1 0,0 0,1 0,-1 0,0 0,0 0,0 0,-1 0,1 0,0 0,-1-1,1 1,-1 0,0 0,0-1,0 1,0 0,0 0,-1-1,1 1,0 0,-1 0,0-1,1 1,-1 0,0 0,0 0,-1 0,1 0,0 0,0 1,-1-1,1 0,-1 1,0-1,1 1,-2-2,-3 0,0 1,0-1,0 1,-1 0,1 0,-1 0,1 1,-1 0,1 1,-1-1,0 1,1 1,-1-1,1 1,-1 0,1 1,-1-1,1 1,0 1,-1-1,1 1,0 0,1 0,-1 1,1-1,-2 2,-6 5,0 0,1 1,0 0,0 1,1 0,1 1,0 0,1 0,0 1,0 4,3-9,1-1,0 1,1 0,0 0,0 0,1 1,0-1,1 1,0 0,0 0,1 0,0 0,1 0,0 0,1 0,0 0,1 0,0-1,0 1,1 0,0-1,1 1,0-1,0 0,1-1,0 1,1-1,0 0,0 0,1 0,0-1,4 4,3-4,-1-1,1 0,0-1,1-1,-1 0,1-1,0 0,0-1,0-1,0 0,0-1,0-1,0 0,1-1,16 0,-8 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06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314 576,'26'0,"0"0,0-2,0-1,-1-1,1-1,-1-2,-1 0,1-2,-1 0,0-2,3-3,-19 9,-1 0,0-1,0 0,0-1,-1 0,0 0,-1 0,1 0,-1-1,-1 0,0 0,0 0,0-1,-1 1,0-1,-1 0,0 0,0 0,-1 0,0 0,0 0,-2-5,2 13,-1 0,1 0,-1 0,0 0,0 0,0 0,1 0,-1 0,0 0,0 0,-1 0,1 0,0 0,0 0,0 0,-1 0,1 0,0 0,-1 0,1 0,-1 0,1 0,-1 1,0-1,1 0,-1 0,0 0,1 1,-1-1,0 0,0 1,0-1,0 1,0-1,0 1,0-1,0 1,0 0,0-1,0 1,0 0,0 0,0 0,0 0,0 0,0 0,0 0,0 0,0 0,0 0,0 0,0 1,0-1,0 1,0-1,0 0,0 1,0 0,0-1,1 1,-1-1,0 1,0 0,1 0,-1-1,-7 14,1-1,1 1,0 1,1-1,0 1,1 0,1 0,1 0,0 0,0 0,2 1,0-1,1 7,-1-11,-4 169,-8-1,-22 100,25-224,-3-1,-2-1,-2 0,-3-1,-2-1,-2 0,-2-2,-3-1,-1-2,-3 0,-1-2,-3-2,-34 34,61-68,0 0,-1 0,1 0,-1-1,-1-1,1 0,-1 0,-1-1,1-1,0 1,-1-2,-11 3,21-6,0 0,-1 0,1 0,0 0,0 0,-1-1,1 1,0-1,0 0,0 1,0-1,0 0,0 0,0 0,0 0,0-1,0 1,0 0,1-1,-1 1,1-1,-1 0,1 1,-1-1,1 0,0 0,0 0,0 0,0 0,0 0,1 0,-1-1,0 1,1 0,0 0,-1 0,1-1,0 1,0 0,1-2,14-92,11 40,1 2,3 1,3 1,1 1,35-37,-34 45,1 1,3 2,1 2,1 1,2 2,2 3,12-6,-40 28,0 0,1 2,1 0,-1 0,1 2,0 1,1 0,0 2</inkml:trace>
  <inkml:trace contextRef="#ctx0" brushRef="#br0" timeOffset="369.354">1161 1027,'-32'14,"0"2,1 1,1 1,1 2,0 0,2 3,0 0,18-17,1 1,-1-1,2 1,-1 1,1-1,0 1,1 1,0-1,0 1,1 0,0 0,0 1,1-1,0 1,1 0,0 0,-1 9,5-16,-1 0,0-1,1 1,0 0,0-1,0 1,0 0,0-1,0 0,0 1,1-1,-1 0,1 1,0-1,0 0,0 0,0-1,0 1,0 0,0-1,1 1,-1-1,0 1,1-1,0 0,-1 0,1 0,-1-1,1 1,0-1,0 1,-1-1,1 0,0 0,2 0,96-21,-79 8,0 0,-1-2,-1-1,0 0,-1-1,-1-1,0-1,-2 0,0-2,12-20,13-3,-40 43,0 0,0 0,0 1,0-1,0 0,0 1,0-1,0 1,0-1,0 1,0-1,0 1,1 0,-1 0,0-1,0 1,0 0,0 0,1 0,-1 0,0 1,0-1,0 0,0 0,1 1,-1-1,0 0,0 1,0-1,0 1,0 0,0-1,0 1,0 0,0 0,-1-1,1 1,0 0,0 0,-1 0,1 0,0 0,-1 0,1 0,-1 0,1 0,-1 0,0 1,1-1,12 81,-13-76,0 1,0 0,0-1,0 1,1-1,0 1,1-1,0 0,0 1,0-1,0 0,1 0,0 0,1-1,-1 1,1-1,0 0,0 0,1 0,-1 0,3 0,70 17,-52-22</inkml:trace>
  <inkml:trace contextRef="#ctx0" brushRef="#br0" timeOffset="750.349">1923 886,'-25'21,"8"-9,1 1,0 0,1 2,1 0,0 0,1 2,0-1,2 2,-3 5,13-22,0 0,0 1,1-1,-1 0,1 1,-1-1,1 1,0-1,-1 1,1-1,0 1,0-1,0 1,0-1,0 1,1-1,-1 0,0 1,1-1,-1 1,1-1,-1 0,1 1,0-1,-1 0,1 1,0-1,0 0,0 0,0 0,0 0,0 0,0 0,0 0,1 0,-1 0,0-1,1 1,-1 0,1-1,65 14,-48-11,-16-4,0 1,0-1,1 1,-1 0,0 0,0 0,0 1,0-1,0 1,0 0,0-1,0 1,0 1,0-1,0 0,0 1,-1-1,1 1,-1 0,1 0,-1 0,1 0,-1 1,0-1,0 0,0 1,-1 0,1-1,-1 1,1 0,-1 0,0 0,0 0,0 0,0 0,-1 0,1 0,-1 0,0 0,0 0,0 1,0 2,-7 4,0 0,-1 0,0-1,-1 0,0-1,0 1,-1-2,1 1,-2-1,1-1,-1 0,0 0,-1-1,1-1,-6 2,16-6,-38 6,38-6,1 0,-1 0,0-1,1 1,-1 0,1 0,-1-1,1 1,-1-1,1 1,-1 0,1-1,-1 1,1-1,-1 1,1-1,0 1,-1-1,1 1,0-1,-1 1,1-1,0 0,0 1,0-1,0 1,-1-1,1 0,0 1,0-1,0 1,0-1,0 0,0 1,1-1,-1 0,0 1,0-1,0 1,1-1,-1 0,0 1,0-1,1 1,-1-1,0 1,1-1,-1 1,1-1,-1 1,1 0,-1-1,1 1,-1 0,1-1,-1 1,1 0,9-12</inkml:trace>
  <inkml:trace contextRef="#ctx0" brushRef="#br0" timeOffset="1053.972">2516 379,'-32'69,"4"1,2 1,4 2,3 0,3 1,-5 62,14 203,-3-305,4-28</inkml:trace>
  <inkml:trace contextRef="#ctx0" brushRef="#br0" timeOffset="1299.695">2206 943,'38'5,"27"1,8 0,-4-1,-10-2,-4-5,-7-4,-7 1,-6 0,-3-3,-3-1,-2 1,0-2,-5 0</inkml:trace>
  <inkml:trace contextRef="#ctx0" brushRef="#br0" timeOffset="1665.777">2939 1027,'35'-13,"-12"7,-1-1,0-1,0-2,-1 0,0-1,0-1,-2 0,1-2,-2-1,0 0,14-16,-30 30,0-1,-1 0,1 1,0-1,-1 0,0 1,1-1,-1 0,0 0,0 0,0 0,-1 0,1-1,0 1,-1 0,1 0,-1 0,0-1,0 1,1 0,-2 0,1-1,0 1,0 0,-1 0,1-1,-1 1,0 0,1 0,-1 0,0 0,0 0,-1 0,1 0,0 0,-1 1,1-1,-1 0,1 1,-1-1,0 1,0 0,1-1,-2 1,-4-1,0 0,0 0,0 1,0 0,0 0,0 0,0 1,-1 0,1 1,0 0,0 0,0 0,0 1,0 0,0 1,0-1,1 1,-1 0,-3 3,-109 85,110-82,-1-1,1 1,1 0,0 1,0 0,1 0,0 1,1 0,0 0,0 0,1 1,1 0,0 0,1 0,0 0,1 1,0-1,1 1,1 0,-1-1,2 1,0-1,1 1,1 3,-1-11,0 0,1 0,0 0,0 0,0 0,1-1,-1 1,1-1,0 0,1 0,-1-1,1 1,-1-1,1 0,0 0,0-1,1 1,-1-1,0 0,1-1,-1 1,1-1,-1 0,4 0,7 1,-1 0,1-2,0 0,-1 0,1-2,-1 0,1 0,6-3,45-18,-39 13</inkml:trace>
  <inkml:trace contextRef="#ctx0" brushRef="#br0" timeOffset="1984.501">3504 1027,'-54'143,"54"-143,1 0,-1 0,0 0,1 0,-1 0,0 0,1 0,-1 0,0 0,0 0,1 0,-1 0,0 0,1 0,-1 0,0 0,1 0,-1 0,0 1,1-1,-1 0,0 0,0 0,1 1,-1-1,0 0,0 0,0 1,1-1,-1 0,0 0,0 1,0-1,0 0,1 1,-1-1,0 0,0 1,0-1,0 0,0 1,0-1,0 0,0 0,0 1,0-1,0 0,0 1,0-1,0 0,-1 1,22-28,-19 25,82-141,-63 104,1 0,2 2,1 1,20-21,-35 44,0 0,1 1,1 1,0 0,0 1,1 0,0 0,1 2,0 0,0 0,1 1,0 1,0 1,1 0,-12 4,0 1,-1 1,1-1,0 0,-1 1,1 0,0 0,-1 0,1 0,-1 1,1-1,-1 1,0 0,0 0,0 0,0 0,0 1,0-1,0 1,-1-1,1 1,-1 0,0 0,0 0,0 1,0-1,-1 0,1 1,-1-1,0 1,0 0,0-1,0 1,-1 0,0-1,1 1,-1 0,-1-1,1 1,0 0,-1 0,0 0,1 21</inkml:trace>
  <inkml:trace contextRef="#ctx0" brushRef="#br0" timeOffset="2868.066">4294 68,'66'-26,"76"-15,-139 41,0-1,0 1,0 0,0 0,0 1,0-1,0 1,0 0,0-1,0 1,0 1,0-1,0 0,-1 1,1-1,-1 1,1 0,-1 0,1 0,-1 0,0 0,0 0,0 1,0-1,-1 1,1-1,0 1,-1 0,0 0,0-1,0 1,0 0,0 0,0 3,1 114,-4-88,26 312,-25 357,1-697,1-3,0 1,-1 0,1 0,-1 0,1 0,-1 0,0 0,0 0,0 0,0 0,0-1,-1 1,1 0,-1 0,1 0,-1 0,1 0,-1 0,0-1,0 1,0 0,0-1,0 1,0-1,-1 1,1-1,-1 1,1-1,0 0,-1 0,0 0,1 0,-1 0,0 0,0 0,1 0,-1-1,0 1,0-1,0 1,0-1,-2 0,-22-1,-1 1,0 1,1 2,-1 0,1 2,0 1,-4 2,-55 8,61-13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00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420 170,'-13'-4,"0"1,-1 0,1 1,-1 0,0 2,1-1,-1 2,1 0,-1 0,0 1,1 1,0 0,0 1,0 1,0-1,0 2,1 0,0 1,1 0,-1 0,1 2,1-1,-1 1,2 1,-1 0,-1 2,2-3,0 0,1 0,0 1,0 0,1 1,0-1,1 1,0 1,-2 6,6-14,1 1,0-1,0 1,0 0,0-1,1 1,-1 0,1-1,1 1,-1 0,0-1,1 1,0 0,0-1,1 1,-1-1,1 1,0-1,0 0,0 0,1 0,0 0,-1 0,1-1,0 1,1-1,0 1,1 0,1 1,0-1,0 0,1 0,-1-1,1 0,0 0,0-1,0 1,0-1,0-1,1 0,-1 0,0 0,1-1,-1 0,1 0,-1-1,5-1,136-43,-121 30,0-2,-1-1,-1-1,-1-1,-1-1,-1-1,-1-1,-1-1,-1-1,0 0,-3-2,2-4,-11 21,-6 10,-1-2,0 1,0-1,1 1,-1-1,1 1,-1 0,1-1,-1 1,1 0,0 0,0-1,0 1,-1 0,1 0,0 0,0 0,1 0,-1 0,0 0,0 0,0 1,1-1,-1 0,0 1,1-1,-1 1,0-1,1 1,-1 0,1 0,-1-1,1 1,-1 0,1 0,-1 1,0-1,1 0,-1 0,1 1,-1-1,0 0,1 1,-1 0,0-1,1 1,-1 0,0 0,1 0,3 10,0 0,-1 0,0 1,-1-1,0 1,-1 0,0 0,-1-1,0 1,-1 0,-1 0,0 4,2 31,19 269,-25-249,-2 0,-3-1,-4-1,-2 1,-2-2,-4-1,-2 0,-4-2,27-56,-2-1,1 1,0-1,-1 0,1 1,-1-1,-1-1,1 1,0 0,-1-1,0 1,0-1,0 0,0-1,0 1,0-1,-1 0,1 0,-5 2,6-6,0 0,0 0,1 0,-1 0,1 0,-1 0,1-1,0 1,0-1,0 0,0 1,1-1,-1 0,1 0,0 0,0 0,0-1,0 1,0 0,0 0,1-1,0 1,0 0,0 0,0-1,0 1,1 0,-1-1,1 1,0 0,-1-2,2-28,2 1,1 0,2 0,1 1,1 0,7-15,11-20,2 2,3 2,37-54,-26 42,-24 42</inkml:trace>
  <inkml:trace contextRef="#ctx0" brushRef="#br0" timeOffset="317.409">1182 198,'-27'28,"1"1,1 1,2 1,2 1,0 1,-11 28,2 42,30-100,0 0,0 0,0 1,0-1,0 0,1 0,-1 1,1-1,0 0,0 0,0 0,0 0,1 0,-1 0,1 0,0-1,0 1,0-1,0 1,0-1,0 1,1-1,-1 0,1 0,-1 0,1-1,0 1,0-1,0 1,3 0,7-1,1 0,0 0,0-1,-1-1,1-1,0 0,-1 0,1-1,-1-1,0 0,0-1,-1-1,1 0,-1 0,0-1,-1-1,0 0,0 0,0-1,2-4,-2 3,0 0,0-1,-1 0,-1 0,0-1,-1-1,0 1,0-1,-2-1,0 1,5-14,-9 21,-1-1,1 1,-1 0,0-1,0 1,-1-1,0 1,0-1,0 1,-1-1,0 1,0-1,-1 1,0 0,0 0,0 0,-1 0,0 0,0 0,0 1,-1-1,0 1,0 0,0 0,-1 0,0 1,1 0,-2-1,3 3,0-1,-1 1,1-1,-1 1,1 0,-1 1,0-1,0 0,0 1,0 0,0 0,0 0,0 1,0-1,0 1,0 0,0 0,-1 0,1 1,0 0,0-1,0 1,-2 1,-14 8</inkml:trace>
  <inkml:trace contextRef="#ctx0" brushRef="#br0" timeOffset="3936.413">1746 312,'2'4,"1"1,-1 0,1-1,0 0,0 0,0 1,1-2,0 1,0 0,0-1,0 0,0 0,0 0,1 0,0-1,-1 1,1-1,0-1,0 1,0-1,0 1,1-2,-1 1,0 0,0-1,1 0,-1 0,0-1,0 1,0-1,1 0,-1-1,0 1,0-1,0 0,4-2,2-1,0-1,0 0,-1 0,1-1,-2 0,1-1,-1 0,0 0,0-1,-1 0,0-1,-1 0,0 0,-1 0,0-1,0 0,-1 0,-1-1,0 1,0-1,-1 0,-1 0,1-6,-3 14,0 1,-1-1,1 1,-1-1,0 1,0-1,0 1,0-1,-1 1,1 0,-1 0,0 0,0 0,0 0,0 0,0 0,-1 0,0 1,1 0,-1-1,0 1,0 0,0 0,0 0,0 1,-1-1,1 1,-1 0,1 0,-1 0,1 0,-1 1,1-1,-1 1,1 0,-1 0,0 0,1 1,-1-1,1 1,-1 0,1 0,-1 0,1 0,0 1,-2 0,-20 7,1 1,1 2,0 0,0 1,1 2,1 0,0 1,1 1,1 1,1 0,0 2,2 0,0 1,-1 5,9-15,1 2,0-1,1 1,0 0,1 0,0 0,2 1,-1-1,2 1,0 0,0 1,1-8,1-1,0 1,0 0,1 0,-1-1,2 1,-1 0,1-1,0 1,0-1,0 0,1 1,0-1,1 0,-1-1,1 1,0-1,0 1,1-1,0-1,0 1,0-1,4 3,12 5,1-2,0-1,0 0,1-2,0-1,0 0,1-2,-1-1,1 0,0-2,0-1,-1-1,1-1,0-1,0-1,-1-1,0-1,0-1,4-2,70-41,-73 35</inkml:trace>
  <inkml:trace contextRef="#ctx0" brushRef="#br0" timeOffset="5283.24">2960 57,'-8'-7,"0"1,0 1,0-1,-1 1,1 1,-1 0,0 0,-1 1,1 0,-1 0,1 1,-1 0,0 1,1 0,-1 1,0 0,0 0,0 1,0 1,1-1,-1 1,1 1,-5 2,6-2,-5 1,0 1,1 0,-1 1,1 0,1 1,-1 0,1 1,0 0,1 1,0 0,-5 7,13-14,1 1,0 0,0-1,-1 1,2 0,-1 0,0 0,0 0,1 0,0 0,0 0,0 0,0 0,0 0,0 0,1 0,-1 0,1 0,0 0,0 0,0 0,0 0,1-1,-1 1,1-1,0 1,-1-1,1 1,0-1,1 0,-1 0,0 0,1 0,1 1,92 57,-51-44,-34-13,0 0,0 1,-1 1,1-1,-1 2,0-1,-1 2,1-1,5 6,-14-10,1-1,-1 1,0-1,0 1,0-1,0 1,0 0,0-1,-1 1,1 0,-1 0,1 0,-1 0,1 0,-1-1,0 1,0 0,0 0,0 0,0 0,-1 0,1 0,-1 0,1-1,-1 1,1 0,-1 0,0-1,0 1,0 0,0-1,0 1,0-1,-1 1,1-1,0 0,-1 1,-1 0,-65 43,49-37,-1-1,1-2,-1 0,-1 0,1-2,0-1,-1 0,0-2,-13-1,9-3,6-3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13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705 227,'-38'31,"1"1,1 3,2 0,1 2,2 2,2 1,-16 29,-125 152,58-120,88-83</inkml:trace>
  <inkml:trace contextRef="#ctx0" brushRef="#br0" timeOffset="251.837">0 284,'39'33,"31"21,13 6,3-7,-9-8,-12-11,-8-8,-9-7,-8-2,-5-4,-5 0,-2-2,-1-3,-5 3,-2-2,-4-6,-5-4</inkml:trace>
  <inkml:trace contextRef="#ctx0" brushRef="#br0" timeOffset="496.919">734 481,'-38'5,"-28"6,-11 1,2 4,4-1,9-4,11-2,9 0,7 1,5-3,2-2,6-2</inkml:trace>
  <inkml:trace contextRef="#ctx0" brushRef="#br0" timeOffset="752.367">311 1,'0'48,"0"45,4 11,3-3,-1-8,3-16,1-11,-1-12,-3-10,3-4,-1-3,-1-3,3-3,0-2,-2-5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1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63 228,'-28'68,"16"-9,3 0,2 0,2 1,4-1,2 1,4 21,-4-62,0 1,2-1,0 1,1-1,1 0,1-1,0 1,2-1,0 0,8 13,-14-28,0 0,0-1,0 1,0-1,1 0,-1 1,1-1,-1 0,1 0,0 0,0-1,-1 1,1-1,0 0,1 1,-1-1,0-1,0 1,0 0,1-1,-1 1,0-1,0 0,1 0,-1-1,0 1,1-1,-1 1,0-1,0 0,0 0,0-1,0 1,0 0,0-1,0 0,-1 0,1 0,0 0,-1 0,0 0,1-1,-1 0,28-29,-1 0,-2-3,-2 0,-1-1,-2-2,-1 0,1-7,29-77,-51 122,0 0,0 1,-1-1,1 0,0 1,0-1,0 0,0 1,0-1,0 1,0-1,0 0,0 1,0-1,1 0,-1 1,0-1,0 0,0 1,0-1,1 0,-1 1,0-1,0 0,0 1,1-1,-1 0,0 0,0 1,1-1,-1 0,0 0,1 0,-1 1,0-1,1 0,-1 0,0 0,1 0,-1 0,1 0,-1 0,0 0,1 0,-1 0,0 0,1 0,-1 0,0 0,1 0,-1 0,1 0,-1 0,0 0,1-1,-1 1,0 0,0 0,1 0,-1-1,0 1,1 0,-1 0,0-1,0 1,1 0,2 34,-3-33,0 48,-2-34,1 0,1 0,1 0,0 0,0 0,2-1,0 1,0-1,1 1,1-1,1 0,0-1,0 1,2-1,4 7,-9-16,-1 0,1 0,0-1,1 1,-1-1,0 1,1-1,0 0,0 0,0-1,0 1,0-1,1 0,-1 0,1 0,-1 0,1-1,0 0,-1 0,1 0,0-1,0 0,0 0,-1 0,1 0,0-1,0 1,0-1,-1-1,1 1,-1-1,2 0,4-4,1-1,-1-1,0 0,-1 0,0-1,0 0,-1-1,0 1,-1-2,0 1,0-1,-1 0,-1 0,3-8,49-172,-28-18,26-139,-48 323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16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1,'-19'54,"2"2,3 0,2 1,3 0,2 1,3 6,-7 36,-12 267,-2-105,25-260,-1 0,1-1,0 1,0 0,0-1,0 1,0-1,0 1,0 0,1-1,-1 1,1-1,-1 1,1 0,-1-1,1 1,0-1,0 0,0 1,0-1,0 0,0 1,0-1,0 0,1 0,-1 0,0 0,1 0,-1 0,0-1,1 1,-1 0,1-1,0 1,-1-1,1 1,-1-1,1 0,0 0,-1 0,1 0,0 0,-1 0,1 0,-1 0,1-1,0 1,-1 0,1-1,-1 0,1 1,-1-1,1 0,-1 0,1 0,-1 0,1 0,78-95,-52 53,4-1,84-92,-116 135,1 0,0 0,-1 1,1-1,0 0,0 1,0-1,0 1,-1-1,1 1,0-1,0 1,0 0,0-1,0 1,0 0,0 0,0 0,0-1,0 1,0 0,0 0,0 1,0-1,0 0,0 0,0 0,0 1,0-1,0 0,0 1,0-1,0 1,0-1,-1 1,1 0,0-1,0 1,-1 0,1 0,0-1,-1 1,1 0,-1 0,1 0,-1 0,1 0,-1-1,1 1,-1 0,0 0,0 0,0 0,1 0,-1 1,8 59,-7-23,-2-22,1 0,1 0,0 0,1 0,0 0,2-1,0 1,0-1,2 1,5 11,-10-26,-1 1,1-1,0 0,-1 1,1-1,0 0,0 1,0-1,0 0,0 0,0 0,1 0,-1 0,0 0,0 0,1 0,-1-1,0 1,1 0,-1-1,1 1,-1-1,1 0,-1 1,1-1,-1 0,1 0,0 0,-1 0,1 0,-1 0,1-1,-1 1,1 0,-1-1,1 1,-1-1,1 0,-1 1,1-1,9-9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16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33 194,'12'2,"0"0,1-2,-1 1,0-2,1 1,-1-2,0 0,1 0,-1-1,0 0,8-4,-16 5,0 1,0-1,0 0,-1 0,1 0,0 0,-1-1,0 1,1-1,-1 0,0 0,0 0,-1-1,1 1,-1-1,1 1,-1-1,0 0,-1 0,1 0,0 0,-1 0,0 0,0 0,-1 0,1 0,-1-1,0 1,0 0,0 0,0-1,-1 1,0 0,0-4,0 5,0 0,1 1,-1-1,0 0,-1 0,1 1,0-1,-1 1,1-1,-1 1,0-1,0 1,0 0,0 0,0 0,0 0,-1 0,1 1,0-1,-1 1,0-1,1 1,-1 0,0 0,0 0,0 0,1 1,-1-1,0 1,0 0,0-1,0 1,0 1,0-1,-2 1,-2 0,0 0,0 1,0 0,1 1,-1 0,0 0,1 0,0 1,0-1,0 2,0-1,1 1,0-1,-2 3,-3 6,1-1,1 2,0-1,1 1,0 0,2 1,-1-1,2 1,0 0,0 0,1 1,1-1,1 1,0-1,1 1,2 8,-1-17,1 1,0-1,1 0,0 0,0 0,0-1,1 1,0-1,0 0,0 0,1 0,0 0,0-1,1 0,-1 0,1 0,0-1,1 0,-1 0,1 0,-1-1,1 0,0 0,0-1,0 0,1 0,-1-1,1 0,-1 0,7 0,10 1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16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1 281,'99'-123,"10"-27,-95 143,-24 43,6-20,2-11,0 1,1-1,-1 1,2 0,-1-1,0 1,1 0,0 0,1 0,-1-1,1 1,0 0,0-1,1 1,0-1,0 1,0-1,1 0,-1 0,1 0,0 0,1 0,-1-1,1 1,0-1,0 0,0 0,1-1,0 1,-1-1,1 0,0 0,0-1,5 3,1-4,-1 0,1-1,-1 0,1 0,-1-1,1-1,-1 0,0 0,0-1,0 0,0-1,0 0,0 0,-1-1,0 0,0-1,-1 0,1-1,-1 1,-1-1,1-1,-1 0,-1 0,3-3,6-5,-1 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23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755 0,'-163'123,"123"-95,-12 12,-3-2,-1-3,-2-2,-1-3,-1-3,-1-2,-44 11,59-27,87 14,172 102,-194-112,-1 2,-1 0,-1 1,0 1,-1 0,0 1,-2 1,0 0,-1 1,-1 0,7 19,-16-33,0 0,1 0,-1-1,1 1,0-1,1 1,-1-1,1 0,0 0,0-1,0 1,1-1,0 0,0 0,0-1,0 1,1-1,-1 0,1 0,0-1,-1 0,1 0,0 0,1-1,-1 0,0 0,0 0,0-1,1 0,-1 0,0-1,0 1,4-2,9-5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24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456 200,'-29'14,"1"2,1 0,0 2,1 1,1 1,1 2,0 0,2 1,-1 3,2-3,0 1,1 0,1 2,2 0,0 1,2 1,1 0,2 1,0 0,2 1,1 0,1 6,6-29,1 0,0 0,0 0,1 1,0-1,0 0,1 0,0 0,0 1,0-1,1 0,0 0,1-1,-1 1,1 0,1-1,-1 0,1 1,0-2,1 1,-1 0,1-1,0 0,1 0,-1 0,1-1,0 1,0-1,0-1,0 1,1-1,0-1,-1 1,1-1,1 0,9 1,1 0,-1-2,0 0,0-1,1-1,-1-1,0 0,0-1,0-1,0 0,-1-1,13-6,183-102,-178 95,-1-3,-1 0,0-2,-2-2,-1-1,-1 0,-1-3,-2 0,-1-1,-1-2,-1 0,-2-1,-2-1,12-29,-27 50,0 1,0-1,-1 1,-1-1,0 0,-1 0,-1 1,0-1,0 0,-1 1,-1-1,0 1,0-1,-2 1,1 0,-2 1,1-1,-2 1,1 0,-1 1,-1 0,0 0,-1 0,0 1,0 0,0 1,-2 0,1 0,-1 1,0 1,0 0,0 0,-1 1,0 1,0 0,0 0,-1 1,1 1,-1 0,-9 3,1 1,0 0,0 2,1 1,-1 0,1 2,0 0,0 1,1 1,0 1,1 0,0 2,1 0,0 1,1 0,0 2,1 0,1 0,0 2,-1 3,-19 18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7:19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1,'-22'57,"-14"169,36-190,1-18,-1 1,-1-1,-1 0,0 1,-2-1,0 0,-4 11,4-21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18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28 131,'-18'329,"14"-303,1 0,2 0,0 0,2-1,0 1,2 0,1 0,1-1,1 0,1 0,2 0,9 19,-17-41,1 1,0-1,0 0,0 0,1 0,-1 0,1 0,-1 0,1-1,0 1,0-1,0 0,0 0,0 0,1 0,-1-1,1 1,-1-1,1 0,0 0,-1 0,1-1,0 1,0-1,-1 0,1 0,0 0,0 0,-1-1,1 1,0-1,-1 0,1 0,0-1,-1 1,1-1,-1 1,0-1,0 0,0-1,0 1,0 0,1-2,25-20,-1-1,-2-1,-1-2,-1 0,-1-2,-1 0,-2-2,-1 0,-2-1,-1-1,3-14,-1 33,-8 47,-8-27,2 16,-3-12,-1 0,1 0,1-1,0 1,0-1,1 1,0-1,0 0,1 0,0 0,0 0,1-1,0 0,0 1,1-2,0 1,0-1,0 0,1 0,0-1,0 0,1 0,-1 0,9 2,-11-5,0 0,1-1,-1 0,1 0,-1-1,0 1,1-1,-1-1,1 1,-1-1,1 1,-1-2,0 1,1-1,-1 1,0-1,0-1,0 1,0-1,-1 0,1 0,-1 0,1 0,-1-1,0 0,-1 0,1 0,-1 0,1-1,-1 1,-1-1,1 0,-1 0,2-5,20-48,-3-1,-2-2,-3 0,-3 0,-1-13,-8 53,31-199,-36 221,1-1,0 0,0 1,0-1,0 0,0 1,0-1,0 0,0 1,-1-1,1 0,0 1,1-1,-1 0,0 1,0-1,0 0,0 1,0-1,0 0,0 1,0-1,1 0,-1 1,0-1,0 0,0 0,1 1,-1-1,0 0,0 0,1 1,-1-1,0 0,0 0,1 0,-1 1,0-1,1 0,-1 0,0 0,1 0,-1 0,0 0,1 0,-1 0,0 0,1 0,-1 0,1 0,-1 0,0 0,1 0,-1 0,1 18</inkml:trace>
  <inkml:trace contextRef="#ctx0" brushRef="#br0" timeOffset="326.403">1156 695,'-10'24,"-2"23,-1 7,4 0,2-5,2-5,3-6,1-5,6-7,1-14,1-8</inkml:trace>
  <inkml:trace contextRef="#ctx0" brushRef="#br0" timeOffset="581.836">959 611,'14'14,"24"1,11-3,6-9,-2-4,-4-2,-6-5,-6-2,-4 2,-3 1,-1 3,-7 1</inkml:trace>
  <inkml:trace contextRef="#ctx0" brushRef="#br0" timeOffset="829.755">1523 639,'-17'22,"2"2,0 0,2 0,0 2,2-1,1 1,0 2,9-26,0 0,-1 0,1 1,0-1,1 0,-1 1,0-1,1 1,-1-1,1 1,0-1,-1 1,1-1,1 1,-1 0,0-1,1 1,-1-1,1 1,0-1,-1 0,1 1,0-1,1 0,-1 1,0-1,1 0,-1 0,1 0,0 0,-1-1,1 1,0 0,0-1,0 1,1-1,-1 0,0 1,0-1,1 0,-1 0,1-1,-1 1,1 0,-1-1,1 0,-1 1,1-1,-1 0,1 0,-1-1,1 1,0-1,8-3,1-1,-1 0,0-1,0-1,-1 0,1 0,-2-1,1 0,-1-1,0 0,-1 0,0-1,-1 0,0 0,0-1,-1 0,0 0,-1-1,2-7,-6 17,1-1,-1 1,0-1,0 1,0-1,-1 0,1 1,0-1,-1 0,0 0,0 1,0-1,0 0,0 0,0 0,-1 1,1-1,-1 0,0 1,0-1,0 0,0 1,0-1,-1 1,1-1,-1 1,0 0,1 0,-1 0,0 0,0 0,0 0,-1 0,1 1,0-1,-1 1,1 0,-1-1,1 1,-1 0,1 0,-1 1,0-1,0 1,1-1,-1 1,0 0,0 0,0 0,1 0,-1 0,-3 2,-18 6</inkml:trace>
  <inkml:trace contextRef="#ctx0" brushRef="#br0" timeOffset="4096.02">1946 554,'-26'195,"-4"-48,29-136,0-7,0 1,1 0,-1 0,1 0,1 0,-1 0,0 0,1-1,0 1,0 0,1 0,-1-1,1 1,0-1,1 2,3-5,-1-7</inkml:trace>
  <inkml:trace contextRef="#ctx0" brushRef="#br0" timeOffset="4416.348">1749 554,'-5'5,"4"1,6 0,7-1,6-1,6-2,2-1,3-1,0 0,1 0,0 0,-1 0,0-1,0 1,-1 0,0 0,-4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33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1,'-24'38,"-17"23,-2 6,6-5,10-11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3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1,'-9'29,"-4"18,5 2,10-12,3-12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35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35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1 325,'186'-273,"-139"222,-45 51,-1 1,1-1,-1 1,1-1,-1 1,1 0,-1 0,1-1,-1 1,0 0,1 0,-1 0,0 1,0-1,0 0,0 0,0 1,0-1,0 0,0 1,-1-1,1 1,0-1,-1 1,1 0,-1-1,0 1,0-1,1 1,-1 0,0-1,0 1,0 0,-1-1,1 1,0-1,-1 1,1 0,-1-1,1 1,-1 0,1 1,-2 37,0-33,1 1,0 0,0 0,1 0,0 0,0 0,1 0,0 0,1 0,-1 0,1-1,1 1,0 0,0-1,0 0,1 0,0 0,0 0,4 4,-6-10,1 1,-1-1,1 1,-1-1,1 0,-1 0,1 0,0 0,-1 0,1-1,0 1,0-1,-1 0,1 0,0 0,0 0,0 0,0-1,-1 1,1-1,0 0,-1 1,1-1,0-1,-1 1,1 0,-1-1,0 1,1-1,-1 0,0 1,0-1,1-2,61-73,-63 76,34-97,-33 75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34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0,'-2'1,"-1"0,1 0,0 0,0 0,0 0,0 1,0-1,0 0,0 1,0 0,0-1,1 1,-1 0,1 0,0 0,-1 0,1 0,0 0,0 0,0 1,0-1,1 0,-1 1,0-1,1 3,-8 25,2 1,2 0,1 0,1 0,1 0,3 22,-4 85,-21 156,-4-47,14-176,7-53</inkml:trace>
  <inkml:trace contextRef="#ctx0" brushRef="#br0" timeOffset="389.602">527 198,'-353'326,"349"-322,-2 0,0 1,0 0,1 1,0-1,0 1,0 0,1 0,0 1,0-1,0 1,1 0,0 0,1 0,-1 0,1 0,1 1,-1-1,1 4,4-6,-1-1,2 1,-1-1,0 0,1-1,0 1,0 0,0-1,0 0,0 0,1 0,-1-1,1 1,0-1,0 0,0-1,0 1,0-1,0 0,0 0,0 0,1-1,3 0,26 8,-22-4,0 0,-1 0,1 2,-1-1,0 2,-1-1,1 2,-1-1,-1 2,0-1,0 1,0 1,-1 0,-1 0,0 1,0 0,-1 0,0 2,66 122,-61-120,-1-3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40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0,'-5'17,"-3"7,1 0,1 1,1 0,2 0,0 0,2 0,0 7,2-29,-1 0,1 0,-1 1,1-1,0 0,0 0,1 0,-1 0,1-1,-1 1,1 0,0 0,0-1,0 0,0 1,1-1,-1 0,1 0,-1 0,1 0,0 0,0-1,-1 1,1-1,0 0,0 0,1 0,-1 0,0 0,0-1,0 0,0 1,1-1,-1 0,0-1,0 1,1 0,-1-1,0 0,0 0,0 0,0 0,0 0,0-1,0 1,0-1,-1 0,2 0,14-9,-1 0,0-1,0 0,-1-2,-1 0,0 0,-1-2,-1 0,0 0,3-8,44-50,-59 73,-1-1,1 1,-1 0,1 0,0-1,0 1,0 0,0 0,0 0,0 0,0 0,0 0,0 0,0 1,0-1,1 0,-1 1,0-1,0 0,1 1,-1 0,0-1,1 1,-1 0,1 0,-1-1,0 1,1 0,-1 1,1-1,-1 0,0 0,1 0,-1 1,1-1,-1 1,0-1,0 1,1 0,-1-1,0 1,0 0,0 0,0 0,0 0,0 0,0 0,1 1,4 10,-1 1,1 0,-2 1,0-1,-1 1,0 0,-1 0,-1 0,0 4,4 23,22 189,7 1,-31-210,-2 0,0 0,-2 1,0-1,-1 0,-1 0,-1 0,-1 0,-1-1,-1 0,0 0,-2 0,0-1,-1-1,-1 1,0-2,-11 12,5-8,10-11,0 0,0-1,0 0,-1 0,-1-1,1 0,-2-1,1 0,-1 0,0-1,0 0,0-1,-1 0,0 0,-8 1,16-5,0-1,1 0,-1 0,0 0,1 0,-1 0,1-1,-1 1,0-1,1 0,-1 1,1-1,-1 0,1-1,-1 1,1 0,0-1,0 1,0-1,0 0,0 1,0-1,0 0,0 0,1-1,-1 1,1 0,0 0,-1-1,1 1,0-1,1 1,-1-1,0 1,1-1,-1 0,1-2,7-100,7 69,2 0,1 1,1 1,2 1,2 0,1 2,7-7,4 0,1 2,2 1,1 1,1 3,3 1,0 2,1 2,9-2,-3 5,0 2,1 2,1 3,0 2,1 2,43-4,47-4,-105 15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37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172 392,'7'3,"1"0,0-1,0 0,0-1,0 1,0-2,1 1,-1-1,0 0,0-1,0 0,0 0,0 0,0-1,5-2,-6 3,1 0,-1-1,0 0,0 0,0 0,-1-1,1 0,-1 0,1-1,-1 1,0-2,0 1,-1 0,1-1,-1 0,0-1,-1 1,1-1,-1 0,0 0,0 0,-1 0,0-1,0 0,0 1,-1-1,0 0,0 0,-1 0,0-1,0 1,-1 0,0-4,-1 7,-1 0,1 1,-1-1,0 1,0-1,0 1,-1 0,1 0,-1 0,0 0,0 0,0 0,0 1,0 0,0 0,-1-1,1 2,-1-1,1 0,-1 1,0 0,0 0,0 0,0 0,0 0,0 1,1 0,-5 0,-114 11,110-9,-1 2,1-1,0 1,0 1,0 0,1 1,-1 0,1 1,1 0,0 1,0 0,0 0,1 1,0 1,1-1,0 1,0 1,1 0,0 0,1 0,1 0,0 1,0 0,1 0,0 1,1-1,1 1,0-1,1 1,0 11,2-17,1 0,1-1,-1 1,1 0,0-1,0 0,1 0,0 0,0 0,0-1,1 0,0 1,0-2,0 1,1 0,-1-1,1 0,0-1,0 1,0-1,1 0,4 1,8 3,0 0,1-2,0 0,0-1,1-1,-1-1,6-1,-1-1,-1-1,1-1,0-2,-1 0,0-1,0-2,0 0,17-9,-13 3</inkml:trace>
  <inkml:trace contextRef="#ctx0" brushRef="#br0" timeOffset="420.482">566 646,'260'-398,"-242"356,-14 33,-11 31,2-6,1-1,0 1,1-1,1 1,1 0,0 0,1 0,0 2,0-13,1 0,-1-1,1 1,0-1,0 1,0 0,1-1,0 0,-1 1,2-1,-1 0,0 0,1 0,0 0,0-1,0 1,0-1,0 1,1-1,0 0,-1-1,1 1,0-1,1 1,-1-1,0 0,0-1,1 1,1-1,6-1,0 0,-1-1,1-1,0 0,-1-1,0 0,1-1,-1 0,0 0,-1-2,1 1,-1-1,0 0,-1-1,1-1,-2 1,8-9,9-4,-1-2,-2-1,0-1,-1-1,-2 0,0-2,-2 0,10-21,-23 39</inkml:trace>
  <inkml:trace contextRef="#ctx0" brushRef="#br0" timeOffset="1067.622">1470 448,'45'-22,"-4"4,-1-3,-1-1,0-2,-2-2,-1-1,3-5,1-23,-39 53,0 1,-1-1,1 1,-1-1,1 0,-1 1,1-1,-1 0,0 1,0-1,0 0,0 1,0-1,0 0,0 1,-1-1,1 0,-1 1,1-1,-1 0,1 1,-1-1,0 1,0-1,0 1,0 0,0-1,0 1,0 0,0 0,-1 0,1 0,0 0,-1 0,1 0,-1 0,1 0,-1 0,-5-1,0-1,0 1,-1 0,1 1,-1 0,1 0,-1 0,1 1,-1 0,1 1,-1 0,1 0,-1 0,1 1,-1 0,1 1,0-1,0 2,-6 2,-5 4,0 1,0 0,1 1,1 1,0 0,-10 12,16-14,1 0,0 0,0 1,2 0,-1 0,1 0,1 1,0 1,1-1,1 1,2-9,1-1,0 1,0-1,0 1,0 0,1-1,0 1,0 0,0-1,1 1,-1 0,1-1,0 1,0-1,1 1,0-1,-1 0,1 0,1 1,-1-1,1 0,-1-1,1 1,0 0,0-1,1 0,-1 0,1 0,0 0,-1 0,1-1,1 1,8 2,1-1,0 0,0-1,0 0,0-1,1-1,-1 0,1-1,-1 0,0-1,15-3,-6-1,1-2,-1 0,-1-1,1-1,-1-1,-1-1,0-1,0-1,-1 0,-1-2,0 0,-2-2,1 0,-2 0,4-7,-6 11,-1-1,0-1,-1 0,0 0,-2-1,0-1,-1 0,0 0,-1 0,-1-1,-1-1,-1 1,0-1,-1 0,0-16,-4 33,0 0,0-1,0 1,-1 0,1 0,-1 0,1 0,-1 0,0 0,0 0,0 0,0 0,0 0,0 0,-1 0,1 1,-1-1,1 1,-1-1,0 1,1-1,-1 1,0 0,0 0,0 0,0 0,0 0,0 0,0 1,0-1,0 1,-1-1,1 1,0 0,0 0,0 0,-1 0,1 0,0 0,0 1,0-1,0 1,0-1,0 1,-1 0,2 0,-1 0,0 0,0 0,0 1,0-1,1 0,-1 1,0-1,1 1,0 0,-1-1,0 3,-67 91,67-92,0 1,0 0,1 0,0 0,-1-1,1 1,1 1,-1-1,1 0,-1 0,1 0,0 0,1 0,-1 0,1 0,-1 0,1 0,1 0,-1 0,0 0,1 0,0 0,0-1,0 1,0-1,1 0,0 1,5 2,0-1,0 0,1 0,0-1,0 0,0-1,0 0,0 0,1-1,-1 0,1-1,5 1,11 2,-20-4,0 0,-1 0,1 0,0 1,0 0,-1 0,1 1,-1 0,1 0,-1 0,0 0,1 1,-1 0,0 0,-1 0,1 1,-1-1,1 1,-1 0,0 1,-1-1,1 1,-1-1,0 1,0 0,0 0,0 1,-1-1,0 0,0 1,-1 0,0-1,1 4,-29 62,16-52</inkml:trace>
  <inkml:trace contextRef="#ctx0" brushRef="#br0" timeOffset="2000.048">2824 138,'-22'3,"-1"1,0 2,1 0,0 1,1 1,-1 1,1 1,1 1,0 0,-14 12,28-17,0 0,1 0,0 1,0 0,0 0,1 0,0 0,0 1,0 0,1-1,1 1,-1 0,1 1,1-1,-1 0,2 1,-1-1,1 1,1 7,-1-11,0 0,1 0,0 0,0 0,0-1,0 1,1 0,0-1,0 1,0-1,1 0,-1 1,1-1,0 0,0-1,1 1,-1 0,1-1,0 0,0 0,0 0,0 0,0-1,0 0,1 1,-1-2,1 1,0 0,0-1,-1 0,1 0,0 0,4-1,2-1,-1-1,0-1,0 1,0-2,0 1,-1-1,1-1,-1 0,0 0,-1-1,1 0,-1 0,0-1,-1 0,1 0,-1-1,1-2,12-9,156-184,-170 195,-4 4,0 1,0 0,0-1,1 1,-1 0,1 1,0-1,0 0,0 1,0-1,0 1,0 0,1 0,-1 0,1 1,2-2,-5 4,1 0,-1 0,0 1,1-1,-1 0,0 0,0 1,0-1,0 1,0-1,0 1,0-1,-1 1,1-1,0 1,-1 0,0-1,1 1,-1 0,0 0,0-1,0 1,0 0,0 0,0-1,0 1,-1 0,1 1,-4 424,5-363,1-12,-2 1,-2 0,-2-1,-3 0,-2 0,-2 0,-15 40,17-65,-2-1,-1-1,-1 0,0-1,-2 0,-1-1,-15 17,30-39,0 0,0 0,1 0,-1 0,0 0,0 0,0 0,0 0,0 0,0 0,0 0,-1-1,1 1,0 0,0-1,-1 1,1-1,0 1,0-1,-1 0,1 0,-1 1,1-1,0 0,-1 0,1 0,0 0,-1-1,1 1,0 0,-1-1,1 1,0-1,-1 1,1-1,0 1,0-1,0 0,-1 0,1 1,0-1,0 0,0 0,0 0,1 0,-1-1,-22-60,23 25,1-1,2 1,1 0,3 0,0 0,3 1,0 0,3 1,10-20,-18 40,87-183,-80 173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36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88 899,'11'-2,"1"-1,-1 1,0-2,-1 1,1-2,0 1,-1-1,0-1,0 0,-1 0,0-1,6-5,-11 9,0 0,0 0,0 0,0-1,-1 1,1-1,-1 0,0 0,0 0,0 0,-1-1,0 1,1-1,-2 0,1 0,0 1,-1-1,0 0,0 0,0 0,-1 0,0 0,0-1,0 1,-1 0,1 0,-1 0,0 0,-1 0,1 1,-2-4,-2 6,-1 0,1 1,-1-1,0 1,0 0,1 0,-1 1,0 0,0 0,0 0,0 1,1-1,-1 1,0 1,0-1,1 1,-1 0,1 0,0 1,0 0,0 0,0 0,0 0,0 1,1 0,-2 1,-1 0,-2 1,0 1,0 0,0 0,1 1,1 0,-1 0,1 1,1 0,0 0,0 1,0 0,2 0,-1 0,1 0,1 1,-1 0,2-1,0 1,0 0,1 1,0-1,1 0,0 0,1 0,0 0,1 0,0 0,3 7,0-10,1-1,0 0,0 0,0-1,1 0,0 0,1-1,-1 1,1-2,0 1,0-1,0 0,1-1,0 0,-1 0,1-1,0 0,0 0,0-1,0-1,0 1,1-1,-1-1,0 0,9-2,13-1,0-1,-1-1,1-2,-2-2,1 0,-1-2,-1-1,0-1,-1-2,0 0,-2-2,0-1,-1-1,12-13,-9 8,-2-1,-1-1,-1-1,-1-1,-2-1,-1 0,-1-2,-2 0,-1-1,-2 0,-1-1,-1-1,-2 0,-2 0,0-7,-2 13,-1-1,-1 0,-1 0,-2 0,-1 0,-1 0,-2 0,-1 0,-1 1,-3-4,9 30,0 1,-1-1,0 0,0 1,0-1,0 0,0 1,0-1,0 1,-1-1,1 1,-1 0,0 0,0 0,0 0,0 0,0 0,0 0,-1 0,1 1,0 0,-1-1,1 1,-1 0,0 0,1 0,-1 0,0 1,1-1,-1 1,0 0,0-1,0 1,1 0,-1 1,0-1,0 1,0-1,1 1,-1 0,0 0,1 0,-1 0,1 0,-1 0,1 1,0 0,-1-1,1 1,0 0,0 0,-1 1,-7 13,2 0,0 0,0 0,2 1,0 0,1 0,0 1,2-1,0 1,1 0,0 0,2 0,1 13,-5 64,5 0,3 0,5 0,4-1,4-1,4 0,15 34,-3-45,-41-93,-2-2</inkml:trace>
  <inkml:trace contextRef="#ctx0" brushRef="#br0" timeOffset="218.287">511 559,'39'5,"26"2,13-1,-3-1,-4-2,-10 0,-10-2,-4-1,-6 0,-4 0,-5 0,-1 0,-3-1,0 1,-6 0</inkml:trace>
  <inkml:trace contextRef="#ctx0" brushRef="#br0" timeOffset="389.076">1386 813,'10'34,"3"10</inkml:trace>
  <inkml:trace contextRef="#ctx0" brushRef="#br0" timeOffset="558.337">1386 390,'0'0</inkml:trace>
  <inkml:trace contextRef="#ctx0" brushRef="#br0" timeOffset="771.062">1895 559,'-22'9,"0"0,0 1,1 2,1 0,0 1,0 1,2 0,0 2,0 0,2 1,-14 18,27-32,1 0,0 0,0 1,0-1,0 1,0-1,1 1,0 0,-1 0,1 0,1 0,-1 0,1-1,-1 1,1 1,0-1,0 0,1 0,-1-1,1 1,0 0,0 0,1 0,-1 0,1-1,-1 1,1 0,0-1,1 0,-1 1,0-1,1 0,0 0,0-1,0 1,0 0,0-1,0 0,1 0,-1 0,1 0,0 0,14 4,1 0,-1-1,1-2,0 1,0-2,1-1,-1 0,0-1,1-2,-1 1,8-4,81-30,-90 25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43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324 1,'-28'5,"0"2,1 1,0 1,0 2,1 0,0 2,1 1,0 0,1 2,-2 4,23-18,1-1,-1 1,1 0,0 0,0 0,0 0,0 0,0 0,0 0,1 1,-1-1,1 1,-1 0,1-1,0 1,0 0,0 0,1-1,-1 1,1 0,-1 0,1 0,0 0,0 0,0 0,0 0,1 0,-1-1,1 1,0 0,0 0,0 0,0-1,0 1,1-1,-1 1,1-1,0 1,-1-1,1 0,0 0,0 0,1 0,-1 0,0 0,1 0,-1-1,1 1,49 21,-45-21,1 1,-1-1,0 1,0 0,-1 0,1 1,-1 0,0 0,0 1,0 0,0 0,-1 0,0 1,0-1,0 1,-1 0,0 1,0-1,2 7,-4-5,-1 0,0 0,-1 0,0 0,0 0,-1 1,0-1,0 0,-1 0,0 0,0-1,-1 1,0 0,-1-1,1 1,-2-1,1 0,-1-1,1 1,-2-1,1 0,-1 0,0 0,0-1,-1 0,1 0,-1-1,0 0,-1 0,1 0,0-1,-1 0,0-1,0 0,0 0,0 0,-1-1,-15 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7:19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1,'-5'4,"-1"7,5-3,7-8,-2-4,-1 3,-7 2,-2 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44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3 286,'48'0,"-1"-2,1-2,-1-3,-1-1,1-2,-1-3,32-13,-66 21,-1 0,1-1,-1-1,-1 0,1 0,-1-1,0 0,8-9,-16 14,0 1,0 0,0-1,0 1,0-1,0 1,-1-1,1 0,-1 0,0 0,0 0,0 0,0 0,0 0,-1 0,0 0,1 0,-1 0,0-1,-1 1,1 0,0 0,-1 0,0 0,1 0,-1 0,-1 0,1 0,0 0,-1 0,1 1,-1-1,0 1,0-1,0 1,0-1,-2 0,-5-3,0 1,0 1,0 0,-1 0,0 1,1 0,-1 0,0 1,-1 1,1-1,0 2,0-1,-1 2,1-1,0 1,0 1,0 0,0 0,0 1,0 0,-8 5,-2-1,1 0,1 1,0 2,0 0,1 0,0 2,0 0,2 1,-1 0,2 1,-8 11,13-16,1 1,1 0,0 0,0 1,1 0,0 0,1 1,1 0,-1 0,2 0,0 0,0 0,1 1,1-1,0 1,1 0,0-1,1 1,0 3,1-9,0 0,0 0,0-1,1 1,0-1,0 1,1-1,0 0,0-1,0 1,1-1,0 0,0 0,0 0,0 0,1-1,0 0,0 0,0-1,0 0,0 0,1 0,0-1,-1 0,1 0,9 3,1-2,-1 0,1-1,-1 0,1-1,0-1,0-1,-1 0,1-1,1-2,11-2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44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0,'-36'17,"1"2,0 1,2 2,0 1,1 2,-27 28,24 6,35-57,0 0,0-1,-1 1,1-1,0 1,1 0,-1-1,0 1,0-1,1 1,-1 0,1-1,-1 1,1-1,0 1,0-1,0 0,-1 1,1-1,0 0,1 0,-1 1,0-1,0 0,0 0,1 0,-1 0,0-1,1 1,-1 0,1 0,-1-1,1 1,0-1,-1 0,1 1,-1-1,1 0,0 0,60 12,-45-10,1 1,-1 1,1 0,-1 1,-1 1,1 1,-1 0,13 9,-26-14,0 1,0 0,0-1,0 1,0 1,-1-1,0 0,1 0,-1 1,0 0,-1-1,1 1,-1 0,0 0,1 0,-2 0,1 0,0 0,-1 0,0 0,0 0,0 0,0 0,-1 0,1 0,-1 0,0 0,-1 0,-1 7,0-1,-1 1,0-1,-1 0,0 0,-1-1,0 1,0-1,-7 6,6-6,-1-1,1-1,-2 1,1-1,-1 0,0-1,0 0,-1-1,0 1,0-2,0 0,0 0,-1-1,-2 1,-11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41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320 651,'-24'10,"1"2,1 0,-1 1,2 2,0 0,1 1,1 1,0 1,1 1,1 0,1 2,1-1,1 2,-4 7,15-26,0 1,1-1,-1 1,0 0,1-1,0 1,0 0,0 1,1-1,-1 0,1 0,0 1,0-1,0 1,1-1,0 1,0-1,0 1,0-1,0 1,1-1,0 0,0 1,0-1,1 0,0 0,-1 1,1-1,1 0,-1-1,0 1,1 0,0-1,0 1,0-1,0 0,1 0,-1 0,1-1,0 1,-1-1,3 1,9-3,0 0,-1-1,1-1,0 0,-1-1,0-1,0 0,0-1,0 0,-1-1,0-1,0 0,0-1,-1 0,0-1,-1 0,0-1,7-8,-17 17,29-23,0-2,-2-1,-1-2,-1 0,-2-2,-1 0,-1-2,-2 0,-1-2,-1 0,-3-1,-1 0,-1-1,-2-1,3-23,-13 53,6-13,-1 0,-2-1,0 0,-1 0,-1-1,-1 1,-1 0,-2-1,0 1,-1 0,-1 0,-1 0,0 1,-2 0,-6-12,10 28,0 1,-1 0,0 0,1 0,-1 1,-1-1,1 1,0 0,-1 0,0 0,1 1,-1 0,0 0,-1 0,1 0,0 1,0 0,-1 0,1 0,0 1,-1-1,1 2,0-1,-1 0,1 1,-1 0,1 0,0 1,0-1,0 1,0 0,0 1,0-1,1 1,-1 0,1 0,-1 0,1 1,0 0,0-1,1 1,-1 1,1-1,-2 4,-13 16,2 1,0 0,2 1,1 0,1 1,1 1,1 0,2 1,1-1,1 1,1 1,2-1,1 1,1-1,2 1,1 0,5 26,0-24,2 0,1 0,2-1,1 0,1-1,16 24,-19-33,3 6</inkml:trace>
  <inkml:trace contextRef="#ctx0" brushRef="#br0" timeOffset="373.644">771 906,'31'-4,"-1"-1,0-2,0 0,0-2,-1-2,0 0,-1-2,-1-1,0-1,-1-1,8-7,-29 20,-1 0,1 0,0 0,-1 0,1 0,-1-1,0 0,0 0,-1 0,1 0,-1-1,0 0,0 1,0-1,-1 0,0 0,0 0,0-1,0 1,-1 0,0-1,0 1,-1-1,1 1,-1-1,0 0,-1 1,1-1,-1 1,0-1,-1 1,1 0,-1-1,0 1,0 0,-1 0,1 0,-1 1,0-1,-2-1,1 3,0 0,0 0,-1 0,1 1,-1 0,0 0,0 0,1 0,-1 1,-1 0,1 0,0 0,0 0,0 1,0 0,0 0,-1 0,1 1,0 0,0 0,0 0,0 1,0-1,0 1,0 0,1 1,-1 0,-10 4,2 1,-1 1,1 0,0 1,1 0,0 1,1 1,-4 4,0 1,1 1,0 0,1 1,1 1,0 0,2 0,0 1,2 1,0-1,1 1,2 1,0-1,1 1,2 0,0 0,1 0,2 8,0-24,0 0,0 0,1-1,0 1,1 0,-1-1,1 1,1-1,-1 0,1 0,0 0,0-1,1 1,0-1,0 0,0 0,0-1,1 0,0 0,-1 0,2 0,-1-1,0 0,1 0,-1-1,1 0,0 0,0-1,0 1,5-1,3 1,0-1,0 0,0-1,0-1,0 0,-1-1,1-1,5-1,5-3</inkml:trace>
  <inkml:trace contextRef="#ctx0" brushRef="#br0" timeOffset="768.69">1730 679,'-21'1,"0"1,0 1,0 1,1 0,-1 2,1 0,0 2,1 0,0 1,0 1,1 0,0 2,1 0,0 1,1 0,1 1,-1 2,11-7,1-1,0 1,0 0,1 0,0 0,1 1,0-1,0 0,1 1,1 0,-1-1,1 1,1 0,0-1,0 1,1-1,0 1,1-1,0 0,0 0,1 0,0 0,1-1,0 0,0 0,0 0,1 0,1-1,-1 0,1 0,0-1,1 1,-1-2,1 1,1-1,-1 0,1-1,-1 0,1 0,0-1,1 0,-1-1,3 1,-1-1,1 0,0-1,-1-1,1 1,0-2,0 0,0 0,-1-1,1 0,-1-1,1-1,-1 1,0-2,0 0,-1 0,0-1,0 0,0-1,0 0,-1 0,0-1,-1 0,0-1,4-4,1-5</inkml:trace>
  <inkml:trace contextRef="#ctx0" brushRef="#br0" timeOffset="1101.118">1985 1103,'0'1,"0"-1,0 1,0 0,0 0,1-1,-1 1,0 0,0-1,1 1,-1 0,0-1,1 1,-1 0,1-1,-1 1,1-1,-1 1,1-1,-1 1,1-1,0 1,-1-1,1 0,-1 1,1-1,0 0,-1 1,1-1,0 0,0 0,-1 0,1 0,0 0,0 0,-1 0,1 0,0 0,0 0,-1 0,1 0,0 0,-1 0,1-1,0 1,-1 0,1-1,0 1,-1 0,1-1,0 1,-1-1,1 1,-1-1,1 1,28-36,64-190,-30 59,-2 50,-37 106,-17 17</inkml:trace>
  <inkml:trace contextRef="#ctx0" brushRef="#br0" timeOffset="1455.648">2520 906,'166'-151,"-120"78,-45 71,0 0,-1 1,1-1,-1 0,1 0,-1 1,0-1,0 0,0 0,0 0,0 0,0 1,0-1,-1 0,1 0,0 0,-1 1,0-1,1 0,-1 1,0-1,0 0,0 1,0-1,0 1,0 0,-1-1,1 1,0 0,-1 0,1-1,-1 1,1 0,-1 1,1-1,-1 0,0 0,1 1,-1-1,0 1,0-1,0 1,1 0,-3 0,-3-2,-1 2,1-1,-1 1,1 0,-1 1,1 0,-1 0,1 0,-1 1,1 0,0 1,0-1,0 2,0-1,0 1,1 0,0 0,-1 0,2 1,-1 0,-9 9,1-1,0 2,1 0,1 1,0 0,1 0,-1 5,5-5,0-1,1 1,0 1,2-1,0 1,0-1,2 1,0 0,1 0,1 0,0 1,3 12,-2-23,0 0,1 0,0 0,1 0,0 0,0-1,0 1,1-1,-1 0,2 0,-1 0,1 0,-1-1,2 0,-1 0,0 0,1 0,0-1,0 0,0-1,1 1,-1-1,1 0,0-1,0 1,0-1,0-1,0 1,0-1,1-1,-1 1,5-1,15 0,-2 0</inkml:trace>
  <inkml:trace contextRef="#ctx0" brushRef="#br0" timeOffset="1804.257">3254 566,'-35'16,"0"2,1 0,1 3,1 1,1 1,1 1,0 2,-1 5,-45 74,73-101,1 0,1 0,-1 0,0 1,1-1,0 1,0-1,0 1,1-1,0 1,0 0,0-1,0 1,1-1,-1 1,1-1,0 1,1-1,-1 1,1-1,0 0,0 0,0 0,0 0,1 0,1 2,3-2,-1 0,1 0,0 0,0-1,0 0,1-1,-1 1,1-1,-1-1,1 1,0-1,0-1,0 1,-1-2,1 1,0-1,0 0,0 0,-1-1,1 0,-1 0,1-1,-1 0,0-1,0 1,0-1,4-4,23-10,-1-1,-1-2,-1-1,-1-2,0-1,9-12,42-50,-80 86,-1 1,0-1,0 1,0 0,0-1,0 1,1-1,-1 1,0 0,0-1,1 1,-1-1,0 1,1 0,-1-1,0 1,1 0,-1 0,1-1,-1 1,0 0,1 0,-1 0,1-1,-1 1,1 0,-1 0,1 0,-1 0,0 0,1 0,-1 0,1 0,-1 0,1 0,-1 0,1 0,-1 0,1 0,-1 1,0-1,1 0,-1 0,1 0,-1 1,0-1,1 0,-1 1,1-1,-1 0,0 1,0-1,1 0,-1 1,0-1,1 0,-1 1,0-1,0 1,0-1,0 1,1-1,-1 1,0-1,0 0,0 1,-4 37,2-27,0 8,-1-8,1 1,1-1,0 0,0 0,1 1,1-1,0 0,0 1,1-1,1 0,-1 0,4 7,7 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19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764 86,'-101'200,"-157"316,233-447,-55 109,64-154</inkml:trace>
  <inkml:trace contextRef="#ctx0" brushRef="#br0" timeOffset="287.817">30 453,'36'20,"1"-1,0-2,1-2,1-1,13 1,-22-6,127 34,122 16,-218-47,-7 0,88 7,-103-34,-27 2</inkml:trace>
  <inkml:trace contextRef="#ctx0" brushRef="#br0" timeOffset="539.913">962 537,'-44'-5,"-37"9,-15 2,-1 6,7 1,8 3,10 3,6 3,11-1,4 0,2-4,4 0,5-2,4 0,4-1,12-4,14-9,8-3</inkml:trace>
  <inkml:trace contextRef="#ctx0" brushRef="#br0" timeOffset="785.246">313 1,'3'134,"5"0,6 0,11 25,120 355,-130-468,-8-28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25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1,'-2'1,"1"0,-1 0,1 0,0 1,0-1,0 0,0 1,0-1,0 1,0-1,0 1,0 0,1-1,-1 1,1 0,-1-1,1 1,0 0,-1 0,1 0,0-1,0 1,0 0,1 0,-1-1,0 1,1 0,-1 0,1-1,-1 1,1 0,0-1,0 1,0-1,0 1,0-1,0 1,0-1,0 0,1 0,-1 1,1 0,11 13,0 0,0 0,2-1,0-1,0-1,1 0,1 0,0-2,0 0,1-1,14 5,-13-5,187 93,-50-28,-155-74,0 1,0-1,-1 1,1-1,0 1,-1-1,1 1,0 0,-1-1,1 1,-1 0,1 0,-1-1,1 1,-1 0,1 0,-1 0,0-1,0 1,1 0,-1 0,0 0,0 0,0 0,0 0,0-1,0 1,0 0,0 0,0 0,0 0,-1 0,1 0,0-1,-1 1,1 0,0 0,-1 0,1-1,-1 1,1 0,-1-1,0 1,1 0,-1-1,0 1,1-1,-1 1,0-1,0 1,1-1,-1 1,0-1,0 0,0 0,0 1,0-1,-56 26,53-25,-25 12,1 2,1 1,0 1,1 2,1 0,0 2,-5 7,-6 3,-6 9,2 2,1 2,2 1,-3 9,-26 24,75-77,4-6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26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7,'-35'19,"1"1,0 2,2 1,0 2,2 1,1 1,1 1,1 2,2 1,-20 31,39-56,1 1,0 0,0 0,0 0,1 1,0 0,1 0,0 0,0 0,0 0,1 0,1 1,-1-1,1 1,1 0,-1-1,2 1,-1-1,1 1,0 0,1-1,0 0,0 1,1-1,0 0,0 0,1 0,0-1,1 1,0-1,0 0,0-1,1 1,1 1,0-3,1 0,0-1,1 0,-1 0,1 0,-1-1,1-1,0 1,0-2,0 1,0-1,1 0,-1-1,0 0,0-1,1 0,-1 0,0-1,0 0,0 0,-1-1,1 0,4-3,9-4,-1-1,-1-1,0-1,-1 0,0-2,-1 0,-1-1,11-13,-14 16,-1 0,-1-1,0-1,-1 0,0-1,-1 0,-1-1,-1 0,0 0,-1-1,-1 0,-1 0,-1 0,0-1,-1 1,-1-1,-1 0,0-1,-3 11,-1 1,0-1,0 1,0 0,-1 0,0 1,-1-1,0 1,0 0,0 0,-1 0,0 1,-1 0,1 0,-1 0,0 1,0 0,-1 1,0-1,0 2,0-1,0 1,0 0,0 0,-1 1,0 1,1-1,-1 1,0 1,0-1,1 2,-2-1,-19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23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74,'-1'124,"-2"-24,4 0,4-1,5 0,15 58,-22-144,1 0,1 0,-1 0,2-1,0 0,1 0,0 0,0-1,7 6,-12-13,1-1,0 0,0 0,0 0,0 0,1 0,-1-1,1 0,0 1,0-1,0-1,0 1,0 0,0-1,0 0,0 0,0 0,1-1,-1 1,0-1,1 0,-1 0,0-1,1 1,-1-1,0 0,0 0,0-1,0 1,0-1,2 0,20-16,0 0,-1-2,-1-1,-1-1,-1-1,-1-1,-1-1,-1-1,-1 0,14-28,61-114,-81 151,-16 45,0-11,4-15,-5 15,1 0,1 1,1-1,0 1,2-1,-1 1,2-1,1 1,0-1,1 0,1 1,0-1,5 10,-5-22,0 0,0 0,0-1,1 0,0 0,-1 0,2 0,-1-1,0 0,1 0,-1 0,1-1,0 0,0 0,0 0,0-1,0 0,0 0,0 0,0-1,1 0,-1 0,0-1,0 1,0-1,0-1,0 1,0-1,0 0,0-1,0 1,-1-1,1 0,-1 0,0-1,0 0,0 0,-1 0,1 0,-1-1,0 0,0 1,0-3,23-33,-3-1,-1-1,-2-1,-2 0,13-45,31-201,-60 274,-1 0,-1 0,0 0,-1 0,-1-1,-1 1,0 0,-2-8,4 24,-1-1,1 1,0-1,-1 1,1-1,-1 1,1-1,-1 1,1-1,-1 1,1-1,-1 0,0 1,1-1,-1 0,1 0,-1 1,0-1,1 0,-1 0,0 0,1 0,-1 0,0 0,1 0,-1 0,0 0,1 0,-1 0,0 0,1 0,-1 0,1-1,-1 1,0 0,1 0,-1-1,1 1,-1-1,1 1,-1 0,1-1,-1 1,1-1,-1 1,1-1,-1 1,1-1,0 0,-1 1,1-1,0 1,0-1,-1 0,1 1,0-1,0 0,0 1,0-1,0 0,0 1,0-1,0 0,0 1,0-1,0 0,1 1,-1-1,0 0,0 1,-20 46,5 22,11-37</inkml:trace>
  <inkml:trace contextRef="#ctx0" brushRef="#br0" timeOffset="286">1360 582,'-10'15,"-3"9,1 5,2 3,3 0,-2 0,0 0,2-2,2 0,2-1,1-1,1 0,1 0,1 0,-1-5</inkml:trace>
  <inkml:trace contextRef="#ctx0" brushRef="#br0" timeOffset="539.942">1133 610,'39'-5,"31"-6,9-1,-4 1,-10 2,-17 4</inkml:trace>
  <inkml:trace contextRef="#ctx0" brushRef="#br0" timeOffset="765.022">1727 610,'-17'22,"1"1,1 1,1 0,1 1,1 1,2-1,0 2,2-1,1 2,6-26,0 0,1 1,-1-1,1 0,0 0,0 0,0 0,0 1,0-1,0 0,0 0,1 0,-1 0,1 0,0 0,-1 0,1 0,0 0,0 0,0 0,1 0,-1 0,0-1,1 1,-1 0,1-1,-1 1,1-1,0 0,0 0,0 1,0-1,-1 0,1-1,1 1,-1 0,0-1,0 1,0-1,0 1,0-1,0 0,1 0,-1 0,0 0,0 0,0-1,0 1,0-1,1 1,-1-1,0 0,0 0,0 0,-1 0,1 0,0 0,0 0,0-1,6-6,0 0,-1 0,0-1,-1 0,0 0,0-1,-1 0,0 0,-1 0,0 0,0-1,-1 1,-1-1,0 0,0 0,-1 0,-1 0,1 0,-2 0,0 0,0 0,-1 0,-1-6,3 14,0 0,0 0,0 0,0 0,-1 1,1-1,-1 0,0 0,0 0,0 1,0-1,0 0,0 1,-1-1,1 1,-1-1,0 1,1 0,-1 0,0 0,-1 0,1 0,0 0,0 1,-1-1,1 1,-1-1,0 1,1 0,-1 0,-2-1,-9 4</inkml:trace>
  <inkml:trace contextRef="#ctx0" brushRef="#br0" timeOffset="1116.052">2121 638,'0'5,"0"16,0 9,0 4,5 2,1-1,0-2,-1-1,-2-2,0-1,-2-5</inkml:trace>
  <inkml:trace contextRef="#ctx0" brushRef="#br0" timeOffset="1300.963">1980 582,'29'10,"19"2,6 0,-1-2,-6-3,-9-3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21.2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30 537,'-17'146,"7"1,8 110,2-237,-1 22,3 1,1-1,2 1,2-1,1-1,8 18,-16-56,1 0,-1 0,1 0,0 0,0 0,0 0,1 0,-1 0,1 0,0 0,-1-1,1 1,0-1,1 1,-1-1,0 0,1 0,-1 0,1 0,-1 0,1 0,0-1,0 1,0-1,0 0,0 0,0 0,0 0,1-1,-1 1,0-1,0 0,0 0,1 0,-1 0,0-1,0 1,0-1,1 0,-1 0,0 0,0 0,0 0,-1-1,1 1,0-1,0 0,-1 0,1 0,91-134,-66 88,123-190,-151 236,1 1,-1 0,1 0,-1 0,1-1,-1 1,1 0,0 0,-1 0,1 0,0 0,0 0,0 0,0 0,-1 1,1-1,1 0,-1 0,0 1,0-1,0 1,0-1,0 1,1-1,-1 1,0 0,0 0,0-1,1 1,-1 0,0 0,1 0,-1 0,0 1,0-1,1 0,-1 0,0 1,0-1,0 1,0-1,1 1,-1-1,0 1,0 0,0 0,0-1,0 1,0 0,-1 0,1 0,0 0,0 0,-1 0,1 0,0 0,-1 1,1-1,-1 0,1 0,-1 0,0 1,0-1,1 0,-1 0,0 1,0 0,25 130,-24-115,1 0,0 0,1 0,1-1,0 1,1-1,1 0,0 0,2-1,0 0,0 0,10 11,-15-22,0 0,1-1,0 0,0 1,0-2,0 1,0 0,1-1,-1 0,1 0,-1 0,1 0,0-1,0 0,0 0,0 0,0-1,0 1,0-1,0-1,-1 1,1 0,0-1,0 0,0-1,0 1,0-1,-1 1,1-1,-1-1,7-2,-1-1,1 0,-1 0,-1-1,1-1,-1 0,-1 0,0-1,0 0,0 0,-1 0,1-3,8-21,-1-1,-1 0,-2-1,-2 0,-1-1,2-16,-5 22,10-42,-4 0,-2-1,-4 0,-3-24,-3 66,-1 5</inkml:trace>
  <inkml:trace contextRef="#ctx0" brushRef="#br0" timeOffset="470.01">1130 0,'-31'268,"12"0,11 83,11-51,-3-284,1 0,1-1,1 1,0-1,1 0,0 0,1 0,3 4,-8-18,1 0,-1 0,1 0,-1 0,1 0,0 0,-1 0,1 0,0-1,0 1,0 0,0 0,0 0,0-1,0 1,0-1,0 1,0-1,0 1,0-1,0 1,0-1,0 0,0 0,1 0,-1 1,0-1,0 0,0 0,1-1,-1 1,0 0,0 0,0-1,0 1,0 0,0-1,1 1,-1-1,0 1,0-1,0 0,-1 1,1-1,1 0,37-47,-30 35,18-23,7-12,3 1,1 2,36-31,-73 74,0 1,0-1,1 1,-1-1,0 1,0 0,1-1,-1 1,1 0,-1 0,1 0,0 0,-1 0,1 0,0 1,0-1,-1 1,1-1,0 1,0-1,0 1,0 0,0 0,0 0,-1 0,1 0,0 1,0-1,0 0,0 1,0 0,-1-1,1 1,0 0,-1 0,1 0,0 0,-1 0,1 0,-1 0,1 1,-1-1,0 0,0 1,0-1,1 1,-2-1,1 1,0 0,0 0,0-1,-1 1,1 0,0 2,2 8,-1 0,0 1,-1-1,0 1,-1 0,0-1,-1 1,-1-1,0 1,0-1,-4 11,2-10,1-1,1 1,0-1,0 1,2 0,-1 0,2 0,0 0,0 0,1-1,1 5,-2-15,0 1,0 0,0 0,0-1,1 1,-1-1,1 1,-1-1,1 1,0-1,0 0,0 0,0 0,0 0,1 0,-1 0,1-1,-1 1,1-1,-1 0,1 0,0 0,0 0,-1 0,1 0,0-1,0 1,0-1,0 0,0 0,0 0,0 0,0-1,-1 1,1-1,0 0,0 1,0-1,-1 0,1-1,0 1,-1-1,1 1,-1-1,12-10</inkml:trace>
  <inkml:trace contextRef="#ctx0" brushRef="#br0" timeOffset="767.901">1779 1242,'18'3,"0"-1,0 0,0-2,0 0,0-1,0-1,0 0,0-1,0-1,-1-1,1-1,-1 0,-1-1,11-7,-21 10,0-1,-1-1,1 1,-1-1,-1 0,1-1,-1 1,0-1,0 1,-1-1,0 0,0 0,-1-1,1-4,-1 8,-1 1,-1-1,1 0,0 1,-1-1,0 0,1 1,-2-1,1 0,0 1,-1-1,1 0,-1 1,0-1,-1 1,1-1,0 1,-1-1,0 1,0 0,0 0,0 0,0 0,-1 0,1 1,-1-1,0 1,1-1,-1 1,-2-1,1 1,0 1,-1 0,1 0,0 0,0 1,-1-1,1 1,0 0,0 0,-1 0,1 1,0-1,0 1,-1 0,1 1,0-1,0 1,0 0,0-1,1 2,-1-1,0 0,1 1,-2 1,-77 76,74-71,0 0,0 0,1 1,0 1,0-1,2 1,-1 0,1 0,1 1,0 0,0-1,1 1,1 1,0-1,1 0,0 0,1 1,0-1,1 0,0 1,3 10,1-17,-1 1,1-1,0 0,0-1,1 1,-1-1,1 0,0-1,1 1,-1-1,1-1,0 1,1 0,12 5</inkml:trace>
  <inkml:trace contextRef="#ctx0" brushRef="#br0" timeOffset="1153.148">2288 1412,'162'-270,"-133"243,-15 54,-14-5,-1-16,0 0,0 0,1 1,-1-1,1 0,1 0,-1 0,1 0,0 0,0 0,1 0,0 0,0 0,0 0,1-1,0 1,0-1,0 0,1 0,-1 0,1 0,1-1,-1 1,1-1,-1 0,1 0,0-1,0 1,1-1,3 1,2-3,0-1,0 0,0 0,0-1,0-1,0 0,0 0,-1-1,1-1,-1 0,0 0,0-1,0 0,0 0,-1-1,0-1,0 0,-1 0,0 0,0-1,-1 0,0-1,0 0,-1 0,0 0,4-10,7-2,-2 3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31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1,'-24'38,"-13"18,-4 4,-1-3,2-7,4-7,2-6,3-4,1-4,7-6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43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253 358,'3'1,"1"1,0-1,0 0,0 0,-1-1,1 1,0-1,0 0,0 0,0 0,0 0,0-1,0 0,-1 0,1 0,0 0,0 0,-1-1,1 0,6-2,-1 0,-1 0,1-1,-1-1,1 1,-2-1,1-1,-1 0,0 0,0 0,0-1,-1 1,-1-2,1 1,-1-1,-1 1,0-1,0-1,0 1,-1 0,-1-1,0 0,0 0,0-5,-3 12,0-1,0 1,0 0,0 0,0 0,-1 0,1 1,-1-1,0 0,0 1,0-1,0 1,0-1,-1 1,1 0,-1 0,0 0,1 0,-1 1,0-1,0 1,0-1,0 1,0 0,0 0,0 1,-1-1,1 1,0-1,-3 1,-100 15,81-3,-1 1,2 2,0 0,1 2,0 0,1 2,1 0,1 1,-13 18,27-30,0 0,0 1,1-1,0 1,1 0,0 0,1 1,-1-1,2 1,-1 0,2 0,-2 5,3-10,0-1,-1 1,2-1,-1 1,0 0,1-1,0 1,0 0,0-1,1 0,-1 1,1-1,0 0,1 0,-1 0,1 0,-1 0,1 0,0-1,0 1,1-1,-1 0,1 0,0 0,-1-1,1 1,3 0,11 4,1-2,-1 0,1-1,0-1,0-1,0 0,0-2,0 0,0-1,1-1,14 1,-10 0,1-1,-1 0,1-2,-1-1,0-1,-1-1,1-1,20-11,-20 7</inkml:trace>
  <inkml:trace contextRef="#ctx0" brushRef="#br0" timeOffset="468.814">649 527,'50'-62,"-2"-2,-3-3,-2-1,-4-3,-30 51,-6 14,-5 21,-9 37,8-45,0 1,0-1,1 0,0 1,0-1,1 1,0 0,1-1,-1 1,2 0,-1 0,1-1,0 1,0 0,1-1,0 0,1 1,-1-1,1 0,1 0,-1 0,1 0,1-1,0 2,2-4,-1-1,1 0,-1 0,1-1,0 0,0 0,0-1,0 1,0-2,0 1,0-1,0 0,0 0,1-1,-1 0,0 0,0-1,0 0,-1 0,1 0,0-1,-1 0,0-1,1 1,-1-1,-1 0,1-1,-1 1,1-1,-1 0,3-4,10-10,-1 0,0 0,-2-2,0 0,-1-1,-1 0,-1-1,-1 0,-1-1,3-16,-6 16</inkml:trace>
  <inkml:trace contextRef="#ctx0" brushRef="#br0" timeOffset="1139.974">1495 386,'187'-155,"-186"154,5-4,0 1,-1-1,0-1,0 1,0-1,-1 0,0 0,0 0,0 0,-1-1,0 1,0-1,-1 0,2-6,-4 11,-1 1,1-1,0 1,0-1,-1 1,1-1,-1 1,1-1,-1 1,0-1,0 1,1-1,-1 1,0 0,0 0,0-1,-1 1,1 0,0 0,0 0,-1 0,1 0,0 1,-1-1,1 0,-1 1,1-1,-1 1,1-1,-1 1,1 0,-1-1,1 1,-1 0,0 0,0 0,-59 3,49 0,-1 0,1 0,1 1,-1 1,0 0,1 0,0 1,1 1,-1 0,1 0,0 1,1 0,0 1,0 0,1 0,0 1,1 0,0 1,0-1,1 1,1 0,0 1,0-1,1 1,1 0,0 0,0 1,0 10,3-19,0 1,1 0,-1-1,1 1,0-1,0 1,0-1,1 1,0-1,-1 0,2 0,-1 0,0 0,1 0,0 0,0 0,0-1,0 0,0 1,1-1,-1-1,1 1,0 0,0-1,0 0,0 0,0 0,1 0,-1-1,1 1,1-1,12 3,0-1,0-1,1 0,-1-2,1 0,-1-1,7-1,2-4,0 0,0-2,-1 0,0-2,0-1,-2-2,1 0,-2-1,1-1,-2-2,0 0,-2-1,1-1,-2-1,-1-1,15-21,-23 30,0-1,-1 0,-1 0,0-1,0 0,-2-1,0 0,0 0,-1 0,2-16,-6 30,-1-1,0 1,1-1,-1 1,0-1,0 1,0-1,0 0,0 1,-1-1,1 1,0-1,-1 1,1-1,-1 1,1 0,-1-1,0 1,0 0,0-1,1 1,-1 0,0 0,0 0,-1 0,1 0,0 0,0 0,0 0,-1 0,1 0,-1 1,1-1,0 0,-1 1,1-1,-1 1,1 0,-1 0,1-1,-1 1,-1 0,-61 24,56-17,0 0,1 0,0 0,0 1,1 0,0 1,1-1,-1 1,2 0,-4 8,7-14,-1 0,1 1,0-1,0 1,1-1,-1 0,1 1,-1-1,1 1,0-1,0 1,1-1,-1 1,1-1,-1 1,1-1,0 0,1 1,-1-1,1 0,-1 0,1 0,0 0,0 0,0 0,0-1,1 1,-1 0,1-1,-1 0,1 0,1 1,6 1,-1 1,1-2,0 1,0-1,0-1,1 0,-1-1,1 0,-1 0,1-1,9-1,-13 0,1 0,-1 1,0-1,1 1,-1 1,1-1,-1 1,0 1,0 0,0-1,0 2,0-1,0 1,0 0,-1 1,1 0,-1 0,0 0,0 1,-1-1,1 1,-1 1,2 1,-5-1,0-1,0 0,0 1,-1-1,0 1,0-1,0 1,-1 0,0-1,0 1,0 0,-1-1,0 1,0-1,0 1,-3 4,2 3,-2 9</inkml:trace>
  <inkml:trace contextRef="#ctx0" brushRef="#br0" timeOffset="1733.813">2737 132,'-17'1,"0"1,1 1,-1 1,0 1,1 0,0 1,1 0,-1 1,1 1,0 1,1 0,0 1,1 0,0 1,0 1,1 0,-1 3,11-13,0 0,0 0,0 0,0 1,0-1,0 1,1-1,0 1,-1 0,1 0,0-1,0 1,0 0,1 0,-1 0,1 0,0 0,-1 0,1 0,1 0,-1 0,0 0,1 0,0 0,-1 0,1 0,0 0,0 0,1 0,-1-1,1 1,-1-1,1 1,0-1,0 1,0-1,0 0,0 0,1 0,-1 0,0 0,1-1,0 1,-1-1,1 0,0 0,0 1,0-2,0 1,0 0,0-1,9-1,1-2,-1 1,0-2,0 0,0 0,0-1,-1 0,0-1,0 0,-1-1,1-1,-1 1,-1-1,0-1,1-1,2 0,4-5,0 0,1 2,1 0,0 1,0 1,1 0,0 2,1 0,5-1,-23 9,1 1,-1-1,1 0,-1 1,1-1,-1 1,1 0,0 0,-1 0,1 0,-1 1,1-1,-1 1,1-1,-1 1,1 0,-1 0,1 0,-1 0,0 0,0 1,1-1,-1 1,0-1,0 1,-1 0,1 0,0 0,-1 0,1 0,-1 0,1 0,-1 1,0-1,0 0,0 1,0-1,0 1,-1 0,7 109,-7-93,-2 69,2-8,-3 0,-4 0,-3 0,-9 25,4-54,-3 0,-1-2,-3 0,-1-1,-20 26,43-73,0 1,0-1,0 0,-1 1,1-1,0 0,-1 1,1-1,-1 0,0 0,1 1,-1-1,0 0,0 0,0 0,0 0,0 0,0 0,0 0,0 0,0-1,0 1,0 0,-1-1,1 1,0-1,-1 1,1-1,0 1,-1-1,1 0,0 0,-1 0,1 0,-1 0,1 0,0 0,-1 0,1 0,0-1,-1 1,1-1,0 1,-1-1,1 1,0-1,0 0,0 1,-1-1,1 0,0 0,0 0,0 0,0 0,1 0,-1 0,0 0,0 0,0-1,-4-11,1-1,0 1,1-1,1 0,0 1,0-1,2 0,0 0,0 0,2-8,-1-13,0-3,2 1,1 0,2 0,1 0,3 1,0 0,2 0,2 2,1-1,2 2,6-8,-12 23</inkml:trace>
  <inkml:trace contextRef="#ctx0" brushRef="#br0" timeOffset="2405.276">3188 75,'0'35,"2"0,1 0,2-1,1 1,2-1,2 2,-9-32,-1 0,1-1,0 1,1-1,-1 1,1-1,-1 0,1 1,0-1,0 0,1 0,-1 0,1-1,-1 1,1-1,0 1,0-1,0 0,0 0,0 0,0 0,1-1,-1 1,1-1,-1 0,1 0,-1 0,1-1,0 1,-1-1,1 0,0 0,-1 0,1 0,0-1,-1 1,1-1,0 0,-1 0,1 0,-1-1,0 1,1-1,-1 0,0 0,0 0,0 0,0-1,168-225,-160 217,-7 6,0 0,0 0,0 1,0-1,1 1,0 0,0 1,0-1,0 1,1 0,-1 0,1 0,0 1,-1 0,1 0,0 1,1-1,-1 1,0 1,0-1,2 1,-3 4,0 1,0 0,-1 0,1 0,-1 0,-1 1,1-1,-1 1,0 0,0 0,0 1,-1-1,0 0,0 1,-1 0,0-1,0 1,-1 0,1 6,-1-12,18 260,9 91,-25-321,-1 1,-1 0,-2-1,-1 1,-2-1,-1 0,-2 4,7-29,0-1,-1 1,1-1,-1 0,0 0,0 0,-1 0,1 0,-1 0,0-1,-1 1,1-1,-1 0,1 0,-1 0,-1-1,1 1,0-1,-1 0,0 0,1 0,-1-1,0 0,0 0,-1 0,1-1,0 1,-1-1,1 0,-1-1,1 1,-1-1,1 0,-1-1,-3 0,3-3,1-1,-1 1,1-1,1 0,-1-1,1 1,0-1,0 0,0 0,1 0,0 0,0-1,0 1,1-1,0 0,1 0,-1 0,1 0,1 0,-1-7,-2-7,1 1,1-2,1 1,0 0,2 0,1 0,0 1,1-1,2 1,0 0,1 0,1 0,0 1,2 0,0 1,1 0,1 1,1 0,0 0,1 2,1 0,0 0,1 2,1 0,0 0,0 2,2 0,-1 1,4 0,11-1,1 1,1 1,-1 2,1 2,33-1,-34 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6:32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2516 282,'16'29,"19"176,-30 156,-5-343,-1 1,-1 0,-1-1,0 1,-2-1,0 0,-7 16,5-23,6-18,8-21,6-2,2 0</inkml:trace>
  <inkml:trace contextRef="#ctx0" brushRef="#br0" timeOffset="359.84">2967 424,'-239'238,"237"-236,-1 0,1 0,-1 0,1 1,0-1,0 1,0 0,1 0,-1-1,0 1,1 0,0 0,0 1,0-1,0 0,0 0,1 0,-1 1,1-1,0 0,0 1,0-1,0 0,1 1,-1-1,1 0,0 0,0 0,0 0,0 0,1 0,-1 0,1 0,0 0,0 0,0-1,0 1,2 1,152 129,-31-5,-114-114</inkml:trace>
  <inkml:trace contextRef="#ctx0" brushRef="#br0" timeOffset="-1307.846">88 367,'0'0,"0"-1,0 1,0-1,0 0,0 1,0-1,0 1,0-1,0 1,0-1,0 1,-1-1,1 1,0-1,0 1,0-1,-1 1,1-1,0 1,-1 0,1-1,0 1,-1-1,1 1,-1 0,1-1,0 1,-1 0,1 0,-1-1,1 1,-1 0,1 0,-1 0,1 0,-1-1,1 1,-1 0,1 0,-1 0,0 0,1 0,-1 0,1 0,-1 1,1-1,-1 0,1 0,-1 0,1 0,-1 1,1-1,-1 0,1 0,0 1,-1-1,1 0,-1 1,1-1,0 1,-1-1,1 0,0 1,-1-1,1 1,0-1,0 1,0-1,-1 1,-12 44,10-33,-26 191,21-154,2 1,3 0,1 0,3 0,2 0,2 0,2 0,3-1,4 11,-9-49,0-1,0 0,1 0,0 0,1-1,0 0,0 0,1-1,0 0,0 0,1-1,0 0,1 0,-1-1,1-1,0 1,1-2,-1 1,2-1,-7-3,0 0,0-1,0 1,-1-1,1 0,0 0,0-1,0 0,-1 1,1-2,0 1,-1 0,1-1,-1 0,1 0,-1 0,0-1,0 1,0-1,0 0,-1 0,4-3,66-85,65-189,-124 255,-4 41,-8-9,-1 9,1 0,1 0,0 0,1 0,1-1,0 0,1 0,0 0,2-1,0 0,0 0,1-1,1 0,8 9,-9-18,0 1,0-1,0-1,0 0,1 0,-1-1,1 0,0-1,0 0,-1 0,1-1,0-1,0 1,-1-2,1 1,0-1,-1-1,1 0,-1 0,0-1,2 0,12-13,-1-1,-1 0,0-2,-1 0,-1-1,-2-1,0-1,-1 0,-1-2,-1 1,-1-2,-2 0,0 0,-2-1,6-25,-3 16,-2 0,-1-1,-2 0,-2 0,-1-1,-2 1,-1-1,-4-28,4 65,-1 0,0 0,0 0,1 0,-1 0,0 0,0 0,0 0,0 0,0 0,0 0,0 0,0 0,0 0,-1 0,1 0,0 0,-1 0,1 0,0 0,-1 0,1 0,-1 0,0 1,1-1,-1 0,0 0,1 1,-1-1,0 0,0 1,0-1,0 1,1-1,-1 1,0-1,0 1,0 0,0-1,0 1,0 0,0 0,0 0,0 0,0 0,0 0,0 0,0 0,0 0,0 0,0 0,0 1,0-1,0 0,0 1,0-1,0 1,0-1,0 1,1-1,-1 1,0 0,0 0,1-1,-1 1,0 0,-8 18,3 2</inkml:trace>
  <inkml:trace contextRef="#ctx0" brushRef="#br0" timeOffset="-920.929">1415 762,'4'32,"-2"-3,1-1,2 1,1-1,1 0,1-1,1 1,8 12,-16-37,1 0,0 0,-1 0,1 0,0 0,1-1,-1 1,0-1,1 1,-1-1,1 0,0 0,0 0,0 0,0 0,0-1,0 1,0-1,0 0,1 0,-1 0,0-1,1 1,-1-1,1 1,-1-1,1 0,-1-1,0 1,1-1,-1 1,1-1,-1 0,0 0,3-2,5-2,0 0,0-1,-1 0,0-1,0-1,0 1,-1-1,0-1,3-4,-6 7,0 1,-1-1,0 0,0-1,-1 1,1-1,-1 0,-1 0,1 0,-1 0,-1-1,1 1,-1-1,-1 0,1 0,-1 0,-1 1,1-1,-1 0,-1 0,1 0,-1 0,-1 0,0 0,0 1,0-1,-1 1,0-1,0 1,-1 0,0 0,0 0,-1 1,0 0,-2-3,3 5,0-1,-1 1,0 0,0 0,0 1,-1-1,1 1,-1 0,0 0,1 1,-1 0,0 0,-1 0,1 1,0 0,0 0,-1 1,1-1,0 2,-1-1,1 0,0 1,0 0,-1 1,1-1,0 1,0 1,0-1,1 1,-1 0,1 0,-1 0,1 1,0 0,0 0,1 0,-1 1,0 1,-3 12</inkml:trace>
  <inkml:trace contextRef="#ctx0" brushRef="#br0" timeOffset="-422.045">2036 931,'0'84,"1"-106,2 0,1 0,1 0,0 1,2 0,6-13,0-5,-12 37,-1-2,1 1,0-1,0 0,1 1,-1-1,1 1,-1-1,1 1,0 0,1 0,-1-1,0 2,1-1,0 0,-1 0,1 1,0 0,2-2,29 54,-22-32,-1-4</inkml:trace>
  <inkml:trace contextRef="#ctx0" brushRef="#br0" timeOffset="1560.034">2063 931,'0'5,"0"6,0 6,-4 1,-3 1,1 3,2 2,0 2,2 1,1 1,0 1,1 0,1-10,-1-13,5-7,1-9,0-2</inkml:trace>
  <inkml:trace contextRef="#ctx0" brushRef="#br0" timeOffset="2845.656">4716 508,'1'-1,"0"1,-1-1,1 0,-1 1,1-1,0 0,-1 0,1 0,-1 1,0-1,1 0,-1 0,0 0,1 0,-1 0,0 0,0 0,0 0,0 0,0 0,0 1,0-1,0 0,0 0,-1 0,1 0,0 0,0 0,-1 0,1 0,-1 1,1-1,-1 0,1 0,-1 0,1 1,-1-1,0 0,1 1,-1-1,0 0,0 1,1-1,-1 1,0 0,0-1,0 1,0-1,0 1,-45-16,-94 42,79-9,42-13,8-2,0 0,0 0,1 1,-1 1,1 0,0 0,0 1,0 0,-7 6,16-10,0-1,0 1,1-1,-1 1,0 0,1-1,-1 1,0 0,1 0,-1-1,1 1,-1 0,1 0,-1 0,1 0,0 0,0-1,-1 1,1 0,0 0,0 0,0 0,0 0,0 0,0 0,0 0,0 0,0 0,0 0,1 0,-1-1,0 1,1 0,-1 0,1 0,-1 0,1 0,-1-1,1 1,-1 0,1-1,0 1,-1 0,1-1,0 1,0-1,0 1,-1-1,1 1,0-1,0 0,0 1,0-1,56 21,-51-20,200 17,-204-18,0-1,0 1,0-1,1 1,-1 0,0 0,0 0,0 0,0 0,1 0,-1 1,0-1,0 1,0-1,0 1,0 0,0 0,0 0,0 0,0 0,0 0,-1 1,1-1,0 1,-1-1,1 1,-1-1,1 1,-1 0,0 0,0 0,0 0,0 0,0 0,0 0,-1 0,1 0,-1 0,1 0,-1 1,0-1,0 0,0 0,0 0,0 1,0-1,-1 0,1 0,-1 0,0 0,-10 15,-2-1,-1 0,0-1,0-1,-1 0,-1-1,-1 0,0-2,-11 6,-31 25,43-30,-2-1,2 2,-1 0,2 0,0 1,0 1,1 1,1 0,1 1,-8 13,19-28,0-1,1 0,-1 1,0-1,1 1,-1-1,1 1,0-1,-1 1,1 0,0-1,0 1,0-1,0 1,0 0,1-1,-1 1,0-1,1 1,-1-1,1 1,-1-1,1 1,0-1,0 0,-1 1,1-1,0 0,0 1,1-1,-1 0,0 0,0 0,0 0,1 0,-1 0,0-1,1 1,-1 0,1-1,-1 1,1-1,-1 1,1-1,0 0,0 1,82 3,-74-4,27 0,-26 1,-1 0,0-1,1 1,-1-2,1 0,-1 0,0-1,0 0,0-1,0 0,0 0,0-1,-1 0,0-1,0 0,0-1,1-1,2-9</inkml:trace>
  <inkml:trace contextRef="#ctx0" brushRef="#br0" timeOffset="3199.415">4661 0,'-19'49,"2"1,2 0,3 1,2 1,2 0,2 0,3 0,2 1,2-1,2 1,-3 107,-28 142,-1 57,29-325,-1-24,0 1,1-1,0 1,1-1,0 0,0 1,1-1,1 0,0 0,0 0,3 5,6 2</inkml:trace>
  <inkml:trace contextRef="#ctx0" brushRef="#br0" timeOffset="7895.946">10615 621,'-35'15,"1"2,1 1,1 2,1 1,0 1,2 2,0 1,1 3,21-23,0 1,1 0,0 1,0 0,1-1,0 2,0-1,1 1,-1-1,2 1,-1 0,1 0,1 1,-1-1,1 1,1-1,-1 1,2 0,-1 0,1-1,0 1,1 0,0 0,1-1,-1 1,2-1,-1 1,1-1,0 0,1 0,3 5,3-3,1 0,0-1,1-1,0 0,0-1,1 0,-1-1,1 0,1-1,-1-1,1 0,0 0,0-2,0 0,0 0,0-1,1-1,-1 0,0-1,0-1,0 0,0-1,0 0,4-3,94-23,-88 22</inkml:trace>
  <inkml:trace contextRef="#ctx0" brushRef="#br0" timeOffset="5479.024">7003 988,'-10'33,"-2"31,-1 9,4-3,2-9,7-14,4-11,6-11,1-15,-1-9</inkml:trace>
  <inkml:trace contextRef="#ctx0" brushRef="#br0" timeOffset="5644.021">7060 592,'-10'-33,"-8"-17,0 6,6 15,7 17,8 16,4 11,5 9,1-1</inkml:trace>
  <inkml:trace contextRef="#ctx0" brushRef="#br0" timeOffset="6027.264">7257 1298,'234'-372,"-172"261,-84 193,15-53,1 1,1 1,2-1,1 0,2 1,2 22,-1-48,0 0,0 0,1 1,0-1,0 0,0 0,1-1,0 1,-1 0,2-1,-1 0,0 1,1-1,0-1,0 1,0 0,0-1,1 0,-1 0,1 0,0-1,0 0,0 1,0-2,0 1,0-1,0 1,1-1,-1-1,1 1,-1-1,0 0,1 0,-1-1,1 1,-1-1,5-2,8-3,-1-1,0-1,-1 0,0-2,0 1,0-2,-2 0,1-1,-2-1,1 0,10-14,-14 17,4-6,-2-1,0 1,0-2,-2 0,0 0,-1-1,-1 0,-1-1,1-6,19-44,-20 52</inkml:trace>
  <inkml:trace contextRef="#ctx0" brushRef="#br0" timeOffset="6981.246">8245 988,'18'0,"1"0,0-2,-1 0,1-1,-1-1,0-1,0 0,0-1,0-1,-1-1,-1 0,1-1,-1-1,-1-1,0 0,5-5,-18 14,1-1,-1 1,1-1,-1 1,0-1,0 0,0 0,0 0,0 0,-1 0,1 0,-1 0,0-1,0 1,0-1,-1 1,1 0,-1-1,0 1,0-1,0 1,0-1,0 1,-1-1,0 1,0-1,0 1,0 0,0-1,0 1,-1 0,0 0,0 0,1 0,-2 0,1 1,0-1,-1 1,1-1,-1 1,1 0,-1 0,0 0,0 0,0 0,0 1,-1-1,1 1,0 0,-1 0,-1 0,-7 2,1 0,-1 1,1 0,0 1,0 0,0 1,0 0,0 1,1 0,0 1,0 0,1 0,-1 1,1 0,1 1,-1 0,1 0,1 1,-5 1,0 0,2 1,-1 1,1-1,1 1,0 1,1 0,0 0,1 1,1 0,0 0,1 0,0 1,1 0,1-1,0 2,1-1,1 0,0 0,1 1,0-1,2 3,-1-14,1 1,0 0,0 0,0-1,0 0,1 1,-1-1,1 0,0 0,0 0,1-1,-1 1,1-1,0 1,0-1,0-1,0 1,1 0,-1-1,1 0,-1 0,1-1,0 1,-1-1,5 1,127 4,-83-17,-2-2,1-2,-2-2,0-3,-1-2,-1-1,-2-3,0-2,-2-2,-1-2,11-12,-21 20,0-2,-2-1,0-1,-2-1,-2-2,0-1,-2-1,-2-1,-1-1,-2-2,-1 1,-2-2,-1-1,-2 0,-2 0,-2-1,-1-3,-8 30,0-1,-1 1,0-1,-1 1,0-1,-2 1,1-1,-5-10,6 20,0 0,-1 0,1 0,-1 0,0 0,0 1,-1-1,1 1,-1 0,1 0,-1-1,0 2,0-1,-1 0,1 1,0-1,-1 1,0 0,1 0,-1 0,0 1,0 0,0-1,0 1,0 0,0 1,0-1,-1 1,1 0,-1 0,-2 1,0 0,1 0,-1 1,1 0,-1 0,1 1,0 0,0 0,0 0,1 0,-1 1,1 0,0 1,0-1,0 1,0 0,1 0,0 0,0 1,-2 4,-56 127,53-98,2 2,2-1,1 0,2 1,2 0,4 25,3-19,1 0,3-1,1 0,3-1,1 0,18 31,-29-64,7 16,-1 1,-1-1,-1 2,-2-1,-1 1,-2 0,0 1,-2 20,-3-67,0-2</inkml:trace>
  <inkml:trace contextRef="#ctx0" brushRef="#br0" timeOffset="7232.175">8837 621,'38'5,"37"-4,15-1,-2-6,-8-2,-6 0,-8-2,-9-1,-5 3,-7 1,-1 3,-4 2,-3 1,-3 1,-3 1,-7 4,-2 2,-5-1</inkml:trace>
  <inkml:trace contextRef="#ctx0" brushRef="#br0" timeOffset="4794.931">5873 536,'26'-22,"-2"-1,-1-1,0-1,-2-1,-1-1,-1-1,-2 0,0-1,-2-1,-2-1,0 0,-2 0,-2-1,1-7,-9 19,-8 105,6 759,-26-525,27-306,0-1,-1 1,-1 0,0-1,-1 1,0-1,-1 0,0 0,-1 0,0-1,-1 1,0-1,-4 3,-9-5,22-36,103-168,-86 158</inkml:trace>
  <inkml:trace contextRef="#ctx0" brushRef="#br0" timeOffset="5233.237">6523 451,'-286'380,"277"-368,4-7,1 1,-1 0,1 0,1 0,-1 0,1 1,0-1,0 1,1 0,0 0,0 0,1 0,0 3,3-7,0 0,1 0,0 0,-1-1,1 1,0-1,0 0,1 0,-1 0,0 0,1 0,-1-1,1 0,-1 1,1-1,0-1,0 1,-1 0,1-1,0 0,0 0,0 0,-1 0,1-1,0 1,0-1,-1 0,1 0,1-1,39-7,-40 7,0-1,1 1,-1 1,1-1,0 0,-1 1,1 0,0 0,0 1,0-1,-1 1,1 0,0 1,0-1,0 1,0 0,0 0,-1 0,1 1,-1-1,1 1,-1 0,1 1,-1-1,0 1,0 0,0 0,-1 0,1 0,-1 1,1-1,-1 1,0 0,0 0,-1 0,27 128,-3-6,-14 31,-13-156,1 0,0 0,-1 0,1 1,0-1,0 0,0 0,0 0,0 1,0-1,0 0,1 0,-1 0,0 1,1-1,-1 0,0 0,1 0,-1 0,1 0,0 0,-1 0,1 0,0 0,0 0,0 0,0-1,-1 1,1 0,0 0,0-1,0 1,1-1,-1 1,0-1,0 1,0-1,0 0,0 1,1-1,-1 0,0 0,0 0,0 0,1 0,-1 0,0 0,0 0,0-1,0 1,1 0,-1-1,0 1,0-1,0 1,0-1,0 0,0 1,0-1,0 0,0 0,0 0,12-8</inkml:trace>
  <inkml:trace contextRef="#ctx0" brushRef="#br0" timeOffset="9332.629">11659 931,'40'5,"-1"-2,1-2,0-1,-1-2,1-2,-1-2,0-1,26-10,-59 16,0-2,0 1,0-1,0 0,0 0,-1 0,1-1,-1 0,0 0,0 0,0-1,-1 0,0 1,0-2,0 1,0 0,-1-1,0 0,0 0,0 0,-1 0,0 0,0 0,-1 0,0-1,0 1,0-1,-1 1,0-1,0 1,0-1,-1 1,0-1,0 1,-1 0,0-1,-1-1,1 3,0 0,-1-1,0 1,0 0,0 0,0 1,-1-1,0 1,0 0,0 0,-1 0,1 0,-1 1,0-1,0 1,0 1,0-1,0 1,-1 0,1 0,-1 0,0 1,1 0,-1 0,0 0,0 1,0 0,1 0,-5 1,-4 0,1 0,-1 1,1 1,0 0,-1 1,1 1,1 0,-1 0,1 2,0-1,0 1,-1 3,-1 1,1 2,1-1,0 2,1 0,0 0,1 1,1 0,0 1,1 0,1 0,0 1,1 0,1 0,1 0,0 1,1-1,1 1,1 0,1 0,0 0,1 0,1 1,-1-11,0-1,1 1,0 0,0-1,1 1,0-1,1 0,-1 0,1 0,1 0,-1-1,1 1,0-1,0-1,1 1,0-1,0 0,0 0,1 0,-1-1,1 0,0 0,1-1,-1 0,0 0,1-1,0 0,-1 0,7 0,14 3,-1-2,1 0,-1-2,1-1,0-1,-1-2,14-3,-13 0</inkml:trace>
  <inkml:trace contextRef="#ctx0" brushRef="#br0" timeOffset="9801.998">12309 1158,'296'-342,"-247"281,8-25,-62 117,0-21,0 1,0 0,2-1,-1 1,1 1,0-1,1 0,1 1,0-1,0 1,1-1,1 1,0-1,0 1,1-1,1 0,0 0,0 0,1 0,1 0,-1-1,2 1,-1-1,2-1,-1 1,3 2,3-5,-1-1,1 0,0 0,0-1,0-1,1 0,0 0,0-1,0-1,0-1,0 1,0-2,0 0,1-1,-1 0,0-1,0 0,0-1,-1 0,1-1,-1-1,0 0,0-1,0 0,-1 0,1-2,-2 1,1-1,-1-1,0 0,-1 0,0-1,-1 0,0-1,5-8,-3 6,0 0,-1 0,-1-1,0 0,-1-1,0 0,-1 0,-1 0,0-1,-2 0,1 0,-1-6,-2-3</inkml:trace>
  <inkml:trace contextRef="#ctx0" brushRef="#br0" timeOffset="10933.363">13437 931,'48'-3,"-1"-2,1-2,-1-2,35-13,-82 22,29-6,0-2,0-1,-1-2,-1 0,0-2,-1-1,0-1,-1-2,-1 0,4-5,-23 18,0-1,-1 0,0 0,0 0,0 0,0-1,-1 1,0-1,0 0,0 0,-1 0,0 0,0-1,-1 1,0 0,0-1,0 1,-1-1,0 1,0-1,-1 1,1-1,-2-1,1 5,0 1,0-1,-1 1,1 0,-1 0,0 0,1 0,-1 0,0 0,0 0,0 1,0-1,-1 1,1-1,0 1,-1 0,1 0,-1 0,1 0,-1 0,1 0,-1 1,0 0,1-1,-1 1,0 0,1 0,-1 0,0 1,1-1,-1 1,0-1,-82 31,57-15,2 2,0 2,1 0,1 1,1 1,1 2,1 0,1 1,1 1,2 1,0 0,2 2,-2 5,14-28,-1 0,1 0,1 0,-1 0,1 0,0 1,0-1,1 1,0-1,0 1,1-1,-1 1,2 0,-1-1,1 1,-1 0,2-1,-1 1,1-1,0 0,0 0,1 1,0-1,0-1,0 1,1 0,0-1,2 2,3 0,2 0,-1-1,1-1,-1 0,2 0,-1-1,0-1,1 1,-1-2,1 0,0 0,0-1,0-1,0 0,0 0,0-1,0-1,0 0,-1-1,1 0,7-3,21-8,-1-2,0-1,-2-2,0-2,18-14,-9 7,-2-2,0-2,-3-2,0-2,-3-1,-1-2,-2-2,-1-1,22-39,-20-26,-35 105,-1-1,1 0,-1 0,0 1,0-1,0 0,0 0,-1 0,1 1,-1-1,1 0,-1 1,0-1,0 0,0 1,-1-1,1 1,-1-1,1 1,-1 0,0 0,1 0,-1 0,0 0,-1 0,1 0,0 1,0-1,-1 1,1-1,-1 1,1 0,-1 0,0 0,1 1,-1-1,-2 0,-9 2,1 0,-1 1,1 0,0 1,-1 1,2 0,-1 0,0 2,1-1,0 2,0-1,1 2,0-1,-10 10,13-11,1 0,0 1,0 0,0 0,1 1,0 0,0 0,1 0,0 1,1-1,-2 6,4-10,1-1,0 0,0 1,1-1,-1 1,1-1,0 0,0 1,0-1,0 1,0-1,1 1,0-1,-1 1,1-1,1 0,-1 1,0-1,1 0,0 0,-1 0,1 0,0 0,1-1,-1 1,0-1,1 1,-1-1,1 0,0 0,0 0,0 0,1 0,8 3,0 0,1 0,-1-2,1 1,0-2,0 0,0 0,0-1,1-1,-1 0,0-1,13-2,54 2,-76 1,0 0,-1 1,1 0,0 0,0 0,-1 0,1 0,-1 1,1 0,-1-1,0 1,0 1,1-1,-1 0,-1 1,1-1,0 1,-1 0,1 0,-1 0,0 0,0 0,0 1,0-1,-1 1,1-1,-1 1,0 0,0-1,-1 1,1 0,-1 0,1-1,-1 2,1 10,-1 0,0 1,-2-1,1 1,-2-1,0 0,-5 14,-5 7,10-31,0 1,0 0,1 0,0 1,0-1,0 0,1 1,0-1,0 1,1-1,0 1,0-1,0 1,1-1,0 1,0-1,1 1,0 2,9 9</inkml:trace>
  <inkml:trace contextRef="#ctx0" brushRef="#br0" timeOffset="18149.063">15328 592,'-11'4,"-22"5,1 1,0 2,0 1,1 1,1 2,0 1,1 1,1 2,1 1,1 1,17-12,0 0,1 1,0 0,1 1,0-1,1 1,0 1,1-1,1 1,0 0,0 0,1 1,1-1,0 0,1 1,1 0,0-1,0 1,2-1,1 11,-1-19,0-1,1 1,-1 0,1 0,0-1,0 0,0 1,1-1,-1-1,1 1,0 0,0-1,0 0,1 0,-1 0,1 0,0-1,-1 0,1 0,0 0,0 0,1-1,-1 0,0 0,0-1,1 1,-1-1,0 0,1 0,-1-1,0 0,0 0,1 0,-1 0,0-1,0 0,0 0,1-1,23-10,-1-1,0-2,-1 0,0-2,-2-1,0-1,-1-1,-2-1,0-2,-1 0,-1 0,-1-2,-2-1,4-8,28-95,-49 110,-6 33,-4 208,12-148,-2 458,-3-468,-3-1,-3 1,-13 43,19-91,-1 0,-1 0,-1-1,0 0,0 0,-2-1,0 0,0 0,-6 6,10-14,0 0,0 0,-1 0,1-1,-1 0,0 0,0 0,-1-1,1 0,-1 0,1 0,-1 0,0-1,0 0,0 0,0-1,0 0,-1 0,1 0,0-1,-1 0,1 0,0 0,-2-1,-1-3,1 0,0 0,0-1,1 1,-1-2,1 1,0-1,0 0,1-1,0 1,0-1,0-1,1 1,0-1,1 0,-1 0,2 0,-1 0,1-1,0 0,1 1,0-1,0-5,1 0,0 0,1 0,1 0,0 0,1 0,0 0,1 0,1 1,0-1,1 1,0 0,1 1,1-1,0 1,0 0,1 1,1-1,0 2,1-1,7-6,19-18,2 2,0 1,3 3,0 0,2 3,0 2,19-6,23-19,-64 35</inkml:trace>
  <inkml:trace contextRef="#ctx0" brushRef="#br0" timeOffset="19131.24">15920 621,'-1'4,"-11"31,1 0,2 1,1 0,2 0,1 5,5-29,0 0,1 0,1 0,0-1,0 1,1-1,1 1,0-1,0 0,4 6,-6-13,0 0,1 0,-1 0,1 0,0 0,-1-1,2 1,-1-1,0 0,1 0,-1 0,1 0,0-1,0 1,0-1,0 0,0 0,1-1,-1 1,1-1,-1 0,1 0,-1-1,1 1,-1-1,1 0,0 0,-1 0,9-4,0-1,-1 0,1-1,-2-1,1 1,-1-2,0 0,0 0,-1-1,0 0,0-1,-1 0,-1 0,0-1,7-10,6-6,14-14,-2-1,-2-1,-2-2,-2-1,-2-1,11-31,-33 53,-11 31,3 12,1 1,1-1,1 1,1 0,0-1,1 1,1 0,1 0,1-1,0 1,7 17,22 90,-15-69,-3 1,-2 0,-3 1,-3 3,-7-16,-2 1,-2-1,-2 0,-2 0,-2-1,-2 0,-7 11,15-41,0-1,-1 0,-1-1,0 1,-1-1,0-1,-1 1,-1-1,1-1,-6 4,13-13,0 0,-1 0,1-1,-1 1,0 0,1-1,-1 0,0 0,0 0,0 0,0 0,0-1,0 1,0-1,0 1,0-1,0 0,0-1,0 1,0 0,0-1,0 0,0 0,0 0,0 0,0 0,1 0,-1-1,0 1,1-1,-1 0,1 0,0 0,-1 0,1 0,0 0,0-1,0 1,1-1,-1 1,1-1,-1 0,1 1,0-1,0 0,-1-3,-1-12,0-1,1 1,1-1,0 0,2 1,0-1,1 0,1 1,0-1,2 1,0 0,1 0,1 1,1 0,1-8,1 0,2 1,0 0,2 1,0 1,1 0,2 1,0 0,1 2,1 0,1 1,1 1,0 1,1 1,0 0,2 2,-1 1,2 1,-1 1,2 1,-1 1,22-4,-11 9,-6 2</inkml:trace>
  <inkml:trace contextRef="#ctx0" brushRef="#br0" timeOffset="22088.607">201 1722,'49'-18,"98"-21,228 39,259 0,-386-29,486 29,-464-27,-187 26,1 3,81 13,-34-4,-1-6,53-7,-28-1,2081 3,-1902 30,100-31,-85-28,749 29,420 0,-965-27,41 15,107-4,-187 11,-243 5,110-7,-39-11,125 17,-203 3,142-3,-113-25,582 25,-444-27,668 28,-711 0,-293-17,-76 12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33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85,'-12'227,"-17"54,-15 84,32-300,8-52,1 1,0-1,1 1,1 0,0 0,1 0,0 0,2 9,-2-24,0 1,1-1,-1 1,0 0,0-1,0 1,0-1,0 1,1 0,-1-1,0 1,0-1,1 1,-1 0,0-1,1 1,-1 0,0-1,1 1,-1 0,1 0,-1 0,0-1,1 1,-1 0,1 0,-1 0,0 0,1 0,-1-1,1 1,-1 0,1 0,-1 0,1 0,-1 0,1 1,-1-1,0 0,1 0,-1 0,1 0,-1 0,1 1,-1-1,0 0,1 0,-1 1,0-1,1 0,-1 0,0 1,1-1,-1 0,0 1,0-1,1 1,-1-1,0 0,0 1,0-1,1 1,-1-1,0 1,0-1,0 0,0 1,10-16</inkml:trace>
  <inkml:trace contextRef="#ctx0" brushRef="#br0" timeOffset="546.072">506 227,'-245'299,"104"-144,140-153,0 0,1-1,0 1,-1 0,1 0,0 0,0-1,0 1,0 0,0 0,0 0,0 0,1-1,-1 1,1 0,-1 0,1-1,0 1,0 0,0-1,-1 1,2-1,-1 1,0-1,0 1,0-1,1 0,-1 0,0 0,1 1,-1-1,1-1,0 1,-1 0,1 0,0-1,-1 1,1 0,0-1,0 0,0 1,-1-1,1 0,0 0,0 0,0 0,0-1,15 9,133 100,-139-95,-1 1,-1-1,0 2,-1-1,-1 1,0 0,-1 1,0 0,-2 0,1 0,-2 0,-1 1,0-1,0 17,-2-33,1 0,-1 0,1-1,-1 1,1 0,-1 0,1 0,-1 0,0 0,1 0,-1 0,1 0,-1 0,1 0,-1 0,1 0,-1 0,1 0,-1 0,1 0,-1 0,0 1,1-1,-1 0,1 0,-1 1,0-1,1 0,-1 0,1 1,-1-1,0 0,0 1,1-1,-1 1,0-1,0 0,1 1,-1-1,0 1,0-1,0 1,0-1,1 1,-1-1,0 0,0 1,0-1,0 1,0-1,0 1,0-1,-1 1,1-1,0 1,0-1,0 1,0-1,-1 0,1 1,0-1,0 1,-1-1,1 1,19-35,-10 11</inkml:trace>
  <inkml:trace contextRef="#ctx0" brushRef="#br0" timeOffset="800.57">817 847,'-10'34,"-3"15,6 0,4-9</inkml:trace>
  <inkml:trace contextRef="#ctx0" brushRef="#br0" timeOffset="1048.42">760 227,'0'0</inkml:trace>
  <inkml:trace contextRef="#ctx0" brushRef="#br0" timeOffset="1350.819">986 1072,'143'-324,"-108"270,-34 55,1-1,-1 1,1-1,-1 1,0-1,1 1,-1 0,0-1,0 1,1 0,-1 0,0 0,0 0,0 0,0 0,0 1,0-1,-1 0,1 0,0 1,-1-1,1 0,-1 1,1-1,-1 1,1-1,-1 1,0-1,0 1,0-1,0 0,0 1,0-1,0 1,0-1,-1 1,1-1,-1 1,1-1,-1 1,1 5,0 1,0 1,1-1,0 0,0 0,0 0,1 0,0 0,1-1,0 1,0-1,1 1,-1-1,2 0,-1 0,1-1,0 1,0-1,1 0,0-1,0 1,0-1,1 0,-1-1,1 1,0-1,2 0,-3-5,0 0,1-1,-2 1,1-1,0 0,0-1,0 0,-1 1,0-2,1 1,-1-1,0 1,-1-1,1-1,-1 1,0-1,0 0,0 0,-1 0,1 0,-1 0,0-1,-1 0,0 1,2-7,8-13</inkml:trace>
  <inkml:trace contextRef="#ctx0" brushRef="#br0" timeOffset="1997.667">1636 932,'21'-19,"5"-1,-1-1,-1-2,-1 0,-1-2,-2 0,18-27,-37 50,1-1,-1 1,1 0,-1-1,0 1,1-1,-1 1,0-1,-1 0,1 1,0-1,-1 0,0 0,0 0,0 1,0-1,0 0,0 0,0 1,-1-1,0 0,1 1,-1-1,0 0,0 1,-1-1,1 1,-1-1,1 1,-1 0,1 0,-1 0,0 0,0 0,0 0,0 0,-1 0,1 1,0-1,-1 1,1 0,-1 0,1 0,-1 0,0 0,1 0,-1 1,0-1,0 1,0 0,-6-1,1 1,-1 1,1-1,0 1,-1 1,1-1,0 1,-1 1,1 0,0 0,1 0,-1 1,1 0,-1 1,1 0,1 0,-1 0,1 1,0 0,0 0,0 0,1 1,0 0,0 0,1 0,0 1,0 0,1-1,0 1,0 0,1 1,0-1,0 0,1 1,0-1,1 1,0-1,0 1,1-1,1 7,0-8,1-1,1 1,-1-1,1 0,1 0,-1 0,1 0,0-1,0 1,0-1,1-1,0 1,0-1,0 0,0 0,1-1,-1 0,1 0,0 0,0-1,0 0,3 0,12 3,0-2,1 0,0-1,-1-1,1-1,15-3,-5-4,-1-3,0-1,0-1,-1-1,-1-2,0-1,-1-2,-1 0,0-2,-2-1,-1-2,0 0,14-19,-31 35,20-20,0-2,-2-1,-1-2,-1 0,-2-1,-1-1,-2-1,-2-1,-1-1,-1 0,-3-1,-1 0,-1-1,2-29,-18-39,5 104,1 1,-1-1,0 0,0 1,1-1,-2 1,1-1,0 1,0-1,-1 1,1 0,-1 0,0 0,0 0,0 0,0 0,0 0,0 1,0-1,-1 1,1-1,0 1,-1 0,1 0,-1 0,1 0,-1 1,0-1,1 1,-1-1,0 1,0 0,1 0,-1 0,0 0,-2 1,-2 3,-1 0,1 0,0 1,1 0,-1 0,1 1,0 0,0 0,1 0,0 0,0 1,0 0,1 0,0 0,1 1,-1 0,1-1,1 1,-1 0,2 0,-2 8,-10 37,3 1,2 1,2 0,3-1,2 1,5 36,1-52,2-1,1-1,2 0,2 0,1-1,2 0,11 18,8-1,-38-86,-1 15</inkml:trace>
  <inkml:trace contextRef="#ctx0" brushRef="#br0" timeOffset="2194.722">2144 480,'43'15,"33"4,14-1,-4-3,-11 0,-15-2,-11-3,-11-4,-6-2,-4-3,-6-5,-3-3,-4 0</inkml:trace>
  <inkml:trace contextRef="#ctx0" brushRef="#br0" timeOffset="7602.825">3018 594,'-9'4,"-4"7,1 6,2 5,3 4,3 2,1 1,2 0,1 1,-4-6,-2-1,1 0,0 0,7-7,2-13,6-6,1-2</inkml:trace>
  <inkml:trace contextRef="#ctx0" brushRef="#br0" timeOffset="7836.089">2991 283,'-5'0,"-2"5,1 1</inkml:trace>
  <inkml:trace contextRef="#ctx0" brushRef="#br0" timeOffset="8499.817">3498 508,'-26'9,"1"2,0 0,1 2,0 0,1 2,0 1,1 0,1 2,-5 5,22-19,0-1,0 1,0 0,1 1,-1-1,1 0,0 1,0 0,1 0,-1 0,1 0,0 0,0 0,1 0,0 1,0-1,0 1,1-1,-1 1,1-1,0 1,1-1,0 1,-1-1,2 1,-1-1,1 0,-1 0,2 0,-1 0,0 0,1 0,0 0,0-1,0 1,1-1,0 0,0 0,0 0,0-1,0 1,1-1,-1 0,1 0,0-1,0 1,0-1,0 0,1 0,188 1,-178-4,-1 0,1 0,-1-2,0 0,1 0,-1-2,-1 0,4-2,0-3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46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0,'-4'39,"-3"21,-3 7,-2-5,3-7,1-13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46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1,'-5'24,"-1"8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47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0 494,'15'-114,"-12"79,1-1,2 1,1 0,2 0,1 1,8-14,-8 24,45-68,-54 92,-1-1,1 1,-1-1,1 1,-1-1,1 1,-1-1,1 1,0 0,-1 0,1-1,0 1,-1 0,1 0,0 0,-1-1,1 1,0 0,0 0,-1 0,1 0,0 0,-1 1,1-1,0 0,-1 0,1 0,0 0,-1 1,1-1,0 0,-1 1,1-1,-1 1,1-1,-1 0,1 1,-1-1,1 1,-1 0,1-1,-1 1,0-1,1 1,-1 0,0-1,1 1,-1 0,0-1,0 1,0 0,1-1,-1 1,0 0,0-1,0 1,0 0,6 44,-6-44,1 29,16 107,-16-131,1-1,0 0,1 0,-1 0,1 0,0 0,0 0,0-1,1 0,-1 1,1-1,0 0,1-1,-1 1,1-1,-1 0,1 0,0 0,0-1,0 0,0 0,1 0,1 0,-1-1,1-1,-1 0,1 0,-1-1,0 0,1 0,-1 0,0-1,0 0,0 0,0-1,0 1,0-1,0-1,-1 1,0-1,0 0,0 0,0 0,0-1,-1 0,0 0,0 0,0 0,-1 0,1-1,-1 0,-1 0,1 0,-1 0,0 0,0 0,-1 0,0-1,0-4,30-58,-20 49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48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309 114,'-221'128,"215"-125,0 0,0 0,0 1,1 0,0 0,0 1,0-1,0 1,1 0,0 0,0 1,0-1,0 1,1 0,0 0,0 0,1 0,0 1,0-1,0 1,0 3,4-6,1 0,-1 0,1 0,0-1,-1 1,2-1,-1 0,0 0,1 0,-1 0,1-1,0 0,0 1,0-1,0-1,0 1,0 0,1-1,-1 0,1 0,-1 0,22 9,-21-9,-1 0,1 1,-1-1,0 1,1 0,-1 1,0-1,0 1,-1 0,1-1,-1 2,1-1,-1 0,0 1,0-1,0 1,-1 0,1 0,-1 0,0 0,0 1,-1-1,1 1,-1-1,0 1,0-1,0 1,-1-1,0 1,0 0,0-1,0 1,-1 0,1-1,-1 1,0-1,-1 1,1-1,-1 2,-5 1,1 0,-1 0,0-1,0 0,-1 0,0-1,0 0,0 0,0 0,-9 2,-8 2</inkml:trace>
  <inkml:trace contextRef="#ctx0" brushRef="#br0" timeOffset="742.246">478 396,'48'-6,"0"-1,0-3,-1-1,-1-3,0-1,25-14,28-46,-96 72,0 0,0-1,0 1,0-1,-1 1,0-1,1 0,-1 0,-1 0,1 0,0-1,-1 1,0 0,0-1,-1 1,1-1,-1 1,0-1,0 1,0-1,0 1,-1-1,0 1,0 0,0-1,-1 1,-2 0,0 0,0 0,0 1,-1 0,1 0,-1 0,0 0,0 1,0 0,0 0,0 0,0 1,-1-1,1 1,0 1,-1-1,1 1,-1 0,1 0,-1 0,1 1,-1 0,1 0,0 0,-1 1,-2 1,-13 6,-1 0,2 2,-1 1,2 0,-1 2,2 0,0 1,1 1,0 0,1 2,1 0,1 0,-7 12,-31 74,51-101,0 1,0-1,0 0,0 1,1 0,0-1,0 1,0-1,0 1,0-1,1 1,-1-1,1 1,0-1,0 1,0-1,1 0,-1 1,1-1,0 0,0 0,0 0,0 0,0-1,1 1,-1-1,1 1,0-1,0 0,2 1,10 3,1 0,0-2,0 0,1-1,-1 0,1-2,0 0,-1 0,1-2,0 0,-1-1,1-1,-1 0,0-1,0-1,0 0,0-1,-1-1,0-1,-1 0,3-2,44-16,-34 16</inkml:trace>
  <inkml:trace contextRef="#ctx0" brushRef="#br0" timeOffset="1126.057">1550 1,'-271'182,"227"-128,45-52,0 0,0 0,1 0,-1 0,1 0,-1-1,1 1,-1-1,1 1,0-1,0 0,-1 1,1-1,0 0,0 0,1 0,-1 0,0-1,0 1,0-1,0 1,1-1,-1 0,0 0,0 0,1 0,-1 0,0 0,0-1,0 1,1-1,1 0,6 1,132 29,-136-27,0 0,0 1,-1 0,1 0,-1 0,0 1,0-1,0 1,0 1,-1-1,0 1,0-1,0 1,0 0,-1 1,0-1,0 0,0 1,-1 0,0 0,0 0,0 0,-1-2,-1 1,1 0,-1-1,0 1,-1 0,1-1,-1 1,0-1,0 1,0-1,-1 1,0-1,1 0,-2 1,1-1,0 0,-1 0,0-1,1 1,-2-1,1 1,0-1,-1 0,1 0,-2 1,-104 57,109-61,-26 11,0-2,-1-2,0 0,0-1,-23 0,-5-6,31-3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47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1,'-30'14,"2"2,-1 1,2 1,1 2,0 0,1 2,1 0,-4 8,23-26,1 1,0-1,0 0,0 1,0 0,1 0,0 0,0 1,0-1,1 1,0-1,0 1,0 0,0 0,1-1,0 1,1 0,-1 1,1-1,0 0,1 0,-1 0,1 0,0 0,1 0,-1-1,1 1,0 0,1-1,0 1,-1-1,2 0,-1 0,1 0,-1 0,1-1,0 1,1-1,-1 0,1 0,0-1,4 4,6-2,0-1,0 0,0-1,1-1,-1 0,1-1,-1-1,1 0,0-1,-1 0,0-2,1 0,-1 0,0-2,0 0,-1 0,9-6,1 1</inkml:trace>
  <inkml:trace contextRef="#ctx0" brushRef="#br0" timeOffset="327.329">547 452,'1'18,"3"-30,2-6,15-35,3 1,3 1,1 2,3 0,2 2,9-8,-36 47,59-53,-53 59</inkml:trace>
  <inkml:trace contextRef="#ctx0" brushRef="#br0" timeOffset="679.935">998 311,'27'-16,"-1"-2,0-1,-1-1,-1-1,-1-1,-1-1,-1-1,13-21,-33 44,1 0,-1 0,1 0,-1 0,0 0,0-1,0 1,0-1,0 1,0-1,0 1,0-1,-1 1,1-1,0 0,-1 1,1-1,-1 0,0 0,0 1,0-1,0 0,0 0,0 1,0-1,0 0,-1 0,1 1,0-1,-1 0,0 1,1-1,-1 1,0-1,0 0,0 1,0 0,0-1,0 1,-1 0,1-1,0 1,-1 0,1 0,0 0,-1 0,0 0,1 1,-1-1,1 0,-1 1,0-1,1 1,-1 0,0-1,0 1,-13 5,1 0,0 1,0 0,0 1,1 1,0 0,1 1,-1 1,2-1,-6 8,3-6,1 1,1 1,0 0,1 1,1 0,0 1,1 0,0 0,1 1,1 0,0 0,2 1,0 0,0 0,2 0,0 1,1-1,0 17,3-28,-1 0,1 0,1 0,-1-1,1 1,0-1,0 1,1-1,0 1,0-1,0 0,0-1,1 1,0 0,0-1,0 0,0 0,1 0,-1 0,1-1,0 0,0 0,1 0,-1-1,0 0,1 0,0 0,2 0,5 2,-1-2,1 1,0-2,0 0,0 0,0-1,0-1,0 0,-1-1,1 0,0-1,7-3,12-5,-5 0</inkml:trace>
  <inkml:trace contextRef="#ctx0" brushRef="#br0" timeOffset="1013.532">1732 29,'-25'9,"0"1,1 2,1 0,0 1,0 2,2 0,0 1,-10 11,23-22,1 0,-1 1,1 0,0 1,1-1,0 1,0 1,0-1,1 1,0 0,0 0,1 0,0 1,1 0,-1 0,2 0,-1 0,2 0,-1 0,1 0,0 1,1-1,1-6,0 1,1-1,-1 0,1 0,0 0,0-1,0 1,0 0,0-1,0 1,1-1,0 0,-1 0,1 0,0 0,0 0,0 0,0-1,0 1,0-1,0 0,1 0,-1 0,0-1,1 1,-1-1,1 0,-1 0,0 0,1 0,0-1,106-24,39-68,-95 54,-54 38,1 0,-1 1,1-1,-1 0,1 1,-1-1,1 1,-1-1,1 1,0-1,0 1,-1-1,1 1,0 0,-1-1,1 1,0 0,0 0,0 0,-1-1,1 1,0 0,0 0,0 0,0 0,-1 0,1 1,0-1,0 0,0 0,-1 0,1 1,0-1,0 0,-1 1,1-1,0 1,-1-1,1 1,0-1,-1 1,1-1,-1 1,1 0,-1-1,1 1,-1 0,1-1,-1 1,0 0,1 0,2 47,-4-29,2-10,-1 0,1 0,1 1,-1-1,2 0,-1-1,1 1,1 0,-1-1,1 0,1 0,0 0,3 5,6 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58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281 424,'-24'7,"1"1,0 0,1 2,0 1,0 1,1 1,1 1,0 0,1 1,-13 15,28-25,0 0,1 1,0-1,0 1,0 0,0 0,1 0,0 0,0 0,1 0,0 1,0-1,1 0,-1 1,1-1,0 1,1-1,0 0,0 1,0-1,1 0,0 0,0 0,0 0,1 0,0 0,0-1,1 1,-1-1,1 0,0 0,1 0,-1 0,1-1,0 0,0 0,0 0,1-1,-1 0,1 0,0 0,0 0,0-1,2 0,6 3,-1-1,2 0,-1-1,0 0,0-2,1 1,-1-2,1 0,-1-1,1 0,-1-1,0-1,1 0,-1-1,-1 0,1-1,-1-1,8-4,-3 1</inkml:trace>
  <inkml:trace contextRef="#ctx0" brushRef="#br0" timeOffset="264.626">901 0,'-14'43,"-5"34,0 13,0-4,6-7,7-12,4-12,2-12,1-7,1-6,4-3,2 0,4-2,0 1,-3-4</inkml:trace>
  <inkml:trace contextRef="#ctx0" brushRef="#br0" timeOffset="511.801">591 453,'38'-5,"23"-2,5 1,-4 1,-7 1,-8 2,-8 1,-5 0,-4 1,-2 1,-1-1,0 5,-6 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4:55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572 76,'-28'-15,"0"2,0 2,-1 0,-1 2,-10-1,32 8,0 0,0 1,1 0,-2 1,1 0,0 0,0 0,0 1,0 0,1 1,-1 0,0 0,0 0,1 1,0 1,-1-1,1 1,0 0,1 1,-1-1,1 1,-6 6,4 2,0-1,0 2,1-1,1 1,1 0,0 0,0 1,1 0,1-1,1 1,0 0,1 0,0 1,2-1,-1 0,-2 27,-47 319,-35 19,82-373,1-5,0 0,0 0,0 0,0 0,0 0,0 0,1 0,-1 0,1 0,-1 0,1 1,0-1,0 0,0 0,0 0,0 0,1 1,-1-1,1 0,-1 0,1 0,0 0,-1 0,1 0,0 0,1 0,-1 0,0-1,0 1,1 0,-1-1,1 1,-1-1,1 1,0-1,0 0,0 1,-1-1,1 0,0-1,0 1,0 0,2 0,131-52,-116 47,1 0,0 1,-1 1,1 1,0 1,0 1,0 0,-1 2,5 1,0 3</inkml:trace>
  <inkml:trace contextRef="#ctx0" brushRef="#br0" timeOffset="439.669">740 640,'-22'39,"2"1,2 2,1 0,3 0,1 1,-4 32,15-71,1-1,0 0,0 1,0-1,0 1,0 0,1-1,0 1,0 0,0-1,0 1,1-1,-1 1,1 0,0-1,0 1,0-1,0 0,1 1,-1-1,1 0,0 0,0 0,0 0,0 0,1 0,-1-1,1 1,0-1,0 1,0-1,0 0,0 0,7-1,0 0,1-1,-1 0,0 0,0-2,0 1,0-1,0 0,-1-1,1 0,-1-1,1 0,-1 0,0-1,-1 0,1-1,-1 0,0 0,-1-1,1 0,-1 0,0 0,-1-1,0 0,0-1,-1 1,2-5,-3 6,-1 0,0 0,0 0,0 0,-1-1,0 1,-1-1,0 1,0-1,0 0,-1 1,0-1,0 0,-1 0,0 1,-1-1,0 1,0-1,0 1,-1 0,0 0,0 0,-1 0,0 0,0 1,-4-4,-56-26,45 29</inkml:trace>
  <inkml:trace contextRef="#ctx0" brushRef="#br0" timeOffset="968.944">1193 103,'-76'470,"53"-256,22-213,0 1,0-1,0 1,0 0,1 0,-1-1,0 1,1 0,-1 0,1 0,0-1,-1 1,1 0,0 0,0 0,0 0,1 0,-1 0,0-1,1 1,-1 0,1 0,-1 0,1-1,0 1,0 0,0-1,0 1,0-1,0 1,0-1,1 1,-1-1,0 0,1 0,-1 1,1-1,-1 0,1 0,0-1,-1 1,1 0,0 0,0-1,0 1,-1-1,1 0,0 1,0-1,0 0,0 0,0 0,1-1,143-75,-133 67,1 2,0 0,1 0,-1 2,1-1,0 2,1 0,-1 1,1 1,-1 0,1 1,0 0,-1 2,1 0,11 2,-22-1,-1 0,1 1,-1 0,0-1,0 1,0 1,-1-1,1 1,-1-1,1 1,-1 0,0 0,-1 1,1-1,-1 0,0 1,0 0,0-1,-1 1,1 0,-1 0,0 0,-1 0,1 0,-1 0,0 0,0 0,-1 0,1 0,-1 0,0 0,0 0,-1-1,0 1,0 0,0-1,0 1,-1-1,1 1,-1-1,0 0,0 0,-1-1,1 1,-4 1,0 5,-1 0,0-1,0-1,-1 1,0-1,-1-1,0 0,0 0,-1-1,1 0,-1-1,0 0,-1-1,1 0,-1-1,0 0,0-1,0 0,0-1,0 0,-1-1,1 0,0-1,0-1,-2 0,11 1,-1 0,1 0,0-1,-1 1,1-1,0 0,0 0,0 0,0 0,0-1,1 1,-1-1,1 0,-1 1,1-1,0 0,0 0,0-1,1 1,-1 0,1-1,0 1,0 0,0-1,0 0,0 1,1-1,0 1,0-2,-2-18</inkml:trace>
  <inkml:trace contextRef="#ctx0" brushRef="#br0" timeOffset="1771.364">1813 866,'33'-29,"-1"-1,-1-2,-2-1,-1-2,12-21,-35 48,-5 6,1 1,-1-1,0 1,1-1,-1 1,0 0,1-1,0 1,-1 0,1-1,0 1,0 0,0 0,0 0,0-1,0 1,0 0,0 0,0 1,0-1,1 0,-1 0,0 0,1 1,-1-1,0 1,1-1,-1 1,1 0,-1-1,1 1,-1 0,1 0,-1 0,1 0,-1 0,1 0,-1 1,1-1,-1 0,0 1,1-1,-1 1,1 0,7 12,-2 1,0 0,0 1,-2-1,0 1,0 0,-1 1,-1-1,-1 2,7 22,8 24,-3 0,-3 2,-3-1,-3 1,-2 0,-4 21,0-72,0 0,-1 0,-1 0,0-1,-1 1,0-1,-1 0,-1 0,0-1,-1 1,0-1,-9 10,15-20,-1 1,0-1,0 0,0 0,0 0,0-1,-1 1,1 0,0-1,-1 0,1 1,-1-1,0 0,1 0,-1 0,0-1,0 1,1-1,-1 0,0 1,0-1,0 0,0-1,1 1,-1 0,0-1,0 0,1 1,-1-1,0 0,1 0,-1-1,1 1,-1-1,1 1,0-1,-1 0,1 0,0 0,0 0,0 0,1 0,-1 0,0-1,1 1,0-1,-1 1,1-1,0 1,0-1,0 0,-2-8,0-1,0 0,1 1,1-1,0 0,1 0,0 0,0 0,1 0,1 0,0 0,3-8,4-37,8-38,-11 69</inkml:trace>
  <inkml:trace contextRef="#ctx0" brushRef="#br0" timeOffset="2050.776">1983 245,'-5'-5,"-1"4,-1 6,2 2</inkml:trace>
  <inkml:trace contextRef="#ctx0" brushRef="#br0" timeOffset="2538.269">2378 696,'53'-19,"-10"4,-1-1,-2-3,1-1,9-8,-48 28,0-1,0 0,0 0,0 0,0 0,0 0,0-1,0 1,-1-1,1 1,0-1,-1 1,1-1,-1 0,0 0,1 0,-1 0,0 0,0 0,0 0,-1 0,1 0,0 0,-1-1,1 1,-1 0,0 0,0-1,0 1,0 0,0 0,-1-1,1 1,0 0,-1 0,0-1,1 1,-1 0,0 0,0 0,-1 0,1 0,0 0,0 1,-1-1,1 0,-1 1,0-1,1 1,-2-2,-3 0,0 1,0-1,0 1,-1 0,1 0,-1 0,1 1,-1 0,1 1,-1-1,0 1,1 1,-1-1,1 1,-1 0,1 1,-1-1,1 1,0 1,-1-1,1 1,0 0,1 0,-1 1,1-1,-2 2,-6 5,0 0,1 1,0 0,0 1,1 0,1 1,0 0,1 0,0 1,0 4,3-9,1-1,0 1,1 0,0 0,0 0,1 1,0-1,1 1,0 0,0 0,1 0,0 0,1 0,0 0,1 0,0 0,1 0,0-1,0 1,1 0,0-1,1 1,0-1,0 0,1-1,0 1,1-1,0 0,0 0,1 0,0-1,4 4,3-4,-1-1,1 0,0-1,1-1,-1 0,1-1,0 0,0-1,0-1,0 0,0-1,0-1,0 0,1-1,16 0,-8 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06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314 576,'26'0,"0"0,0-2,0-1,-1-1,1-1,-1-2,-1 0,1-2,-1 0,0-2,3-3,-19 9,-1 0,0-1,0 0,0-1,-1 0,0 0,-1 0,1 0,-1-1,-1 0,0 0,0 0,0-1,-1 1,0-1,-1 0,0 0,0 0,-1 0,0 0,0 0,-2-5,2 13,-1 0,1 0,-1 0,0 0,0 0,0 0,1 0,-1 0,0 0,0 0,-1 0,1 0,0 0,0 0,0 0,-1 0,1 0,0 0,-1 0,1 0,-1 0,1 0,-1 1,0-1,1 0,-1 0,0 0,1 1,-1-1,0 0,0 1,0-1,0 1,0-1,0 1,0-1,0 1,0 0,0-1,0 1,0 0,0 0,0 0,0 0,0 0,0 0,0 0,0 0,0 0,0 0,0 0,0 1,0-1,0 1,0-1,0 0,0 1,0 0,0-1,1 1,-1-1,0 1,0 0,1 0,-1-1,-7 14,1-1,1 1,0 1,1-1,0 1,1 0,1 0,1 0,0 0,0 0,2 1,0-1,1 7,-1-11,-4 169,-8-1,-22 100,25-224,-3-1,-2-1,-2 0,-3-1,-2-1,-2 0,-2-2,-3-1,-1-2,-3 0,-1-2,-3-2,-34 34,61-68,0 0,-1 0,1 0,-1-1,-1-1,1 0,-1 0,-1-1,1-1,0 1,-1-2,-11 3,21-6,0 0,-1 0,1 0,0 0,0 0,-1-1,1 1,0-1,0 0,0 1,0-1,0 0,0 0,0 0,0 0,0-1,0 1,0 0,1-1,-1 1,1-1,-1 0,1 1,-1-1,1 0,0 0,0 0,0 0,0 0,0 0,1 0,-1-1,0 1,1 0,0 0,-1 0,1-1,0 1,0 0,1-2,14-92,11 40,1 2,3 1,3 1,1 1,35-37,-34 45,1 1,3 2,1 2,1 1,2 2,2 3,12-6,-40 28,0 0,1 2,1 0,-1 0,1 2,0 1,1 0,0 2</inkml:trace>
  <inkml:trace contextRef="#ctx0" brushRef="#br0" timeOffset="369.354">1161 1027,'-32'14,"0"2,1 1,1 1,1 2,0 0,2 3,0 0,18-17,1 1,-1-1,2 1,-1 1,1-1,0 1,1 1,0-1,0 1,1 0,0 0,0 1,1-1,0 1,1 0,0 0,-1 9,5-16,-1 0,0-1,1 1,0 0,0-1,0 1,0 0,0-1,0 0,0 1,1-1,-1 0,1 1,0-1,0 0,0 0,0-1,0 1,0 0,0-1,1 1,-1-1,0 1,1-1,0 0,-1 0,1 0,-1-1,1 1,0-1,0 1,-1-1,1 0,0 0,2 0,96-21,-79 8,0 0,-1-2,-1-1,0 0,-1-1,-1-1,0-1,-2 0,0-2,12-20,13-3,-40 43,0 0,0 0,0 1,0-1,0 0,0 1,0-1,0 1,0-1,0 1,0-1,0 1,1 0,-1 0,0-1,0 1,0 0,0 0,1 0,-1 0,0 1,0-1,0 0,0 0,1 1,-1-1,0 0,0 1,0-1,0 1,0 0,0-1,0 1,0 0,0 0,-1-1,1 1,0 0,0 0,-1 0,1 0,0 0,-1 0,1 0,-1 0,1 0,-1 0,0 1,1-1,12 81,-13-76,0 1,0 0,0-1,0 1,1-1,0 1,1-1,0 0,0 1,0-1,0 0,1 0,0 0,1-1,-1 1,1-1,0 0,0 0,1 0,-1 0,3 0,70 17,-52-22</inkml:trace>
  <inkml:trace contextRef="#ctx0" brushRef="#br0" timeOffset="750.349">1923 886,'-25'21,"8"-9,1 1,0 0,1 2,1 0,0 0,1 2,0-1,2 2,-3 5,13-22,0 0,0 1,1-1,-1 0,1 1,-1-1,1 1,0-1,-1 1,1-1,0 1,0-1,0 1,0-1,0 1,1-1,-1 0,0 1,1-1,-1 1,1-1,-1 0,1 1,0-1,-1 0,1 1,0-1,0 0,0 0,0 0,0 0,0 0,0 0,0 0,1 0,-1 0,0-1,1 1,-1 0,1-1,65 14,-48-11,-16-4,0 1,0-1,1 1,-1 0,0 0,0 0,0 1,0-1,0 1,0 0,0-1,0 1,0 1,0-1,0 0,0 1,-1-1,1 1,-1 0,1 0,-1 0,1 0,-1 1,0-1,0 0,0 1,-1 0,1-1,-1 1,1 0,-1 0,0 0,0 0,0 0,0 0,-1 0,1 0,-1 0,0 0,0 0,0 1,0 2,-7 4,0 0,-1 0,0-1,-1 0,0-1,0 1,-1-2,1 1,-2-1,1-1,-1 0,0 0,-1-1,1-1,-6 2,16-6,-38 6,38-6,1 0,-1 0,0-1,1 1,-1 0,1 0,-1-1,1 1,-1-1,1 1,-1 0,1-1,-1 1,1-1,-1 1,1-1,0 1,-1-1,1 1,0-1,-1 1,1-1,0 0,0 1,0-1,0 1,-1-1,1 0,0 1,0-1,0 1,0-1,0 0,0 1,1-1,-1 0,0 1,0-1,0 1,1-1,-1 0,0 1,0-1,1 1,-1-1,0 1,1-1,-1 1,1-1,-1 1,1 0,-1-1,1 1,-1 0,1-1,-1 1,1 0,9-12</inkml:trace>
  <inkml:trace contextRef="#ctx0" brushRef="#br0" timeOffset="1053.972">2516 379,'-32'69,"4"1,2 1,4 2,3 0,3 1,-5 62,14 203,-3-305,4-28</inkml:trace>
  <inkml:trace contextRef="#ctx0" brushRef="#br0" timeOffset="1299.695">2206 943,'38'5,"27"1,8 0,-4-1,-10-2,-4-5,-7-4,-7 1,-6 0,-3-3,-3-1,-2 1,0-2,-5 0</inkml:trace>
  <inkml:trace contextRef="#ctx0" brushRef="#br0" timeOffset="1665.777">2939 1027,'35'-13,"-12"7,-1-1,0-1,0-2,-1 0,0-1,0-1,-2 0,1-2,-2-1,0 0,14-16,-30 30,0-1,-1 0,1 1,0-1,-1 0,0 1,1-1,-1 0,0 0,0 0,0 0,-1 0,1-1,0 1,-1 0,1 0,-1 0,0-1,0 1,1 0,-2 0,1-1,0 1,0 0,-1 0,1-1,-1 1,0 0,1 0,-1 0,0 0,0 0,-1 0,1 0,0 0,-1 1,1-1,-1 0,1 1,-1-1,0 1,0 0,1-1,-2 1,-4-1,0 0,0 0,0 1,0 0,0 0,0 0,0 1,-1 0,1 1,0 0,0 0,0 0,0 1,0 0,0 1,0-1,1 1,-1 0,-3 3,-109 85,110-82,-1-1,1 1,1 0,0 1,0 0,1 0,0 1,1 0,0 0,0 0,1 1,1 0,0 0,1 0,0 0,1 1,0-1,1 1,1 0,-1-1,2 1,0-1,1 1,1 3,-1-11,0 0,1 0,0 0,0 0,0 0,1-1,-1 1,1-1,0 0,1 0,-1-1,1 1,-1-1,1 0,0 0,0-1,1 1,-1-1,0 0,1-1,-1 1,1-1,-1 0,4 0,7 1,-1 0,1-2,0 0,-1 0,1-2,-1 0,1 0,6-3,45-18,-39 13</inkml:trace>
  <inkml:trace contextRef="#ctx0" brushRef="#br0" timeOffset="1984.501">3504 1027,'-54'143,"54"-143,1 0,-1 0,0 0,1 0,-1 0,0 0,1 0,-1 0,0 0,0 0,1 0,-1 0,0 0,1 0,-1 0,0 0,1 0,-1 0,0 1,1-1,-1 0,0 0,0 0,1 1,-1-1,0 0,0 0,0 1,1-1,-1 0,0 0,0 1,0-1,0 0,1 1,-1-1,0 0,0 1,0-1,0 0,0 1,0-1,0 0,0 0,0 1,0-1,0 0,0 1,0-1,0 0,-1 1,22-28,-19 25,82-141,-63 104,1 0,2 2,1 1,20-21,-35 44,0 0,1 1,1 1,0 0,0 1,1 0,0 0,1 2,0 0,0 0,1 1,0 1,0 1,1 0,-12 4,0 1,-1 1,1-1,0 0,-1 1,1 0,0 0,-1 0,1 0,-1 1,1-1,-1 1,0 0,0 0,0 0,0 0,0 1,0-1,0 1,-1-1,1 1,-1 0,0 0,0 0,0 1,0-1,-1 0,1 1,-1-1,0 1,0 0,0-1,0 1,-1 0,0-1,1 1,-1 0,-1-1,1 1,0 0,-1 0,0 0,1 21</inkml:trace>
  <inkml:trace contextRef="#ctx0" brushRef="#br0" timeOffset="2868.066">4294 68,'66'-26,"76"-15,-139 41,0-1,0 1,0 0,0 0,0 1,0-1,0 1,0 0,0-1,0 1,0 1,0-1,0 0,-1 1,1-1,-1 1,1 0,-1 0,1 0,-1 0,0 0,0 0,0 1,0-1,-1 1,1-1,0 1,-1 0,0 0,0-1,0 1,0 0,0 0,0 3,1 114,-4-88,26 312,-25 357,1-697,1-3,0 1,-1 0,1 0,-1 0,1 0,-1 0,0 0,0 0,0 0,0 0,0-1,-1 1,1 0,-1 0,1 0,-1 0,1 0,-1 0,0-1,0 1,0 0,0-1,0 1,0-1,-1 1,1-1,-1 1,1-1,0 0,-1 0,0 0,1 0,-1 0,0 0,0 0,1 0,-1-1,0 1,0-1,0 1,0-1,-2 0,-22-1,-1 1,0 1,1 2,-1 0,1 2,0 1,-4 2,-55 8,61-13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00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420 170,'-13'-4,"0"1,-1 0,1 1,-1 0,0 2,1-1,-1 2,1 0,-1 0,0 1,1 1,0 0,0 1,0 1,0-1,0 2,1 0,0 1,1 0,-1 0,1 2,1-1,-1 1,2 1,-1 0,-1 2,2-3,0 0,1 0,0 1,0 0,1 1,0-1,1 1,0 1,-2 6,6-14,1 1,0-1,0 1,0 0,0-1,1 1,-1 0,1-1,1 1,-1 0,0-1,1 1,0 0,0-1,1 1,-1-1,1 1,0-1,0 0,0 0,1 0,0 0,-1 0,1-1,0 1,1-1,0 1,1 0,1 1,0-1,0 0,1 0,-1-1,1 0,0 0,0-1,0 1,0-1,0-1,1 0,-1 0,0 0,1-1,-1 0,1 0,-1-1,5-1,136-43,-121 30,0-2,-1-1,-1-1,-1-1,-1-1,-1-1,-1-1,-1-1,-1-1,0 0,-3-2,2-4,-11 21,-6 10,-1-2,0 1,0-1,1 1,-1-1,1 1,-1 0,1-1,-1 1,1 0,0 0,0-1,0 1,-1 0,1 0,0 0,0 0,1 0,-1 0,0 0,0 0,0 1,1-1,-1 0,0 1,1-1,-1 1,0-1,1 1,-1 0,1 0,-1-1,1 1,-1 0,1 0,-1 1,0-1,1 0,-1 0,1 1,-1-1,0 0,1 1,-1 0,0-1,1 1,-1 0,0 0,1 0,3 10,0 0,-1 0,0 1,-1-1,0 1,-1 0,0 0,-1-1,0 1,-1 0,-1 0,0 4,2 31,19 269,-25-249,-2 0,-3-1,-4-1,-2 1,-2-2,-4-1,-2 0,-4-2,27-56,-2-1,1 1,0-1,-1 0,1 1,-1-1,-1-1,1 1,0 0,-1-1,0 1,0-1,0 0,0-1,0 1,0-1,-1 0,1 0,-5 2,6-6,0 0,0 0,1 0,-1 0,1 0,-1 0,1-1,0 1,0-1,0 0,0 1,1-1,-1 0,1 0,0 0,0 0,0-1,0 1,0 0,0 0,1-1,0 1,0 0,0 0,0-1,0 1,1 0,-1-1,1 1,0 0,-1-2,2-28,2 1,1 0,2 0,1 1,1 0,7-15,11-20,2 2,3 2,37-54,-26 42,-24 42</inkml:trace>
  <inkml:trace contextRef="#ctx0" brushRef="#br0" timeOffset="317.409">1182 198,'-27'28,"1"1,1 1,2 1,2 1,0 1,-11 28,2 42,30-100,0 0,0 0,0 1,0-1,0 0,1 0,-1 1,1-1,0 0,0 0,0 0,0 0,1 0,-1 0,1 0,0-1,0 1,0-1,0 1,0-1,0 1,1-1,-1 0,1 0,-1 0,1-1,0 1,0-1,0 1,3 0,7-1,1 0,0 0,0-1,-1-1,1-1,0 0,-1 0,1-1,-1-1,0 0,0-1,-1-1,1 0,-1 0,0-1,-1-1,0 0,0 0,0-1,2-4,-2 3,0 0,0-1,-1 0,-1 0,0-1,-1-1,0 1,0-1,-2-1,0 1,5-14,-9 21,-1-1,1 1,-1 0,0-1,0 1,-1-1,0 1,0-1,0 1,-1-1,0 1,0-1,-1 1,0 0,0 0,0 0,-1 0,0 0,0 0,0 1,-1-1,0 1,0 0,0 0,-1 0,0 1,1 0,-2-1,3 3,0-1,-1 1,1-1,-1 1,1 0,-1 1,0-1,0 0,0 1,0 0,0 0,0 0,0 1,0-1,0 1,0 0,0 0,-1 0,1 1,0 0,0-1,0 1,-2 1,-14 8</inkml:trace>
  <inkml:trace contextRef="#ctx0" brushRef="#br0" timeOffset="3936.413">1746 312,'2'4,"1"1,-1 0,1-1,0 0,0 0,0 1,1-2,0 1,0 0,0-1,0 0,0 0,0 0,1 0,0-1,-1 1,1-1,0-1,0 1,0-1,0 1,1-2,-1 1,0 0,0-1,1 0,-1 0,0-1,0 1,0-1,1 0,-1-1,0 1,0-1,0 0,4-2,2-1,0-1,0 0,-1 0,1-1,-2 0,1-1,-1 0,0 0,0-1,-1 0,0-1,-1 0,0 0,-1 0,0-1,0 0,-1 0,-1-1,0 1,0-1,-1 0,-1 0,1-6,-3 14,0 1,-1-1,1 1,-1-1,0 1,0-1,0 1,0-1,-1 1,1 0,-1 0,0 0,0 0,0 0,0 0,0 0,-1 0,0 1,1 0,-1-1,0 1,0 0,0 0,0 0,0 1,-1-1,1 1,-1 0,1 0,-1 0,1 0,-1 1,1-1,-1 1,1 0,-1 0,0 0,1 1,-1-1,1 1,-1 0,1 0,-1 0,1 0,0 1,-2 0,-20 7,1 1,1 2,0 0,0 1,1 2,1 0,0 1,1 1,1 1,1 0,0 2,2 0,0 1,-1 5,9-15,1 2,0-1,1 1,0 0,1 0,0 0,2 1,-1-1,2 1,0 0,0 1,1-8,1-1,0 1,0 0,1 0,-1-1,2 1,-1 0,1-1,0 1,0-1,0 0,1 1,0-1,1 0,-1-1,1 1,0-1,0 1,1-1,0-1,0 1,0-1,4 3,12 5,1-2,0-1,0 0,1-2,0-1,0 0,1-2,-1-1,1 0,0-2,0-1,-1-1,1-1,0-1,0-1,-1-1,0-1,0-1,4-2,70-41,-73 35</inkml:trace>
  <inkml:trace contextRef="#ctx0" brushRef="#br0" timeOffset="5283.24">2960 57,'-8'-7,"0"1,0 1,0-1,-1 1,1 1,-1 0,0 0,-1 1,1 0,-1 0,1 1,-1 0,0 1,1 0,-1 1,0 0,0 0,0 1,0 1,1-1,-1 1,1 1,-5 2,6-2,-5 1,0 1,1 0,-1 1,1 0,1 1,-1 0,1 1,0 0,1 1,0 0,-5 7,13-14,1 1,0 0,0-1,-1 1,2 0,-1 0,0 0,0 0,1 0,0 0,0 0,0 0,0 0,0 0,0 0,1 0,-1 0,1 0,0 0,0 0,0 0,0 0,1-1,-1 1,1-1,0 1,-1-1,1 1,0-1,1 0,-1 0,0 0,1 0,1 1,92 57,-51-44,-34-13,0 0,0 1,-1 1,1-1,-1 2,0-1,-1 2,1-1,5 6,-14-10,1-1,-1 1,0-1,0 1,0-1,0 1,0 0,0-1,-1 1,1 0,-1 0,1 0,-1 0,1 0,-1-1,0 1,0 0,0 0,0 0,0 0,-1 0,1 0,-1 0,1-1,-1 1,1 0,-1 0,0-1,0 1,0 0,0-1,0 1,0-1,-1 1,1-1,0 0,-1 1,-1 0,-65 43,49-37,-1-1,1-2,-1 0,-1 0,1-2,0-1,-1 0,0-2,-13-1,9-3,6-3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7:19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1,'-22'57,"-14"169,36-190,1-18,-1 1,-1-1,-1 0,0 1,-2-1,0 0,-4 11,4-21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13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705 227,'-38'31,"1"1,1 3,2 0,1 2,2 2,2 1,-16 29,-125 152,58-120,88-83</inkml:trace>
  <inkml:trace contextRef="#ctx0" brushRef="#br0" timeOffset="251.837">0 284,'39'33,"31"21,13 6,3-7,-9-8,-12-11,-8-8,-9-7,-8-2,-5-4,-5 0,-2-2,-1-3,-5 3,-2-2,-4-6,-5-4</inkml:trace>
  <inkml:trace contextRef="#ctx0" brushRef="#br0" timeOffset="496.919">734 481,'-38'5,"-28"6,-11 1,2 4,4-1,9-4,11-2,9 0,7 1,5-3,2-2,6-2</inkml:trace>
  <inkml:trace contextRef="#ctx0" brushRef="#br0" timeOffset="752.367">311 1,'0'48,"0"45,4 11,3-3,-1-8,3-16,1-11,-1-12,-3-10,3-4,-1-3,-1-3,3-3,0-2,-2-5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1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63 228,'-28'68,"16"-9,3 0,2 0,2 1,4-1,2 1,4 21,-4-62,0 1,2-1,0 1,1-1,1 0,1-1,0 1,2-1,0 0,8 13,-14-28,0 0,0-1,0 1,0-1,1 0,-1 1,1-1,-1 0,1 0,0 0,0-1,-1 1,1-1,0 0,1 1,-1-1,0-1,0 1,0 0,1-1,-1 1,0-1,0 0,1 0,-1-1,0 1,1-1,-1 1,0-1,0 0,0 0,0-1,0 1,0 0,0-1,0 0,-1 0,1 0,0 0,-1 0,0 0,1-1,-1 0,28-29,-1 0,-2-3,-2 0,-1-1,-2-2,-1 0,1-7,29-77,-51 122,0 0,0 1,-1-1,1 0,0 1,0-1,0 0,0 1,0-1,0 1,0-1,0 0,0 1,0-1,1 0,-1 1,0-1,0 0,0 1,0-1,1 0,-1 1,0-1,0 0,0 1,1-1,-1 0,0 0,0 1,1-1,-1 0,0 0,1 0,-1 1,0-1,1 0,-1 0,0 0,1 0,-1 0,1 0,-1 0,0 0,1 0,-1 0,0 0,1 0,-1 0,0 0,1 0,-1 0,1 0,-1 0,0 0,1-1,-1 1,0 0,0 0,1 0,-1-1,0 1,1 0,-1 0,0-1,0 1,1 0,2 34,-3-33,0 48,-2-34,1 0,1 0,1 0,0 0,0 0,2-1,0 1,0-1,1 1,1-1,1 0,0-1,0 1,2-1,4 7,-9-16,-1 0,1 0,0-1,1 1,-1-1,0 1,1-1,0 0,0 0,0-1,0 1,0-1,1 0,-1 0,1 0,-1 0,1-1,0 0,-1 0,1 0,0-1,0 0,0 0,-1 0,1 0,0-1,0 1,0-1,-1-1,1 1,-1-1,2 0,4-4,1-1,-1-1,0 0,-1 0,0-1,0 0,-1-1,0 1,-1-2,0 1,0-1,-1 0,-1 0,3-8,49-172,-28-18,26-139,-48 323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16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1,'-19'54,"2"2,3 0,2 1,3 0,2 1,3 6,-7 36,-12 267,-2-105,25-260,-1 0,1-1,0 1,0 0,0-1,0 1,0-1,0 1,0 0,1-1,-1 1,1-1,-1 1,1 0,-1-1,1 1,0-1,0 0,0 1,0-1,0 0,0 1,0-1,0 0,1 0,-1 0,0 0,1 0,-1 0,0-1,1 1,-1 0,1-1,0 1,-1-1,1 1,-1-1,1 0,0 0,-1 0,1 0,0 0,-1 0,1 0,-1 0,1-1,0 1,-1 0,1-1,-1 0,1 1,-1-1,1 0,-1 0,1 0,-1 0,1 0,78-95,-52 53,4-1,84-92,-116 135,1 0,0 0,-1 1,1-1,0 0,0 1,0-1,0 1,-1-1,1 1,0-1,0 1,0 0,0-1,0 1,0 0,0 0,0 0,0-1,0 1,0 0,0 0,0 1,0-1,0 0,0 0,0 0,0 1,0-1,0 0,0 1,0-1,0 1,0-1,-1 1,1 0,0-1,0 1,-1 0,1 0,0-1,-1 1,1 0,-1 0,1 0,-1 0,1 0,-1-1,1 1,-1 0,0 0,0 0,0 0,1 0,-1 1,8 59,-7-23,-2-22,1 0,1 0,0 0,1 0,0 0,2-1,0 1,0-1,2 1,5 11,-10-26,-1 1,1-1,0 0,-1 1,1-1,0 0,0 1,0-1,0 0,0 0,0 0,1 0,-1 0,0 0,0 0,1 0,-1-1,0 1,1 0,-1-1,1 1,-1-1,1 0,-1 1,1-1,-1 0,1 0,0 0,-1 0,1 0,-1 0,1-1,-1 1,1 0,-1-1,1 1,-1-1,1 0,-1 1,1-1,9-9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16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33 194,'12'2,"0"0,1-2,-1 1,0-2,1 1,-1-2,0 0,1 0,-1-1,0 0,8-4,-16 5,0 1,0-1,0 0,-1 0,1 0,0 0,-1-1,0 1,1-1,-1 0,0 0,0 0,-1-1,1 1,-1-1,1 1,-1-1,0 0,-1 0,1 0,0 0,-1 0,0 0,0 0,-1 0,1 0,-1-1,0 1,0 0,0 0,0-1,-1 1,0 0,0-4,0 5,0 0,1 1,-1-1,0 0,-1 0,1 1,0-1,-1 1,1-1,-1 1,0-1,0 1,0 0,0 0,0 0,0 0,-1 0,1 1,0-1,-1 1,0-1,1 1,-1 0,0 0,0 0,0 0,1 1,-1-1,0 1,0 0,0-1,0 1,0 1,0-1,-2 1,-2 0,0 0,0 1,0 0,1 1,-1 0,0 0,1 0,0 1,0-1,0 2,0-1,1 1,0-1,-2 3,-3 6,1-1,1 2,0-1,1 1,0 0,2 1,-1-1,2 1,0 0,0 0,1 1,1-1,1 1,0-1,1 1,2 8,-1-17,1 1,0-1,1 0,0 0,0 0,0-1,1 1,0-1,0 0,0 0,1 0,0 0,0-1,1 0,-1 0,1 0,0-1,1 0,-1 0,1 0,-1-1,1 0,0 0,0-1,0 0,1 0,-1-1,1 0,-1 0,7 0,10 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16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1 281,'99'-123,"10"-27,-95 143,-24 43,6-20,2-11,0 1,1-1,-1 1,2 0,-1-1,0 1,1 0,0 0,1 0,-1-1,1 1,0 0,0-1,1 1,0-1,0 1,0-1,1 0,-1 0,1 0,0 0,1 0,-1-1,1 1,0-1,0 0,0 0,1-1,0 1,-1-1,1 0,0 0,0-1,5 3,1-4,-1 0,1-1,-1 0,1 0,-1-1,1-1,-1 0,0 0,0-1,0 0,0-1,0 0,0 0,-1-1,0 0,0-1,-1 0,1-1,-1 1,-1-1,1-1,-1 0,-1 0,3-3,6-5,-1 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23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755 0,'-163'123,"123"-95,-12 12,-3-2,-1-3,-2-2,-1-3,-1-3,-1-2,-44 11,59-27,87 14,172 102,-194-112,-1 2,-1 0,-1 1,0 1,-1 0,0 1,-2 1,0 0,-1 1,-1 0,7 19,-16-33,0 0,1 0,-1-1,1 1,0-1,1 1,-1-1,1 0,0 0,0-1,0 1,1-1,0 0,0 0,0-1,0 1,1-1,-1 0,1 0,0-1,-1 0,1 0,0 0,1-1,-1 0,0 0,0 0,0-1,1 0,-1 0,0-1,0 1,4-2,9-5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24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456 200,'-29'14,"1"2,1 0,0 2,1 1,1 1,1 2,0 0,2 1,-1 3,2-3,0 1,1 0,1 2,2 0,0 1,2 1,1 0,2 1,0 0,2 1,1 0,1 6,6-29,1 0,0 0,0 0,1 1,0-1,0 0,1 0,0 0,0 1,0-1,1 0,0 0,1-1,-1 1,1 0,1-1,-1 0,1 1,0-2,1 1,-1 0,1-1,0 0,1 0,-1 0,1-1,0 1,0-1,0-1,0 1,1-1,0-1,-1 1,1-1,1 0,9 1,1 0,-1-2,0 0,0-1,1-1,-1-1,0 0,0-1,0-1,0 0,-1-1,13-6,183-102,-178 95,-1-3,-1 0,0-2,-2-2,-1-1,-1 0,-1-3,-2 0,-1-1,-1-2,-1 0,-2-1,-2-1,12-29,-27 50,0 1,0-1,-1 1,-1-1,0 0,-1 0,-1 1,0-1,0 0,-1 1,-1-1,0 1,0-1,-2 1,1 0,-2 1,1-1,-2 1,1 0,-1 1,-1 0,0 0,-1 0,0 1,0 0,0 1,-2 0,1 0,-1 1,0 1,0 0,0 0,-1 1,0 1,0 0,0 0,-1 1,1 1,-1 0,-9 3,1 1,0 0,0 2,1 1,-1 0,1 2,0 0,0 1,1 1,0 1,1 0,0 2,1 0,0 1,1 0,0 2,1 0,1 0,0 2,-1 3,-19 18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18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28 131,'-18'329,"14"-303,1 0,2 0,0 0,2-1,0 1,2 0,1 0,1-1,1 0,1 0,2 0,9 19,-17-41,1 1,0-1,0 0,0 0,1 0,-1 0,1 0,-1 0,1-1,0 1,0-1,0 0,0 0,0 0,1 0,-1-1,1 1,-1-1,1 0,0 0,-1 0,1-1,0 1,0-1,-1 0,1 0,0 0,0 0,-1-1,1 1,0-1,-1 0,1 0,0-1,-1 1,1-1,-1 1,0-1,0 0,0-1,0 1,0 0,1-2,25-20,-1-1,-2-1,-1-2,-1 0,-1-2,-1 0,-2-2,-1 0,-2-1,-1-1,3-14,-1 33,-8 47,-8-27,2 16,-3-12,-1 0,1 0,1-1,0 1,0-1,1 1,0-1,0 0,1 0,0 0,0 0,1-1,0 0,0 1,1-2,0 1,0-1,0 0,1 0,0-1,0 0,1 0,-1 0,9 2,-11-5,0 0,1-1,-1 0,1 0,-1-1,0 1,1-1,-1-1,1 1,-1-1,1 1,-1-2,0 1,1-1,-1 1,0-1,0-1,0 1,0-1,-1 0,1 0,-1 0,1 0,-1-1,0 0,-1 0,1 0,-1 0,1-1,-1 1,-1-1,1 0,-1 0,2-5,20-48,-3-1,-2-2,-3 0,-3 0,-1-13,-8 53,31-199,-36 221,1-1,0 0,0 1,0-1,0 0,0 1,0-1,0 0,0 1,-1-1,1 0,0 1,1-1,-1 0,0 1,0-1,0 0,0 1,0-1,0 0,0 1,0-1,1 0,-1 1,0-1,0 0,0 0,1 1,-1-1,0 0,0 0,1 1,-1-1,0 0,0 0,1 0,-1 1,0-1,1 0,-1 0,0 0,1 0,-1 0,0 0,1 0,-1 0,0 0,1 0,-1 0,1 0,-1 0,0 0,1 0,-1 0,1 18</inkml:trace>
  <inkml:trace contextRef="#ctx0" brushRef="#br0" timeOffset="326.403">1156 695,'-10'24,"-2"23,-1 7,4 0,2-5,2-5,3-6,1-5,6-7,1-14,1-8</inkml:trace>
  <inkml:trace contextRef="#ctx0" brushRef="#br0" timeOffset="581.836">959 611,'14'14,"24"1,11-3,6-9,-2-4,-4-2,-6-5,-6-2,-4 2,-3 1,-1 3,-7 1</inkml:trace>
  <inkml:trace contextRef="#ctx0" brushRef="#br0" timeOffset="829.755">1523 639,'-17'22,"2"2,0 0,2 0,0 2,2-1,1 1,0 2,9-26,0 0,-1 0,1 1,0-1,1 0,-1 1,0-1,1 1,-1-1,1 1,0-1,-1 1,1-1,1 1,-1 0,0-1,1 1,-1-1,1 1,0-1,-1 0,1 1,0-1,1 0,-1 1,0-1,1 0,-1 0,1 0,0 0,-1-1,1 1,0 0,0-1,0 1,1-1,-1 0,0 1,0-1,1 0,-1 0,1-1,-1 1,1 0,-1-1,1 0,-1 1,1-1,-1 0,1 0,-1-1,1 1,0-1,8-3,1-1,-1 0,0-1,0-1,-1 0,1 0,-2-1,1 0,-1-1,0 0,-1 0,0-1,-1 0,0 0,0-1,-1 0,0 0,-1-1,2-7,-6 17,1-1,-1 1,0-1,0 1,0-1,-1 0,1 1,0-1,-1 0,0 0,0 1,0-1,0 0,0 0,0 0,-1 1,1-1,-1 0,0 1,0-1,0 0,0 1,0-1,-1 1,1-1,-1 1,0 0,1 0,-1 0,0 0,0 0,0 0,-1 0,1 1,0-1,-1 1,1 0,-1-1,1 1,-1 0,1 0,-1 1,0-1,0 1,1-1,-1 1,0 0,0 0,0 0,1 0,-1 0,-3 2,-18 6</inkml:trace>
  <inkml:trace contextRef="#ctx0" brushRef="#br0" timeOffset="4096.02">1946 554,'-26'195,"-4"-48,29-136,0-7,0 1,1 0,-1 0,1 0,1 0,-1 0,0 0,1-1,0 1,0 0,1 0,-1-1,1 1,0-1,1 2,3-5,-1-7</inkml:trace>
  <inkml:trace contextRef="#ctx0" brushRef="#br0" timeOffset="4416.348">1749 554,'-5'5,"4"1,6 0,7-1,6-1,6-2,2-1,3-1,0 0,1 0,0 0,-1 0,0-1,0 1,-1 0,0 0,-4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33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1,'-24'38,"-17"23,-2 6,6-5,10-11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3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1,'-9'29,"-4"18,5 2,10-12,3-12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7:19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1,'-5'4,"-1"7,5-3,7-8,-2-4,-1 3,-7 2,-2 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35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35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1 325,'186'-273,"-139"222,-45 51,-1 1,1-1,-1 1,1-1,-1 1,1 0,-1 0,1-1,-1 1,0 0,1 0,-1 0,0 1,0-1,0 0,0 0,0 1,0-1,0 0,0 1,-1-1,1 1,0-1,-1 1,1 0,-1-1,0 1,0-1,1 1,-1 0,0-1,0 1,0 0,-1-1,1 1,0-1,-1 1,1 0,-1-1,1 1,-1 0,1 1,-2 37,0-33,1 1,0 0,0 0,1 0,0 0,0 0,1 0,0 0,1 0,-1 0,1-1,1 1,0 0,0-1,0 0,1 0,0 0,0 0,4 4,-6-10,1 1,-1-1,1 1,-1-1,1 0,-1 0,1 0,0 0,-1 0,1-1,0 1,0-1,-1 0,1 0,0 0,0 0,0 0,0-1,-1 1,1-1,0 0,-1 1,1-1,0-1,-1 1,1 0,-1-1,0 1,1-1,-1 0,0 1,0-1,1-2,61-73,-63 76,34-97,-33 75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34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0,'-2'1,"-1"0,1 0,0 0,0 0,0 0,0 1,0-1,0 0,0 1,0 0,0-1,1 1,-1 0,1 0,0 0,-1 0,1 0,0 0,0 0,0 1,0-1,1 0,-1 1,0-1,1 3,-8 25,2 1,2 0,1 0,1 0,1 0,3 22,-4 85,-21 156,-4-47,14-176,7-53</inkml:trace>
  <inkml:trace contextRef="#ctx0" brushRef="#br0" timeOffset="389.602">527 198,'-353'326,"349"-322,-2 0,0 1,0 0,1 1,0-1,0 1,0 0,1 0,0 1,0-1,0 1,1 0,0 0,1 0,-1 0,1 0,1 1,-1-1,1 4,4-6,-1-1,2 1,-1-1,0 0,1-1,0 1,0 0,0-1,0 0,0 0,1 0,-1-1,1 1,0-1,0 0,0-1,0 1,0-1,0 0,0 0,0 0,1-1,3 0,26 8,-22-4,0 0,-1 0,1 2,-1-1,0 2,-1-1,1 2,-1-1,-1 2,0-1,0 1,0 1,-1 0,-1 0,0 1,0 0,-1 0,0 2,66 122,-61-120,-1-3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40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0,'-5'17,"-3"7,1 0,1 1,1 0,2 0,0 0,2 0,0 7,2-29,-1 0,1 0,-1 1,1-1,0 0,0 0,1 0,-1 0,1-1,-1 1,1 0,0 0,0-1,0 0,0 1,1-1,-1 0,1 0,-1 0,1 0,0 0,0-1,-1 1,1-1,0 0,0 0,1 0,-1 0,0 0,0-1,0 0,0 1,1-1,-1 0,0-1,0 1,1 0,-1-1,0 0,0 0,0 0,0 0,0 0,0-1,0 1,0-1,-1 0,2 0,14-9,-1 0,0-1,0 0,-1-2,-1 0,0 0,-1-2,-1 0,0 0,3-8,44-50,-59 73,-1-1,1 1,-1 0,1 0,0-1,0 1,0 0,0 0,0 0,0 0,0 0,0 0,0 0,0 1,0-1,1 0,-1 1,0-1,0 0,1 1,-1 0,0-1,1 1,-1 0,1 0,-1-1,0 1,1 0,-1 1,1-1,-1 0,0 0,1 0,-1 1,1-1,-1 1,0-1,0 1,1 0,-1-1,0 1,0 0,0 0,0 0,0 0,0 0,0 0,1 1,4 10,-1 1,1 0,-2 1,0-1,-1 1,0 0,-1 0,-1 0,0 4,4 23,22 189,7 1,-31-210,-2 0,0 0,-2 1,0-1,-1 0,-1 0,-1 0,-1 0,-1-1,-1 0,0 0,-2 0,0-1,-1-1,-1 1,0-2,-11 12,5-8,10-11,0 0,0-1,0 0,-1 0,-1-1,1 0,-2-1,1 0,-1 0,0-1,0 0,0-1,-1 0,0 0,-8 1,16-5,0-1,1 0,-1 0,0 0,1 0,-1 0,1-1,-1 1,0-1,1 0,-1 1,1-1,-1 0,1-1,-1 1,1 0,0-1,0 1,0-1,0 0,0 1,0-1,0 0,0 0,1-1,-1 1,1 0,0 0,-1-1,1 1,0-1,1 1,-1-1,0 1,1-1,-1 0,1-2,7-100,7 69,2 0,1 1,1 1,2 1,2 0,1 2,7-7,4 0,1 2,2 1,1 1,1 3,3 1,0 2,1 2,9-2,-3 5,0 2,1 2,1 3,0 2,1 2,43-4,47-4,-105 15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37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172 392,'7'3,"1"0,0-1,0 0,0-1,0 1,0-2,1 1,-1-1,0 0,0-1,0 0,0 0,0 0,0-1,5-2,-6 3,1 0,-1-1,0 0,0 0,0 0,-1-1,1 0,-1 0,1-1,-1 1,0-2,0 1,-1 0,1-1,-1 0,0-1,-1 1,1-1,-1 0,0 0,0 0,-1 0,0-1,0 0,0 1,-1-1,0 0,0 0,-1 0,0-1,0 1,-1 0,0-4,-1 7,-1 0,1 1,-1-1,0 1,0-1,0 1,-1 0,1 0,-1 0,0 0,0 0,0 0,0 1,0 0,0 0,-1-1,1 2,-1-1,1 0,-1 1,0 0,0 0,0 0,0 0,0 0,0 1,1 0,-5 0,-114 11,110-9,-1 2,1-1,0 1,0 1,0 0,1 1,-1 0,1 1,1 0,0 1,0 0,0 0,1 1,0 1,1-1,0 1,0 1,1 0,0 0,1 0,1 0,0 1,0 0,1 0,0 1,1-1,1 1,0-1,1 1,0 11,2-17,1 0,1-1,-1 1,1 0,0-1,0 0,1 0,0 0,0 0,0-1,1 0,0 1,0-2,0 1,1 0,-1-1,1 0,0-1,0 1,0-1,1 0,4 1,8 3,0 0,1-2,0 0,0-1,1-1,-1-1,6-1,-1-1,-1-1,1-1,0-2,-1 0,0-1,0-2,0 0,17-9,-13 3</inkml:trace>
  <inkml:trace contextRef="#ctx0" brushRef="#br0" timeOffset="420.482">566 646,'260'-398,"-242"356,-14 33,-11 31,2-6,1-1,0 1,1-1,1 1,1 0,0 0,1 0,0 2,0-13,1 0,-1-1,1 1,0-1,0 1,0 0,1-1,0 0,-1 1,2-1,-1 0,0 0,1 0,0 0,0-1,0 1,0-1,0 1,1-1,0 0,-1-1,1 1,0-1,1 1,-1-1,0 0,0-1,1 1,1-1,6-1,0 0,-1-1,1-1,0 0,-1-1,0 0,1-1,-1 0,0 0,-1-2,1 1,-1-1,0 0,-1-1,1-1,-2 1,8-9,9-4,-1-2,-2-1,0-1,-1-1,-2 0,0-2,-2 0,10-21,-23 39</inkml:trace>
  <inkml:trace contextRef="#ctx0" brushRef="#br0" timeOffset="1067.622">1470 448,'45'-22,"-4"4,-1-3,-1-1,0-2,-2-2,-1-1,3-5,1-23,-39 53,0 1,-1-1,1 1,-1-1,1 0,-1 1,1-1,-1 0,0 1,0-1,0 0,0 1,0-1,0 0,0 1,-1-1,1 0,-1 1,1-1,-1 0,1 1,-1-1,0 1,0-1,0 1,0 0,0-1,0 1,0 0,0 0,-1 0,1 0,0 0,-1 0,1 0,-1 0,1 0,-1 0,-5-1,0-1,0 1,-1 0,1 1,-1 0,1 0,-1 0,1 1,-1 0,1 1,-1 0,1 0,-1 0,1 1,-1 0,1 1,0-1,0 2,-6 2,-5 4,0 1,0 0,1 1,1 1,0 0,-10 12,16-14,1 0,0 0,0 1,2 0,-1 0,1 0,1 1,0 1,1-1,1 1,2-9,1-1,0 1,0-1,0 1,0 0,1-1,0 1,0 0,0-1,1 1,-1 0,1-1,0 1,0-1,1 1,0-1,-1 0,1 0,1 1,-1-1,1 0,-1-1,1 1,0 0,0-1,1 0,-1 0,1 0,0 0,-1 0,1-1,1 1,8 2,1-1,0 0,0-1,0 0,0-1,1-1,-1 0,1-1,-1 0,0-1,15-3,-6-1,1-2,-1 0,-1-1,1-1,-1-1,-1-1,0-1,0-1,-1 0,-1-2,0 0,-2-2,1 0,-2 0,4-7,-6 11,-1-1,0-1,-1 0,0 0,-2-1,0-1,-1 0,0 0,-1 0,-1-1,-1-1,-1 1,0-1,-1 0,0-16,-4 33,0 0,0-1,0 1,-1 0,1 0,-1 0,1 0,-1 0,0 0,0 0,0 0,0 0,0 0,0 0,-1 0,1 1,-1-1,1 1,-1-1,0 1,1-1,-1 1,0 0,0 0,0 0,0 0,0 0,0 0,0 1,0-1,0 1,-1-1,1 1,0 0,0 0,0 0,-1 0,1 0,0 0,0 1,0-1,0 1,0-1,0 1,-1 0,2 0,-1 0,0 0,0 0,0 1,0-1,1 0,-1 1,0-1,1 1,0 0,-1-1,0 3,-67 91,67-92,0 1,0 0,1 0,0 0,-1-1,1 1,1 1,-1-1,1 0,-1 0,1 0,0 0,1 0,-1 0,1 0,-1 0,1 0,1 0,-1 0,0 0,1 0,0 0,0-1,0 1,0-1,1 0,0 1,5 2,0-1,0 0,1 0,0-1,0 0,0-1,0 0,0 0,1-1,-1 0,1-1,5 1,11 2,-20-4,0 0,-1 0,1 0,0 1,0 0,-1 0,1 1,-1 0,1 0,-1 0,0 0,1 1,-1 0,0 0,-1 0,1 1,-1-1,1 1,-1 0,0 1,-1-1,1 1,-1-1,0 1,0 0,0 0,0 1,-1-1,0 0,0 1,-1 0,0-1,1 4,-29 62,16-52</inkml:trace>
  <inkml:trace contextRef="#ctx0" brushRef="#br0" timeOffset="2000.048">2824 138,'-22'3,"-1"1,0 2,1 0,0 1,1 1,-1 1,1 1,1 1,0 0,-14 12,28-17,0 0,1 0,0 1,0 0,0 0,1 0,0 0,0 1,0 0,1-1,1 1,-1 0,1 1,1-1,-1 0,2 1,-1-1,1 1,1 7,-1-11,0 0,1 0,0 0,0 0,0-1,0 1,1 0,0-1,0 1,0-1,1 0,-1 1,1-1,0 0,0-1,1 1,-1 0,1-1,0 0,0 0,0 0,0 0,0-1,0 0,1 1,-1-2,1 1,0 0,0-1,-1 0,1 0,0 0,4-1,2-1,-1-1,0-1,0 1,0-2,0 1,-1-1,1-1,-1 0,0 0,-1-1,1 0,-1 0,0-1,-1 0,1 0,-1-1,1-2,12-9,156-184,-170 195,-4 4,0 1,0 0,0-1,1 1,-1 0,1 1,0-1,0 0,0 1,0-1,0 1,0 0,1 0,-1 0,1 1,2-2,-5 4,1 0,-1 0,0 1,1-1,-1 0,0 0,0 1,0-1,0 1,0-1,0 1,0-1,-1 1,1-1,0 1,-1 0,0-1,1 1,-1 0,0 0,0-1,0 1,0 0,0 0,0-1,0 1,-1 0,1 1,-4 424,5-363,1-12,-2 1,-2 0,-2-1,-3 0,-2 0,-2 0,-15 40,17-65,-2-1,-1-1,-1 0,0-1,-2 0,-1-1,-15 17,30-39,0 0,0 0,1 0,-1 0,0 0,0 0,0 0,0 0,0 0,0 0,0 0,-1-1,1 1,0 0,0-1,-1 1,1-1,0 1,0-1,-1 0,1 0,-1 1,1-1,0 0,-1 0,1 0,0 0,-1-1,1 1,0 0,-1-1,1 1,0-1,-1 1,1-1,0 1,0-1,0 0,-1 0,1 1,0-1,0 0,0 0,0 0,1 0,-1-1,-22-60,23 25,1-1,2 1,1 0,3 0,0 0,3 1,0 0,3 1,10-20,-18 40,87-183,-80 173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36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88 899,'11'-2,"1"-1,-1 1,0-2,-1 1,1-2,0 1,-1-1,0-1,0 0,-1 0,0-1,6-5,-11 9,0 0,0 0,0 0,0-1,-1 1,1-1,-1 0,0 0,0 0,0 0,-1-1,0 1,1-1,-2 0,1 0,0 1,-1-1,0 0,0 0,0 0,-1 0,0 0,0-1,0 1,-1 0,1 0,-1 0,0 0,-1 0,1 1,-2-4,-2 6,-1 0,1 1,-1-1,0 1,0 0,1 0,-1 1,0 0,0 0,0 0,0 1,1-1,-1 1,0 1,0-1,1 1,-1 0,1 0,0 1,0 0,0 0,0 0,0 0,0 1,1 0,-2 1,-1 0,-2 1,0 1,0 0,0 0,1 1,1 0,-1 0,1 1,1 0,0 0,0 1,0 0,2 0,-1 0,1 0,1 1,-1 0,2-1,0 1,0 0,1 1,0-1,1 0,0 0,1 0,0 0,1 0,0 0,3 7,0-10,1-1,0 0,0 0,0-1,1 0,0 0,1-1,-1 1,1-2,0 1,0-1,0 0,1-1,0 0,-1 0,1-1,0 0,0 0,0-1,0-1,0 1,1-1,-1-1,0 0,9-2,13-1,0-1,-1-1,1-2,-2-2,1 0,-1-2,-1-1,0-1,-1-2,0 0,-2-2,0-1,-1-1,12-13,-9 8,-2-1,-1-1,-1-1,-1-1,-2-1,-1 0,-1-2,-2 0,-1-1,-2 0,-1-1,-1-1,-2 0,-2 0,0-7,-2 13,-1-1,-1 0,-1 0,-2 0,-1 0,-1 0,-2 0,-1 0,-1 1,-3-4,9 30,0 1,-1-1,0 0,0 1,0-1,0 0,0 1,0-1,0 1,-1-1,1 1,-1 0,0 0,0 0,0 0,0 0,0 0,0 0,-1 0,1 1,0 0,-1-1,1 1,-1 0,0 0,1 0,-1 0,0 1,1-1,-1 1,0 0,0-1,0 1,1 0,-1 1,0-1,0 1,0-1,1 1,-1 0,0 0,1 0,-1 0,1 0,-1 0,1 1,0 0,-1-1,1 1,0 0,0 0,-1 1,-7 13,2 0,0 0,0 0,2 1,0 0,1 0,0 1,2-1,0 1,1 0,0 0,2 0,1 13,-5 64,5 0,3 0,5 0,4-1,4-1,4 0,15 34,-3-45,-41-93,-2-2</inkml:trace>
  <inkml:trace contextRef="#ctx0" brushRef="#br0" timeOffset="218.287">511 559,'39'5,"26"2,13-1,-3-1,-4-2,-10 0,-10-2,-4-1,-6 0,-4 0,-5 0,-1 0,-3-1,0 1,-6 0</inkml:trace>
  <inkml:trace contextRef="#ctx0" brushRef="#br0" timeOffset="389.076">1386 813,'10'34,"3"10</inkml:trace>
  <inkml:trace contextRef="#ctx0" brushRef="#br0" timeOffset="558.337">1386 390,'0'0</inkml:trace>
  <inkml:trace contextRef="#ctx0" brushRef="#br0" timeOffset="771.062">1895 559,'-22'9,"0"0,0 1,1 2,1 0,0 1,0 1,2 0,0 2,0 0,2 1,-14 18,27-32,1 0,0 0,0 1,0-1,0 1,0-1,1 1,0 0,-1 0,1 0,1 0,-1 0,1-1,-1 1,1 1,0-1,0 0,1 0,-1-1,1 1,0 0,0 0,1 0,-1 0,1-1,-1 1,1 0,0-1,1 0,-1 1,0-1,1 0,0 0,0-1,0 1,0 0,0-1,0 0,1 0,-1 0,1 0,0 0,14 4,1 0,-1-1,1-2,0 1,0-2,1-1,-1 0,0-1,1-2,-1 1,8-4,81-30,-90 25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43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324 1,'-28'5,"0"2,1 1,0 1,0 2,1 0,0 2,1 1,0 0,1 2,-2 4,23-18,1-1,-1 1,1 0,0 0,0 0,0 0,0 0,0 0,0 0,1 1,-1-1,1 1,-1 0,1-1,0 1,0 0,0 0,1-1,-1 1,1 0,-1 0,1 0,0 0,0 0,0 0,0 0,1 0,-1-1,1 1,0 0,0 0,0 0,0-1,0 1,1-1,-1 1,1-1,0 1,-1-1,1 0,0 0,0 0,1 0,-1 0,0 0,1 0,-1-1,1 1,49 21,-45-21,1 1,-1-1,0 1,0 0,-1 0,1 1,-1 0,0 0,0 1,0 0,0 0,-1 0,0 1,0-1,0 1,-1 0,0 1,0-1,2 7,-4-5,-1 0,0 0,-1 0,0 0,0 0,-1 1,0-1,0 0,-1 0,0 0,0-1,-1 1,0 0,-1-1,1 1,-2-1,1 0,-1-1,1 1,-2-1,1 0,-1 0,0 0,0-1,-1 0,1 0,-1-1,0 0,-1 0,1 0,0-1,-1 0,0-1,0 0,0 0,0 0,-1-1,-15 3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44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3 286,'48'0,"-1"-2,1-2,-1-3,-1-1,1-2,-1-3,32-13,-66 21,-1 0,1-1,-1-1,-1 0,1 0,-1-1,0 0,8-9,-16 14,0 1,0 0,0-1,0 1,0-1,0 1,-1-1,1 0,-1 0,0 0,0 0,0 0,0 0,0 0,-1 0,0 0,1 0,-1 0,0-1,-1 1,1 0,0 0,-1 0,0 0,1 0,-1 0,-1 0,1 0,0 0,-1 0,1 1,-1-1,0 1,0-1,0 1,0-1,-2 0,-5-3,0 1,0 1,0 0,-1 0,0 1,1 0,-1 0,0 1,-1 1,1-1,0 2,0-1,-1 2,1-1,0 1,0 1,0 0,0 0,0 1,0 0,-8 5,-2-1,1 0,1 1,0 2,0 0,1 0,0 2,0 0,2 1,-1 0,2 1,-8 11,13-16,1 1,1 0,0 0,0 1,1 0,0 0,1 1,1 0,-1 0,2 0,0 0,0 0,1 1,1-1,0 1,1 0,0-1,1 1,0 3,1-9,0 0,0 0,0-1,1 1,0-1,0 1,1-1,0 0,0-1,0 1,1-1,0 0,0 0,0 0,0 0,1-1,0 0,0 0,0-1,0 0,0 0,1 0,0-1,-1 0,1 0,9 3,1-2,-1 0,1-1,-1 0,1-1,0-1,0-1,-1 0,1-1,1-2,11-2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44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0,'-36'17,"1"2,0 1,2 2,0 1,1 2,-27 28,24 6,35-57,0 0,0-1,-1 1,1-1,0 1,1 0,-1-1,0 1,0-1,1 1,-1 0,1-1,-1 1,1-1,0 1,0-1,0 0,-1 1,1-1,0 0,1 0,-1 1,0-1,0 0,0 0,1 0,-1 0,0-1,1 1,-1 0,1 0,-1-1,1 1,0-1,-1 0,1 1,-1-1,1 0,0 0,60 12,-45-10,1 1,-1 1,1 0,-1 1,-1 1,1 1,-1 0,13 9,-26-14,0 1,0 0,0-1,0 1,0 1,-1-1,0 0,1 0,-1 1,0 0,-1-1,1 1,-1 0,0 0,1 0,-2 0,1 0,0 0,-1 0,0 0,0 0,0 0,0 0,-1 0,1 0,-1 0,0 0,-1 0,-1 7,0-1,-1 1,0-1,-1 0,0 0,-1-1,0 1,0-1,-7 6,6-6,-1-1,1-1,-2 1,1-1,-1 0,0-1,0 0,-1-1,0 1,0-2,0 0,0 0,-1-1,-2 1,-11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41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320 651,'-24'10,"1"2,1 0,-1 1,2 2,0 0,1 1,1 1,0 1,1 1,1 0,1 2,1-1,1 2,-4 7,15-26,0 1,1-1,-1 1,0 0,1-1,0 1,0 0,0 1,1-1,-1 0,1 0,0 1,0-1,0 1,1-1,0 1,0-1,0 1,0-1,0 1,1-1,0 0,0 1,0-1,1 0,0 0,-1 1,1-1,1 0,-1-1,0 1,1 0,0-1,0 1,0-1,0 0,1 0,-1 0,1-1,0 1,-1-1,3 1,9-3,0 0,-1-1,1-1,0 0,-1-1,0-1,0 0,0-1,0 0,-1-1,0-1,0 0,0-1,-1 0,0-1,-1 0,0-1,7-8,-17 17,29-23,0-2,-2-1,-1-2,-1 0,-2-2,-1 0,-1-2,-2 0,-1-2,-1 0,-3-1,-1 0,-1-1,-2-1,3-23,-13 53,6-13,-1 0,-2-1,0 0,-1 0,-1-1,-1 1,-1 0,-2-1,0 1,-1 0,-1 0,-1 0,0 1,-2 0,-6-12,10 28,0 1,-1 0,0 0,1 0,-1 1,-1-1,1 1,0 0,-1 0,0 0,1 1,-1 0,0 0,-1 0,1 0,0 1,0 0,-1 0,1 0,0 1,-1-1,1 2,0-1,-1 0,1 1,-1 0,1 0,0 1,0-1,0 1,0 0,0 1,0-1,1 1,-1 0,1 0,-1 0,1 1,0 0,0-1,1 1,-1 1,1-1,-2 4,-13 16,2 1,0 0,2 1,1 0,1 1,1 1,1 0,2 1,1-1,1 1,1 1,2-1,1 1,1-1,2 1,1 0,5 26,0-24,2 0,1 0,2-1,1 0,1-1,16 24,-19-33,3 6</inkml:trace>
  <inkml:trace contextRef="#ctx0" brushRef="#br0" timeOffset="373.644">771 906,'31'-4,"-1"-1,0-2,0 0,0-2,-1-2,0 0,-1-2,-1-1,0-1,-1-1,8-7,-29 20,-1 0,1 0,0 0,-1 0,1 0,-1-1,0 0,0 0,-1 0,1 0,-1-1,0 0,0 1,0-1,-1 0,0 0,0 0,0-1,0 1,-1 0,0-1,0 1,-1-1,1 1,-1-1,0 0,-1 1,1-1,-1 1,0-1,-1 1,1 0,-1-1,0 1,0 0,-1 0,1 0,-1 1,0-1,-2-1,1 3,0 0,0 0,-1 0,1 1,-1 0,0 0,0 0,1 0,-1 1,-1 0,1 0,0 0,0 0,0 1,0 0,0 0,-1 0,1 1,0 0,0 0,0 0,0 1,0-1,0 1,0 0,1 1,-1 0,-10 4,2 1,-1 1,1 0,0 1,1 0,0 1,1 1,-4 4,0 1,1 1,0 0,1 1,1 1,0 0,2 0,0 1,2 1,0-1,1 1,2 1,0-1,1 1,2 0,0 0,1 0,2 8,0-24,0 0,0 0,1-1,0 1,1 0,-1-1,1 1,1-1,-1 0,1 0,0 0,0-1,1 1,0-1,0 0,0 0,0-1,1 0,0 0,-1 0,2 0,-1-1,0 0,1 0,-1-1,1 0,0 0,0-1,0 1,5-1,3 1,0-1,0 0,0-1,0-1,0 0,-1-1,1-1,5-1,5-3</inkml:trace>
  <inkml:trace contextRef="#ctx0" brushRef="#br0" timeOffset="768.69">1730 679,'-21'1,"0"1,0 1,0 1,1 0,-1 2,1 0,0 2,1 0,0 1,0 1,1 0,0 2,1 0,0 1,1 0,1 1,-1 2,11-7,1-1,0 1,0 0,1 0,0 0,1 1,0-1,0 0,1 1,1 0,-1-1,1 1,1 0,0-1,0 1,1-1,0 1,1-1,0 0,0 0,1 0,0 0,1-1,0 0,0 0,0 0,1 0,1-1,-1 0,1 0,0-1,1 1,-1-2,1 1,1-1,-1 0,1-1,-1 0,1 0,0-1,1 0,-1-1,3 1,-1-1,1 0,0-1,-1-1,1 1,0-2,0 0,0 0,-1-1,1 0,-1-1,1-1,-1 1,0-2,0 0,-1 0,0-1,0 0,0-1,0 0,-1 0,0-1,-1 0,0-1,4-4,1-5</inkml:trace>
  <inkml:trace contextRef="#ctx0" brushRef="#br0" timeOffset="1101.118">1985 1103,'0'1,"0"-1,0 1,0 0,0 0,1-1,-1 1,0 0,0-1,1 1,-1 0,0-1,1 1,-1 0,1-1,-1 1,1-1,-1 1,1-1,-1 1,1-1,0 1,-1-1,1 0,-1 1,1-1,0 0,-1 1,1-1,0 0,0 0,-1 0,1 0,0 0,0 0,-1 0,1 0,0 0,0 0,-1 0,1 0,0 0,-1 0,1-1,0 1,-1 0,1-1,0 1,-1 0,1-1,0 1,-1-1,1 1,-1-1,1 1,28-36,64-190,-30 59,-2 50,-37 106,-17 17</inkml:trace>
  <inkml:trace contextRef="#ctx0" brushRef="#br0" timeOffset="1455.648">2520 906,'166'-151,"-120"78,-45 71,0 0,-1 1,1-1,-1 0,1 0,-1 1,0-1,0 0,0 0,0 0,0 0,0 1,0-1,-1 0,1 0,0 0,-1 1,0-1,1 0,-1 1,0-1,0 0,0 1,0-1,0 1,0 0,-1-1,1 1,0 0,-1 0,1-1,-1 1,1 0,-1 1,1-1,-1 0,0 0,1 1,-1-1,0 1,0-1,0 1,1 0,-3 0,-3-2,-1 2,1-1,-1 1,1 0,-1 1,1 0,-1 0,1 0,-1 1,1 0,0 1,0-1,0 2,0-1,0 1,1 0,0 0,-1 0,2 1,-1 0,-9 9,1-1,0 2,1 0,1 1,0 0,1 0,-1 5,5-5,0-1,1 1,0 1,2-1,0 1,0-1,2 1,0 0,1 0,1 0,0 1,3 12,-2-23,0 0,1 0,0 0,1 0,0 0,0-1,0 1,1-1,-1 0,2 0,-1 0,1 0,-1-1,2 0,-1 0,0 0,1 0,0-1,0 0,0-1,1 1,-1-1,1 0,0-1,0 1,0-1,0-1,0 1,0-1,1-1,-1 1,5-1,15 0,-2 0</inkml:trace>
  <inkml:trace contextRef="#ctx0" brushRef="#br0" timeOffset="1804.257">3254 566,'-35'16,"0"2,1 0,1 3,1 1,1 1,1 1,0 2,-1 5,-45 74,73-101,1 0,1 0,-1 0,0 1,1-1,0 1,0-1,0 1,1-1,0 1,0 0,0-1,0 1,1-1,-1 1,1-1,0 1,1-1,-1 1,1-1,0 0,0 0,0 0,0 0,1 0,1 2,3-2,-1 0,1 0,0 0,0-1,0 0,1-1,-1 1,1-1,-1-1,1 1,0-1,0-1,0 1,-1-2,1 1,0-1,0 0,0 0,-1-1,1 0,-1 0,1-1,-1 0,0-1,0 1,0-1,4-4,23-10,-1-1,-1-2,-1-1,-1-2,0-1,9-12,42-50,-80 86,-1 1,0-1,0 1,0 0,0-1,0 1,1-1,-1 1,0 0,0-1,1 1,-1-1,0 1,1 0,-1-1,0 1,1 0,-1 0,1-1,-1 1,0 0,1 0,-1 0,1-1,-1 1,1 0,-1 0,1 0,-1 0,0 0,1 0,-1 0,1 0,-1 0,1 0,-1 0,1 0,-1 0,1 0,-1 1,0-1,1 0,-1 0,1 0,-1 1,0-1,1 0,-1 1,1-1,-1 0,0 1,0-1,1 0,-1 1,0-1,1 0,-1 1,0-1,0 1,0-1,0 1,1-1,-1 1,0-1,0 0,0 1,-4 37,2-27,0 8,-1-8,1 1,1-1,0 0,0 0,1 1,1-1,0 0,0 1,1-1,1 0,-1 0,4 7,7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3:46.0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1142 5,'5'10,"1"-2,0-7,-1-9,4-2,-1 5,-1 8,-1-2,2 0,0 4,0 6,-3 2</inkml:trace>
  <inkml:trace contextRef="#ctx0" brushRef="#br0" timeOffset="545.467">1538 118,'4'0,"3"5,-6 1,-3 5,0-5,-1-7,1 0,0 6,1 6,5-2,2-4</inkml:trace>
  <inkml:trace contextRef="#ctx0" brushRef="#br0" timeOffset="-10401.478">183 3138,'12'29,"2"0,0 0,2-1,2-1,4 5,11 17,288 381,-259-324,-62-105,-1-1,1 1,0-1,-1 1,1 0,-1-1,1 1,-1-1,1 1,-1-1,1 1,-1-1,1 0,-1 1,1-1,-1 0,0 1,1-1,-1 0,0 0,1 1,-1-1,0 0,1 0,-1 0,0 0,1 0,-1 0,0 0,1 0,-1 0,0 0,1 0,-1-1,0 1,1 0,-1 0,0-1,1 1,-1-1,1 1,-1 0,0-1,1 1,-1-1,1 1,0-1,-1 1,1-1,-1 1,1-1,0 0,-1 1,1-1,0 0,0 1,-1-1,1 0,0 1,0-1,0 0,0 0,-58-63,3-2,3-3,-3-12,3 7,-275-421,265 365,62 129,0 1,-1 0,1 0,0-1,0 1,-1 0,1-1,0 1,0 0,0-1,0 1,0-1,-1 1,1 0,0-1,0 1,0 0,0-1,0 1,0-1,0 1,0 0,0-1,0 1,1-1,-1 1,0 0,0-1,0 1,0 0,1-1,-1 1,0 0,0-1,0 1,1 0,-1-1,0 1,1 0,-1 0,0-1,1 1,-1 0,0 0,1 0,-1 0,0-1,1 1,-1 0,0 0,1 0,-1 0,1 0,-1 0,0 0,1 0,-1 0,1 0,-1 0,0 0,1 0,-1 0,0 1,1-1,-1 0,1 0,-1 0,0 1,1-1,-1 0,26 18,-26-18,213 164,-171-137,0-1,2-2,1-2,0-3,2-1,31 7,-67-21,0-1,1-1,-1 0,1 0,-1-1,1-1,0 0,0 0,-1-1,1-1,9-2,-17 1,-1-1,0 1,0-1,0 0,0 0,-1 0,0 0,1 0,-1 0,-1-1,1 1,-1-1,0 1,0-1,0 0,0 1,-1-1,0 0,0 0,0 1,-1-1,0 0,1 1,-1-1,-1 1,1-1,-1 1,0-1,0 1,0 0,-2-3,-30-59,-4 2,-1 1,-4 1,-46-50,48 66,-1 1,-3 2,-24-17,27 5,41 41</inkml:trace>
  <inkml:trace contextRef="#ctx0" brushRef="#br0" timeOffset="-10090.028">465 1924,'2'38,"1"-1,3 0,0 1,3-2,12 33,-14-47,1 1,2-2,0 1,1-2,1 1,1-1,1-1,5 4,-12-14,0-1,1-1,0 1,0-1,1 0,0-1,0 0,0 0,1-1,0 0,0-1,0 0,0-1,1 0,0-1,-1 0,1 0,9 0,-12-4,1 0,-1 0,1-1,-1 0,0-1,0 1,0-1,-1-1,1 0,-1 0,0 0,-1-1,1 0,-1 0,0 0,-1-1,1 0,-1 0,-1-1,1 0,-1 1,-1-1,1 0,-1-1,-1 1,0-1,0 1,0-1,-1 1,-1-1,1 0,-1 0,-1 1,0-4,-1-3,-2-1,0 1,0-1,-1 2,-1-1,-1 0,0 1,-1 0,0 1,-1 0,0 0,-1 1,-1 0,0 0,-1 2,0-1,0 1,-1 1,0 0,-1 1,0 1,0 0,-1 1,1 0,-1 1,-1 1,1 0,-1 1,1 1,-1 0,0 1,0 1,0 0,0 2,-5 0,-7 4</inkml:trace>
  <inkml:trace contextRef="#ctx0" brushRef="#br0" timeOffset="-9787.168">578 1303,'19'39,"16"21,7 7,1-5,-2-12,-3-9,-4-8,-2-9,-2-4,-1-5,-1-1,-1 3,1-3,0 3,-1 1,-3 0</inkml:trace>
  <inkml:trace contextRef="#ctx0" brushRef="#br0" timeOffset="-9538.889">465 1529,'19'-43,"16"-38,7-11,-4 1,-8 12,-5 9,-6 12,-2 11,-3 3,0 5,-2 5,-3 7</inkml:trace>
  <inkml:trace contextRef="#ctx0" brushRef="#br0" timeOffset="-9105.046">888 456,'-16'63,"3"0,2 0,3 1,1 51,15-56,-8-58,0 0,0 0,0 0,1 0,-1 0,0 0,1 0,-1 0,1 0,-1 0,1 0,0 0,-1 0,1 0,0 0,0 0,0-1,0 1,-1 0,1-1,0 1,0 0,0-1,0 0,0 1,1-1,-1 1,0-1,0 0,0 0,0 0,0 0,0 1,0-2,1 1,-1 0,0 0,0 0,0 0,0-1,0 1,0 0,0-1,0 1,0-1,1 0,8-7,1 0,-1-1,0-1,-1 1,0-2,-1 1,0-1,-1 0,0-1,-1 0,2-5,5-12,29-40,-41 69,0 0,1 0,-1 0,0 1,1-1,-1 1,0-1,0 1,1-1,-1 1,0-1,0 1,0 0,0 0,0 0,0 0,0 0,0 0,0 0,0 0,0 0,-1 0,1 0,0 0,-1 1,1-1,-1 0,1 0,-1 1,0-1,0 0,1 1,-1 0,30 195,-28-182,0 7,1-1,0 1,2 0,1-1,0 0,2-1,0 1,2-1,2 2,-11-19,1-1,0 0,-1 0,1 0,0 0,0 0,0 0,1 0,-1-1,0 1,1-1,-1 0,1 1,-1-1,1 0,0-1,-1 1,1 0,0-1,0 0,0 1,-1-1,1 0,0 0,0-1,-1 1,1-1,0 1,0-1,-1 0,1 0,-1 0,1 0,-1 0,1-1,-1 1,1-1,-1 0,0 0,0 1,0-1,0-1,-1 1,1 0,0 0,-1-1,1 1,-1-1,65-152,-57 127,0 1,2 1,1 0,1 1,10-15,40-11,-41 44</inkml:trace>
  <inkml:trace contextRef="#ctx0" brushRef="#br0" timeOffset="-717.991">860 4295,'55'-280,"31"-40,91-325,-60 228,-33 106,-9 31,9-3,1-29,-5 52,-1-20,-56 189,-24 78</inkml:trace>
  <inkml:trace contextRef="#ctx0" brushRef="#br0" timeOffset="3131.902">1481 5678,'9'-89,"20"-206,-9-263,-19 523,-2 0,-2 0,-1 0,-1 0,-2 1,-2 0,-1 0,-1 1,-3-1,12 30,1 0,-1 0,0 0,0 1,0-1,-1 1,1-1,-1 1,0 0,0 0,0 0,0 0,-1 1,1-1,-1 1,1 0,-1 0,0 0,-1 0,3 3,0 1,1-1,0 1,-1-1,1 1,0 0,0 0,0-1,0 1,0 0,0 0,0 0,0 0,1 0,-1 0,1 0,0 0,0 0,-1 0,1 0,1 1,-1-1,0 0,0 0,1 0,-1 0,1 0,0 0,-1 0,1 0,0 0,0-1,0 1,1 0,0 1,22 40,3 0,2-2,1-1,29 29,67 66,6-5,30 13,-31-26,-110-98,68 59,-4 4,-3 4,-4 3,-4 4,-67-82,1 1,-2 0,0 0,0 0,-1 1,0 0,-2 0,1 0,-1 0,0 7,-3-15,1 1,-1-1,0 1,0-1,0 1,-1-1,0 1,0-1,-1 1,1-1,-1 0,0 0,0 0,-1 0,0 0,0 0,0-1,0 1,-1-1,1 0,-1 0,0 0,0-1,-1 1,1-1,-3 1,-41 21,29-14</inkml:trace>
  <inkml:trace contextRef="#ctx0" brushRef="#br0" timeOffset="3419.905">2073 5818,'-19'-87,"4"-1,4-1,1-54,38-182,-59 40,37 202,0 58</inkml:trace>
  <inkml:trace contextRef="#ctx0" brushRef="#br0" timeOffset="3781.865">2412 4859,'0'0,"0"0,0 0,0 0,1-1,-1 1,0 0,0 0,0-1,0 1,0 0,0 0,0 0,1 0,-1-1,0 1,0 0,0 0,0 0,1 0,-1 0,0 0,0-1,0 1,1 0,-1 0,0 0,0 0,1 0,-1 0,0 0,0 0,1 0,-27-25,17 17,-23-26,2-1,1-2,1-1,3-1,1-1,2-1,1-1,-1-11,18 44,0-1,1 1,0-1,1 1,0-1,0 0,1 0,0 0,1 0,0 0,1 0,2-9,3 1</inkml:trace>
  <inkml:trace contextRef="#ctx0" brushRef="#br0" timeOffset="4046.864">2440 4182,'24'14,"8"5</inkml:trace>
  <inkml:trace contextRef="#ctx0" brushRef="#br0" timeOffset="4295.384">2186 3899,'0'0</inkml:trace>
  <inkml:trace contextRef="#ctx0" brushRef="#br0" timeOffset="4451.259">2582 3420,'-8'17,"1"0,1 0,1 0,0 0,1 1,1 0,1 0,0 0,2 0,0 0,1 0,2 15,-1-28,-1-1,1 0,0 0,1 0,-1 0,1 0,-1 0,1 0,0-1,1 1,-1-1,1 0,-1 0,1-1,0 1,0-1,0 1,0-1,0 0,1-1,-1 1,1-1,-1 0,1 0,-1 0,1-1,0 1,-1-1,1-1,0 1,-1 0,1-1,-1 0,1 0,-1 0,1-1,-1 0,0 0,1 0,-1 0,0 0,0-1,-1 0,1 0,1-1,4-1,-1 0,0-1,0 1,0-2,-1 1,0-1,0 0,-1 0,0-1,0 0,-1 0,0-1,0 1,-1-1,0 0,0 0,-1-1,1-4,0-10</inkml:trace>
  <inkml:trace contextRef="#ctx0" brushRef="#br0" timeOffset="5613.857">2723 2178,'-10'5,"-3"1</inkml:trace>
  <inkml:trace contextRef="#ctx0" brushRef="#br0" timeOffset="5851.081">3004 1754,'1'15,"0"0,2 0,-1 0,2 0,0-1,0 1,2-1,0 0,0-1,1 0,1 0,0 0,1-1,0 0,1 0,0-1,2 0,-8-9,0 0,0 0,0-1,0 0,0 0,0 0,1 0,-1 0,0-1,1 0,-1 0,1 0,-1-1,0 1,1-1,-1 0,0 0,0-1,0 1,0-1,0 0,0 0,0 0,-1 0,1-1,-1 0,1 0,-1 0,0 0,0 0,0 0,-1-1,1 1,-1-1,0 0,0 0,0 0,0 0,-1 0,0 0,0 0,0-1,0 1,0 0,-1-1,0 1,0 0,0-1,2-11,-1-1,0 0,-1 1,-1-1,0 1,-2-1,0 1,0 0,-5-12,6 22,-1-1,0 1,0-1,-1 1,1 0,-1 1,0-1,-1 1,0-1,1 1,-2 1,1-1,0 1,-1 0,0 0,0 0,0 1,0 0,-1 0,1 1,-1-1,0 2,0-1,0 1,-49-5,31 6</inkml:trace>
  <inkml:trace contextRef="#ctx0" brushRef="#br0" timeOffset="6282.017">3315 1473,'-33'-49,"2"-1,2-1,3-1,-18-49,43 98,-2-3,0 1,1 0,0-1,0 1,0-1,1 0,0 0,0 1,0-1,1 0,0 0,0 0,0 0,1 0,0 0,1-4,0 9,1-1,0 1,0-1,1 1,-1 0,0 0,0 0,1 0,-1 1,0-1,1 1,-1 0,0 0,1 0,-1 0,0 1,1 0,-1-1,0 1,0 0,1 0,-1 1,0-1,0 1,2 1,-3-2,6 4,0 0,0-1,0 0,1-1,0 1,-1-2,1 1,0-1,0-1,1 1,-1-2,0 1,0-1,1-1,-1 1,0-1,0-1,0 0,0 0,0-1,0 0,-1-1,1 0,-1 0,0-1,0 0,-1 0,7-6,-4-6,-1 0,-1-1,0-1,-1 1,-1-1,-1 0,-1-1,0 1,-1-1,-2 0,0 1,-1-1,0 0,-3-9,3 28,-1-29,-1 1,-2-1,-1 1,-1 0,-1 1,-2 0,-1 0,-1 0,-1 1,-1 1,-2 0,0 1,-2 1,-1 0</inkml:trace>
  <inkml:trace contextRef="#ctx0" brushRef="#br0" timeOffset="4868.609">2383 2517,'13'6,"173"149,181 88,-288-188,-79-55,-1 0,1 0,-1 0,1 0,0 0,-1 0,1 0,-1 0,1 1,0-1,-1 0,1 0,0 0,-1 0,1 1,0-1,-1 0,1 0,0 1,-1-1,1 0,0 1,0-1,-1 0,1 1,0-1,0 0,0 1,0-1,-1 1,1-1,0 0,0 1,0-1,0 1,0-1,0 0,0 1,0-1,0 1,0-1,0 1,-13-7</inkml:trace>
  <inkml:trace contextRef="#ctx0" brushRef="#br0" timeOffset="5114.683">2553 2997,'10'-34,"12"-30,3-9,2 3,-4 9,-1 10,-4 8,0 12,-4 7,-4 2,2 5,-2 5</inkml:trace>
  <inkml:trace contextRef="#ctx0" brushRef="#br0" timeOffset="5383.642">3004 2460,'34'10,"16"-2,-1-2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54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0,'-36'17,"1"2,1 1,0 2,2 1,0 1,2 2,-1 2,-6 23,36-50,1 1,-1-1,0 0,1 1,-1-1,1 0,-1 1,1-1,-1 1,1-1,0 0,0 1,0-1,0 1,0-1,0 1,0-1,1 1,-1-1,0 0,1 1,-1-1,1 0,-1 1,1-1,0 0,0 1,-1-1,1 0,0 0,0 0,0 0,0 0,0 0,1 0,-1 0,0-1,0 1,1 0,201 42,-201-43,-1 1,1-1,0 0,-1 0,1 1,-1-1,1 1,-1-1,0 1,1 0,-1-1,0 1,1 0,-1 0,0 0,0 0,0 0,1 0,-1 1,-1-1,1 0,0 0,0 1,0-1,-1 1,1-1,0 0,-1 1,0-1,1 1,-1 0,0-1,0 1,0-1,0 1,0-1,0 1,0-1,0 1,0-1,-1 1,1-1,-1 1,1-1,-1 1,0-1,0 1,1-1,-1 0,0 0,-1 1,-11 12,-1-2,-1 0,0-1,0 0,-1-1,0-1,-1-1,0 0,-1-1,1-1,-4 1,-8 0,4-3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57.3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1 780,'26'-6,"0"-2,-1-1,0-1,0-1,-1-1,0-1,-1-1,-1-2,15-12,0-26,-36 52,-1 1,0-1,0 1,0-1,0 1,0-1,0 1,0-1,0 1,-1-1,1 1,0-1,-1 1,1 0,-1-1,0 1,1 0,-1-1,0 1,0 0,0 0,0 0,0 0,0-1,0 2,0-1,-1 0,1 0,0 0,-1 0,1 1,0-1,-1 1,1-1,-1 1,1-1,-1 1,1 0,-1 0,1 0,-6-2,-1 1,1 0,-1 0,1 0,-1 1,1 1,-1-1,1 1,-1 0,1 1,0 0,-1 0,1 0,0 1,1 0,-1 1,0 0,1 0,0 0,0 0,0 1,0 0,1 0,0 1,0 0,0 0,-1 2,-3 6,0 0,1 0,0 1,1 0,1 0,0 1,1 0,1 0,1 0,0 0,1 1,0 2,1-13,1 0,-1 0,1-1,1 1,-1 0,1 0,0 0,0-1,0 1,1 0,0-1,0 1,1-1,-1 0,1 0,0 0,0 0,1 0,0-1,0 1,0-1,0 0,0 0,1-1,0 1,0-1,0 0,0-1,0 1,2 0,7-1,0 0,1-1,-1 0,0-1,1-1,-1 0,0-1,0-1,0 0,0-1,-1 0,1-1,-1-1,0 0,-1-1,1 0,3-4,26-18,-2-2,-2-2,0-1,6-11,-16 17,-1-1,-1-2,-2 0,-1-2,-2-1,3-7,-6-31,-18 71,0-1,0 0,-1 1,1-1,0 1,0-1,-1 1,1-1,-1 1,1-1,-1 1,0-1,1 1,-1 0,0-1,0 1,0 0,0 0,0 0,0 0,0 0,-1 0,1 0,0 0,-1 0,1 0,0 1,-1-1,1 0,-1 1,1-1,-1 1,1 0,-1 0,0-1,1 1,-1 0,1 0,-1 0,1 1,-1-1,1 0,-1 1,0-1,1 1,-12 2,0 1,0 1,1 0,0 1,0 1,0-1,1 2,-1 0,2 0,-1 1,2 0,-1 1,1 0,0 0,-3 7,10-15,-1 1,1 0,0 0,0 0,0 1,0-1,1 0,-1 1,1-1,0 1,0-1,0 1,1-1,-1 1,1 0,0-1,0 1,0 0,0 0,0-1,1 1,0 0,0-1,0 1,0-1,1 1,-1-1,1 0,0 0,0 1,0-1,0 0,0-1,1 1,0 0,-1-1,1 1,0-1,0 0,0 0,0 0,1 0,-1-1,2 1,88 17,-86-20,-1 1,1-1,0 2,-1-1,1 1,-1 0,1 0,-1 1,1 0,-1 0,0 1,0 0,0 0,0 0,0 0,-1 1,1 0,-1 0,0 1,0 0,-1-1,1 1,-1 1,0-1,-1 1,3 5,-3-3,-1 1,-1 0,0-1,0 1,0 0,-1 0,-1 0,1 0,-2-1,1 1,-1 0,-1 4,-6 38,17-10,2-29</inkml:trace>
  <inkml:trace contextRef="#ctx0" brushRef="#br0" timeOffset="749.553">932 103,'298'-94,"-295"92,0 1,0 0,0 0,0 0,0 0,0 1,0-1,0 1,0 0,1 0,-1 0,0 0,0 1,0-1,0 1,0 0,0-1,0 2,0-1,0 0,0 0,0 1,-1 0,1-1,-1 1,1 0,-1 0,0 1,0-1,1 0,-2 1,1-1,0 1,0 0,-1-1,0 1,1 0,-1 0,0 0,0 0,-1 0,1 0,-1 0,1 1,-8 239,7 511,0-750,0 0,0 0,0 0,0 0,-1 0,1 0,-1 0,0 0,0 0,-1-1,1 1,-1 0,0-1,1 0,-2 1,1-1,0 0,-1 0,1 0,-1 0,0 0,0-1,0 1,0-1,-1 0,1 0,-1 0,1 0,-1-1,-269 83,251-77,3-2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56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163 138,'-7'12,"-24"35,2 1,3 2,1 0,-5 24,28-72,0 0,1 1,-1-1,1 1,0 0,0-1,0 1,0 0,0 0,0-1,1 1,-1 0,1 0,0 0,0 0,0 0,0 0,1-1,-1 1,1 0,0 0,0 0,0-1,0 1,0 0,0-1,1 1,-1-1,1 1,0-1,0 0,0 0,0 0,0 0,0 0,0 0,1-1,-1 1,1-1,-1 1,1-1,0 0,-1 0,1 0,0 0,0-1,0 1,-1-1,1 0,0 0,1 0,8-3,1-2,-1 0,1 0,-1-1,-1-1,1 1,-1-2,-1 0,1 0,-1-1,8-10,-11 11,1-1,-2-1,1 1,-2-1,1 0,-1 0,-1-1,1 1,-2-1,0 0,0 0,-1 0,0-1,-1 1,0-1,-1 1,0 0,-1-1,-1-3,1 10,0 0,0 0,0 0,-1 0,0 0,0 0,0 0,-1 1,1-1,-1 1,0 0,-1 0,1 0,-1 0,1 0,-1 1,0-1,-1 1,1 0,0 0,-1 1,0-1,1 1,-1 0,0 1,0-1,0 1,0 0,-1 0,1 0,0 1,0 0,-1 0,1 0,0 1,0-1,0 1,0 1,-1-1,2 1,-1-1,-3 3,-16 7</inkml:trace>
  <inkml:trace contextRef="#ctx0" brushRef="#br0" timeOffset="551.867">474 138,'-6'35,"2"-20,1 1,0-1,1 1,1-1,0 1,1 0,1-1,0 1,1 0,1-1,0 0,1 1,1-1,2 2,-5-13,0-1,0 0,0 0,1 1,-1-2,1 1,0 0,0 0,0-1,0 0,1 1,-1-1,0-1,1 1,0 0,-1-1,1 0,0 1,0-2,0 1,0 0,-1-1,1 0,0 0,0 0,0 0,0 0,0-1,0 0,0 0,0 0,6-2,0-1,0 0,-1-1,1 0,-1 0,0-1,-1 0,1 0,-1-1,-1 0,1-2,126-151,-134 159,0 0,0 0,0 1,0-1,0 0,0 0,1 0,-1 0,0 0,1 0,-1 1,1-1,-1 0,1 0,-1 1,1-1,-1 0,1 1,0-1,-1 0,1 1,0-1,0 1,-1-1,1 1,0-1,0 1,0 0,0-1,-1 1,1 0,0 0,0 0,0 0,0 0,0 0,0 0,0 0,0 0,0 0,-1 0,1 0,0 1,0-1,0 0,0 1,0-1,-1 0,1 1,0-1,0 1,-1 0,1-1,0 1,-1 0,1-1,-1 1,1 0,-1-1,1 1,-1 0,1 0,-1 0,0 0,1-1,-1 1,0 0,0 1,1 3,1 0,-1 1,1-1,0 0,0 1,0-1,1-1,0 1,0 0,0-1,1 1,-1-1,1 0,0 0,0 0,1-1,-1 1,1-1,-1 0,1 0,0-1,0 0,0 0,1 0,-1 0,0-1,1 1,-1-2,1 1,-1 0,1-1,0 0,-1-1,1 1,-1-1,1 0,-1 0,0-1,1 1,3-3,8-7,-1-1,-1 0,0-1,0-1,-1 0,-1-1,0-1,-1 0,-1 0,-1-1,0-1,1-4,7-75,-18 73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55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353 424,'-24'3,"0"1,0 1,1 1,0 1,0 1,0 1,1 1,0 1,0 2,20-13,1 0,-1 1,1 0,0-1,-1 1,1 0,0 0,0 0,-1 0,1 0,0 0,0 0,0 0,0 0,0 0,0 0,1 1,-1-1,0 0,1 1,-1-1,1 1,-1-1,1 1,0-1,-1 1,1-1,0 1,0-1,0 1,0-1,0 1,1-1,-1 1,0-1,1 1,-1-1,1 0,-1 1,1-1,0 1,0-1,-1 0,1 0,0 0,0 1,0-1,0 0,1 0,-1 0,0 0,0-1,0 1,1 0,-1 0,1-1,153 69,-150-66,1 1,-1 0,1 0,-1 0,0 1,-1 0,1 0,-1 0,0 0,0 1,-1 0,1-1,-1 1,-1 0,1 1,-1-1,0 0,0 1,-1-1,0 1,0 0,0-1,-1 1,0 0,-1-1,1 1,-1 0,-1-1,1 1,-1-1,0 0,0 1,-1-1,0 0,0 0,0-1,-1 1,-3 4,-5 0,0 0,0-1,-1 0,0-1,-1 0,0-1,0-1,0 0,-1-1,1 0,-1-2,-1 1,1-2,-12 1,-53-22,62 7</inkml:trace>
  <inkml:trace contextRef="#ctx0" brushRef="#br0" timeOffset="303.424">664 0,'-23'403,"5"-203,9-122,2 0,5 1,4 41,14-80,-4-34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53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49,'-15'-4,"0"1,0 0,0 1,0 1,0 0,0 1,0 1,0 0,0 1,0 0,0 1,0 1,1 1,-4 1,3 0,0 1,1 0,0 0,1 2,-1 0,1 0,1 1,0 1,0 0,1 0,1 1,0 1,1 0,0 0,0 1,2 0,0 0,-5 13,11-23,0 1,0 0,0-1,1 1,-1 0,1 0,0-1,1 1,-1 0,1-1,0 1,0 0,0-1,0 1,1-1,0 0,0 1,0-1,1 0,-1 0,1 0,0 0,0-1,0 1,1-1,-1 0,1 0,0 0,0-1,0 1,0-1,0 0,0 0,1 0,-1 0,1-1,-1 0,1 0,0 0,-1-1,1 1,0-1,0 0,11 0,0 0,0-1,0 0,0-1,0-1,0-1,-1 0,1-1,-1-1,-1 0,1-1,-1-1,0 0,11-9,3-3,-1-2,0-1,-2-1,-1-1,-1-1,8-13,-19 24,-1 0,-1-2,0 1,-1-1,0 0,-2-1,6-18,-13 37,1-1,-1 0,1 1,-1-1,1 0,-1 1,1-1,-1 0,1 1,-1-1,1 0,-1 0,1 0,-1 0,1 1,0-1,-1 0,1 0,-1 0,1 0,0 0,-1-1,1 1,-1 0,1 0,0 0,-1 0,1-1,-1 1,1 0,-1 0,1-1,-1 1,1 0,-1-1,1 1,-1-1,0 1,1-1,-1 1,0-1,1 1,-1-1,0 1,1-1,-1 1,0-1,0 1,0-1,0 0,1 1,-1-1,0 1,0-1,0 0,0 1,0-1,0 1,-1-1,1 1,0-1,0 0,0 1,-1-1,1 0,84 196,-63-141,-4 2,-1 0,-3 0,-3 1,-2 1,-3-1,-1 34,-3-22,-2-1,-4 0,-2 0,-4 0,-5 11,13-65,0-1,-1 1,-1-1,0 0,-1 0,0 0,-1-1,0 0,-1 0,-1-1,0 0,0 0,-1-1,0-1,-1 1,-10 5,19-13,0-1,1 0,-1 0,-1 0,1-1,0 1,0 0,0-1,0 0,0 1,-1-1,1 0,0 0,0 0,0 0,-1-1,1 1,0-1,0 1,0-1,0 0,0 1,0-1,0 0,0-1,0 1,0 0,0 0,1-1,-1 1,1-1,-1 1,1-1,-1 0,1 0,0 0,0 0,0 1,0-1,0-1,0 1,1 0,-1 0,1 0,-1 0,-9-103,10 104,5-69,3 0,3 1,4 0,14-40,-16 59,30-102,-32 115</inkml:trace>
  <inkml:trace contextRef="#ctx0" brushRef="#br0" timeOffset="334.423">1184 77,'-16'17,"1"0,2 1,-1 0,2 1,1 1,0 0,1 0,2 1,0 0,1 1,1 0,-3 20,8-39,1 0,-1 1,1-1,-1 0,1 1,0-1,0 0,1 1,-1-1,1 0,-1 1,1-1,0 0,1 0,-1 0,0 0,1 0,-1 0,1 0,0 0,0 0,0-1,1 1,-1-1,1 0,-1 0,1 0,0 0,-1 0,1 0,0-1,0 1,1-1,-1 0,3 1,5-1,0-1,0 0,0 0,1-1,-1 0,0-1,0-1,0 0,-1 0,1-1,-1 0,0-1,0 0,0-1,0 0,-1 0,0-1,-1 0,1-1,-1 1,-1-2,0 1,0-1,0 0,-1-1,-1 0,1 1,-2-2,1 1,-1-1,-1 1,0-1,-1 0,0 0,0-5,-2 9,-1-1,-1 0,1 0,-1 0,-1 0,0 1,0-1,0 1,-1 0,0 0,0 0,0 1,-1-1,0 1,-1 0,1 1,-1-1,0 1,-1 0,1 0,-1 1,0 0,0 0,0 1,-1 0,1 0,-1 0,-2 1,-15-3</inkml:trace>
  <inkml:trace contextRef="#ctx0" brushRef="#br0" timeOffset="770.311">1523 247,'15'5,"1"0,1-1,-1 0,0-1,1-1,0-1,-1 0,1-2,0 1,0-2,-1 0,1-1,-1-1,0-1,0 0,-1-1,12-6,-21 10,-1-1,0-1,0 1,-1-1,1 1,-1-1,0-1,0 1,0-1,0 1,-1-1,0 0,0 0,0-1,-1 1,1 0,-1-1,-1 0,1 1,-1-1,0 0,0 0,0 0,-1 0,0 0,0 0,-1 0,0 1,0-1,-2-6,1 10,0-1,0 1,-1 0,1 0,-1 0,0 0,1 0,-1 1,0-1,0 1,0 0,0 0,-1 0,1 0,0 0,0 1,0-1,-1 1,1 0,0 0,0 0,-1 1,1-1,0 1,0-1,-1 1,1 0,0 0,0 1,-84 49,72-38,1 1,0 0,0 1,2 1,0 0,0 1,2 0,0 1,0 1,7-12,0 0,0 0,1 0,-1 0,2 1,-1-1,1 1,0-1,0 1,1-1,0 1,1 0,0-1,0 1,0-1,1 0,0 1,0-1,1 0,0 0,0 0,1 0,0-1,0 0,2 3,-1-4,0 0,-1 0,2-1,-1 0,0 0,1 0,0-1,0 0,0 0,0 0,0-1,1 0,-1 0,1 0,-1-1,1 0,0 0,-1-1,1 0,0 0,0-1,-1 1,1-2,4 0,8-3,-1 0,0-1,0-1,0-1,-1 0,0-2,-1 0,2-1,5-6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15:49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28,'-11'-2,"0"1,1 0,-1 1,0 0,0 1,1 0,-1 0,0 1,1 1,-1 0,1 0,0 1,0 0,0 1,1 0,0 0,0 1,0 0,0 1,1 0,0 1,1-1,0 1,0 1,0-1,1 1,0 1,-23 127,21-76,-8 221,10-235,-2-1,-1 0,-3 0,-6 10,-8 37,2 16,25-107,1-1,-1 1,1-1,-1 1,1-1,-1 0,1 1,0-1,0 0,0 0,-1-1,1 1,0 0,0 0,0-1,0 0,1 1,-1-1,0 0,0 0,0 0,0 0,0 0,0 0,0-1,0 1,0-1,0 1,0-1,0 0,0 0,0 0,0 0,-1 0,1 0,0-1,2 1,30-12,1 1,0 2,0 2,1 1,0 2,0 1,1 2,21 2,10 18,-49-13</inkml:trace>
  <inkml:trace contextRef="#ctx0" brushRef="#br0" timeOffset="434.325">867 565,'-33'35,"1"3,2 0,1 2,3 1,1 1,0 5,23-44,0 0,0 1,0 0,0-1,1 1,0 0,-1 0,1 0,0 0,1 0,-1 0,1 0,0 0,0 1,0-1,1 0,-1 0,1 0,0 0,0 0,0 0,1 0,-1-1,1 1,0 0,0-1,0 1,1-1,-1 0,1 0,0 0,0 0,0 0,0 0,0-1,1 0,-1 0,1 0,-1 0,1 0,3 1,4-4,0 0,-1 0,1-1,-1 0,1-1,-1 0,0-1,0 0,-1-1,1 0,-1 0,0-1,0 0,-1-1,0 0,0 0,0 0,-1-1,0 0,-1-1,0 0,0 0,0 0,-2-1,1 1,-1-1,0 0,-1 0,0-1,-1-1,0 4,0 0,-1 0,1 0,-2 0,1 0,-1 0,-1-1,1 1,-1 0,-1 0,0 0,0 0,0 0,-1 1,0-1,-1 1,1-1,-1 1,-1 0,1 0,-1 1,-1 0,1 0,-1 0,0 0,0 1,-1 0,0 0,-6-3,-6 0</inkml:trace>
  <inkml:trace contextRef="#ctx0" brushRef="#br0" timeOffset="991.588">1206 85,'-98'573,"82"-410,16-162,0 0,0 0,0 0,0 0,0 0,1 0,-1 0,0 0,0 0,1 0,-1-1,1 1,-1 0,1 0,-1 0,1 0,-1 0,1-1,0 1,-1 0,1-1,0 1,0 0,-1-1,1 1,0-1,0 1,0-1,0 1,0-1,0 0,0 0,0 1,0-1,0 0,0 0,0 0,0 0,0 0,0 0,0 0,0 0,-1-1,1 1,0 0,0 0,0-1,0 1,0-1,0 1,46-27,35-41,-68 53,1 0,0 1,1 1,0 1,1 0,1 1,-1 1,2 0,-1 1,1 2,1 0,-1 0,1 2,0 1,1 0,13 0,-30 5,1 1,-1-1,1 1,-1 0,0 0,0 0,0 0,0 1,-1-1,1 1,-1 0,1 1,-1-1,0 0,0 1,0 0,-1-1,1 1,-1 0,0 0,0 1,-1-1,1 0,-1 1,0-1,0 1,0-1,0 1,-1-1,0 1,0-1,0 1,-1 0,0-1,1 1,-1-1,-1 1,1-1,-1 0,0 0,0 1,0-1,0 0,-1-1,0 1,0 0,-2 7,-1 1,-1-1,0 0,-1-1,0 0,0 0,-1-1,0 0,-1-1,0 1,0-2,-1 0,0 0,0-1,-1 0,1-1,-1 0,0-1,-1 0,1-1,-1-1,-1 1,8-4,0 0,0 0,1 0,-1-1,0 1,1-2,-1 1,1 0,0-1,0 0,0 0,0-1,0 1,1-1,0 0,-1 0,1-1,1 1,-1-1,1 0,0 0,0 0,0 0,1 0,-1-1,1 1,1-1,-1 0,1 0,0 1,0-1,1 0,0 0,0 0,0 0,1-2,0-11</inkml:trace>
  <inkml:trace contextRef="#ctx0" brushRef="#br0" timeOffset="1752.212">1798 678,'7'-2,"1"1,-1-1,0 0,0 0,0-1,-1 0,1 0,-1-1,1 1,-1-2,0 1,-1-1,1 1,-1-1,0-1,0 1,4-6,39-34,-46 44,0 0,-1 0,1 0,0 0,0 0,1 0,-1 1,0-1,0 1,0 0,0-1,0 1,1 0,-1 0,0 1,0-1,0 0,0 1,1-1,-1 1,0 0,0 0,0-1,0 1,0 1,-1-1,1 0,0 0,0 1,-1-1,1 1,-1-1,1 1,-1 0,44 65,-36-43,-2-1,0 1,-1 0,-1 1,-2-1,1 22,3 13,-1-26,-2 0,-2 0,0 0,-3 0,0 0,-2 0,-2 0,-1-1,-1 1,-7 15,11-40,2-2,0-1,-1 1,1-1,-1 0,0 1,-1-1,1 0,-1 0,0 0,0-1,-1 1,1-1,-1 0,0 0,0 0,-1 0,1-1,-1 1,0-1,0 0,-1 0,3-4,-1-1,1 1,0-1,0 1,0-1,0 0,1 0,-1-1,0 1,1-1,-1 1,1-1,0 0,0 1,0-1,0 0,1-1,-1 1,1 0,0 0,0-1,0 1,0 0,0-1,1 1,0-4,-4-15</inkml:trace>
  <inkml:trace contextRef="#ctx0" brushRef="#br0" timeOffset="2000.48">1995 254,'-4'-14,"-3"-6</inkml:trace>
  <inkml:trace contextRef="#ctx0" brushRef="#br0" timeOffset="2422.785">2222 818,'59'-13,"0"-3,0-3,37-17,-89 32,1 0,-1-1,0 0,0 0,-1 0,0-1,0 0,0 0,0 0,-1-1,0-1,-3 7,0-2,-1 1,0 0,1 0,-1 0,0-1,0 1,-1 0,1-1,0 1,-1-1,1 1,-1-1,0 1,0-1,0 1,0-1,0 1,-1-1,1 1,-1-1,1 1,-1 0,0-1,0 1,0 0,0-1,-1 1,1 0,0 0,-1 0,0 0,1 0,-1 1,0-1,0 0,-2 0,0-1,-1 0,1 1,-1 0,0-1,0 2,0-1,0 1,0 0,0 0,0 0,0 0,0 1,0 0,-1 0,1 1,0-1,0 1,0 0,0 1,0-1,0 1,0 0,0 0,1 1,-5 2,-3 2,0 1,0 0,0 1,1 1,1 0,0 0,0 1,-6 9,8-10,0 0,1 1,0 0,1 1,0-1,1 1,0 0,1 0,0 1,1-1,0 1,1 0,0 0,1 0,1 0,0 0,1 0,0 0,1 0,1 2,-1-10,1 0,-1 0,1 0,1 0,-1 0,1-1,-1 1,1-1,0 0,1 0,-1-1,1 1,0-1,0 0,0 0,0-1,0 1,0-1,1 0,-1-1,1 1,0-1,1 0,8 2,0-1,0-1,0 0,0-1,0 0,0-1,0-1,6-2,52-26,-55 20</inkml:trace>
  <inkml:trace contextRef="#ctx0" brushRef="#br0" timeOffset="2673.544">3096 565,'-22'7,"0"1,1 1,0 1,0 1,1 1,1 1,0 1,0 0,2 1,0 1,-3 5,16-18,1 0,-1 0,1 0,0 1,0-1,0 1,0-1,1 1,0 0,-1 0,1 0,1 1,-1-1,1 0,0 1,0-1,0 1,0-1,1 1,-1-1,1 1,1 0,-1-1,1 1,-1-1,1 1,1-1,-1 1,0-1,1 0,0 0,0 0,1 0,-1 0,1 0,0 0,7 3,1-2,0 1,0-2,0 1,0-1,1-1,0 0,-1-1,1 0,0-1,0 0,0-1,0 0,0-1,0-1,0 1,0-2,0 0,-1 0,1-1,-1 0,0-1,0-1,2-1,14-7,-3 0</inkml:trace>
  <inkml:trace contextRef="#ctx0" brushRef="#br0" timeOffset="3007.768">3520 0,'-6'63,"-3"-1,4 1,2 1,2-1,4 0,2 0,3 0,10 32,19 26,-34-81,-7-24</inkml:trace>
  <inkml:trace contextRef="#ctx0" brushRef="#br0" timeOffset="3255.015">3238 508,'38'-5,"32"-1,14-1,-3 2,-10 2,-13 1,-11 0,-8 2,-12 5,-10 2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9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85,'-9'88,"4"0,4 0,5 33,36 510,-41-470,1-172</inkml:trace>
  <inkml:trace contextRef="#ctx0" brushRef="#br0" timeOffset="248.895">0 847,'63'-9,"-1"-3,-1-2,-1-3,52-23,-74 21,0-3,-1-1,-1-1,-2-2,0-2,-2-1,-1-1,-2-1,-1-2,-1-1,-2-2,-1 0,14-31,-20 37</inkml:trace>
  <inkml:trace contextRef="#ctx0" brushRef="#br0" timeOffset="566.022">932 0,'-53'398,"51"-320,2 0,4-1,3 1,4-1,3 0,5 4,30 46,-47-126,0 0,0 1,1-1,-1 0,0 0,0-1,1 1,-1 0,0-1,1 1,-1-1,1 0,-1 0,1 0,-1 0,0 0,1-1,-1 1,1-1,-1 1,0-1,1 0,-1 0,0 0,0 0,0 0,0-1,0 1,0-1,0 1,0-1,-1 0,1 1,0-1,-1 0,0 0,1 0,-1-1,0 1,0 0,0 0,0 0,-1-1,1-1,10-9,126-163,-136 174,-1 0,1 0,0 0,-1-1,1 1,0 0,0 0,1 1,-1-1,0 0,1 0,-1 0,1 1,0-1,-1 1,1 0,0-1,0 1,0 0,0 0,0 0,0 0,0 0,0 1,0-1,0 0,1 1,-1 0,0 0,0-1,1 1,-1 1,0-1,0 0,1 0,-1 1,0-1,0 1,0 0,0 0,0 0,0 0,0 0,0 0,0 0,0 1,0-1,-1 1,1-1,-1 1,1 0,-1-1,2 3,16 62,-18-59,0 0,1 0,-1 0,1-1,0 1,1 0,0-1,0 0,0 0,0 0,1 0,2 1,14 11,1-5</inkml:trace>
  <inkml:trace contextRef="#ctx0" brushRef="#br0" timeOffset="1153.46">1835 706,'-37'42,"7"-10,1 1,2 2,1 0,2 2,-2 8,24-43,0 0,0 0,0 1,0-1,1 1,-1-1,1 1,0 0,0-1,0 1,0 0,0 0,0 0,1 0,0 0,-1 0,1 0,0 0,0-1,1 1,-1 0,1 0,-1 0,1 0,0 0,0 0,0-1,1 1,-1 0,1-1,-1 1,1-1,0 0,0 1,0-1,0 0,0 0,0 0,1 0,-1-1,1 1,-1-1,1 1,0-1,1 0,9 0,0-1,0 0,1-1,-1 0,0-1,0-1,0 0,-1-1,1 0,-1-1,0 0,0-1,0 0,-1-1,0 0,0-1,-1-1,0 1,0-1,-1-1,0 0,-1-1,81-72,-87 83,1-1,-1 2,0-1,1 0,-1 0,0 1,0-1,0 1,1 0,-1-1,0 1,0 0,0 0,0 1,0-1,0 0,0 1,-1-1,1 1,0-1,-1 1,1 0,-1 0,0 0,0 0,0 0,1 0,-2 0,1 0,0 0,0 0,-1 1,1-1,-1 0,0 0,0 1,1-1,-1 0,-1 1,1-1,0 0,-1 0,1 1,2 9,-1-5,0 0,1 0,0 0,0 0,0-1,1 1,0 0,0-1,1 0,0 0,0 0,0 0,1-1,0 1,0-1,0-1,1 1,0-1,-1 1,1-2,1 1,-1-1,1 0,-1 0,1 0,0-1,0 0,0-1,0 0,0 0,0 0,0-1,1 0,-1 0,0-1,7-4,-1-1,0-1,0 0,0-1,-1 0,0-1,-1 0,0-1,0 0,-1-1,-1 0,0-1,8-11,5-17,-1-2,-1 0,-3 0,-1-2,-3 0,-1-1,-3 0,-1-3,-4 29,16-66,-5-1,-3 0,-4-1,-3-22,-15 50,10 58,0-1,0 1,-1-1,1 1,-1 0,1 0,-1-1,1 1,-1 0,0 0,0 0,1 0,-1 0,0-1,0 2,0-1,0 0,-1 0,1 0,0 0,0 1,0-1,-1 0,1 1,0-1,0 1,-1 0,1-1,-1 1,1 0,0 0,-1 0,1 0,0 0,-1 0,1 0,-1 1,1-1,-1 0,-4 5,1 0,-1-1,1 2,0-1,0 1,0 0,1 0,0 0,0 0,1 1,-1-1,2 1,-1 0,1 0,0 0,-1 3,1-3,-13 46,3 1,2 0,3 0,2 1,2 0,3 0,2 0,3 0,2-1,2 0,3 0,2-1,2 0,3-2,1 0,3-1,11 15,6 6,-50-64,-3-11</inkml:trace>
  <inkml:trace contextRef="#ctx0" brushRef="#br0" timeOffset="1400.456">2146 565,'33'0,"21"0,7 0,-4 5,0 1,-7 0,0-1,-1-1,2-2,-4-1,-4-1,-10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7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0 484,'39'-14,"-1"-1,-1-3,0-1,-1-1,-1-2,-2-2,0-1,-1-1,-2-2,-1-1,15-19,-24 24,81-119,-100 115,-10 43,1 2,0-1,1 1,1 0,1 1,0-1,1 1,1 0,1 1,-4 14,-6 36,4 2,2-1,4 1,3-1,2 1,10 46,-8-84,8 42,-2 1,-5 1,-2-1,-4 1,-3 0,-6 19,7-82,0 0,-1 0,-1-1,0 1,0-1,-2 0,1-1,-2 1,1-1,-2 0,0-1,0 0,-1 0,0 0,-1-1,0-1,-1 0,0 0,0-1,-12 6,16-12,-1-1,1-1,0 1,0-1,0 0,0-1,-1 0,1 0,0 0,0-1,0 0,1-1,-1 1,0-1,1-1,0 1,0-1,0 0,0 0,0-1,1 0,0 0,0 0,0-1,1 1,0-1,0 0,0 0,1-1,0 1,0-1,0 0,1 1,0-1,0 0,1 0,0 0,0-1,1 1,0-5,1-19,2-1,1 1,1-1,2 1,1 1,2-1,0 1,2 1,2 0,2-1,-6 4,2 2,0-1,2 2,1 0,1 1,0 0,2 1,0 1,2 1,0 0,5-1,-17 14,0 0,0 1,1 0,0 1,0-1,1 2,-1-1,1 1,-1 1,1 0,7-1,4 2</inkml:trace>
  <inkml:trace contextRef="#ctx0" brushRef="#br0" timeOffset="250.902">846 709,'-118'235,"115"-231,1 0,0 0,0 0,0 0,0 0,1 1,0-1,-1 1,2-1,-1 1,1-1,-1 1,1 0,0-1,1 1,-1-1,1 1,0-1,0 1,1-1,-1 1,1-1,0 0,0 0,0 0,1 0,-1 0,1 0,0-1,0 1,0-1,1 0,-1 0,1 0,0 0,-1-1,1 1,0-1,1 0,-1-1,3 2,-1-2,1-1,0 0,0 0,0 0,-1-1,1 0,0-1,-1 1,1-1,-1 0,0-1,1 0,-1 0,0 0,0 0,-1-1,1 0,-1 0,0-1,0 0,0 0,-1 0,0 0,0 0,7-9,-1-1,-1 0,0 0,-1 0,0-1,-2 0,0-1,3-13,-6 22,0 0,-1-1,0 1,-1 0,0-1,0 1,-1-1,0 1,0-1,-1 1,0-1,-1 1,0-1,0 1,-1 0,0 0,0 0,-1 1,0-1,0 1,-1 0,0 0,0 0,-10-6,3 1</inkml:trace>
  <inkml:trace contextRef="#ctx0" brushRef="#br0" timeOffset="534.339">1185 851,'-8'30,"2"-15,0 2,2-1,0 0,1 1,0 0,2 0,0 0,0 0,2 0,1 9,-1-23,-1 0,1-1,-1 1,1 0,0-1,0 1,0-1,1 1,-1-1,0 0,1 1,0-1,-1 0,1 0,0 0,0 0,0-1,1 1,-1 0,0-1,0 1,1-1,-1 0,1 0,-1 0,1 0,0 0,-1-1,1 1,0-1,0 0,-1 1,1-1,0-1,0 1,-1 0,1-1,5 0,0-1,0-1,0 0,-1 0,1 0,-1-1,0 0,0 0,0-1,0 0,4-5,2-1,-2-1,0 0,0 0,-1-1,0 0,-2-1,1 0,-2-1,0 1,0-1,3-14,16-55,-21 59</inkml:trace>
  <inkml:trace contextRef="#ctx0" brushRef="#br0" timeOffset="935.691">1609 1133,'8'-52,"2"0,3 1,2 1,2 0,3-1,0 13,-8 66,-11-26,28 118,-28-115,1-1,0 1,0-1,0 1,0-1,1 0,0 0,0 0,0 0,1 0,-1-1,1 1,0-1,-1 0,2 0,-1-1,0 1,0-1,1 0,-1 0,1 0,0-1,2 1,-2-2,0 0,0 0,0 0,0-1,0 1,0-1,0-1,0 1,-1-1,1 0,0 0,-1 0,0 0,1-1,-1 0,0 0,0 0,0 0,-1-1,1 1,-1-1,0 0,1-2,59-101,-62 105,9-20,-2 2</inkml:trace>
  <inkml:trace contextRef="#ctx0" brushRef="#br0" timeOffset="1336.122">2229 795,'-2'6,"-5"14,0 0,1 0,1 1,1-1,0 1,2 0,1 0,0 5,1-23,0-1,1 1,-1 0,0-1,1 1,0 0,0-1,-1 1,2-1,-1 1,0-1,0 0,1 0,-1 1,1-1,0 0,-1 0,1 0,0-1,0 1,1 0,-1-1,0 1,0-1,1 0,-1 0,1 0,-1 0,1 0,-1 0,1-1,0 1,-1-1,1 0,0 1,-1-1,1-1,0 1,4-1,1 1,-1-2,1 1,-1-1,0-1,0 1,0-1,0 0,-1-1,1 1,-1-2,0 1,3-2,18-23,-2 0,-1-2,-1-1,-1 0,-2-2,-2 0,-1-1,-1-1,-2 0,8-37,-11 38,-2-1,-2 0,-1 0,-2 0,-1-1,-2-23,-2 51,0-1,0 1,-1-1,0 1,-1 0,0 0,0 0,-1 0,0 0,-1 1,-3-6,6 12,0-1,0 0,0 0,0 1,-1-1,1 1,-1-1,0 1,1 0,-1 0,0 1,0-1,-1 0,1 1,0 0,0 0,-1 0,1 0,0 0,-1 1,1 0,-1-1,1 1,-1 0,1 1,-1-1,1 1,-1-1,1 1,0 0,0 0,-1 1,1-1,-9 8,0 0,1 1,0 0,0 1,1 0,1 1,0 0,1 0,0 1,1 0,0 0,1 1,0 0,1 0,1 0,0 1,1-1,1 1,0 0,1 0,1 0,1 12,-2-8,2 1,1-1,0 0,1 0,1 0,1 0,1-1,0 0,1 0,1 0,1-1,1 0,0-1,1 0,0 0,2-1,0-1,0 0,1-1,1 0,0-2,5 3,1 2,1-1,1-2,1 0,0-1,0-1,1-2,0 0,12 1,-8-5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6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6,'-1'-1,"-1"1,1-1,0 0,0 1,-1 0,1-1,0 1,-1 0,1-1,0 1,-1 0,1 0,0 0,-1 0,1 0,0 0,-1 1,1-1,0 0,-1 1,1-1,0 1,0-1,-1 1,1 0,0-1,0 1,0 0,0 0,0 0,0 0,0 0,0 0,0 0,1 0,-1 0,0 1,1-1,-1 0,0 0,1 1,0-1,-1 0,1 1,0-1,-10 67,10-65,2 355,-2-330,1 1,2-1,1 1,1-1,2-1,0 1,2-1,1 0,1-1,9 14,-18-37,0 1,0-1,0 0,1 0,0 0,-1 0,1 0,0-1,0 1,1-1,-1 0,0 0,1 0,-1 0,1-1,0 1,0-1,-1 0,1 0,0 0,0-1,0 1,0-1,0 0,0 0,0-1,0 1,0-1,0 0,-1 0,1 0,0 0,0-1,-1 1,1-1,-1 0,1 0,-1 0,0-1,0 1,0-1,0 0,0 0,110-164,34-163,-117 286,-28 44,-1 1,1 0,-1-1,1 1,-1 0,1 0,-1 0,0 0,0 1,1-1,-1 0,0 0,0 1,0-1,-1 1,1-1,0 1,0-1,-1 1,1-1,-1 1,1 0,-1-1,0 1,1 0,-1-1,0 1,0 0,0-1,-1 2,2 2,17 120,-17-102,1 0,1 1,1-1,1-1,1 1,1-1,1 0,1 0,0-1,2 0,2 1,-10-18,1 1,0-1,0 0,1 0,-1 0,1 0,0-1,0 0,0 0,0 0,0-1,1 0,-1 0,1 0,0 0,-1-1,1 0,0 0,0-1,0 0,0 0,-1 0,1 0,0-1,0 0,0 0,-1-1,1 0,-1 0,1 0,-1-1,0 1,0-1,0 0,0-1,0 1,-1-1,1 0,-1 0,0-1,-1 1,4-5,11-21,-2 0,0-2,-2 0,-2-1,-1 0,-1-1,4-28,-1 7,47-201,-60 254,0 0,0 0,1 0,-1 0,0 1,1-1,-1 0,1 0,0 0,-1 1,1-1,0 0,0 0,0 1,0-1,1 1,-1-1,0 1,1 0,-1 0,1-1,-1 1,1 0,0 0,-1 0,1 0,9 1</inkml:trace>
  <inkml:trace contextRef="#ctx0" brushRef="#br0" timeOffset="329.888">1244 515,'27'-5,"-17"4,-1 0,1 0,0-1,-1 0,1-1,-1 0,0 0,0-1,0 0,0-1,-1 0,0 0,0-1,0 0,-1 0,1-1,-2 0,5-5,-8 8,0 0,0-1,-1 1,0 0,0-1,0 0,0 1,-1-1,0 0,0 0,0 0,-1 0,1 0,-1 0,0 0,-1 0,1 0,-1 0,0 0,0 1,-1-1,1 0,-1 0,0 1,0-1,-1 1,1 0,-1 0,0 0,0 0,-1 0,1 0,-1 1,1 0,-2-1,2 2,0-1,1 1,-1 0,0 0,0 0,-1 1,1-1,0 1,0 0,-1-1,1 2,-1-1,1 0,-1 1,1-1,-1 1,1 0,-1 0,1 1,-1-1,1 1,-1-1,1 1,-1 0,1 1,0-1,-1 0,1 1,0 0,0 0,0 0,0 0,1 0,-1 1,0-1,-1 3,-6 6,0 1,1 1,0 0,0 0,2 1,0 0,-5 13,6-11,0 0,1 0,1 1,0 0,2 0,0 0,0 0,2 0,0 0,1 0,2 11,-1-20,-1 0,1 0,1 0,-1 0,1 0,1 0,0-1,0 1,0-1,1 0,0 0,0-1,0 1,1-1,0 0,1-1,-1 0,1 0,0 0,0-1,1 0,-1 0,1-1,4 2,6 1,0-1,0-1,1 0,0-2,-1 0,1-1,0 0,0-2,14-2,-7-1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42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24 126,'-12'213,"6"-151,2 0,3 0,6 48,-2-75,-1-3,1 0,2 0,1 0,1 0,2-1,2 3,-10-31,0 1,0-1,0 0,0 0,0 1,1-1,-1 0,1 0,0 0,0-1,0 1,0 0,1-1,-1 1,1-1,0 0,-1 0,1 0,0 0,0 0,0-1,0 1,1-1,-1 0,0 0,1 0,-1 0,0-1,1 1,-1-1,1 0,-1 0,1 0,-1-1,0 1,1-1,-1 0,1 0,-1 0,0 0,0 0,0-1,0 1,0-1,0 0,2-2,11-14,0-2,-2 0,0 0,-1-2,-1 1,-2-2,1-2,15-27,82-174,-106 224,-3 2,1-1,0 0,0 1,0-1,0 0,-1 1,1-1,0 0,0 1,0-1,1 0,-1 0,0 1,0-1,0 0,0 1,1-1,-1 1,0-1,1 0,-1 1,0-1,1 1,-1-1,1 1,-1-1,1 1,-1-1,1 1,-1-1,1 1,-1 0,1-1,0 1,-1 0,1 0,0-1,-1 1,1 0,0 0,-1 0,1 0,0 0,-1 0,1 0,0 0,-1 0,1 0,0 0,-1 0,1 1,0-1,-1 0,1 0,0 1,-1-1,1 0,-1 1,1-1,-1 1,1-1,7 139,-5-103,-4-24,2 0,-1 0,1 0,1-1,0 1,1 0,0-1,0 1,2-1,-1 0,1 0,1-1,0 0,0 0,5 5,-9-12,1-1,-1 0,1-1,-1 1,1 0,-1-1,1 1,0-1,0 0,0 0,0 0,0 0,0-1,0 1,0-1,0 1,0-1,0 0,0-1,0 1,0 0,0-1,0 0,0 1,0-1,0-1,0 1,0 0,-1-1,1 1,0-1,-1 0,1 0,-1 0,0 0,0 0,0 0,0-1,0 1,1-2,63-114,-66 117,29-76,-4-2,-3-1,-2-10,0 5,27-165,-46 207,-8 53,4 5</inkml:trace>
  <inkml:trace contextRef="#ctx0" brushRef="#br0" timeOffset="1728.854">1039 549,'5'0,"6"0,7 0,4-5,4-1,2 0,1 1,-5-3,-1-1,1 2,0 1,1 3,1 1,-4-4,0 0,-5 0</inkml:trace>
  <inkml:trace contextRef="#ctx0" brushRef="#br0" timeOffset="2078.942">1096 746,'0'5,"5"2,6-1,6-1,6-2,2-5,3-4,1 1,1 0,-1 1,0-3,0-1,-5 6,-7 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3:47.43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57 875,'6'16,"86"143,63 67,-17-34,-104-134,-24-44</inkml:trace>
  <inkml:trace contextRef="#ctx0" brushRef="#br0" timeOffset="432.932">0 846,'35'3,"0"1,0 2,-1 1,0 1,0 3,12 5,183 87,-99-78,-129-25,1 0,-1 1,0-1,1 0,-1 0,1 1,-1-1,1-1,-1 1,1 0,-1 0,1 0,-1-1,1 1,-1-1,1 1,-1-1,0 0,1 1,-1-1,0 0,0 0,0 0,1 0,-1 0,0 0,0 0,0 0,-1-1,1 1,0 0,0 0,-1-1,1 1,0-1,-1 1,0-1,1 1,-1 0,0-1,0 1,0-1,0 1,0-1,0 1,0-1,0 1,-1-1,1-1,-25-76,-6 24,-2 1,-3 1,-29-31,47 60,-252-304,258 317,6 7</inkml:trace>
  <inkml:trace contextRef="#ctx0" brushRef="#br0" timeOffset="799.164">678 85,'6'25,"1"-1,1 0,1 0,2 0,0-1,1-1,2 0,0 0,1-2,7 7,-20-24,0 0,0-1,0 1,0-1,1 1,-1-1,1 0,0 0,0 0,0 0,0 0,0-1,0 1,0-1,0 0,0 0,1 0,-1 0,1-1,-1 1,0-1,1 0,-1 0,1 0,-1-1,1 1,-1-1,0 0,1 1,-1-2,0 1,0 0,0-1,0 1,0-1,0 0,0 0,0 0,-1 0,1-1,-1 1,1-1,-1 1,0-1,0 0,0 0,-1 0,2-3,1-6,-1 0,-1 0,0 0,0 0,-1 0,-1-1,0 1,-1 0,0-1,-1 1,0 0,-1 0,0 0,-1 0,-1 1,1-1,-2 1,0 0,-4-6,5 10,0 0,0 0,-1 1,1-1,-1 1,-1 1,1-1,-1 1,0 0,0 1,-1-1,1 1,-1 1,0 0,5 1,0 1,0 0,0 0,0 1,0-1,-1 1,1-1,0 1,0 0,0 0,0 0,-1 1,1-1,0 1,0 0,0 0,0 0,0 0,0 0,0 1,1-1,-1 1,0 0,1-1,-1 2,1-1,0 0,0 0,0 1,0-1,0 1,0-1,0 1,1 0,0 0,-1 0,1 0,0 0,-7 23,3-2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46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134 171,'-29'194,"7"-88,-39 257,50-314,1 56,11-104,-1 1,1-1,0 0,0 1,0-1,0 0,0 0,1 0,-1 1,0-1,1 0,-1-1,0 1,1 0,-1 0,1-1,-1 1,1 0,0-1,-1 0,1 1,-1-1,1 0,0 0,-1 0,1 0,0 0,-1 0,1 0,0-1,-1 1,1-1,-1 1,1-1,-1 0,1 1,-1-1,1 0,-1 0,0 0,1 0,-1 0,0 0,0 0,0-1,0 1,0 0,1-2,13-7</inkml:trace>
  <inkml:trace contextRef="#ctx0" brushRef="#br0" timeOffset="301.81">501 227,'-48'84,"4"3,4 1,1 8,36-89,-5 10,0 0,1 0,1 0,1 1,0 0,2 0,0 1,0-1,2 0,1 1,0-1,1 1,1 0,-1-15,0 0,1 0,0-1,0 1,0 0,0-1,1 1,-1-1,1 0,0 1,0-1,0-1,0 1,0 0,1-1,-1 0,1 1,0-1,0-1,0 1,0-1,0 1,0-1,0 0,0 0,0-1,0 0,1 1,-1-1,3-1,3 1,1-1,0 0,-1-1,1 0,-1 0,1-1,-1-1,0 0,0 0,-1-1,8-4,7-11,0 0,-1-1,-1-1,-1-2,-1 0,-1-1,-1 0,-1-2,5-14,-6 11,-2 0,-1-1,-2-1,-1 0,-1-1,-2 0,-1 0,-2 0,-1-1,-2 0,-1 1,-2-2,3 30,-1 1,0-1,0 0,-1 0,1 0,-1 1,0-1,-1 0,1 1,-1-1,0 1,0-1,0 1,0 0,-1 0,0 0,0 0,0 0,0 1,-1-1,1 1,-1 0,0 0,0 0,0 1,0-1,0 1,-1 0,1 0,-1 0,1 1,-1 0,0 0,0 0,1 0,-1 1,-4 0,-3 3,1 0,0 1,0 0,0 0,1 2,0-1,-1 1,2 1,-1 0,1 0,0 1,1 0,0 0,0 1,0 0,1 1,-15 18</inkml:trace>
  <inkml:trace contextRef="#ctx0" brushRef="#br0" timeOffset="834.206">1123 2,'0'764,"-12"-701,-1-95,35-114,-12 110</inkml:trace>
  <inkml:trace contextRef="#ctx0" brushRef="#br0" timeOffset="1132.412">1377 114,'-41'66,"-2"-2,-2-2,-4-2,-26 23,65-73,-30 48,41-56,0 0,1 0,-1 0,1 0,0 0,-1-1,1 1,0-1,0 1,0-1,0 0,1 1,-1-1,0 0,0-1,1 1,-1 0,0-1,1 1,-1-1,1 0,-1 0,1 0,-1 0,1 0,-1 0,0-1,1 1,-1-1,3 1,75-3,70 7,-143-3,-1 2,0-1,0 1,0-1,0 2,0-1,-1 1,0 0,0 0,0 0,0 1,0-1,-1 1,0 0,0 1,0-1,-1 1,0 0,0 0,0 0,-1 0,1 0,-2 0,1 1,-1-1,0 1,0-1,0 1,-1-1,-1 6,-3 6</inkml:trace>
  <inkml:trace contextRef="#ctx0" brushRef="#br0" timeOffset="1515.223">1941 30,'89'88,"-2"134,-79-193,-2 1,-1 0,-1 0,-2 1,0-1,-3 1,0-1,-2 0,-1 1,1-16,-1-1,0 0,0 0,-2 0,0 0,0-1,-1 0,-1 0,0-1,-1 0,0-1,-8 8,12-13,-1 0,-1-1,1 0,-1 0,1-1,-1 1,-1-2,1 1,0-1,-1 0,0 0,0-1,0 0,0 0,0-1,0 0,0-1,0 0,0 0,-1 0,1-1,0-1,-4 0,6-1,0 1,1-1,-1 0,1 0,0-1,-1 0,2 0,-1 0,0 0,1-1,0 1,0-1,0 0,1-1,-1 1,1-1,1 1,-1-1,1 0,0 0,-1-6,1 9,-8-21</inkml:trace>
  <inkml:trace contextRef="#ctx0" brushRef="#br0" timeOffset="1770.372">1744 59,'19'4,"16"-2,6-3,7 0,4-5,-1-2,-1 1,2 1,1-2,-4-1,0 2,-4 1,0 3,2 1,-2 1,-4 1,-9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9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85,'-9'88,"4"0,4 0,5 33,36 510,-41-470,1-172</inkml:trace>
  <inkml:trace contextRef="#ctx0" brushRef="#br0" timeOffset="248.895">0 847,'63'-9,"-1"-3,-1-2,-1-3,52-23,-74 21,0-3,-1-1,-1-1,-2-2,0-2,-2-1,-1-1,-2-1,-1-2,-1-1,-2-2,-1 0,14-31,-20 37</inkml:trace>
  <inkml:trace contextRef="#ctx0" brushRef="#br0" timeOffset="566.022">932 0,'-53'398,"51"-320,2 0,4-1,3 1,4-1,3 0,5 4,30 46,-47-126,0 0,0 1,1-1,-1 0,0 0,0-1,1 1,-1 0,0-1,1 1,-1-1,1 0,-1 0,1 0,-1 0,0 0,1-1,-1 1,1-1,-1 1,0-1,1 0,-1 0,0 0,0 0,0 0,0-1,0 1,0-1,0 1,0-1,-1 0,1 1,0-1,-1 0,0 0,1 0,-1-1,0 1,0 0,0 0,0 0,-1-1,1-1,10-9,126-163,-136 174,-1 0,1 0,0 0,-1-1,1 1,0 0,0 0,1 1,-1-1,0 0,1 0,-1 0,1 1,0-1,-1 1,1 0,0-1,0 1,0 0,0 0,0 0,0 0,0 0,0 1,0-1,0 0,1 1,-1 0,0 0,0-1,1 1,-1 1,0-1,0 0,1 0,-1 1,0-1,0 1,0 0,0 0,0 0,0 0,0 0,0 0,0 0,0 1,0-1,-1 1,1-1,-1 1,1 0,-1-1,2 3,16 62,-18-59,0 0,1 0,-1 0,1-1,0 1,1 0,0-1,0 0,0 0,0 0,1 0,2 1,14 11,1-5</inkml:trace>
  <inkml:trace contextRef="#ctx0" brushRef="#br0" timeOffset="1153.46">1835 706,'-37'42,"7"-10,1 1,2 2,1 0,2 2,-2 8,24-43,0 0,0 0,0 1,0-1,1 1,-1-1,1 1,0 0,0-1,0 1,0 0,0 0,0 0,1 0,0 0,-1 0,1 0,0 0,0-1,1 1,-1 0,1 0,-1 0,1 0,0 0,0 0,0-1,1 1,-1 0,1-1,-1 1,1-1,0 0,0 1,0-1,0 0,0 0,0 0,1 0,-1-1,1 1,-1-1,1 1,0-1,1 0,9 0,0-1,0 0,1-1,-1 0,0-1,0-1,0 0,-1-1,1 0,-1-1,0 0,0-1,0 0,-1-1,0 0,0-1,-1-1,0 1,0-1,-1-1,0 0,-1-1,81-72,-87 83,1-1,-1 2,0-1,1 0,-1 0,0 1,0-1,0 1,1 0,-1-1,0 1,0 0,0 0,0 1,0-1,0 0,0 1,-1-1,1 1,0-1,-1 1,1 0,-1 0,0 0,0 0,0 0,1 0,-2 0,1 0,0 0,0 0,-1 1,1-1,-1 0,0 0,0 1,1-1,-1 0,-1 1,1-1,0 0,-1 0,1 1,2 9,-1-5,0 0,1 0,0 0,0 0,0-1,1 1,0 0,0-1,1 0,0 0,0 0,0 0,1-1,0 1,0-1,0-1,1 1,0-1,-1 1,1-2,1 1,-1-1,1 0,-1 0,1 0,0-1,0 0,0-1,0 0,0 0,0 0,0-1,1 0,-1 0,0-1,7-4,-1-1,0-1,0 0,0-1,-1 0,0-1,-1 0,0-1,0 0,-1-1,-1 0,0-1,8-11,5-17,-1-2,-1 0,-3 0,-1-2,-3 0,-1-1,-3 0,-1-3,-4 29,16-66,-5-1,-3 0,-4-1,-3-22,-15 50,10 58,0-1,0 1,-1-1,1 1,-1 0,1 0,-1-1,1 1,-1 0,0 0,0 0,1 0,-1 0,0-1,0 2,0-1,0 0,-1 0,1 0,0 0,0 1,0-1,-1 0,1 1,0-1,0 1,-1 0,1-1,-1 1,1 0,0 0,-1 0,1 0,0 0,-1 0,1 0,-1 1,1-1,-1 0,-4 5,1 0,-1-1,1 2,0-1,0 1,0 0,1 0,0 0,0 0,1 1,-1-1,2 1,-1 0,1 0,0 0,-1 3,1-3,-13 46,3 1,2 0,3 0,2 1,2 0,3 0,2 0,3 0,2-1,2 0,3 0,2-1,2 0,3-2,1 0,3-1,11 15,6 6,-50-64,-3-11</inkml:trace>
  <inkml:trace contextRef="#ctx0" brushRef="#br0" timeOffset="1400.456">2146 565,'33'0,"21"0,7 0,-4 5,0 1,-7 0,0-1,-1-1,2-2,-4-1,-4-1,-10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7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0 484,'39'-14,"-1"-1,-1-3,0-1,-1-1,-1-2,-2-2,0-1,-1-1,-2-2,-1-1,15-19,-24 24,81-119,-100 115,-10 43,1 2,0-1,1 1,1 0,1 1,0-1,1 1,1 0,1 1,-4 14,-6 36,4 2,2-1,4 1,3-1,2 1,10 46,-8-84,8 42,-2 1,-5 1,-2-1,-4 1,-3 0,-6 19,7-82,0 0,-1 0,-1-1,0 1,0-1,-2 0,1-1,-2 1,1-1,-2 0,0-1,0 0,-1 0,0 0,-1-1,0-1,-1 0,0 0,0-1,-12 6,16-12,-1-1,1-1,0 1,0-1,0 0,0-1,-1 0,1 0,0 0,0-1,0 0,1-1,-1 1,0-1,1-1,0 1,0-1,0 0,0 0,0-1,1 0,0 0,0 0,0-1,1 1,0-1,0 0,0 0,1-1,0 1,0-1,0 0,1 1,0-1,0 0,1 0,0 0,0-1,1 1,0-5,1-19,2-1,1 1,1-1,2 1,1 1,2-1,0 1,2 1,2 0,2-1,-6 4,2 2,0-1,2 2,1 0,1 1,0 0,2 1,0 1,2 1,0 0,5-1,-17 14,0 0,0 1,1 0,0 1,0-1,1 2,-1-1,1 1,-1 1,1 0,7-1,4 2</inkml:trace>
  <inkml:trace contextRef="#ctx0" brushRef="#br0" timeOffset="250.902">846 709,'-118'235,"115"-231,1 0,0 0,0 0,0 0,0 0,1 1,0-1,-1 1,2-1,-1 1,1-1,-1 1,1 0,0-1,1 1,-1-1,1 1,0-1,0 1,1-1,-1 1,1-1,0 0,0 0,0 0,1 0,-1 0,1 0,0-1,0 1,0-1,1 0,-1 0,1 0,0 0,-1-1,1 1,0-1,1 0,-1-1,3 2,-1-2,1-1,0 0,0 0,0 0,-1-1,1 0,0-1,-1 1,1-1,-1 0,0-1,1 0,-1 0,0 0,0 0,-1-1,1 0,-1 0,0-1,0 0,0 0,-1 0,0 0,0 0,7-9,-1-1,-1 0,0 0,-1 0,0-1,-2 0,0-1,3-13,-6 22,0 0,-1-1,0 1,-1 0,0-1,0 1,-1-1,0 1,0-1,-1 1,0-1,-1 1,0-1,0 1,-1 0,0 0,0 0,-1 1,0-1,0 1,-1 0,0 0,0 0,-10-6,3 1</inkml:trace>
  <inkml:trace contextRef="#ctx0" brushRef="#br0" timeOffset="534.339">1185 851,'-8'30,"2"-15,0 2,2-1,0 0,1 1,0 0,2 0,0 0,0 0,2 0,1 9,-1-23,-1 0,1-1,-1 1,1 0,0-1,0 1,0-1,1 1,-1-1,0 0,1 1,0-1,-1 0,1 0,0 0,0 0,0-1,1 1,-1 0,0-1,0 1,1-1,-1 0,1 0,-1 0,1 0,0 0,-1-1,1 1,0-1,0 0,-1 1,1-1,0-1,0 1,-1 0,1-1,5 0,0-1,0-1,0 0,-1 0,1 0,-1-1,0 0,0 0,0-1,0 0,4-5,2-1,-2-1,0 0,0 0,-1-1,0 0,-2-1,1 0,-2-1,0 1,0-1,3-14,16-55,-21 59</inkml:trace>
  <inkml:trace contextRef="#ctx0" brushRef="#br0" timeOffset="935.691">1609 1133,'8'-52,"2"0,3 1,2 1,2 0,3-1,0 13,-8 66,-11-26,28 118,-28-115,1-1,0 1,0-1,0 1,0-1,1 0,0 0,0 0,0 0,1 0,-1-1,1 1,0-1,-1 0,2 0,-1-1,0 1,0-1,1 0,-1 0,1 0,0-1,2 1,-2-2,0 0,0 0,0 0,0-1,0 1,0-1,0-1,0 1,-1-1,1 0,0 0,-1 0,0 0,1-1,-1 0,0 0,0 0,0 0,-1-1,1 1,-1-1,0 0,1-2,59-101,-62 105,9-20,-2 2</inkml:trace>
  <inkml:trace contextRef="#ctx0" brushRef="#br0" timeOffset="1336.122">2229 795,'-2'6,"-5"14,0 0,1 0,1 1,1-1,0 1,2 0,1 0,0 5,1-23,0-1,1 1,-1 0,0-1,1 1,0 0,0-1,-1 1,2-1,-1 1,0-1,0 0,1 0,-1 1,1-1,0 0,-1 0,1 0,0-1,0 1,1 0,-1-1,0 1,0-1,1 0,-1 0,1 0,-1 0,1 0,-1 0,1-1,0 1,-1-1,1 0,0 1,-1-1,1-1,0 1,4-1,1 1,-1-2,1 1,-1-1,0-1,0 1,0-1,0 0,-1-1,1 1,-1-2,0 1,3-2,18-23,-2 0,-1-2,-1-1,-1 0,-2-2,-2 0,-1-1,-1-1,-2 0,8-37,-11 38,-2-1,-2 0,-1 0,-2 0,-1-1,-2-23,-2 51,0-1,0 1,-1-1,0 1,-1 0,0 0,0 0,-1 0,0 0,-1 1,-3-6,6 12,0-1,0 0,0 0,0 1,-1-1,1 1,-1-1,0 1,1 0,-1 0,0 1,0-1,-1 0,1 1,0 0,0 0,-1 0,1 0,0 0,-1 1,1 0,-1-1,1 1,-1 0,1 1,-1-1,1 1,-1-1,1 1,0 0,0 0,-1 1,1-1,-9 8,0 0,1 1,0 0,0 1,1 0,1 1,0 0,1 0,0 1,1 0,0 0,1 1,0 0,1 0,1 0,0 1,1-1,1 1,0 0,1 0,1 0,1 12,-2-8,2 1,1-1,0 0,1 0,1 0,1 0,1-1,0 0,1 0,1 0,1-1,1 0,0-1,1 0,0 0,2-1,0-1,0 0,1-1,1 0,0-2,5 3,1 2,1-1,1-2,1 0,0-1,0-1,1-2,0 0,12 1,-8-5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6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6,'-1'-1,"-1"1,1-1,0 0,0 1,-1 0,1-1,0 1,-1 0,1-1,0 1,-1 0,1 0,0 0,-1 0,1 0,0 0,-1 1,1-1,0 0,-1 1,1-1,0 1,0-1,-1 1,1 0,0-1,0 1,0 0,0 0,0 0,0 0,0 0,0 0,0 0,1 0,-1 0,0 1,1-1,-1 0,0 0,1 1,0-1,-1 0,1 1,0-1,-10 67,10-65,2 355,-2-330,1 1,2-1,1 1,1-1,2-1,0 1,2-1,1 0,1-1,9 14,-18-37,0 1,0-1,0 0,1 0,0 0,-1 0,1 0,0-1,0 1,1-1,-1 0,0 0,1 0,-1 0,1-1,0 1,0-1,-1 0,1 0,0 0,0-1,0 1,0-1,0 0,0 0,0-1,0 1,0-1,0 0,-1 0,1 0,0 0,0-1,-1 1,1-1,-1 0,1 0,-1 0,0-1,0 1,0-1,0 0,0 0,110-164,34-163,-117 286,-28 44,-1 1,1 0,-1-1,1 1,-1 0,1 0,-1 0,0 0,0 1,1-1,-1 0,0 0,0 1,0-1,-1 1,1-1,0 1,0-1,-1 1,1-1,-1 1,1 0,-1-1,0 1,1 0,-1-1,0 1,0 0,0-1,-1 2,2 2,17 120,-17-102,1 0,1 1,1-1,1-1,1 1,1-1,1 0,1 0,0-1,2 0,2 1,-10-18,1 1,0-1,0 0,1 0,-1 0,1 0,0-1,0 0,0 0,0 0,0-1,1 0,-1 0,1 0,0 0,-1-1,1 0,0 0,0-1,0 0,0 0,-1 0,1 0,0-1,0 0,0 0,-1-1,1 0,-1 0,1 0,-1-1,0 1,0-1,0 0,0-1,0 1,-1-1,1 0,-1 0,0-1,-1 1,4-5,11-21,-2 0,0-2,-2 0,-2-1,-1 0,-1-1,4-28,-1 7,47-201,-60 254,0 0,0 0,1 0,-1 0,0 1,1-1,-1 0,1 0,0 0,-1 1,1-1,0 0,0 0,0 1,0-1,1 1,-1-1,0 1,1 0,-1 0,1-1,-1 1,1 0,0 0,-1 0,1 0,9 1</inkml:trace>
  <inkml:trace contextRef="#ctx0" brushRef="#br0" timeOffset="329.888">1244 515,'27'-5,"-17"4,-1 0,1 0,0-1,-1 0,1-1,-1 0,0 0,0-1,0 0,0-1,-1 0,0 0,0-1,0 0,-1 0,1-1,-2 0,5-5,-8 8,0 0,0-1,-1 1,0 0,0-1,0 0,0 1,-1-1,0 0,0 0,0 0,-1 0,1 0,-1 0,0 0,-1 0,1 0,-1 0,0 0,0 1,-1-1,1 0,-1 0,0 1,0-1,-1 1,1 0,-1 0,0 0,0 0,-1 0,1 0,-1 1,1 0,-2-1,2 2,0-1,1 1,-1 0,0 0,0 0,-1 1,1-1,0 1,0 0,-1-1,1 2,-1-1,1 0,-1 1,1-1,-1 1,1 0,-1 0,1 1,-1-1,1 1,-1-1,1 1,-1 0,1 1,0-1,-1 0,1 1,0 0,0 0,0 0,0 0,1 0,-1 1,0-1,-1 3,-6 6,0 1,1 1,0 0,0 0,2 1,0 0,-5 13,6-11,0 0,1 0,1 1,0 0,2 0,0 0,0 0,2 0,0 0,1 0,2 11,-1-20,-1 0,1 0,1 0,-1 0,1 0,1 0,0-1,0 1,0-1,1 0,0 0,0-1,0 1,1-1,0 0,1-1,-1 0,1 0,0 0,0-1,1 0,-1 0,1-1,4 2,6 1,0-1,0-1,1 0,0-2,-1 0,1-1,0 0,0-2,14-2,-7-1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42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24 126,'-12'213,"6"-151,2 0,3 0,6 48,-2-75,-1-3,1 0,2 0,1 0,1 0,2-1,2 3,-10-31,0 1,0-1,0 0,0 0,0 1,1-1,-1 0,1 0,0 0,0-1,0 1,0 0,1-1,-1 1,1-1,0 0,-1 0,1 0,0 0,0 0,0-1,0 1,1-1,-1 0,0 0,1 0,-1 0,0-1,1 1,-1-1,1 0,-1 0,1 0,-1-1,0 1,1-1,-1 0,1 0,-1 0,0 0,0 0,0-1,0 1,0-1,0 0,2-2,11-14,0-2,-2 0,0 0,-1-2,-1 1,-2-2,1-2,15-27,82-174,-106 224,-3 2,1-1,0 0,0 1,0-1,0 0,-1 1,1-1,0 0,0 1,0-1,1 0,-1 0,0 1,0-1,0 0,0 1,1-1,-1 1,0-1,1 0,-1 1,0-1,1 1,-1-1,1 1,-1-1,1 1,-1-1,1 1,-1-1,1 1,-1 0,1-1,0 1,-1 0,1 0,0-1,-1 1,1 0,0 0,-1 0,1 0,0 0,-1 0,1 0,0 0,-1 0,1 0,0 0,-1 0,1 1,0-1,-1 0,1 0,0 1,-1-1,1 0,-1 1,1-1,-1 1,1-1,7 139,-5-103,-4-24,2 0,-1 0,1 0,1-1,0 1,1 0,0-1,0 1,2-1,-1 0,1 0,1-1,0 0,0 0,5 5,-9-12,1-1,-1 0,1-1,-1 1,1 0,-1-1,1 1,0-1,0 0,0 0,0 0,0 0,0-1,0 1,0-1,0 1,0-1,0 0,0-1,0 1,0 0,0-1,0 0,0 1,0-1,0-1,0 1,0 0,-1-1,1 1,0-1,-1 0,1 0,-1 0,0 0,0 0,0 0,0-1,0 1,1-2,63-114,-66 117,29-76,-4-2,-3-1,-2-10,0 5,27-165,-46 207,-8 53,4 5</inkml:trace>
  <inkml:trace contextRef="#ctx0" brushRef="#br0" timeOffset="1728.854">1039 549,'5'0,"6"0,7 0,4-5,4-1,2 0,1 1,-5-3,-1-1,1 2,0 1,1 3,1 1,-4-4,0 0,-5 0</inkml:trace>
  <inkml:trace contextRef="#ctx0" brushRef="#br0" timeOffset="2078.942">1096 746,'0'5,"5"2,6-1,6-1,6-2,2-5,3-4,1 1,1 0,-1 1,0-3,0-1,-5 6,-7 3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46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134 171,'-29'194,"7"-88,-39 257,50-314,1 56,11-104,-1 1,1-1,0 0,0 1,0-1,0 0,0 0,1 0,-1 1,0-1,1 0,-1-1,0 1,1 0,-1 0,1-1,-1 1,1 0,0-1,-1 0,1 1,-1-1,1 0,0 0,-1 0,1 0,0 0,-1 0,1 0,0-1,-1 1,1-1,-1 1,1-1,-1 0,1 1,-1-1,1 0,-1 0,0 0,1 0,-1 0,0 0,0 0,0-1,0 1,0 0,1-2,13-7</inkml:trace>
  <inkml:trace contextRef="#ctx0" brushRef="#br0" timeOffset="301.81">501 227,'-48'84,"4"3,4 1,1 8,36-89,-5 10,0 0,1 0,1 0,1 1,0 0,2 0,0 1,0-1,2 0,1 1,0-1,1 1,1 0,-1-15,0 0,1 0,0-1,0 1,0 0,0-1,1 1,-1-1,1 0,0 1,0-1,0-1,0 1,0 0,1-1,-1 0,1 1,0-1,0-1,0 1,0-1,0 1,0-1,0 0,0 0,0-1,0 0,1 1,-1-1,3-1,3 1,1-1,0 0,-1-1,1 0,-1 0,1-1,-1-1,0 0,0 0,-1-1,8-4,7-11,0 0,-1-1,-1-1,-1-2,-1 0,-1-1,-1 0,-1-2,5-14,-6 11,-2 0,-1-1,-2-1,-1 0,-1-1,-2 0,-1 0,-2 0,-1-1,-2 0,-1 1,-2-2,3 30,-1 1,0-1,0 0,-1 0,1 0,-1 1,0-1,-1 0,1 1,-1-1,0 1,0-1,0 1,0 0,-1 0,0 0,0 0,0 0,0 1,-1-1,1 1,-1 0,0 0,0 0,0 1,0-1,0 1,-1 0,1 0,-1 0,1 1,-1 0,0 0,0 0,1 0,-1 1,-4 0,-3 3,1 0,0 1,0 0,0 0,1 2,0-1,-1 1,2 1,-1 0,1 0,0 1,1 0,0 0,0 1,0 0,1 1,-15 18</inkml:trace>
  <inkml:trace contextRef="#ctx0" brushRef="#br0" timeOffset="834.206">1123 2,'0'764,"-12"-701,-1-95,35-114,-12 110</inkml:trace>
  <inkml:trace contextRef="#ctx0" brushRef="#br0" timeOffset="1132.412">1377 114,'-41'66,"-2"-2,-2-2,-4-2,-26 23,65-73,-30 48,41-56,0 0,1 0,-1 0,1 0,0 0,-1-1,1 1,0-1,0 1,0-1,0 0,1 1,-1-1,0 0,0-1,1 1,-1 0,0-1,1 1,-1-1,1 0,-1 0,1 0,-1 0,1 0,-1 0,0-1,1 1,-1-1,3 1,75-3,70 7,-143-3,-1 2,0-1,0 1,0-1,0 2,0-1,-1 1,0 0,0 0,0 0,0 1,0-1,-1 1,0 0,0 1,0-1,-1 1,0 0,0 0,0 0,-1 0,1 0,-2 0,1 1,-1-1,0 1,0-1,0 1,-1-1,-1 6,-3 6</inkml:trace>
  <inkml:trace contextRef="#ctx0" brushRef="#br0" timeOffset="1515.223">1941 30,'89'88,"-2"134,-79-193,-2 1,-1 0,-1 0,-2 1,0-1,-3 1,0-1,-2 0,-1 1,1-16,-1-1,0 0,0 0,-2 0,0 0,0-1,-1 0,-1 0,0-1,-1 0,0-1,-8 8,12-13,-1 0,-1-1,1 0,-1 0,1-1,-1 1,-1-2,1 1,0-1,-1 0,0 0,0-1,0 0,0 0,0-1,0 0,0-1,0 0,0 0,-1 0,1-1,0-1,-4 0,6-1,0 1,1-1,-1 0,1 0,0-1,-1 0,2 0,-1 0,0 0,1-1,0 1,0-1,0 0,1-1,-1 1,1-1,1 1,-1-1,1 0,0 0,-1-6,1 9,-8-21</inkml:trace>
  <inkml:trace contextRef="#ctx0" brushRef="#br0" timeOffset="1770.372">1744 59,'19'4,"16"-2,6-3,7 0,4-5,-1-2,-1 1,2 1,1-2,-4-1,0 2,-4 1,0 3,2 1,-2 1,-4 1,-9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18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1,'17'12,"-12"7,-2 1,0-1,-1 1,-1-1,0 1,-3 17,1 3,1 395,31-281,-31-152,0-1,1 1,-1-1,1 1,-1 0,1-1,0 1,0-1,-1 1,1-1,0 0,0 1,0-1,1 0,-1 0,0 0,0 0,1 0,-1 0,1 0,-1 0,0 0,1-1,0 1,-1 0,1-1,-1 0,1 1,0-1,-1 0,1 0,0 0,-1 0,1 0,0 0,-1 0,1-1,0 1,-1 0,1-1,-1 1,1-1,-1 0,1 0,-1 0,1 1,-1-2,56-58,96-194,-112 209,-40 45,0-1,0 0,0 0,0 1,0-1,0 1,0-1,0 1,0-1,0 1,0-1,1 1,-1 0,0 0,0 0,0 0,0 0,1 0,-1 0,0 0,0 0,0 0,0 1,1-1,-1 0,0 1,0-1,0 1,0-1,0 1,0 0,0-1,0 1,0 0,0 0,-1 0,1 0,0 0,0 0,-1 0,1 0,-1 0,1 0,-1 0,1 0,-1 0,0 0,1 0,-1 1,27 139,-26-130,2 1,-1-1,2 0,0 0,0-1,0 1,2-1,-1 0,1 0,1 0,0-1,0 0,1 0,0-1,0 0,1-1,0 0,0 0,8 4,-12-9,-1-1,0 0,0 0,1 0,-1-1,1 1,-1-1,0 0,1 0,-1-1,1 1,-1-1,0 0,1 0,-1-1,0 1,0-1,0 0,0 0,0 0,0 0,-1-1,1 0,-1 1,0-1,0-1,0 1,2-2,68-108,29-161,-92 240,-1 0,-2-1,-1 0,-1 0,-3 0,0-1,-4-28,-6 34,8 30,0 1,0-1,0 0,0 1,0-1,0 0,0 1,0-1,-1 0,1 1,0-1,0 0,0 1,0-1,0 0,-1 1,1-1,0 0,0 1,0-1,-1 0,1 0,0 1,0-1,-1 0,1 0,0 0,-1 0,1 1,0-1,-1 0,1 0,0 0,-1 0,1 0,0 0,-1 0,1 0,0 0,-1 0,1 0,0 0,-1 0,1 0,0 0,-1 0,1 0,0 0,-1-1,1 1,0 0,-1 0,1 0,0 0,-1-1,1 1,0 0,0 0,0-1,-1 1,1 0,0-1,0 1,-4 15</inkml:trace>
  <inkml:trace contextRef="#ctx0" brushRef="#br0" timeOffset="631.809">1270 284,'138'-12,"82"-45,-142 34,-73 28,-8 3</inkml:trace>
  <inkml:trace contextRef="#ctx0" brushRef="#br0" timeOffset="1962.948">1326 594,'-5'0,"4"0,6 0,7 0,7-5,5-1,2-1,3 2,0 2,1 1,-1-4,1-1,-2 1,1 1,0 2,-6 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0,'20'0,"10"0,5 0,2 0,-1 0,-2 0,-1 0,-2 0,-2 0,-5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4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0,'0'34,"0"20,0 6,0-2,0-7,0-6,0-7,0-5,0-3,0-7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3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0,'17'225,"-7"-106,-5 0,-7 54,0-27,2 89,4-211,9-29,-7-8</inkml:trace>
  <inkml:trace contextRef="#ctx0" brushRef="#br0" timeOffset="397.891">395 169,'-136'187,"-77"73,210-257,2-2,0-1,0 1,0-1,0 1,0 0,0 0,0-1,0 1,0 0,0 0,0 0,0 0,0 0,1 0,-1 0,1 0,-1 1,0-1,1 0,0 0,-1 1,1-1,0 0,0 0,-1 1,1-1,0 0,0 0,1 1,-1-1,0 0,0 1,1-1,-1 0,0 0,1 0,-1 1,1-1,0 0,-1 0,1 0,0 0,0 0,-1 0,1 0,0 0,1 0,97 22,-87-21,-1 1,0 1,0 0,0 1,-1 0,0 1,0 0,0 0,-1 1,1 0,-2 1,1 0,-1 0,0 1,2 4,33 72,-22-49,-8-24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4:44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6153 621,'-35'8,"1"0,0 2,0 2,2 1,-1 2,1 1,1 1,1 2,1 1,0 1,-14 15,36-29,1 1,0 0,0 0,1 1,0 0,0 0,1 0,0 0,1 1,0-1,1 1,-2 8,3-13,1-1,-1 0,1 1,0-1,1 1,-1-1,1 0,-1 1,1-1,1 0,-1 1,0-1,1 0,0 0,0 0,0 0,1-1,-1 1,1 0,0-1,0 0,0 0,1 0,-1 0,1 0,-1-1,1 1,0-1,2 1,4-1,0-1,0 0,0 0,0-1,0-1,0 0,0 0,0 0,0-2,0 1,-1-1,1 0,-1-1,0 0,0-1,0 0,-1 0,0-1,0 0,0 0,0-1,1-3,15-7,118-93,-140 107,0 0,0 1,1-1,-1 1,1 0,0 0,0 0,0 0,0 0,0 1,0-1,0 1,0 0,1 0,-1 0,0 0,1 1,-1-1,1 1,-1 0,1 0,-1 0,1 1,-1-1,0 1,1-1,-1 1,0 0,1 1,-1-1,0 0,0 1,0 0,0 0,0 0,-1 0,1 0,0 0,-1 1,0 0,0-1,1 1,-2 0,1 0,0 0,1 3,46 85,-37-77</inkml:trace>
  <inkml:trace contextRef="#ctx0" brushRef="#br0" timeOffset="266.146">6830 593,'-31'6,"1"2,-1 1,1 1,1 2,0 1,0 1,1 2,1 1,-3 3,-61 70,89-87,-1 0,1 1,0-1,0 0,0 1,1 0,-1-1,1 1,0 0,0 0,0-1,0 1,1 0,0 0,0 0,0 0,0 0,0 0,1 0,0 0,0-1,0 1,0 0,0 0,1-1,0 1,-1-1,1 1,1-1,0 2,6 2,1 0,0 0,0-1,0 0,1-1,0 0,0-1,0 0,0-1,0 0,1-1,0 0,9 0,3 0,0-1,1-1,-1-1,0-1,0-2,0 0,-1-1,1-2,18-7,-17 5</inkml:trace>
  <inkml:trace contextRef="#ctx0" brushRef="#br0" timeOffset="551.697">7254 621,'-24'6,"0"1,0 0,0 2,1 1,1 1,0 0,0 2,-6 6,21-16,1 1,-1 0,1 0,0 0,0 1,1 0,-1 0,1 1,0-1,1 1,-1 0,1 0,0 1,1-1,-1 1,1 0,1 0,-1 0,1 0,1 1,-1-1,1 0,0 1,1-1,0 1,0-1,0 1,1-1,1 1,-1-1,1 0,0 1,2 2,0-3,1 0,-1-1,2 0,-1 0,1 0,-1-1,2 0,-1 0,0 0,1-1,0 0,0 0,0-1,1 1,-1-2,1 1,0-1,-1 0,1-1,0 0,0 0,0-1,0 0,0 0,0-1,0 0,0 0,3-2,114-31,-100 25</inkml:trace>
  <inkml:trace contextRef="#ctx0" brushRef="#br0" timeOffset="1188.95">7424 904,'26'-3,"1"-1,0-1,-1-2,0 0,0-2,-1 0,0-2,-1-1,0-1,-1-1,-1-1,0-1,-1-1,1-2,-19 16,0 0,0 0,0 0,0-1,0 1,-1-1,1 1,-1-1,0 0,0 0,0 0,-1 0,0 0,1-1,-1 1,-1 0,1-1,-1 1,0 0,0-1,0 1,0 0,-1-1,1 1,-1 0,0-1,-1 1,1 0,-1 0,0 0,0 0,0 0,0 1,-1-1,0 0,1 1,-1 0,0 0,-1 0,1 0,0 0,-1 1,0-1,0 1,1 0,-1 0,-1 1,1-1,0 1,0 0,0 0,-5-1,0 5,-1-1,1 1,-1 1,1 0,0 0,0 1,1 0,0 0,0 1,0 0,0 1,1-1,0 1,0 1,1 0,0-1,1 2,-1-1,2 1,-1 0,-1 4,1-7,1 0,-1 1,1-1,1 1,-1 0,1 0,0 0,1 1,0-1,0 1,0-1,1 1,0 0,1-1,0 1,0 0,0-1,1 1,0 0,1-1,0 1,0-1,0 1,1-1,0 0,1 0,-1 0,1-1,1 1,-1-1,1 0,0 0,1-1,-1 1,1-1,0-1,0 1,3 1,6-2,0-1,-1 0,1-1,0-1,0 0,0-1,0-1,0 0,0-1,0 0,0-2,-1 0,1 0,-1-1,0-1,-1 0,1-1,2-3,25-13,-3-2,0-2,-1-1,-2-2,2-4,-11 4,-1-1,-1-1,-2-1,-1-1,-2 0,-2-2,3-9,-20 45,8-12,-1-1,0 1,-1-1,-1 0,0 0,0-1,-2 0,0 0,0 0,-1 0,-1 0,0 0,-1 0,-1 0,0-1,-1 1,0 0,-2-5,0 15,1 0,-1-1,0 1,0 0,0 1,0-1,-1 1,1 0,-1 0,0 0,0 1,0 0,0 0,0 0,-1 0,1 1,0 0,-1 0,1 0,-1 1,1 0,-1 0,0 0,1 1,-1 0,1 0,0 0,-1 1,1-1,0 1,0 1,0-1,0 1,0 0,1 0,-1 0,1 0,0 1,0 0,0 0,0 0,-2 4,-5 5,1 1,0 0,1 0,1 1,0 0,1 1,1 0,0 0,1 0,1 0,0 1,1 0,1 0,1 0,1 0,0 0,1 3,-2-1,0-1,2 1,0-1,1 1,1-1,0 0,2 0,0 0,1 0,1-1,0 0,1-1,1 1,1-1,0-1,11 13,-10-16,0-1,0-1,1 0,0 0,1-1,0 0,1-2,-1 1,1-2,1 0,8 3,0-4</inkml:trace>
  <inkml:trace contextRef="#ctx0" brushRef="#br0" timeOffset="2190.01">8496 819,'23'0,"0"-1,0 0,0-2,0-1,0-1,-1 0,1-2,-1-1,6-3,-25 10,0 0,0-1,0 1,0-1,0 0,0 0,0 0,-1 0,1 0,-1-1,1 1,-1-1,0 0,0 1,0-1,0 0,-1 0,1 0,-1 0,0-1,0 1,0 0,0-1,0 1,-1 0,1-1,-1 1,0-1,0 1,-1 0,1-1,-1 1,1-1,-1 1,0 0,0 0,-1-1,1 1,-1 0,1 0,-1 0,0 0,0 1,0-1,-1 1,1-1,0 1,-1 0,0-1,0 1,0 0,-4-1,0 0,0 1,0 0,-1 0,1 1,0 0,-1 0,1 0,-1 1,0 0,1 1,-1 0,1 0,0 0,-1 1,1 0,0 1,0-1,0 1,0 1,0-1,1 1,0 0,0 1,0 0,0 0,1 0,-1 0,1 1,1 0,-1 0,1 0,0 1,1-1,-1 1,1 0,0 0,1 0,0 0,0 1,1-1,-1 1,2-1,-1 3,3-3,-1 0,1 0,1-1,-1 1,1-1,0 0,1 1,0-1,0-1,0 1,0-1,1 1,0-1,0-1,0 1,1-1,0 0,0 0,0 0,0-1,0 0,1 0,3 0,5 3,1-1,0 0,0-1,0-1,1-1,-1 0,1-1,0-1,8-1,-5-3,0-1,-1-1,0-1,0 0,0-1,-1-2,0 1,-1-2,0 0,-1-2,0 1,12-14,9-4,-22 17,0 0,0-1,-2-1,0-1,0 1,-2-2,0 0,-1 0,0-1,-1 0,-2-1,0 0,0 0,2-18,-8 35,0-1,0 0,-1 1,1-1,-1 0,1 1,-1-1,0 0,0 1,0-1,0 0,-1 0,1 1,-1-1,0 0,0 1,0-1,0 1,0-1,0 1,0 0,-1-1,0 1,1 0,-1 0,0 0,0 0,0 0,0 0,0 1,0-1,-1 1,1 0,0-1,-1 1,1 0,-1 0,0 0,1 1,-1-1,0 1,1-1,-1 1,0 0,1 0,-1 0,0 1,0-1,1 1,-1-1,-1 1,-5 2,0 1,0 0,0 0,1 0,0 1,0 0,0 1,1 0,0 0,0 1,0 0,1 0,0 0,0 1,1 0,0 0,0 0,1 1,0-1,0 1,1 2,2-8,0-1,1 1,0 0,-1-1,1 1,0-1,1 1,-1 0,0-1,1 1,-1-1,1 1,0-1,0 1,0-1,0 1,0-1,0 0,1 0,-1 1,1-1,0 0,-1 0,1-1,0 1,0 0,0-1,1 1,-1-1,0 1,0-1,1 0,-1 0,2 0,99 11,-51-9,107 30,-155-30,-1-1,0 1,0 0,0 0,0 0,0 0,0 1,-1-1,0 1,0-1,0 1,0 0,0 0,-1 0,0 0,0 0,0 0,0 0,-1 0,1 1,-1-1,0 0,0 0,-1 1,1-1,-1 0,0 0,0 0,0 0,-1 0,0 0,1 0,-1-1,-1 2,-8 72,15-60</inkml:trace>
  <inkml:trace contextRef="#ctx0" brushRef="#br0" timeOffset="2998.512">9907 565,'-42'11,"1"1,1 2,1 3,0 0,-36 24,66-35,0 0,1 0,-1 1,2 1,-1-1,1 1,0 0,1 1,0 0,0 0,-3 9,7-15,1 0,-1 0,1 0,0 1,0-1,1 1,-1-1,1 0,-1 1,1-1,0 1,1-1,-1 1,1-1,-1 1,1-1,0 0,0 1,0-1,1 0,-1 0,1 0,0 0,0 0,0 0,0 0,0-1,1 1,-1-1,1 1,-1-1,1 0,0 0,0 0,0-1,0 1,2 0,3 0,1 0,0 0,0-1,0 0,0 0,0-1,0 0,0-1,0 0,-1 0,1-1,0 0,0-1,-1 0,0 0,1-1,-1 0,-1 0,1-1,-1 0,1 0,-1-1,-1 0,6-6,48-27,-59 38,0 0,0 0,0 1,0-1,0 0,1 1,-1-1,0 1,0-1,0 1,1-1,-1 1,0 0,1 0,-1-1,0 1,1 0,-1 0,0 0,1 1,-1-1,0 0,1 0,-1 1,0-1,0 1,1-1,-1 1,0 0,0-1,0 1,0 0,0 0,0 0,0 0,0-1,0 1,0 1,0-1,-1 0,1 0,0 0,-1 0,1 0,-1 1,1 0,6 69,-6-51,-1-16,0 0,1 0,-1 0,1 0,0 0,1 0,-1 0,0-1,1 1,0 0,0-1,0 0,0 1,1-1,-1 0,1 0,0 0,0 0,0-1,0 1,1-1,-1 0,0 0,1 0,0 0,-1-1,1 1,0-1,0 0,3 1,1-1,1 0,-1 0,1-1,-1 0,1 0,0-1,-1 0,1-1,-1 0,0 0,0 0,0-1,0-1,1 0,13-10,-1-1,0-1,-2-1,0-1,-1-1,0 0,7-13,-1 5,75-139,-78 122,-7 18,-2 0,-1-2,-1 1,-2-1,0 0,-2-1,-1 0,-1 0,-2 0,-1-24,-1 38,1 11,-1-1,0 1,0-1,0 0,0 1,-1-1,0 1,0-1,0 1,0-1,-1 1,0 0,0-1,0 1,0 0,-3-3,4 6,1 1,-1-1,0 1,1-1,-1 1,0-1,1 1,-1 0,0-1,0 1,1 0,-1 0,0 0,0-1,0 1,1 0,-1 0,0 0,0 0,0 0,1 1,-1-1,0 0,0 0,1 0,-1 1,0-1,0 0,1 1,-1-1,0 1,1-1,-1 1,0-1,1 1,-1-1,1 1,-1 0,1-1,-1 1,1 0,-1-1,1 1,0 0,-1 0,1-1,0 1,0 0,0 0,0-1,-1 1,1 0,0 0,0 0,-8 46,11-18,1-1,2 0,0 0,2-1,1 0,1 0,12 19,-12-21,155 285,-155-294,-1 1,-1 0,0 0,-1 0,-1 1,-1 0,-1 0,2 12,-6-28,0 0,0 0,0 0,0 0,0 0,0 0,-1 0,1 0,0 0,-1 0,0 0,0-1,1 1,-1 0,0 0,0-1,-1 1,1 0,0-1,0 1,-1-1,1 1,-1-1,0 0,1 0,-1 0,0 0,1 0,-1 0,0 0,0 0,0-1,0 1,0-1,0 0,0 1,0-1,0 0,0 0,0 0,0 0,0-1,0 1,0 0,0-1,0 1,0-1,0 0,-15-4</inkml:trace>
  <inkml:trace contextRef="#ctx0" brushRef="#br0" timeOffset="3235.388">10246 452,'38'-5,"32"-1,14 0,-3 1,-10 2,-13 0,-11 7,-9 2,-5 0,-10-1</inkml:trace>
  <inkml:trace contextRef="#ctx0" brushRef="#br0" timeOffset="3417.507">10951 706,'19'38,"7"18,3-1,2-10,-5-12</inkml:trace>
  <inkml:trace contextRef="#ctx0" brushRef="#br0" timeOffset="3675.818">11092 339,'0'0</inkml:trace>
  <inkml:trace contextRef="#ctx0" brushRef="#br0" timeOffset="3916.904">11459 621,'-13'16,"1"1,1 0,1 0,1 1,0 0,1 1,1 0,1 0,-2 9,7-26,1 1,-1-1,1 1,0-1,-1 1,1-1,0 0,1 1,-1-1,0 1,1-1,-1 1,1-1,0 0,-1 1,1-1,0 0,1 0,-1 0,0 1,1-1,-1 0,1-1,-1 1,1 0,0 0,0-1,0 1,0-1,0 0,0 1,0-1,1 0,-1 0,0-1,1 1,-1 0,0-1,1 1,4 0,0-1,0 0,0 0,0 0,0-1,0 1,-1-2,1 1,0-1,0 0,-1 0,0-1,5-2,0-1,1 0,-1-1,-1 0,0-1,0 0,0-1,-1 0,0 0,-1-1,0 0,0 0,-1-1,-1 0,0 0,0-1,-1 0,0 0,-1 0,-1 0,0-1,0 1,-2-1,1 0,-2 0,1 1,-2-1,-1-8,1 17,0-1,-1 1,0 0,0 0,0 0,0 1,-1-1,0 0,1 1,-1 0,0-1,-1 1,1 0,-1 1,1-1,-1 1,0-1,0 1,0 0,0 1,0-1,0 1,0-1,-1 1,1 0,-1 1,1-1,0 1,-1 0,1 0,-1 1,1-1,-1 1,1 0,-4 1,-21 9,4 0</inkml:trace>
  <inkml:trace contextRef="#ctx0" brushRef="#br0" timeOffset="4250.551">11911 762,'11'-30,"2"1,1 0,1 1,2 0,7-9,-23 36,-1 0,0 0,1 0,-1 0,1 0,0 0,-1 0,1 0,0 0,-1 0,1 0,0 0,0 0,0 0,0 1,0-1,0 0,0 1,0-1,0 1,0-1,0 1,0-1,0 1,0 0,1 0,-1 0,0-1,0 1,0 0,0 0,1 0,-1 1,0-1,0 0,0 0,0 1,0-1,1 1,-1-1,0 1,0-1,0 1,0-1,0 1,0 0,-1 0,1 0,0-1,0 1,0 0,-1 0,1 0,0 0,-1 0,1 0,-1 0,0 1,1-1,-1 0,0 0,1 0,-1 1,3 4,0 1,1-1,0 0,0-1,0 1,1-1,-1 1,1-1,1-1,-1 1,1-1,0 0,0 0,0 0,0-1,0 0,1-1,0 1,-1-1,1 0,0-1,0 0,0 0,0 0,0-1,0 0,0 0,1-1,-1 0,0 0,-1-1,1 1,0-2,0 1,2-2,-1-1,1 0,-1-1,0 1,0-1,0-1,-1 0,0 0,0 0,-1-1,0 0,-1 0,1-1,-1-1,7-14</inkml:trace>
  <inkml:trace contextRef="#ctx0" brushRef="#br0" timeOffset="-2898.66">2823 791,'-249'120,"208"-79,40-40,1 0,0 0,-1 0,1 0,0 1,0-1,0 0,0 0,0 0,0 0,0 0,0 0,1 0,-1 1,0-1,1 0,-1 0,1 0,-1 0,1 0,-1 0,1 0,0-1,-1 1,1 0,0 0,0 0,0-1,-1 1,1 0,0-1,0 1,0-1,0 1,0-1,0 1,0-1,1 0,-1 1,0-1,0 0,0 0,0 0,0 0,0 0,2 0,62 3,-60-4,0 0,0 0,0 0,0 1,1 0,-1 0,0 0,0 1,0-1,1 1,-1 0,0 1,0-1,0 1,0 0,-1 0,1 1,0 0,-1-1,0 1,0 1,0-1,0 1,0-1,-1 1,1 0,-1 0,3 5,-6-6,1 0,-1 0,1 1,-1-1,0 0,0 1,0-1,-1 0,1 0,-1 1,1-1,-1 0,0 0,-1 0,1 0,0 0,-1 0,0 0,0-1,0 1,0 0,0-1,0 0,0 1,-1-1,1 0,-1 0,0 0,0 0,-89 44,88-44,-68 27,52-24</inkml:trace>
  <inkml:trace contextRef="#ctx0" brushRef="#br0" timeOffset="-2183.881">3274 282,'-9'38,"2"1,1 0,2 0,2 0,2 32,0-30,-11 259,-24-53,34-241,1-5,1 0,-1 0,0 0,1 0,-1 0,0 0,1 0,-1 0,0 0,0 0,0 0,0 0,0 0,0 0,0 0,-1 0,1 1,0-1,-1 0,1-1,0 1,-1 0,1 0,-1 0,1 0,-1 0,0 0,1 0,-1-1,0 1,0 0,1-1,-1 1,0 0,0-1,0 1,0-1,0 1,0-1,0 0,0 1,0-1,0 0,0 0,0 0,-1 0,-4-11</inkml:trace>
  <inkml:trace contextRef="#ctx0" brushRef="#br0" timeOffset="-1978.026">2852 819,'43'0,"33"0,9 0,0 0,-11 0,-12-5,-12-1,-6 0,-4 1,-5 2,-8 0</inkml:trace>
  <inkml:trace contextRef="#ctx0" brushRef="#br0" timeOffset="-1596.1">3754 762,'-28'12,"-1"1,2 1,0 1,1 1,0 2,2 0,0 2,1 1,1 0,1 2,-6 10,22-27,0 1,0 1,1-1,1 0,-1 1,1 0,0-1,1 1,0 1,0-1,1 0,0 0,0 1,1-1,0 0,1 1,0-1,0 0,0 0,2 4,-2-10,0-1,0 1,1 0,-1 0,0 0,1-1,-1 1,1 0,0-1,-1 0,1 1,0-1,0 0,0 0,0 0,0 0,0 0,0 0,0-1,0 1,0-1,0 1,1-1,-1 0,0 0,0 0,1 0,-1 0,0-1,0 1,0-1,0 1,0-1,1 0,-1 0,72-37,96-117,-76 62,-93 92,0 0,0 1,0-1,0 0,0 1,0-1,0 1,0 0,0-1,0 1,0 0,0 0,1-1,-1 1,0 0,0 0,0 0,0 1,1-1,-1 0,0 0,0 0,0 1,0-1,0 1,0-1,0 1,0-1,0 1,0 0,0-1,0 1,0 0,0 0,-1 0,1-1,0 1,-1 0,1 0,0 0,-1 0,1 0,-1 0,0 0,1 1,-1-1,0 0,0 0,1 0,-1 1,6 62,-6-59,1 114,5-93</inkml:trace>
  <inkml:trace contextRef="#ctx0" brushRef="#br0" timeOffset="-1216.019">4037 1215,'106'-303,"-77"244,-18 93,-13-27,2 0,-1 0,1 0,0 0,0 1,0-1,1 0,1-1,-1 1,1 0,0 0,0 0,1-1,0 0,0 1,1-1,-1 0,1 0,1-1,-1 1,1-1,0 0,0-1,1 1,-1-1,1 0,0 0,0 0,0-1,1 0,5 2,-5-4,1 0,0 0,-1 0,1-1,0 0,-1-1,1 0,0 0,-1-1,1 0,-1 0,0 0,0-1,0 0,0-1,0 0,0 0,-1 0,0 0,0-1,0 0,-1-1,1 1,-1-1,2-4,77-110,-74 105</inkml:trace>
  <inkml:trace contextRef="#ctx0" brushRef="#br0" timeOffset="-944.424">4855 282,'-11'88,"3"1,5-1,3 1,10 62,14 27,-22-175,-1-1,1 0,-1 1,0 0,0-1,0 1,-1-1,1 1,-1 0,1 0,-1-1,0 1,0 0,0 0,0-1,0 1,-1 0,0 0,1-1,-1 1,0-1,0 1,0 0,0-1,-1 0,1 1,-1-1,0 0,1 0,-1 0,0 0,0 0,0 0,0 0,-1-1,1 1,0-1,-1 0,1 1,-1-1,0 0,1 0,-1-1,0 1,1-1,-1 1,0-1,1 0,-2 0,-13-4</inkml:trace>
  <inkml:trace contextRef="#ctx0" brushRef="#br0" timeOffset="-766.9">4572 678,'29'5,"24"6,8 1,-2-1,-6-2,-8-3,-6-3,-9-2</inkml:trace>
  <inkml:trace contextRef="#ctx0" brushRef="#br0" timeOffset="-4131.892">1242 368,'-7'-8,"-1"1,0 0,0 0,0 1,-1 0,0 0,0 1,-1 0,0 1,1 0,-1 1,-1 0,1 0,0 1,-1 0,1 1,-1 0,1 1,-1 0,1 1,-1 0,1 0,-1 1,1 1,0 0,0 0,0 1,0 0,-5 4,-30 13,1 1,1 3,1 1,1 2,2 2,1 1,1 3,2 0,2 3,1 0,1 2,-23 40,41-57,0 1,1 0,2 0,0 1,2 0,0 1,2 0,0 0,2 1,1-1,1 1,1 0,1-1,2 1,0 0,6 20,-5-37,0 0,1-1,0 1,0-1,1 0,0-1,1 1,0-1,0 0,0 0,1-1,0 0,0 0,1 0,0-1,0 0,0-1,0 0,1 0,-1-1,9 2,7 3,1-2,0-1,0-1,0 0,0-3,1 0,12-2,-13 1,0-1,0-1,0-1,0-2,-1 0,1-2,-1-1,-1 0,1-2,-2-1,1-1,12-9,-16 3,-5 1</inkml:trace>
  <inkml:trace contextRef="#ctx0" brushRef="#br0" timeOffset="-3783.028">1468 932,'-19'19,"0"2,1 0,2 0,0 2,1 0,1 1,1 0,2 1,0 1,-3 13,13-36,0 0,0 0,0 0,1 1,-1-1,1 0,0 0,0 1,0-1,0 0,1 0,-1 1,1-1,0 0,0 0,0 0,0 0,1 0,-1 0,1 0,-1 0,1-1,0 1,0-1,1 1,-1-1,0 0,1 1,-1-1,1-1,0 1,0 0,0-1,-1 1,2-1,-1 0,0 0,3 1,5-1,0 0,-1 0,1-1,0 0,0-1,0 0,0-1,-1 0,1-1,0 0,-1-1,0 0,0 0,0-1,-1 0,1-1,-1 0,-1-1,1 0,-1 0,0-1,-1 0,0 0,0 0,-1-1,0 0,0-1,2-5,-4 10,-1 0,0-1,0 1,0-1,-1 0,1 0,-1 0,-1 0,1 0,-1 0,0 0,-1-1,1 1,-1 0,0 0,-1-1,0 1,0 0,0 0,-1 0,1-1,-1 2,-1-1,1 0,-1 0,0 1,-1 0,1-1,-1 1,0 0,0 1,-1-1,0 1,0 0,0 0,0 1,-1 0,0 0,1 0,-1 1,0-1,0 1,-1 1,1-1,0 1,0 0,-1 1,1 0,-1-1,-2 2,-16 3</inkml:trace>
  <inkml:trace contextRef="#ctx0" brushRef="#br0" timeOffset="-3299.056">1722 1270,'65'-105,"-39"61,1 1,2 2,32-35,-61 75,1 0,-1 0,0 0,1 0,-1 1,1-1,-1 0,1 0,0 1,-1-1,1 0,0 0,-1 1,1-1,0 1,0-1,0 1,0-1,-1 1,1 0,0-1,0 1,0 0,0-1,0 1,0 0,0 0,0 0,0 0,0 0,0 0,0 0,0 1,0-1,0 0,0 0,-1 1,1-1,0 0,0 1,0-1,0 1,-1 0,1-1,0 1,0-1,-1 1,1 0,0 0,-1-1,1 1,-1 0,1 0,-1 0,1 0,-1-1,0 1,1 0,-1 0,0 0,6 61,-7-57,0-1,0 1,1 0,0-1,0 1,0 0,0 0,1-1,0 1,0 0,0-1,0 1,1-1,0 1,0-1,0 0,0 0,1 0,-1 0,1 0,0 0,1-1,-1 1,0-1,1 0,0 0,0 0,0-1,0 0,4 3,-1-5,0 0,0-1,0 0,0 0,0 0,0-1,0 0,0 0,-1-1,1 0,-1 0,0 0,0-1,0 0,0 0,-1-1,1 1,-1-1,-1 0,1-1,0 1,-1-1,3-6,27-38,-18 26</inkml:trace>
  <inkml:trace contextRef="#ctx0" brushRef="#br0" timeOffset="5340.941">14310 282,'-62'-5,"10"13,-1 2,1 3,1 2,-39 16,-26 9,95-34,13-5,0 0,1 1,-1 1,1-1,0 1,0 0,0 1,0 0,0 0,1 0,-1 1,1 0,1 0,-2 2,7-5,1 0,0 0,-1 0,1 0,0 0,0 0,0 0,0 0,0-1,0 1,1 0,-1-1,1 1,-1-1,1 1,-1-1,1 0,0 0,0 1,0-1,0 0,0-1,0 1,0 0,0-1,0 1,0-1,0 1,0-1,0 0,0 0,1 0,-1 1,208 16,-209-18,0 1,-1-1,1 1,0 0,0-1,0 1,0 0,0 0,0 0,0 0,0 0,0 0,0 0,0 0,0 0,0 0,0 0,0 1,-1-1,1 0,0 1,0-1,0 1,0-1,0 1,-1-1,1 1,0 0,-1-1,1 1,0 0,-1-1,1 1,-1 0,1 0,-1 0,1 0,-1-1,1 1,-1 0,0 0,0 0,1 0,-1 0,0 0,0 0,0 0,0 0,0 0,0 0,0 0,-1 0,1 0,0-1,0 1,-1 0,1 0,-1 0,1 0,-1 0,1 0,-1-1,1 1,-1 0,0-1,1 1,-1 0,0 0,-114 79,69-54,2 0,26-17,0 1,1 0,1 2,0 0,0 1,1 0,-9 11,23-22,-1 1,0-1,0 0,1 1,-1-1,1 1,0 0,0-1,0 1,0 0,0 0,1 0,-1 0,1-1,0 1,0 0,0 0,0 0,0 0,1 0,-1 0,1 0,0-1,0 1,0 0,0-1,0 1,1 0,-1-1,1 1,0-1,-1 0,1 0,0 0,0 0,1 0,-1 0,0 0,1 0,-1-1,1 0,-1 1,1-1,0 0,-1 0,2 0,19 7,-1 0,1-2,0 0,1-2,-1-1,1 0,-1-2,1-1,0 0,0-2,-1-1,1-1,-1-1,21-7,-18 2</inkml:trace>
  <inkml:trace contextRef="#ctx0" brushRef="#br0" timeOffset="5653.139">14000 1,'-16'89,"3"1,5 0,4 1,4 0,7 45,-2 71,-22 150,5-150,12-183</inkml:trace>
  <inkml:trace contextRef="#ctx0" brushRef="#br0" timeOffset="6954.198">15552 649,'-42'21,"1"2,2 2,0 1,2 2,1 2,1 1,2 2,-7 11,-20 66,58-107,1 1,0-1,1 0,-1 0,0 1,1-1,0 0,-1 1,1-1,1 1,-1-1,0 0,1 1,0-1,0 0,0 0,0 1,0-1,1 0,-1 0,1 0,0-1,0 1,0 0,0-1,0 1,1-1,-1 0,1 1,-1-1,1 0,0-1,0 1,0 0,1-1,5 1,0-2,0 1,1-1,-1 0,0-1,0 0,1-1,-1 1,0-2,0 1,-1-2,1 1,-1-1,1 0,-1-1,0 1,-1-2,3-1,-6 5,42-25,-2-3,0-1,-2-2,-2-2,-1-1,-1-2,-3-2,-1-2,-2 0,-2-2,-2-2,-2 0,0-5,-16 28,0 0,-2 0,-1-1,-1 0,0 0,-2-1,-1 1,-1-1,-1 0,-1 0,-2 0,0 1,-2-1,-1-3,5 23,-1-1,0 1,-1 0,1 0,-1 0,0 0,0 0,-1 0,1 1,-1-1,0 1,-1 0,1-1,-1 1,1 1,-1-1,0 1,0-1,-1 1,1 0,-1 1,0-1,1 1,-1 0,0 0,0 0,-1 1,1 0,0 0,0 0,-1 0,1 1,0 0,-1 0,1 1,0-1,-1 1,1 0,0 1,0-1,0 1,0 0,0 0,0 1,1-1,-2 2,-10 10,0 1,0 1,2 0,0 1,1 0,0 1,2 1,0 0,1 1,1-1,1 2,-1 2,2-2,0 0,1 0,2 1,0 0,1 0,1 0,1 0,1 0,1 0,1 0,1 0,1 0,0 0,2-1,1 1,0-2,2 1,0-1,1 0,2-1,-1 0,2-1,1-1,0 0,1 0,1-2,2 2,5 4,1-2,1 0,1-2,0-1,1-1,1-1,1-1,-17-9</inkml:trace>
  <inkml:trace contextRef="#ctx0" brushRef="#br0" timeOffset="7207.644">16285 678,'-19'38,"-6"23,0 5,10-8,8-10,9-12,4-13</inkml:trace>
  <inkml:trace contextRef="#ctx0" brushRef="#br0" timeOffset="7375.679">16229 282,'0'0</inkml:trace>
  <inkml:trace contextRef="#ctx0" brushRef="#br0" timeOffset="7624.636">16934 537,'-16'4,"0"0,0 1,0 0,1 2,-1 0,2 0,-1 1,1 1,0 1,1 0,0 0,-8 10,19-17,1 1,-1-1,1 1,-1 0,1-1,0 1,0 0,1 0,-1 0,1 0,0 0,0 0,0 0,1 0,-1 0,1-1,0 1,0 0,0 0,1-1,-1 1,1 0,0-1,0 0,0 1,0-1,1 0,-1 0,1 0,0 0,0-1,0 1,0-1,0 0,1 0,-1 0,1 0,-1 0,2-1,33 35,-35-33,-1 0,0-1,0 1,0 0,0 0,-1 1,1-1,-1 0,0 0,1 1,-2-1,1 1,0-1,-1 1,1-1,-1 1,0-1,0 1,-1-1,1 1,-1-1,0 1,1-1,-2 1,1-1,0 0,-1 0,1 1,-1-1,0 0,0 0,0-1,0 1,-1 0,1-1,-1 1,0-1,0 0,1 0,-1 0,0 0,-1-1,-1 2,-193 84,193-86,1 1,-1-1,1 0,-1 0,0 0,1-1,-1 1,0-1,1 0,-1-1,0 1,1-1,-1 0,1 0,-1 0,-1-2,-12-7</inkml:trace>
  <inkml:trace contextRef="#ctx0" brushRef="#br0" timeOffset="8187.218">17019 678,'27'411,"-27"-403,0 1,0-1,0 1,-1-1,0 1,-1-1,0 0,0 0,-1 0,0 0,-1 0,1-1,-1 1,-1-1,-1 2,7-10,-1 1,1-1,-1 0,0 0,1 0,-1 0,0 1,1-1,-1 0,0 0,0 0,0 0,0 0,0 0,0 0,0 0,0 0,0 0,0 1,-1-1,1 0,0 0,0 0,-1 0,1 0,-1 1,1-1,-1 0,1 0,-1 1,0-1,1 0,-1 1,0-1,1 0,-1 1,0-1,0 1,1 0,-1-1,0 1,0-1,0 1,0 0,0 0,0 0,1-1,-1 1,0 0,0 0,0 0,0 0,0 1,0-1,0 0,0 0,0 0,1 1,-1-1,0 0,0 1,0-1,0 1,1-1,-1 1,0-1,1 1,-1 0,0 0,5-15,1-1,0 1,1 0,1 1,0-1,1 1,1 1,8-11,9-14,0-4,-10 9,3 1,0 1,2 1,1 1,1 0,2 2,0 1,2 1,1 1,0 1,2 2,22-12,-48 29,1 0,-1 0,1 0,-1 1,1-1,0 1,0 0,0 1,0-1,0 1,1 0,-1 0,0 0,1 1,-1 0,0 0,1 1,-1-1,0 1,0 0,1 0,-1 1,0 0,0 0,0 0,-1 0,1 1,0 0,-1 0,0 0,0 0,1 1,1 4,-1-1,0 1,-1 0,1 0,-2 0,1 1,-1-1,0 1,-1 0,0 0,0 0,-1 0,-1 0,1 0,-1 1,-1-1,0 0,0 0,0 0,-1 0,-1 0,0 0,0-1,0 1,-1-1,-1 0,1 0,-1 0,-1-1,1 0,-1 0,0 0,-1-1,0 1,0-2,0 1,-19 10,0-2,0-1,-2-1,0-1,0-2,0 0,-1-2,-3-1,30-5,-1 0,0 0,1 0,-1 0,0-1,0 1,0-1,0 0,0 0,0 0,1 0,-1 0,0-1,0 1,0-1,0 0,1 0,-1 0,0 0,1 0,-1-1,1 1,-1-1,1 1,0-1,-1 0,1 0,0 0,0 0,1-1,-2 0,-3-14</inkml:trace>
  <inkml:trace contextRef="#ctx0" brushRef="#br0" timeOffset="8506.102">17922 227,'-5'33,"-1"31,0 9,1 2,-3-8,-1-10,2-4,1-8,3-6,0-5,-2-3,-2-2,2-2,0 0,2 0,1 0,6-4,2-7</inkml:trace>
  <inkml:trace contextRef="#ctx0" brushRef="#br0" timeOffset="8922.318">18571 481,'-57'23,"1"3,1 2,2 2,1 3,0 2,37-24,0 1,0 1,1 0,1 0,0 1,1 1,-1 1,10-11,-1 1,1-1,0 1,0 0,0 0,1 0,0 0,0 0,1 0,0 1,0-1,0 0,1 1,0-1,0 1,0-1,1 0,0 1,1-1,-1 0,1 1,1 1,-1-4,0 0,0-1,0 1,0-1,1 1,-1-1,1 0,0 0,0 0,0 0,1-1,-1 1,0-1,1 0,0 0,0 0,-1 0,1-1,0 0,0 0,0 0,0 0,1 0,-1-1,0 0,0 1,0-2,0 1,1 0,-1-1,7-1,1 0,-1 0,0-1,1-1,-2 0,1 0,0-1,-1 0,0-1,3-2,5-7,-1-1,0-1,-1 0,-1-1,-1-1,-1 0,0-1,-2-1,4-8,43-66,-58 94,0 0,0 0,0 0,1 0,-1 0,0 0,1 0,-1 0,0 0,1 0,-1 0,1 1,0-1,-1 0,1 0,-1 1,1-1,0 0,0 1,-1-1,1 1,0-1,0 1,0-1,0 1,0 0,0-1,0 1,0 0,-1 0,1-1,0 1,0 0,0 0,0 0,0 0,0 0,0 1,0-1,0 0,0 0,0 1,0-1,0 0,0 1,0-1,-1 1,1-1,0 1,0-1,-1 1,1 0,0 0,-1-1,1 1,0 0,-1 0,1-1,-1 1,1 0,-1 0,17 123,-16-118,1 1,-1-1,1 0,0 1,1-1,0 0,0 0,0-1,0 1,1-1,0 1,0-1,0 0,1-1,0 1,0-1,0 0,0 0,1 0,0-1,-1 0,1 0,0 0,1-1,-1 0,0 0,1 0,2-1,14 1</inkml:trace>
  <inkml:trace contextRef="#ctx0" brushRef="#br0" timeOffset="9188.629">19249 452,'-37'20,"2"2,0 1,2 2,0 1,2 2,1 1,-17 22,-13 44,59-92,-1 1,1 0,1-1,-1 1,0-1,1 1,0 0,-1-1,2 1,-1 0,0-1,1 1,-1 0,1-1,0 1,0-1,1 1,-1-1,1 0,0 1,0-1,0 0,0 0,0 0,0 0,1-1,0 1,1 1,10 3,0-1,0-1,1 0,-1 0,1-2,0 0,0 0,0-2,1 0,-1 0,0-2,0 0,0 0,0-2,0 0,0 0,0-1,-1-1,12-6,126-59,-128 60</inkml:trace>
  <inkml:trace contextRef="#ctx0" brushRef="#br0" timeOffset="9523.728">19474 735,'19'6,"1"0,1-1,-1 0,1-2,-1-1,1 0,0-2,0 0,0-1,0-1,-1-1,1-1,-1-1,18-7,-28 8,0-1,-1-1,1 0,-1 0,-1 0,1-1,-1-1,-1 1,1-1,-1-1,-1 1,1-1,-1 0,-1-1,0 1,0-1,-1 0,0-1,-1 1,1-3,-4 11,1 0,0-1,-1 1,0-1,1 1,-1-1,0 1,0-1,0 1,-1 0,1-1,-1 1,1-1,-1 1,0-1,0 1,0 0,0 0,0 0,0-1,-1 1,1 0,-1 0,1 1,-1-1,0 0,0 0,0 1,0-1,0 1,0 0,0 0,0 0,-1 0,1 0,-1 0,-89-4,75 9,1 1,0 0,0 1,1 1,-1 0,2 2,-1-1,1 2,0 0,1 0,0 1,-10 12,17-16,1 0,-1 0,1 0,0 1,0 0,1 0,0 0,1 0,0 1,0-1,1 1,0 0,0 0,1-1,0 1,1 1,0-1,0 0,1 0,0 0,1-1,-1 1,2 0,2 7,0-8,1 1,-1-1,1-1,1 1,0-1,0 0,0 0,1-1,0 0,0 0,0-1,1 0,0-1,0 0,0 0,0-1,1 0,-1 0,1-1,0-1,-1 1,1-2,0 1,0-1,2-1,13 1</inkml:trace>
  <inkml:trace contextRef="#ctx0" brushRef="#br0" timeOffset="10437.324">20123 960,'260'-351,"-157"236,-103 115,0-1,0 1,0 0,1-1,-1 1,0-1,1 1,-1 0,0-1,1 1,-1 0,0 0,1-1,-1 1,1 0,-1 0,0-1,1 1,-1 0,1 0,-1 0,1 0,-1 0,1 0,-1 0,1 0,-1 0,1 0,-1 0,0 0,1 0,-1 0,1 0,-1 0,1 1,-1-1,1 0,-1 0,0 0,1 1,-1-1,1 0,-1 1,0-1,1 0,-1 1,0-1,0 0,1 1,-1-1,0 1,0-1,0 0,1 1,-1-1,0 1,0-1,0 1,0-1,0 1,0-1,0 1,0-1,0 1,0-1,0 1,-7 33,-28 134,35-165,0-1,0 1,0-1,0 1,1-1,-1 1,1-1,-1 1,1-1,0 1,0-1,0 0,0 1,1-1,-1 0,1 0,-1 0,1 0,0 0,-1 0,1-1,0 1,0-1,1 1,-1-1,0 0,0 1,1-1,-1-1,0 1,1 0,-1 0,1-1,-1 1,1-1,-1 0,1 0,2 0,97-23,26-58,19-22,-146 103,0-1,-1 0,1 1,0-1,0 1,0-1,0 1,0-1,0 1,0 0,0-1,0 1,0 0,0 0,0 0,0 0,0 0,0 0,0 0,0 0,0 0,0 1,0-1,0 0,0 1,0-1,0 0,0 1,0-1,0 1,0 0,0-1,-1 1,1 0,0-1,0 1,-1 0,1 0,0 0,-1 0,1 0,-1-1,1 1,-1 0,0 0,1 0,-1 0,0 0,0 0,0 1,0-1,0 0,0 0,0 0,1 61,-15 9,10-61,1 0,0 0,1 1,0-1,1 1,0-1,1 1,0-1,0 1,1-1,1 0,0 1,2 7,22 11,-9-21</inkml:trace>
  <inkml:trace contextRef="#ctx0" brushRef="#br0" timeOffset="10755.79">21054 848,'248'-168,"-233"157,-2 4,-2-2,1 1,-1-1,0-1,-1 0,0-1,-1 0,0 0,0-1,-2 0,6-10,-12 21,-1 0,1 0,-1-1,1 1,-1-1,1 1,-1 0,0-1,0 1,1-1,-1 1,0-1,0 1,0 0,-1-1,1 1,0-1,-1 1,1 0,-1-1,1 1,-1 0,1-1,-1 1,0 0,0 0,0-1,0 1,1 0,-2 0,1 0,0 0,0 0,0 1,0-1,0 0,-1 0,1 1,0-1,-1 1,1-1,-1 1,1 0,0-1,-1 1,1 0,-1 0,-68 11,53-2,0 1,1 0,0 2,1-1,1 2,0 0,0 1,1 0,1 1,1 0,0 1,1 0,0 1,1 0,1 0,1 1,1 0,-4 15,9-27,0 0,0 0,0 0,1 0,0 0,0 0,0 0,1 0,0 0,0 0,1 0,-1 0,1 0,1-1,-1 1,1-1,0 1,0-1,0 0,1 0,0 0,0-1,0 0,0 1,1-1,0-1,0 1,0-1,0 1,0-2,1 1,-1 0,1-1,0 0,0-1,0 1,-1-1,2 0,-1 0,0-1,0 0,0 0,0-1,0 1,5-2,13-4</inkml:trace>
  <inkml:trace contextRef="#ctx0" brushRef="#br0" timeOffset="11153.895">21478 932,'246'-231,"-222"215,-23 16,0 0,0 1,-1-1,1 1,0-1,0 0,-1 1,1-1,-1 1,1-1,0 1,-1 0,1-1,-1 1,1 0,-1-1,1 1,-1 0,0 0,1-1,-1 1,0 0,0 0,1 0,-1-1,0 1,0 0,0 0,0 0,0-1,0 1,0 0,-1 0,1 0,0 0,0-1,0 1,-1 0,1 0,-1-1,1 1,0 0,-1-1,1 1,-1 0,1-1,-2 1,2 3,-5 16,1-9,1 1,1-1,0 1,0 0,1 0,1 0,0-1,0 1,1 0,1 0,2 10,-1-18,-1 1,1-1,0 0,0 0,0-1,0 1,1-1,0 0,-1 1,1-2,0 1,1 0,-1-1,0 0,1 0,-1 0,1 0,0-1,0 0,-1 0,1 0,0 0,0-1,0 0,0 0,0 0,0-1,-1 1,1-1,2-1,11-5,0-1,-1 0,0-2,-1 0,1-1,-2 0,0-1,0-1,-1 0,-1-1,9-12,-11 14,98-150,-99 145</inkml:trace>
  <inkml:trace contextRef="#ctx0" brushRef="#br0" timeOffset="11392.338">22579 311,'4'38,"3"28,-1 11,-2-2,0-9,-2-11,-1-5,0-7,-1-5,-1-5,1-2,0-3,-5-6,-1-6</inkml:trace>
  <inkml:trace contextRef="#ctx0" brushRef="#br0" timeOffset="11574.103">22381 481,'53'-5,"27"-2,4 6,-2 2,-5 2,-12 0,-6-1,-5 0,-5-1,-13 0</inkml:trace>
  <inkml:trace contextRef="#ctx0" brushRef="#br0" timeOffset="13759.182">1 1807,'517'-57,"352"57,-661 1,520-13,13-3,-344 12,228-22,833-53,-805 43,300 4,1582 32,-1883-27,95-6,248 32,-416-26,-4 14,196-6,-209-9,-45-2,-130 3,-14-6,207 18,59 1,-317-13,-74 4,39-2,38 11,28 3,256-19,-92 11,19-9,-24 44,-37-3,-69 12,28-55,-89 0,-26 30,-269 4,-32 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0,'11'139,"-1"-66,-3 0,-4 1,-5 49,2-52,-5 2,-2 0,-4-1,-11 36,10-52,-12 22,24-95,5 4</inkml:trace>
  <inkml:trace contextRef="#ctx0" brushRef="#br0" timeOffset="449.191">391 141,'-304'367,"302"-365,0-1,1 1,-1-1,0 1,1-1,-1 1,1 0,-1 0,1 0,0 0,0 0,0 0,0 0,0 0,1 0,-1 1,1-1,-1 0,1 0,0 1,0-1,0 0,0 0,0 1,0-1,1 0,-1 1,1-1,-1 0,1 0,0 0,0 0,0 0,0 0,0 0,1 0,-1 0,1 0,-1-1,1 1,-1-1,2 2,72 37,-63-35,0 1,0 0,-1 0,0 1,0 1,0-1,-1 2,0 0,-1 0,0 1,7 8,-10-9,-1-1,0 1,0 0,-1 0,0 0,-1 1,0-1,0 1,-1 0,0 0,-1 4,6 34,-1-30</inkml:trace>
  <inkml:trace contextRef="#ctx0" brushRef="#br0" timeOffset="974.47">533 791,'140'-68,"-139"67,0 0,1 1,-1-1,1 1,-1-1,1 1,0-1,-1 1,1 0,-1 0,1 0,0 0,-1 0,1 0,-1 0,1 0,-1 1,1-1,0 1,-1-1,1 1,-1-1,0 1,1 0,-1 0,0 0,1 0,-1 0,0 0,0 0,0 0,0 0,0 1,0-1,0 0,0 1,0-1,-1 1,1-1,0 1,-1-1,0 1,1-1,-1 1,0-1,0 1,1 0,-1-1,-1 1,1-1,0 1,0 0,-1-1,1 1,0-1,-1 1,0-1,1 1,-1 0,-75 114,38-68,32-39,4-8,0 1,0-1,0 1,1-1,-1 1,0-1,1 1,-1 0,1 0,0 0,-1 0,1 0,0 0,0 0,0 0,1 0,-1 1,0-1,1 0,-1 1,1-1,0 0,0 1,0-1,0 0,0 1,1-1,-1 0,1 1,-1-1,1 0,0 0,0 0,0 0,0 1,0-1,0-1,1 1,-1 0,1 0,-1 0,1-1,1 2,8 0,1 0,-1-1,1-1,0 0,-1 0,1-1,0-1,-1 0,1 0,0-1,-1-1,0 0,1 0,3-3,-3 3,35-14,-29 9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9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85,'-9'88,"4"0,4 0,5 33,36 510,-41-470,1-172</inkml:trace>
  <inkml:trace contextRef="#ctx0" brushRef="#br0" timeOffset="248.895">0 847,'63'-9,"-1"-3,-1-2,-1-3,52-23,-74 21,0-3,-1-1,-1-1,-2-2,0-2,-2-1,-1-1,-2-1,-1-2,-1-1,-2-2,-1 0,14-31,-20 37</inkml:trace>
  <inkml:trace contextRef="#ctx0" brushRef="#br0" timeOffset="566.022">932 0,'-53'398,"51"-320,2 0,4-1,3 1,4-1,3 0,5 4,30 46,-47-126,0 0,0 1,1-1,-1 0,0 0,0-1,1 1,-1 0,0-1,1 1,-1-1,1 0,-1 0,1 0,-1 0,0 0,1-1,-1 1,1-1,-1 1,0-1,1 0,-1 0,0 0,0 0,0 0,0-1,0 1,0-1,0 1,0-1,-1 0,1 1,0-1,-1 0,0 0,1 0,-1-1,0 1,0 0,0 0,0 0,-1-1,1-1,10-9,126-163,-136 174,-1 0,1 0,0 0,-1-1,1 1,0 0,0 0,1 1,-1-1,0 0,1 0,-1 0,1 1,0-1,-1 1,1 0,0-1,0 1,0 0,0 0,0 0,0 0,0 0,0 1,0-1,0 0,1 1,-1 0,0 0,0-1,1 1,-1 1,0-1,0 0,1 0,-1 1,0-1,0 1,0 0,0 0,0 0,0 0,0 0,0 0,0 0,0 1,0-1,-1 1,1-1,-1 1,1 0,-1-1,2 3,16 62,-18-59,0 0,1 0,-1 0,1-1,0 1,1 0,0-1,0 0,0 0,0 0,1 0,2 1,14 11,1-5</inkml:trace>
  <inkml:trace contextRef="#ctx0" brushRef="#br0" timeOffset="1153.46">1835 706,'-37'42,"7"-10,1 1,2 2,1 0,2 2,-2 8,24-43,0 0,0 0,0 1,0-1,1 1,-1-1,1 1,0 0,0-1,0 1,0 0,0 0,0 0,1 0,0 0,-1 0,1 0,0 0,0-1,1 1,-1 0,1 0,-1 0,1 0,0 0,0 0,0-1,1 1,-1 0,1-1,-1 1,1-1,0 0,0 1,0-1,0 0,0 0,0 0,1 0,-1-1,1 1,-1-1,1 1,0-1,1 0,9 0,0-1,0 0,1-1,-1 0,0-1,0-1,0 0,-1-1,1 0,-1-1,0 0,0-1,0 0,-1-1,0 0,0-1,-1-1,0 1,0-1,-1-1,0 0,-1-1,81-72,-87 83,1-1,-1 2,0-1,1 0,-1 0,0 1,0-1,0 1,1 0,-1-1,0 1,0 0,0 0,0 1,0-1,0 0,0 1,-1-1,1 1,0-1,-1 1,1 0,-1 0,0 0,0 0,0 0,1 0,-2 0,1 0,0 0,0 0,-1 1,1-1,-1 0,0 0,0 1,1-1,-1 0,-1 1,1-1,0 0,-1 0,1 1,2 9,-1-5,0 0,1 0,0 0,0 0,0-1,1 1,0 0,0-1,1 0,0 0,0 0,0 0,1-1,0 1,0-1,0-1,1 1,0-1,-1 1,1-2,1 1,-1-1,1 0,-1 0,1 0,0-1,0 0,0-1,0 0,0 0,0 0,0-1,1 0,-1 0,0-1,7-4,-1-1,0-1,0 0,0-1,-1 0,0-1,-1 0,0-1,0 0,-1-1,-1 0,0-1,8-11,5-17,-1-2,-1 0,-3 0,-1-2,-3 0,-1-1,-3 0,-1-3,-4 29,16-66,-5-1,-3 0,-4-1,-3-22,-15 50,10 58,0-1,0 1,-1-1,1 1,-1 0,1 0,-1-1,1 1,-1 0,0 0,0 0,1 0,-1 0,0-1,0 2,0-1,0 0,-1 0,1 0,0 0,0 1,0-1,-1 0,1 1,0-1,0 1,-1 0,1-1,-1 1,1 0,0 0,-1 0,1 0,0 0,-1 0,1 0,-1 1,1-1,-1 0,-4 5,1 0,-1-1,1 2,0-1,0 1,0 0,1 0,0 0,0 0,1 1,-1-1,2 1,-1 0,1 0,0 0,-1 3,1-3,-13 46,3 1,2 0,3 0,2 1,2 0,3 0,2 0,3 0,2-1,2 0,3 0,2-1,2 0,3-2,1 0,3-1,11 15,6 6,-50-64,-3-11</inkml:trace>
  <inkml:trace contextRef="#ctx0" brushRef="#br0" timeOffset="1400.456">2146 565,'33'0,"21"0,7 0,-4 5,0 1,-7 0,0-1,-1-1,2-2,-4-1,-4-1,-10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7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0 484,'39'-14,"-1"-1,-1-3,0-1,-1-1,-1-2,-2-2,0-1,-1-1,-2-2,-1-1,15-19,-24 24,81-119,-100 115,-10 43,1 2,0-1,1 1,1 0,1 1,0-1,1 1,1 0,1 1,-4 14,-6 36,4 2,2-1,4 1,3-1,2 1,10 46,-8-84,8 42,-2 1,-5 1,-2-1,-4 1,-3 0,-6 19,7-82,0 0,-1 0,-1-1,0 1,0-1,-2 0,1-1,-2 1,1-1,-2 0,0-1,0 0,-1 0,0 0,-1-1,0-1,-1 0,0 0,0-1,-12 6,16-12,-1-1,1-1,0 1,0-1,0 0,0-1,-1 0,1 0,0 0,0-1,0 0,1-1,-1 1,0-1,1-1,0 1,0-1,0 0,0 0,0-1,1 0,0 0,0 0,0-1,1 1,0-1,0 0,0 0,1-1,0 1,0-1,0 0,1 1,0-1,0 0,1 0,0 0,0-1,1 1,0-5,1-19,2-1,1 1,1-1,2 1,1 1,2-1,0 1,2 1,2 0,2-1,-6 4,2 2,0-1,2 2,1 0,1 1,0 0,2 1,0 1,2 1,0 0,5-1,-17 14,0 0,0 1,1 0,0 1,0-1,1 2,-1-1,1 1,-1 1,1 0,7-1,4 2</inkml:trace>
  <inkml:trace contextRef="#ctx0" brushRef="#br0" timeOffset="250.902">846 709,'-118'235,"115"-231,1 0,0 0,0 0,0 0,0 0,1 1,0-1,-1 1,2-1,-1 1,1-1,-1 1,1 0,0-1,1 1,-1-1,1 1,0-1,0 1,1-1,-1 1,1-1,0 0,0 0,0 0,1 0,-1 0,1 0,0-1,0 1,0-1,1 0,-1 0,1 0,0 0,-1-1,1 1,0-1,1 0,-1-1,3 2,-1-2,1-1,0 0,0 0,0 0,-1-1,1 0,0-1,-1 1,1-1,-1 0,0-1,1 0,-1 0,0 0,0 0,-1-1,1 0,-1 0,0-1,0 0,0 0,-1 0,0 0,0 0,7-9,-1-1,-1 0,0 0,-1 0,0-1,-2 0,0-1,3-13,-6 22,0 0,-1-1,0 1,-1 0,0-1,0 1,-1-1,0 1,0-1,-1 1,0-1,-1 1,0-1,0 1,-1 0,0 0,0 0,-1 1,0-1,0 1,-1 0,0 0,0 0,-10-6,3 1</inkml:trace>
  <inkml:trace contextRef="#ctx0" brushRef="#br0" timeOffset="534.339">1185 851,'-8'30,"2"-15,0 2,2-1,0 0,1 1,0 0,2 0,0 0,0 0,2 0,1 9,-1-23,-1 0,1-1,-1 1,1 0,0-1,0 1,0-1,1 1,-1-1,0 0,1 1,0-1,-1 0,1 0,0 0,0 0,0-1,1 1,-1 0,0-1,0 1,1-1,-1 0,1 0,-1 0,1 0,0 0,-1-1,1 1,0-1,0 0,-1 1,1-1,0-1,0 1,-1 0,1-1,5 0,0-1,0-1,0 0,-1 0,1 0,-1-1,0 0,0 0,0-1,0 0,4-5,2-1,-2-1,0 0,0 0,-1-1,0 0,-2-1,1 0,-2-1,0 1,0-1,3-14,16-55,-21 59</inkml:trace>
  <inkml:trace contextRef="#ctx0" brushRef="#br0" timeOffset="935.691">1609 1133,'8'-52,"2"0,3 1,2 1,2 0,3-1,0 13,-8 66,-11-26,28 118,-28-115,1-1,0 1,0-1,0 1,0-1,1 0,0 0,0 0,0 0,1 0,-1-1,1 1,0-1,-1 0,2 0,-1-1,0 1,0-1,1 0,-1 0,1 0,0-1,2 1,-2-2,0 0,0 0,0 0,0-1,0 1,0-1,0-1,0 1,-1-1,1 0,0 0,-1 0,0 0,1-1,-1 0,0 0,0 0,0 0,-1-1,1 1,-1-1,0 0,1-2,59-101,-62 105,9-20,-2 2</inkml:trace>
  <inkml:trace contextRef="#ctx0" brushRef="#br0" timeOffset="1336.122">2229 795,'-2'6,"-5"14,0 0,1 0,1 1,1-1,0 1,2 0,1 0,0 5,1-23,0-1,1 1,-1 0,0-1,1 1,0 0,0-1,-1 1,2-1,-1 1,0-1,0 0,1 0,-1 1,1-1,0 0,-1 0,1 0,0-1,0 1,1 0,-1-1,0 1,0-1,1 0,-1 0,1 0,-1 0,1 0,-1 0,1-1,0 1,-1-1,1 0,0 1,-1-1,1-1,0 1,4-1,1 1,-1-2,1 1,-1-1,0-1,0 1,0-1,0 0,-1-1,1 1,-1-2,0 1,3-2,18-23,-2 0,-1-2,-1-1,-1 0,-2-2,-2 0,-1-1,-1-1,-2 0,8-37,-11 38,-2-1,-2 0,-1 0,-2 0,-1-1,-2-23,-2 51,0-1,0 1,-1-1,0 1,-1 0,0 0,0 0,-1 0,0 0,-1 1,-3-6,6 12,0-1,0 0,0 0,0 1,-1-1,1 1,-1-1,0 1,1 0,-1 0,0 1,0-1,-1 0,1 1,0 0,0 0,-1 0,1 0,0 0,-1 1,1 0,-1-1,1 1,-1 0,1 1,-1-1,1 1,-1-1,1 1,0 0,0 0,-1 1,1-1,-9 8,0 0,1 1,0 0,0 1,1 0,1 1,0 0,1 0,0 1,1 0,0 0,1 1,0 0,1 0,1 0,0 1,1-1,1 1,0 0,1 0,1 0,1 12,-2-8,2 1,1-1,0 0,1 0,1 0,1 0,1-1,0 0,1 0,1 0,1-1,1 0,0-1,1 0,0 0,2-1,0-1,0 0,1-1,1 0,0-2,5 3,1 2,1-1,1-2,1 0,0-1,0-1,1-2,0 0,12 1,-8-5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6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6,'-1'-1,"-1"1,1-1,0 0,0 1,-1 0,1-1,0 1,-1 0,1-1,0 1,-1 0,1 0,0 0,-1 0,1 0,0 0,-1 1,1-1,0 0,-1 1,1-1,0 1,0-1,-1 1,1 0,0-1,0 1,0 0,0 0,0 0,0 0,0 0,0 0,0 0,1 0,-1 0,0 1,1-1,-1 0,0 0,1 1,0-1,-1 0,1 1,0-1,-10 67,10-65,2 355,-2-330,1 1,2-1,1 1,1-1,2-1,0 1,2-1,1 0,1-1,9 14,-18-37,0 1,0-1,0 0,1 0,0 0,-1 0,1 0,0-1,0 1,1-1,-1 0,0 0,1 0,-1 0,1-1,0 1,0-1,-1 0,1 0,0 0,0-1,0 1,0-1,0 0,0 0,0-1,0 1,0-1,0 0,-1 0,1 0,0 0,0-1,-1 1,1-1,-1 0,1 0,-1 0,0-1,0 1,0-1,0 0,0 0,110-164,34-163,-117 286,-28 44,-1 1,1 0,-1-1,1 1,-1 0,1 0,-1 0,0 0,0 1,1-1,-1 0,0 0,0 1,0-1,-1 1,1-1,0 1,0-1,-1 1,1-1,-1 1,1 0,-1-1,0 1,1 0,-1-1,0 1,0 0,0-1,-1 2,2 2,17 120,-17-102,1 0,1 1,1-1,1-1,1 1,1-1,1 0,1 0,0-1,2 0,2 1,-10-18,1 1,0-1,0 0,1 0,-1 0,1 0,0-1,0 0,0 0,0 0,0-1,1 0,-1 0,1 0,0 0,-1-1,1 0,0 0,0-1,0 0,0 0,-1 0,1 0,0-1,0 0,0 0,-1-1,1 0,-1 0,1 0,-1-1,0 1,0-1,0 0,0-1,0 1,-1-1,1 0,-1 0,0-1,-1 1,4-5,11-21,-2 0,0-2,-2 0,-2-1,-1 0,-1-1,4-28,-1 7,47-201,-60 254,0 0,0 0,1 0,-1 0,0 1,1-1,-1 0,1 0,0 0,-1 1,1-1,0 0,0 0,0 1,0-1,1 1,-1-1,0 1,1 0,-1 0,1-1,-1 1,1 0,0 0,-1 0,1 0,9 1</inkml:trace>
  <inkml:trace contextRef="#ctx0" brushRef="#br0" timeOffset="329.888">1244 515,'27'-5,"-17"4,-1 0,1 0,0-1,-1 0,1-1,-1 0,0 0,0-1,0 0,0-1,-1 0,0 0,0-1,0 0,-1 0,1-1,-2 0,5-5,-8 8,0 0,0-1,-1 1,0 0,0-1,0 0,0 1,-1-1,0 0,0 0,0 0,-1 0,1 0,-1 0,0 0,-1 0,1 0,-1 0,0 0,0 1,-1-1,1 0,-1 0,0 1,0-1,-1 1,1 0,-1 0,0 0,0 0,-1 0,1 0,-1 1,1 0,-2-1,2 2,0-1,1 1,-1 0,0 0,0 0,-1 1,1-1,0 1,0 0,-1-1,1 2,-1-1,1 0,-1 1,1-1,-1 1,1 0,-1 0,1 1,-1-1,1 1,-1-1,1 1,-1 0,1 1,0-1,-1 0,1 1,0 0,0 0,0 0,0 0,1 0,-1 1,0-1,-1 3,-6 6,0 1,1 1,0 0,0 0,2 1,0 0,-5 13,6-11,0 0,1 0,1 1,0 0,2 0,0 0,0 0,2 0,0 0,1 0,2 11,-1-20,-1 0,1 0,1 0,-1 0,1 0,1 0,0-1,0 1,0-1,1 0,0 0,0-1,0 1,1-1,0 0,1-1,-1 0,1 0,0 0,0-1,1 0,-1 0,1-1,4 2,6 1,0-1,0-1,1 0,0-2,-1 0,1-1,0 0,0-2,14-2,-7-1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42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24 126,'-12'213,"6"-151,2 0,3 0,6 48,-2-75,-1-3,1 0,2 0,1 0,1 0,2-1,2 3,-10-31,0 1,0-1,0 0,0 0,0 1,1-1,-1 0,1 0,0 0,0-1,0 1,0 0,1-1,-1 1,1-1,0 0,-1 0,1 0,0 0,0 0,0-1,0 1,1-1,-1 0,0 0,1 0,-1 0,0-1,1 1,-1-1,1 0,-1 0,1 0,-1-1,0 1,1-1,-1 0,1 0,-1 0,0 0,0 0,0-1,0 1,0-1,0 0,2-2,11-14,0-2,-2 0,0 0,-1-2,-1 1,-2-2,1-2,15-27,82-174,-106 224,-3 2,1-1,0 0,0 1,0-1,0 0,-1 1,1-1,0 0,0 1,0-1,1 0,-1 0,0 1,0-1,0 0,0 1,1-1,-1 1,0-1,1 0,-1 1,0-1,1 1,-1-1,1 1,-1-1,1 1,-1-1,1 1,-1-1,1 1,-1 0,1-1,0 1,-1 0,1 0,0-1,-1 1,1 0,0 0,-1 0,1 0,0 0,-1 0,1 0,0 0,-1 0,1 0,0 0,-1 0,1 1,0-1,-1 0,1 0,0 1,-1-1,1 0,-1 1,1-1,-1 1,1-1,7 139,-5-103,-4-24,2 0,-1 0,1 0,1-1,0 1,1 0,0-1,0 1,2-1,-1 0,1 0,1-1,0 0,0 0,5 5,-9-12,1-1,-1 0,1-1,-1 1,1 0,-1-1,1 1,0-1,0 0,0 0,0 0,0 0,0-1,0 1,0-1,0 1,0-1,0 0,0-1,0 1,0 0,0-1,0 0,0 1,0-1,0-1,0 1,0 0,-1-1,1 1,0-1,-1 0,1 0,-1 0,0 0,0 0,0 0,0-1,0 1,1-2,63-114,-66 117,29-76,-4-2,-3-1,-2-10,0 5,27-165,-46 207,-8 53,4 5</inkml:trace>
  <inkml:trace contextRef="#ctx0" brushRef="#br0" timeOffset="1728.854">1039 549,'5'0,"6"0,7 0,4-5,4-1,2 0,1 1,-5-3,-1-1,1 2,0 1,1 3,1 1,-4-4,0 0,-5 0</inkml:trace>
  <inkml:trace contextRef="#ctx0" brushRef="#br0" timeOffset="2078.942">1096 746,'0'5,"5"2,6-1,6-1,6-2,2-5,3-4,1 1,1 0,-1 1,0-3,0-1,-5 6,-7 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46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134 171,'-29'194,"7"-88,-39 257,50-314,1 56,11-104,-1 1,1-1,0 0,0 1,0-1,0 0,0 0,1 0,-1 1,0-1,1 0,-1-1,0 1,1 0,-1 0,1-1,-1 1,1 0,0-1,-1 0,1 1,-1-1,1 0,0 0,-1 0,1 0,0 0,-1 0,1 0,0-1,-1 1,1-1,-1 1,1-1,-1 0,1 1,-1-1,1 0,-1 0,0 0,1 0,-1 0,0 0,0 0,0-1,0 1,0 0,1-2,13-7</inkml:trace>
  <inkml:trace contextRef="#ctx0" brushRef="#br0" timeOffset="301.81">501 227,'-48'84,"4"3,4 1,1 8,36-89,-5 10,0 0,1 0,1 0,1 1,0 0,2 0,0 1,0-1,2 0,1 1,0-1,1 1,1 0,-1-15,0 0,1 0,0-1,0 1,0 0,0-1,1 1,-1-1,1 0,0 1,0-1,0-1,0 1,0 0,1-1,-1 0,1 1,0-1,0-1,0 1,0-1,0 1,0-1,0 0,0 0,0-1,0 0,1 1,-1-1,3-1,3 1,1-1,0 0,-1-1,1 0,-1 0,1-1,-1-1,0 0,0 0,-1-1,8-4,7-11,0 0,-1-1,-1-1,-1-2,-1 0,-1-1,-1 0,-1-2,5-14,-6 11,-2 0,-1-1,-2-1,-1 0,-1-1,-2 0,-1 0,-2 0,-1-1,-2 0,-1 1,-2-2,3 30,-1 1,0-1,0 0,-1 0,1 0,-1 1,0-1,-1 0,1 1,-1-1,0 1,0-1,0 1,0 0,-1 0,0 0,0 0,0 0,0 1,-1-1,1 1,-1 0,0 0,0 0,0 1,0-1,0 1,-1 0,1 0,-1 0,1 1,-1 0,0 0,0 0,1 0,-1 1,-4 0,-3 3,1 0,0 1,0 0,0 0,1 2,0-1,-1 1,2 1,-1 0,1 0,0 1,1 0,0 0,0 1,0 0,1 1,-15 18</inkml:trace>
  <inkml:trace contextRef="#ctx0" brushRef="#br0" timeOffset="834.206">1123 2,'0'764,"-12"-701,-1-95,35-114,-12 110</inkml:trace>
  <inkml:trace contextRef="#ctx0" brushRef="#br0" timeOffset="1132.412">1377 114,'-41'66,"-2"-2,-2-2,-4-2,-26 23,65-73,-30 48,41-56,0 0,1 0,-1 0,1 0,0 0,-1-1,1 1,0-1,0 1,0-1,0 0,1 1,-1-1,0 0,0-1,1 1,-1 0,0-1,1 1,-1-1,1 0,-1 0,1 0,-1 0,1 0,-1 0,0-1,1 1,-1-1,3 1,75-3,70 7,-143-3,-1 2,0-1,0 1,0-1,0 2,0-1,-1 1,0 0,0 0,0 0,0 1,0-1,-1 1,0 0,0 1,0-1,-1 1,0 0,0 0,0 0,-1 0,1 0,-2 0,1 1,-1-1,0 1,0-1,0 1,-1-1,-1 6,-3 6</inkml:trace>
  <inkml:trace contextRef="#ctx0" brushRef="#br0" timeOffset="1515.223">1941 30,'89'88,"-2"134,-79-193,-2 1,-1 0,-1 0,-2 1,0-1,-3 1,0-1,-2 0,-1 1,1-16,-1-1,0 0,0 0,-2 0,0 0,0-1,-1 0,-1 0,0-1,-1 0,0-1,-8 8,12-13,-1 0,-1-1,1 0,-1 0,1-1,-1 1,-1-2,1 1,0-1,-1 0,0 0,0-1,0 0,0 0,0-1,0 0,0-1,0 0,0 0,-1 0,1-1,0-1,-4 0,6-1,0 1,1-1,-1 0,1 0,0-1,-1 0,2 0,-1 0,0 0,1-1,0 1,0-1,0 0,1-1,-1 1,1-1,1 1,-1-1,1 0,0 0,-1-6,1 9,-8-21</inkml:trace>
  <inkml:trace contextRef="#ctx0" brushRef="#br0" timeOffset="1770.372">1744 59,'19'4,"16"-2,6-3,7 0,4-5,-1-2,-1 1,2 1,1-2,-4-1,0 2,-4 1,0 3,2 1,-2 1,-4 1,-9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18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1,'17'12,"-12"7,-2 1,0-1,-1 1,-1-1,0 1,-3 17,1 3,1 395,31-281,-31-152,0-1,1 1,-1-1,1 1,-1 0,1-1,0 1,0-1,-1 1,1-1,0 0,0 1,0-1,1 0,-1 0,0 0,0 0,1 0,-1 0,1 0,-1 0,0 0,1-1,0 1,-1 0,1-1,-1 0,1 1,0-1,-1 0,1 0,0 0,-1 0,1 0,0 0,-1 0,1-1,0 1,-1 0,1-1,-1 1,1-1,-1 0,1 0,-1 0,1 1,-1-2,56-58,96-194,-112 209,-40 45,0-1,0 0,0 0,0 1,0-1,0 1,0-1,0 1,0-1,0 1,0-1,1 1,-1 0,0 0,0 0,0 0,0 0,1 0,-1 0,0 0,0 0,0 0,0 1,1-1,-1 0,0 1,0-1,0 1,0-1,0 1,0 0,0-1,0 1,0 0,0 0,-1 0,1 0,0 0,0 0,-1 0,1 0,-1 0,1 0,-1 0,1 0,-1 0,0 0,1 0,-1 1,27 139,-26-130,2 1,-1-1,2 0,0 0,0-1,0 1,2-1,-1 0,1 0,1 0,0-1,0 0,1 0,0-1,0 0,1-1,0 0,0 0,8 4,-12-9,-1-1,0 0,0 0,1 0,-1-1,1 1,-1-1,0 0,1 0,-1-1,1 1,-1-1,0 0,1 0,-1-1,0 1,0-1,0 0,0 0,0 0,0 0,-1-1,1 0,-1 1,0-1,0-1,0 1,2-2,68-108,29-161,-92 240,-1 0,-2-1,-1 0,-1 0,-3 0,0-1,-4-28,-6 34,8 30,0 1,0-1,0 0,0 1,0-1,0 0,0 1,0-1,-1 0,1 1,0-1,0 0,0 1,0-1,0 0,-1 1,1-1,0 0,0 1,0-1,-1 0,1 0,0 1,0-1,-1 0,1 0,0 0,-1 0,1 1,0-1,-1 0,1 0,0 0,-1 0,1 0,0 0,-1 0,1 0,0 0,-1 0,1 0,0 0,-1 0,1 0,0 0,-1 0,1 0,0 0,-1-1,1 1,0 0,-1 0,1 0,0 0,-1-1,1 1,0 0,0 0,0-1,-1 1,1 0,0-1,0 1,-4 15</inkml:trace>
  <inkml:trace contextRef="#ctx0" brushRef="#br0" timeOffset="631.809">1270 284,'138'-12,"82"-45,-142 34,-73 28,-8 3</inkml:trace>
  <inkml:trace contextRef="#ctx0" brushRef="#br0" timeOffset="1962.948">1326 594,'-5'0,"4"0,6 0,7 0,7-5,5-1,2-1,3 2,0 2,1 1,-1-4,1-1,-2 1,1 1,0 2,-6 1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0,'20'0,"10"0,5 0,2 0,-1 0,-2 0,-1 0,-2 0,-2 0,-5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4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0,'0'34,"0"20,0 6,0-2,0-7,0-6,0-7,0-5,0-3,0-7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3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0,'17'225,"-7"-106,-5 0,-7 54,0-27,2 89,4-211,9-29,-7-8</inkml:trace>
  <inkml:trace contextRef="#ctx0" brushRef="#br0" timeOffset="397.891">395 169,'-136'187,"-77"73,210-257,2-2,0-1,0 1,0-1,0 1,0 0,0 0,0-1,0 1,0 0,0 0,0 0,0 0,0 0,1 0,-1 0,1 0,-1 1,0-1,1 0,0 0,-1 1,1-1,0 0,0 0,-1 1,1-1,0 0,0 0,1 1,-1-1,0 0,0 1,1-1,-1 0,0 0,1 0,-1 1,1-1,0 0,-1 0,1 0,0 0,0 0,-1 0,1 0,0 0,1 0,97 22,-87-21,-1 1,0 1,0 0,0 1,-1 0,0 1,0 0,0 0,-1 1,1 0,-2 1,1 0,-1 0,0 1,2 4,33 72,-22-49,-8-24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4:44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6153 621,'-35'8,"1"0,0 2,0 2,2 1,-1 2,1 1,1 1,1 2,1 1,0 1,-14 15,36-29,1 1,0 0,0 0,1 1,0 0,0 0,1 0,0 0,1 1,0-1,1 1,-2 8,3-13,1-1,-1 0,1 1,0-1,1 1,-1-1,1 0,-1 1,1-1,1 0,-1 1,0-1,1 0,0 0,0 0,0 0,1-1,-1 1,1 0,0-1,0 0,0 0,1 0,-1 0,1 0,-1-1,1 1,0-1,2 1,4-1,0-1,0 0,0 0,0-1,0-1,0 0,0 0,0 0,0-2,0 1,-1-1,1 0,-1-1,0 0,0-1,0 0,-1 0,0-1,0 0,0 0,0-1,1-3,15-7,118-93,-140 107,0 0,0 1,1-1,-1 1,1 0,0 0,0 0,0 0,0 0,0 1,0-1,0 1,0 0,1 0,-1 0,0 0,1 1,-1-1,1 1,-1 0,1 0,-1 0,1 1,-1-1,0 1,1-1,-1 1,0 0,1 1,-1-1,0 0,0 1,0 0,0 0,0 0,-1 0,1 0,0 0,-1 1,0 0,0-1,1 1,-2 0,1 0,0 0,1 3,46 85,-37-77</inkml:trace>
  <inkml:trace contextRef="#ctx0" brushRef="#br0" timeOffset="266.146">6830 593,'-31'6,"1"2,-1 1,1 1,1 2,0 1,0 1,1 2,1 1,-3 3,-61 70,89-87,-1 0,1 1,0-1,0 0,0 1,1 0,-1-1,1 1,0 0,0 0,0-1,0 1,1 0,0 0,0 0,0 0,0 0,0 0,1 0,0 0,0-1,0 1,0 0,0 0,1-1,0 1,-1-1,1 1,1-1,0 2,6 2,1 0,0 0,0-1,0 0,1-1,0 0,0-1,0 0,0-1,0 0,1-1,0 0,9 0,3 0,0-1,1-1,-1-1,0-1,0-2,0 0,-1-1,1-2,18-7,-17 5</inkml:trace>
  <inkml:trace contextRef="#ctx0" brushRef="#br0" timeOffset="551.697">7254 621,'-24'6,"0"1,0 0,0 2,1 1,1 1,0 0,0 2,-6 6,21-16,1 1,-1 0,1 0,0 0,0 1,1 0,-1 0,1 1,0-1,1 1,-1 0,1 0,0 1,1-1,-1 1,1 0,1 0,-1 0,1 0,1 1,-1-1,1 0,0 1,1-1,0 1,0-1,0 1,1-1,1 1,-1-1,1 0,0 1,2 2,0-3,1 0,-1-1,2 0,-1 0,1 0,-1-1,2 0,-1 0,0 0,1-1,0 0,0 0,0-1,1 1,-1-2,1 1,0-1,-1 0,1-1,0 0,0 0,0-1,0 0,0 0,0-1,0 0,0 0,3-2,114-31,-100 25</inkml:trace>
  <inkml:trace contextRef="#ctx0" brushRef="#br0" timeOffset="1188.95">7424 904,'26'-3,"1"-1,0-1,-1-2,0 0,0-2,-1 0,0-2,-1-1,0-1,-1-1,-1-1,0-1,-1-1,1-2,-19 16,0 0,0 0,0 0,0-1,0 1,-1-1,1 1,-1-1,0 0,0 0,0 0,-1 0,0 0,1-1,-1 1,-1 0,1-1,-1 1,0 0,0-1,0 1,0 0,-1-1,1 1,-1 0,0-1,-1 1,1 0,-1 0,0 0,0 0,0 0,0 1,-1-1,0 0,1 1,-1 0,0 0,-1 0,1 0,0 0,-1 1,0-1,0 1,1 0,-1 0,-1 1,1-1,0 1,0 0,0 0,-5-1,0 5,-1-1,1 1,-1 1,1 0,0 0,0 1,1 0,0 0,0 1,0 0,0 1,1-1,0 1,0 1,1 0,0-1,1 2,-1-1,2 1,-1 0,-1 4,1-7,1 0,-1 1,1-1,1 1,-1 0,1 0,0 0,1 1,0-1,0 1,0-1,1 1,0 0,1-1,0 1,0 0,0-1,1 1,0 0,1-1,0 1,0-1,0 1,1-1,0 0,1 0,-1 0,1-1,1 1,-1-1,1 0,0 0,1-1,-1 1,1-1,0-1,0 1,3 1,6-2,0-1,-1 0,1-1,0-1,0 0,0-1,0-1,0 0,0-1,0 0,0-2,-1 0,1 0,-1-1,0-1,-1 0,1-1,2-3,25-13,-3-2,0-2,-1-1,-2-2,2-4,-11 4,-1-1,-1-1,-2-1,-1-1,-2 0,-2-2,3-9,-20 45,8-12,-1-1,0 1,-1-1,-1 0,0 0,0-1,-2 0,0 0,0 0,-1 0,-1 0,0 0,-1 0,-1 0,0-1,-1 1,0 0,-2-5,0 15,1 0,-1-1,0 1,0 0,0 1,0-1,-1 1,1 0,-1 0,0 0,0 1,0 0,0 0,0 0,-1 0,1 1,0 0,-1 0,1 0,-1 1,1 0,-1 0,0 0,1 1,-1 0,1 0,0 0,-1 1,1-1,0 1,0 1,0-1,0 1,0 0,1 0,-1 0,1 0,0 1,0 0,0 0,0 0,-2 4,-5 5,1 1,0 0,1 0,1 1,0 0,1 1,1 0,0 0,1 0,1 0,0 1,1 0,1 0,1 0,1 0,0 0,1 3,-2-1,0-1,2 1,0-1,1 1,1-1,0 0,2 0,0 0,1 0,1-1,0 0,1-1,1 1,1-1,0-1,11 13,-10-16,0-1,0-1,1 0,0 0,1-1,0 0,1-2,-1 1,1-2,1 0,8 3,0-4</inkml:trace>
  <inkml:trace contextRef="#ctx0" brushRef="#br0" timeOffset="2190.01">8496 819,'23'0,"0"-1,0 0,0-2,0-1,0-1,-1 0,1-2,-1-1,6-3,-25 10,0 0,0-1,0 1,0-1,0 0,0 0,0 0,-1 0,1 0,-1-1,1 1,-1-1,0 0,0 1,0-1,0 0,-1 0,1 0,-1 0,0-1,0 1,0 0,0-1,0 1,-1 0,1-1,-1 1,0-1,0 1,-1 0,1-1,-1 1,1-1,-1 1,0 0,0 0,-1-1,1 1,-1 0,1 0,-1 0,0 0,0 1,0-1,-1 1,1-1,0 1,-1 0,0-1,0 1,0 0,-4-1,0 0,0 1,0 0,-1 0,1 1,0 0,-1 0,1 0,-1 1,0 0,1 1,-1 0,1 0,0 0,-1 1,1 0,0 1,0-1,0 1,0 1,0-1,1 1,0 0,0 1,0 0,0 0,1 0,-1 0,1 1,1 0,-1 0,1 0,0 1,1-1,-1 1,1 0,0 0,1 0,0 0,0 1,1-1,-1 1,2-1,-1 3,3-3,-1 0,1 0,1-1,-1 1,1-1,0 0,1 1,0-1,0-1,0 1,0-1,1 1,0-1,0-1,0 1,1-1,0 0,0 0,0 0,0-1,0 0,1 0,3 0,5 3,1-1,0 0,0-1,0-1,1-1,-1 0,1-1,0-1,8-1,-5-3,0-1,-1-1,0-1,0 0,0-1,-1-2,0 1,-1-2,0 0,-1-2,0 1,12-14,9-4,-22 17,0 0,0-1,-2-1,0-1,0 1,-2-2,0 0,-1 0,0-1,-1 0,-2-1,0 0,0 0,2-18,-8 35,0-1,0 0,-1 1,1-1,-1 0,1 1,-1-1,0 0,0 1,0-1,0 0,-1 0,1 1,-1-1,0 0,0 1,0-1,0 1,0-1,0 1,0 0,-1-1,0 1,1 0,-1 0,0 0,0 0,0 0,0 0,0 1,0-1,-1 1,1 0,0-1,-1 1,1 0,-1 0,0 0,1 1,-1-1,0 1,1-1,-1 1,0 0,1 0,-1 0,0 1,0-1,1 1,-1-1,-1 1,-5 2,0 1,0 0,0 0,1 0,0 1,0 0,0 1,1 0,0 0,0 1,0 0,1 0,0 0,0 1,1 0,0 0,0 0,1 1,0-1,0 1,1 2,2-8,0-1,1 1,0 0,-1-1,1 1,0-1,1 1,-1 0,0-1,1 1,-1-1,1 1,0-1,0 1,0-1,0 1,0-1,0 0,1 0,-1 1,1-1,0 0,-1 0,1-1,0 1,0 0,0-1,1 1,-1-1,0 1,0-1,1 0,-1 0,2 0,99 11,-51-9,107 30,-155-30,-1-1,0 1,0 0,0 0,0 0,0 0,0 1,-1-1,0 1,0-1,0 1,0 0,0 0,-1 0,0 0,0 0,0 0,0 0,-1 0,1 1,-1-1,0 0,0 0,-1 1,1-1,-1 0,0 0,0 0,0 0,-1 0,0 0,1 0,-1-1,-1 2,-8 72,15-60</inkml:trace>
  <inkml:trace contextRef="#ctx0" brushRef="#br0" timeOffset="2998.512">9907 565,'-42'11,"1"1,1 2,1 3,0 0,-36 24,66-35,0 0,1 0,-1 1,2 1,-1-1,1 1,0 0,1 1,0 0,0 0,-3 9,7-15,1 0,-1 0,1 0,0 1,0-1,1 1,-1-1,1 0,-1 1,1-1,0 1,1-1,-1 1,1-1,-1 1,1-1,0 0,0 1,0-1,1 0,-1 0,1 0,0 0,0 0,0 0,0 0,0-1,1 1,-1-1,1 1,-1-1,1 0,0 0,0 0,0-1,0 1,2 0,3 0,1 0,0 0,0-1,0 0,0 0,0-1,0 0,0-1,0 0,-1 0,1-1,0 0,0-1,-1 0,0 0,1-1,-1 0,-1 0,1-1,-1 0,1 0,-1-1,-1 0,6-6,48-27,-59 38,0 0,0 0,0 1,0-1,0 0,1 1,-1-1,0 1,0-1,0 1,1-1,-1 1,0 0,1 0,-1-1,0 1,1 0,-1 0,0 0,1 1,-1-1,0 0,1 0,-1 1,0-1,0 1,1-1,-1 1,0 0,0-1,0 1,0 0,0 0,0 0,0 0,0-1,0 1,0 1,0-1,-1 0,1 0,0 0,-1 0,1 0,-1 1,1 0,6 69,-6-51,-1-16,0 0,1 0,-1 0,1 0,0 0,1 0,-1 0,0-1,1 1,0 0,0-1,0 0,0 1,1-1,-1 0,1 0,0 0,0 0,0-1,0 1,1-1,-1 0,0 0,1 0,0 0,-1-1,1 1,0-1,0 0,3 1,1-1,1 0,-1 0,1-1,-1 0,1 0,0-1,-1 0,1-1,-1 0,0 0,0 0,0-1,0-1,1 0,13-10,-1-1,0-1,-2-1,0-1,-1-1,0 0,7-13,-1 5,75-139,-78 122,-7 18,-2 0,-1-2,-1 1,-2-1,0 0,-2-1,-1 0,-1 0,-2 0,-1-24,-1 38,1 11,-1-1,0 1,0-1,0 0,0 1,-1-1,0 1,0-1,0 1,0-1,-1 1,0 0,0-1,0 1,0 0,-3-3,4 6,1 1,-1-1,0 1,1-1,-1 1,0-1,1 1,-1 0,0-1,0 1,1 0,-1 0,0 0,0-1,0 1,1 0,-1 0,0 0,0 0,0 0,1 1,-1-1,0 0,0 0,1 0,-1 1,0-1,0 0,1 1,-1-1,0 1,1-1,-1 1,0-1,1 1,-1-1,1 1,-1 0,1-1,-1 1,1 0,-1-1,1 1,0 0,-1 0,1-1,0 1,0 0,0 0,0-1,-1 1,1 0,0 0,0 0,-8 46,11-18,1-1,2 0,0 0,2-1,1 0,1 0,12 19,-12-21,155 285,-155-294,-1 1,-1 0,0 0,-1 0,-1 1,-1 0,-1 0,2 12,-6-28,0 0,0 0,0 0,0 0,0 0,0 0,-1 0,1 0,0 0,-1 0,0 0,0-1,1 1,-1 0,0 0,0-1,-1 1,1 0,0-1,0 1,-1-1,1 1,-1-1,0 0,1 0,-1 0,0 0,1 0,-1 0,0 0,0 0,0-1,0 1,0-1,0 0,0 1,0-1,0 0,0 0,0 0,0 0,0-1,0 1,0 0,0-1,0 1,0-1,0 0,-15-4</inkml:trace>
  <inkml:trace contextRef="#ctx0" brushRef="#br0" timeOffset="3235.388">10246 452,'38'-5,"32"-1,14 0,-3 1,-10 2,-13 0,-11 7,-9 2,-5 0,-10-1</inkml:trace>
  <inkml:trace contextRef="#ctx0" brushRef="#br0" timeOffset="3417.507">10951 706,'19'38,"7"18,3-1,2-10,-5-12</inkml:trace>
  <inkml:trace contextRef="#ctx0" brushRef="#br0" timeOffset="3675.818">11092 339,'0'0</inkml:trace>
  <inkml:trace contextRef="#ctx0" brushRef="#br0" timeOffset="3916.904">11459 621,'-13'16,"1"1,1 0,1 0,1 1,0 0,1 1,1 0,1 0,-2 9,7-26,1 1,-1-1,1 1,0-1,-1 1,1-1,0 0,1 1,-1-1,0 1,1-1,-1 1,1-1,0 0,-1 1,1-1,0 0,1 0,-1 0,0 1,1-1,-1 0,1-1,-1 1,1 0,0 0,0-1,0 1,0-1,0 0,0 1,0-1,1 0,-1 0,0-1,1 1,-1 0,0-1,1 1,4 0,0-1,0 0,0 0,0 0,0-1,0 1,-1-2,1 1,0-1,0 0,-1 0,0-1,5-2,0-1,1 0,-1-1,-1 0,0-1,0 0,0-1,-1 0,0 0,-1-1,0 0,0 0,-1-1,-1 0,0 0,0-1,-1 0,0 0,-1 0,-1 0,0-1,0 1,-2-1,1 0,-2 0,1 1,-2-1,-1-8,1 17,0-1,-1 1,0 0,0 0,0 0,0 1,-1-1,0 0,1 1,-1 0,0-1,-1 1,1 0,-1 1,1-1,-1 1,0-1,0 1,0 0,0 1,0-1,0 1,0-1,-1 1,1 0,-1 1,1-1,0 1,-1 0,1 0,-1 1,1-1,-1 1,1 0,-4 1,-21 9,4 0</inkml:trace>
  <inkml:trace contextRef="#ctx0" brushRef="#br0" timeOffset="4250.551">11911 762,'11'-30,"2"1,1 0,1 1,2 0,7-9,-23 36,-1 0,0 0,1 0,-1 0,1 0,0 0,-1 0,1 0,0 0,-1 0,1 0,0 0,0 0,0 0,0 1,0-1,0 0,0 1,0-1,0 1,0-1,0 1,0-1,0 1,0 0,1 0,-1 0,0-1,0 1,0 0,0 0,1 0,-1 1,0-1,0 0,0 0,0 1,0-1,1 1,-1-1,0 1,0-1,0 1,0-1,0 1,0 0,-1 0,1 0,0-1,0 1,0 0,-1 0,1 0,0 0,-1 0,1 0,-1 0,0 1,1-1,-1 0,0 0,1 0,-1 1,3 4,0 1,1-1,0 0,0-1,0 1,1-1,-1 1,1-1,1-1,-1 1,1-1,0 0,0 0,0 0,0-1,0 0,1-1,0 1,-1-1,1 0,0-1,0 0,0 0,0 0,0-1,0 0,0 0,1-1,-1 0,0 0,-1-1,1 1,0-2,0 1,2-2,-1-1,1 0,-1-1,0 1,0-1,0-1,-1 0,0 0,0 0,-1-1,0 0,-1 0,1-1,-1-1,7-14</inkml:trace>
  <inkml:trace contextRef="#ctx0" brushRef="#br0" timeOffset="-2898.66">2823 791,'-249'120,"208"-79,40-40,1 0,0 0,-1 0,1 0,0 1,0-1,0 0,0 0,0 0,0 0,0 0,0 0,1 0,-1 1,0-1,1 0,-1 0,1 0,-1 0,1 0,-1 0,1 0,0-1,-1 1,1 0,0 0,0 0,0-1,-1 1,1 0,0-1,0 1,0-1,0 1,0-1,0 1,0-1,1 0,-1 1,0-1,0 0,0 0,0 0,0 0,0 0,2 0,62 3,-60-4,0 0,0 0,0 0,0 1,1 0,-1 0,0 0,0 1,0-1,1 1,-1 0,0 1,0-1,0 1,0 0,-1 0,1 1,0 0,-1-1,0 1,0 1,0-1,0 1,0-1,-1 1,1 0,-1 0,3 5,-6-6,1 0,-1 0,1 1,-1-1,0 0,0 1,0-1,-1 0,1 0,-1 1,1-1,-1 0,0 0,-1 0,1 0,0 0,-1 0,0 0,0-1,0 1,0 0,0-1,0 0,0 1,-1-1,1 0,-1 0,0 0,0 0,-89 44,88-44,-68 27,52-24</inkml:trace>
  <inkml:trace contextRef="#ctx0" brushRef="#br0" timeOffset="-2183.881">3274 282,'-9'38,"2"1,1 0,2 0,2 0,2 32,0-30,-11 259,-24-53,34-241,1-5,1 0,-1 0,0 0,1 0,-1 0,0 0,1 0,-1 0,0 0,0 0,0 0,0 0,0 0,0 0,0 0,-1 0,1 1,0-1,-1 0,1-1,0 1,-1 0,1 0,-1 0,1 0,-1 0,0 0,1 0,-1-1,0 1,0 0,1-1,-1 1,0 0,0-1,0 1,0-1,0 1,0-1,0 0,0 1,0-1,0 0,0 0,0 0,-1 0,-4-11</inkml:trace>
  <inkml:trace contextRef="#ctx0" brushRef="#br0" timeOffset="-1978.026">2852 819,'43'0,"33"0,9 0,0 0,-11 0,-12-5,-12-1,-6 0,-4 1,-5 2,-8 0</inkml:trace>
  <inkml:trace contextRef="#ctx0" brushRef="#br0" timeOffset="-1596.1">3754 762,'-28'12,"-1"1,2 1,0 1,1 1,0 2,2 0,0 2,1 1,1 0,1 2,-6 10,22-27,0 1,0 1,1-1,1 0,-1 1,1 0,0-1,1 1,0 1,0-1,1 0,0 0,0 1,1-1,0 0,1 1,0-1,0 0,0 0,2 4,-2-10,0-1,0 1,1 0,-1 0,0 0,1-1,-1 1,1 0,0-1,-1 0,1 1,0-1,0 0,0 0,0 0,0 0,0 0,0 0,0-1,0 1,0-1,0 1,1-1,-1 0,0 0,0 0,1 0,-1 0,0-1,0 1,0-1,0 1,0-1,1 0,-1 0,72-37,96-117,-76 62,-93 92,0 0,0 1,0-1,0 0,0 1,0-1,0 1,0 0,0-1,0 1,0 0,0 0,1-1,-1 1,0 0,0 0,0 0,0 1,1-1,-1 0,0 0,0 0,0 1,0-1,0 1,0-1,0 1,0-1,0 1,0 0,0-1,0 1,0 0,0 0,-1 0,1-1,0 1,-1 0,1 0,0 0,-1 0,1 0,-1 0,0 0,1 1,-1-1,0 0,0 0,1 0,-1 1,6 62,-6-59,1 114,5-93</inkml:trace>
  <inkml:trace contextRef="#ctx0" brushRef="#br0" timeOffset="-1216.019">4037 1215,'106'-303,"-77"244,-18 93,-13-27,2 0,-1 0,1 0,0 0,0 1,0-1,1 0,1-1,-1 1,1 0,0 0,0 0,1-1,0 0,0 1,1-1,-1 0,1 0,1-1,-1 1,1-1,0 0,0-1,1 1,-1-1,1 0,0 0,0 0,0-1,1 0,5 2,-5-4,1 0,0 0,-1 0,1-1,0 0,-1-1,1 0,0 0,-1-1,1 0,-1 0,0 0,0-1,0 0,0-1,0 0,0 0,-1 0,0 0,0-1,0 0,-1-1,1 1,-1-1,2-4,77-110,-74 105</inkml:trace>
  <inkml:trace contextRef="#ctx0" brushRef="#br0" timeOffset="-944.424">4855 282,'-11'88,"3"1,5-1,3 1,10 62,14 27,-22-175,-1-1,1 0,-1 1,0 0,0-1,0 1,-1-1,1 1,-1 0,1 0,-1-1,0 1,0 0,0 0,0-1,0 1,-1 0,0 0,1-1,-1 1,0-1,0 1,0 0,0-1,-1 0,1 1,-1-1,0 0,1 0,-1 0,0 0,0 0,0 0,0 0,-1-1,1 1,0-1,-1 0,1 1,-1-1,0 0,1 0,-1-1,0 1,1-1,-1 1,0-1,1 0,-2 0,-13-4</inkml:trace>
  <inkml:trace contextRef="#ctx0" brushRef="#br0" timeOffset="-766.9">4572 678,'29'5,"24"6,8 1,-2-1,-6-2,-8-3,-6-3,-9-2</inkml:trace>
  <inkml:trace contextRef="#ctx0" brushRef="#br0" timeOffset="-4131.892">1242 368,'-7'-8,"-1"1,0 0,0 0,0 1,-1 0,0 0,0 1,-1 0,0 1,1 0,-1 1,-1 0,1 0,0 1,-1 0,1 1,-1 0,1 1,-1 0,1 1,-1 0,1 0,-1 1,1 1,0 0,0 0,0 1,0 0,-5 4,-30 13,1 1,1 3,1 1,1 2,2 2,1 1,1 3,2 0,2 3,1 0,1 2,-23 40,41-57,0 1,1 0,2 0,0 1,2 0,0 1,2 0,0 0,2 1,1-1,1 1,1 0,1-1,2 1,0 0,6 20,-5-37,0 0,1-1,0 1,0-1,1 0,0-1,1 1,0-1,0 0,0 0,1-1,0 0,0 0,1 0,0-1,0 0,0-1,0 0,1 0,-1-1,9 2,7 3,1-2,0-1,0-1,0 0,0-3,1 0,12-2,-13 1,0-1,0-1,0-1,0-2,-1 0,1-2,-1-1,-1 0,1-2,-2-1,1-1,12-9,-16 3,-5 1</inkml:trace>
  <inkml:trace contextRef="#ctx0" brushRef="#br0" timeOffset="-3783.028">1468 932,'-19'19,"0"2,1 0,2 0,0 2,1 0,1 1,1 0,2 1,0 1,-3 13,13-36,0 0,0 0,0 0,1 1,-1-1,1 0,0 0,0 1,0-1,0 0,1 0,-1 1,1-1,0 0,0 0,0 0,0 0,1 0,-1 0,1 0,-1 0,1-1,0 1,0-1,1 1,-1-1,0 0,1 1,-1-1,1-1,0 1,0 0,0-1,-1 1,2-1,-1 0,0 0,3 1,5-1,0 0,-1 0,1-1,0 0,0-1,0 0,0-1,-1 0,1-1,0 0,-1-1,0 0,0 0,0-1,-1 0,1-1,-1 0,-1-1,1 0,-1 0,0-1,-1 0,0 0,0 0,-1-1,0 0,0-1,2-5,-4 10,-1 0,0-1,0 1,0-1,-1 0,1 0,-1 0,-1 0,1 0,-1 0,0 0,-1-1,1 1,-1 0,0 0,-1-1,0 1,0 0,0 0,-1 0,1-1,-1 2,-1-1,1 0,-1 0,0 1,-1 0,1-1,-1 1,0 0,0 1,-1-1,0 1,0 0,0 0,0 1,-1 0,0 0,1 0,-1 1,0-1,0 1,-1 1,1-1,0 1,0 0,-1 1,1 0,-1-1,-2 2,-16 3</inkml:trace>
  <inkml:trace contextRef="#ctx0" brushRef="#br0" timeOffset="-3299.056">1722 1270,'65'-105,"-39"61,1 1,2 2,32-35,-61 75,1 0,-1 0,0 0,1 0,-1 1,1-1,-1 0,1 0,0 1,-1-1,1 0,0 0,-1 1,1-1,0 1,0-1,0 1,0-1,-1 1,1 0,0-1,0 1,0 0,0-1,0 1,0 0,0 0,0 0,0 0,0 0,0 0,0 0,0 1,0-1,0 0,0 0,-1 1,1-1,0 0,0 1,0-1,0 1,-1 0,1-1,0 1,0-1,-1 1,1 0,0 0,-1-1,1 1,-1 0,1 0,-1 0,1 0,-1-1,0 1,1 0,-1 0,0 0,6 61,-7-57,0-1,0 1,1 0,0-1,0 1,0 0,0 0,1-1,0 1,0 0,0-1,0 1,1-1,0 1,0-1,0 0,0 0,1 0,-1 0,1 0,0 0,1-1,-1 1,0-1,1 0,0 0,0 0,0-1,0 0,4 3,-1-5,0 0,0-1,0 0,0 0,0 0,0-1,0 0,0 0,-1-1,1 0,-1 0,0 0,0-1,0 0,0 0,-1-1,1 1,-1-1,-1 0,1-1,0 1,-1-1,3-6,27-38,-18 26</inkml:trace>
  <inkml:trace contextRef="#ctx0" brushRef="#br0" timeOffset="5340.941">14310 282,'-62'-5,"10"13,-1 2,1 3,1 2,-39 16,-26 9,95-34,13-5,0 0,1 1,-1 1,1-1,0 1,0 0,0 1,0 0,0 0,1 0,-1 1,1 0,1 0,-2 2,7-5,1 0,0 0,-1 0,1 0,0 0,0 0,0 0,0 0,0-1,0 1,1 0,-1-1,1 1,-1-1,1 1,-1-1,1 0,0 0,0 1,0-1,0 0,0-1,0 1,0 0,0-1,0 1,0-1,0 1,0-1,0 0,0 0,1 0,-1 1,208 16,-209-18,0 1,-1-1,1 1,0 0,0-1,0 1,0 0,0 0,0 0,0 0,0 0,0 0,0 0,0 0,0 0,0 0,0 0,0 1,-1-1,1 0,0 1,0-1,0 1,0-1,0 1,-1-1,1 1,0 0,-1-1,1 1,0 0,-1-1,1 1,-1 0,1 0,-1 0,1 0,-1-1,1 1,-1 0,0 0,0 0,1 0,-1 0,0 0,0 0,0 0,0 0,0 0,0 0,0 0,-1 0,1 0,0-1,0 1,-1 0,1 0,-1 0,1 0,-1 0,1 0,-1-1,1 1,-1 0,0-1,1 1,-1 0,0 0,-114 79,69-54,2 0,26-17,0 1,1 0,1 2,0 0,0 1,1 0,-9 11,23-22,-1 1,0-1,0 0,1 1,-1-1,1 1,0 0,0-1,0 1,0 0,0 0,1 0,-1 0,1-1,0 1,0 0,0 0,0 0,0 0,1 0,-1 0,1 0,0-1,0 1,0 0,0-1,0 1,1 0,-1-1,1 1,0-1,-1 0,1 0,0 0,0 0,1 0,-1 0,0 0,1 0,-1-1,1 0,-1 1,1-1,0 0,-1 0,2 0,19 7,-1 0,1-2,0 0,1-2,-1-1,1 0,-1-2,1-1,0 0,0-2,-1-1,1-1,-1-1,21-7,-18 2</inkml:trace>
  <inkml:trace contextRef="#ctx0" brushRef="#br0" timeOffset="5653.139">14000 1,'-16'89,"3"1,5 0,4 1,4 0,7 45,-2 71,-22 150,5-150,12-183</inkml:trace>
  <inkml:trace contextRef="#ctx0" brushRef="#br0" timeOffset="6954.198">15552 649,'-42'21,"1"2,2 2,0 1,2 2,1 2,1 1,2 2,-7 11,-20 66,58-107,1 1,0-1,1 0,-1 0,0 1,1-1,0 0,-1 1,1-1,1 1,-1-1,0 0,1 1,0-1,0 0,0 0,0 1,0-1,1 0,-1 0,1 0,0-1,0 1,0 0,0-1,0 1,1-1,-1 0,1 1,-1-1,1 0,0-1,0 1,0 0,1-1,5 1,0-2,0 1,1-1,-1 0,0-1,0 0,1-1,-1 1,0-2,0 1,-1-2,1 1,-1-1,1 0,-1-1,0 1,-1-2,3-1,-6 5,42-25,-2-3,0-1,-2-2,-2-2,-1-1,-1-2,-3-2,-1-2,-2 0,-2-2,-2-2,-2 0,0-5,-16 28,0 0,-2 0,-1-1,-1 0,0 0,-2-1,-1 1,-1-1,-1 0,-1 0,-2 0,0 1,-2-1,-1-3,5 23,-1-1,0 1,-1 0,1 0,-1 0,0 0,0 0,-1 0,1 1,-1-1,0 1,-1 0,1-1,-1 1,1 1,-1-1,0 1,0-1,-1 1,1 0,-1 1,0-1,1 1,-1 0,0 0,0 0,-1 1,1 0,0 0,0 0,-1 0,1 1,0 0,-1 0,1 1,0-1,-1 1,1 0,0 1,0-1,0 1,0 0,0 0,0 1,1-1,-2 2,-10 10,0 1,0 1,2 0,0 1,1 0,0 1,2 1,0 0,1 1,1-1,1 2,-1 2,2-2,0 0,1 0,2 1,0 0,1 0,1 0,1 0,1 0,1 0,1 0,1 0,1 0,0 0,2-1,1 1,0-2,2 1,0-1,1 0,2-1,-1 0,2-1,1-1,0 0,1 0,1-2,2 2,5 4,1-2,1 0,1-2,0-1,1-1,1-1,1-1,-17-9</inkml:trace>
  <inkml:trace contextRef="#ctx0" brushRef="#br0" timeOffset="7207.644">16285 678,'-19'38,"-6"23,0 5,10-8,8-10,9-12,4-13</inkml:trace>
  <inkml:trace contextRef="#ctx0" brushRef="#br0" timeOffset="7375.679">16229 282,'0'0</inkml:trace>
  <inkml:trace contextRef="#ctx0" brushRef="#br0" timeOffset="7624.636">16934 537,'-16'4,"0"0,0 1,0 0,1 2,-1 0,2 0,-1 1,1 1,0 1,1 0,0 0,-8 10,19-17,1 1,-1-1,1 1,-1 0,1-1,0 1,0 0,1 0,-1 0,1 0,0 0,0 0,0 0,1 0,-1 0,1-1,0 1,0 0,0 0,1-1,-1 1,1 0,0-1,0 0,0 1,0-1,1 0,-1 0,1 0,0 0,0-1,0 1,0-1,0 0,1 0,-1 0,1 0,-1 0,2-1,33 35,-35-33,-1 0,0-1,0 1,0 0,0 0,-1 1,1-1,-1 0,0 0,1 1,-2-1,1 1,0-1,-1 1,1-1,-1 1,0-1,0 1,-1-1,1 1,-1-1,0 1,1-1,-2 1,1-1,0 0,-1 0,1 1,-1-1,0 0,0 0,0-1,0 1,-1 0,1-1,-1 1,0-1,0 0,1 0,-1 0,0 0,-1-1,-1 2,-193 84,193-86,1 1,-1-1,1 0,-1 0,0 0,1-1,-1 1,0-1,1 0,-1-1,0 1,1-1,-1 0,1 0,-1 0,-1-2,-12-7</inkml:trace>
  <inkml:trace contextRef="#ctx0" brushRef="#br0" timeOffset="8187.218">17019 678,'27'411,"-27"-403,0 1,0-1,0 1,-1-1,0 1,-1-1,0 0,0 0,-1 0,0 0,-1 0,1-1,-1 1,-1-1,-1 2,7-10,-1 1,1-1,-1 0,0 0,1 0,-1 0,0 1,1-1,-1 0,0 0,0 0,0 0,0 0,0 0,0 0,0 0,0 0,0 0,0 1,-1-1,1 0,0 0,0 0,-1 0,1 0,-1 1,1-1,-1 0,1 0,-1 1,0-1,1 0,-1 1,0-1,1 0,-1 1,0-1,0 1,1 0,-1-1,0 1,0-1,0 1,0 0,0 0,0 0,1-1,-1 1,0 0,0 0,0 0,0 0,0 1,0-1,0 0,0 0,0 0,1 1,-1-1,0 0,0 1,0-1,0 1,1-1,-1 1,0-1,1 1,-1 0,0 0,5-15,1-1,0 1,1 0,1 1,0-1,1 1,1 1,8-11,9-14,0-4,-10 9,3 1,0 1,2 1,1 1,1 0,2 2,0 1,2 1,1 1,0 1,2 2,22-12,-48 29,1 0,-1 0,1 0,-1 1,1-1,0 1,0 0,0 1,0-1,0 1,1 0,-1 0,0 0,1 1,-1 0,0 0,1 1,-1-1,0 1,0 0,1 0,-1 1,0 0,0 0,0 0,-1 0,1 1,0 0,-1 0,0 0,0 0,1 1,1 4,-1-1,0 1,-1 0,1 0,-2 0,1 1,-1-1,0 1,-1 0,0 0,0 0,-1 0,-1 0,1 0,-1 1,-1-1,0 0,0 0,0 0,-1 0,-1 0,0 0,0-1,0 1,-1-1,-1 0,1 0,-1 0,-1-1,1 0,-1 0,0 0,-1-1,0 1,0-2,0 1,-19 10,0-2,0-1,-2-1,0-1,0-2,0 0,-1-2,-3-1,30-5,-1 0,0 0,1 0,-1 0,0-1,0 1,0-1,0 0,0 0,0 0,1 0,-1 0,0-1,0 1,0-1,0 0,1 0,-1 0,0 0,1 0,-1-1,1 1,-1-1,1 1,0-1,-1 0,1 0,0 0,0 0,1-1,-2 0,-3-14</inkml:trace>
  <inkml:trace contextRef="#ctx0" brushRef="#br0" timeOffset="8506.102">17922 227,'-5'33,"-1"31,0 9,1 2,-3-8,-1-10,2-4,1-8,3-6,0-5,-2-3,-2-2,2-2,0 0,2 0,1 0,6-4,2-7</inkml:trace>
  <inkml:trace contextRef="#ctx0" brushRef="#br0" timeOffset="8922.318">18571 481,'-57'23,"1"3,1 2,2 2,1 3,0 2,37-24,0 1,0 1,1 0,1 0,0 1,1 1,-1 1,10-11,-1 1,1-1,0 1,0 0,0 0,1 0,0 0,0 0,1 0,0 1,0-1,0 0,1 1,0-1,0 1,0-1,1 0,0 1,1-1,-1 0,1 1,1 1,-1-4,0 0,0-1,0 1,0-1,1 1,-1-1,1 0,0 0,0 0,0 0,1-1,-1 1,0-1,1 0,0 0,0 0,-1 0,1-1,0 0,0 0,0 0,0 0,1 0,-1-1,0 0,0 1,0-2,0 1,1 0,-1-1,7-1,1 0,-1 0,0-1,1-1,-2 0,1 0,0-1,-1 0,0-1,3-2,5-7,-1-1,0-1,-1 0,-1-1,-1-1,-1 0,0-1,-2-1,4-8,43-66,-58 94,0 0,0 0,0 0,1 0,-1 0,0 0,1 0,-1 0,0 0,1 0,-1 0,1 1,0-1,-1 0,1 0,-1 1,1-1,0 0,0 1,-1-1,1 1,0-1,0 1,0-1,0 1,0 0,0-1,0 1,0 0,-1 0,1-1,0 1,0 0,0 0,0 0,0 0,0 0,0 1,0-1,0 0,0 0,0 1,0-1,0 0,0 1,0-1,-1 1,1-1,0 1,0-1,-1 1,1 0,0 0,-1-1,1 1,0 0,-1 0,1-1,-1 1,1 0,-1 0,17 123,-16-118,1 1,-1-1,1 0,0 1,1-1,0 0,0 0,0-1,0 1,1-1,0 1,0-1,0 0,1-1,0 1,0-1,0 0,0 0,1 0,0-1,-1 0,1 0,0 0,1-1,-1 0,0 0,1 0,2-1,14 1</inkml:trace>
  <inkml:trace contextRef="#ctx0" brushRef="#br0" timeOffset="9188.629">19249 452,'-37'20,"2"2,0 1,2 2,0 1,2 2,1 1,-17 22,-13 44,59-92,-1 1,1 0,1-1,-1 1,0-1,1 1,0 0,-1-1,2 1,-1 0,0-1,1 1,-1 0,1-1,0 1,0-1,1 1,-1-1,1 0,0 1,0-1,0 0,0 0,0 0,0 0,1-1,0 1,1 1,10 3,0-1,0-1,1 0,-1 0,1-2,0 0,0 0,0-2,1 0,-1 0,0-2,0 0,0 0,0-2,0 0,0 0,0-1,-1-1,12-6,126-59,-128 60</inkml:trace>
  <inkml:trace contextRef="#ctx0" brushRef="#br0" timeOffset="9523.728">19474 735,'19'6,"1"0,1-1,-1 0,1-2,-1-1,1 0,0-2,0 0,0-1,0-1,-1-1,1-1,-1-1,18-7,-28 8,0-1,-1-1,1 0,-1 0,-1 0,1-1,-1-1,-1 1,1-1,-1-1,-1 1,1-1,-1 0,-1-1,0 1,0-1,-1 0,0-1,-1 1,1-3,-4 11,1 0,0-1,-1 1,0-1,1 1,-1-1,0 1,0-1,0 1,-1 0,1-1,-1 1,1-1,-1 1,0-1,0 1,0 0,0 0,0 0,0-1,-1 1,1 0,-1 0,1 1,-1-1,0 0,0 0,0 1,0-1,0 1,0 0,0 0,0 0,-1 0,1 0,-1 0,-89-4,75 9,1 1,0 0,0 1,1 1,-1 0,2 2,-1-1,1 2,0 0,1 0,0 1,-10 12,17-16,1 0,-1 0,1 0,0 1,0 0,1 0,0 0,1 0,0 1,0-1,1 1,0 0,0 0,1-1,0 1,1 1,0-1,0 0,1 0,0 0,1-1,-1 1,2 0,2 7,0-8,1 1,-1-1,1-1,1 1,0-1,0 0,0 0,1-1,0 0,0 0,0-1,1 0,0-1,0 0,0 0,0-1,1 0,-1 0,1-1,0-1,-1 1,1-2,0 1,0-1,2-1,13 1</inkml:trace>
  <inkml:trace contextRef="#ctx0" brushRef="#br0" timeOffset="10437.324">20123 960,'260'-351,"-157"236,-103 115,0-1,0 1,0 0,1-1,-1 1,0-1,1 1,-1 0,0-1,1 1,-1 0,0 0,1-1,-1 1,1 0,-1 0,0-1,1 1,-1 0,1 0,-1 0,1 0,-1 0,1 0,-1 0,1 0,-1 0,1 0,-1 0,0 0,1 0,-1 0,1 0,-1 0,1 1,-1-1,1 0,-1 0,0 0,1 1,-1-1,1 0,-1 1,0-1,1 0,-1 1,0-1,0 0,1 1,-1-1,0 1,0-1,0 0,1 1,-1-1,0 1,0-1,0 1,0-1,0 1,0-1,0 1,0-1,0 1,0-1,0 1,-7 33,-28 134,35-165,0-1,0 1,0-1,0 1,1-1,-1 1,1-1,-1 1,1-1,0 1,0-1,0 0,0 1,1-1,-1 0,1 0,-1 0,1 0,0 0,-1 0,1-1,0 1,0-1,1 1,-1-1,0 0,0 1,1-1,-1-1,0 1,1 0,-1 0,1-1,-1 1,1-1,-1 0,1 0,2 0,97-23,26-58,19-22,-146 103,0-1,-1 0,1 1,0-1,0 1,0-1,0 1,0-1,0 1,0 0,0-1,0 1,0 0,0 0,0 0,0 0,0 0,0 0,0 0,0 0,0 0,0 1,0-1,0 0,0 1,0-1,0 0,0 1,0-1,0 1,0 0,0-1,-1 1,1 0,0-1,0 1,-1 0,1 0,0 0,-1 0,1 0,-1-1,1 1,-1 0,0 0,1 0,-1 0,0 0,0 0,0 1,0-1,0 0,0 0,0 0,1 61,-15 9,10-61,1 0,0 0,1 1,0-1,1 1,0-1,1 1,0-1,0 1,1-1,1 0,0 1,2 7,22 11,-9-21</inkml:trace>
  <inkml:trace contextRef="#ctx0" brushRef="#br0" timeOffset="10755.79">21054 848,'248'-168,"-233"157,-2 4,-2-2,1 1,-1-1,0-1,-1 0,0-1,-1 0,0 0,0-1,-2 0,6-10,-12 21,-1 0,1 0,-1-1,1 1,-1-1,1 1,-1 0,0-1,0 1,1-1,-1 1,0-1,0 1,0 0,-1-1,1 1,0-1,-1 1,1 0,-1-1,1 1,-1 0,1-1,-1 1,0 0,0 0,0-1,0 1,1 0,-2 0,1 0,0 0,0 0,0 1,0-1,0 0,-1 0,1 1,0-1,-1 1,1-1,-1 1,1 0,0-1,-1 1,1 0,-1 0,-68 11,53-2,0 1,1 0,0 2,1-1,1 2,0 0,0 1,1 0,1 1,1 0,0 1,1 0,0 1,1 0,1 0,1 1,1 0,-4 15,9-27,0 0,0 0,0 0,1 0,0 0,0 0,0 0,1 0,0 0,0 0,1 0,-1 0,1 0,1-1,-1 1,1-1,0 1,0-1,0 0,1 0,0 0,0-1,0 0,0 1,1-1,0-1,0 1,0-1,0 1,0-2,1 1,-1 0,1-1,0 0,0-1,0 1,-1-1,2 0,-1 0,0-1,0 0,0 0,0-1,0 1,5-2,13-4</inkml:trace>
  <inkml:trace contextRef="#ctx0" brushRef="#br0" timeOffset="11153.895">21478 932,'246'-231,"-222"215,-23 16,0 0,0 1,-1-1,1 1,0-1,0 0,-1 1,1-1,-1 1,1-1,0 1,-1 0,1-1,-1 1,1 0,-1-1,1 1,-1 0,0 0,1-1,-1 1,0 0,0 0,1 0,-1-1,0 1,0 0,0 0,0 0,0-1,0 1,0 0,-1 0,1 0,0 0,0-1,0 1,-1 0,1 0,-1-1,1 1,0 0,-1-1,1 1,-1 0,1-1,-2 1,2 3,-5 16,1-9,1 1,1-1,0 1,0 0,1 0,1 0,0-1,0 1,1 0,1 0,2 10,-1-18,-1 1,1-1,0 0,0 0,0-1,0 1,1-1,0 0,-1 1,1-2,0 1,1 0,-1-1,0 0,1 0,-1 0,1 0,0-1,0 0,-1 0,1 0,0 0,0-1,0 0,0 0,0 0,0-1,-1 1,1-1,2-1,11-5,0-1,-1 0,0-2,-1 0,1-1,-2 0,0-1,0-1,-1 0,-1-1,9-12,-11 14,98-150,-99 145</inkml:trace>
  <inkml:trace contextRef="#ctx0" brushRef="#br0" timeOffset="11392.338">22579 311,'4'38,"3"28,-1 11,-2-2,0-9,-2-11,-1-5,0-7,-1-5,-1-5,1-2,0-3,-5-6,-1-6</inkml:trace>
  <inkml:trace contextRef="#ctx0" brushRef="#br0" timeOffset="11574.103">22381 481,'53'-5,"27"-2,4 6,-2 2,-5 2,-12 0,-6-1,-5 0,-5-1,-13 0</inkml:trace>
  <inkml:trace contextRef="#ctx0" brushRef="#br0" timeOffset="13759.182">1 1807,'517'-57,"352"57,-661 1,520-13,13-3,-344 12,228-22,833-53,-805 43,300 4,1582 32,-1883-27,95-6,248 32,-416-26,-4 14,196-6,-209-9,-45-2,-130 3,-14-6,207 18,59 1,-317-13,-74 4,39-2,38 11,28 3,256-19,-92 11,19-9,-24 44,-37-3,-69 12,28-55,-89 0,-26 30,-269 4,-32 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0,'11'139,"-1"-66,-3 0,-4 1,-5 49,2-52,-5 2,-2 0,-4-1,-11 36,10-52,-12 22,24-95,5 4</inkml:trace>
  <inkml:trace contextRef="#ctx0" brushRef="#br0" timeOffset="449.191">391 141,'-304'367,"302"-365,0-1,1 1,-1-1,0 1,1-1,-1 1,1 0,-1 0,1 0,0 0,0 0,0 0,0 0,0 0,1 0,-1 1,1-1,-1 0,1 0,0 1,0-1,0 0,0 0,0 1,0-1,1 0,-1 1,1-1,-1 0,1 0,0 0,0 0,0 0,0 0,0 0,1 0,-1 0,1 0,-1-1,1 1,-1-1,2 2,72 37,-63-35,0 1,0 0,-1 0,0 1,0 1,0-1,-1 2,0 0,-1 0,0 1,7 8,-10-9,-1-1,0 1,0 0,-1 0,0 0,-1 1,0-1,0 1,-1 0,0 0,-1 4,6 34,-1-30</inkml:trace>
  <inkml:trace contextRef="#ctx0" brushRef="#br0" timeOffset="974.47">533 791,'140'-68,"-139"67,0 0,1 1,-1-1,1 1,-1-1,1 1,0-1,-1 1,1 0,-1 0,1 0,0 0,-1 0,1 0,-1 0,1 0,-1 1,1-1,0 1,-1-1,1 1,-1-1,0 1,1 0,-1 0,0 0,1 0,-1 0,0 0,0 0,0 0,0 0,0 1,0-1,0 0,0 1,0-1,-1 1,1-1,0 1,-1-1,0 1,1-1,-1 1,0-1,0 1,1 0,-1-1,-1 1,1-1,0 1,0 0,-1-1,1 1,0-1,-1 1,0-1,1 1,-1 0,-75 114,38-68,32-39,4-8,0 1,0-1,0 1,1-1,-1 1,0-1,1 1,-1 0,1 0,0 0,-1 0,1 0,0 0,0 0,0 0,1 0,-1 1,0-1,1 0,-1 1,1-1,0 0,0 1,0-1,0 0,0 1,1-1,-1 0,1 1,-1-1,1 0,0 0,0 0,0 0,0 1,0-1,0-1,1 1,-1 0,1 0,-1 0,1-1,1 2,8 0,1 0,-1-1,1-1,0 0,-1 0,1-1,0-1,-1 0,1 0,0-1,-1-1,0 0,1 0,3-3,-3 3,35-14,-29 9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9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85,'-9'88,"4"0,4 0,5 33,36 510,-41-470,1-172</inkml:trace>
  <inkml:trace contextRef="#ctx0" brushRef="#br0" timeOffset="248.895">0 847,'63'-9,"-1"-3,-1-2,-1-3,52-23,-74 21,0-3,-1-1,-1-1,-2-2,0-2,-2-1,-1-1,-2-1,-1-2,-1-1,-2-2,-1 0,14-31,-20 37</inkml:trace>
  <inkml:trace contextRef="#ctx0" brushRef="#br0" timeOffset="566.022">932 0,'-53'398,"51"-320,2 0,4-1,3 1,4-1,3 0,5 4,30 46,-47-126,0 0,0 1,1-1,-1 0,0 0,0-1,1 1,-1 0,0-1,1 1,-1-1,1 0,-1 0,1 0,-1 0,0 0,1-1,-1 1,1-1,-1 1,0-1,1 0,-1 0,0 0,0 0,0 0,0-1,0 1,0-1,0 1,0-1,-1 0,1 1,0-1,-1 0,0 0,1 0,-1-1,0 1,0 0,0 0,0 0,-1-1,1-1,10-9,126-163,-136 174,-1 0,1 0,0 0,-1-1,1 1,0 0,0 0,1 1,-1-1,0 0,1 0,-1 0,1 1,0-1,-1 1,1 0,0-1,0 1,0 0,0 0,0 0,0 0,0 0,0 1,0-1,0 0,1 1,-1 0,0 0,0-1,1 1,-1 1,0-1,0 0,1 0,-1 1,0-1,0 1,0 0,0 0,0 0,0 0,0 0,0 0,0 0,0 1,0-1,-1 1,1-1,-1 1,1 0,-1-1,2 3,16 62,-18-59,0 0,1 0,-1 0,1-1,0 1,1 0,0-1,0 0,0 0,0 0,1 0,2 1,14 11,1-5</inkml:trace>
  <inkml:trace contextRef="#ctx0" brushRef="#br0" timeOffset="1153.46">1835 706,'-37'42,"7"-10,1 1,2 2,1 0,2 2,-2 8,24-43,0 0,0 0,0 1,0-1,1 1,-1-1,1 1,0 0,0-1,0 1,0 0,0 0,0 0,1 0,0 0,-1 0,1 0,0 0,0-1,1 1,-1 0,1 0,-1 0,1 0,0 0,0 0,0-1,1 1,-1 0,1-1,-1 1,1-1,0 0,0 1,0-1,0 0,0 0,0 0,1 0,-1-1,1 1,-1-1,1 1,0-1,1 0,9 0,0-1,0 0,1-1,-1 0,0-1,0-1,0 0,-1-1,1 0,-1-1,0 0,0-1,0 0,-1-1,0 0,0-1,-1-1,0 1,0-1,-1-1,0 0,-1-1,81-72,-87 83,1-1,-1 2,0-1,1 0,-1 0,0 1,0-1,0 1,1 0,-1-1,0 1,0 0,0 0,0 1,0-1,0 0,0 1,-1-1,1 1,0-1,-1 1,1 0,-1 0,0 0,0 0,0 0,1 0,-2 0,1 0,0 0,0 0,-1 1,1-1,-1 0,0 0,0 1,1-1,-1 0,-1 1,1-1,0 0,-1 0,1 1,2 9,-1-5,0 0,1 0,0 0,0 0,0-1,1 1,0 0,0-1,1 0,0 0,0 0,0 0,1-1,0 1,0-1,0-1,1 1,0-1,-1 1,1-2,1 1,-1-1,1 0,-1 0,1 0,0-1,0 0,0-1,0 0,0 0,0 0,0-1,1 0,-1 0,0-1,7-4,-1-1,0-1,0 0,0-1,-1 0,0-1,-1 0,0-1,0 0,-1-1,-1 0,0-1,8-11,5-17,-1-2,-1 0,-3 0,-1-2,-3 0,-1-1,-3 0,-1-3,-4 29,16-66,-5-1,-3 0,-4-1,-3-22,-15 50,10 58,0-1,0 1,-1-1,1 1,-1 0,1 0,-1-1,1 1,-1 0,0 0,0 0,1 0,-1 0,0-1,0 2,0-1,0 0,-1 0,1 0,0 0,0 1,0-1,-1 0,1 1,0-1,0 1,-1 0,1-1,-1 1,1 0,0 0,-1 0,1 0,0 0,-1 0,1 0,-1 1,1-1,-1 0,-4 5,1 0,-1-1,1 2,0-1,0 1,0 0,1 0,0 0,0 0,1 1,-1-1,2 1,-1 0,1 0,0 0,-1 3,1-3,-13 46,3 1,2 0,3 0,2 1,2 0,3 0,2 0,3 0,2-1,2 0,3 0,2-1,2 0,3-2,1 0,3-1,11 15,6 6,-50-64,-3-11</inkml:trace>
  <inkml:trace contextRef="#ctx0" brushRef="#br0" timeOffset="1400.456">2146 565,'33'0,"21"0,7 0,-4 5,0 1,-7 0,0-1,-1-1,2-2,-4-1,-4-1,-10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7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0 484,'39'-14,"-1"-1,-1-3,0-1,-1-1,-1-2,-2-2,0-1,-1-1,-2-2,-1-1,15-19,-24 24,81-119,-100 115,-10 43,1 2,0-1,1 1,1 0,1 1,0-1,1 1,1 0,1 1,-4 14,-6 36,4 2,2-1,4 1,3-1,2 1,10 46,-8-84,8 42,-2 1,-5 1,-2-1,-4 1,-3 0,-6 19,7-82,0 0,-1 0,-1-1,0 1,0-1,-2 0,1-1,-2 1,1-1,-2 0,0-1,0 0,-1 0,0 0,-1-1,0-1,-1 0,0 0,0-1,-12 6,16-12,-1-1,1-1,0 1,0-1,0 0,0-1,-1 0,1 0,0 0,0-1,0 0,1-1,-1 1,0-1,1-1,0 1,0-1,0 0,0 0,0-1,1 0,0 0,0 0,0-1,1 1,0-1,0 0,0 0,1-1,0 1,0-1,0 0,1 1,0-1,0 0,1 0,0 0,0-1,1 1,0-5,1-19,2-1,1 1,1-1,2 1,1 1,2-1,0 1,2 1,2 0,2-1,-6 4,2 2,0-1,2 2,1 0,1 1,0 0,2 1,0 1,2 1,0 0,5-1,-17 14,0 0,0 1,1 0,0 1,0-1,1 2,-1-1,1 1,-1 1,1 0,7-1,4 2</inkml:trace>
  <inkml:trace contextRef="#ctx0" brushRef="#br0" timeOffset="250.902">846 709,'-118'235,"115"-231,1 0,0 0,0 0,0 0,0 0,1 1,0-1,-1 1,2-1,-1 1,1-1,-1 1,1 0,0-1,1 1,-1-1,1 1,0-1,0 1,1-1,-1 1,1-1,0 0,0 0,0 0,1 0,-1 0,1 0,0-1,0 1,0-1,1 0,-1 0,1 0,0 0,-1-1,1 1,0-1,1 0,-1-1,3 2,-1-2,1-1,0 0,0 0,0 0,-1-1,1 0,0-1,-1 1,1-1,-1 0,0-1,1 0,-1 0,0 0,0 0,-1-1,1 0,-1 0,0-1,0 0,0 0,-1 0,0 0,0 0,7-9,-1-1,-1 0,0 0,-1 0,0-1,-2 0,0-1,3-13,-6 22,0 0,-1-1,0 1,-1 0,0-1,0 1,-1-1,0 1,0-1,-1 1,0-1,-1 1,0-1,0 1,-1 0,0 0,0 0,-1 1,0-1,0 1,-1 0,0 0,0 0,-10-6,3 1</inkml:trace>
  <inkml:trace contextRef="#ctx0" brushRef="#br0" timeOffset="534.339">1185 851,'-8'30,"2"-15,0 2,2-1,0 0,1 1,0 0,2 0,0 0,0 0,2 0,1 9,-1-23,-1 0,1-1,-1 1,1 0,0-1,0 1,0-1,1 1,-1-1,0 0,1 1,0-1,-1 0,1 0,0 0,0 0,0-1,1 1,-1 0,0-1,0 1,1-1,-1 0,1 0,-1 0,1 0,0 0,-1-1,1 1,0-1,0 0,-1 1,1-1,0-1,0 1,-1 0,1-1,5 0,0-1,0-1,0 0,-1 0,1 0,-1-1,0 0,0 0,0-1,0 0,4-5,2-1,-2-1,0 0,0 0,-1-1,0 0,-2-1,1 0,-2-1,0 1,0-1,3-14,16-55,-21 59</inkml:trace>
  <inkml:trace contextRef="#ctx0" brushRef="#br0" timeOffset="935.691">1609 1133,'8'-52,"2"0,3 1,2 1,2 0,3-1,0 13,-8 66,-11-26,28 118,-28-115,1-1,0 1,0-1,0 1,0-1,1 0,0 0,0 0,0 0,1 0,-1-1,1 1,0-1,-1 0,2 0,-1-1,0 1,0-1,1 0,-1 0,1 0,0-1,2 1,-2-2,0 0,0 0,0 0,0-1,0 1,0-1,0-1,0 1,-1-1,1 0,0 0,-1 0,0 0,1-1,-1 0,0 0,0 0,0 0,-1-1,1 1,-1-1,0 0,1-2,59-101,-62 105,9-20,-2 2</inkml:trace>
  <inkml:trace contextRef="#ctx0" brushRef="#br0" timeOffset="1336.122">2229 795,'-2'6,"-5"14,0 0,1 0,1 1,1-1,0 1,2 0,1 0,0 5,1-23,0-1,1 1,-1 0,0-1,1 1,0 0,0-1,-1 1,2-1,-1 1,0-1,0 0,1 0,-1 1,1-1,0 0,-1 0,1 0,0-1,0 1,1 0,-1-1,0 1,0-1,1 0,-1 0,1 0,-1 0,1 0,-1 0,1-1,0 1,-1-1,1 0,0 1,-1-1,1-1,0 1,4-1,1 1,-1-2,1 1,-1-1,0-1,0 1,0-1,0 0,-1-1,1 1,-1-2,0 1,3-2,18-23,-2 0,-1-2,-1-1,-1 0,-2-2,-2 0,-1-1,-1-1,-2 0,8-37,-11 38,-2-1,-2 0,-1 0,-2 0,-1-1,-2-23,-2 51,0-1,0 1,-1-1,0 1,-1 0,0 0,0 0,-1 0,0 0,-1 1,-3-6,6 12,0-1,0 0,0 0,0 1,-1-1,1 1,-1-1,0 1,1 0,-1 0,0 1,0-1,-1 0,1 1,0 0,0 0,-1 0,1 0,0 0,-1 1,1 0,-1-1,1 1,-1 0,1 1,-1-1,1 1,-1-1,1 1,0 0,0 0,-1 1,1-1,-9 8,0 0,1 1,0 0,0 1,1 0,1 1,0 0,1 0,0 1,1 0,0 0,1 1,0 0,1 0,1 0,0 1,1-1,1 1,0 0,1 0,1 0,1 12,-2-8,2 1,1-1,0 0,1 0,1 0,1 0,1-1,0 0,1 0,1 0,1-1,1 0,0-1,1 0,0 0,2-1,0-1,0 0,1-1,1 0,0-2,5 3,1 2,1-1,1-2,1 0,0-1,0-1,1-2,0 0,12 1,-8-5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6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6,'-1'-1,"-1"1,1-1,0 0,0 1,-1 0,1-1,0 1,-1 0,1-1,0 1,-1 0,1 0,0 0,-1 0,1 0,0 0,-1 1,1-1,0 0,-1 1,1-1,0 1,0-1,-1 1,1 0,0-1,0 1,0 0,0 0,0 0,0 0,0 0,0 0,0 0,1 0,-1 0,0 1,1-1,-1 0,0 0,1 1,0-1,-1 0,1 1,0-1,-10 67,10-65,2 355,-2-330,1 1,2-1,1 1,1-1,2-1,0 1,2-1,1 0,1-1,9 14,-18-37,0 1,0-1,0 0,1 0,0 0,-1 0,1 0,0-1,0 1,1-1,-1 0,0 0,1 0,-1 0,1-1,0 1,0-1,-1 0,1 0,0 0,0-1,0 1,0-1,0 0,0 0,0-1,0 1,0-1,0 0,-1 0,1 0,0 0,0-1,-1 1,1-1,-1 0,1 0,-1 0,0-1,0 1,0-1,0 0,0 0,110-164,34-163,-117 286,-28 44,-1 1,1 0,-1-1,1 1,-1 0,1 0,-1 0,0 0,0 1,1-1,-1 0,0 0,0 1,0-1,-1 1,1-1,0 1,0-1,-1 1,1-1,-1 1,1 0,-1-1,0 1,1 0,-1-1,0 1,0 0,0-1,-1 2,2 2,17 120,-17-102,1 0,1 1,1-1,1-1,1 1,1-1,1 0,1 0,0-1,2 0,2 1,-10-18,1 1,0-1,0 0,1 0,-1 0,1 0,0-1,0 0,0 0,0 0,0-1,1 0,-1 0,1 0,0 0,-1-1,1 0,0 0,0-1,0 0,0 0,-1 0,1 0,0-1,0 0,0 0,-1-1,1 0,-1 0,1 0,-1-1,0 1,0-1,0 0,0-1,0 1,-1-1,1 0,-1 0,0-1,-1 1,4-5,11-21,-2 0,0-2,-2 0,-2-1,-1 0,-1-1,4-28,-1 7,47-201,-60 254,0 0,0 0,1 0,-1 0,0 1,1-1,-1 0,1 0,0 0,-1 1,1-1,0 0,0 0,0 1,0-1,1 1,-1-1,0 1,1 0,-1 0,1-1,-1 1,1 0,0 0,-1 0,1 0,9 1</inkml:trace>
  <inkml:trace contextRef="#ctx0" brushRef="#br0" timeOffset="329.888">1244 515,'27'-5,"-17"4,-1 0,1 0,0-1,-1 0,1-1,-1 0,0 0,0-1,0 0,0-1,-1 0,0 0,0-1,0 0,-1 0,1-1,-2 0,5-5,-8 8,0 0,0-1,-1 1,0 0,0-1,0 0,0 1,-1-1,0 0,0 0,0 0,-1 0,1 0,-1 0,0 0,-1 0,1 0,-1 0,0 0,0 1,-1-1,1 0,-1 0,0 1,0-1,-1 1,1 0,-1 0,0 0,0 0,-1 0,1 0,-1 1,1 0,-2-1,2 2,0-1,1 1,-1 0,0 0,0 0,-1 1,1-1,0 1,0 0,-1-1,1 2,-1-1,1 0,-1 1,1-1,-1 1,1 0,-1 0,1 1,-1-1,1 1,-1-1,1 1,-1 0,1 1,0-1,-1 0,1 1,0 0,0 0,0 0,0 0,1 0,-1 1,0-1,-1 3,-6 6,0 1,1 1,0 0,0 0,2 1,0 0,-5 13,6-11,0 0,1 0,1 1,0 0,2 0,0 0,0 0,2 0,0 0,1 0,2 11,-1-20,-1 0,1 0,1 0,-1 0,1 0,1 0,0-1,0 1,0-1,1 0,0 0,0-1,0 1,1-1,0 0,1-1,-1 0,1 0,0 0,0-1,1 0,-1 0,1-1,4 2,6 1,0-1,0-1,1 0,0-2,-1 0,1-1,0 0,0-2,14-2,-7-1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42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24 126,'-12'213,"6"-151,2 0,3 0,6 48,-2-75,-1-3,1 0,2 0,1 0,1 0,2-1,2 3,-10-31,0 1,0-1,0 0,0 0,0 1,1-1,-1 0,1 0,0 0,0-1,0 1,0 0,1-1,-1 1,1-1,0 0,-1 0,1 0,0 0,0 0,0-1,0 1,1-1,-1 0,0 0,1 0,-1 0,0-1,1 1,-1-1,1 0,-1 0,1 0,-1-1,0 1,1-1,-1 0,1 0,-1 0,0 0,0 0,0-1,0 1,0-1,0 0,2-2,11-14,0-2,-2 0,0 0,-1-2,-1 1,-2-2,1-2,15-27,82-174,-106 224,-3 2,1-1,0 0,0 1,0-1,0 0,-1 1,1-1,0 0,0 1,0-1,1 0,-1 0,0 1,0-1,0 0,0 1,1-1,-1 1,0-1,1 0,-1 1,0-1,1 1,-1-1,1 1,-1-1,1 1,-1-1,1 1,-1-1,1 1,-1 0,1-1,0 1,-1 0,1 0,0-1,-1 1,1 0,0 0,-1 0,1 0,0 0,-1 0,1 0,0 0,-1 0,1 0,0 0,-1 0,1 1,0-1,-1 0,1 0,0 1,-1-1,1 0,-1 1,1-1,-1 1,1-1,7 139,-5-103,-4-24,2 0,-1 0,1 0,1-1,0 1,1 0,0-1,0 1,2-1,-1 0,1 0,1-1,0 0,0 0,5 5,-9-12,1-1,-1 0,1-1,-1 1,1 0,-1-1,1 1,0-1,0 0,0 0,0 0,0 0,0-1,0 1,0-1,0 1,0-1,0 0,0-1,0 1,0 0,0-1,0 0,0 1,0-1,0-1,0 1,0 0,-1-1,1 1,0-1,-1 0,1 0,-1 0,0 0,0 0,0 0,0-1,0 1,1-2,63-114,-66 117,29-76,-4-2,-3-1,-2-10,0 5,27-165,-46 207,-8 53,4 5</inkml:trace>
  <inkml:trace contextRef="#ctx0" brushRef="#br0" timeOffset="1728.854">1039 549,'5'0,"6"0,7 0,4-5,4-1,2 0,1 1,-5-3,-1-1,1 2,0 1,1 3,1 1,-4-4,0 0,-5 0</inkml:trace>
  <inkml:trace contextRef="#ctx0" brushRef="#br0" timeOffset="2078.942">1096 746,'0'5,"5"2,6-1,6-1,6-2,2-5,3-4,1 1,1 0,-1 1,0-3,0-1,-5 6,-7 3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46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134 171,'-29'194,"7"-88,-39 257,50-314,1 56,11-104,-1 1,1-1,0 0,0 1,0-1,0 0,0 0,1 0,-1 1,0-1,1 0,-1-1,0 1,1 0,-1 0,1-1,-1 1,1 0,0-1,-1 0,1 1,-1-1,1 0,0 0,-1 0,1 0,0 0,-1 0,1 0,0-1,-1 1,1-1,-1 1,1-1,-1 0,1 1,-1-1,1 0,-1 0,0 0,1 0,-1 0,0 0,0 0,0-1,0 1,0 0,1-2,13-7</inkml:trace>
  <inkml:trace contextRef="#ctx0" brushRef="#br0" timeOffset="301.81">501 227,'-48'84,"4"3,4 1,1 8,36-89,-5 10,0 0,1 0,1 0,1 1,0 0,2 0,0 1,0-1,2 0,1 1,0-1,1 1,1 0,-1-15,0 0,1 0,0-1,0 1,0 0,0-1,1 1,-1-1,1 0,0 1,0-1,0-1,0 1,0 0,1-1,-1 0,1 1,0-1,0-1,0 1,0-1,0 1,0-1,0 0,0 0,0-1,0 0,1 1,-1-1,3-1,3 1,1-1,0 0,-1-1,1 0,-1 0,1-1,-1-1,0 0,0 0,-1-1,8-4,7-11,0 0,-1-1,-1-1,-1-2,-1 0,-1-1,-1 0,-1-2,5-14,-6 11,-2 0,-1-1,-2-1,-1 0,-1-1,-2 0,-1 0,-2 0,-1-1,-2 0,-1 1,-2-2,3 30,-1 1,0-1,0 0,-1 0,1 0,-1 1,0-1,-1 0,1 1,-1-1,0 1,0-1,0 1,0 0,-1 0,0 0,0 0,0 0,0 1,-1-1,1 1,-1 0,0 0,0 0,0 1,0-1,0 1,-1 0,1 0,-1 0,1 1,-1 0,0 0,0 0,1 0,-1 1,-4 0,-3 3,1 0,0 1,0 0,0 0,1 2,0-1,-1 1,2 1,-1 0,1 0,0 1,1 0,0 0,0 1,0 0,1 1,-15 18</inkml:trace>
  <inkml:trace contextRef="#ctx0" brushRef="#br0" timeOffset="834.206">1123 2,'0'764,"-12"-701,-1-95,35-114,-12 110</inkml:trace>
  <inkml:trace contextRef="#ctx0" brushRef="#br0" timeOffset="1132.412">1377 114,'-41'66,"-2"-2,-2-2,-4-2,-26 23,65-73,-30 48,41-56,0 0,1 0,-1 0,1 0,0 0,-1-1,1 1,0-1,0 1,0-1,0 0,1 1,-1-1,0 0,0-1,1 1,-1 0,0-1,1 1,-1-1,1 0,-1 0,1 0,-1 0,1 0,-1 0,0-1,1 1,-1-1,3 1,75-3,70 7,-143-3,-1 2,0-1,0 1,0-1,0 2,0-1,-1 1,0 0,0 0,0 0,0 1,0-1,-1 1,0 0,0 1,0-1,-1 1,0 0,0 0,0 0,-1 0,1 0,-2 0,1 1,-1-1,0 1,0-1,0 1,-1-1,-1 6,-3 6</inkml:trace>
  <inkml:trace contextRef="#ctx0" brushRef="#br0" timeOffset="1515.223">1941 30,'89'88,"-2"134,-79-193,-2 1,-1 0,-1 0,-2 1,0-1,-3 1,0-1,-2 0,-1 1,1-16,-1-1,0 0,0 0,-2 0,0 0,0-1,-1 0,-1 0,0-1,-1 0,0-1,-8 8,12-13,-1 0,-1-1,1 0,-1 0,1-1,-1 1,-1-2,1 1,0-1,-1 0,0 0,0-1,0 0,0 0,0-1,0 0,0-1,0 0,0 0,-1 0,1-1,0-1,-4 0,6-1,0 1,1-1,-1 0,1 0,0-1,-1 0,2 0,-1 0,0 0,1-1,0 1,0-1,0 0,1-1,-1 1,1-1,1 1,-1-1,1 0,0 0,-1-6,1 9,-8-21</inkml:trace>
  <inkml:trace contextRef="#ctx0" brushRef="#br0" timeOffset="1770.372">1744 59,'19'4,"16"-2,6-3,7 0,4-5,-1-2,-1 1,2 1,1-2,-4-1,0 2,-4 1,0 3,2 1,-2 1,-4 1,-9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18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1,'17'12,"-12"7,-2 1,0-1,-1 1,-1-1,0 1,-3 17,1 3,1 395,31-281,-31-152,0-1,1 1,-1-1,1 1,-1 0,1-1,0 1,0-1,-1 1,1-1,0 0,0 1,0-1,1 0,-1 0,0 0,0 0,1 0,-1 0,1 0,-1 0,0 0,1-1,0 1,-1 0,1-1,-1 0,1 1,0-1,-1 0,1 0,0 0,-1 0,1 0,0 0,-1 0,1-1,0 1,-1 0,1-1,-1 1,1-1,-1 0,1 0,-1 0,1 1,-1-2,56-58,96-194,-112 209,-40 45,0-1,0 0,0 0,0 1,0-1,0 1,0-1,0 1,0-1,0 1,0-1,1 1,-1 0,0 0,0 0,0 0,0 0,1 0,-1 0,0 0,0 0,0 0,0 1,1-1,-1 0,0 1,0-1,0 1,0-1,0 1,0 0,0-1,0 1,0 0,0 0,-1 0,1 0,0 0,0 0,-1 0,1 0,-1 0,1 0,-1 0,1 0,-1 0,0 0,1 0,-1 1,27 139,-26-130,2 1,-1-1,2 0,0 0,0-1,0 1,2-1,-1 0,1 0,1 0,0-1,0 0,1 0,0-1,0 0,1-1,0 0,0 0,8 4,-12-9,-1-1,0 0,0 0,1 0,-1-1,1 1,-1-1,0 0,1 0,-1-1,1 1,-1-1,0 0,1 0,-1-1,0 1,0-1,0 0,0 0,0 0,0 0,-1-1,1 0,-1 1,0-1,0-1,0 1,2-2,68-108,29-161,-92 240,-1 0,-2-1,-1 0,-1 0,-3 0,0-1,-4-28,-6 34,8 30,0 1,0-1,0 0,0 1,0-1,0 0,0 1,0-1,-1 0,1 1,0-1,0 0,0 1,0-1,0 0,-1 1,1-1,0 0,0 1,0-1,-1 0,1 0,0 1,0-1,-1 0,1 0,0 0,-1 0,1 1,0-1,-1 0,1 0,0 0,-1 0,1 0,0 0,-1 0,1 0,0 0,-1 0,1 0,0 0,-1 0,1 0,0 0,-1 0,1 0,0 0,-1-1,1 1,0 0,-1 0,1 0,0 0,-1-1,1 1,0 0,0 0,0-1,-1 1,1 0,0-1,0 1,-4 15</inkml:trace>
  <inkml:trace contextRef="#ctx0" brushRef="#br0" timeOffset="631.809">1270 284,'138'-12,"82"-45,-142 34,-73 28,-8 3</inkml:trace>
  <inkml:trace contextRef="#ctx0" brushRef="#br0" timeOffset="1962.948">1326 594,'-5'0,"4"0,6 0,7 0,7-5,5-1,2-1,3 2,0 2,1 1,-1-4,1-1,-2 1,1 1,0 2,-6 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0,'20'0,"10"0,5 0,2 0,-1 0,-2 0,-1 0,-2 0,-2 0,-5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4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0,'0'34,"0"20,0 6,0-2,0-7,0-6,0-7,0-5,0-3,0-7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3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0,'17'225,"-7"-106,-5 0,-7 54,0-27,2 89,4-211,9-29,-7-8</inkml:trace>
  <inkml:trace contextRef="#ctx0" brushRef="#br0" timeOffset="397.891">395 169,'-136'187,"-77"73,210-257,2-2,0-1,0 1,0-1,0 1,0 0,0 0,0-1,0 1,0 0,0 0,0 0,0 0,0 0,1 0,-1 0,1 0,-1 1,0-1,1 0,0 0,-1 1,1-1,0 0,0 0,-1 1,1-1,0 0,0 0,1 1,-1-1,0 0,0 1,1-1,-1 0,0 0,1 0,-1 1,1-1,0 0,-1 0,1 0,0 0,0 0,-1 0,1 0,0 0,1 0,97 22,-87-21,-1 1,0 1,0 0,0 1,-1 0,0 1,0 0,0 0,-1 1,1 0,-2 1,1 0,-1 0,0 1,2 4,33 72,-22-49,-8-24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2:28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430 91,'-4'-4,"-1"-1,0 1,0 1,0-1,-1 0,1 1,-1 0,0 1,0-1,0 1,0 0,0 1,0-1,0 1,-1 1,1-1,-1 1,1 0,0 0,-1 1,1 0,0 0,0 0,-1 1,1 0,0 0,0 1,1 0,-1 0,0 0,1 0,0 1,0 0,0 0,0 0,1 1,-4 3,-20 31,1 0,2 2,2 1,2 0,-11 34,20-44,1 1,3 0,0 1,2-1,2 1,0 8,3-28,1 0,0-1,1 1,1 0,0-1,0 1,2-1,-1 0,2 0,0 0,0 0,1-1,1 0,0 0,1-1,8 10,-5-12,0-2,1 1,0-1,0-1,0 0,1-1,0-1,0 0,0 0,1-1,-1-1,1 0,0-1,-1-1,1 0,0 0,-1-2,1 1,-1-2,1 0,-1-1,0 0,0 0,7-5,-7 3,0-1,0 0,-1 0,1-1,-2-1,1 0,-1-1,-1 0,0-1,0 0,-1-1,-5 8,-1 1,-1-1,1 0,-1-1,1 1,-1 0,0-1,0 1,-1-1,0 0,0 1,0-1,0 0,-1 0,1 0,-1 1,0-1,-1 0,1 0,-1 0,0 0,0 1,-1-1,1 0,-1 1,0 0,0-1,-1 1,1 0,-1 0,0 0,0 0,0 1,-3-3,-5-2,-1 1,0 0,-1 0,0 1,0 1,0 0,0 1,-1 0,0 1,0 0,0 2,0-1,0 2,0 0,0 0,0 2,0-1,0 2,0 0,1 1,-1 0,1 1,-4 2,4-1,0 0,0 2,1-1,0 2,0-1,1 2,0-1,1 2,0-1,0 1,1 1,1 0,0 0,-1 2,-2 12</inkml:trace>
  <inkml:trace contextRef="#ctx0" brushRef="#br0" timeOffset="895.77">910 655,'-4'15,"-3"9,1 5,6-2,3-5</inkml:trace>
  <inkml:trace contextRef="#ctx0" brushRef="#br0" timeOffset="1419.082">1108 175,'33'-28,"-19"14,1 0,0 0,0 2,2 0,-1 0,2 2,-1 0,1 1,1 1,0 1,0 0,0 1,1 1,-1 1,1 1,-17 3,1 0,-1 0,0 1,0-1,0 1,0-1,0 1,0 0,0 0,0 0,0 1,0-1,-1 1,1-1,0 1,-1 0,0 0,1 0,-1 0,0 1,0-1,0 0,0 1,-1 0,1-1,0 1,-1 0,0 0,0 0,0 0,0 0,0 0,-1 0,1 0,-1 1,1 6,-1 0,0 0,-1 0,0 0,-1 0,1 0,-2 0,0 0,0-1,-2 5,-22 39,-2 0,-2-2,-2-2,-3 0,-56 84,56-36,35-94,1-1,0 1,0 0,0 0,0-1,0 1,1 0,-1-1,1 1,0 0,0-1,0 1,0-1,0 1,0-1,1 0,-1 1,1-1,-1 0,1 0,0 0,0 0,0 0,0-1,0 1,1-1,-1 1,0-1,1 0,-1 0,1 0,-1 0,1 0,0 0,-1-1,1 1,26 2,0-1,-1-1,1-1,0-2,-1 0,1-3,-1 0,3-2,2 1,100-24,-108 26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2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49 614,'-6'9,"0"0,1 0,0 0,0 1,1-1,0 1,1 0,0 0,1 1,0-1,-1 10,3-16,0 0,0 0,0 0,0 0,0 0,1 0,0 0,0-1,0 1,0 0,1 0,0-1,-1 1,1-1,1 1,-1-1,0 0,1 0,-1 0,1 0,0 0,0 0,0-1,1 0,-1 1,0-1,1-1,0 1,-1 0,1-1,0 0,0 1,2-1,0 0,0 0,-1-1,1 1,0-1,0 0,0-1,0 1,0-1,0-1,-1 1,1-1,-1 0,1 0,-1 0,1-1,-1 0,0 0,0 0,-1-1,1 1,-1-1,1 0,-1-1,0 0,7-8,1 0,-2-2,0 1,-1-1,-1 0,0-1,5-15,10-33,-3-1,-3-1,-3 0,-3-1,-2-15,-14-56,4 132,0 0,-1 0,1 0,-1 0,0 0,-1 0,1 1,-1-1,0 1,-1 0,1 0,-1 0,0 0,0 1,-1-1,1 1,-1 0,0 1,0-1,0 1,-1 0,2 1,1 1,0 0,-1 1,1-1,-1 1,1-1,-1 1,1 0,-1 0,1 0,-1 1,1 0,-1-1,1 1,-1 0,1 0,0 1,-1-1,1 1,0 0,0 0,0 0,1 0,-1 0,0 0,1 1,-3 2,-51 82,50-70,0 0,1 1,1-1,1 1,0 0,2 0,0 0,1 0,0 0,2 0,0 0,1 0,0 0,2-1,0 1,1-1,1 0,1-1,0 0,1 0,0-1,12 14,-6-16,1 0,0-1,1-1,0-1,0 0,2-1,-1-1,1-1,0 0,0-2,1 0,-1-1,1-1,0-1,0 0,0-2,1 0,7-2,9-2,0 0,-1-3,0-1,30-11,-42 12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0,'11'139,"-1"-66,-3 0,-4 1,-5 49,2-52,-5 2,-2 0,-4-1,-11 36,10-52,-12 22,24-95,5 4</inkml:trace>
  <inkml:trace contextRef="#ctx0" brushRef="#br0" timeOffset="449.191">391 141,'-304'367,"302"-365,0-1,1 1,-1-1,0 1,1-1,-1 1,1 0,-1 0,1 0,0 0,0 0,0 0,0 0,0 0,1 0,-1 1,1-1,-1 0,1 0,0 1,0-1,0 0,0 0,0 1,0-1,1 0,-1 1,1-1,-1 0,1 0,0 0,0 0,0 0,0 0,0 0,1 0,-1 0,1 0,-1-1,1 1,-1-1,2 2,72 37,-63-35,0 1,0 0,-1 0,0 1,0 1,0-1,-1 2,0 0,-1 0,0 1,7 8,-10-9,-1-1,0 1,0 0,-1 0,0 0,-1 1,0-1,0 1,-1 0,0 0,-1 4,6 34,-1-30</inkml:trace>
  <inkml:trace contextRef="#ctx0" brushRef="#br0" timeOffset="974.47">533 791,'140'-68,"-139"67,0 0,1 1,-1-1,1 1,-1-1,1 1,0-1,-1 1,1 0,-1 0,1 0,0 0,-1 0,1 0,-1 0,1 0,-1 1,1-1,0 1,-1-1,1 1,-1-1,0 1,1 0,-1 0,0 0,1 0,-1 0,0 0,0 0,0 0,0 0,0 1,0-1,0 0,0 1,0-1,-1 1,1-1,0 1,-1-1,0 1,1-1,-1 1,0-1,0 1,1 0,-1-1,-1 1,1-1,0 1,0 0,-1-1,1 1,0-1,-1 1,0-1,1 1,-1 0,-75 114,38-68,32-39,4-8,0 1,0-1,0 1,1-1,-1 1,0-1,1 1,-1 0,1 0,0 0,-1 0,1 0,0 0,0 0,0 0,1 0,-1 1,0-1,1 0,-1 1,1-1,0 0,0 1,0-1,0 0,0 1,1-1,-1 0,1 1,-1-1,1 0,0 0,0 0,0 0,0 1,0-1,0-1,1 1,-1 0,1 0,-1 0,1-1,1 2,8 0,1 0,-1-1,1-1,0 0,-1 0,1-1,0-1,-1 0,1 0,0-1,-1-1,0 0,1 0,3-3,-3 3,35-14,-29 9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3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387 0,'-24'34,"-12"15,-6 5,0-3,3-9,2-8,8-4,4-3,2-5,-1-3,5 1,0-2,3-1,5-3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4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49 932,'-21'57,"17"-52,1 1,0-1,0 0,0 1,1 0,0 0,0 0,0 0,1 0,0 0,0 0,0 0,1 0,0 1,0-1,1 0,0 0,0 0,0 0,1 0,-1 0,2 0,-1 0,1-1,-1 1,1-1,1 1,1 1,-2-5,0 0,0 0,1 0,-1-1,1 1,-1-1,1 0,0 0,-1 0,1 0,0 0,0-1,0 0,0 0,-1 0,1 0,0-1,0 1,-1-1,1 0,0 0,-1-1,1 1,0-1,-1 1,0-1,2-1,84-66,-19-16,-70 83,0 1,0 0,1 0,-1 0,1 0,-1-1,1 1,-1 0,1 0,-1 0,1 0,0 0,-1 0,1 1,0-1,0 0,0 0,0 0,0 1,0-1,0 1,0-1,0 0,0 1,0 0,0-1,0 1,1 0,-1-1,0 1,0 0,0 0,0 0,1 0,-1 0,0 0,0 1,0-1,1 0,-1 1,0-1,0 0,0 1,0-1,0 1,0 0,0-1,0 1,0 0,0 0,0 0,-1-1,1 1,0 0,0 0,-1 0,1 0,-1 0,1 0,-1 0,1 1,2 4,-2-1,1 0,0 0,0 0,0 0,0-1,1 1,-1-1,1 0,0 0,1 0,-1 0,1 0,0-1,-1 1,2-1,-1 0,0 0,0-1,1 1,0-1,-1 0,1 0,0-1,0 1,0-1,0 0,0 0,0-1,1 0,0 0,6-4,0-1,0-1,-1 0,0 0,-1-1,1 0,-1-1,-1 0,1-1,-1 0,-1-1,0 1,0-2,-1 1,1-2,4-5</inkml:trace>
  <inkml:trace contextRef="#ctx0" brushRef="#br0" timeOffset="1184.749">1121 1,'-103'449,"62"-165,17-82,24-200,1 0,-1 0,1 0,-1 1,1-1,0 0,0 0,0 0,0 0,0 0,0 0,1-1,-1 1,1 0,-1-1,1 1,0-1,-1 1,1-1,0 0,0 0,0 1,0-1,0-1,0 1,0 0,1-1,-1 1,0-1,0 1,1-1,-1 0,0 0,0 0,1 0,-1 0,0-1,0 1,0-1,1 0,-1 1,0-1,0 0,0 0,0 0,0 0,-1-1,1 1,0 0,0-1,-1 0,1 1,-1-1,1 0,-1 0,0 1,1-2,143-137,-144 139,0-1,0 1,0 0,1 0,-1 0,0 0,1 0,-1 0,1 0,-1 1,1-1,-1 0,1 1,0-1,-1 1,1 0,0-1,-1 1,1 0,0 0,-1 0,1 0,0 0,-1 1,1-1,0 0,-1 1,1-1,-1 1,1 0,-1 0,1-1,-1 1,1 0,-1 0,0 0,1 0,-1 1,0-1,0 0,0 0,0 1,0-1,0 1,0-1,-1 1,1-1,0 1,-1-1,1 1,-1 0,0-1,1 1,-1-1,0 1,0 0,0 0,0-1,3 52,-4-48,1 1,-1 0,1 0,0-1,1 1,-1 0,1 0,0-1,1 1,-1-1,1 1,0-1,0 1,1-1,0 0,0 0,0 0,0-1,1 1,0-1,0 0,0 0,0 0,1 0,0 0,5 0,0 0,0 0,0-1,0-1,0 0,1 0,0-1,-1 0,1-1,-1 0,1 0,0-1,-1-1,1 0,-1 0,0-1,0 0,0-1,0 0,0-1,-1 0,0 0,0-1,0 0,-1-1,1-1,2 0,-1-1,-1 0,1-1,-2 0,1 0,-1-1,-1 0,0 0,-1-1,0 0,0 0,-1 0,-1-1,0 1,-1-1,-1 0,1 0,-2-1,0 1,-1-7,0 17,-1 0,1 0,-1 1,0-1,0 0,0 0,0 1,-1-1,1 1,-1-1,1 1,-1-1,0 1,0 0,0 0,0 0,0 0,-1 0,1 1,-1-1,1 1,-1-1,1 1,-1 0,0 0,0 0,1 0,-1 1,0-1,0 1,0-1,0 1,0 0,0 0,0 1,1-1,-1 1,-2 0,-4 0,1 2,-1-1,1 1,-1 0,1 1,0 0,0 0,0 1,1 0,0 1,0-1,-2 3,-4 6,0 1,1 1,1 0,1 0,0 1,1 1,1-1,0 1,1 1,1-1,1 1,0 4,4-18,1 0,-1 0,0 0,1 0,0 0,0 0,1 0,0 0,0 0,0 0,0 0,0 0,1-1,0 1,0 0,1-1,-1 0,1 1,0-1,0 0,0 0,1-1,-1 1,1-1,0 1,0-1,0 0,0-1,1 1,-1-1,1 0,-1 0,1 0,0 0,0-1,0 0,0 0,0-1,0 1,0-1,22 0,-1-1,1-1,-1-2,0 0,0-2,0-1,-1-1,0-1,-1-1,0-1,0-1,4-5,11-4,-1-3,-1-1,-1-2,20-20,-45 37,-1 0,0-1,-1-1,0 1,-1-2,0 1,-1-1,-1 0,0 0,0-1,-1 0,-1 0,-1 0,0 0,0 0,-1-3,-2 15,0 0,0 0,0 0,0-1,0 1,0 0,-1 0,1 0,-1 1,1-1,-1 0,0 0,1 0,-1 0,0 0,0 1,-1-1,1 0,0 1,0-1,-1 1,1-1,-1 1,1 0,-1 0,0 0,1 0,-1 0,0 0,0 0,0 0,0 1,0-1,0 1,0-1,0 1,0 0,0 0,-74 22,65-15,0 1,0 0,1 1,0 0,1 1,0 0,1 0,-1 1,2 0,0 1,0-1,-2 8,9-18,-1 0,1 0,0 1,0-1,-1 0,1 0,0 1,0-1,0 0,0 0,1 1,-1-1,0 0,0 0,1 0,-1 1,1-1,-1 0,1 0,-1 0,1 0,0 0,0 0,-1 0,1 0,0 0,0 0,0 0,0-1,0 1,0 0,0-1,0 1,0-1,1 1,-1-1,0 1,0-1,0 0,1 1,-1-1,0 0,0 0,1 0,-1 0,61 2,-22-11,-37 8,-1-1,1 1,-1-1,1 1,0 0,0 0,-1 0,1 0,0 1,0-1,0 1,0 0,0 0,0 0,0 0,0 0,0 0,-1 1,1 0,0-1,0 1,0 0,-1 0,1 1,0-1,-1 0,1 1,-1 0,0 0,1-1,-1 1,0 1,0-1,0 0,0 0,-1 1,1-1,-1 1,1-1,-1 1,0 0,1 2,3 59,-6-60,0 1,0 0,1 0,0 0,0 0,0 0,1 0,0 0,0 0,0-1,0 1,1 0,-1-1,1 1,1-1,-1 1,0-1,1 0,0 0,0 0,0 0,1-1,-1 1,1-1,0 0,0 0,0 0,1 0,7 0,1 0,0-1,0 0,0-1,1 0,-1-1,0-1,0 0,0-1,0 0,0-1,0-1,9-3,13-1,-18 4,-1 0,1 0,-1-2,0 0,-1 0,0-2,0 0,0-1,-1 0,0-1,-1 0,0-1,-1-1,11-13,20-84,-43 105,-1-1,1 1,-1-1,0 0,-1 1,1-1,-1 1,0 0,0 0,0 0,-1 0,1 0,-1 0,0 0,0 1,0-1,-1 1,1 0,-1 0,0 0,1 1,-1-1,-1 1,1 0,0 0,0 0,-1 1,1 0,-1-1,1 2,-1-1,0 0,1 1,-1 0,0 0,1 0,-1 1,0 0,1 0,-1 0,1 0,-1 0,1 1,0 0,-3 1,-8 6,1 0,0 1,1 1,0 0,1 0,0 1,1 1,0 0,1 0,0 1,1 1,1-1,0 2,1-1,1 1,0 0,1 0,1 0,0 1,2 0,-1 8,3-18,0 0,0 1,1-1,0 1,1-1,0 0,0 0,0 0,1 0,0 0,0 0,1-1,-1 1,2-1,-1 0,1 0,0-1,0 1,0-1,1 0,0-1,0 1,0-1,0 0,1 0,-1-1,7 2,10 5,1-1,0-2,1 0,-1-2,1 0,0-2,17 1,104-9,-117-2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9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30,'5'0,"6"0,7 0,4 0,3 0,3 0,-4-5,-1-1,0 0,2 1,0 1,2 2,0 1,-4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9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30,'10'0,"8"0,5 0,4 0,-3-5,0-1,0 0,1 1,1 2,0 1,2 0,0 2,-5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0,'1'124,"-13"288,11-406,-3 58,-3 0,-4 0,-1-1,-4-1,-2 0,-25 54,34-98</inkml:trace>
  <inkml:trace contextRef="#ctx0" brushRef="#br0" timeOffset="383.275">528 170,'-470'366,"469"-366,0 1,0-1,0 1,0 0,0-1,0 1,1 0,-1 0,0-1,0 1,1 0,-1 0,0 0,1 0,-1 0,1 0,-1 0,1 0,-1 1,1-1,0 0,0 0,-1 0,1 0,0 0,0 1,0-1,0 0,1 0,-1 0,0 0,0 1,1-1,-1 0,0 0,1 0,-1 0,1 0,0 0,-1 0,1 0,0 0,0 0,0 0,52 27,-31-18,15 8,-1 2,-1 2,-1 1,-1 2,-1 1,17 19,-10 30,-31-59</inkml:trace>
  <inkml:trace contextRef="#ctx0" brushRef="#br0" timeOffset="641.631">725 678,'-5'33,"-1"17,-1 3,2-1,2-5,1-7,0-9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13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62,'-1'55,"13"144,24-18,-32-162</inkml:trace>
  <inkml:trace contextRef="#ctx0" brushRef="#br0" timeOffset="251.011">1 570,'38'-5,"18"-1,8-5,-1-1,-2 3,-6 2,-9-3,-6 1,-6 2,-3 2,-3 2,-1 1,-5 2</inkml:trace>
  <inkml:trace contextRef="#ctx0" brushRef="#br0" timeOffset="685.107">85 739,'47'-7,"-21"2,1 0,0 3,0 0,0 1,20 3,-44-2,-1 1,0-1,0 0,0 1,0 0,0-1,0 1,0 0,0 0,0 0,0 0,0 0,0 1,-1-1,1 1,-1-1,1 1,-1-1,1 1,-1 0,0 0,0 0,0 0,0-1,0 1,0 1,0-1,-1 0,1 0,-1 0,0 0,1 0,-1 0,0 1,0-1,0 0,-1 0,1 0,0 1,-1-1,0 0,1 0,-1 0,0 0,0 0,0 0,0 0,-1-1,1 1,0 0,-1-1,1 1,-1 0,-149 158,142-150,-51 75,59-83,0 0,0 1,-1-1,2 1,-1-1,0 1,0 0,1-1,-1 1,1-1,0 1,0 0,0 0,0-1,1 1,-1 0,1-1,-1 1,1-1,0 1,0-1,0 1,0-1,1 1,-1-1,1 0,-1 0,1 0,0 0,0 0,0 0,0 0,0 0,2 0,0 0,0 0,0 0,1 0,-1-1,1 1,0-1,-1-1,1 1,0 0,-1-1,1 0,0 0,-1-1,1 1,0-1,-1 0,1-1,0 1,-1-1,0 1,1-1,-1-1,1 1,93-63,-98 65,43-38,-27 19</inkml:trace>
  <inkml:trace contextRef="#ctx0" brushRef="#br0" timeOffset="1297.697">678 852,'10'-7,"0"0,-1 0,0-1,-1-1,1 1,-2-2,1 1,-1-1,2-5,5-4,175-232,-132 203,-55 50,0-1,0 1,0 0,0 0,0 0,-1 0,1 0,-1 1,0-1,0 0,1 1,-1-1,-1 0,1 1,0-1,-1 1,1 0,-1-1,0 1,0-1,0 1,0 0,0-1,0 1,-1-1,0 1,-13 75,11-69,0 1,1 0,0-1,0 1,1 0,0 0,1-1,0 1,1 0,0 0,0 0,1-1,2 9,-3-17,-1 1,0 0,1-1,0 1,-1-1,1 1,0-1,0 1,-1-1,1 0,1 0,-1 1,0-1,0 0,0 0,0 0,1 0,-1 0,1 0,-1 0,0-1,1 1,0 0,-1-1,1 1,-1-1,1 0,-1 1,1-1,0 0,-1 0,1 0,0 0,-1 0,1-1,0 1,-1 0,1-1,-1 1,1-1,-1 0,1 1,-1-1,1 0,-1 0,0 0,1 0,52-61,57-172,-47 121,-58 140,-15 10,3 0,0 0,3 1,1-1,3 35,20-9,-9-50</inkml:trace>
  <inkml:trace contextRef="#ctx0" brushRef="#br0" timeOffset="1698.678">1581 287,'84'225,"-16"-65,-68-159,1-1,-1 1,0-1,1 1,-1-1,0 1,1-1,-1 0,1 1,-1-1,1 0,-1 1,1-1,-1 0,1 1,-1-1,1 0,-1 0,1 0,-1 0,1 0,0 1,-1-1,1 0,-1 0,1 0,0 0,-1-1,1 1,-1 0,1 0,-1 0,1 0,0-1,-1 1,1 0,-1 0,1-1,-1 1,1 0,-1-1,0 1,1-1,-1 1,1-1,-1 1,0-1,1 1,-1-1,0 1,0-1,1 1,-1-1,0 1,0-1,0 1,0-1,0 0,0 1,0-1,0 1,0-1,0 0,0 1,0-1,0 1,0-1,0 0,15-55,-13 49,70-249,-46 183,-18 55</inkml:trace>
  <inkml:trace contextRef="#ctx0" brushRef="#br0" timeOffset="1948.33">2061 739,'-5'29,"3"9,3-1</inkml:trace>
  <inkml:trace contextRef="#ctx0" brushRef="#br0" timeOffset="2371.913">2117 62,'6'-6,"1"0,0 0,0 1,1 0,-1 0,1 0,0 1,0 1,0-1,1 1,-1 1,1 0,0 0,0 0,-1 1,1 0,0 1,0 0,7 1,-14 0,0 0,0 0,-1 0,1 0,0 0,-1 0,1 1,-1-1,1 1,-1-1,0 1,1-1,-1 1,0-1,0 1,0 0,0 0,-1 0,1 0,0-1,-1 1,1 0,-1 0,0 0,1 0,-1 0,0 0,0 0,-1 0,1 0,0 0,-1 0,1 0,-1 0,0 0,1 0,-2 1,-39 70,36-65,0-1,-30 59,34-64,1 0,0 0,-1 0,1 0,0 0,0 0,0 0,0 0,0 0,1 0,-1 0,0 0,1 0,0-1,-1 1,1 0,0 0,0 0,0-1,0 1,0 0,1-1,-1 1,0-1,1 1,-1-1,1 0,0 0,-1 0,1 0,0 0,-1 0,1 0,0 0,1 0,108 12,-84-13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9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85,'-9'88,"4"0,4 0,5 33,36 510,-41-470,1-172</inkml:trace>
  <inkml:trace contextRef="#ctx0" brushRef="#br0" timeOffset="248.895">0 847,'63'-9,"-1"-3,-1-2,-1-3,52-23,-74 21,0-3,-1-1,-1-1,-2-2,0-2,-2-1,-1-1,-2-1,-1-2,-1-1,-2-2,-1 0,14-31,-20 37</inkml:trace>
  <inkml:trace contextRef="#ctx0" brushRef="#br0" timeOffset="566.022">932 0,'-53'398,"51"-320,2 0,4-1,3 1,4-1,3 0,5 4,30 46,-47-126,0 0,0 1,1-1,-1 0,0 0,0-1,1 1,-1 0,0-1,1 1,-1-1,1 0,-1 0,1 0,-1 0,0 0,1-1,-1 1,1-1,-1 1,0-1,1 0,-1 0,0 0,0 0,0 0,0-1,0 1,0-1,0 1,0-1,-1 0,1 1,0-1,-1 0,0 0,1 0,-1-1,0 1,0 0,0 0,0 0,-1-1,1-1,10-9,126-163,-136 174,-1 0,1 0,0 0,-1-1,1 1,0 0,0 0,1 1,-1-1,0 0,1 0,-1 0,1 1,0-1,-1 1,1 0,0-1,0 1,0 0,0 0,0 0,0 0,0 0,0 1,0-1,0 0,1 1,-1 0,0 0,0-1,1 1,-1 1,0-1,0 0,1 0,-1 1,0-1,0 1,0 0,0 0,0 0,0 0,0 0,0 0,0 0,0 1,0-1,-1 1,1-1,-1 1,1 0,-1-1,2 3,16 62,-18-59,0 0,1 0,-1 0,1-1,0 1,1 0,0-1,0 0,0 0,0 0,1 0,2 1,14 11,1-5</inkml:trace>
  <inkml:trace contextRef="#ctx0" brushRef="#br0" timeOffset="1153.46">1835 706,'-37'42,"7"-10,1 1,2 2,1 0,2 2,-2 8,24-43,0 0,0 0,0 1,0-1,1 1,-1-1,1 1,0 0,0-1,0 1,0 0,0 0,0 0,1 0,0 0,-1 0,1 0,0 0,0-1,1 1,-1 0,1 0,-1 0,1 0,0 0,0 0,0-1,1 1,-1 0,1-1,-1 1,1-1,0 0,0 1,0-1,0 0,0 0,0 0,1 0,-1-1,1 1,-1-1,1 1,0-1,1 0,9 0,0-1,0 0,1-1,-1 0,0-1,0-1,0 0,-1-1,1 0,-1-1,0 0,0-1,0 0,-1-1,0 0,0-1,-1-1,0 1,0-1,-1-1,0 0,-1-1,81-72,-87 83,1-1,-1 2,0-1,1 0,-1 0,0 1,0-1,0 1,1 0,-1-1,0 1,0 0,0 0,0 1,0-1,0 0,0 1,-1-1,1 1,0-1,-1 1,1 0,-1 0,0 0,0 0,0 0,1 0,-2 0,1 0,0 0,0 0,-1 1,1-1,-1 0,0 0,0 1,1-1,-1 0,-1 1,1-1,0 0,-1 0,1 1,2 9,-1-5,0 0,1 0,0 0,0 0,0-1,1 1,0 0,0-1,1 0,0 0,0 0,0 0,1-1,0 1,0-1,0-1,1 1,0-1,-1 1,1-2,1 1,-1-1,1 0,-1 0,1 0,0-1,0 0,0-1,0 0,0 0,0 0,0-1,1 0,-1 0,0-1,7-4,-1-1,0-1,0 0,0-1,-1 0,0-1,-1 0,0-1,0 0,-1-1,-1 0,0-1,8-11,5-17,-1-2,-1 0,-3 0,-1-2,-3 0,-1-1,-3 0,-1-3,-4 29,16-66,-5-1,-3 0,-4-1,-3-22,-15 50,10 58,0-1,0 1,-1-1,1 1,-1 0,1 0,-1-1,1 1,-1 0,0 0,0 0,1 0,-1 0,0-1,0 2,0-1,0 0,-1 0,1 0,0 0,0 1,0-1,-1 0,1 1,0-1,0 1,-1 0,1-1,-1 1,1 0,0 0,-1 0,1 0,0 0,-1 0,1 0,-1 1,1-1,-1 0,-4 5,1 0,-1-1,1 2,0-1,0 1,0 0,1 0,0 0,0 0,1 1,-1-1,2 1,-1 0,1 0,0 0,-1 3,1-3,-13 46,3 1,2 0,3 0,2 1,2 0,3 0,2 0,3 0,2-1,2 0,3 0,2-1,2 0,3-2,1 0,3-1,11 15,6 6,-50-64,-3-11</inkml:trace>
  <inkml:trace contextRef="#ctx0" brushRef="#br0" timeOffset="1400.456">2146 565,'33'0,"21"0,7 0,-4 5,0 1,-7 0,0-1,-1-1,2-2,-4-1,-4-1,-10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7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0 484,'39'-14,"-1"-1,-1-3,0-1,-1-1,-1-2,-2-2,0-1,-1-1,-2-2,-1-1,15-19,-24 24,81-119,-100 115,-10 43,1 2,0-1,1 1,1 0,1 1,0-1,1 1,1 0,1 1,-4 14,-6 36,4 2,2-1,4 1,3-1,2 1,10 46,-8-84,8 42,-2 1,-5 1,-2-1,-4 1,-3 0,-6 19,7-82,0 0,-1 0,-1-1,0 1,0-1,-2 0,1-1,-2 1,1-1,-2 0,0-1,0 0,-1 0,0 0,-1-1,0-1,-1 0,0 0,0-1,-12 6,16-12,-1-1,1-1,0 1,0-1,0 0,0-1,-1 0,1 0,0 0,0-1,0 0,1-1,-1 1,0-1,1-1,0 1,0-1,0 0,0 0,0-1,1 0,0 0,0 0,0-1,1 1,0-1,0 0,0 0,1-1,0 1,0-1,0 0,1 1,0-1,0 0,1 0,0 0,0-1,1 1,0-5,1-19,2-1,1 1,1-1,2 1,1 1,2-1,0 1,2 1,2 0,2-1,-6 4,2 2,0-1,2 2,1 0,1 1,0 0,2 1,0 1,2 1,0 0,5-1,-17 14,0 0,0 1,1 0,0 1,0-1,1 2,-1-1,1 1,-1 1,1 0,7-1,4 2</inkml:trace>
  <inkml:trace contextRef="#ctx0" brushRef="#br0" timeOffset="250.902">846 709,'-118'235,"115"-231,1 0,0 0,0 0,0 0,0 0,1 1,0-1,-1 1,2-1,-1 1,1-1,-1 1,1 0,0-1,1 1,-1-1,1 1,0-1,0 1,1-1,-1 1,1-1,0 0,0 0,0 0,1 0,-1 0,1 0,0-1,0 1,0-1,1 0,-1 0,1 0,0 0,-1-1,1 1,0-1,1 0,-1-1,3 2,-1-2,1-1,0 0,0 0,0 0,-1-1,1 0,0-1,-1 1,1-1,-1 0,0-1,1 0,-1 0,0 0,0 0,-1-1,1 0,-1 0,0-1,0 0,0 0,-1 0,0 0,0 0,7-9,-1-1,-1 0,0 0,-1 0,0-1,-2 0,0-1,3-13,-6 22,0 0,-1-1,0 1,-1 0,0-1,0 1,-1-1,0 1,0-1,-1 1,0-1,-1 1,0-1,0 1,-1 0,0 0,0 0,-1 1,0-1,0 1,-1 0,0 0,0 0,-10-6,3 1</inkml:trace>
  <inkml:trace contextRef="#ctx0" brushRef="#br0" timeOffset="534.339">1185 851,'-8'30,"2"-15,0 2,2-1,0 0,1 1,0 0,2 0,0 0,0 0,2 0,1 9,-1-23,-1 0,1-1,-1 1,1 0,0-1,0 1,0-1,1 1,-1-1,0 0,1 1,0-1,-1 0,1 0,0 0,0 0,0-1,1 1,-1 0,0-1,0 1,1-1,-1 0,1 0,-1 0,1 0,0 0,-1-1,1 1,0-1,0 0,-1 1,1-1,0-1,0 1,-1 0,1-1,5 0,0-1,0-1,0 0,-1 0,1 0,-1-1,0 0,0 0,0-1,0 0,4-5,2-1,-2-1,0 0,0 0,-1-1,0 0,-2-1,1 0,-2-1,0 1,0-1,3-14,16-55,-21 59</inkml:trace>
  <inkml:trace contextRef="#ctx0" brushRef="#br0" timeOffset="935.691">1609 1133,'8'-52,"2"0,3 1,2 1,2 0,3-1,0 13,-8 66,-11-26,28 118,-28-115,1-1,0 1,0-1,0 1,0-1,1 0,0 0,0 0,0 0,1 0,-1-1,1 1,0-1,-1 0,2 0,-1-1,0 1,0-1,1 0,-1 0,1 0,0-1,2 1,-2-2,0 0,0 0,0 0,0-1,0 1,0-1,0-1,0 1,-1-1,1 0,0 0,-1 0,0 0,1-1,-1 0,0 0,0 0,0 0,-1-1,1 1,-1-1,0 0,1-2,59-101,-62 105,9-20,-2 2</inkml:trace>
  <inkml:trace contextRef="#ctx0" brushRef="#br0" timeOffset="1336.122">2229 795,'-2'6,"-5"14,0 0,1 0,1 1,1-1,0 1,2 0,1 0,0 5,1-23,0-1,1 1,-1 0,0-1,1 1,0 0,0-1,-1 1,2-1,-1 1,0-1,0 0,1 0,-1 1,1-1,0 0,-1 0,1 0,0-1,0 1,1 0,-1-1,0 1,0-1,1 0,-1 0,1 0,-1 0,1 0,-1 0,1-1,0 1,-1-1,1 0,0 1,-1-1,1-1,0 1,4-1,1 1,-1-2,1 1,-1-1,0-1,0 1,0-1,0 0,-1-1,1 1,-1-2,0 1,3-2,18-23,-2 0,-1-2,-1-1,-1 0,-2-2,-2 0,-1-1,-1-1,-2 0,8-37,-11 38,-2-1,-2 0,-1 0,-2 0,-1-1,-2-23,-2 51,0-1,0 1,-1-1,0 1,-1 0,0 0,0 0,-1 0,0 0,-1 1,-3-6,6 12,0-1,0 0,0 0,0 1,-1-1,1 1,-1-1,0 1,1 0,-1 0,0 1,0-1,-1 0,1 1,0 0,0 0,-1 0,1 0,0 0,-1 1,1 0,-1-1,1 1,-1 0,1 1,-1-1,1 1,-1-1,1 1,0 0,0 0,-1 1,1-1,-9 8,0 0,1 1,0 0,0 1,1 0,1 1,0 0,1 0,0 1,1 0,0 0,1 1,0 0,1 0,1 0,0 1,1-1,1 1,0 0,1 0,1 0,1 12,-2-8,2 1,1-1,0 0,1 0,1 0,1 0,1-1,0 0,1 0,1 0,1-1,1 0,0-1,1 0,0 0,2-1,0-1,0 0,1-1,1 0,0-2,5 3,1 2,1-1,1-2,1 0,0-1,0-1,1-2,0 0,12 1,-8-5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6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6,'-1'-1,"-1"1,1-1,0 0,0 1,-1 0,1-1,0 1,-1 0,1-1,0 1,-1 0,1 0,0 0,-1 0,1 0,0 0,-1 1,1-1,0 0,-1 1,1-1,0 1,0-1,-1 1,1 0,0-1,0 1,0 0,0 0,0 0,0 0,0 0,0 0,0 0,1 0,-1 0,0 1,1-1,-1 0,0 0,1 1,0-1,-1 0,1 1,0-1,-10 67,10-65,2 355,-2-330,1 1,2-1,1 1,1-1,2-1,0 1,2-1,1 0,1-1,9 14,-18-37,0 1,0-1,0 0,1 0,0 0,-1 0,1 0,0-1,0 1,1-1,-1 0,0 0,1 0,-1 0,1-1,0 1,0-1,-1 0,1 0,0 0,0-1,0 1,0-1,0 0,0 0,0-1,0 1,0-1,0 0,-1 0,1 0,0 0,0-1,-1 1,1-1,-1 0,1 0,-1 0,0-1,0 1,0-1,0 0,0 0,110-164,34-163,-117 286,-28 44,-1 1,1 0,-1-1,1 1,-1 0,1 0,-1 0,0 0,0 1,1-1,-1 0,0 0,0 1,0-1,-1 1,1-1,0 1,0-1,-1 1,1-1,-1 1,1 0,-1-1,0 1,1 0,-1-1,0 1,0 0,0-1,-1 2,2 2,17 120,-17-102,1 0,1 1,1-1,1-1,1 1,1-1,1 0,1 0,0-1,2 0,2 1,-10-18,1 1,0-1,0 0,1 0,-1 0,1 0,0-1,0 0,0 0,0 0,0-1,1 0,-1 0,1 0,0 0,-1-1,1 0,0 0,0-1,0 0,0 0,-1 0,1 0,0-1,0 0,0 0,-1-1,1 0,-1 0,1 0,-1-1,0 1,0-1,0 0,0-1,0 1,-1-1,1 0,-1 0,0-1,-1 1,4-5,11-21,-2 0,0-2,-2 0,-2-1,-1 0,-1-1,4-28,-1 7,47-201,-60 254,0 0,0 0,1 0,-1 0,0 1,1-1,-1 0,1 0,0 0,-1 1,1-1,0 0,0 0,0 1,0-1,1 1,-1-1,0 1,1 0,-1 0,1-1,-1 1,1 0,0 0,-1 0,1 0,9 1</inkml:trace>
  <inkml:trace contextRef="#ctx0" brushRef="#br0" timeOffset="329.888">1244 515,'27'-5,"-17"4,-1 0,1 0,0-1,-1 0,1-1,-1 0,0 0,0-1,0 0,0-1,-1 0,0 0,0-1,0 0,-1 0,1-1,-2 0,5-5,-8 8,0 0,0-1,-1 1,0 0,0-1,0 0,0 1,-1-1,0 0,0 0,0 0,-1 0,1 0,-1 0,0 0,-1 0,1 0,-1 0,0 0,0 1,-1-1,1 0,-1 0,0 1,0-1,-1 1,1 0,-1 0,0 0,0 0,-1 0,1 0,-1 1,1 0,-2-1,2 2,0-1,1 1,-1 0,0 0,0 0,-1 1,1-1,0 1,0 0,-1-1,1 2,-1-1,1 0,-1 1,1-1,-1 1,1 0,-1 0,1 1,-1-1,1 1,-1-1,1 1,-1 0,1 1,0-1,-1 0,1 1,0 0,0 0,0 0,0 0,1 0,-1 1,0-1,-1 3,-6 6,0 1,1 1,0 0,0 0,2 1,0 0,-5 13,6-11,0 0,1 0,1 1,0 0,2 0,0 0,0 0,2 0,0 0,1 0,2 11,-1-20,-1 0,1 0,1 0,-1 0,1 0,1 0,0-1,0 1,0-1,1 0,0 0,0-1,0 1,1-1,0 0,1-1,-1 0,1 0,0 0,0-1,1 0,-1 0,1-1,4 2,6 1,0-1,0-1,1 0,0-2,-1 0,1-1,0 0,0-2,14-2,-7-1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07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256 452,'21'290,"16"209,-39-240,-9-201,5-34</inkml:trace>
  <inkml:trace contextRef="#ctx0" brushRef="#br0" timeOffset="281.551">1 508,'37'-45,"1"2,2 1,2 2,2 2,2 2,1 2,3 1,84-25,-129 57,-1 0,1 0,-1 1,1 0,-1-1,1 2,0-1,-1 0,1 1,-1 0,1 0,-1 0,0 1,0-1,1 1,-1 0,0 0,0 1,-1-1,1 1,0 0,-1 0,0 0,1 0,-1 0,-1 1,1 0,0-1,-1 1,1 1,4 16,0 1,-1-1,-2 1,0-1,-1 1,-1 0,-2 1,0-1,-1 0,-3 15,-1-2,-2 0,-2-1,-1 0,-2-1,-1 0,-1 0,-2-2,-2 0,0-1,-2 0,-1-2,-1-1,-2 0,-1-2,0 0,-4 0,-58 38,63-50</inkml:trace>
  <inkml:trace contextRef="#ctx0" brushRef="#br0" timeOffset="850.539">538 1525,'57'-43,"-1"-2,-3-2,-1-3,-3-2,-2-2,13-21,-50 60,0-1,-1 0,-1 0,0 0,-1-1,-1-1,0 1,-2-1,0 1,-1-1,0-2,-3 15,0 0,-1 0,1-1,-1 1,-1 0,1 0,0 0,-1 0,0 0,0 1,-1-1,1 1,-1-1,0 1,0 0,-1 0,1 0,-1 0,0 1,0-1,0 1,0 0,-1 0,1 1,-1-1,1 1,-1 0,0 0,0 1,0-1,0 1,0 0,-1 0,1 1,0 0,0 0,0 0,-1 0,0 1,-1 2,0 0,0 0,0 0,1 1,0 0,-1 1,1-1,1 1,-1 0,1 0,0 1,0 0,0 0,1 0,0 0,0 1,1 0,-1-1,1 1,1 0,-1 2,1-4,1 0,0-1,0 1,0 0,0-1,1 1,0 0,0 0,0-1,0 1,1 0,0 0,0-1,0 1,1-1,-1 1,1-1,0 1,0-1,1 0,-1 0,1 0,0 0,0-1,0 1,1-1,-1 0,1 1,0-2,0 1,0 0,0-1,4 2,3 0,0-1,1-1,-1 0,0 0,1-1,-1 0,1-1,-1-1,10-1,-14 1,0-1,1 1,-1 1,1-1,-1 1,0 1,1-1,-1 1,1 1,-1-1,0 1,0 0,0 1,0 0,0 0,0 0,-1 1,0 0,0 0,0 1,0-1,4 5,-6 0,-1 0,0 0,0 0,-1 0,0 0,0 1,-1-1,0 1,-1-1,0 0,0 1,-1-1,-1 1,1-1,-2 0,1 1,-1-1,0-1,-3 6,-9 44,13-46</inkml:trace>
  <inkml:trace contextRef="#ctx0" brushRef="#br0" timeOffset="4216.314">3727 481,'-7'25,"2"-8,0 1,1-1,1 1,1 0,0 0,2 0,0 1,1 5,-1-22,0 1,1-1,-1 0,1 1,-1-1,1 0,0 1,0-1,0 0,0 0,0 0,1 0,-1 0,1 0,-1 0,1 0,-1 0,1-1,0 1,0-1,0 0,0 1,0-1,0 0,1 0,-1 0,0 0,0-1,1 1,-1 0,0-1,1 0,-1 0,1 1,-1-2,1 1,-1 0,0 0,1-1,-1 1,0-1,1 0,-1 1,0-1,0 0,0-1,1 1,-1 0,0-1,-1 1,3-2,7-7,0-1,0 0,-2 0,1-1,-1 0,-1-1,0 0,-1 0,0-1,-1 0,4-13,8-14,34-46,-51 87,1-1,-1 1,1 0,0 0,-1 0,1 1,-1-1,1 0,0 1,-1-1,1 1,-1-1,1 1,-1 0,0-1,1 1,-1 0,0 0,1 0,-1 0,0 0,0 1,0-1,0 0,0 0,0 1,0-1,0 1,-1-1,1 0,0 1,-1 0,0-1,1 1,-1-1,0 1,1-1,-1 1,0 0,0-1,0 1,-1-1,1 1,0 0,-1-1,3 7,34 255,-28-190,9 57,-6 1,-5 0,-6 0,-16 119,13-226,-2-1,0-1,-2 1,-1-1,0 0,-2 0,0-1,-2-1,0 1,-1-2,-1 0,-7 6,20-21,-1-2,0 1,0 0,0 0,-1-1,1 1,0-1,-1 0,0 1,0-1,0 0,0-1,0 1,0 0,0-1,0 0,0 0,-1 0,1 0,0 0,-1-1,1 0,-1 1,1-1,-1 0,1-1,-1 1,1-1,0 1,-1-1,1 0,0 0,-1-1,1 1,0-1,0 1,0-1,0 0,1 0,-1 0,0-1,0 0,-5-18,1 1,1-1,1 0,0-1,2 1,1-1,0 1,2-1,0 0,2 0,0 1,2-1,1-4,-2 5,10-76,5 1,5 1,24-64,-35 121</inkml:trace>
  <inkml:trace contextRef="#ctx0" brushRef="#br0" timeOffset="1816.829">2288 847,'0'34,"5"15,1 5,5-7,0-12</inkml:trace>
  <inkml:trace contextRef="#ctx0" brushRef="#br0" timeOffset="1966.512">2288 594,'0'0</inkml:trace>
  <inkml:trace contextRef="#ctx0" brushRef="#br0" timeOffset="2261.414">2655 678,'-20'26,"-2"1,1 0,2 2,1 0,1 1,1 0,2 1,-2 10,14-37,1 0,0 0,0 1,1-1,-1 0,1 0,0 1,0-1,0 0,1 0,-1 0,1 1,0-1,0 0,1 0,-1 0,1 0,0 0,0-1,0 1,0 0,1-1,-1 0,1 0,0 1,0-1,0-1,1 1,-1 0,1-1,-1 0,1 0,0 0,0 0,0-1,0 1,0-1,0 0,0 0,0-1,1 1,-1-1,0 0,3 0,3 0,0-1,0 0,0-1,0 0,0 0,0-1,0-1,-1 0,0 0,0 0,0-1,0-1,-1 1,0-2,0 1,0-1,-1 0,0 0,0-1,-1 0,0 0,0-1,-1 0,0 0,-1 0,0 0,0-1,-1 1,0-1,-1 0,0 0,-1 0,0 0,0 0,-1-1,0 1,-2-5,2 10,-1-1,0 1,0 0,0-1,-1 1,0 0,0 0,0 0,-1 0,1 1,-1-1,0 0,-1 1,1 0,-1 0,0 0,0 0,0 1,0 0,-1-1,1 1,-1 1,0-1,0 1,0 0,0 0,0 0,-1 1,1 0,0 0,-1 0,1 0,-1 1,1 0,0 0,-1 1,1 0,-1-1,1 2,0-1,0 1,-1 0,1 0,0 0,1 0,-1 1,0 0,1 0,-28 25,21-14</inkml:trace>
  <inkml:trace contextRef="#ctx0" brushRef="#br0" timeOffset="3380.44">3276 508,'-58'21,"-120"57,176-78,1 1,-1-1,1 0,-1 1,1-1,0 1,-1 0,1-1,0 1,-1 0,1 0,0 0,0 0,0 0,0 0,0 0,0 0,0 0,0 1,0-1,0 0,1 1,-1-1,1 0,-1 1,1-1,-1 1,1-1,0 1,0-1,-1 1,1-1,0 1,0-1,1 1,-1-1,0 1,0-1,1 1,-1-1,1 1,0-1,-1 0,1 1,0-1,0 0,-1 0,1 1,0-1,0 0,0 0,1 0,62 21,34 17,-96-38,1 1,0 0,0 0,-1 1,0-1,1 1,-1-1,0 1,0-1,0 1,-1 0,1 0,-1 0,1 0,-1 0,0 0,0 1,0-1,-1 0,1 1,-1-1,0 0,0 1,0-1,0 0,0 1,-1-1,0 1,-2 4,-1-1,-1 1,1-1,-1 0,-1 0,1 0,-1-1,0 0,0 0,-1 0,0-1,0 0,0 0,-1-1,1 0,-1 0,0 0,0-1,-1-1,1 0,-1 0,1 0,-1-1,1 0,-1-1,0 0,-1 0,-15 2</inkml:trace>
  <inkml:trace contextRef="#ctx0" brushRef="#br0" timeOffset="3715.231">3501 1,'-18'75,"3"1,4 0,3 1,2 49,37 181,-31-307,1 21,-1-1,0 1,-2 0,-1-1,0 1,-1-1,-3 4,7-18,2-4</inkml:trace>
  <inkml:trace contextRef="#ctx0" brushRef="#br0" timeOffset="1247.967">1384 1158,'2'3,"0"1,0-1,0 1,0-1,1 0,-1 0,1 0,0 0,0-1,0 1,0-1,0 1,1-1,-1 0,1 0,-1-1,1 1,0-1,-1 0,1 0,0 0,0 0,0-1,0 1,0-1,0 0,0-1,0 1,0 0,0-1,0 0,-1 0,1 0,0-1,0 1,-1-1,1 0,-1 0,0 0,1 0,-1-1,0 1,1-2,4-3,-1 0,0 0,-1-1,0 0,0 0,0 0,-1-1,-1 0,1 0,-1 0,-1-1,0 1,0-1,-1 0,0 0,0 1,-2-1,1-1,-1 1,0 0,-1 0,0 0,-1 1,0-1,-2-6,3 14,-1-1,1 1,0-1,-1 1,0 0,1 0,-1 0,0 0,0 0,0 0,0 0,0 0,-1 1,1-1,-1 1,1 0,-1 0,1 0,-1 0,0 0,1 0,-1 1,0-1,1 1,-1 0,0 0,0 0,0 0,1 0,-1 1,0-1,1 1,-1 0,0 0,1 0,-1 0,1 0,-1 0,-1 2,-86 69,82-61,0 0,1 1,0 1,1-1,0 1,1 0,0 0,2 0,-1 1,1 0,1-1,1 1,0 0,1 0,0 0,1 6,0-15,1-1,-1 0,1 0,0 0,0 0,1 0,-1 0,1 0,0-1,0 1,0-1,0 0,0 0,1 0,-1 0,1-1,0 1,0-1,0 0,0 0,0 0,1-1,-1 1,0-1,1 0,-1-1,1 1,-1-1,1 0,-1 0,1 0,-1 0,1-1,-1 0,1 0,-1 0,0 0,2-2,20-1</inkml:trace>
  <inkml:trace contextRef="#ctx0" brushRef="#br0" timeOffset="1582.796">1808 847,'99'272,"-100"-270,1 0,0 0,0 0,0 0,0 0,1 0,-1 0,0 0,1 0,0 0,-1 0,1 0,0 0,0 0,0-1,0 1,0 0,0-1,1 1,-1-1,1 1,-1-1,1 0,-1 1,1-1,0 0,-1 0,1 0,0 0,0-1,0 1,0 0,0-1,0 1,0-1,0 0,0 0,0 1,0-1,0-1,0 1,0 0,0 0,0-1,0 1,0-1,0 0,0 0,0 1,1-2,33-94,-31 74,39-181,-27 148,-11 30</inkml:trace>
  <inkml:trace contextRef="#ctx0" brushRef="#br0" timeOffset="6599.334">1498 1242,'4'0,"7"0,7 0,4 0,3 0,3 0,1 0,1 0,-6 5,-6 2</inkml:trace>
  <inkml:trace contextRef="#ctx0" brushRef="#br0" timeOffset="11868.404">538 2569,'0'40,"3"-1,1 0,2 0,1 0,10 27,-15-57,0-1,1 1,0-1,1 0,-1 0,1-1,1 1,-1-1,2 0,-1 0,1 0,-1-1,2 0,-1 0,1 0,0-1,0 0,0 0,1-1,0 0,0 0,0-1,0 0,0 0,1-1,-1 0,1-1,0 0,-1 0,1-1,0 0,4-1,-3-3,-1-2,0 1,0-1,-1 0,0-1,0 0,-1 0,1-1,-2 0,1 0,-1 0,0-1,-1 0,0 0,0-2,6-7,1-1,-1-1,-1 0,-1 0,-1-1,-1-1,-1 1,1-9,-7 31,1 0,-1-1,1 1,-1-1,0 1,1-1,-1 1,1-1,-1 0,1 1,-1-1,1 1,-1-1,1 0,0 0,-1 1,1-1,-1 0,1 0,0 0,-1 1,1-1,0 0,-1 0,1 0,-1 0,1 0,0 0,-1-1,1 1,0 0,-1 0,1 0,-1-1,1 1,0 0,-1 0,1-1,-1 1,1-1,-1 1,1 0,-1-1,1 1,-1-1,0 1,1-1,-1 1,0-1,1 0,-1 1,0-1,1 0,24 41,67 85,-87-121,-1 0,1 0,0 0,0-1,0 0,0 0,1 0,-1-1,1 1,0-1,0-1,0 1,0-1,0 0,0 0,0-1,0 0,0 0,0 0,0-1,0 0,0 0,5-2,-1-1,0-1,-1-1,0 0,0 0,0-1,-1 0,1-1,-2 0,1 0,-1 0,-1-1,0 0,0 0,0-1,-1 0,-1 0,0 0,0 0,-1-1,0 0,-1 1,0-1,0 0,-2 0,1 0,-1 0,-1 0,0 0,0 0,-2-3,2 9,0-1,0 0,0 1,-1-1,0 1,0-1,0 1,-1 0,0 0,0 0,0 0,0 0,-1 1,0 0,-2-3,-3 5,3 6</inkml:trace>
  <inkml:trace contextRef="#ctx0" brushRef="#br0" timeOffset="12181.632">1667 2766,'30'-30,"-1"-2,-2-1,-1-1,-2-2,-1 0,-2-1,-1-3,-17 36,-1 0,1 0,0-1,-1 0,0 1,0-1,-1 0,1 0,-1 0,0 0,0 0,-1 0,1 0,-1 0,0 0,-1 0,1-1,-1 1,0 0,0 0,0 0,-1 1,0-1,0 0,0 1,-1-1,1 1,-1-1,0 1,0 0,-1 0,1 1,-1-1,0 1,0-1,-3 2,0 0,1 1,-1-1,0 1,0 0,0 1,0 0,0 0,0 1,1-1,-1 2,0-1,0 1,1 0,-1 0,1 0,-1 1,1 0,0 1,0-1,1 1,-1 0,1 1,-1-1,1 1,1 0,-1 0,1 1,0-1,0 1,0 0,1 0,0 0,0 1,1-1,0 1,0-1,0 1,1 0,0 0,0 0,1 0,0-1,0 1,0 0,1 0,0 0,2 4,3 4,1 0,1 0,0 0,1-1,1 0,0-1,0 0,2-1,0 0,0 0,1-2,0 1,1-2,0 0,0 0,1-1,0-1,1-1,-1 0,12 2,7 0,-1-1,2-1,-1-2,0-2,1-1,-1-2,7-1,-24 1,13 0</inkml:trace>
  <inkml:trace contextRef="#ctx0" brushRef="#br0" timeOffset="12999.235">2513 1976,'41'-20,"-1"-2,-1-2,-1-1,-1-2,-1-2,-2-1,1-3,-21 22,0-1,-1-1,-1 0,0-1,0 0,-2 0,1-2,-2 1,0-1,-1 0,-1-1,0 0,-2 0,0 0,0-1,-2 0,0 0,-2 18,-1-1,0 0,1 0,-1 0,0 0,0 0,0 0,0 1,0-1,0 0,0 0,0 0,0 0,0 0,0 0,0 0,0 0,-1 0,1 1,-1-1,1 0,0 0,-1 0,1 1,-1-1,1 0,-1 0,0 1,1-1,-1 0,0 1,0-1,1 1,-1-1,0 1,0-1,0 1,1 0,-1-1,0 1,0 0,0 0,0 0,0 0,0 0,0-1,0 2,0-1,0 0,1 0,-1 0,0 0,0 0,0 1,0-1,0 0,0 1,1-1,-1 1,0-1,0 1,1-1,-1 1,0 0,1-1,-1 1,0 0,1 0,-1-1,1 1,-6 11,1 0,1 0,0 0,1 1,0-1,1 1,0-1,1 1,1 0,0 0,0 0,2 6,55 436,-46-378,11 83,-7 0,-7 3,-8-118,-2 0,-2-1,-2 0,-1 0,-3 0,-2-1,-1-1,-2 0,-10 16,22-52,1 0,-1 1,1-1,-1 0,0 0,-1 0,0 0,0-1,0 1,0-1,-1 0,0-1,0 1,-1-1,1 0,-1 0,1 0,-1-1,-1 0,3-5,0 0,0-1,1 1,-1-1,1 0,0 0,0 0,0 0,0-1,0 0,1 1,0-1,-1 0,1 0,1 0,-1 0,1 0,-1-1,1 1,1 0,-1-1,0-3,0 6,-3-24,1 0,1 0,2 0,0 0,1 0,2 0,3-14,-4 23,12-55,3 0,3 1,3 1,24-50,-46 117,4-9,0 0,0 1,1-1,1 1,0 0,1 1,0-1,0 2,1-1,0 1,1 0,3-1,4-2</inkml:trace>
  <inkml:trace contextRef="#ctx0" brushRef="#br0" timeOffset="13299.052">3360 2173,'-10'14,"2"-1,-1 1,2 1,0 0,1 0,0 0,1 1,1-1,0 1,1 0,1 1,0-1,2 0,0 0,0 1,2 2,-1-16,0 1,0-1,0 0,1 0,0 0,-1 0,1 0,0 0,0 0,1 0,-1-1,0 1,1-1,0 0,0 1,-1-1,1-1,0 1,1 0,-1-1,0 1,0-1,1 0,-1 0,0 0,1-1,-1 1,1-1,-1 0,1 0,-1 0,1 0,-1-1,1 1,1-2,4 1,0-1,1-1,-1 1,0-2,-1 1,1-1,0-1,-1 1,0-2,0 1,-1-1,5-4,-5 2,-1 0,0 0,0-1,-1 1,-1-1,1-1,-1 1,-1 0,0-1,0 0,-1 0,0 0,0 0,-2 0,1 0,-1 0,0 0,-1-1,0 1,-1 0,0 0,-1 1,0-1,0 0,-3-3,4 9,-1-1,0 1,0 0,0-1,-1 2,1-1,-1 0,0 1,0-1,0 1,-1 0,1 1,-1-1,1 1,-1 0,0 0,0 0,0 1,0-1,0 1,0 1,-1-1,1 1,0 0,0 0,-1 0,1 1,0-1,0 1,0 1,-3 0,-11 9</inkml:trace>
  <inkml:trace contextRef="#ctx0" brushRef="#br0" timeOffset="13614.769">3811 2117,'10'24,"12"8,8-1,-1-12,-2-12,1-9,-6-8,0-7,-1-6,-3-4,-5-2,1 0,-3-1,-2 0,-4 1,-2 0,-2 0,-1 6</inkml:trace>
  <inkml:trace contextRef="#ctx0" brushRef="#br0" timeOffset="14000.145">4320 2146,'0'-37,"12"-113,-12 149,0 0,-1 0,2 0,-1 0,0 0,0 0,0 0,0 1,0-1,1 0,-1 0,0 0,1 0,-1 0,1 1,-1-1,1 0,-1 0,1 1,0-1,-1 0,1 1,0-1,0 1,-1-1,1 1,0-1,0 1,0 0,-1-1,1 1,0 0,0-1,0 1,0 0,0 0,0 0,0 0,0 0,0 0,-1 0,1 0,0 0,0 1,0-1,0 0,0 1,0-1,-1 0,1 1,0-1,39 40,-23-21,-14-16,0 0,0-1,0 0,0 0,0 0,1 0,-1 0,0 0,1-1,0 0,-1 0,1 0,0 0,0 0,-1-1,1 0,0 1,0-1,0-1,-1 1,1-1,0 1,0-1,-1 0,1 0,-1-1,1 1,-1-1,1 0,-1 0,0 0,0 0,0 0,0-1,0 1,0-1,-1 0,1 0,-1 0,0 0,0 0,0-1,0 1,0-2,4-5,-1 0,0-1,-1 1,0-1,0 0,-1 0,-1-1,0 1,0 0,-1-1,-1-2,1-9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42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24 126,'-12'213,"6"-151,2 0,3 0,6 48,-2-75,-1-3,1 0,2 0,1 0,1 0,2-1,2 3,-10-31,0 1,0-1,0 0,0 0,0 1,1-1,-1 0,1 0,0 0,0-1,0 1,0 0,1-1,-1 1,1-1,0 0,-1 0,1 0,0 0,0 0,0-1,0 1,1-1,-1 0,0 0,1 0,-1 0,0-1,1 1,-1-1,1 0,-1 0,1 0,-1-1,0 1,1-1,-1 0,1 0,-1 0,0 0,0 0,0-1,0 1,0-1,0 0,2-2,11-14,0-2,-2 0,0 0,-1-2,-1 1,-2-2,1-2,15-27,82-174,-106 224,-3 2,1-1,0 0,0 1,0-1,0 0,-1 1,1-1,0 0,0 1,0-1,1 0,-1 0,0 1,0-1,0 0,0 1,1-1,-1 1,0-1,1 0,-1 1,0-1,1 1,-1-1,1 1,-1-1,1 1,-1-1,1 1,-1-1,1 1,-1 0,1-1,0 1,-1 0,1 0,0-1,-1 1,1 0,0 0,-1 0,1 0,0 0,-1 0,1 0,0 0,-1 0,1 0,0 0,-1 0,1 1,0-1,-1 0,1 0,0 1,-1-1,1 0,-1 1,1-1,-1 1,1-1,7 139,-5-103,-4-24,2 0,-1 0,1 0,1-1,0 1,1 0,0-1,0 1,2-1,-1 0,1 0,1-1,0 0,0 0,5 5,-9-12,1-1,-1 0,1-1,-1 1,1 0,-1-1,1 1,0-1,0 0,0 0,0 0,0 0,0-1,0 1,0-1,0 1,0-1,0 0,0-1,0 1,0 0,0-1,0 0,0 1,0-1,0-1,0 1,0 0,-1-1,1 1,0-1,-1 0,1 0,-1 0,0 0,0 0,0 0,0-1,0 1,1-2,63-114,-66 117,29-76,-4-2,-3-1,-2-10,0 5,27-165,-46 207,-8 53,4 5</inkml:trace>
  <inkml:trace contextRef="#ctx0" brushRef="#br0" timeOffset="1728.854">1039 549,'5'0,"6"0,7 0,4-5,4-1,2 0,1 1,-5-3,-1-1,1 2,0 1,1 3,1 1,-4-4,0 0,-5 0</inkml:trace>
  <inkml:trace contextRef="#ctx0" brushRef="#br0" timeOffset="2078.942">1096 746,'0'5,"5"2,6-1,6-1,6-2,2-5,3-4,1 1,1 0,-1 1,0-3,0-1,-5 6,-7 3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46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134 171,'-29'194,"7"-88,-39 257,50-314,1 56,11-104,-1 1,1-1,0 0,0 1,0-1,0 0,0 0,1 0,-1 1,0-1,1 0,-1-1,0 1,1 0,-1 0,1-1,-1 1,1 0,0-1,-1 0,1 1,-1-1,1 0,0 0,-1 0,1 0,0 0,-1 0,1 0,0-1,-1 1,1-1,-1 1,1-1,-1 0,1 1,-1-1,1 0,-1 0,0 0,1 0,-1 0,0 0,0 0,0-1,0 1,0 0,1-2,13-7</inkml:trace>
  <inkml:trace contextRef="#ctx0" brushRef="#br0" timeOffset="301.81">501 227,'-48'84,"4"3,4 1,1 8,36-89,-5 10,0 0,1 0,1 0,1 1,0 0,2 0,0 1,0-1,2 0,1 1,0-1,1 1,1 0,-1-15,0 0,1 0,0-1,0 1,0 0,0-1,1 1,-1-1,1 0,0 1,0-1,0-1,0 1,0 0,1-1,-1 0,1 1,0-1,0-1,0 1,0-1,0 1,0-1,0 0,0 0,0-1,0 0,1 1,-1-1,3-1,3 1,1-1,0 0,-1-1,1 0,-1 0,1-1,-1-1,0 0,0 0,-1-1,8-4,7-11,0 0,-1-1,-1-1,-1-2,-1 0,-1-1,-1 0,-1-2,5-14,-6 11,-2 0,-1-1,-2-1,-1 0,-1-1,-2 0,-1 0,-2 0,-1-1,-2 0,-1 1,-2-2,3 30,-1 1,0-1,0 0,-1 0,1 0,-1 1,0-1,-1 0,1 1,-1-1,0 1,0-1,0 1,0 0,-1 0,0 0,0 0,0 0,0 1,-1-1,1 1,-1 0,0 0,0 0,0 1,0-1,0 1,-1 0,1 0,-1 0,1 1,-1 0,0 0,0 0,1 0,-1 1,-4 0,-3 3,1 0,0 1,0 0,0 0,1 2,0-1,-1 1,2 1,-1 0,1 0,0 1,1 0,0 0,0 1,0 0,1 1,-15 18</inkml:trace>
  <inkml:trace contextRef="#ctx0" brushRef="#br0" timeOffset="834.206">1123 2,'0'764,"-12"-701,-1-95,35-114,-12 110</inkml:trace>
  <inkml:trace contextRef="#ctx0" brushRef="#br0" timeOffset="1132.412">1377 114,'-41'66,"-2"-2,-2-2,-4-2,-26 23,65-73,-30 48,41-56,0 0,1 0,-1 0,1 0,0 0,-1-1,1 1,0-1,0 1,0-1,0 0,1 1,-1-1,0 0,0-1,1 1,-1 0,0-1,1 1,-1-1,1 0,-1 0,1 0,-1 0,1 0,-1 0,0-1,1 1,-1-1,3 1,75-3,70 7,-143-3,-1 2,0-1,0 1,0-1,0 2,0-1,-1 1,0 0,0 0,0 0,0 1,0-1,-1 1,0 0,0 1,0-1,-1 1,0 0,0 0,0 0,-1 0,1 0,-2 0,1 1,-1-1,0 1,0-1,0 1,-1-1,-1 6,-3 6</inkml:trace>
  <inkml:trace contextRef="#ctx0" brushRef="#br0" timeOffset="1515.223">1941 30,'89'88,"-2"134,-79-193,-2 1,-1 0,-1 0,-2 1,0-1,-3 1,0-1,-2 0,-1 1,1-16,-1-1,0 0,0 0,-2 0,0 0,0-1,-1 0,-1 0,0-1,-1 0,0-1,-8 8,12-13,-1 0,-1-1,1 0,-1 0,1-1,-1 1,-1-2,1 1,0-1,-1 0,0 0,0-1,0 0,0 0,0-1,0 0,0-1,0 0,0 0,-1 0,1-1,0-1,-4 0,6-1,0 1,1-1,-1 0,1 0,0-1,-1 0,2 0,-1 0,0 0,1-1,0 1,0-1,0 0,1-1,-1 1,1-1,1 1,-1-1,1 0,0 0,-1-6,1 9,-8-21</inkml:trace>
  <inkml:trace contextRef="#ctx0" brushRef="#br0" timeOffset="1770.372">1744 59,'19'4,"16"-2,6-3,7 0,4-5,-1-2,-1 1,2 1,1-2,-4-1,0 2,-4 1,0 3,2 1,-2 1,-4 1,-9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18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1,'17'12,"-12"7,-2 1,0-1,-1 1,-1-1,0 1,-3 17,1 3,1 395,31-281,-31-152,0-1,1 1,-1-1,1 1,-1 0,1-1,0 1,0-1,-1 1,1-1,0 0,0 1,0-1,1 0,-1 0,0 0,0 0,1 0,-1 0,1 0,-1 0,0 0,1-1,0 1,-1 0,1-1,-1 0,1 1,0-1,-1 0,1 0,0 0,-1 0,1 0,0 0,-1 0,1-1,0 1,-1 0,1-1,-1 1,1-1,-1 0,1 0,-1 0,1 1,-1-2,56-58,96-194,-112 209,-40 45,0-1,0 0,0 0,0 1,0-1,0 1,0-1,0 1,0-1,0 1,0-1,1 1,-1 0,0 0,0 0,0 0,0 0,1 0,-1 0,0 0,0 0,0 0,0 1,1-1,-1 0,0 1,0-1,0 1,0-1,0 1,0 0,0-1,0 1,0 0,0 0,-1 0,1 0,0 0,0 0,-1 0,1 0,-1 0,1 0,-1 0,1 0,-1 0,0 0,1 0,-1 1,27 139,-26-130,2 1,-1-1,2 0,0 0,0-1,0 1,2-1,-1 0,1 0,1 0,0-1,0 0,1 0,0-1,0 0,1-1,0 0,0 0,8 4,-12-9,-1-1,0 0,0 0,1 0,-1-1,1 1,-1-1,0 0,1 0,-1-1,1 1,-1-1,0 0,1 0,-1-1,0 1,0-1,0 0,0 0,0 0,0 0,-1-1,1 0,-1 1,0-1,0-1,0 1,2-2,68-108,29-161,-92 240,-1 0,-2-1,-1 0,-1 0,-3 0,0-1,-4-28,-6 34,8 30,0 1,0-1,0 0,0 1,0-1,0 0,0 1,0-1,-1 0,1 1,0-1,0 0,0 1,0-1,0 0,-1 1,1-1,0 0,0 1,0-1,-1 0,1 0,0 1,0-1,-1 0,1 0,0 0,-1 0,1 1,0-1,-1 0,1 0,0 0,-1 0,1 0,0 0,-1 0,1 0,0 0,-1 0,1 0,0 0,-1 0,1 0,0 0,-1 0,1 0,0 0,-1-1,1 1,0 0,-1 0,1 0,0 0,-1-1,1 1,0 0,0 0,0-1,-1 1,1 0,0-1,0 1,-4 15</inkml:trace>
  <inkml:trace contextRef="#ctx0" brushRef="#br0" timeOffset="631.809">1270 284,'138'-12,"82"-45,-142 34,-73 28,-8 3</inkml:trace>
  <inkml:trace contextRef="#ctx0" brushRef="#br0" timeOffset="1962.948">1326 594,'-5'0,"4"0,6 0,7 0,7-5,5-1,2-1,3 2,0 2,1 1,-1-4,1-1,-2 1,1 1,0 2,-6 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0,'20'0,"10"0,5 0,2 0,-1 0,-2 0,-1 0,-2 0,-2 0,-5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4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0,'0'34,"0"20,0 6,0-2,0-7,0-6,0-7,0-5,0-3,0-7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3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0,'17'225,"-7"-106,-5 0,-7 54,0-27,2 89,4-211,9-29,-7-8</inkml:trace>
  <inkml:trace contextRef="#ctx0" brushRef="#br0" timeOffset="397.891">395 169,'-136'187,"-77"73,210-257,2-2,0-1,0 1,0-1,0 1,0 0,0 0,0-1,0 1,0 0,0 0,0 0,0 0,0 0,1 0,-1 0,1 0,-1 1,0-1,1 0,0 0,-1 1,1-1,0 0,0 0,-1 1,1-1,0 0,0 0,1 1,-1-1,0 0,0 1,1-1,-1 0,0 0,1 0,-1 1,1-1,0 0,-1 0,1 0,0 0,0 0,-1 0,1 0,0 0,1 0,97 22,-87-21,-1 1,0 1,0 0,0 1,-1 0,0 1,0 0,0 0,-1 1,1 0,-2 1,1 0,-1 0,0 1,2 4,33 72,-22-49,-8-24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0,'11'139,"-1"-66,-3 0,-4 1,-5 49,2-52,-5 2,-2 0,-4-1,-11 36,10-52,-12 22,24-95,5 4</inkml:trace>
  <inkml:trace contextRef="#ctx0" brushRef="#br0" timeOffset="449.191">391 141,'-304'367,"302"-365,0-1,1 1,-1-1,0 1,1-1,-1 1,1 0,-1 0,1 0,0 0,0 0,0 0,0 0,0 0,1 0,-1 1,1-1,-1 0,1 0,0 1,0-1,0 0,0 0,0 1,0-1,1 0,-1 1,1-1,-1 0,1 0,0 0,0 0,0 0,0 0,0 0,1 0,-1 0,1 0,-1-1,1 1,-1-1,2 2,72 37,-63-35,0 1,0 0,-1 0,0 1,0 1,0-1,-1 2,0 0,-1 0,0 1,7 8,-10-9,-1-1,0 1,0 0,-1 0,0 0,-1 1,0-1,0 1,-1 0,0 0,-1 4,6 34,-1-30</inkml:trace>
  <inkml:trace contextRef="#ctx0" brushRef="#br0" timeOffset="974.47">533 791,'140'-68,"-139"67,0 0,1 1,-1-1,1 1,-1-1,1 1,0-1,-1 1,1 0,-1 0,1 0,0 0,-1 0,1 0,-1 0,1 0,-1 1,1-1,0 1,-1-1,1 1,-1-1,0 1,1 0,-1 0,0 0,1 0,-1 0,0 0,0 0,0 0,0 0,0 1,0-1,0 0,0 1,0-1,-1 1,1-1,0 1,-1-1,0 1,1-1,-1 1,0-1,0 1,1 0,-1-1,-1 1,1-1,0 1,0 0,-1-1,1 1,0-1,-1 1,0-1,1 1,-1 0,-75 114,38-68,32-39,4-8,0 1,0-1,0 1,1-1,-1 1,0-1,1 1,-1 0,1 0,0 0,-1 0,1 0,0 0,0 0,0 0,1 0,-1 1,0-1,1 0,-1 1,1-1,0 0,0 1,0-1,0 0,0 1,1-1,-1 0,1 1,-1-1,1 0,0 0,0 0,0 0,0 1,0-1,0-1,1 1,-1 0,1 0,-1 0,1-1,1 2,8 0,1 0,-1-1,1-1,0 0,-1 0,1-1,0-1,-1 0,1 0,0-1,-1-1,0 0,1 0,3-3,-3 3,35-14,-29 9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3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387 0,'-24'34,"-12"15,-6 5,0-3,3-9,2-8,8-4,4-3,2-5,-1-3,5 1,0-2,3-1,5-3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4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49 932,'-21'57,"17"-52,1 1,0-1,0 0,0 1,1 0,0 0,0 0,0 0,1 0,0 0,0 0,0 0,1 0,0 1,0-1,1 0,0 0,0 0,0 0,1 0,-1 0,2 0,-1 0,1-1,-1 1,1-1,1 1,1 1,-2-5,0 0,0 0,1 0,-1-1,1 1,-1-1,1 0,0 0,-1 0,1 0,0 0,0-1,0 0,0 0,-1 0,1 0,0-1,0 1,-1-1,1 0,0 0,-1-1,1 1,0-1,-1 1,0-1,2-1,84-66,-19-16,-70 83,0 1,0 0,1 0,-1 0,1 0,-1-1,1 1,-1 0,1 0,-1 0,1 0,0 0,-1 0,1 1,0-1,0 0,0 0,0 0,0 1,0-1,0 1,0-1,0 0,0 1,0 0,0-1,0 1,1 0,-1-1,0 1,0 0,0 0,0 0,1 0,-1 0,0 0,0 1,0-1,1 0,-1 1,0-1,0 0,0 1,0-1,0 1,0 0,0-1,0 1,0 0,0 0,0 0,-1-1,1 1,0 0,0 0,-1 0,1 0,-1 0,1 0,-1 0,1 1,2 4,-2-1,1 0,0 0,0 0,0 0,0-1,1 1,-1-1,1 0,0 0,1 0,-1 0,1 0,0-1,-1 1,2-1,-1 0,0 0,0-1,1 1,0-1,-1 0,1 0,0-1,0 1,0-1,0 0,0 0,0-1,1 0,0 0,6-4,0-1,0-1,-1 0,0 0,-1-1,1 0,-1-1,-1 0,1-1,-1 0,-1-1,0 1,0-2,-1 1,1-2,4-5</inkml:trace>
  <inkml:trace contextRef="#ctx0" brushRef="#br0" timeOffset="1184.749">1121 1,'-103'449,"62"-165,17-82,24-200,1 0,-1 0,1 0,-1 1,1-1,0 0,0 0,0 0,0 0,0 0,0 0,1-1,-1 1,1 0,-1-1,1 1,0-1,-1 1,1-1,0 0,0 0,0 1,0-1,0-1,0 1,0 0,1-1,-1 1,0-1,0 1,1-1,-1 0,0 0,0 0,1 0,-1 0,0-1,0 1,0-1,1 0,-1 1,0-1,0 0,0 0,0 0,0 0,-1-1,1 1,0 0,0-1,-1 0,1 1,-1-1,1 0,-1 0,0 1,1-2,143-137,-144 139,0-1,0 1,0 0,1 0,-1 0,0 0,1 0,-1 0,1 0,-1 1,1-1,-1 0,1 1,0-1,-1 1,1 0,0-1,-1 1,1 0,0 0,-1 0,1 0,0 0,-1 1,1-1,0 0,-1 1,1-1,-1 1,1 0,-1 0,1-1,-1 1,1 0,-1 0,0 0,1 0,-1 1,0-1,0 0,0 0,0 1,0-1,0 1,0-1,-1 1,1-1,0 1,-1-1,1 1,-1 0,0-1,1 1,-1-1,0 1,0 0,0 0,0-1,3 52,-4-48,1 1,-1 0,1 0,0-1,1 1,-1 0,1 0,0-1,1 1,-1-1,1 1,0-1,0 1,1-1,0 0,0 0,0 0,0-1,1 1,0-1,0 0,0 0,0 0,1 0,0 0,5 0,0 0,0 0,0-1,0-1,0 0,1 0,0-1,-1 0,1-1,-1 0,1 0,0-1,-1-1,1 0,-1 0,0-1,0 0,0-1,0 0,0-1,-1 0,0 0,0-1,0 0,-1-1,1-1,2 0,-1-1,-1 0,1-1,-2 0,1 0,-1-1,-1 0,0 0,-1-1,0 0,0 0,-1 0,-1-1,0 1,-1-1,-1 0,1 0,-2-1,0 1,-1-7,0 17,-1 0,1 0,-1 1,0-1,0 0,0 0,0 1,-1-1,1 1,-1-1,1 1,-1-1,0 1,0 0,0 0,0 0,0 0,-1 0,1 1,-1-1,1 1,-1-1,1 1,-1 0,0 0,0 0,1 0,-1 1,0-1,0 1,0-1,0 1,0 0,0 0,0 1,1-1,-1 1,-2 0,-4 0,1 2,-1-1,1 1,-1 0,1 1,0 0,0 0,0 1,1 0,0 1,0-1,-2 3,-4 6,0 1,1 1,1 0,1 0,0 1,1 1,1-1,0 1,1 1,1-1,1 1,0 4,4-18,1 0,-1 0,0 0,1 0,0 0,0 0,1 0,0 0,0 0,0 0,0 0,0 0,1-1,0 1,0 0,1-1,-1 0,1 1,0-1,0 0,0 0,1-1,-1 1,1-1,0 1,0-1,0 0,0-1,1 1,-1-1,1 0,-1 0,1 0,0 0,0-1,0 0,0 0,0-1,0 1,0-1,22 0,-1-1,1-1,-1-2,0 0,0-2,0-1,-1-1,0-1,-1-1,0-1,0-1,4-5,11-4,-1-3,-1-1,-1-2,20-20,-45 37,-1 0,0-1,-1-1,0 1,-1-2,0 1,-1-1,-1 0,0 0,0-1,-1 0,-1 0,-1 0,0 0,0 0,-1-3,-2 15,0 0,0 0,0 0,0-1,0 1,0 0,-1 0,1 0,-1 1,1-1,-1 0,0 0,1 0,-1 0,0 0,0 1,-1-1,1 0,0 1,0-1,-1 1,1-1,-1 1,1 0,-1 0,0 0,1 0,-1 0,0 0,0 0,0 0,0 1,0-1,0 1,0-1,0 1,0 0,0 0,-74 22,65-15,0 1,0 0,1 1,0 0,1 1,0 0,1 0,-1 1,2 0,0 1,0-1,-2 8,9-18,-1 0,1 0,0 1,0-1,-1 0,1 0,0 1,0-1,0 0,0 0,1 1,-1-1,0 0,0 0,1 0,-1 1,1-1,-1 0,1 0,-1 0,1 0,0 0,0 0,-1 0,1 0,0 0,0 0,0 0,0-1,0 1,0 0,0-1,0 1,0-1,1 1,-1-1,0 1,0-1,0 0,1 1,-1-1,0 0,0 0,1 0,-1 0,61 2,-22-11,-37 8,-1-1,1 1,-1-1,1 1,0 0,0 0,-1 0,1 0,0 1,0-1,0 1,0 0,0 0,0 0,0 0,0 0,0 0,-1 1,1 0,0-1,0 1,0 0,-1 0,1 1,0-1,-1 0,1 1,-1 0,0 0,1-1,-1 1,0 1,0-1,0 0,0 0,-1 1,1-1,-1 1,1-1,-1 1,0 0,1 2,3 59,-6-60,0 1,0 0,1 0,0 0,0 0,0 0,1 0,0 0,0 0,0-1,0 1,1 0,-1-1,1 1,1-1,-1 1,0-1,1 0,0 0,0 0,0 0,1-1,-1 1,1-1,0 0,0 0,0 0,1 0,7 0,1 0,0-1,0 0,0-1,1 0,-1-1,0-1,0 0,0-1,0 0,0-1,0-1,9-3,13-1,-18 4,-1 0,1 0,-1-2,0 0,-1 0,0-2,0 0,0-1,-1 0,0-1,-1 0,0-1,-1-1,11-13,20-84,-43 105,-1-1,1 1,-1-1,0 0,-1 1,1-1,-1 1,0 0,0 0,0 0,-1 0,1 0,-1 0,0 0,0 1,0-1,-1 1,1 0,-1 0,0 0,1 1,-1-1,-1 1,1 0,0 0,0 0,-1 1,1 0,-1-1,1 2,-1-1,0 0,1 1,-1 0,0 0,1 0,-1 1,0 0,1 0,-1 0,1 0,-1 0,1 1,0 0,-3 1,-8 6,1 0,0 1,1 1,0 0,1 0,0 1,1 1,0 0,1 0,0 1,1 1,1-1,0 2,1-1,1 1,0 0,1 0,1 0,0 1,2 0,-1 8,3-18,0 0,0 1,1-1,0 1,1-1,0 0,0 0,0 0,1 0,0 0,0 0,1-1,-1 1,2-1,-1 0,1 0,0-1,0 1,0-1,1 0,0-1,0 1,0-1,0 0,1 0,-1-1,7 2,10 5,1-1,0-2,1 0,-1-2,1 0,0-2,17 1,104-9,-117-2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9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30,'5'0,"6"0,7 0,4 0,3 0,3 0,-4-5,-1-1,0 0,2 1,0 1,2 2,0 1,-4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3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13,'-46'9,"0"2,1 2,0 2,1 2,-29 16,62-29,0 1,1 0,-1 0,1 1,0 0,1 1,-1 0,1 1,1 0,-1 0,2 1,-1 0,1 0,0 1,1-1,0 2,1-1,0 1,0 0,1 0,1 0,0 0,0 1,1-1,0 1,1-1,1 1,0 0,0 0,1-1,1 3,-1-9,1-1,-1 0,0-1,1 1,0 0,0 0,0-1,0 1,1-1,-1 1,1-1,0 0,0 0,0-1,1 1,-1 0,0-1,1 0,0 0,-1 0,1 0,0-1,0 1,0-1,0 0,0 0,0-1,1 1,-1-1,0 0,0 0,0 0,1-1,-1 1,0-1,3-1,10-2,1-2,-1 0,-1-1,1 0,-1-1,-1-1,1-1,0-1,27-24,-2-1,-1-2,-2-2,-2-1,28-42,32-36,-96 118,0 0,0 0,0 0,1 0,-1 0,0 0,1 0,-1 1,1-1,-1 0,1 0,-1 0,1 0,0 1,0-1,-1 0,1 1,0-1,0 0,0 1,-1-1,1 1,0 0,0-1,0 1,0 0,0-1,0 1,0 0,0 0,0 0,0 0,0 0,0 0,0 0,0 0,0 0,0 0,0 0,0 1,0-1,0 1,0-1,0 0,-1 1,1-1,0 1,0 0,0-1,-1 1,1 0,0-1,0 1,-1 0,1 0,-1 0,1 0,-1-1,1 1,-1 0,0 0,1 0,-1 0,0 0,0 1,7 140,2 19,-7-153,0-1,1 0,0 1,0-1,0 0,1 0,0-1,1 1,-1-1,1 0,1 0,-1-1,1 1,0-1,0 0,0-1,1 1,-1-1,5 1,17 7,-3-5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9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30,'10'0,"8"0,5 0,4 0,-3-5,0-1,0 0,1 1,1 2,0 1,2 0,0 2,-5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0,'1'124,"-13"288,11-406,-3 58,-3 0,-4 0,-1-1,-4-1,-2 0,-25 54,34-98</inkml:trace>
  <inkml:trace contextRef="#ctx0" brushRef="#br0" timeOffset="383.275">528 170,'-470'366,"469"-366,0 1,0-1,0 1,0 0,0-1,0 1,1 0,-1 0,0-1,0 1,1 0,-1 0,0 0,1 0,-1 0,1 0,-1 0,1 0,-1 1,1-1,0 0,0 0,-1 0,1 0,0 0,0 1,0-1,0 0,1 0,-1 0,0 0,0 1,1-1,-1 0,0 0,1 0,-1 0,1 0,0 0,-1 0,1 0,0 0,0 0,0 0,52 27,-31-18,15 8,-1 2,-1 2,-1 1,-1 2,-1 1,17 19,-10 30,-31-59</inkml:trace>
  <inkml:trace contextRef="#ctx0" brushRef="#br0" timeOffset="641.631">725 678,'-5'33,"-1"17,-1 3,2-1,2-5,1-7,0-9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13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62,'-1'55,"13"144,24-18,-32-162</inkml:trace>
  <inkml:trace contextRef="#ctx0" brushRef="#br0" timeOffset="251.011">1 570,'38'-5,"18"-1,8-5,-1-1,-2 3,-6 2,-9-3,-6 1,-6 2,-3 2,-3 2,-1 1,-5 2</inkml:trace>
  <inkml:trace contextRef="#ctx0" brushRef="#br0" timeOffset="685.107">85 739,'47'-7,"-21"2,1 0,0 3,0 0,0 1,20 3,-44-2,-1 1,0-1,0 0,0 1,0 0,0-1,0 1,0 0,0 0,0 0,0 0,0 0,0 1,-1-1,1 1,-1-1,1 1,-1-1,1 1,-1 0,0 0,0 0,0 0,0-1,0 1,0 1,0-1,-1 0,1 0,-1 0,0 0,1 0,-1 0,0 1,0-1,0 0,-1 0,1 0,0 1,-1-1,0 0,1 0,-1 0,0 0,0 0,0 0,0 0,-1-1,1 1,0 0,-1-1,1 1,-1 0,-149 158,142-150,-51 75,59-83,0 0,0 1,-1-1,2 1,-1-1,0 1,0 0,1-1,-1 1,1-1,0 1,0 0,0 0,0-1,1 1,-1 0,1-1,-1 1,1-1,0 1,0-1,0 1,0-1,1 1,-1-1,1 0,-1 0,1 0,0 0,0 0,0 0,0 0,0 0,2 0,0 0,0 0,0 0,1 0,-1-1,1 1,0-1,-1-1,1 1,0 0,-1-1,1 0,0 0,-1-1,1 1,0-1,-1 0,1-1,0 1,-1-1,0 1,1-1,-1-1,1 1,93-63,-98 65,43-38,-27 19</inkml:trace>
  <inkml:trace contextRef="#ctx0" brushRef="#br0" timeOffset="1297.697">678 852,'10'-7,"0"0,-1 0,0-1,-1-1,1 1,-2-2,1 1,-1-1,2-5,5-4,175-232,-132 203,-55 50,0-1,0 1,0 0,0 0,0 0,-1 0,1 0,-1 1,0-1,0 0,1 1,-1-1,-1 0,1 1,0-1,-1 1,1 0,-1-1,0 1,0-1,0 1,0 0,0-1,0 1,-1-1,0 1,-13 75,11-69,0 1,1 0,0-1,0 1,1 0,0 0,1-1,0 1,1 0,0 0,0 0,1-1,2 9,-3-17,-1 1,0 0,1-1,0 1,-1-1,1 1,0-1,0 1,-1-1,1 0,1 0,-1 1,0-1,0 0,0 0,0 0,1 0,-1 0,1 0,-1 0,0-1,1 1,0 0,-1-1,1 1,-1-1,1 0,-1 1,1-1,0 0,-1 0,1 0,0 0,-1 0,1-1,0 1,-1 0,1-1,-1 1,1-1,-1 0,1 1,-1-1,1 0,-1 0,0 0,1 0,52-61,57-172,-47 121,-58 140,-15 10,3 0,0 0,3 1,1-1,3 35,20-9,-9-50</inkml:trace>
  <inkml:trace contextRef="#ctx0" brushRef="#br0" timeOffset="1698.678">1581 287,'84'225,"-16"-65,-68-159,1-1,-1 1,0-1,1 1,-1-1,0 1,1-1,-1 0,1 1,-1-1,1 0,-1 1,1-1,-1 0,1 1,-1-1,1 0,-1 0,1 0,-1 0,1 0,0 1,-1-1,1 0,-1 0,1 0,0 0,-1-1,1 1,-1 0,1 0,-1 0,1 0,0-1,-1 1,1 0,-1 0,1-1,-1 1,1 0,-1-1,0 1,1-1,-1 1,1-1,-1 1,0-1,1 1,-1-1,0 1,0-1,1 1,-1-1,0 1,0-1,0 1,0-1,0 0,0 1,0-1,0 1,0-1,0 0,0 1,0-1,0 1,0-1,0 0,15-55,-13 49,70-249,-46 183,-18 55</inkml:trace>
  <inkml:trace contextRef="#ctx0" brushRef="#br0" timeOffset="1948.33">2061 739,'-5'29,"3"9,3-1</inkml:trace>
  <inkml:trace contextRef="#ctx0" brushRef="#br0" timeOffset="2371.913">2117 62,'6'-6,"1"0,0 0,0 1,1 0,-1 0,1 0,0 1,0 1,0-1,1 1,-1 1,1 0,0 0,0 0,-1 1,1 0,0 1,0 0,7 1,-14 0,0 0,0 0,-1 0,1 0,0 0,-1 0,1 1,-1-1,1 1,-1-1,0 1,1-1,-1 1,0-1,0 1,0 0,0 0,-1 0,1 0,0-1,-1 1,1 0,-1 0,0 0,1 0,-1 0,0 0,0 0,-1 0,1 0,0 0,-1 0,1 0,-1 0,0 0,1 0,-2 1,-39 70,36-65,0-1,-30 59,34-64,1 0,0 0,-1 0,1 0,0 0,0 0,0 0,0 0,0 0,1 0,-1 0,0 0,1 0,0-1,-1 1,1 0,0 0,0 0,0-1,0 1,0 0,1-1,-1 1,0-1,1 1,-1-1,1 0,0 0,-1 0,1 0,0 0,-1 0,1 0,0 0,1 0,108 12,-84-13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2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537 424,'-18'-11,"0"1,-1 1,0 1,-1 0,1 2,-1 0,-1 2,1 0,-1 1,1 1,-1 0,0 2,0 1,0 0,1 2,-1 0,-12 4,13 0,-74 38,93-44,0 0,0 0,1 0,-1 1,0-1,0 0,1 0,-1 0,1 1,-1-1,1 0,0 1,-1-1,1 1,0-1,0 0,0 1,0-1,0 0,0 1,0-1,1 1,-1-1,0 0,1 1,-1-1,1 0,-1 0,1 1,0-1,0 0,-1 0,1 0,0 0,0 0,0 0,0 0,0 0,1 0,0 0,50 28,93-3,-128-24,45 15,-61-16,0 0,0 0,0 0,0 0,0 0,0 0,0 0,0 0,0 0,-1 0,1 0,0 0,-1 1,1-1,-1 0,1 0,-1 1,0-1,0 0,1 1,-1-1,0 0,0 1,0-1,-1 0,1 1,0-1,0 0,-1 1,1-1,-1 0,1 0,-1 1,1-1,-1 0,0 0,0 0,1 0,-1 0,0 0,0 0,0 0,0 0,-1 0,-18 21,-1 0,-2-1,0-2,-1 0,-1-2,-3 2,-15 10,15-11,21-14,0 0,-1 0,1 0,1 1,-1 0,1 1,0-1,0 1,0 0,1 1,0-1,0 1,1 0,0 1,0-1,-2 5,8-7,-1 0,1 0,0 0,0-1,1 1,0 0,-1-1,1 0,1 0,-1 0,1 0,-1-1,1 1,0-1,0 0,1 0,-1 0,1-1,-1 1,1-1,0 0,0 0,0-1,0 0,0 0,0 0,4 0,1 2,0 0,0 0,1-1,-1-1,1 0,-1 0,1-1,-1 0,1-1,-1 0,1-1,-1 0,0 0,0-1,0-1,0 0,0 0,-1-1,1 0,-1 0,-1-1,1-1,-1 1,0-1,0-1,-1 1,0-1,-1-1,1 1,-2-1,1 0,3-8,0-6</inkml:trace>
  <inkml:trace contextRef="#ctx0" brushRef="#br0" timeOffset="249.932">311 0,'-22'38,"1"0,2 1,2 1,2 1,1 0,2 1,-4 36,-6 149,9 2,13 109,1-159,-1-155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3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0,'-11'251,"-25"52,35-293,-7 63,-3 0,-3-1,-7 14,86-183,-48 71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3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1,'-330'272,"242"-194,85-76,0 1,1-1,-1 1,1-1,0 1,0 0,0 0,0 0,0 0,1 0,-1 1,1-1,0 0,0 1,0-1,0 1,1-1,-1 1,1-1,0 1,0-1,1 1,-1 0,0-1,1 1,0-1,0 0,0 1,0-1,1 0,0 1,-1-1,1 0,0 0,0-1,0 1,1 0,-1-1,1 1,0-1,0 1,98 112,-26 40,-74-152,0-1,0 0,0 0,1 0,-1 0,1 0,-1 0,1-1,0 1,0-1,0 1,0-1,0 1,0-1,0 0,0 0,0 0,1 0,-1 0,0-1,1 1,1-1,9-1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80,'18'-9,"7"-5,0 2,1 1,0 1,1 1,17-3,-42 11,0 1,0-1,-1 1,1 0,0 0,0 0,0 0,0 0,0 0,0 0,0 0,-1 1,1-1,0 1,0 0,0-1,-1 1,1 0,0 0,-1 0,1 0,-1 0,1 0,-1 1,1-1,-1 0,0 1,0-1,0 1,0 0,0-1,0 1,0 0,0-1,-1 1,1 0,-1 0,1 0,-1 0,0 0,0-1,1 1,-1 0,-1 0,1 0,0 0,0 0,-1 0,1 0,-1-1,1 1,-1 0,0 0,0-1,0 1,0 0,0-1,0 1,-1 0,-8 16,-1 0,-1 0,0-1,-2-1,0 0,0-1,-8 6,-69 83,87-98,3-5,-1 1,1-1,-1 1,1-1,0 1,-1-1,1 1,0 0,0-1,0 1,0 0,0 0,1 0,-1 0,1 0,-1 0,1 0,-1 0,1 0,0 0,0 0,0 0,0 0,1 0,-1 0,0 0,1 0,0 0,-1 0,1 0,0 0,0-1,0 1,0 0,0 0,0-1,1 1,-1-1,0 1,1-1,1 2,4-1,0 0,0 0,0 0,0-1,0 0,1 0,-1-1,0 0,1 0,-1-1,0 0,0 0,1-1,-1 0,0 0,0 0,3-3,16-5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24,'10'5,"7"1,7 0,3-1,2-1,6-2,1-6,0-2,-2 0,-1 1,-2-4,-2 1,0 0,-1 3,-5 6,-6 3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1 131,'38'-5,"18"-6,9-2,-2 2,-7-2,-3 1,-6-2,-6 1,-1-2,-2 2,-7 3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0,'-33'141,"25"-80,4-36,0 0,2 0,1 0,1 0,1 0,1-1,1 1,2 1,0 5,-5-23,1 0,0 0,0 0,0 0,1-1,1 1,-1-1,1 1,0-1,1 0,0 0,0 0,0-1,4 5,2-5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4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29,'24'0,"22"0,9 0,-1-4,-5-3,-5 1,-6 2,-5 0,-2 2,-3 1,0 0,-1 1,0 1,-5 4,-10 1,-13 5,-5 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5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59,'34'-5,"15"-1,5-5,3 0,-5 1,0 3,-5 3,0 1,-4 2,-4 1,-4 0,-3 0,-3 1,-5 4,-13 2,-7 4,-5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5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43,'264'-39,"-200"35,-62 5,-1-1,1 0,-1 1,1-1,-1 1,0 0,0-1,1 1,-1 0,0 0,0 0,0 0,0 0,0 0,0 0,0 0,0 0,0 1,0-1,-1 0,1 0,0 1,-1-1,1 0,-1 1,0-1,1 1,-1-1,0 1,0-1,0 1,0-1,0 1,0-1,0 0,-1 1,1-1,0 1,-1-1,1 0,-1 2,-4 7,0 0,0 0,-1 0,-1 0,0-1,0 0,0-1,-1 1,-6 3,8-5,-91 88,95-94,0 0,-1 0,1 0,0 1,0-1,1 1,-1-1,0 1,1-1,-1 1,0 0,1 0,0 0,0 0,-1 0,1 0,0 1,1-1,-1 0,0 0,1 1,-1-1,1 0,0 1,-1-1,1 1,0-1,1 0,-1 1,0-1,1 0,-1 1,1-1,0 0,0 0,0 1,0-1,0 0,0 0,1 0,-1 0,0 0,1-1,0 1,-1 0,1-1,0 1,0-1,0 1,0-1,0 0,0 0,1 0,-1 0,0-1,0 1,1 0,-1-1,1 1,9-2,0 0,0 0,0-1,0 0,-1-1,1 0,0-1,-1-1,0 0,4-2,4-2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6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1 344,'55'-39,"94"-136,-91 127,-57 47,1 1,-1-1,0 1,1-1,-1 1,0 0,1-1,-1 1,1 0,-1 0,0 0,1 0,-1 0,1 0,-1 1,0-1,1 0,-1 1,1-1,-1 1,0-1,0 1,1 0,-1-1,0 1,0 0,0 0,0 0,0 0,0 0,0 0,0 0,0 0,0 1,-1-1,1 0,0 0,-1 1,1-1,-1 0,0 1,1-1,-1 0,0 1,0-1,0 1,0-1,0 1,0-1,8 166,-8-165,1 0,0-1,-1 1,1 0,0 0,0-1,0 1,0-1,0 1,1-1,-1 1,0-1,1 0,-1 1,1-1,-1 0,1 0,-1 0,1 0,0-1,0 1,-1 0,1-1,0 1,0-1,0 1,0-1,0 0,0 0,0 0,-1 0,1 0,0-1,0 1,0 0,0-1,0 1,-1-1,1 0,0 0,0 0,-1 0,1 0,1-1,69-53,96-184,-167 238,-1 1,0-1,0 1,0-1,0 1,1 0,-1-1,0 1,0-1,1 1,-1 0,0-1,1 1,-1 0,0-1,1 1,-1 0,0-1,1 1,-1 0,1 0,-1 0,1-1,-1 1,1 0,-1 0,0 0,1 0,-1 0,1 0,-1 0,1 0,-1 0,1 0,-1 0,1 0,-1 0,1 0,-1 1,1-1,-1 0,0 0,1 0,-1 1,1-1,-1 0,0 1,1-1,-1 0,0 1,1-1,-1 0,0 1,0-1,1 0,-1 1,0-1,0 1,1-1,-1 1,0-1,0 1,0-1,0 0,0 1,0 0,3 37,-3-33,-1 38,-1-34,0 0,1 0,1 1,-1-1,2 0,-1 1,1-1,1 0,-1 0,2 0,-1 0,1 0,1 0,-1-1,1 1,1-1,0 0,0 0,0-1,1 0,6 6,8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6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1 367,'-1'27,"2"-1,1 1,1 0,1-1,1 0,2 0,1 0,0-1,2 0,1-1,10 16,52 78,-73-118,0 1,1 0,-1 0,0 0,0 0,1 0,-1-1,1 1,-1 0,1 0,-1-1,1 1,-1 0,1-1,-1 1,1 0,0-1,-1 1,1-1,0 1,0-1,0 1,-1-1,1 0,0 1,0-1,0 0,0 0,-1 1,1-1,0 0,0 0,0 0,0 0,0 0,0 0,0-1,0 1,-1 0,1 0,0-1,0 1,0 0,0-1,-1 1,1-1,0 1,-1-1,1 1,0-1,-1 0,1 1,0-1,-1 0,1 1,-1-1,1 0,-1 0,0 1,1-1,-1-1,61-288,7 75,-56 192,0 5</inkml:trace>
  <inkml:trace contextRef="#ctx0" brushRef="#br0" timeOffset="596.624">424 705,'102'6,"-101"-4,1 0,-1-1,0 1,0 0,0 0,0 0,0 0,-1 0,1 0,-1 1,1-1,-1 0,0 0,1 0,-1 0,-1 1,1-1,0 0,0 0,-1 0,1 0,-1 0,0 1,1-1,-1 0,0 0,0-1,0 1,-1 0,1 0,0 0,-1-1,1 1,-1-1,0 1,1-1,-1 0,0 1,0-1,-86 102,87-102,0-1,1 1,-1 0,0-1,0 1,1 0,-1 0,1-1,-1 1,1 0,-1 0,1 0,-1 0,1 0,0 0,-1 0,1 0,0 0,0 0,0 0,0 0,0 0,0 0,0 0,0 0,0 0,1 0,-1 0,0 0,1 0,-1 0,0 0,1-1,-1 1,1 0,0 0,-1 0,1 0,-1-1,1 1,0 0,0-1,0 1,-1-1,1 1,0 0,0-1,0 0,0 1,0-1,0 0,0 1,0-1,0 0,0 0,0 0,1 0,60-1,-7-18,-35 6</inkml:trace>
  <inkml:trace contextRef="#ctx0" brushRef="#br0" timeOffset="3828.951">424 0,'283'1,"-281"-1,1 0,-1 1,0-1,1 1,-1 0,0-1,1 1,-1 0,0 0,0 1,0-1,0 0,0 1,0-1,0 1,0 0,-1 0,1-1,-1 1,1 0,-1 0,0 0,1 1,-1-1,0 0,-1 0,1 1,0-1,-1 0,1 1,-1-1,0 1,0-1,0 1,0-1,0 0,0 1,0-1,-1 1,0-1,1 0,-1 1,0-1,0 0,0 0,0 0,-1 1,1-1,-1-1,1 1,-1 0,1 0,-1 0,0-1,0 1,-1 0,-64 51,68-53,-1 0,0 0,1-1,-1 1,1 0,-1 0,0 0,1 0,-1 0,1 0,-1 0,0 0,1 0,-1 0,1 0,-1 0,0 0,1 0,-1 0,1 0,-1 0,0 1,1-1,-1 0,0 0,1 0,-1 1,0-1,1 0,-1 0,0 1,1-1,-1 0,0 1,0-1,1 0,-1 1,0-1,0 0,0 1,0-1,1 1,-1-1,0 0,0 1,0-1,0 1,0-1,0 0,0 1,0-1,0 1,0-1,0 0,0 1,-1-1,1 1,0-1,0 0,0 1,0-1,-1 0,1 1,0-1,0 0,-1 1,1-1,43 1,-40-2,176-27,-155 25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9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85,'-9'88,"4"0,4 0,5 33,36 510,-41-470,1-172</inkml:trace>
  <inkml:trace contextRef="#ctx0" brushRef="#br0" timeOffset="248.895">0 847,'63'-9,"-1"-3,-1-2,-1-3,52-23,-74 21,0-3,-1-1,-1-1,-2-2,0-2,-2-1,-1-1,-2-1,-1-2,-1-1,-2-2,-1 0,14-31,-20 37</inkml:trace>
  <inkml:trace contextRef="#ctx0" brushRef="#br0" timeOffset="566.022">932 0,'-53'398,"51"-320,2 0,4-1,3 1,4-1,3 0,5 4,30 46,-47-126,0 0,0 1,1-1,-1 0,0 0,0-1,1 1,-1 0,0-1,1 1,-1-1,1 0,-1 0,1 0,-1 0,0 0,1-1,-1 1,1-1,-1 1,0-1,1 0,-1 0,0 0,0 0,0 0,0-1,0 1,0-1,0 1,0-1,-1 0,1 1,0-1,-1 0,0 0,1 0,-1-1,0 1,0 0,0 0,0 0,-1-1,1-1,10-9,126-163,-136 174,-1 0,1 0,0 0,-1-1,1 1,0 0,0 0,1 1,-1-1,0 0,1 0,-1 0,1 1,0-1,-1 1,1 0,0-1,0 1,0 0,0 0,0 0,0 0,0 0,0 1,0-1,0 0,1 1,-1 0,0 0,0-1,1 1,-1 1,0-1,0 0,1 0,-1 1,0-1,0 1,0 0,0 0,0 0,0 0,0 0,0 0,0 0,0 1,0-1,-1 1,1-1,-1 1,1 0,-1-1,2 3,16 62,-18-59,0 0,1 0,-1 0,1-1,0 1,1 0,0-1,0 0,0 0,0 0,1 0,2 1,14 11,1-5</inkml:trace>
  <inkml:trace contextRef="#ctx0" brushRef="#br0" timeOffset="1153.46">1835 706,'-37'42,"7"-10,1 1,2 2,1 0,2 2,-2 8,24-43,0 0,0 0,0 1,0-1,1 1,-1-1,1 1,0 0,0-1,0 1,0 0,0 0,0 0,1 0,0 0,-1 0,1 0,0 0,0-1,1 1,-1 0,1 0,-1 0,1 0,0 0,0 0,0-1,1 1,-1 0,1-1,-1 1,1-1,0 0,0 1,0-1,0 0,0 0,0 0,1 0,-1-1,1 1,-1-1,1 1,0-1,1 0,9 0,0-1,0 0,1-1,-1 0,0-1,0-1,0 0,-1-1,1 0,-1-1,0 0,0-1,0 0,-1-1,0 0,0-1,-1-1,0 1,0-1,-1-1,0 0,-1-1,81-72,-87 83,1-1,-1 2,0-1,1 0,-1 0,0 1,0-1,0 1,1 0,-1-1,0 1,0 0,0 0,0 1,0-1,0 0,0 1,-1-1,1 1,0-1,-1 1,1 0,-1 0,0 0,0 0,0 0,1 0,-2 0,1 0,0 0,0 0,-1 1,1-1,-1 0,0 0,0 1,1-1,-1 0,-1 1,1-1,0 0,-1 0,1 1,2 9,-1-5,0 0,1 0,0 0,0 0,0-1,1 1,0 0,0-1,1 0,0 0,0 0,0 0,1-1,0 1,0-1,0-1,1 1,0-1,-1 1,1-2,1 1,-1-1,1 0,-1 0,1 0,0-1,0 0,0-1,0 0,0 0,0 0,0-1,1 0,-1 0,0-1,7-4,-1-1,0-1,0 0,0-1,-1 0,0-1,-1 0,0-1,0 0,-1-1,-1 0,0-1,8-11,5-17,-1-2,-1 0,-3 0,-1-2,-3 0,-1-1,-3 0,-1-3,-4 29,16-66,-5-1,-3 0,-4-1,-3-22,-15 50,10 58,0-1,0 1,-1-1,1 1,-1 0,1 0,-1-1,1 1,-1 0,0 0,0 0,1 0,-1 0,0-1,0 2,0-1,0 0,-1 0,1 0,0 0,0 1,0-1,-1 0,1 1,0-1,0 1,-1 0,1-1,-1 1,1 0,0 0,-1 0,1 0,0 0,-1 0,1 0,-1 1,1-1,-1 0,-4 5,1 0,-1-1,1 2,0-1,0 1,0 0,1 0,0 0,0 0,1 1,-1-1,2 1,-1 0,1 0,0 0,-1 3,1-3,-13 46,3 1,2 0,3 0,2 1,2 0,3 0,2 0,3 0,2-1,2 0,3 0,2-1,2 0,3-2,1 0,3-1,11 15,6 6,-50-64,-3-11</inkml:trace>
  <inkml:trace contextRef="#ctx0" brushRef="#br0" timeOffset="1400.456">2146 565,'33'0,"21"0,7 0,-4 5,0 1,-7 0,0-1,-1-1,2-2,-4-1,-4-1,-10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7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0 484,'39'-14,"-1"-1,-1-3,0-1,-1-1,-1-2,-2-2,0-1,-1-1,-2-2,-1-1,15-19,-24 24,81-119,-100 115,-10 43,1 2,0-1,1 1,1 0,1 1,0-1,1 1,1 0,1 1,-4 14,-6 36,4 2,2-1,4 1,3-1,2 1,10 46,-8-84,8 42,-2 1,-5 1,-2-1,-4 1,-3 0,-6 19,7-82,0 0,-1 0,-1-1,0 1,0-1,-2 0,1-1,-2 1,1-1,-2 0,0-1,0 0,-1 0,0 0,-1-1,0-1,-1 0,0 0,0-1,-12 6,16-12,-1-1,1-1,0 1,0-1,0 0,0-1,-1 0,1 0,0 0,0-1,0 0,1-1,-1 1,0-1,1-1,0 1,0-1,0 0,0 0,0-1,1 0,0 0,0 0,0-1,1 1,0-1,0 0,0 0,1-1,0 1,0-1,0 0,1 1,0-1,0 0,1 0,0 0,0-1,1 1,0-5,1-19,2-1,1 1,1-1,2 1,1 1,2-1,0 1,2 1,2 0,2-1,-6 4,2 2,0-1,2 2,1 0,1 1,0 0,2 1,0 1,2 1,0 0,5-1,-17 14,0 0,0 1,1 0,0 1,0-1,1 2,-1-1,1 1,-1 1,1 0,7-1,4 2</inkml:trace>
  <inkml:trace contextRef="#ctx0" brushRef="#br0" timeOffset="250.902">846 709,'-118'235,"115"-231,1 0,0 0,0 0,0 0,0 0,1 1,0-1,-1 1,2-1,-1 1,1-1,-1 1,1 0,0-1,1 1,-1-1,1 1,0-1,0 1,1-1,-1 1,1-1,0 0,0 0,0 0,1 0,-1 0,1 0,0-1,0 1,0-1,1 0,-1 0,1 0,0 0,-1-1,1 1,0-1,1 0,-1-1,3 2,-1-2,1-1,0 0,0 0,0 0,-1-1,1 0,0-1,-1 1,1-1,-1 0,0-1,1 0,-1 0,0 0,0 0,-1-1,1 0,-1 0,0-1,0 0,0 0,-1 0,0 0,0 0,7-9,-1-1,-1 0,0 0,-1 0,0-1,-2 0,0-1,3-13,-6 22,0 0,-1-1,0 1,-1 0,0-1,0 1,-1-1,0 1,0-1,-1 1,0-1,-1 1,0-1,0 1,-1 0,0 0,0 0,-1 1,0-1,0 1,-1 0,0 0,0 0,-10-6,3 1</inkml:trace>
  <inkml:trace contextRef="#ctx0" brushRef="#br0" timeOffset="534.339">1185 851,'-8'30,"2"-15,0 2,2-1,0 0,1 1,0 0,2 0,0 0,0 0,2 0,1 9,-1-23,-1 0,1-1,-1 1,1 0,0-1,0 1,0-1,1 1,-1-1,0 0,1 1,0-1,-1 0,1 0,0 0,0 0,0-1,1 1,-1 0,0-1,0 1,1-1,-1 0,1 0,-1 0,1 0,0 0,-1-1,1 1,0-1,0 0,-1 1,1-1,0-1,0 1,-1 0,1-1,5 0,0-1,0-1,0 0,-1 0,1 0,-1-1,0 0,0 0,0-1,0 0,4-5,2-1,-2-1,0 0,0 0,-1-1,0 0,-2-1,1 0,-2-1,0 1,0-1,3-14,16-55,-21 59</inkml:trace>
  <inkml:trace contextRef="#ctx0" brushRef="#br0" timeOffset="935.691">1609 1133,'8'-52,"2"0,3 1,2 1,2 0,3-1,0 13,-8 66,-11-26,28 118,-28-115,1-1,0 1,0-1,0 1,0-1,1 0,0 0,0 0,0 0,1 0,-1-1,1 1,0-1,-1 0,2 0,-1-1,0 1,0-1,1 0,-1 0,1 0,0-1,2 1,-2-2,0 0,0 0,0 0,0-1,0 1,0-1,0-1,0 1,-1-1,1 0,0 0,-1 0,0 0,1-1,-1 0,0 0,0 0,0 0,-1-1,1 1,-1-1,0 0,1-2,59-101,-62 105,9-20,-2 2</inkml:trace>
  <inkml:trace contextRef="#ctx0" brushRef="#br0" timeOffset="1336.122">2229 795,'-2'6,"-5"14,0 0,1 0,1 1,1-1,0 1,2 0,1 0,0 5,1-23,0-1,1 1,-1 0,0-1,1 1,0 0,0-1,-1 1,2-1,-1 1,0-1,0 0,1 0,-1 1,1-1,0 0,-1 0,1 0,0-1,0 1,1 0,-1-1,0 1,0-1,1 0,-1 0,1 0,-1 0,1 0,-1 0,1-1,0 1,-1-1,1 0,0 1,-1-1,1-1,0 1,4-1,1 1,-1-2,1 1,-1-1,0-1,0 1,0-1,0 0,-1-1,1 1,-1-2,0 1,3-2,18-23,-2 0,-1-2,-1-1,-1 0,-2-2,-2 0,-1-1,-1-1,-2 0,8-37,-11 38,-2-1,-2 0,-1 0,-2 0,-1-1,-2-23,-2 51,0-1,0 1,-1-1,0 1,-1 0,0 0,0 0,-1 0,0 0,-1 1,-3-6,6 12,0-1,0 0,0 0,0 1,-1-1,1 1,-1-1,0 1,1 0,-1 0,0 1,0-1,-1 0,1 1,0 0,0 0,-1 0,1 0,0 0,-1 1,1 0,-1-1,1 1,-1 0,1 1,-1-1,1 1,-1-1,1 1,0 0,0 0,-1 1,1-1,-9 8,0 0,1 1,0 0,0 1,1 0,1 1,0 0,1 0,0 1,1 0,0 0,1 1,0 0,1 0,1 0,0 1,1-1,1 1,0 0,1 0,1 0,1 12,-2-8,2 1,1-1,0 0,1 0,1 0,1 0,1-1,0 0,1 0,1 0,1-1,1 0,0-1,1 0,0 0,2-1,0-1,0 0,1-1,1 0,0-2,5 3,1 2,1-1,1-2,1 0,0-1,0-1,1-2,0 0,12 1,-8-5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6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6,'-1'-1,"-1"1,1-1,0 0,0 1,-1 0,1-1,0 1,-1 0,1-1,0 1,-1 0,1 0,0 0,-1 0,1 0,0 0,-1 1,1-1,0 0,-1 1,1-1,0 1,0-1,-1 1,1 0,0-1,0 1,0 0,0 0,0 0,0 0,0 0,0 0,0 0,1 0,-1 0,0 1,1-1,-1 0,0 0,1 1,0-1,-1 0,1 1,0-1,-10 67,10-65,2 355,-2-330,1 1,2-1,1 1,1-1,2-1,0 1,2-1,1 0,1-1,9 14,-18-37,0 1,0-1,0 0,1 0,0 0,-1 0,1 0,0-1,0 1,1-1,-1 0,0 0,1 0,-1 0,1-1,0 1,0-1,-1 0,1 0,0 0,0-1,0 1,0-1,0 0,0 0,0-1,0 1,0-1,0 0,-1 0,1 0,0 0,0-1,-1 1,1-1,-1 0,1 0,-1 0,0-1,0 1,0-1,0 0,0 0,110-164,34-163,-117 286,-28 44,-1 1,1 0,-1-1,1 1,-1 0,1 0,-1 0,0 0,0 1,1-1,-1 0,0 0,0 1,0-1,-1 1,1-1,0 1,0-1,-1 1,1-1,-1 1,1 0,-1-1,0 1,1 0,-1-1,0 1,0 0,0-1,-1 2,2 2,17 120,-17-102,1 0,1 1,1-1,1-1,1 1,1-1,1 0,1 0,0-1,2 0,2 1,-10-18,1 1,0-1,0 0,1 0,-1 0,1 0,0-1,0 0,0 0,0 0,0-1,1 0,-1 0,1 0,0 0,-1-1,1 0,0 0,0-1,0 0,0 0,-1 0,1 0,0-1,0 0,0 0,-1-1,1 0,-1 0,1 0,-1-1,0 1,0-1,0 0,0-1,0 1,-1-1,1 0,-1 0,0-1,-1 1,4-5,11-21,-2 0,0-2,-2 0,-2-1,-1 0,-1-1,4-28,-1 7,47-201,-60 254,0 0,0 0,1 0,-1 0,0 1,1-1,-1 0,1 0,0 0,-1 1,1-1,0 0,0 0,0 1,0-1,1 1,-1-1,0 1,1 0,-1 0,1-1,-1 1,1 0,0 0,-1 0,1 0,9 1</inkml:trace>
  <inkml:trace contextRef="#ctx0" brushRef="#br0" timeOffset="329.888">1244 515,'27'-5,"-17"4,-1 0,1 0,0-1,-1 0,1-1,-1 0,0 0,0-1,0 0,0-1,-1 0,0 0,0-1,0 0,-1 0,1-1,-2 0,5-5,-8 8,0 0,0-1,-1 1,0 0,0-1,0 0,0 1,-1-1,0 0,0 0,0 0,-1 0,1 0,-1 0,0 0,-1 0,1 0,-1 0,0 0,0 1,-1-1,1 0,-1 0,0 1,0-1,-1 1,1 0,-1 0,0 0,0 0,-1 0,1 0,-1 1,1 0,-2-1,2 2,0-1,1 1,-1 0,0 0,0 0,-1 1,1-1,0 1,0 0,-1-1,1 2,-1-1,1 0,-1 1,1-1,-1 1,1 0,-1 0,1 1,-1-1,1 1,-1-1,1 1,-1 0,1 1,0-1,-1 0,1 1,0 0,0 0,0 0,0 0,1 0,-1 1,0-1,-1 3,-6 6,0 1,1 1,0 0,0 0,2 1,0 0,-5 13,6-11,0 0,1 0,1 1,0 0,2 0,0 0,0 0,2 0,0 0,1 0,2 11,-1-20,-1 0,1 0,1 0,-1 0,1 0,1 0,0-1,0 1,0-1,1 0,0 0,0-1,0 1,1-1,0 0,1-1,-1 0,1 0,0 0,0-1,1 0,-1 0,1-1,4 2,6 1,0-1,0-1,1 0,0-2,-1 0,1-1,0 0,0-2,14-2,-7-1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42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24 126,'-12'213,"6"-151,2 0,3 0,6 48,-2-75,-1-3,1 0,2 0,1 0,1 0,2-1,2 3,-10-31,0 1,0-1,0 0,0 0,0 1,1-1,-1 0,1 0,0 0,0-1,0 1,0 0,1-1,-1 1,1-1,0 0,-1 0,1 0,0 0,0 0,0-1,0 1,1-1,-1 0,0 0,1 0,-1 0,0-1,1 1,-1-1,1 0,-1 0,1 0,-1-1,0 1,1-1,-1 0,1 0,-1 0,0 0,0 0,0-1,0 1,0-1,0 0,2-2,11-14,0-2,-2 0,0 0,-1-2,-1 1,-2-2,1-2,15-27,82-174,-106 224,-3 2,1-1,0 0,0 1,0-1,0 0,-1 1,1-1,0 0,0 1,0-1,1 0,-1 0,0 1,0-1,0 0,0 1,1-1,-1 1,0-1,1 0,-1 1,0-1,1 1,-1-1,1 1,-1-1,1 1,-1-1,1 1,-1-1,1 1,-1 0,1-1,0 1,-1 0,1 0,0-1,-1 1,1 0,0 0,-1 0,1 0,0 0,-1 0,1 0,0 0,-1 0,1 0,0 0,-1 0,1 1,0-1,-1 0,1 0,0 1,-1-1,1 0,-1 1,1-1,-1 1,1-1,7 139,-5-103,-4-24,2 0,-1 0,1 0,1-1,0 1,1 0,0-1,0 1,2-1,-1 0,1 0,1-1,0 0,0 0,5 5,-9-12,1-1,-1 0,1-1,-1 1,1 0,-1-1,1 1,0-1,0 0,0 0,0 0,0 0,0-1,0 1,0-1,0 1,0-1,0 0,0-1,0 1,0 0,0-1,0 0,0 1,0-1,0-1,0 1,0 0,-1-1,1 1,0-1,-1 0,1 0,-1 0,0 0,0 0,0 0,0-1,0 1,1-2,63-114,-66 117,29-76,-4-2,-3-1,-2-10,0 5,27-165,-46 207,-8 53,4 5</inkml:trace>
  <inkml:trace contextRef="#ctx0" brushRef="#br0" timeOffset="1728.854">1039 549,'5'0,"6"0,7 0,4-5,4-1,2 0,1 1,-5-3,-1-1,1 2,0 1,1 3,1 1,-4-4,0 0,-5 0</inkml:trace>
  <inkml:trace contextRef="#ctx0" brushRef="#br0" timeOffset="2078.942">1096 746,'0'5,"5"2,6-1,6-1,6-2,2-5,3-4,1 1,1 0,-1 1,0-3,0-1,-5 6,-7 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46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134 171,'-29'194,"7"-88,-39 257,50-314,1 56,11-104,-1 1,1-1,0 0,0 1,0-1,0 0,0 0,1 0,-1 1,0-1,1 0,-1-1,0 1,1 0,-1 0,1-1,-1 1,1 0,0-1,-1 0,1 1,-1-1,1 0,0 0,-1 0,1 0,0 0,-1 0,1 0,0-1,-1 1,1-1,-1 1,1-1,-1 0,1 1,-1-1,1 0,-1 0,0 0,1 0,-1 0,0 0,0 0,0-1,0 1,0 0,1-2,13-7</inkml:trace>
  <inkml:trace contextRef="#ctx0" brushRef="#br0" timeOffset="301.81">501 227,'-48'84,"4"3,4 1,1 8,36-89,-5 10,0 0,1 0,1 0,1 1,0 0,2 0,0 1,0-1,2 0,1 1,0-1,1 1,1 0,-1-15,0 0,1 0,0-1,0 1,0 0,0-1,1 1,-1-1,1 0,0 1,0-1,0-1,0 1,0 0,1-1,-1 0,1 1,0-1,0-1,0 1,0-1,0 1,0-1,0 0,0 0,0-1,0 0,1 1,-1-1,3-1,3 1,1-1,0 0,-1-1,1 0,-1 0,1-1,-1-1,0 0,0 0,-1-1,8-4,7-11,0 0,-1-1,-1-1,-1-2,-1 0,-1-1,-1 0,-1-2,5-14,-6 11,-2 0,-1-1,-2-1,-1 0,-1-1,-2 0,-1 0,-2 0,-1-1,-2 0,-1 1,-2-2,3 30,-1 1,0-1,0 0,-1 0,1 0,-1 1,0-1,-1 0,1 1,-1-1,0 1,0-1,0 1,0 0,-1 0,0 0,0 0,0 0,0 1,-1-1,1 1,-1 0,0 0,0 0,0 1,0-1,0 1,-1 0,1 0,-1 0,1 1,-1 0,0 0,0 0,1 0,-1 1,-4 0,-3 3,1 0,0 1,0 0,0 0,1 2,0-1,-1 1,2 1,-1 0,1 0,0 1,1 0,0 0,0 1,0 0,1 1,-15 18</inkml:trace>
  <inkml:trace contextRef="#ctx0" brushRef="#br0" timeOffset="834.206">1123 2,'0'764,"-12"-701,-1-95,35-114,-12 110</inkml:trace>
  <inkml:trace contextRef="#ctx0" brushRef="#br0" timeOffset="1132.412">1377 114,'-41'66,"-2"-2,-2-2,-4-2,-26 23,65-73,-30 48,41-56,0 0,1 0,-1 0,1 0,0 0,-1-1,1 1,0-1,0 1,0-1,0 0,1 1,-1-1,0 0,0-1,1 1,-1 0,0-1,1 1,-1-1,1 0,-1 0,1 0,-1 0,1 0,-1 0,0-1,1 1,-1-1,3 1,75-3,70 7,-143-3,-1 2,0-1,0 1,0-1,0 2,0-1,-1 1,0 0,0 0,0 0,0 1,0-1,-1 1,0 0,0 1,0-1,-1 1,0 0,0 0,0 0,-1 0,1 0,-2 0,1 1,-1-1,0 1,0-1,0 1,-1-1,-1 6,-3 6</inkml:trace>
  <inkml:trace contextRef="#ctx0" brushRef="#br0" timeOffset="1515.223">1941 30,'89'88,"-2"134,-79-193,-2 1,-1 0,-1 0,-2 1,0-1,-3 1,0-1,-2 0,-1 1,1-16,-1-1,0 0,0 0,-2 0,0 0,0-1,-1 0,-1 0,0-1,-1 0,0-1,-8 8,12-13,-1 0,-1-1,1 0,-1 0,1-1,-1 1,-1-2,1 1,0-1,-1 0,0 0,0-1,0 0,0 0,0-1,0 0,0-1,0 0,0 0,-1 0,1-1,0-1,-4 0,6-1,0 1,1-1,-1 0,1 0,0-1,-1 0,2 0,-1 0,0 0,1-1,0 1,0-1,0 0,1-1,-1 1,1-1,1 1,-1-1,1 0,0 0,-1-6,1 9,-8-21</inkml:trace>
  <inkml:trace contextRef="#ctx0" brushRef="#br0" timeOffset="1770.372">1744 59,'19'4,"16"-2,6-3,7 0,4-5,-1-2,-1 1,2 1,1-2,-4-1,0 2,-4 1,0 3,2 1,-2 1,-4 1,-9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18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1,'17'12,"-12"7,-2 1,0-1,-1 1,-1-1,0 1,-3 17,1 3,1 395,31-281,-31-152,0-1,1 1,-1-1,1 1,-1 0,1-1,0 1,0-1,-1 1,1-1,0 0,0 1,0-1,1 0,-1 0,0 0,0 0,1 0,-1 0,1 0,-1 0,0 0,1-1,0 1,-1 0,1-1,-1 0,1 1,0-1,-1 0,1 0,0 0,-1 0,1 0,0 0,-1 0,1-1,0 1,-1 0,1-1,-1 1,1-1,-1 0,1 0,-1 0,1 1,-1-2,56-58,96-194,-112 209,-40 45,0-1,0 0,0 0,0 1,0-1,0 1,0-1,0 1,0-1,0 1,0-1,1 1,-1 0,0 0,0 0,0 0,0 0,1 0,-1 0,0 0,0 0,0 0,0 1,1-1,-1 0,0 1,0-1,0 1,0-1,0 1,0 0,0-1,0 1,0 0,0 0,-1 0,1 0,0 0,0 0,-1 0,1 0,-1 0,1 0,-1 0,1 0,-1 0,0 0,1 0,-1 1,27 139,-26-130,2 1,-1-1,2 0,0 0,0-1,0 1,2-1,-1 0,1 0,1 0,0-1,0 0,1 0,0-1,0 0,1-1,0 0,0 0,8 4,-12-9,-1-1,0 0,0 0,1 0,-1-1,1 1,-1-1,0 0,1 0,-1-1,1 1,-1-1,0 0,1 0,-1-1,0 1,0-1,0 0,0 0,0 0,0 0,-1-1,1 0,-1 1,0-1,0-1,0 1,2-2,68-108,29-161,-92 240,-1 0,-2-1,-1 0,-1 0,-3 0,0-1,-4-28,-6 34,8 30,0 1,0-1,0 0,0 1,0-1,0 0,0 1,0-1,-1 0,1 1,0-1,0 0,0 1,0-1,0 0,-1 1,1-1,0 0,0 1,0-1,-1 0,1 0,0 1,0-1,-1 0,1 0,0 0,-1 0,1 1,0-1,-1 0,1 0,0 0,-1 0,1 0,0 0,-1 0,1 0,0 0,-1 0,1 0,0 0,-1 0,1 0,0 0,-1 0,1 0,0 0,-1-1,1 1,0 0,-1 0,1 0,0 0,-1-1,1 1,0 0,0 0,0-1,-1 1,1 0,0-1,0 1,-4 15</inkml:trace>
  <inkml:trace contextRef="#ctx0" brushRef="#br0" timeOffset="631.809">1270 284,'138'-12,"82"-45,-142 34,-73 28,-8 3</inkml:trace>
  <inkml:trace contextRef="#ctx0" brushRef="#br0" timeOffset="1962.948">1326 594,'-5'0,"4"0,6 0,7 0,7-5,5-1,2-1,3 2,0 2,1 1,-1-4,1-1,-2 1,1 1,0 2,-6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4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31,'39'0,"26"-5,8-1,-4-1,-9 2,-10 2,-9 1,-6 0,-4 2,-4 0,0 0,0 0,-1 1,-4-1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0,'20'0,"10"0,5 0,2 0,-1 0,-2 0,-1 0,-2 0,-2 0,-5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4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0,'0'34,"0"20,0 6,0-2,0-7,0-6,0-7,0-5,0-3,0-7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3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0,'17'225,"-7"-106,-5 0,-7 54,0-27,2 89,4-211,9-29,-7-8</inkml:trace>
  <inkml:trace contextRef="#ctx0" brushRef="#br0" timeOffset="397.891">395 169,'-136'187,"-77"73,210-257,2-2,0-1,0 1,0-1,0 1,0 0,0 0,0-1,0 1,0 0,0 0,0 0,0 0,0 0,1 0,-1 0,1 0,-1 1,0-1,1 0,0 0,-1 1,1-1,0 0,0 0,-1 1,1-1,0 0,0 0,1 1,-1-1,0 0,0 1,1-1,-1 0,0 0,1 0,-1 1,1-1,0 0,-1 0,1 0,0 0,0 0,-1 0,1 0,0 0,1 0,97 22,-87-21,-1 1,0 1,0 0,0 1,-1 0,0 1,0 0,0 0,-1 1,1 0,-2 1,1 0,-1 0,0 1,2 4,33 72,-22-49,-8-24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0,'11'139,"-1"-66,-3 0,-4 1,-5 49,2-52,-5 2,-2 0,-4-1,-11 36,10-52,-12 22,24-95,5 4</inkml:trace>
  <inkml:trace contextRef="#ctx0" brushRef="#br0" timeOffset="449.191">391 141,'-304'367,"302"-365,0-1,1 1,-1-1,0 1,1-1,-1 1,1 0,-1 0,1 0,0 0,0 0,0 0,0 0,0 0,1 0,-1 1,1-1,-1 0,1 0,0 1,0-1,0 0,0 0,0 1,0-1,1 0,-1 1,1-1,-1 0,1 0,0 0,0 0,0 0,0 0,0 0,1 0,-1 0,1 0,-1-1,1 1,-1-1,2 2,72 37,-63-35,0 1,0 0,-1 0,0 1,0 1,0-1,-1 2,0 0,-1 0,0 1,7 8,-10-9,-1-1,0 1,0 0,-1 0,0 0,-1 1,0-1,0 1,-1 0,0 0,-1 4,6 34,-1-30</inkml:trace>
  <inkml:trace contextRef="#ctx0" brushRef="#br0" timeOffset="974.47">533 791,'140'-68,"-139"67,0 0,1 1,-1-1,1 1,-1-1,1 1,0-1,-1 1,1 0,-1 0,1 0,0 0,-1 0,1 0,-1 0,1 0,-1 1,1-1,0 1,-1-1,1 1,-1-1,0 1,1 0,-1 0,0 0,1 0,-1 0,0 0,0 0,0 0,0 0,0 1,0-1,0 0,0 1,0-1,-1 1,1-1,0 1,-1-1,0 1,1-1,-1 1,0-1,0 1,1 0,-1-1,-1 1,1-1,0 1,0 0,-1-1,1 1,0-1,-1 1,0-1,1 1,-1 0,-75 114,38-68,32-39,4-8,0 1,0-1,0 1,1-1,-1 1,0-1,1 1,-1 0,1 0,0 0,-1 0,1 0,0 0,0 0,0 0,1 0,-1 1,0-1,1 0,-1 1,1-1,0 0,0 1,0-1,0 0,0 1,1-1,-1 0,1 1,-1-1,1 0,0 0,0 0,0 0,0 1,0-1,0-1,1 1,-1 0,1 0,-1 0,1-1,1 2,8 0,1 0,-1-1,1-1,0 0,-1 0,1-1,0-1,-1 0,1 0,0-1,-1-1,0 0,1 0,3-3,-3 3,35-14,-29 9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3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387 0,'-24'34,"-12"15,-6 5,0-3,3-9,2-8,8-4,4-3,2-5,-1-3,5 1,0-2,3-1,5-3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4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49 932,'-21'57,"17"-52,1 1,0-1,0 0,0 1,1 0,0 0,0 0,0 0,1 0,0 0,0 0,0 0,1 0,0 1,0-1,1 0,0 0,0 0,0 0,1 0,-1 0,2 0,-1 0,1-1,-1 1,1-1,1 1,1 1,-2-5,0 0,0 0,1 0,-1-1,1 1,-1-1,1 0,0 0,-1 0,1 0,0 0,0-1,0 0,0 0,-1 0,1 0,0-1,0 1,-1-1,1 0,0 0,-1-1,1 1,0-1,-1 1,0-1,2-1,84-66,-19-16,-70 83,0 1,0 0,1 0,-1 0,1 0,-1-1,1 1,-1 0,1 0,-1 0,1 0,0 0,-1 0,1 1,0-1,0 0,0 0,0 0,0 1,0-1,0 1,0-1,0 0,0 1,0 0,0-1,0 1,1 0,-1-1,0 1,0 0,0 0,0 0,1 0,-1 0,0 0,0 1,0-1,1 0,-1 1,0-1,0 0,0 1,0-1,0 1,0 0,0-1,0 1,0 0,0 0,0 0,-1-1,1 1,0 0,0 0,-1 0,1 0,-1 0,1 0,-1 0,1 1,2 4,-2-1,1 0,0 0,0 0,0 0,0-1,1 1,-1-1,1 0,0 0,1 0,-1 0,1 0,0-1,-1 1,2-1,-1 0,0 0,0-1,1 1,0-1,-1 0,1 0,0-1,0 1,0-1,0 0,0 0,0-1,1 0,0 0,6-4,0-1,0-1,-1 0,0 0,-1-1,1 0,-1-1,-1 0,1-1,-1 0,-1-1,0 1,0-2,-1 1,1-2,4-5</inkml:trace>
  <inkml:trace contextRef="#ctx0" brushRef="#br0" timeOffset="1184.749">1121 1,'-103'449,"62"-165,17-82,24-200,1 0,-1 0,1 0,-1 1,1-1,0 0,0 0,0 0,0 0,0 0,0 0,1-1,-1 1,1 0,-1-1,1 1,0-1,-1 1,1-1,0 0,0 0,0 1,0-1,0-1,0 1,0 0,1-1,-1 1,0-1,0 1,1-1,-1 0,0 0,0 0,1 0,-1 0,0-1,0 1,0-1,1 0,-1 1,0-1,0 0,0 0,0 0,0 0,-1-1,1 1,0 0,0-1,-1 0,1 1,-1-1,1 0,-1 0,0 1,1-2,143-137,-144 139,0-1,0 1,0 0,1 0,-1 0,0 0,1 0,-1 0,1 0,-1 1,1-1,-1 0,1 1,0-1,-1 1,1 0,0-1,-1 1,1 0,0 0,-1 0,1 0,0 0,-1 1,1-1,0 0,-1 1,1-1,-1 1,1 0,-1 0,1-1,-1 1,1 0,-1 0,0 0,1 0,-1 1,0-1,0 0,0 0,0 1,0-1,0 1,0-1,-1 1,1-1,0 1,-1-1,1 1,-1 0,0-1,1 1,-1-1,0 1,0 0,0 0,0-1,3 52,-4-48,1 1,-1 0,1 0,0-1,1 1,-1 0,1 0,0-1,1 1,-1-1,1 1,0-1,0 1,1-1,0 0,0 0,0 0,0-1,1 1,0-1,0 0,0 0,0 0,1 0,0 0,5 0,0 0,0 0,0-1,0-1,0 0,1 0,0-1,-1 0,1-1,-1 0,1 0,0-1,-1-1,1 0,-1 0,0-1,0 0,0-1,0 0,0-1,-1 0,0 0,0-1,0 0,-1-1,1-1,2 0,-1-1,-1 0,1-1,-2 0,1 0,-1-1,-1 0,0 0,-1-1,0 0,0 0,-1 0,-1-1,0 1,-1-1,-1 0,1 0,-2-1,0 1,-1-7,0 17,-1 0,1 0,-1 1,0-1,0 0,0 0,0 1,-1-1,1 1,-1-1,1 1,-1-1,0 1,0 0,0 0,0 0,0 0,-1 0,1 1,-1-1,1 1,-1-1,1 1,-1 0,0 0,0 0,1 0,-1 1,0-1,0 1,0-1,0 1,0 0,0 0,0 1,1-1,-1 1,-2 0,-4 0,1 2,-1-1,1 1,-1 0,1 1,0 0,0 0,0 1,1 0,0 1,0-1,-2 3,-4 6,0 1,1 1,1 0,1 0,0 1,1 1,1-1,0 1,1 1,1-1,1 1,0 4,4-18,1 0,-1 0,0 0,1 0,0 0,0 0,1 0,0 0,0 0,0 0,0 0,0 0,1-1,0 1,0 0,1-1,-1 0,1 1,0-1,0 0,0 0,1-1,-1 1,1-1,0 1,0-1,0 0,0-1,1 1,-1-1,1 0,-1 0,1 0,0 0,0-1,0 0,0 0,0-1,0 1,0-1,22 0,-1-1,1-1,-1-2,0 0,0-2,0-1,-1-1,0-1,-1-1,0-1,0-1,4-5,11-4,-1-3,-1-1,-1-2,20-20,-45 37,-1 0,0-1,-1-1,0 1,-1-2,0 1,-1-1,-1 0,0 0,0-1,-1 0,-1 0,-1 0,0 0,0 0,-1-3,-2 15,0 0,0 0,0 0,0-1,0 1,0 0,-1 0,1 0,-1 1,1-1,-1 0,0 0,1 0,-1 0,0 0,0 1,-1-1,1 0,0 1,0-1,-1 1,1-1,-1 1,1 0,-1 0,0 0,1 0,-1 0,0 0,0 0,0 0,0 1,0-1,0 1,0-1,0 1,0 0,0 0,-74 22,65-15,0 1,0 0,1 1,0 0,1 1,0 0,1 0,-1 1,2 0,0 1,0-1,-2 8,9-18,-1 0,1 0,0 1,0-1,-1 0,1 0,0 1,0-1,0 0,0 0,1 1,-1-1,0 0,0 0,1 0,-1 1,1-1,-1 0,1 0,-1 0,1 0,0 0,0 0,-1 0,1 0,0 0,0 0,0 0,0-1,0 1,0 0,0-1,0 1,0-1,1 1,-1-1,0 1,0-1,0 0,1 1,-1-1,0 0,0 0,1 0,-1 0,61 2,-22-11,-37 8,-1-1,1 1,-1-1,1 1,0 0,0 0,-1 0,1 0,0 1,0-1,0 1,0 0,0 0,0 0,0 0,0 0,0 0,-1 1,1 0,0-1,0 1,0 0,-1 0,1 1,0-1,-1 0,1 1,-1 0,0 0,1-1,-1 1,0 1,0-1,0 0,0 0,-1 1,1-1,-1 1,1-1,-1 1,0 0,1 2,3 59,-6-60,0 1,0 0,1 0,0 0,0 0,0 0,1 0,0 0,0 0,0-1,0 1,1 0,-1-1,1 1,1-1,-1 1,0-1,1 0,0 0,0 0,0 0,1-1,-1 1,1-1,0 0,0 0,0 0,1 0,7 0,1 0,0-1,0 0,0-1,1 0,-1-1,0-1,0 0,0-1,0 0,0-1,0-1,9-3,13-1,-18 4,-1 0,1 0,-1-2,0 0,-1 0,0-2,0 0,0-1,-1 0,0-1,-1 0,0-1,-1-1,11-13,20-84,-43 105,-1-1,1 1,-1-1,0 0,-1 1,1-1,-1 1,0 0,0 0,0 0,-1 0,1 0,-1 0,0 0,0 1,0-1,-1 1,1 0,-1 0,0 0,1 1,-1-1,-1 1,1 0,0 0,0 0,-1 1,1 0,-1-1,1 2,-1-1,0 0,1 1,-1 0,0 0,1 0,-1 1,0 0,1 0,-1 0,1 0,-1 0,1 1,0 0,-3 1,-8 6,1 0,0 1,1 1,0 0,1 0,0 1,1 1,0 0,1 0,0 1,1 1,1-1,0 2,1-1,1 1,0 0,1 0,1 0,0 1,2 0,-1 8,3-18,0 0,0 1,1-1,0 1,1-1,0 0,0 0,0 0,1 0,0 0,0 0,1-1,-1 1,2-1,-1 0,1 0,0-1,0 1,0-1,1 0,0-1,0 1,0-1,0 0,1 0,-1-1,7 2,10 5,1-1,0-2,1 0,-1-2,1 0,0-2,17 1,104-9,-117-2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9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30,'5'0,"6"0,7 0,4 0,3 0,3 0,-4-5,-1-1,0 0,2 1,0 1,2 2,0 1,-4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9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30,'10'0,"8"0,5 0,4 0,-3-5,0-1,0 0,1 1,1 2,0 1,2 0,0 2,-5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0,'1'124,"-13"288,11-406,-3 58,-3 0,-4 0,-1-1,-4-1,-2 0,-25 54,34-98</inkml:trace>
  <inkml:trace contextRef="#ctx0" brushRef="#br0" timeOffset="383.275">528 170,'-470'366,"469"-366,0 1,0-1,0 1,0 0,0-1,0 1,1 0,-1 0,0-1,0 1,1 0,-1 0,0 0,1 0,-1 0,1 0,-1 0,1 0,-1 1,1-1,0 0,0 0,-1 0,1 0,0 0,0 1,0-1,0 0,1 0,-1 0,0 0,0 1,1-1,-1 0,0 0,1 0,-1 0,1 0,0 0,-1 0,1 0,0 0,0 0,0 0,52 27,-31-18,15 8,-1 2,-1 2,-1 1,-1 2,-1 1,17 19,-10 30,-31-59</inkml:trace>
  <inkml:trace contextRef="#ctx0" brushRef="#br0" timeOffset="641.631">725 678,'-5'33,"-1"17,-1 3,2-1,2-5,1-7,0-9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13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62,'-1'55,"13"144,24-18,-32-162</inkml:trace>
  <inkml:trace contextRef="#ctx0" brushRef="#br0" timeOffset="251.011">1 570,'38'-5,"18"-1,8-5,-1-1,-2 3,-6 2,-9-3,-6 1,-6 2,-3 2,-3 2,-1 1,-5 2</inkml:trace>
  <inkml:trace contextRef="#ctx0" brushRef="#br0" timeOffset="685.107">85 739,'47'-7,"-21"2,1 0,0 3,0 0,0 1,20 3,-44-2,-1 1,0-1,0 0,0 1,0 0,0-1,0 1,0 0,0 0,0 0,0 0,0 0,0 1,-1-1,1 1,-1-1,1 1,-1-1,1 1,-1 0,0 0,0 0,0 0,0-1,0 1,0 1,0-1,-1 0,1 0,-1 0,0 0,1 0,-1 0,0 1,0-1,0 0,-1 0,1 0,0 1,-1-1,0 0,1 0,-1 0,0 0,0 0,0 0,0 0,-1-1,1 1,0 0,-1-1,1 1,-1 0,-149 158,142-150,-51 75,59-83,0 0,0 1,-1-1,2 1,-1-1,0 1,0 0,1-1,-1 1,1-1,0 1,0 0,0 0,0-1,1 1,-1 0,1-1,-1 1,1-1,0 1,0-1,0 1,0-1,1 1,-1-1,1 0,-1 0,1 0,0 0,0 0,0 0,0 0,0 0,2 0,0 0,0 0,0 0,1 0,-1-1,1 1,0-1,-1-1,1 1,0 0,-1-1,1 0,0 0,-1-1,1 1,0-1,-1 0,1-1,0 1,-1-1,0 1,1-1,-1-1,1 1,93-63,-98 65,43-38,-27 19</inkml:trace>
  <inkml:trace contextRef="#ctx0" brushRef="#br0" timeOffset="1297.697">678 852,'10'-7,"0"0,-1 0,0-1,-1-1,1 1,-2-2,1 1,-1-1,2-5,5-4,175-232,-132 203,-55 50,0-1,0 1,0 0,0 0,0 0,-1 0,1 0,-1 1,0-1,0 0,1 1,-1-1,-1 0,1 1,0-1,-1 1,1 0,-1-1,0 1,0-1,0 1,0 0,0-1,0 1,-1-1,0 1,-13 75,11-69,0 1,1 0,0-1,0 1,1 0,0 0,1-1,0 1,1 0,0 0,0 0,1-1,2 9,-3-17,-1 1,0 0,1-1,0 1,-1-1,1 1,0-1,0 1,-1-1,1 0,1 0,-1 1,0-1,0 0,0 0,0 0,1 0,-1 0,1 0,-1 0,0-1,1 1,0 0,-1-1,1 1,-1-1,1 0,-1 1,1-1,0 0,-1 0,1 0,0 0,-1 0,1-1,0 1,-1 0,1-1,-1 1,1-1,-1 0,1 1,-1-1,1 0,-1 0,0 0,1 0,52-61,57-172,-47 121,-58 140,-15 10,3 0,0 0,3 1,1-1,3 35,20-9,-9-50</inkml:trace>
  <inkml:trace contextRef="#ctx0" brushRef="#br0" timeOffset="1698.678">1581 287,'84'225,"-16"-65,-68-159,1-1,-1 1,0-1,1 1,-1-1,0 1,1-1,-1 0,1 1,-1-1,1 0,-1 1,1-1,-1 0,1 1,-1-1,1 0,-1 0,1 0,-1 0,1 0,0 1,-1-1,1 0,-1 0,1 0,0 0,-1-1,1 1,-1 0,1 0,-1 0,1 0,0-1,-1 1,1 0,-1 0,1-1,-1 1,1 0,-1-1,0 1,1-1,-1 1,1-1,-1 1,0-1,1 1,-1-1,0 1,0-1,1 1,-1-1,0 1,0-1,0 1,0-1,0 0,0 1,0-1,0 1,0-1,0 0,0 1,0-1,0 1,0-1,0 0,15-55,-13 49,70-249,-46 183,-18 55</inkml:trace>
  <inkml:trace contextRef="#ctx0" brushRef="#br0" timeOffset="1948.33">2061 739,'-5'29,"3"9,3-1</inkml:trace>
  <inkml:trace contextRef="#ctx0" brushRef="#br0" timeOffset="2371.913">2117 62,'6'-6,"1"0,0 0,0 1,1 0,-1 0,1 0,0 1,0 1,0-1,1 1,-1 1,1 0,0 0,0 0,-1 1,1 0,0 1,0 0,7 1,-14 0,0 0,0 0,-1 0,1 0,0 0,-1 0,1 1,-1-1,1 1,-1-1,0 1,1-1,-1 1,0-1,0 1,0 0,0 0,-1 0,1 0,0-1,-1 1,1 0,-1 0,0 0,1 0,-1 0,0 0,0 0,-1 0,1 0,0 0,-1 0,1 0,-1 0,0 0,1 0,-2 1,-39 70,36-65,0-1,-30 59,34-64,1 0,0 0,-1 0,1 0,0 0,0 0,0 0,0 0,0 0,1 0,-1 0,0 0,1 0,0-1,-1 1,1 0,0 0,0 0,0-1,0 1,0 0,1-1,-1 1,0-1,1 1,-1-1,1 0,0 0,-1 0,1 0,0 0,-1 0,1 0,0 0,1 0,108 12,-84-13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5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68,'76'103,"-51"-59,-1 1,-3 1,-2 1,-2 0,-2 2,6 33,-12-47,42 139,-51-174,0 1,0-1,0 1,0-1,0 1,0 0,0-1,0 1,0-1,1 1,-1-1,0 1,0-1,1 1,-1-1,0 1,1-1,-1 1,0-1,1 0,-1 1,1-1,-1 0,1 1,-1-1,1 0,-1 1,1-1,-1 0,1 0,-1 0,1 1,0-1,-1 0,1 0,-1 0,1 0,-1 0,1 0,-1 0,1 0,0-1,-1 1,1 0,-1 0,1 0,-1 0,1-1,-1 1,1 0,-1-1,1 1,-1 0,1-1,-1 1,0-1,1 1,-1 0,0-1,1 1,-1-1,0 1,1-1,-1 1,0-1,0 1,0-1,1 0,-1 1,0-1,11-49,-9 38,99-339,-28 120,-37 139,-31 86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2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537 424,'-18'-11,"0"1,-1 1,0 1,-1 0,1 2,-1 0,-1 2,1 0,-1 1,1 1,-1 0,0 2,0 1,0 0,1 2,-1 0,-12 4,13 0,-74 38,93-44,0 0,0 0,1 0,-1 1,0-1,0 0,1 0,-1 0,1 1,-1-1,1 0,0 1,-1-1,1 1,0-1,0 0,0 1,0-1,0 0,0 1,0-1,1 1,-1-1,0 0,1 1,-1-1,1 0,-1 0,1 1,0-1,0 0,-1 0,1 0,0 0,0 0,0 0,0 0,0 0,1 0,0 0,50 28,93-3,-128-24,45 15,-61-16,0 0,0 0,0 0,0 0,0 0,0 0,0 0,0 0,0 0,-1 0,1 0,0 0,-1 1,1-1,-1 0,1 0,-1 1,0-1,0 0,1 1,-1-1,0 0,0 1,0-1,-1 0,1 1,0-1,0 0,-1 1,1-1,-1 0,1 0,-1 1,1-1,-1 0,0 0,0 0,1 0,-1 0,0 0,0 0,0 0,0 0,-1 0,-18 21,-1 0,-2-1,0-2,-1 0,-1-2,-3 2,-15 10,15-11,21-14,0 0,-1 0,1 0,1 1,-1 0,1 1,0-1,0 1,0 0,1 1,0-1,0 1,1 0,0 1,0-1,-2 5,8-7,-1 0,1 0,0 0,0-1,1 1,0 0,-1-1,1 0,1 0,-1 0,1 0,-1-1,1 1,0-1,0 0,1 0,-1 0,1-1,-1 1,1-1,0 0,0 0,0-1,0 0,0 0,0 0,4 0,1 2,0 0,0 0,1-1,-1-1,1 0,-1 0,1-1,-1 0,1-1,-1 0,1-1,-1 0,0 0,0-1,0-1,0 0,0 0,-1-1,1 0,-1 0,-1-1,1-1,-1 1,0-1,0-1,-1 1,0-1,-1-1,1 1,-2-1,1 0,3-8,0-6</inkml:trace>
  <inkml:trace contextRef="#ctx0" brushRef="#br0" timeOffset="249.932">311 0,'-22'38,"1"0,2 1,2 1,2 1,1 0,2 1,-4 36,-6 149,9 2,13 109,1-159,-1-155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3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0,'-11'251,"-25"52,35-293,-7 63,-3 0,-3-1,-7 14,86-183,-48 71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3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1,'-330'272,"242"-194,85-76,0 1,1-1,-1 1,1-1,0 1,0 0,0 0,0 0,0 0,1 0,-1 1,1-1,0 0,0 1,0-1,0 1,1-1,-1 1,1-1,0 1,0-1,1 1,-1 0,0-1,1 1,0-1,0 0,0 1,0-1,1 0,0 1,-1-1,1 0,0 0,0-1,0 1,1 0,-1-1,1 1,0-1,0 1,98 112,-26 40,-74-152,0-1,0 0,0 0,1 0,-1 0,1 0,-1 0,1-1,0 1,0-1,0 1,0-1,0 1,0-1,0 0,0 0,0 0,1 0,-1 0,0-1,1 1,1-1,9-1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80,'18'-9,"7"-5,0 2,1 1,0 1,1 1,17-3,-42 11,0 1,0-1,-1 1,1 0,0 0,0 0,0 0,0 0,0 0,0 0,0 0,-1 1,1-1,0 1,0 0,0-1,-1 1,1 0,0 0,-1 0,1 0,-1 0,1 0,-1 1,1-1,-1 0,0 1,0-1,0 1,0 0,0-1,0 1,0 0,0-1,-1 1,1 0,-1 0,1 0,-1 0,0 0,0-1,1 1,-1 0,-1 0,1 0,0 0,0 0,-1 0,1 0,-1-1,1 1,-1 0,0 0,0-1,0 1,0 0,0-1,0 1,-1 0,-8 16,-1 0,-1 0,0-1,-2-1,0 0,0-1,-8 6,-69 83,87-98,3-5,-1 1,1-1,-1 1,1-1,0 1,-1-1,1 1,0 0,0-1,0 1,0 0,0 0,1 0,-1 0,1 0,-1 0,1 0,-1 0,1 0,0 0,0 0,0 0,0 0,1 0,-1 0,0 0,1 0,0 0,-1 0,1 0,0 0,0-1,0 1,0 0,0 0,0-1,1 1,-1-1,0 1,1-1,1 2,4-1,0 0,0 0,0 0,0-1,0 0,1 0,-1-1,0 0,1 0,-1-1,0 0,0 0,1-1,-1 0,0 0,0 0,3-3,16-5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24,'10'5,"7"1,7 0,3-1,2-1,6-2,1-6,0-2,-2 0,-1 1,-2-4,-2 1,0 0,-1 3,-5 6,-6 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1 131,'38'-5,"18"-6,9-2,-2 2,-7-2,-3 1,-6-2,-6 1,-1-2,-2 2,-7 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0,'-33'141,"25"-80,4-36,0 0,2 0,1 0,1 0,1 0,1-1,1 1,2 1,0 5,-5-23,1 0,0 0,0 0,0 0,1-1,1 1,-1-1,1 1,0-1,1 0,0 0,0 0,0-1,4 5,2-5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5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59,'34'-5,"15"-1,5-5,3 0,-5 1,0 3,-5 3,0 1,-4 2,-4 1,-4 0,-3 0,-3 1,-5 4,-13 2,-7 4,-5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5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43,'264'-39,"-200"35,-62 5,-1-1,1 0,-1 1,1-1,-1 1,0 0,0-1,1 1,-1 0,0 0,0 0,0 0,0 0,0 0,0 0,0 0,0 0,0 1,0-1,-1 0,1 0,0 1,-1-1,1 0,-1 1,0-1,1 1,-1-1,0 1,0-1,0 1,0-1,0 1,0-1,0 0,-1 1,1-1,0 1,-1-1,1 0,-1 2,-4 7,0 0,0 0,-1 0,-1 0,0-1,0 0,0-1,-1 1,-6 3,8-5,-91 88,95-94,0 0,-1 0,1 0,0 1,0-1,1 1,-1-1,0 1,1-1,-1 1,0 0,1 0,0 0,0 0,-1 0,1 0,0 1,1-1,-1 0,0 0,1 1,-1-1,1 0,0 1,-1-1,1 1,0-1,1 0,-1 1,0-1,1 0,-1 1,1-1,0 0,0 0,0 1,0-1,0 0,0 0,1 0,-1 0,0 0,1-1,0 1,-1 0,1-1,0 1,0-1,0 1,0-1,0 0,0 0,1 0,-1 0,0-1,0 1,1 0,-1-1,1 1,9-2,0 0,0 0,0-1,0 0,-1-1,1 0,0-1,-1-1,0 0,4-2,4-2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6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1 344,'55'-39,"94"-136,-91 127,-57 47,1 1,-1-1,0 1,1-1,-1 1,0 0,1-1,-1 1,1 0,-1 0,0 0,1 0,-1 0,1 0,-1 1,0-1,1 0,-1 1,1-1,-1 1,0-1,0 1,1 0,-1-1,0 1,0 0,0 0,0 0,0 0,0 0,0 0,0 0,0 0,0 1,-1-1,1 0,0 0,-1 1,1-1,-1 0,0 1,1-1,-1 0,0 1,0-1,0 1,0-1,0 1,0-1,8 166,-8-165,1 0,0-1,-1 1,1 0,0 0,0-1,0 1,0-1,0 1,1-1,-1 1,0-1,1 0,-1 1,1-1,-1 0,1 0,-1 0,1 0,0-1,0 1,-1 0,1-1,0 1,0-1,0 1,0-1,0 0,0 0,0 0,-1 0,1 0,0-1,0 1,0 0,0-1,0 1,-1-1,1 0,0 0,0 0,-1 0,1 0,1-1,69-53,96-184,-167 238,-1 1,0-1,0 1,0-1,0 1,1 0,-1-1,0 1,0-1,1 1,-1 0,0-1,1 1,-1 0,0-1,1 1,-1 0,0-1,1 1,-1 0,1 0,-1 0,1-1,-1 1,1 0,-1 0,0 0,1 0,-1 0,1 0,-1 0,1 0,-1 0,1 0,-1 0,1 0,-1 0,1 0,-1 1,1-1,-1 0,0 0,1 0,-1 1,1-1,-1 0,0 1,1-1,-1 0,0 1,1-1,-1 0,0 1,0-1,1 0,-1 1,0-1,0 1,1-1,-1 1,0-1,0 1,0-1,0 0,0 1,0 0,3 37,-3-33,-1 38,-1-34,0 0,1 0,1 1,-1-1,2 0,-1 1,1-1,1 0,-1 0,2 0,-1 0,1 0,1 0,-1-1,1 1,1-1,0 0,0 0,0-1,1 0,6 6,8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141 482,'-13'14,"0"-1,1 1,0 0,0 0,2 1,0 1,0 0,2 0,0 1,0 0,2 0,0 1,-1 10,6-25,1 0,0 0,-1-1,1 1,0 0,1 0,-1 0,0-1,1 1,0 0,-1 0,1-1,0 1,1-1,-1 1,0-1,1 1,-1-1,1 0,0 1,0-1,-1 0,2 0,-1-1,0 1,0 0,0-1,1 1,-1-1,1 0,-1 1,1-1,0-1,-1 1,1 0,0-1,0 1,0-1,-1 0,3 0,6 0,-1 0,0-1,1-1,-1 1,0-2,0 1,0-2,0 1,0-1,5-4,12-8,-1 0,-1-2,-1-1,-1-1,0-1,-2-1,0-1,-1-1,-2 0,-1-2,0 0,-2-1,-1 0,-1-1,-2-1,-1 0,5-22,-11 34,-2 1,0-1,0 1,-2-1,0 1,-1-1,-1 0,0 1,-1-1,-1 1,-2-5,4 15,0 0,-1-1,1 1,-1 0,-1 0,1 1,-1-1,0 1,0 0,-1 0,0 0,1 0,-2 1,1 0,0 0,-1 0,0 1,0 0,0 0,0 0,0 1,-1 0,1 0,-1 1,1 0,-1 0,1 0,-1 1,-2 0,4 0,-1 1,1 0,0 0,-1 0,1 1,0 0,0 0,0 0,0 0,0 1,0 0,1 0,-1 1,1-1,0 1,0 0,0 0,0 0,1 0,0 1,0-1,0 1,0 0,1 0,0 0,0 0,0 1,1-1,-1 0,1 1,1-1,-1 1,1-1,0 1,0-1,1 3,-2 9,1 0,1 0,1 0,0 0,1 0,1 0,1-1,0 0,1 0,1 0,0-1,2 0,0 1,16 25,2 0,1-2,3-2,29 30,-56-63,-1 0,1 0,-1 0,1-1,0 1,1-1,-1 0,0 0,1-1,0 1,0-1,-1 0,1 0,0-1,1 1,-1-1,0 0,0 0,1-1,-1 0,0 0,0 0,1 0,-1-1,0 0,0 0,0-1,0 1,0-1,1 0,7-10</inkml:trace>
  <inkml:trace contextRef="#ctx0" brushRef="#br0" timeOffset="388.799">875 171,'7'45,"3"0,1-1,3 0,1-1,20 39,32 22,-66-102,0-1,0 0,0 0,0-1,1 1,-1 0,0 0,0 0,1-1,-1 1,0-1,1 1,-1-1,1 0,-1 1,1-1,-1 0,1 0,-1 0,1 0,-1 0,0 0,1 0,-1-1,1 1,-1-1,1 1,-1-1,0 1,1-1,-1 0,0 1,0-1,0 0,1 0,-1 0,0 0,0 0,0 0,0 0,-1-1,1 1,0-1,30-61,-30 59,104-235,-92 217,2 0,1 0,0 1,2 1,0 1,1 1,1 0,4-1,9 4,-21 15</inkml:trace>
  <inkml:trace contextRef="#ctx0" brushRef="#br0" timeOffset="703.617">0 877,'742'-95,"-469"59,-182 26,-67 9</inkml:trace>
  <inkml:trace contextRef="#ctx0" brushRef="#br0" timeOffset="1315.887">424 1216,'-30'15,"1"2,1 1,1 1,1 1,1 2,0 0,-4 8,25-27,1 1,-1-1,1 1,0 0,0 0,1 0,-1 0,1 0,0 1,0-1,0 1,1-1,-1 1,1 0,0-1,1 1,-1 0,1 0,0 0,0 0,0-1,1 1,0 0,0 0,0 0,0-1,1 1,0-1,0 1,0-1,0 0,1 0,0 1,0-2,0 1,0 0,0-1,1 1,0-1,-1 0,1 0,0-1,1 1,-1-1,7 1,-1-1,1 0,0-1,-1-1,1 1,0-2,-1 1,1-1,0-1,-1 0,1-1,-1 0,0 0,0-1,0 0,-1-1,1 0,-1-1,0 0,0 0,-1-1,0 0,4-5,15-12,-1-1,-2-2,0 0,-2-2,-1 0,-1-1,8-20,-17 31,-1-1,-1 0,0 0,-2-1,0 0,-1 0,-2-1,0 1,-1-1,-3 10,0 1,-1 0,-1-1,0 1,0 0,-1 0,-1 1,0-1,0 1,-1-1,-4-7,7 15,0-1,0 0,-1 1,1-1,-1 1,0 0,1 0,-1 0,-1 0,1 0,0 1,-1-1,1 1,-1 0,0 0,0 0,0 1,0-1,0 1,0 0,0 0,0 0,0 1,0 0,-1-1,1 1,0 1,0-1,0 1,-1-1,1 1,-1 1,-4 4,0 0,0 1,0 0,1 0,0 1,0 0,1 1,0 0,1 0,0 0,0 1,1-1,0 2,1-1,0 0,0 1,1 0,1-1,0 1,0 1,0 3,0 1,1 0,0-1,1 1,1 0,1 0,0-1,1 1,0-1,1 0,1 0,1 0,0-1,1 1,0-1,1-1,1 0,0 0,1-1,0 0,1 0,0-1,1-1,0 0,0 0,13 6,-13-8,1-1,1-1,-1 0,1-1,0 0,1-1,-1-1,0 0,2-1,8 0</inkml:trace>
  <inkml:trace contextRef="#ctx0" brushRef="#br0" timeOffset="1571.59">1270 1018,'-19'39,"-16"21,-2 12,0-3,7-8,4-10,5-8,3-7,4-5,4-3,-1-6,1-2,3-4</inkml:trace>
  <inkml:trace contextRef="#ctx0" brushRef="#br0" timeOffset="1821.15">904 1131,'23'15,"19"13,6 3,0 1,-4-1,-4-5,-9-2,-5-1,-2-4,0 0,0 1,1-3,1 1,1-3,1-4,-5-3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6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1 367,'-1'27,"2"-1,1 1,1 0,1-1,1 0,2 0,1 0,0-1,2 0,1-1,10 16,52 78,-73-118,0 1,1 0,-1 0,0 0,0 0,1 0,-1-1,1 1,-1 0,1 0,-1-1,1 1,-1 0,1-1,-1 1,1 0,0-1,-1 1,1-1,0 1,0-1,0 1,-1-1,1 0,0 1,0-1,0 0,0 0,-1 1,1-1,0 0,0 0,0 0,0 0,0 0,0 0,0-1,0 1,-1 0,1 0,0-1,0 1,0 0,0-1,-1 1,1-1,0 1,-1-1,1 1,0-1,-1 0,1 1,0-1,-1 0,1 1,-1-1,1 0,-1 0,0 1,1-1,-1-1,61-288,7 75,-56 192,0 5</inkml:trace>
  <inkml:trace contextRef="#ctx0" brushRef="#br0" timeOffset="596.624">424 705,'102'6,"-101"-4,1 0,-1-1,0 1,0 0,0 0,0 0,0 0,-1 0,1 0,-1 1,1-1,-1 0,0 0,1 0,-1 0,-1 1,1-1,0 0,0 0,-1 0,1 0,-1 0,0 1,1-1,-1 0,0 0,0-1,0 1,-1 0,1 0,0 0,-1-1,1 1,-1-1,0 1,1-1,-1 0,0 1,0-1,-86 102,87-102,0-1,1 1,-1 0,0-1,0 1,1 0,-1 0,1-1,-1 1,1 0,-1 0,1 0,-1 0,1 0,0 0,-1 0,1 0,0 0,0 0,0 0,0 0,0 0,0 0,0 0,0 0,0 0,1 0,-1 0,0 0,1 0,-1 0,0 0,1-1,-1 1,1 0,0 0,-1 0,1 0,-1-1,1 1,0 0,0-1,0 1,-1-1,1 1,0 0,0-1,0 0,0 1,0-1,0 0,0 1,0-1,0 0,0 0,0 0,1 0,60-1,-7-18,-35 6</inkml:trace>
  <inkml:trace contextRef="#ctx0" brushRef="#br0" timeOffset="3828.951">424 0,'283'1,"-281"-1,1 0,-1 1,0-1,1 1,-1 0,0-1,1 1,-1 0,0 0,0 1,0-1,0 0,0 1,0-1,0 1,0 0,-1 0,1-1,-1 1,1 0,-1 0,0 0,1 1,-1-1,0 0,-1 0,1 1,0-1,-1 0,1 1,-1-1,0 1,0-1,0 1,0-1,0 0,0 1,0-1,-1 1,0-1,1 0,-1 1,0-1,0 0,0 0,0 0,-1 1,1-1,-1-1,1 1,-1 0,1 0,-1 0,0-1,0 1,-1 0,-64 51,68-53,-1 0,0 0,1-1,-1 1,1 0,-1 0,0 0,1 0,-1 0,1 0,-1 0,0 0,1 0,-1 0,1 0,-1 0,0 0,1 0,-1 0,1 0,-1 0,0 1,1-1,-1 0,0 0,1 0,-1 1,0-1,1 0,-1 0,0 1,1-1,-1 0,0 1,0-1,1 0,-1 1,0-1,0 0,0 1,0-1,1 1,-1-1,0 0,0 1,0-1,0 1,0-1,0 0,0 1,0-1,0 1,0-1,0 0,0 1,-1-1,1 1,0-1,0 0,0 1,0-1,-1 0,1 1,0-1,0 0,-1 1,1-1,43 1,-40-2,176-27,-155 25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4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57 340,'225'-28,"3"-1,-201 28,-3 1</inkml:trace>
  <inkml:trace contextRef="#ctx0" brushRef="#br0" timeOffset="320.026">0 537,'14'0,"10"0,6 0,7 0,1 0,1-5,-3-1,-2 0,2 1,1 1,-2 2,-7-4,-3-1,-1 1,0 2,1 0,0 7,-3 3</inkml:trace>
  <inkml:trace contextRef="#ctx0" brushRef="#br0" timeOffset="868.417">225 1,'7'9,"0"-1,0 0,1 0,0 0,0-1,1 0,0 0,0-1,0-1,1 1,0-2,0 1,1-1,0 0,32 15,4 5,-1 1,-1 3,-1 1,-1 3,3 5,-42-34,0 0,0 1,0 0,0 0,-1 0,1 0,-1 0,0 0,-1 1,1 0,-1-1,0 1,0 0,0 0,-1 0,0 0,0 1,0-1,0 0,-1 0,0 1,0-1,-1 0,1 0,-1 1,0-1,0 0,-1 0,0 0,0 0,0 0,0-1,-1 1,1 0,-4 3,-155 94,119-77,-139 99,157-92,17-15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8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1 212,'0'-72,"11"349,-9-267,0 12,2 1,0-1,2 0,0 0,2-1,0 0,2 0,0-1,9 14,-18-33,0 1,1-1,-1 0,0 1,1-1,-1 0,1 0,-1 0,1 0,0 0,0 0,-1 0,1 0,0-1,0 1,0-1,0 1,0-1,-1 0,1 0,0 0,0 0,0 0,0 0,0 0,0-1,0 1,0-1,0 1,-1-1,1 0,0 0,0 0,-1 0,1 0,-1 0,1 0,-1 0,1-1,-1 1,0 0,1-1,-1 0,0 1,0-1,0 0,0 1,-1-1,1 0,0 0,-1 0,152-230,-95 141,-56 92,0-1,0 0,0 0,0 1,0-1,-1 1,1-1,0 0,0 1,0 0,-1-1,1 1,0 0,0-1,-1 1,1 0,-1 0,1-1,-1 1,1 0,-1 0,1 0,-1 0,0 0,1 0,-1-1,0 1,0 0,0 0,0 0,0 0,0 0,0 0,0 0,0 0,0 0,0 0,-1 0,1 0,1 4,0 20,1 0,1-1,2 1,0-1,2 0,0-1,2 1,0-1,4 5,-10-25,-1 0,0-1,1 1,-1-1,1 1,0-1,0 0,0 0,0 0,0-1,0 1,0-1,1 1,-1-1,0 0,1 0,-1-1,1 1,-1-1,1 0,0 0,-1 0,1 0,-1 0,1-1,-1 0,1 1,-1-1,0-1,1 1,-1 0,0-1,0 0,0 0,0 0,0 0,0 0,0 0,-1-1,1 1,-1-1,0 0,0 0,0 0,0 0,0 0,-1 0,2-3,18-32,-1-1,-2-1,-1-1,-2 0,-2-1,-2-1,3-29,-1 18,-9 42,0 0,-1-1,0 1,-1-1,-1 0,0 1,0-1,-2 0,1 0,-3-11,-3 12,-1 6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8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51,'226'0,"-83"-25,-70 5,-61 15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9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85,'14'-5,"10"-2,6 1,2 1,0-3,0-1,0 2,-2 2,-1 1,-5-2,-1-2,-1 2,1 1,-3 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55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1 702,'5'0,"6"0,6-5,5-1,4 0,2 1,1 2,0 0,1 2,-1 1,0 0,-1 0,-4 5,-7 2</inkml:trace>
  <inkml:trace contextRef="#ctx0" brushRef="#br0" timeOffset="352.398">706 138,'0'312,"-1"-305,1 0,0 1,0-1,1 0,0 0,0 0,1 0,0 0,0 0,0 0,1-1,0 1,1-1,-1 0,1 0,0 0,4 3,8 3</inkml:trace>
  <inkml:trace contextRef="#ctx0" brushRef="#br0" timeOffset="603.692">509 590,'24'5,"17"1,7 0,5-6,-2-3,0-6,-4-1,0 1,-4-3,-4 1,-4 2,-3 3,-2 2,-6 2</inkml:trace>
  <inkml:trace contextRef="#ctx0" brushRef="#br0" timeOffset="1018.917">678 815,'225'-26,"-223"25,-1 1,0 0,0-1,1 1,-1 0,0 0,0 0,1 0,-1 1,0-1,0 0,1 0,-1 1,0-1,0 1,0-1,0 1,1-1,-1 1,0 0,0-1,0 1,0 0,-1 0,1 0,0 0,0 0,0 0,-1 0,1 0,0 0,-1 0,1 0,-1 0,0 1,1-1,-1 0,0 0,0 1,1-1,-1 0,0 0,0 1,0-1,-1 0,1 0,0 1,0-1,-1 0,1 1,-37 56,-211 144,246-201,0 0,0 0,0 1,1-1,-1 1,0-1,1 1,-1 0,1-1,0 1,-1 0,1 0,0 0,0 0,0 0,0 0,1 0,-1 1,0-1,1 0,0 0,-1 1,1-1,0 0,0 0,0 1,1-1,-1 0,1 0,-1 1,1-1,0 0,-1 0,1 0,0 0,0 0,1 0,-1 0,0 0,1 0,-1-1,1 1,-1-1,1 1,0-1,1 2,12 0,1 0,-1 0,1-2,0 0,-1-1,1 0,0-1,-1-1,1 0,-1-2,12-3,47-20,-56 19</inkml:trace>
  <inkml:trace contextRef="#ctx0" brushRef="#br0" timeOffset="1613.409">1215 787,'83'-77,"-23"18,-43 40,1 1,0 0,2 1,0 2,0 0,5-1,-24 15,0 0,0 0,1 0,-1 0,0 0,0 1,0-1,1 0,-1 1,0-1,1 1,-1-1,0 1,1 0,-1-1,1 1,-1 0,1 0,-1 0,0 0,1 0,-1 1,1-1,-1 0,0 1,1-1,-1 1,0-1,1 1,-1 0,0-1,0 1,1 0,-1 0,0 0,0 0,0 0,0 0,0 0,-1 0,1 0,0 1,0-1,-1 0,1 0,-1 1,1-1,-1 1,1-1,-1 0,0 1,0-1,0 1,0 0,-6 82,5-79,-10 73,10-76,1 1,0-1,0 0,1 0,-1 0,0 0,1 1,-1-1,1 0,0 0,-1 0,1 0,0 0,0 0,1 0,-1-1,0 1,1 0,-1-1,1 1,-1-1,1 1,0-1,-1 0,1 1,0-1,0 0,0 0,0-1,0 1,0 0,0-1,1 1,3-2,0 0,0-1,0 1,0-1,0 0,0-1,0 0,-1 0,1 0,-1 0,0-1,0 0,0 0,-1 0,1-1,-1 0,0 1,0-1,0-2,1 1,137-190,-93 124,-55 134,4-49,-2 121,5-129,-1 0,1 0,0 1,0-1,1 0,0 0,-1 0,2 0,-1 0,0-1,1 1,0-1,0 1,1-1,-1 0,1 0,0 0,0-1,0 0,0 1,0-1,1-1,0 1,13 4</inkml:trace>
  <inkml:trace contextRef="#ctx0" brushRef="#br0" timeOffset="2050.922">2146 251,'-5'11,"0"0,1 1,1 0,-1 0,2 0,0 0,0 0,1 0,1 1,0-1,1 0,0 1,1-1,0 0,1 0,0 0,79 184,-70-172,-10-19,-1-2,-1-1,0 0,0 0,1 1,-1-1,1 0,0 0,-1 0,1 0,0 0,0 0,1 0,-1 0,0 0,1 0,-1-1,1 1,-1-1,1 1,0-1,0 1,-1-1,1 0,0 0,0 0,0 0,0 0,1 0,-1-1,0 1,0-1,0 1,1-1,-1 0,0 0,0 0,1 0,-1 0,0-1,0 1,1-1,-1 1,0-1,0 0,0 0,7-10,-1 0,-1 0,0-1,0 1,-1-2,-1 1,0-1,-1 0,0 0,1-9,11-30,18-47,79-189,-106 275</inkml:trace>
  <inkml:trace contextRef="#ctx0" brushRef="#br0" timeOffset="2320.883">2597 674,'-9'34,"-4"15,6 0,3-4,3-9</inkml:trace>
  <inkml:trace contextRef="#ctx0" brushRef="#br0" timeOffset="2728.957">2823 81,'8'-8,"-1"1,1 0,0 0,1 1,0 0,0 0,0 1,1 0,-1 1,1 0,0 0,1 1,-1 1,0-1,1 2,-1-1,1 2,0-1,4 2,-13-1,0 0,0 0,0 1,0-1,-1 1,1-1,0 1,0 0,0 0,0 0,-1 0,1 0,-1 0,1 0,-1 0,1 1,-1-1,1 1,-1-1,0 1,0 0,0-1,0 1,0 0,0 0,-1-1,1 1,0 0,-1 0,0 0,1 0,-1 0,0 0,0 0,0 0,0 0,0 0,-1 0,1 0,-1 0,-34 74,-32 31,66-105,0 0,0 0,1 0,-1 1,1-1,-1 0,1 1,0-1,0 0,0 1,0-1,0 0,1 0,-1 1,1-1,-1 0,1 0,0 1,0-1,0 0,0 0,0 0,0 0,1 0,-1-1,1 1,-1 0,1-1,0 1,-1-1,1 1,0-1,0 0,0 1,0-1,1 0,84 18,31-39,-93 17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4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169 164,'0'-5,"0"3,5 3,2 5,-1 6,-1 7,-1 4,2 4,2 1,-2 1,-1 0,-2 1,-1-1,4 0,1-5</inkml:trace>
  <inkml:trace contextRef="#ctx0" brushRef="#br0" timeOffset="262.83">1 559,'33'0,"17"0,3 0,4 0,-4 0,-6-5,-6-1,-6 0,-3 1,-3 1,-1 2,-1 1,0 0,-5 1</inkml:trace>
  <inkml:trace contextRef="#ctx0" brushRef="#br0" timeOffset="684.847">169 728,'158'1,"-156"-2,0 1,0 0,1-1,-1 1,0 0,0 1,1-1,-1 0,0 1,0-1,0 1,1-1,-1 1,0 0,0 0,0 0,0 0,0 1,-1-1,1 0,0 1,0-1,-1 1,1 0,-1-1,0 1,1 0,-1 0,0 0,0 0,0 0,0 0,-1 0,1 0,0 1,-1-1,0 0,1 0,-1 1,0-1,0 0,0 0,-1 1,1-1,0 0,-1 0,0 0,0 3,-8 8,-1 0,0 0,0-1,-2 0,1-1,-1 0,-1 0,0-2,-6 4,-31 26,40-31,3-4,1 0,0 0,0 1,0 0,1 0,0 1,0-1,0 1,1 0,-1 1,1-1,1 1,-1-1,1 1,1 0,-1 1,1-1,0 0,0 7,4-11,0 0,0 0,1 0,-1-1,1 1,0-1,-1 1,1-1,1 0,-1 0,0 0,0 0,1-1,-1 1,1-1,-1 0,1 0,-1 0,1 0,0-1,0 0,-1 1,1-1,0-1,-1 1,1 0,0-1,0 0,0 1,10-1,0 0,0-1,0 0,0-1,0-1,-1 0,0-1,0-1,0 0,0 0,10-9,-6 3</inkml:trace>
  <inkml:trace contextRef="#ctx0" brushRef="#br0" timeOffset="1401.595">649 954,'106'-150,"-3"-30,-103 180,0-1,1 1,-1-1,0 0,0 1,1-1,-1 1,0-1,1 1,-1-1,0 1,1-1,-1 1,1 0,-1-1,0 1,1-1,-1 1,1 0,0-1,-1 1,1 0,-1 0,1 0,-1-1,1 1,0 0,-1 0,1 0,-1 0,1 0,0 0,-1 0,1 0,-1 0,1 0,0 0,-1 1,1-1,-1 0,1 0,-1 1,1-1,-1 0,1 0,-1 1,1-1,-1 1,1-1,-1 0,1 1,-1-1,0 1,1-1,-1 1,0-1,0 1,1 0,-1-1,0 1,0-1,14 40,-13-38,27 114,-28-114,0-1,0 1,0-1,0 1,0-1,1 1,-1-1,0 0,1 1,-1-1,1 1,0-1,-1 0,1 1,0-1,0 0,-1 0,1 0,0 0,0 0,1 0,-1 0,0 0,0 0,0 0,1 0,-1-1,0 1,0-1,1 1,-1-1,1 1,-1-1,1 0,-1 1,0-1,1 0,-1 0,1 0,-1 0,1-1,-1 1,1 0,-1-1,1 1,-1 0,0-1,1 0,-1 1,0-1,0 0,1 0,-1 0,0 0,9-8,0 0,-1 0,0-1,0 0,-1-1,-1 0,0 0,0 0,-1-1,-1-1,20-31,50-93,-74 137,0 0,0 0,0 0,-1 0,1 0,0 0,0 0,0 1,0-1,-1 0,1 0,0 1,0-1,0 0,-1 1,1-1,0 1,-1-1,1 1,0-1,-1 1,1 0,-1-1,1 1,-1 0,1-1,-1 1,1 0,-1 0,0 0,1-1,-1 1,0 0,0 0,0 0,0 0,0-1,1 1,-1 0,-1 0,1 0,0 0,0-1,0 1,0 0,-1 0,1 0,0-1,-1 1,1 0,0 0,-1-1,1 1,-1 0,1 6,2 16,0 0,2 0,1 0,0 0,2-1,0 0,2 0,10 19,34 8,-33-39</inkml:trace>
  <inkml:trace contextRef="#ctx0" brushRef="#br0" timeOffset="1830.192">1553 277,'-11'26,"1"1,1 1,1-1,2 2,1-1,1 1,1-1,2 2,2-16,2-1,-1 0,2 0,-1 0,2-1,0 1,0-1,1 0,1-1,0 1,0-1,1-1,3 3,17 28,-28-40,1 0,0 1,-1-1,1 0,0 0,0 0,-1 0,1 1,0-1,0 0,0-1,1 1,-1 0,0 0,0 0,0-1,1 1,-1-1,0 1,0-1,1 1,-1-1,1 0,-1 1,0-1,1 0,-1 0,1 0,-1 0,0 0,1-1,-1 1,1 0,-1-1,0 1,1-1,-1 1,0-1,0 0,0 1,1-1,-1 0,0 0,0 0,0 0,0 0,0 0,0 0,0 0,-1 0,1 0,0-1,-1 1,1 0,-1 0,1-1,-1 1,1-1,-1 1,0 0,0-1,0 0,91-336,-46 201,-39 126</inkml:trace>
  <inkml:trace contextRef="#ctx0" brushRef="#br0" timeOffset="9270.672">1834 784,'57'-16,"67"-14,-60 33,-62-2,-1-1,0 0,0 0,0 1,0-1,1 0,-1 1,0-1,0 1,0-1,0 1,0 0,0-1,0 1,-1 0,1 0,0 0,0 0,0 0,-1 0,1 0,-1 0,1 0,-1 0,1 0,-1 0,1 0,-1 0,0 0,0 1,1-1,-1 0,0 0,0 0,0 1,-1-1,1 0,0 0,0 0,0 0,-1 1,1-1,-1 0,1 0,-1 0,1 0,-1 0,0 0,1 0,-1 0,0 0,0 0,-15 17,0 0,-1-2,0 1,-1-2,-1-1,-1 0,-4 1,-86 70,109-84,-1 0,1 0,-1 1,1-1,-1 1,1-1,0 1,0-1,-1 1,1 0,0 0,1-1,-1 1,0 0,1 0,-1 0,1 0,-1 0,1 0,0 0,0 0,0 0,0 0,0 0,0 0,0 0,1 0,-1 0,1 0,0 0,-1-1,1 1,0 0,0 0,0 0,0-1,0 1,1-1,-1 1,0-1,1 1,-1-1,1 0,0 0,-1 0,1 0,0 0,0 0,0 0,-1 0,1-1,0 1,2 0,7 1,1 0,-1-1,1 0,0-1,-1 0,1-1,0 0,-1-1,1 0,-1-1,0 0,0-1,10-4,-2-1</inkml:trace>
  <inkml:trace contextRef="#ctx0" brushRef="#br0" timeOffset="9852.471">2088 79,'93'-45,"-62"35,-21 5,-1 1,1 1,0 0,0 0,0 1,1 0,-1 1,0 0,1 1,-1 0,4 1,-12 0,-1-1,1 1,-1-1,1 1,-1 0,0 0,1-1,-1 1,0 0,0 0,1 0,-1 1,0-1,0 0,0 0,-1 1,1-1,0 0,0 1,-1-1,1 1,-1-1,1 1,-1-1,1 1,-1-1,0 1,0 0,0-1,0 1,0-1,0 1,0-1,-1 1,1-1,-1 1,1 0,-1-1,1 0,-1 1,-31 59,-3-26,29-31,1 1,0-1,0 1,0 0,0 1,1-1,0 1,0 0,1 0,0 0,0 0,0 0,0 2,3-6,-1-1,1 1,0-1,-1 1,1-1,0 1,0-1,0 1,1 0,-1-1,0 1,0-1,1 1,-1-1,1 1,0-1,-1 0,1 1,0-1,0 0,0 1,-1-1,2 0,-1 0,0 0,0 0,0 0,0 0,1 0,-1 0,0 0,1 0,-1-1,1 1,-1-1,1 1,-1-1,1 0,-1 1,1-1,-1 0,1 0,-1 0,1 0,1 0,72-10,-51 4,-2 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9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85,'-9'88,"4"0,4 0,5 33,36 510,-41-470,1-172</inkml:trace>
  <inkml:trace contextRef="#ctx0" brushRef="#br0" timeOffset="248.895">0 847,'63'-9,"-1"-3,-1-2,-1-3,52-23,-74 21,0-3,-1-1,-1-1,-2-2,0-2,-2-1,-1-1,-2-1,-1-2,-1-1,-2-2,-1 0,14-31,-20 37</inkml:trace>
  <inkml:trace contextRef="#ctx0" brushRef="#br0" timeOffset="566.022">932 0,'-53'398,"51"-320,2 0,4-1,3 1,4-1,3 0,5 4,30 46,-47-126,0 0,0 1,1-1,-1 0,0 0,0-1,1 1,-1 0,0-1,1 1,-1-1,1 0,-1 0,1 0,-1 0,0 0,1-1,-1 1,1-1,-1 1,0-1,1 0,-1 0,0 0,0 0,0 0,0-1,0 1,0-1,0 1,0-1,-1 0,1 1,0-1,-1 0,0 0,1 0,-1-1,0 1,0 0,0 0,0 0,-1-1,1-1,10-9,126-163,-136 174,-1 0,1 0,0 0,-1-1,1 1,0 0,0 0,1 1,-1-1,0 0,1 0,-1 0,1 1,0-1,-1 1,1 0,0-1,0 1,0 0,0 0,0 0,0 0,0 0,0 1,0-1,0 0,1 1,-1 0,0 0,0-1,1 1,-1 1,0-1,0 0,1 0,-1 1,0-1,0 1,0 0,0 0,0 0,0 0,0 0,0 0,0 0,0 1,0-1,-1 1,1-1,-1 1,1 0,-1-1,2 3,16 62,-18-59,0 0,1 0,-1 0,1-1,0 1,1 0,0-1,0 0,0 0,0 0,1 0,2 1,14 11,1-5</inkml:trace>
  <inkml:trace contextRef="#ctx0" brushRef="#br0" timeOffset="1153.46">1835 706,'-37'42,"7"-10,1 1,2 2,1 0,2 2,-2 8,24-43,0 0,0 0,0 1,0-1,1 1,-1-1,1 1,0 0,0-1,0 1,0 0,0 0,0 0,1 0,0 0,-1 0,1 0,0 0,0-1,1 1,-1 0,1 0,-1 0,1 0,0 0,0 0,0-1,1 1,-1 0,1-1,-1 1,1-1,0 0,0 1,0-1,0 0,0 0,0 0,1 0,-1-1,1 1,-1-1,1 1,0-1,1 0,9 0,0-1,0 0,1-1,-1 0,0-1,0-1,0 0,-1-1,1 0,-1-1,0 0,0-1,0 0,-1-1,0 0,0-1,-1-1,0 1,0-1,-1-1,0 0,-1-1,81-72,-87 83,1-1,-1 2,0-1,1 0,-1 0,0 1,0-1,0 1,1 0,-1-1,0 1,0 0,0 0,0 1,0-1,0 0,0 1,-1-1,1 1,0-1,-1 1,1 0,-1 0,0 0,0 0,0 0,1 0,-2 0,1 0,0 0,0 0,-1 1,1-1,-1 0,0 0,0 1,1-1,-1 0,-1 1,1-1,0 0,-1 0,1 1,2 9,-1-5,0 0,1 0,0 0,0 0,0-1,1 1,0 0,0-1,1 0,0 0,0 0,0 0,1-1,0 1,0-1,0-1,1 1,0-1,-1 1,1-2,1 1,-1-1,1 0,-1 0,1 0,0-1,0 0,0-1,0 0,0 0,0 0,0-1,1 0,-1 0,0-1,7-4,-1-1,0-1,0 0,0-1,-1 0,0-1,-1 0,0-1,0 0,-1-1,-1 0,0-1,8-11,5-17,-1-2,-1 0,-3 0,-1-2,-3 0,-1-1,-3 0,-1-3,-4 29,16-66,-5-1,-3 0,-4-1,-3-22,-15 50,10 58,0-1,0 1,-1-1,1 1,-1 0,1 0,-1-1,1 1,-1 0,0 0,0 0,1 0,-1 0,0-1,0 2,0-1,0 0,-1 0,1 0,0 0,0 1,0-1,-1 0,1 1,0-1,0 1,-1 0,1-1,-1 1,1 0,0 0,-1 0,1 0,0 0,-1 0,1 0,-1 1,1-1,-1 0,-4 5,1 0,-1-1,1 2,0-1,0 1,0 0,1 0,0 0,0 0,1 1,-1-1,2 1,-1 0,1 0,0 0,-1 3,1-3,-13 46,3 1,2 0,3 0,2 1,2 0,3 0,2 0,3 0,2-1,2 0,3 0,2-1,2 0,3-2,1 0,3-1,11 15,6 6,-50-64,-3-11</inkml:trace>
  <inkml:trace contextRef="#ctx0" brushRef="#br0" timeOffset="1400.456">2146 565,'33'0,"21"0,7 0,-4 5,0 1,-7 0,0-1,-1-1,2-2,-4-1,-4-1,-10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7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0 484,'39'-14,"-1"-1,-1-3,0-1,-1-1,-1-2,-2-2,0-1,-1-1,-2-2,-1-1,15-19,-24 24,81-119,-100 115,-10 43,1 2,0-1,1 1,1 0,1 1,0-1,1 1,1 0,1 1,-4 14,-6 36,4 2,2-1,4 1,3-1,2 1,10 46,-8-84,8 42,-2 1,-5 1,-2-1,-4 1,-3 0,-6 19,7-82,0 0,-1 0,-1-1,0 1,0-1,-2 0,1-1,-2 1,1-1,-2 0,0-1,0 0,-1 0,0 0,-1-1,0-1,-1 0,0 0,0-1,-12 6,16-12,-1-1,1-1,0 1,0-1,0 0,0-1,-1 0,1 0,0 0,0-1,0 0,1-1,-1 1,0-1,1-1,0 1,0-1,0 0,0 0,0-1,1 0,0 0,0 0,0-1,1 1,0-1,0 0,0 0,1-1,0 1,0-1,0 0,1 1,0-1,0 0,1 0,0 0,0-1,1 1,0-5,1-19,2-1,1 1,1-1,2 1,1 1,2-1,0 1,2 1,2 0,2-1,-6 4,2 2,0-1,2 2,1 0,1 1,0 0,2 1,0 1,2 1,0 0,5-1,-17 14,0 0,0 1,1 0,0 1,0-1,1 2,-1-1,1 1,-1 1,1 0,7-1,4 2</inkml:trace>
  <inkml:trace contextRef="#ctx0" brushRef="#br0" timeOffset="250.902">846 709,'-118'235,"115"-231,1 0,0 0,0 0,0 0,0 0,1 1,0-1,-1 1,2-1,-1 1,1-1,-1 1,1 0,0-1,1 1,-1-1,1 1,0-1,0 1,1-1,-1 1,1-1,0 0,0 0,0 0,1 0,-1 0,1 0,0-1,0 1,0-1,1 0,-1 0,1 0,0 0,-1-1,1 1,0-1,1 0,-1-1,3 2,-1-2,1-1,0 0,0 0,0 0,-1-1,1 0,0-1,-1 1,1-1,-1 0,0-1,1 0,-1 0,0 0,0 0,-1-1,1 0,-1 0,0-1,0 0,0 0,-1 0,0 0,0 0,7-9,-1-1,-1 0,0 0,-1 0,0-1,-2 0,0-1,3-13,-6 22,0 0,-1-1,0 1,-1 0,0-1,0 1,-1-1,0 1,0-1,-1 1,0-1,-1 1,0-1,0 1,-1 0,0 0,0 0,-1 1,0-1,0 1,-1 0,0 0,0 0,-10-6,3 1</inkml:trace>
  <inkml:trace contextRef="#ctx0" brushRef="#br0" timeOffset="534.339">1185 851,'-8'30,"2"-15,0 2,2-1,0 0,1 1,0 0,2 0,0 0,0 0,2 0,1 9,-1-23,-1 0,1-1,-1 1,1 0,0-1,0 1,0-1,1 1,-1-1,0 0,1 1,0-1,-1 0,1 0,0 0,0 0,0-1,1 1,-1 0,0-1,0 1,1-1,-1 0,1 0,-1 0,1 0,0 0,-1-1,1 1,0-1,0 0,-1 1,1-1,0-1,0 1,-1 0,1-1,5 0,0-1,0-1,0 0,-1 0,1 0,-1-1,0 0,0 0,0-1,0 0,4-5,2-1,-2-1,0 0,0 0,-1-1,0 0,-2-1,1 0,-2-1,0 1,0-1,3-14,16-55,-21 59</inkml:trace>
  <inkml:trace contextRef="#ctx0" brushRef="#br0" timeOffset="935.691">1609 1133,'8'-52,"2"0,3 1,2 1,2 0,3-1,0 13,-8 66,-11-26,28 118,-28-115,1-1,0 1,0-1,0 1,0-1,1 0,0 0,0 0,0 0,1 0,-1-1,1 1,0-1,-1 0,2 0,-1-1,0 1,0-1,1 0,-1 0,1 0,0-1,2 1,-2-2,0 0,0 0,0 0,0-1,0 1,0-1,0-1,0 1,-1-1,1 0,0 0,-1 0,0 0,1-1,-1 0,0 0,0 0,0 0,-1-1,1 1,-1-1,0 0,1-2,59-101,-62 105,9-20,-2 2</inkml:trace>
  <inkml:trace contextRef="#ctx0" brushRef="#br0" timeOffset="1336.122">2229 795,'-2'6,"-5"14,0 0,1 0,1 1,1-1,0 1,2 0,1 0,0 5,1-23,0-1,1 1,-1 0,0-1,1 1,0 0,0-1,-1 1,2-1,-1 1,0-1,0 0,1 0,-1 1,1-1,0 0,-1 0,1 0,0-1,0 1,1 0,-1-1,0 1,0-1,1 0,-1 0,1 0,-1 0,1 0,-1 0,1-1,0 1,-1-1,1 0,0 1,-1-1,1-1,0 1,4-1,1 1,-1-2,1 1,-1-1,0-1,0 1,0-1,0 0,-1-1,1 1,-1-2,0 1,3-2,18-23,-2 0,-1-2,-1-1,-1 0,-2-2,-2 0,-1-1,-1-1,-2 0,8-37,-11 38,-2-1,-2 0,-1 0,-2 0,-1-1,-2-23,-2 51,0-1,0 1,-1-1,0 1,-1 0,0 0,0 0,-1 0,0 0,-1 1,-3-6,6 12,0-1,0 0,0 0,0 1,-1-1,1 1,-1-1,0 1,1 0,-1 0,0 1,0-1,-1 0,1 1,0 0,0 0,-1 0,1 0,0 0,-1 1,1 0,-1-1,1 1,-1 0,1 1,-1-1,1 1,-1-1,1 1,0 0,0 0,-1 1,1-1,-9 8,0 0,1 1,0 0,0 1,1 0,1 1,0 0,1 0,0 1,1 0,0 0,1 1,0 0,1 0,1 0,0 1,1-1,1 1,0 0,1 0,1 0,1 12,-2-8,2 1,1-1,0 0,1 0,1 0,1 0,1-1,0 0,1 0,1 0,1-1,1 0,0-1,1 0,0 0,2-1,0-1,0 0,1-1,1 0,0-2,5 3,1 2,1-1,1-2,1 0,0-1,0-1,1-2,0 0,12 1,-8-5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6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6,'-1'-1,"-1"1,1-1,0 0,0 1,-1 0,1-1,0 1,-1 0,1-1,0 1,-1 0,1 0,0 0,-1 0,1 0,0 0,-1 1,1-1,0 0,-1 1,1-1,0 1,0-1,-1 1,1 0,0-1,0 1,0 0,0 0,0 0,0 0,0 0,0 0,0 0,1 0,-1 0,0 1,1-1,-1 0,0 0,1 1,0-1,-1 0,1 1,0-1,-10 67,10-65,2 355,-2-330,1 1,2-1,1 1,1-1,2-1,0 1,2-1,1 0,1-1,9 14,-18-37,0 1,0-1,0 0,1 0,0 0,-1 0,1 0,0-1,0 1,1-1,-1 0,0 0,1 0,-1 0,1-1,0 1,0-1,-1 0,1 0,0 0,0-1,0 1,0-1,0 0,0 0,0-1,0 1,0-1,0 0,-1 0,1 0,0 0,0-1,-1 1,1-1,-1 0,1 0,-1 0,0-1,0 1,0-1,0 0,0 0,110-164,34-163,-117 286,-28 44,-1 1,1 0,-1-1,1 1,-1 0,1 0,-1 0,0 0,0 1,1-1,-1 0,0 0,0 1,0-1,-1 1,1-1,0 1,0-1,-1 1,1-1,-1 1,1 0,-1-1,0 1,1 0,-1-1,0 1,0 0,0-1,-1 2,2 2,17 120,-17-102,1 0,1 1,1-1,1-1,1 1,1-1,1 0,1 0,0-1,2 0,2 1,-10-18,1 1,0-1,0 0,1 0,-1 0,1 0,0-1,0 0,0 0,0 0,0-1,1 0,-1 0,1 0,0 0,-1-1,1 0,0 0,0-1,0 0,0 0,-1 0,1 0,0-1,0 0,0 0,-1-1,1 0,-1 0,1 0,-1-1,0 1,0-1,0 0,0-1,0 1,-1-1,1 0,-1 0,0-1,-1 1,4-5,11-21,-2 0,0-2,-2 0,-2-1,-1 0,-1-1,4-28,-1 7,47-201,-60 254,0 0,0 0,1 0,-1 0,0 1,1-1,-1 0,1 0,0 0,-1 1,1-1,0 0,0 0,0 1,0-1,1 1,-1-1,0 1,1 0,-1 0,1-1,-1 1,1 0,0 0,-1 0,1 0,9 1</inkml:trace>
  <inkml:trace contextRef="#ctx0" brushRef="#br0" timeOffset="329.888">1244 515,'27'-5,"-17"4,-1 0,1 0,0-1,-1 0,1-1,-1 0,0 0,0-1,0 0,0-1,-1 0,0 0,0-1,0 0,-1 0,1-1,-2 0,5-5,-8 8,0 0,0-1,-1 1,0 0,0-1,0 0,0 1,-1-1,0 0,0 0,0 0,-1 0,1 0,-1 0,0 0,-1 0,1 0,-1 0,0 0,0 1,-1-1,1 0,-1 0,0 1,0-1,-1 1,1 0,-1 0,0 0,0 0,-1 0,1 0,-1 1,1 0,-2-1,2 2,0-1,1 1,-1 0,0 0,0 0,-1 1,1-1,0 1,0 0,-1-1,1 2,-1-1,1 0,-1 1,1-1,-1 1,1 0,-1 0,1 1,-1-1,1 1,-1-1,1 1,-1 0,1 1,0-1,-1 0,1 1,0 0,0 0,0 0,0 0,1 0,-1 1,0-1,-1 3,-6 6,0 1,1 1,0 0,0 0,2 1,0 0,-5 13,6-11,0 0,1 0,1 1,0 0,2 0,0 0,0 0,2 0,0 0,1 0,2 11,-1-20,-1 0,1 0,1 0,-1 0,1 0,1 0,0-1,0 1,0-1,1 0,0 0,0-1,0 1,1-1,0 0,1-1,-1 0,1 0,0 0,0-1,1 0,-1 0,1-1,4 2,6 1,0-1,0-1,1 0,0-2,-1 0,1-1,0 0,0-2,14-2,-7-1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4:44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6153 621,'-35'8,"1"0,0 2,0 2,2 1,-1 2,1 1,1 1,1 2,1 1,0 1,-14 15,36-29,1 1,0 0,0 0,1 1,0 0,0 0,1 0,0 0,1 1,0-1,1 1,-2 8,3-13,1-1,-1 0,1 1,0-1,1 1,-1-1,1 0,-1 1,1-1,1 0,-1 1,0-1,1 0,0 0,0 0,0 0,1-1,-1 1,1 0,0-1,0 0,0 0,1 0,-1 0,1 0,-1-1,1 1,0-1,2 1,4-1,0-1,0 0,0 0,0-1,0-1,0 0,0 0,0 0,0-2,0 1,-1-1,1 0,-1-1,0 0,0-1,0 0,-1 0,0-1,0 0,0 0,0-1,1-3,15-7,118-93,-140 107,0 0,0 1,1-1,-1 1,1 0,0 0,0 0,0 0,0 0,0 1,0-1,0 1,0 0,1 0,-1 0,0 0,1 1,-1-1,1 1,-1 0,1 0,-1 0,1 1,-1-1,0 1,1-1,-1 1,0 0,1 1,-1-1,0 0,0 1,0 0,0 0,0 0,-1 0,1 0,0 0,-1 1,0 0,0-1,1 1,-2 0,1 0,0 0,1 3,46 85,-37-77</inkml:trace>
  <inkml:trace contextRef="#ctx0" brushRef="#br0" timeOffset="266.146">6830 593,'-31'6,"1"2,-1 1,1 1,1 2,0 1,0 1,1 2,1 1,-3 3,-61 70,89-87,-1 0,1 1,0-1,0 0,0 1,1 0,-1-1,1 1,0 0,0 0,0-1,0 1,1 0,0 0,0 0,0 0,0 0,0 0,1 0,0 0,0-1,0 1,0 0,0 0,1-1,0 1,-1-1,1 1,1-1,0 2,6 2,1 0,0 0,0-1,0 0,1-1,0 0,0-1,0 0,0-1,0 0,1-1,0 0,9 0,3 0,0-1,1-1,-1-1,0-1,0-2,0 0,-1-1,1-2,18-7,-17 5</inkml:trace>
  <inkml:trace contextRef="#ctx0" brushRef="#br0" timeOffset="551.697">7254 621,'-24'6,"0"1,0 0,0 2,1 1,1 1,0 0,0 2,-6 6,21-16,1 1,-1 0,1 0,0 0,0 1,1 0,-1 0,1 1,0-1,1 1,-1 0,1 0,0 1,1-1,-1 1,1 0,1 0,-1 0,1 0,1 1,-1-1,1 0,0 1,1-1,0 1,0-1,0 1,1-1,1 1,-1-1,1 0,0 1,2 2,0-3,1 0,-1-1,2 0,-1 0,1 0,-1-1,2 0,-1 0,0 0,1-1,0 0,0 0,0-1,1 1,-1-2,1 1,0-1,-1 0,1-1,0 0,0 0,0-1,0 0,0 0,0-1,0 0,0 0,3-2,114-31,-100 25</inkml:trace>
  <inkml:trace contextRef="#ctx0" brushRef="#br0" timeOffset="1188.95">7424 904,'26'-3,"1"-1,0-1,-1-2,0 0,0-2,-1 0,0-2,-1-1,0-1,-1-1,-1-1,0-1,-1-1,1-2,-19 16,0 0,0 0,0 0,0-1,0 1,-1-1,1 1,-1-1,0 0,0 0,0 0,-1 0,0 0,1-1,-1 1,-1 0,1-1,-1 1,0 0,0-1,0 1,0 0,-1-1,1 1,-1 0,0-1,-1 1,1 0,-1 0,0 0,0 0,0 0,0 1,-1-1,0 0,1 1,-1 0,0 0,-1 0,1 0,0 0,-1 1,0-1,0 1,1 0,-1 0,-1 1,1-1,0 1,0 0,0 0,-5-1,0 5,-1-1,1 1,-1 1,1 0,0 0,0 1,1 0,0 0,0 1,0 0,0 1,1-1,0 1,0 1,1 0,0-1,1 2,-1-1,2 1,-1 0,-1 4,1-7,1 0,-1 1,1-1,1 1,-1 0,1 0,0 0,1 1,0-1,0 1,0-1,1 1,0 0,1-1,0 1,0 0,0-1,1 1,0 0,1-1,0 1,0-1,0 1,1-1,0 0,1 0,-1 0,1-1,1 1,-1-1,1 0,0 0,1-1,-1 1,1-1,0-1,0 1,3 1,6-2,0-1,-1 0,1-1,0-1,0 0,0-1,0-1,0 0,0-1,0 0,0-2,-1 0,1 0,-1-1,0-1,-1 0,1-1,2-3,25-13,-3-2,0-2,-1-1,-2-2,2-4,-11 4,-1-1,-1-1,-2-1,-1-1,-2 0,-2-2,3-9,-20 45,8-12,-1-1,0 1,-1-1,-1 0,0 0,0-1,-2 0,0 0,0 0,-1 0,-1 0,0 0,-1 0,-1 0,0-1,-1 1,0 0,-2-5,0 15,1 0,-1-1,0 1,0 0,0 1,0-1,-1 1,1 0,-1 0,0 0,0 1,0 0,0 0,0 0,-1 0,1 1,0 0,-1 0,1 0,-1 1,1 0,-1 0,0 0,1 1,-1 0,1 0,0 0,-1 1,1-1,0 1,0 1,0-1,0 1,0 0,1 0,-1 0,1 0,0 1,0 0,0 0,0 0,-2 4,-5 5,1 1,0 0,1 0,1 1,0 0,1 1,1 0,0 0,1 0,1 0,0 1,1 0,1 0,1 0,1 0,0 0,1 3,-2-1,0-1,2 1,0-1,1 1,1-1,0 0,2 0,0 0,1 0,1-1,0 0,1-1,1 1,1-1,0-1,11 13,-10-16,0-1,0-1,1 0,0 0,1-1,0 0,1-2,-1 1,1-2,1 0,8 3,0-4</inkml:trace>
  <inkml:trace contextRef="#ctx0" brushRef="#br0" timeOffset="2190.01">8496 819,'23'0,"0"-1,0 0,0-2,0-1,0-1,-1 0,1-2,-1-1,6-3,-25 10,0 0,0-1,0 1,0-1,0 0,0 0,0 0,-1 0,1 0,-1-1,1 1,-1-1,0 0,0 1,0-1,0 0,-1 0,1 0,-1 0,0-1,0 1,0 0,0-1,0 1,-1 0,1-1,-1 1,0-1,0 1,-1 0,1-1,-1 1,1-1,-1 1,0 0,0 0,-1-1,1 1,-1 0,1 0,-1 0,0 0,0 1,0-1,-1 1,1-1,0 1,-1 0,0-1,0 1,0 0,-4-1,0 0,0 1,0 0,-1 0,1 1,0 0,-1 0,1 0,-1 1,0 0,1 1,-1 0,1 0,0 0,-1 1,1 0,0 1,0-1,0 1,0 1,0-1,1 1,0 0,0 1,0 0,0 0,1 0,-1 0,1 1,1 0,-1 0,1 0,0 1,1-1,-1 1,1 0,0 0,1 0,0 0,0 1,1-1,-1 1,2-1,-1 3,3-3,-1 0,1 0,1-1,-1 1,1-1,0 0,1 1,0-1,0-1,0 1,0-1,1 1,0-1,0-1,0 1,1-1,0 0,0 0,0 0,0-1,0 0,1 0,3 0,5 3,1-1,0 0,0-1,0-1,1-1,-1 0,1-1,0-1,8-1,-5-3,0-1,-1-1,0-1,0 0,0-1,-1-2,0 1,-1-2,0 0,-1-2,0 1,12-14,9-4,-22 17,0 0,0-1,-2-1,0-1,0 1,-2-2,0 0,-1 0,0-1,-1 0,-2-1,0 0,0 0,2-18,-8 35,0-1,0 0,-1 1,1-1,-1 0,1 1,-1-1,0 0,0 1,0-1,0 0,-1 0,1 1,-1-1,0 0,0 1,0-1,0 1,0-1,0 1,0 0,-1-1,0 1,1 0,-1 0,0 0,0 0,0 0,0 0,0 1,0-1,-1 1,1 0,0-1,-1 1,1 0,-1 0,0 0,1 1,-1-1,0 1,1-1,-1 1,0 0,1 0,-1 0,0 1,0-1,1 1,-1-1,-1 1,-5 2,0 1,0 0,0 0,1 0,0 1,0 0,0 1,1 0,0 0,0 1,0 0,1 0,0 0,0 1,1 0,0 0,0 0,1 1,0-1,0 1,1 2,2-8,0-1,1 1,0 0,-1-1,1 1,0-1,1 1,-1 0,0-1,1 1,-1-1,1 1,0-1,0 1,0-1,0 1,0-1,0 0,1 0,-1 1,1-1,0 0,-1 0,1-1,0 1,0 0,0-1,1 1,-1-1,0 1,0-1,1 0,-1 0,2 0,99 11,-51-9,107 30,-155-30,-1-1,0 1,0 0,0 0,0 0,0 0,0 1,-1-1,0 1,0-1,0 1,0 0,0 0,-1 0,0 0,0 0,0 0,0 0,-1 0,1 1,-1-1,0 0,0 0,-1 1,1-1,-1 0,0 0,0 0,0 0,-1 0,0 0,1 0,-1-1,-1 2,-8 72,15-60</inkml:trace>
  <inkml:trace contextRef="#ctx0" brushRef="#br0" timeOffset="2998.512">9907 565,'-42'11,"1"1,1 2,1 3,0 0,-36 24,66-35,0 0,1 0,-1 1,2 1,-1-1,1 1,0 0,1 1,0 0,0 0,-3 9,7-15,1 0,-1 0,1 0,0 1,0-1,1 1,-1-1,1 0,-1 1,1-1,0 1,1-1,-1 1,1-1,-1 1,1-1,0 0,0 1,0-1,1 0,-1 0,1 0,0 0,0 0,0 0,0 0,0-1,1 1,-1-1,1 1,-1-1,1 0,0 0,0 0,0-1,0 1,2 0,3 0,1 0,0 0,0-1,0 0,0 0,0-1,0 0,0-1,0 0,-1 0,1-1,0 0,0-1,-1 0,0 0,1-1,-1 0,-1 0,1-1,-1 0,1 0,-1-1,-1 0,6-6,48-27,-59 38,0 0,0 0,0 1,0-1,0 0,1 1,-1-1,0 1,0-1,0 1,1-1,-1 1,0 0,1 0,-1-1,0 1,1 0,-1 0,0 0,1 1,-1-1,0 0,1 0,-1 1,0-1,0 1,1-1,-1 1,0 0,0-1,0 1,0 0,0 0,0 0,0 0,0-1,0 1,0 1,0-1,-1 0,1 0,0 0,-1 0,1 0,-1 1,1 0,6 69,-6-51,-1-16,0 0,1 0,-1 0,1 0,0 0,1 0,-1 0,0-1,1 1,0 0,0-1,0 0,0 1,1-1,-1 0,1 0,0 0,0 0,0-1,0 1,1-1,-1 0,0 0,1 0,0 0,-1-1,1 1,0-1,0 0,3 1,1-1,1 0,-1 0,1-1,-1 0,1 0,0-1,-1 0,1-1,-1 0,0 0,0 0,0-1,0-1,1 0,13-10,-1-1,0-1,-2-1,0-1,-1-1,0 0,7-13,-1 5,75-139,-78 122,-7 18,-2 0,-1-2,-1 1,-2-1,0 0,-2-1,-1 0,-1 0,-2 0,-1-24,-1 38,1 11,-1-1,0 1,0-1,0 0,0 1,-1-1,0 1,0-1,0 1,0-1,-1 1,0 0,0-1,0 1,0 0,-3-3,4 6,1 1,-1-1,0 1,1-1,-1 1,0-1,1 1,-1 0,0-1,0 1,1 0,-1 0,0 0,0-1,0 1,1 0,-1 0,0 0,0 0,0 0,1 1,-1-1,0 0,0 0,1 0,-1 1,0-1,0 0,1 1,-1-1,0 1,1-1,-1 1,0-1,1 1,-1-1,1 1,-1 0,1-1,-1 1,1 0,-1-1,1 1,0 0,-1 0,1-1,0 1,0 0,0 0,0-1,-1 1,1 0,0 0,0 0,-8 46,11-18,1-1,2 0,0 0,2-1,1 0,1 0,12 19,-12-21,155 285,-155-294,-1 1,-1 0,0 0,-1 0,-1 1,-1 0,-1 0,2 12,-6-28,0 0,0 0,0 0,0 0,0 0,0 0,-1 0,1 0,0 0,-1 0,0 0,0-1,1 1,-1 0,0 0,0-1,-1 1,1 0,0-1,0 1,-1-1,1 1,-1-1,0 0,1 0,-1 0,0 0,1 0,-1 0,0 0,0 0,0-1,0 1,0-1,0 0,0 1,0-1,0 0,0 0,0 0,0 0,0-1,0 1,0 0,0-1,0 1,0-1,0 0,-15-4</inkml:trace>
  <inkml:trace contextRef="#ctx0" brushRef="#br0" timeOffset="3235.388">10246 452,'38'-5,"32"-1,14 0,-3 1,-10 2,-13 0,-11 7,-9 2,-5 0,-10-1</inkml:trace>
  <inkml:trace contextRef="#ctx0" brushRef="#br0" timeOffset="3417.507">10951 706,'19'38,"7"18,3-1,2-10,-5-12</inkml:trace>
  <inkml:trace contextRef="#ctx0" brushRef="#br0" timeOffset="3675.818">11092 339,'0'0</inkml:trace>
  <inkml:trace contextRef="#ctx0" brushRef="#br0" timeOffset="3916.904">11459 621,'-13'16,"1"1,1 0,1 0,1 1,0 0,1 1,1 0,1 0,-2 9,7-26,1 1,-1-1,1 1,0-1,-1 1,1-1,0 0,1 1,-1-1,0 1,1-1,-1 1,1-1,0 0,-1 1,1-1,0 0,1 0,-1 0,0 1,1-1,-1 0,1-1,-1 1,1 0,0 0,0-1,0 1,0-1,0 0,0 1,0-1,1 0,-1 0,0-1,1 1,-1 0,0-1,1 1,4 0,0-1,0 0,0 0,0 0,0-1,0 1,-1-2,1 1,0-1,0 0,-1 0,0-1,5-2,0-1,1 0,-1-1,-1 0,0-1,0 0,0-1,-1 0,0 0,-1-1,0 0,0 0,-1-1,-1 0,0 0,0-1,-1 0,0 0,-1 0,-1 0,0-1,0 1,-2-1,1 0,-2 0,1 1,-2-1,-1-8,1 17,0-1,-1 1,0 0,0 0,0 0,0 1,-1-1,0 0,1 1,-1 0,0-1,-1 1,1 0,-1 1,1-1,-1 1,0-1,0 1,0 0,0 1,0-1,0 1,0-1,-1 1,1 0,-1 1,1-1,0 1,-1 0,1 0,-1 1,1-1,-1 1,1 0,-4 1,-21 9,4 0</inkml:trace>
  <inkml:trace contextRef="#ctx0" brushRef="#br0" timeOffset="4250.551">11911 762,'11'-30,"2"1,1 0,1 1,2 0,7-9,-23 36,-1 0,0 0,1 0,-1 0,1 0,0 0,-1 0,1 0,0 0,-1 0,1 0,0 0,0 0,0 0,0 1,0-1,0 0,0 1,0-1,0 1,0-1,0 1,0-1,0 1,0 0,1 0,-1 0,0-1,0 1,0 0,0 0,1 0,-1 1,0-1,0 0,0 0,0 1,0-1,1 1,-1-1,0 1,0-1,0 1,0-1,0 1,0 0,-1 0,1 0,0-1,0 1,0 0,-1 0,1 0,0 0,-1 0,1 0,-1 0,0 1,1-1,-1 0,0 0,1 0,-1 1,3 4,0 1,1-1,0 0,0-1,0 1,1-1,-1 1,1-1,1-1,-1 1,1-1,0 0,0 0,0 0,0-1,0 0,1-1,0 1,-1-1,1 0,0-1,0 0,0 0,0 0,0-1,0 0,0 0,1-1,-1 0,0 0,-1-1,1 1,0-2,0 1,2-2,-1-1,1 0,-1-1,0 1,0-1,0-1,-1 0,0 0,0 0,-1-1,0 0,-1 0,1-1,-1-1,7-14</inkml:trace>
  <inkml:trace contextRef="#ctx0" brushRef="#br0" timeOffset="-2898.66">2823 791,'-249'120,"208"-79,40-40,1 0,0 0,-1 0,1 0,0 1,0-1,0 0,0 0,0 0,0 0,0 0,0 0,1 0,-1 1,0-1,1 0,-1 0,1 0,-1 0,1 0,-1 0,1 0,0-1,-1 1,1 0,0 0,0 0,0-1,-1 1,1 0,0-1,0 1,0-1,0 1,0-1,0 1,0-1,1 0,-1 1,0-1,0 0,0 0,0 0,0 0,0 0,2 0,62 3,-60-4,0 0,0 0,0 0,0 1,1 0,-1 0,0 0,0 1,0-1,1 1,-1 0,0 1,0-1,0 1,0 0,-1 0,1 1,0 0,-1-1,0 1,0 1,0-1,0 1,0-1,-1 1,1 0,-1 0,3 5,-6-6,1 0,-1 0,1 1,-1-1,0 0,0 1,0-1,-1 0,1 0,-1 1,1-1,-1 0,0 0,-1 0,1 0,0 0,-1 0,0 0,0-1,0 1,0 0,0-1,0 0,0 1,-1-1,1 0,-1 0,0 0,0 0,-89 44,88-44,-68 27,52-24</inkml:trace>
  <inkml:trace contextRef="#ctx0" brushRef="#br0" timeOffset="-2183.881">3274 282,'-9'38,"2"1,1 0,2 0,2 0,2 32,0-30,-11 259,-24-53,34-241,1-5,1 0,-1 0,0 0,1 0,-1 0,0 0,1 0,-1 0,0 0,0 0,0 0,0 0,0 0,0 0,0 0,-1 0,1 1,0-1,-1 0,1-1,0 1,-1 0,1 0,-1 0,1 0,-1 0,0 0,1 0,-1-1,0 1,0 0,1-1,-1 1,0 0,0-1,0 1,0-1,0 1,0-1,0 0,0 1,0-1,0 0,0 0,0 0,-1 0,-4-11</inkml:trace>
  <inkml:trace contextRef="#ctx0" brushRef="#br0" timeOffset="-1978.026">2852 819,'43'0,"33"0,9 0,0 0,-11 0,-12-5,-12-1,-6 0,-4 1,-5 2,-8 0</inkml:trace>
  <inkml:trace contextRef="#ctx0" brushRef="#br0" timeOffset="-1596.1">3754 762,'-28'12,"-1"1,2 1,0 1,1 1,0 2,2 0,0 2,1 1,1 0,1 2,-6 10,22-27,0 1,0 1,1-1,1 0,-1 1,1 0,0-1,1 1,0 1,0-1,1 0,0 0,0 1,1-1,0 0,1 1,0-1,0 0,0 0,2 4,-2-10,0-1,0 1,1 0,-1 0,0 0,1-1,-1 1,1 0,0-1,-1 0,1 1,0-1,0 0,0 0,0 0,0 0,0 0,0 0,0-1,0 1,0-1,0 1,1-1,-1 0,0 0,0 0,1 0,-1 0,0-1,0 1,0-1,0 1,0-1,1 0,-1 0,72-37,96-117,-76 62,-93 92,0 0,0 1,0-1,0 0,0 1,0-1,0 1,0 0,0-1,0 1,0 0,0 0,1-1,-1 1,0 0,0 0,0 0,0 1,1-1,-1 0,0 0,0 0,0 1,0-1,0 1,0-1,0 1,0-1,0 1,0 0,0-1,0 1,0 0,0 0,-1 0,1-1,0 1,-1 0,1 0,0 0,-1 0,1 0,-1 0,0 0,1 1,-1-1,0 0,0 0,1 0,-1 1,6 62,-6-59,1 114,5-93</inkml:trace>
  <inkml:trace contextRef="#ctx0" brushRef="#br0" timeOffset="-1216.019">4037 1215,'106'-303,"-77"244,-18 93,-13-27,2 0,-1 0,1 0,0 0,0 1,0-1,1 0,1-1,-1 1,1 0,0 0,0 0,1-1,0 0,0 1,1-1,-1 0,1 0,1-1,-1 1,1-1,0 0,0-1,1 1,-1-1,1 0,0 0,0 0,0-1,1 0,5 2,-5-4,1 0,0 0,-1 0,1-1,0 0,-1-1,1 0,0 0,-1-1,1 0,-1 0,0 0,0-1,0 0,0-1,0 0,0 0,-1 0,0 0,0-1,0 0,-1-1,1 1,-1-1,2-4,77-110,-74 105</inkml:trace>
  <inkml:trace contextRef="#ctx0" brushRef="#br0" timeOffset="-944.424">4855 282,'-11'88,"3"1,5-1,3 1,10 62,14 27,-22-175,-1-1,1 0,-1 1,0 0,0-1,0 1,-1-1,1 1,-1 0,1 0,-1-1,0 1,0 0,0 0,0-1,0 1,-1 0,0 0,1-1,-1 1,0-1,0 1,0 0,0-1,-1 0,1 1,-1-1,0 0,1 0,-1 0,0 0,0 0,0 0,0 0,-1-1,1 1,0-1,-1 0,1 1,-1-1,0 0,1 0,-1-1,0 1,1-1,-1 1,0-1,1 0,-2 0,-13-4</inkml:trace>
  <inkml:trace contextRef="#ctx0" brushRef="#br0" timeOffset="-766.9">4572 678,'29'5,"24"6,8 1,-2-1,-6-2,-8-3,-6-3,-9-2</inkml:trace>
  <inkml:trace contextRef="#ctx0" brushRef="#br0" timeOffset="-4131.892">1242 368,'-7'-8,"-1"1,0 0,0 0,0 1,-1 0,0 0,0 1,-1 0,0 1,1 0,-1 1,-1 0,1 0,0 1,-1 0,1 1,-1 0,1 1,-1 0,1 1,-1 0,1 0,-1 1,1 1,0 0,0 0,0 1,0 0,-5 4,-30 13,1 1,1 3,1 1,1 2,2 2,1 1,1 3,2 0,2 3,1 0,1 2,-23 40,41-57,0 1,1 0,2 0,0 1,2 0,0 1,2 0,0 0,2 1,1-1,1 1,1 0,1-1,2 1,0 0,6 20,-5-37,0 0,1-1,0 1,0-1,1 0,0-1,1 1,0-1,0 0,0 0,1-1,0 0,0 0,1 0,0-1,0 0,0-1,0 0,1 0,-1-1,9 2,7 3,1-2,0-1,0-1,0 0,0-3,1 0,12-2,-13 1,0-1,0-1,0-1,0-2,-1 0,1-2,-1-1,-1 0,1-2,-2-1,1-1,12-9,-16 3,-5 1</inkml:trace>
  <inkml:trace contextRef="#ctx0" brushRef="#br0" timeOffset="-3783.028">1468 932,'-19'19,"0"2,1 0,2 0,0 2,1 0,1 1,1 0,2 1,0 1,-3 13,13-36,0 0,0 0,0 0,1 1,-1-1,1 0,0 0,0 1,0-1,0 0,1 0,-1 1,1-1,0 0,0 0,0 0,0 0,1 0,-1 0,1 0,-1 0,1-1,0 1,0-1,1 1,-1-1,0 0,1 1,-1-1,1-1,0 1,0 0,0-1,-1 1,2-1,-1 0,0 0,3 1,5-1,0 0,-1 0,1-1,0 0,0-1,0 0,0-1,-1 0,1-1,0 0,-1-1,0 0,0 0,0-1,-1 0,1-1,-1 0,-1-1,1 0,-1 0,0-1,-1 0,0 0,0 0,-1-1,0 0,0-1,2-5,-4 10,-1 0,0-1,0 1,0-1,-1 0,1 0,-1 0,-1 0,1 0,-1 0,0 0,-1-1,1 1,-1 0,0 0,-1-1,0 1,0 0,0 0,-1 0,1-1,-1 2,-1-1,1 0,-1 0,0 1,-1 0,1-1,-1 1,0 0,0 1,-1-1,0 1,0 0,0 0,0 1,-1 0,0 0,1 0,-1 1,0-1,0 1,-1 1,1-1,0 1,0 0,-1 1,1 0,-1-1,-2 2,-16 3</inkml:trace>
  <inkml:trace contextRef="#ctx0" brushRef="#br0" timeOffset="-3299.056">1722 1270,'65'-105,"-39"61,1 1,2 2,32-35,-61 75,1 0,-1 0,0 0,1 0,-1 1,1-1,-1 0,1 0,0 1,-1-1,1 0,0 0,-1 1,1-1,0 1,0-1,0 1,0-1,-1 1,1 0,0-1,0 1,0 0,0-1,0 1,0 0,0 0,0 0,0 0,0 0,0 0,0 0,0 1,0-1,0 0,0 0,-1 1,1-1,0 0,0 1,0-1,0 1,-1 0,1-1,0 1,0-1,-1 1,1 0,0 0,-1-1,1 1,-1 0,1 0,-1 0,1 0,-1-1,0 1,1 0,-1 0,0 0,6 61,-7-57,0-1,0 1,1 0,0-1,0 1,0 0,0 0,1-1,0 1,0 0,0-1,0 1,1-1,0 1,0-1,0 0,0 0,1 0,-1 0,1 0,0 0,1-1,-1 1,0-1,1 0,0 0,0 0,0-1,0 0,4 3,-1-5,0 0,0-1,0 0,0 0,0 0,0-1,0 0,0 0,-1-1,1 0,-1 0,0 0,0-1,0 0,0 0,-1-1,1 1,-1-1,-1 0,1-1,0 1,-1-1,3-6,27-38,-18 26</inkml:trace>
  <inkml:trace contextRef="#ctx0" brushRef="#br0" timeOffset="5340.941">14310 282,'-62'-5,"10"13,-1 2,1 3,1 2,-39 16,-26 9,95-34,13-5,0 0,1 1,-1 1,1-1,0 1,0 0,0 1,0 0,0 0,1 0,-1 1,1 0,1 0,-2 2,7-5,1 0,0 0,-1 0,1 0,0 0,0 0,0 0,0 0,0-1,0 1,1 0,-1-1,1 1,-1-1,1 1,-1-1,1 0,0 0,0 1,0-1,0 0,0-1,0 1,0 0,0-1,0 1,0-1,0 1,0-1,0 0,0 0,1 0,-1 1,208 16,-209-18,0 1,-1-1,1 1,0 0,0-1,0 1,0 0,0 0,0 0,0 0,0 0,0 0,0 0,0 0,0 0,0 0,0 0,0 1,-1-1,1 0,0 1,0-1,0 1,0-1,0 1,-1-1,1 1,0 0,-1-1,1 1,0 0,-1-1,1 1,-1 0,1 0,-1 0,1 0,-1-1,1 1,-1 0,0 0,0 0,1 0,-1 0,0 0,0 0,0 0,0 0,0 0,0 0,0 0,-1 0,1 0,0-1,0 1,-1 0,1 0,-1 0,1 0,-1 0,1 0,-1-1,1 1,-1 0,0-1,1 1,-1 0,0 0,-114 79,69-54,2 0,26-17,0 1,1 0,1 2,0 0,0 1,1 0,-9 11,23-22,-1 1,0-1,0 0,1 1,-1-1,1 1,0 0,0-1,0 1,0 0,0 0,1 0,-1 0,1-1,0 1,0 0,0 0,0 0,0 0,1 0,-1 0,1 0,0-1,0 1,0 0,0-1,0 1,1 0,-1-1,1 1,0-1,-1 0,1 0,0 0,0 0,1 0,-1 0,0 0,1 0,-1-1,1 0,-1 1,1-1,0 0,-1 0,2 0,19 7,-1 0,1-2,0 0,1-2,-1-1,1 0,-1-2,1-1,0 0,0-2,-1-1,1-1,-1-1,21-7,-18 2</inkml:trace>
  <inkml:trace contextRef="#ctx0" brushRef="#br0" timeOffset="5653.139">14000 1,'-16'89,"3"1,5 0,4 1,4 0,7 45,-2 71,-22 150,5-150,12-183</inkml:trace>
  <inkml:trace contextRef="#ctx0" brushRef="#br0" timeOffset="6954.198">15552 649,'-42'21,"1"2,2 2,0 1,2 2,1 2,1 1,2 2,-7 11,-20 66,58-107,1 1,0-1,1 0,-1 0,0 1,1-1,0 0,-1 1,1-1,1 1,-1-1,0 0,1 1,0-1,0 0,0 0,0 1,0-1,1 0,-1 0,1 0,0-1,0 1,0 0,0-1,0 1,1-1,-1 0,1 1,-1-1,1 0,0-1,0 1,0 0,1-1,5 1,0-2,0 1,1-1,-1 0,0-1,0 0,1-1,-1 1,0-2,0 1,-1-2,1 1,-1-1,1 0,-1-1,0 1,-1-2,3-1,-6 5,42-25,-2-3,0-1,-2-2,-2-2,-1-1,-1-2,-3-2,-1-2,-2 0,-2-2,-2-2,-2 0,0-5,-16 28,0 0,-2 0,-1-1,-1 0,0 0,-2-1,-1 1,-1-1,-1 0,-1 0,-2 0,0 1,-2-1,-1-3,5 23,-1-1,0 1,-1 0,1 0,-1 0,0 0,0 0,-1 0,1 1,-1-1,0 1,-1 0,1-1,-1 1,1 1,-1-1,0 1,0-1,-1 1,1 0,-1 1,0-1,1 1,-1 0,0 0,0 0,-1 1,1 0,0 0,0 0,-1 0,1 1,0 0,-1 0,1 1,0-1,-1 1,1 0,0 1,0-1,0 1,0 0,0 0,0 1,1-1,-2 2,-10 10,0 1,0 1,2 0,0 1,1 0,0 1,2 1,0 0,1 1,1-1,1 2,-1 2,2-2,0 0,1 0,2 1,0 0,1 0,1 0,1 0,1 0,1 0,1 0,1 0,1 0,0 0,2-1,1 1,0-2,2 1,0-1,1 0,2-1,-1 0,2-1,1-1,0 0,1 0,1-2,2 2,5 4,1-2,1 0,1-2,0-1,1-1,1-1,1-1,-17-9</inkml:trace>
  <inkml:trace contextRef="#ctx0" brushRef="#br0" timeOffset="7207.644">16285 678,'-19'38,"-6"23,0 5,10-8,8-10,9-12,4-13</inkml:trace>
  <inkml:trace contextRef="#ctx0" brushRef="#br0" timeOffset="7375.679">16229 282,'0'0</inkml:trace>
  <inkml:trace contextRef="#ctx0" brushRef="#br0" timeOffset="7624.636">16934 537,'-16'4,"0"0,0 1,0 0,1 2,-1 0,2 0,-1 1,1 1,0 1,1 0,0 0,-8 10,19-17,1 1,-1-1,1 1,-1 0,1-1,0 1,0 0,1 0,-1 0,1 0,0 0,0 0,0 0,1 0,-1 0,1-1,0 1,0 0,0 0,1-1,-1 1,1 0,0-1,0 0,0 1,0-1,1 0,-1 0,1 0,0 0,0-1,0 1,0-1,0 0,1 0,-1 0,1 0,-1 0,2-1,33 35,-35-33,-1 0,0-1,0 1,0 0,0 0,-1 1,1-1,-1 0,0 0,1 1,-2-1,1 1,0-1,-1 1,1-1,-1 1,0-1,0 1,-1-1,1 1,-1-1,0 1,1-1,-2 1,1-1,0 0,-1 0,1 1,-1-1,0 0,0 0,0-1,0 1,-1 0,1-1,-1 1,0-1,0 0,1 0,-1 0,0 0,-1-1,-1 2,-193 84,193-86,1 1,-1-1,1 0,-1 0,0 0,1-1,-1 1,0-1,1 0,-1-1,0 1,1-1,-1 0,1 0,-1 0,-1-2,-12-7</inkml:trace>
  <inkml:trace contextRef="#ctx0" brushRef="#br0" timeOffset="8187.218">17019 678,'27'411,"-27"-403,0 1,0-1,0 1,-1-1,0 1,-1-1,0 0,0 0,-1 0,0 0,-1 0,1-1,-1 1,-1-1,-1 2,7-10,-1 1,1-1,-1 0,0 0,1 0,-1 0,0 1,1-1,-1 0,0 0,0 0,0 0,0 0,0 0,0 0,0 0,0 0,0 0,0 1,-1-1,1 0,0 0,0 0,-1 0,1 0,-1 1,1-1,-1 0,1 0,-1 1,0-1,1 0,-1 1,0-1,1 0,-1 1,0-1,0 1,1 0,-1-1,0 1,0-1,0 1,0 0,0 0,0 0,1-1,-1 1,0 0,0 0,0 0,0 0,0 1,0-1,0 0,0 0,0 0,1 1,-1-1,0 0,0 1,0-1,0 1,1-1,-1 1,0-1,1 1,-1 0,0 0,5-15,1-1,0 1,1 0,1 1,0-1,1 1,1 1,8-11,9-14,0-4,-10 9,3 1,0 1,2 1,1 1,1 0,2 2,0 1,2 1,1 1,0 1,2 2,22-12,-48 29,1 0,-1 0,1 0,-1 1,1-1,0 1,0 0,0 1,0-1,0 1,1 0,-1 0,0 0,1 1,-1 0,0 0,1 1,-1-1,0 1,0 0,1 0,-1 1,0 0,0 0,0 0,-1 0,1 1,0 0,-1 0,0 0,0 0,1 1,1 4,-1-1,0 1,-1 0,1 0,-2 0,1 1,-1-1,0 1,-1 0,0 0,0 0,-1 0,-1 0,1 0,-1 1,-1-1,0 0,0 0,0 0,-1 0,-1 0,0 0,0-1,0 1,-1-1,-1 0,1 0,-1 0,-1-1,1 0,-1 0,0 0,-1-1,0 1,0-2,0 1,-19 10,0-2,0-1,-2-1,0-1,0-2,0 0,-1-2,-3-1,30-5,-1 0,0 0,1 0,-1 0,0-1,0 1,0-1,0 0,0 0,0 0,1 0,-1 0,0-1,0 1,0-1,0 0,1 0,-1 0,0 0,1 0,-1-1,1 1,-1-1,1 1,0-1,-1 0,1 0,0 0,0 0,1-1,-2 0,-3-14</inkml:trace>
  <inkml:trace contextRef="#ctx0" brushRef="#br0" timeOffset="8506.102">17922 227,'-5'33,"-1"31,0 9,1 2,-3-8,-1-10,2-4,1-8,3-6,0-5,-2-3,-2-2,2-2,0 0,2 0,1 0,6-4,2-7</inkml:trace>
  <inkml:trace contextRef="#ctx0" brushRef="#br0" timeOffset="8922.318">18571 481,'-57'23,"1"3,1 2,2 2,1 3,0 2,37-24,0 1,0 1,1 0,1 0,0 1,1 1,-1 1,10-11,-1 1,1-1,0 1,0 0,0 0,1 0,0 0,0 0,1 0,0 1,0-1,0 0,1 1,0-1,0 1,0-1,1 0,0 1,1-1,-1 0,1 1,1 1,-1-4,0 0,0-1,0 1,0-1,1 1,-1-1,1 0,0 0,0 0,0 0,1-1,-1 1,0-1,1 0,0 0,0 0,-1 0,1-1,0 0,0 0,0 0,0 0,1 0,-1-1,0 0,0 1,0-2,0 1,1 0,-1-1,7-1,1 0,-1 0,0-1,1-1,-2 0,1 0,0-1,-1 0,0-1,3-2,5-7,-1-1,0-1,-1 0,-1-1,-1-1,-1 0,0-1,-2-1,4-8,43-66,-58 94,0 0,0 0,0 0,1 0,-1 0,0 0,1 0,-1 0,0 0,1 0,-1 0,1 1,0-1,-1 0,1 0,-1 1,1-1,0 0,0 1,-1-1,1 1,0-1,0 1,0-1,0 1,0 0,0-1,0 1,0 0,-1 0,1-1,0 1,0 0,0 0,0 0,0 0,0 0,0 1,0-1,0 0,0 0,0 1,0-1,0 0,0 1,0-1,-1 1,1-1,0 1,0-1,-1 1,1 0,0 0,-1-1,1 1,0 0,-1 0,1-1,-1 1,1 0,-1 0,17 123,-16-118,1 1,-1-1,1 0,0 1,1-1,0 0,0 0,0-1,0 1,1-1,0 1,0-1,0 0,1-1,0 1,0-1,0 0,0 0,1 0,0-1,-1 0,1 0,0 0,1-1,-1 0,0 0,1 0,2-1,14 1</inkml:trace>
  <inkml:trace contextRef="#ctx0" brushRef="#br0" timeOffset="9188.629">19249 452,'-37'20,"2"2,0 1,2 2,0 1,2 2,1 1,-17 22,-13 44,59-92,-1 1,1 0,1-1,-1 1,0-1,1 1,0 0,-1-1,2 1,-1 0,0-1,1 1,-1 0,1-1,0 1,0-1,1 1,-1-1,1 0,0 1,0-1,0 0,0 0,0 0,0 0,1-1,0 1,1 1,10 3,0-1,0-1,1 0,-1 0,1-2,0 0,0 0,0-2,1 0,-1 0,0-2,0 0,0 0,0-2,0 0,0 0,0-1,-1-1,12-6,126-59,-128 60</inkml:trace>
  <inkml:trace contextRef="#ctx0" brushRef="#br0" timeOffset="9523.728">19474 735,'19'6,"1"0,1-1,-1 0,1-2,-1-1,1 0,0-2,0 0,0-1,0-1,-1-1,1-1,-1-1,18-7,-28 8,0-1,-1-1,1 0,-1 0,-1 0,1-1,-1-1,-1 1,1-1,-1-1,-1 1,1-1,-1 0,-1-1,0 1,0-1,-1 0,0-1,-1 1,1-3,-4 11,1 0,0-1,-1 1,0-1,1 1,-1-1,0 1,0-1,0 1,-1 0,1-1,-1 1,1-1,-1 1,0-1,0 1,0 0,0 0,0 0,0-1,-1 1,1 0,-1 0,1 1,-1-1,0 0,0 0,0 1,0-1,0 1,0 0,0 0,0 0,-1 0,1 0,-1 0,-89-4,75 9,1 1,0 0,0 1,1 1,-1 0,2 2,-1-1,1 2,0 0,1 0,0 1,-10 12,17-16,1 0,-1 0,1 0,0 1,0 0,1 0,0 0,1 0,0 1,0-1,1 1,0 0,0 0,1-1,0 1,1 1,0-1,0 0,1 0,0 0,1-1,-1 1,2 0,2 7,0-8,1 1,-1-1,1-1,1 1,0-1,0 0,0 0,1-1,0 0,0 0,0-1,1 0,0-1,0 0,0 0,0-1,1 0,-1 0,1-1,0-1,-1 1,1-2,0 1,0-1,2-1,13 1</inkml:trace>
  <inkml:trace contextRef="#ctx0" brushRef="#br0" timeOffset="10437.324">20123 960,'260'-351,"-157"236,-103 115,0-1,0 1,0 0,1-1,-1 1,0-1,1 1,-1 0,0-1,1 1,-1 0,0 0,1-1,-1 1,1 0,-1 0,0-1,1 1,-1 0,1 0,-1 0,1 0,-1 0,1 0,-1 0,1 0,-1 0,1 0,-1 0,0 0,1 0,-1 0,1 0,-1 0,1 1,-1-1,1 0,-1 0,0 0,1 1,-1-1,1 0,-1 1,0-1,1 0,-1 1,0-1,0 0,1 1,-1-1,0 1,0-1,0 0,1 1,-1-1,0 1,0-1,0 1,0-1,0 1,0-1,0 1,0-1,0 1,0-1,0 1,-7 33,-28 134,35-165,0-1,0 1,0-1,0 1,1-1,-1 1,1-1,-1 1,1-1,0 1,0-1,0 0,0 1,1-1,-1 0,1 0,-1 0,1 0,0 0,-1 0,1-1,0 1,0-1,1 1,-1-1,0 0,0 1,1-1,-1-1,0 1,1 0,-1 0,1-1,-1 1,1-1,-1 0,1 0,2 0,97-23,26-58,19-22,-146 103,0-1,-1 0,1 1,0-1,0 1,0-1,0 1,0-1,0 1,0 0,0-1,0 1,0 0,0 0,0 0,0 0,0 0,0 0,0 0,0 0,0 0,0 1,0-1,0 0,0 1,0-1,0 0,0 1,0-1,0 1,0 0,0-1,-1 1,1 0,0-1,0 1,-1 0,1 0,0 0,-1 0,1 0,-1-1,1 1,-1 0,0 0,1 0,-1 0,0 0,0 0,0 1,0-1,0 0,0 0,0 0,1 61,-15 9,10-61,1 0,0 0,1 1,0-1,1 1,0-1,1 1,0-1,0 1,1-1,1 0,0 1,2 7,22 11,-9-21</inkml:trace>
  <inkml:trace contextRef="#ctx0" brushRef="#br0" timeOffset="10755.79">21054 848,'248'-168,"-233"157,-2 4,-2-2,1 1,-1-1,0-1,-1 0,0-1,-1 0,0 0,0-1,-2 0,6-10,-12 21,-1 0,1 0,-1-1,1 1,-1-1,1 1,-1 0,0-1,0 1,1-1,-1 1,0-1,0 1,0 0,-1-1,1 1,0-1,-1 1,1 0,-1-1,1 1,-1 0,1-1,-1 1,0 0,0 0,0-1,0 1,1 0,-2 0,1 0,0 0,0 0,0 1,0-1,0 0,-1 0,1 1,0-1,-1 1,1-1,-1 1,1 0,0-1,-1 1,1 0,-1 0,-68 11,53-2,0 1,1 0,0 2,1-1,1 2,0 0,0 1,1 0,1 1,1 0,0 1,1 0,0 1,1 0,1 0,1 1,1 0,-4 15,9-27,0 0,0 0,0 0,1 0,0 0,0 0,0 0,1 0,0 0,0 0,1 0,-1 0,1 0,1-1,-1 1,1-1,0 1,0-1,0 0,1 0,0 0,0-1,0 0,0 1,1-1,0-1,0 1,0-1,0 1,0-2,1 1,-1 0,1-1,0 0,0-1,0 1,-1-1,2 0,-1 0,0-1,0 0,0 0,0-1,0 1,5-2,13-4</inkml:trace>
  <inkml:trace contextRef="#ctx0" brushRef="#br0" timeOffset="11153.895">21478 932,'246'-231,"-222"215,-23 16,0 0,0 1,-1-1,1 1,0-1,0 0,-1 1,1-1,-1 1,1-1,0 1,-1 0,1-1,-1 1,1 0,-1-1,1 1,-1 0,0 0,1-1,-1 1,0 0,0 0,1 0,-1-1,0 1,0 0,0 0,0 0,0-1,0 1,0 0,-1 0,1 0,0 0,0-1,0 1,-1 0,1 0,-1-1,1 1,0 0,-1-1,1 1,-1 0,1-1,-2 1,2 3,-5 16,1-9,1 1,1-1,0 1,0 0,1 0,1 0,0-1,0 1,1 0,1 0,2 10,-1-18,-1 1,1-1,0 0,0 0,0-1,0 1,1-1,0 0,-1 1,1-2,0 1,1 0,-1-1,0 0,1 0,-1 0,1 0,0-1,0 0,-1 0,1 0,0 0,0-1,0 0,0 0,0 0,0-1,-1 1,1-1,2-1,11-5,0-1,-1 0,0-2,-1 0,1-1,-2 0,0-1,0-1,-1 0,-1-1,9-12,-11 14,98-150,-99 145</inkml:trace>
  <inkml:trace contextRef="#ctx0" brushRef="#br0" timeOffset="11392.338">22579 311,'4'38,"3"28,-1 11,-2-2,0-9,-2-11,-1-5,0-7,-1-5,-1-5,1-2,0-3,-5-6,-1-6</inkml:trace>
  <inkml:trace contextRef="#ctx0" brushRef="#br0" timeOffset="11574.103">22381 481,'53'-5,"27"-2,4 6,-2 2,-5 2,-12 0,-6-1,-5 0,-5-1,-13 0</inkml:trace>
  <inkml:trace contextRef="#ctx0" brushRef="#br0" timeOffset="13759.182">1 1807,'517'-57,"352"57,-661 1,520-13,13-3,-344 12,228-22,833-53,-805 43,300 4,1582 32,-1883-27,95-6,248 32,-416-26,-4 14,196-6,-209-9,-45-2,-130 3,-14-6,207 18,59 1,-317-13,-74 4,39-2,38 11,28 3,256-19,-92 11,19-9,-24 44,-37-3,-69 12,28-55,-89 0,-26 30,-269 4,-32 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42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24 126,'-12'213,"6"-151,2 0,3 0,6 48,-2-75,-1-3,1 0,2 0,1 0,1 0,2-1,2 3,-10-31,0 1,0-1,0 0,0 0,0 1,1-1,-1 0,1 0,0 0,0-1,0 1,0 0,1-1,-1 1,1-1,0 0,-1 0,1 0,0 0,0 0,0-1,0 1,1-1,-1 0,0 0,1 0,-1 0,0-1,1 1,-1-1,1 0,-1 0,1 0,-1-1,0 1,1-1,-1 0,1 0,-1 0,0 0,0 0,0-1,0 1,0-1,0 0,2-2,11-14,0-2,-2 0,0 0,-1-2,-1 1,-2-2,1-2,15-27,82-174,-106 224,-3 2,1-1,0 0,0 1,0-1,0 0,-1 1,1-1,0 0,0 1,0-1,1 0,-1 0,0 1,0-1,0 0,0 1,1-1,-1 1,0-1,1 0,-1 1,0-1,1 1,-1-1,1 1,-1-1,1 1,-1-1,1 1,-1-1,1 1,-1 0,1-1,0 1,-1 0,1 0,0-1,-1 1,1 0,0 0,-1 0,1 0,0 0,-1 0,1 0,0 0,-1 0,1 0,0 0,-1 0,1 1,0-1,-1 0,1 0,0 1,-1-1,1 0,-1 1,1-1,-1 1,1-1,7 139,-5-103,-4-24,2 0,-1 0,1 0,1-1,0 1,1 0,0-1,0 1,2-1,-1 0,1 0,1-1,0 0,0 0,5 5,-9-12,1-1,-1 0,1-1,-1 1,1 0,-1-1,1 1,0-1,0 0,0 0,0 0,0 0,0-1,0 1,0-1,0 1,0-1,0 0,0-1,0 1,0 0,0-1,0 0,0 1,0-1,0-1,0 1,0 0,-1-1,1 1,0-1,-1 0,1 0,-1 0,0 0,0 0,0 0,0-1,0 1,1-2,63-114,-66 117,29-76,-4-2,-3-1,-2-10,0 5,27-165,-46 207,-8 53,4 5</inkml:trace>
  <inkml:trace contextRef="#ctx0" brushRef="#br0" timeOffset="1728.854">1039 549,'5'0,"6"0,7 0,4-5,4-1,2 0,1 1,-5-3,-1-1,1 2,0 1,1 3,1 1,-4-4,0 0,-5 0</inkml:trace>
  <inkml:trace contextRef="#ctx0" brushRef="#br0" timeOffset="2078.942">1096 746,'0'5,"5"2,6-1,6-1,6-2,2-5,3-4,1 1,1 0,-1 1,0-3,0-1,-5 6,-7 3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46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134 171,'-29'194,"7"-88,-39 257,50-314,1 56,11-104,-1 1,1-1,0 0,0 1,0-1,0 0,0 0,1 0,-1 1,0-1,1 0,-1-1,0 1,1 0,-1 0,1-1,-1 1,1 0,0-1,-1 0,1 1,-1-1,1 0,0 0,-1 0,1 0,0 0,-1 0,1 0,0-1,-1 1,1-1,-1 1,1-1,-1 0,1 1,-1-1,1 0,-1 0,0 0,1 0,-1 0,0 0,0 0,0-1,0 1,0 0,1-2,13-7</inkml:trace>
  <inkml:trace contextRef="#ctx0" brushRef="#br0" timeOffset="301.81">501 227,'-48'84,"4"3,4 1,1 8,36-89,-5 10,0 0,1 0,1 0,1 1,0 0,2 0,0 1,0-1,2 0,1 1,0-1,1 1,1 0,-1-15,0 0,1 0,0-1,0 1,0 0,0-1,1 1,-1-1,1 0,0 1,0-1,0-1,0 1,0 0,1-1,-1 0,1 1,0-1,0-1,0 1,0-1,0 1,0-1,0 0,0 0,0-1,0 0,1 1,-1-1,3-1,3 1,1-1,0 0,-1-1,1 0,-1 0,1-1,-1-1,0 0,0 0,-1-1,8-4,7-11,0 0,-1-1,-1-1,-1-2,-1 0,-1-1,-1 0,-1-2,5-14,-6 11,-2 0,-1-1,-2-1,-1 0,-1-1,-2 0,-1 0,-2 0,-1-1,-2 0,-1 1,-2-2,3 30,-1 1,0-1,0 0,-1 0,1 0,-1 1,0-1,-1 0,1 1,-1-1,0 1,0-1,0 1,0 0,-1 0,0 0,0 0,0 0,0 1,-1-1,1 1,-1 0,0 0,0 0,0 1,0-1,0 1,-1 0,1 0,-1 0,1 1,-1 0,0 0,0 0,1 0,-1 1,-4 0,-3 3,1 0,0 1,0 0,0 0,1 2,0-1,-1 1,2 1,-1 0,1 0,0 1,1 0,0 0,0 1,0 0,1 1,-15 18</inkml:trace>
  <inkml:trace contextRef="#ctx0" brushRef="#br0" timeOffset="834.206">1123 2,'0'764,"-12"-701,-1-95,35-114,-12 110</inkml:trace>
  <inkml:trace contextRef="#ctx0" brushRef="#br0" timeOffset="1132.412">1377 114,'-41'66,"-2"-2,-2-2,-4-2,-26 23,65-73,-30 48,41-56,0 0,1 0,-1 0,1 0,0 0,-1-1,1 1,0-1,0 1,0-1,0 0,1 1,-1-1,0 0,0-1,1 1,-1 0,0-1,1 1,-1-1,1 0,-1 0,1 0,-1 0,1 0,-1 0,0-1,1 1,-1-1,3 1,75-3,70 7,-143-3,-1 2,0-1,0 1,0-1,0 2,0-1,-1 1,0 0,0 0,0 0,0 1,0-1,-1 1,0 0,0 1,0-1,-1 1,0 0,0 0,0 0,-1 0,1 0,-2 0,1 1,-1-1,0 1,0-1,0 1,-1-1,-1 6,-3 6</inkml:trace>
  <inkml:trace contextRef="#ctx0" brushRef="#br0" timeOffset="1515.223">1941 30,'89'88,"-2"134,-79-193,-2 1,-1 0,-1 0,-2 1,0-1,-3 1,0-1,-2 0,-1 1,1-16,-1-1,0 0,0 0,-2 0,0 0,0-1,-1 0,-1 0,0-1,-1 0,0-1,-8 8,12-13,-1 0,-1-1,1 0,-1 0,1-1,-1 1,-1-2,1 1,0-1,-1 0,0 0,0-1,0 0,0 0,0-1,0 0,0-1,0 0,0 0,-1 0,1-1,0-1,-4 0,6-1,0 1,1-1,-1 0,1 0,0-1,-1 0,2 0,-1 0,0 0,1-1,0 1,0-1,0 0,1-1,-1 1,1-1,1 1,-1-1,1 0,0 0,-1-6,1 9,-8-21</inkml:trace>
  <inkml:trace contextRef="#ctx0" brushRef="#br0" timeOffset="1770.372">1744 59,'19'4,"16"-2,6-3,7 0,4-5,-1-2,-1 1,2 1,1-2,-4-1,0 2,-4 1,0 3,2 1,-2 1,-4 1,-9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18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1,'17'12,"-12"7,-2 1,0-1,-1 1,-1-1,0 1,-3 17,1 3,1 395,31-281,-31-152,0-1,1 1,-1-1,1 1,-1 0,1-1,0 1,0-1,-1 1,1-1,0 0,0 1,0-1,1 0,-1 0,0 0,0 0,1 0,-1 0,1 0,-1 0,0 0,1-1,0 1,-1 0,1-1,-1 0,1 1,0-1,-1 0,1 0,0 0,-1 0,1 0,0 0,-1 0,1-1,0 1,-1 0,1-1,-1 1,1-1,-1 0,1 0,-1 0,1 1,-1-2,56-58,96-194,-112 209,-40 45,0-1,0 0,0 0,0 1,0-1,0 1,0-1,0 1,0-1,0 1,0-1,1 1,-1 0,0 0,0 0,0 0,0 0,1 0,-1 0,0 0,0 0,0 0,0 1,1-1,-1 0,0 1,0-1,0 1,0-1,0 1,0 0,0-1,0 1,0 0,0 0,-1 0,1 0,0 0,0 0,-1 0,1 0,-1 0,1 0,-1 0,1 0,-1 0,0 0,1 0,-1 1,27 139,-26-130,2 1,-1-1,2 0,0 0,0-1,0 1,2-1,-1 0,1 0,1 0,0-1,0 0,1 0,0-1,0 0,1-1,0 0,0 0,8 4,-12-9,-1-1,0 0,0 0,1 0,-1-1,1 1,-1-1,0 0,1 0,-1-1,1 1,-1-1,0 0,1 0,-1-1,0 1,0-1,0 0,0 0,0 0,0 0,-1-1,1 0,-1 1,0-1,0-1,0 1,2-2,68-108,29-161,-92 240,-1 0,-2-1,-1 0,-1 0,-3 0,0-1,-4-28,-6 34,8 30,0 1,0-1,0 0,0 1,0-1,0 0,0 1,0-1,-1 0,1 1,0-1,0 0,0 1,0-1,0 0,-1 1,1-1,0 0,0 1,0-1,-1 0,1 0,0 1,0-1,-1 0,1 0,0 0,-1 0,1 1,0-1,-1 0,1 0,0 0,-1 0,1 0,0 0,-1 0,1 0,0 0,-1 0,1 0,0 0,-1 0,1 0,0 0,-1 0,1 0,0 0,-1-1,1 1,0 0,-1 0,1 0,0 0,-1-1,1 1,0 0,0 0,0-1,-1 1,1 0,0-1,0 1,-4 15</inkml:trace>
  <inkml:trace contextRef="#ctx0" brushRef="#br0" timeOffset="631.809">1270 284,'138'-12,"82"-45,-142 34,-73 28,-8 3</inkml:trace>
  <inkml:trace contextRef="#ctx0" brushRef="#br0" timeOffset="1962.948">1326 594,'-5'0,"4"0,6 0,7 0,7-5,5-1,2-1,3 2,0 2,1 1,-1-4,1-1,-2 1,1 1,0 2,-6 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0,'20'0,"10"0,5 0,2 0,-1 0,-2 0,-1 0,-2 0,-2 0,-5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4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0,'0'34,"0"20,0 6,0-2,0-7,0-6,0-7,0-5,0-3,0-7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3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0,'17'225,"-7"-106,-5 0,-7 54,0-27,2 89,4-211,9-29,-7-8</inkml:trace>
  <inkml:trace contextRef="#ctx0" brushRef="#br0" timeOffset="397.891">395 169,'-136'187,"-77"73,210-257,2-2,0-1,0 1,0-1,0 1,0 0,0 0,0-1,0 1,0 0,0 0,0 0,0 0,0 0,1 0,-1 0,1 0,-1 1,0-1,1 0,0 0,-1 1,1-1,0 0,0 0,-1 1,1-1,0 0,0 0,1 1,-1-1,0 0,0 1,1-1,-1 0,0 0,1 0,-1 1,1-1,0 0,-1 0,1 0,0 0,0 0,-1 0,1 0,0 0,1 0,97 22,-87-21,-1 1,0 1,0 0,0 1,-1 0,0 1,0 0,0 0,-1 1,1 0,-2 1,1 0,-1 0,0 1,2 4,33 72,-22-49,-8-24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0,'11'139,"-1"-66,-3 0,-4 1,-5 49,2-52,-5 2,-2 0,-4-1,-11 36,10-52,-12 22,24-95,5 4</inkml:trace>
  <inkml:trace contextRef="#ctx0" brushRef="#br0" timeOffset="449.191">391 141,'-304'367,"302"-365,0-1,1 1,-1-1,0 1,1-1,-1 1,1 0,-1 0,1 0,0 0,0 0,0 0,0 0,0 0,1 0,-1 1,1-1,-1 0,1 0,0 1,0-1,0 0,0 0,0 1,0-1,1 0,-1 1,1-1,-1 0,1 0,0 0,0 0,0 0,0 0,0 0,1 0,-1 0,1 0,-1-1,1 1,-1-1,2 2,72 37,-63-35,0 1,0 0,-1 0,0 1,0 1,0-1,-1 2,0 0,-1 0,0 1,7 8,-10-9,-1-1,0 1,0 0,-1 0,0 0,-1 1,0-1,0 1,-1 0,0 0,-1 4,6 34,-1-30</inkml:trace>
  <inkml:trace contextRef="#ctx0" brushRef="#br0" timeOffset="974.47">533 791,'140'-68,"-139"67,0 0,1 1,-1-1,1 1,-1-1,1 1,0-1,-1 1,1 0,-1 0,1 0,0 0,-1 0,1 0,-1 0,1 0,-1 1,1-1,0 1,-1-1,1 1,-1-1,0 1,1 0,-1 0,0 0,1 0,-1 0,0 0,0 0,0 0,0 0,0 1,0-1,0 0,0 1,0-1,-1 1,1-1,0 1,-1-1,0 1,1-1,-1 1,0-1,0 1,1 0,-1-1,-1 1,1-1,0 1,0 0,-1-1,1 1,0-1,-1 1,0-1,1 1,-1 0,-75 114,38-68,32-39,4-8,0 1,0-1,0 1,1-1,-1 1,0-1,1 1,-1 0,1 0,0 0,-1 0,1 0,0 0,0 0,0 0,1 0,-1 1,0-1,1 0,-1 1,1-1,0 0,0 1,0-1,0 0,0 1,1-1,-1 0,1 1,-1-1,1 0,0 0,0 0,0 0,0 1,0-1,0-1,1 1,-1 0,1 0,-1 0,1-1,1 2,8 0,1 0,-1-1,1-1,0 0,-1 0,1-1,0-1,-1 0,1 0,0-1,-1-1,0 0,1 0,3-3,-3 3,35-14,-29 9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3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387 0,'-24'34,"-12"15,-6 5,0-3,3-9,2-8,8-4,4-3,2-5,-1-3,5 1,0-2,3-1,5-3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4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49 932,'-21'57,"17"-52,1 1,0-1,0 0,0 1,1 0,0 0,0 0,0 0,1 0,0 0,0 0,0 0,1 0,0 1,0-1,1 0,0 0,0 0,0 0,1 0,-1 0,2 0,-1 0,1-1,-1 1,1-1,1 1,1 1,-2-5,0 0,0 0,1 0,-1-1,1 1,-1-1,1 0,0 0,-1 0,1 0,0 0,0-1,0 0,0 0,-1 0,1 0,0-1,0 1,-1-1,1 0,0 0,-1-1,1 1,0-1,-1 1,0-1,2-1,84-66,-19-16,-70 83,0 1,0 0,1 0,-1 0,1 0,-1-1,1 1,-1 0,1 0,-1 0,1 0,0 0,-1 0,1 1,0-1,0 0,0 0,0 0,0 1,0-1,0 1,0-1,0 0,0 1,0 0,0-1,0 1,1 0,-1-1,0 1,0 0,0 0,0 0,1 0,-1 0,0 0,0 1,0-1,1 0,-1 1,0-1,0 0,0 1,0-1,0 1,0 0,0-1,0 1,0 0,0 0,0 0,-1-1,1 1,0 0,0 0,-1 0,1 0,-1 0,1 0,-1 0,1 1,2 4,-2-1,1 0,0 0,0 0,0 0,0-1,1 1,-1-1,1 0,0 0,1 0,-1 0,1 0,0-1,-1 1,2-1,-1 0,0 0,0-1,1 1,0-1,-1 0,1 0,0-1,0 1,0-1,0 0,0 0,0-1,1 0,0 0,6-4,0-1,0-1,-1 0,0 0,-1-1,1 0,-1-1,-1 0,1-1,-1 0,-1-1,0 1,0-2,-1 1,1-2,4-5</inkml:trace>
  <inkml:trace contextRef="#ctx0" brushRef="#br0" timeOffset="1184.749">1121 1,'-103'449,"62"-165,17-82,24-200,1 0,-1 0,1 0,-1 1,1-1,0 0,0 0,0 0,0 0,0 0,0 0,1-1,-1 1,1 0,-1-1,1 1,0-1,-1 1,1-1,0 0,0 0,0 1,0-1,0-1,0 1,0 0,1-1,-1 1,0-1,0 1,1-1,-1 0,0 0,0 0,1 0,-1 0,0-1,0 1,0-1,1 0,-1 1,0-1,0 0,0 0,0 0,0 0,-1-1,1 1,0 0,0-1,-1 0,1 1,-1-1,1 0,-1 0,0 1,1-2,143-137,-144 139,0-1,0 1,0 0,1 0,-1 0,0 0,1 0,-1 0,1 0,-1 1,1-1,-1 0,1 1,0-1,-1 1,1 0,0-1,-1 1,1 0,0 0,-1 0,1 0,0 0,-1 1,1-1,0 0,-1 1,1-1,-1 1,1 0,-1 0,1-1,-1 1,1 0,-1 0,0 0,1 0,-1 1,0-1,0 0,0 0,0 1,0-1,0 1,0-1,-1 1,1-1,0 1,-1-1,1 1,-1 0,0-1,1 1,-1-1,0 1,0 0,0 0,0-1,3 52,-4-48,1 1,-1 0,1 0,0-1,1 1,-1 0,1 0,0-1,1 1,-1-1,1 1,0-1,0 1,1-1,0 0,0 0,0 0,0-1,1 1,0-1,0 0,0 0,0 0,1 0,0 0,5 0,0 0,0 0,0-1,0-1,0 0,1 0,0-1,-1 0,1-1,-1 0,1 0,0-1,-1-1,1 0,-1 0,0-1,0 0,0-1,0 0,0-1,-1 0,0 0,0-1,0 0,-1-1,1-1,2 0,-1-1,-1 0,1-1,-2 0,1 0,-1-1,-1 0,0 0,-1-1,0 0,0 0,-1 0,-1-1,0 1,-1-1,-1 0,1 0,-2-1,0 1,-1-7,0 17,-1 0,1 0,-1 1,0-1,0 0,0 0,0 1,-1-1,1 1,-1-1,1 1,-1-1,0 1,0 0,0 0,0 0,0 0,-1 0,1 1,-1-1,1 1,-1-1,1 1,-1 0,0 0,0 0,1 0,-1 1,0-1,0 1,0-1,0 1,0 0,0 0,0 1,1-1,-1 1,-2 0,-4 0,1 2,-1-1,1 1,-1 0,1 1,0 0,0 0,0 1,1 0,0 1,0-1,-2 3,-4 6,0 1,1 1,1 0,1 0,0 1,1 1,1-1,0 1,1 1,1-1,1 1,0 4,4-18,1 0,-1 0,0 0,1 0,0 0,0 0,1 0,0 0,0 0,0 0,0 0,0 0,1-1,0 1,0 0,1-1,-1 0,1 1,0-1,0 0,0 0,1-1,-1 1,1-1,0 1,0-1,0 0,0-1,1 1,-1-1,1 0,-1 0,1 0,0 0,0-1,0 0,0 0,0-1,0 1,0-1,22 0,-1-1,1-1,-1-2,0 0,0-2,0-1,-1-1,0-1,-1-1,0-1,0-1,4-5,11-4,-1-3,-1-1,-1-2,20-20,-45 37,-1 0,0-1,-1-1,0 1,-1-2,0 1,-1-1,-1 0,0 0,0-1,-1 0,-1 0,-1 0,0 0,0 0,-1-3,-2 15,0 0,0 0,0 0,0-1,0 1,0 0,-1 0,1 0,-1 1,1-1,-1 0,0 0,1 0,-1 0,0 0,0 1,-1-1,1 0,0 1,0-1,-1 1,1-1,-1 1,1 0,-1 0,0 0,1 0,-1 0,0 0,0 0,0 0,0 1,0-1,0 1,0-1,0 1,0 0,0 0,-74 22,65-15,0 1,0 0,1 1,0 0,1 1,0 0,1 0,-1 1,2 0,0 1,0-1,-2 8,9-18,-1 0,1 0,0 1,0-1,-1 0,1 0,0 1,0-1,0 0,0 0,1 1,-1-1,0 0,0 0,1 0,-1 1,1-1,-1 0,1 0,-1 0,1 0,0 0,0 0,-1 0,1 0,0 0,0 0,0 0,0-1,0 1,0 0,0-1,0 1,0-1,1 1,-1-1,0 1,0-1,0 0,1 1,-1-1,0 0,0 0,1 0,-1 0,61 2,-22-11,-37 8,-1-1,1 1,-1-1,1 1,0 0,0 0,-1 0,1 0,0 1,0-1,0 1,0 0,0 0,0 0,0 0,0 0,0 0,-1 1,1 0,0-1,0 1,0 0,-1 0,1 1,0-1,-1 0,1 1,-1 0,0 0,1-1,-1 1,0 1,0-1,0 0,0 0,-1 1,1-1,-1 1,1-1,-1 1,0 0,1 2,3 59,-6-60,0 1,0 0,1 0,0 0,0 0,0 0,1 0,0 0,0 0,0-1,0 1,1 0,-1-1,1 1,1-1,-1 1,0-1,1 0,0 0,0 0,0 0,1-1,-1 1,1-1,0 0,0 0,0 0,1 0,7 0,1 0,0-1,0 0,0-1,1 0,-1-1,0-1,0 0,0-1,0 0,0-1,0-1,9-3,13-1,-18 4,-1 0,1 0,-1-2,0 0,-1 0,0-2,0 0,0-1,-1 0,0-1,-1 0,0-1,-1-1,11-13,20-84,-43 105,-1-1,1 1,-1-1,0 0,-1 1,1-1,-1 1,0 0,0 0,0 0,-1 0,1 0,-1 0,0 0,0 1,0-1,-1 1,1 0,-1 0,0 0,1 1,-1-1,-1 1,1 0,0 0,0 0,-1 1,1 0,-1-1,1 2,-1-1,0 0,1 1,-1 0,0 0,1 0,-1 1,0 0,1 0,-1 0,1 0,-1 0,1 1,0 0,-3 1,-8 6,1 0,0 1,1 1,0 0,1 0,0 1,1 1,0 0,1 0,0 1,1 1,1-1,0 2,1-1,1 1,0 0,1 0,1 0,0 1,2 0,-1 8,3-18,0 0,0 1,1-1,0 1,1-1,0 0,0 0,0 0,1 0,0 0,0 0,1-1,-1 1,2-1,-1 0,1 0,0-1,0 1,0-1,1 0,0-1,0 1,0-1,0 0,1 0,-1-1,7 2,10 5,1-1,0-2,1 0,-1-2,1 0,0-2,17 1,104-9,-117-2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9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30,'5'0,"6"0,7 0,4 0,3 0,3 0,-4-5,-1-1,0 0,2 1,0 1,2 2,0 1,-4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2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49 614,'-6'9,"0"0,1 0,0 0,0 1,1-1,0 1,1 0,0 0,1 1,0-1,-1 10,3-16,0 0,0 0,0 0,0 0,0 0,1 0,0 0,0-1,0 1,0 0,1 0,0-1,-1 1,1-1,1 1,-1-1,0 0,1 0,-1 0,1 0,0 0,0 0,0-1,1 0,-1 1,0-1,1-1,0 1,-1 0,1-1,0 0,0 1,2-1,0 0,0 0,-1-1,1 1,0-1,0 0,0-1,0 1,0-1,0-1,-1 1,1-1,-1 0,1 0,-1 0,1-1,-1 0,0 0,0 0,-1-1,1 1,-1-1,1 0,-1-1,0 0,7-8,1 0,-2-2,0 1,-1-1,-1 0,0-1,5-15,10-33,-3-1,-3-1,-3 0,-3-1,-2-15,-14-56,4 132,0 0,-1 0,1 0,-1 0,0 0,-1 0,1 1,-1-1,0 1,-1 0,1 0,-1 0,0 0,0 1,-1-1,1 1,-1 0,0 1,0-1,0 1,-1 0,2 1,1 1,0 0,-1 1,1-1,-1 1,1-1,-1 1,1 0,-1 0,1 0,-1 1,1 0,-1-1,1 1,-1 0,1 0,0 1,-1-1,1 1,0 0,0 0,0 0,1 0,-1 0,0 0,1 1,-3 2,-51 82,50-70,0 0,1 1,1-1,1 1,0 0,2 0,0 0,1 0,0 0,2 0,0 0,1 0,0 0,2-1,0 1,1-1,1 0,1-1,0 0,1 0,0-1,12 14,-6-16,1 0,0-1,1-1,0-1,0 0,2-1,-1-1,1-1,0 0,0-2,1 0,-1-1,1-1,0-1,0 0,0-2,1 0,7-2,9-2,0 0,-1-3,0-1,30-11,-42 12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9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30,'10'0,"8"0,5 0,4 0,-3-5,0-1,0 0,1 1,1 2,0 1,2 0,0 2,-5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0,'1'124,"-13"288,11-406,-3 58,-3 0,-4 0,-1-1,-4-1,-2 0,-25 54,34-98</inkml:trace>
  <inkml:trace contextRef="#ctx0" brushRef="#br0" timeOffset="383.275">528 170,'-470'366,"469"-366,0 1,0-1,0 1,0 0,0-1,0 1,1 0,-1 0,0-1,0 1,1 0,-1 0,0 0,1 0,-1 0,1 0,-1 0,1 0,-1 1,1-1,0 0,0 0,-1 0,1 0,0 0,0 1,0-1,0 0,1 0,-1 0,0 0,0 1,1-1,-1 0,0 0,1 0,-1 0,1 0,0 0,-1 0,1 0,0 0,0 0,0 0,52 27,-31-18,15 8,-1 2,-1 2,-1 1,-1 2,-1 1,17 19,-10 30,-31-59</inkml:trace>
  <inkml:trace contextRef="#ctx0" brushRef="#br0" timeOffset="641.631">725 678,'-5'33,"-1"17,-1 3,2-1,2-5,1-7,0-9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13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62,'-1'55,"13"144,24-18,-32-162</inkml:trace>
  <inkml:trace contextRef="#ctx0" brushRef="#br0" timeOffset="251.011">1 570,'38'-5,"18"-1,8-5,-1-1,-2 3,-6 2,-9-3,-6 1,-6 2,-3 2,-3 2,-1 1,-5 2</inkml:trace>
  <inkml:trace contextRef="#ctx0" brushRef="#br0" timeOffset="685.107">85 739,'47'-7,"-21"2,1 0,0 3,0 0,0 1,20 3,-44-2,-1 1,0-1,0 0,0 1,0 0,0-1,0 1,0 0,0 0,0 0,0 0,0 0,0 1,-1-1,1 1,-1-1,1 1,-1-1,1 1,-1 0,0 0,0 0,0 0,0-1,0 1,0 1,0-1,-1 0,1 0,-1 0,0 0,1 0,-1 0,0 1,0-1,0 0,-1 0,1 0,0 1,-1-1,0 0,1 0,-1 0,0 0,0 0,0 0,0 0,-1-1,1 1,0 0,-1-1,1 1,-1 0,-149 158,142-150,-51 75,59-83,0 0,0 1,-1-1,2 1,-1-1,0 1,0 0,1-1,-1 1,1-1,0 1,0 0,0 0,0-1,1 1,-1 0,1-1,-1 1,1-1,0 1,0-1,0 1,0-1,1 1,-1-1,1 0,-1 0,1 0,0 0,0 0,0 0,0 0,0 0,2 0,0 0,0 0,0 0,1 0,-1-1,1 1,0-1,-1-1,1 1,0 0,-1-1,1 0,0 0,-1-1,1 1,0-1,-1 0,1-1,0 1,-1-1,0 1,1-1,-1-1,1 1,93-63,-98 65,43-38,-27 19</inkml:trace>
  <inkml:trace contextRef="#ctx0" brushRef="#br0" timeOffset="1297.697">678 852,'10'-7,"0"0,-1 0,0-1,-1-1,1 1,-2-2,1 1,-1-1,2-5,5-4,175-232,-132 203,-55 50,0-1,0 1,0 0,0 0,0 0,-1 0,1 0,-1 1,0-1,0 0,1 1,-1-1,-1 0,1 1,0-1,-1 1,1 0,-1-1,0 1,0-1,0 1,0 0,0-1,0 1,-1-1,0 1,-13 75,11-69,0 1,1 0,0-1,0 1,1 0,0 0,1-1,0 1,1 0,0 0,0 0,1-1,2 9,-3-17,-1 1,0 0,1-1,0 1,-1-1,1 1,0-1,0 1,-1-1,1 0,1 0,-1 1,0-1,0 0,0 0,0 0,1 0,-1 0,1 0,-1 0,0-1,1 1,0 0,-1-1,1 1,-1-1,1 0,-1 1,1-1,0 0,-1 0,1 0,0 0,-1 0,1-1,0 1,-1 0,1-1,-1 1,1-1,-1 0,1 1,-1-1,1 0,-1 0,0 0,1 0,52-61,57-172,-47 121,-58 140,-15 10,3 0,0 0,3 1,1-1,3 35,20-9,-9-50</inkml:trace>
  <inkml:trace contextRef="#ctx0" brushRef="#br0" timeOffset="1698.678">1581 287,'84'225,"-16"-65,-68-159,1-1,-1 1,0-1,1 1,-1-1,0 1,1-1,-1 0,1 1,-1-1,1 0,-1 1,1-1,-1 0,1 1,-1-1,1 0,-1 0,1 0,-1 0,1 0,0 1,-1-1,1 0,-1 0,1 0,0 0,-1-1,1 1,-1 0,1 0,-1 0,1 0,0-1,-1 1,1 0,-1 0,1-1,-1 1,1 0,-1-1,0 1,1-1,-1 1,1-1,-1 1,0-1,1 1,-1-1,0 1,0-1,1 1,-1-1,0 1,0-1,0 1,0-1,0 0,0 1,0-1,0 1,0-1,0 0,0 1,0-1,0 1,0-1,0 0,15-55,-13 49,70-249,-46 183,-18 55</inkml:trace>
  <inkml:trace contextRef="#ctx0" brushRef="#br0" timeOffset="1948.33">2061 739,'-5'29,"3"9,3-1</inkml:trace>
  <inkml:trace contextRef="#ctx0" brushRef="#br0" timeOffset="2371.913">2117 62,'6'-6,"1"0,0 0,0 1,1 0,-1 0,1 0,0 1,0 1,0-1,1 1,-1 1,1 0,0 0,0 0,-1 1,1 0,0 1,0 0,7 1,-14 0,0 0,0 0,-1 0,1 0,0 0,-1 0,1 1,-1-1,1 1,-1-1,0 1,1-1,-1 1,0-1,0 1,0 0,0 0,-1 0,1 0,0-1,-1 1,1 0,-1 0,0 0,1 0,-1 0,0 0,0 0,-1 0,1 0,0 0,-1 0,1 0,-1 0,0 0,1 0,-2 1,-39 70,36-65,0-1,-30 59,34-64,1 0,0 0,-1 0,1 0,0 0,0 0,0 0,0 0,0 0,1 0,-1 0,0 0,1 0,0-1,-1 1,1 0,0 0,0 0,0-1,0 1,0 0,1-1,-1 1,0-1,1 1,-1-1,1 0,0 0,-1 0,1 0,0 0,-1 0,1 0,0 0,1 0,108 12,-84-13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2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537 424,'-18'-11,"0"1,-1 1,0 1,-1 0,1 2,-1 0,-1 2,1 0,-1 1,1 1,-1 0,0 2,0 1,0 0,1 2,-1 0,-12 4,13 0,-74 38,93-44,0 0,0 0,1 0,-1 1,0-1,0 0,1 0,-1 0,1 1,-1-1,1 0,0 1,-1-1,1 1,0-1,0 0,0 1,0-1,0 0,0 1,0-1,1 1,-1-1,0 0,1 1,-1-1,1 0,-1 0,1 1,0-1,0 0,-1 0,1 0,0 0,0 0,0 0,0 0,0 0,1 0,0 0,50 28,93-3,-128-24,45 15,-61-16,0 0,0 0,0 0,0 0,0 0,0 0,0 0,0 0,0 0,-1 0,1 0,0 0,-1 1,1-1,-1 0,1 0,-1 1,0-1,0 0,1 1,-1-1,0 0,0 1,0-1,-1 0,1 1,0-1,0 0,-1 1,1-1,-1 0,1 0,-1 1,1-1,-1 0,0 0,0 0,1 0,-1 0,0 0,0 0,0 0,0 0,-1 0,-18 21,-1 0,-2-1,0-2,-1 0,-1-2,-3 2,-15 10,15-11,21-14,0 0,-1 0,1 0,1 1,-1 0,1 1,0-1,0 1,0 0,1 1,0-1,0 1,1 0,0 1,0-1,-2 5,8-7,-1 0,1 0,0 0,0-1,1 1,0 0,-1-1,1 0,1 0,-1 0,1 0,-1-1,1 1,0-1,0 0,1 0,-1 0,1-1,-1 1,1-1,0 0,0 0,0-1,0 0,0 0,0 0,4 0,1 2,0 0,0 0,1-1,-1-1,1 0,-1 0,1-1,-1 0,1-1,-1 0,1-1,-1 0,0 0,0-1,0-1,0 0,0 0,-1-1,1 0,-1 0,-1-1,1-1,-1 1,0-1,0-1,-1 1,0-1,-1-1,1 1,-2-1,1 0,3-8,0-6</inkml:trace>
  <inkml:trace contextRef="#ctx0" brushRef="#br0" timeOffset="249.932">311 0,'-22'38,"1"0,2 1,2 1,2 1,1 0,2 1,-4 36,-6 149,9 2,13 109,1-159,-1-155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3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0,'-11'251,"-25"52,35-293,-7 63,-3 0,-3-1,-7 14,86-183,-48 71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3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1,'-330'272,"242"-194,85-76,0 1,1-1,-1 1,1-1,0 1,0 0,0 0,0 0,0 0,1 0,-1 1,1-1,0 0,0 1,0-1,0 1,1-1,-1 1,1-1,0 1,0-1,1 1,-1 0,0-1,1 1,0-1,0 0,0 1,0-1,1 0,0 1,-1-1,1 0,0 0,0-1,0 1,1 0,-1-1,1 1,0-1,0 1,98 112,-26 40,-74-152,0-1,0 0,0 0,1 0,-1 0,1 0,-1 0,1-1,0 1,0-1,0 1,0-1,0 1,0-1,0 0,0 0,0 0,1 0,-1 0,0-1,1 1,1-1,9-1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80,'18'-9,"7"-5,0 2,1 1,0 1,1 1,17-3,-42 11,0 1,0-1,-1 1,1 0,0 0,0 0,0 0,0 0,0 0,0 0,0 0,-1 1,1-1,0 1,0 0,0-1,-1 1,1 0,0 0,-1 0,1 0,-1 0,1 0,-1 1,1-1,-1 0,0 1,0-1,0 1,0 0,0-1,0 1,0 0,0-1,-1 1,1 0,-1 0,1 0,-1 0,0 0,0-1,1 1,-1 0,-1 0,1 0,0 0,0 0,-1 0,1 0,-1-1,1 1,-1 0,0 0,0-1,0 1,0 0,0-1,0 1,-1 0,-8 16,-1 0,-1 0,0-1,-2-1,0 0,0-1,-8 6,-69 83,87-98,3-5,-1 1,1-1,-1 1,1-1,0 1,-1-1,1 1,0 0,0-1,0 1,0 0,0 0,1 0,-1 0,1 0,-1 0,1 0,-1 0,1 0,0 0,0 0,0 0,0 0,1 0,-1 0,0 0,1 0,0 0,-1 0,1 0,0 0,0-1,0 1,0 0,0 0,0-1,1 1,-1-1,0 1,1-1,1 2,4-1,0 0,0 0,0 0,0-1,0 0,1 0,-1-1,0 0,1 0,-1-1,0 0,0 0,1-1,-1 0,0 0,0 0,3-3,16-5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24,'10'5,"7"1,7 0,3-1,2-1,6-2,1-6,0-2,-2 0,-1 1,-2-4,-2 1,0 0,-1 3,-5 6,-6 3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1 131,'38'-5,"18"-6,9-2,-2 2,-7-2,-3 1,-6-2,-6 1,-1-2,-2 2,-7 3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0,'-33'141,"25"-80,4-36,0 0,2 0,1 0,1 0,1 0,1-1,1 1,2 1,0 5,-5-23,1 0,0 0,0 0,0 0,1-1,1 1,-1-1,1 1,0-1,1 0,0 0,0 0,0-1,4 5,2-5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07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256 452,'21'290,"16"209,-39-240,-9-201,5-34</inkml:trace>
  <inkml:trace contextRef="#ctx0" brushRef="#br0" timeOffset="281.551">1 508,'37'-45,"1"2,2 1,2 2,2 2,2 2,1 2,3 1,84-25,-129 57,-1 0,1 0,-1 1,1 0,-1-1,1 2,0-1,-1 0,1 1,-1 0,1 0,-1 0,0 1,0-1,1 1,-1 0,0 0,0 1,-1-1,1 1,0 0,-1 0,0 0,1 0,-1 0,-1 1,1 0,0-1,-1 1,1 1,4 16,0 1,-1-1,-2 1,0-1,-1 1,-1 0,-2 1,0-1,-1 0,-3 15,-1-2,-2 0,-2-1,-1 0,-2-1,-1 0,-1 0,-2-2,-2 0,0-1,-2 0,-1-2,-1-1,-2 0,-1-2,0 0,-4 0,-58 38,63-50</inkml:trace>
  <inkml:trace contextRef="#ctx0" brushRef="#br0" timeOffset="850.539">538 1525,'57'-43,"-1"-2,-3-2,-1-3,-3-2,-2-2,13-21,-50 60,0-1,-1 0,-1 0,0 0,-1-1,-1-1,0 1,-2-1,0 1,-1-1,0-2,-3 15,0 0,-1 0,1-1,-1 1,-1 0,1 0,0 0,-1 0,0 0,0 1,-1-1,1 1,-1-1,0 1,0 0,-1 0,1 0,-1 0,0 1,0-1,0 1,0 0,-1 0,1 1,-1-1,1 1,-1 0,0 0,0 1,0-1,0 1,0 0,-1 0,1 1,0 0,0 0,0 0,-1 0,0 1,-1 2,0 0,0 0,0 0,1 1,0 0,-1 1,1-1,1 1,-1 0,1 0,0 1,0 0,0 0,1 0,0 0,0 1,1 0,-1-1,1 1,1 0,-1 2,1-4,1 0,0-1,0 1,0 0,0-1,1 1,0 0,0 0,0-1,0 1,1 0,0 0,0-1,0 1,1-1,-1 1,1-1,0 1,0-1,1 0,-1 0,1 0,0 0,0-1,0 1,1-1,-1 0,1 1,0-2,0 1,0 0,0-1,4 2,3 0,0-1,1-1,-1 0,0 0,1-1,-1 0,1-1,-1-1,10-1,-14 1,0-1,1 1,-1 1,1-1,-1 1,0 1,1-1,-1 1,1 1,-1-1,0 1,0 0,0 1,0 0,0 0,0 0,-1 1,0 0,0 0,0 1,0-1,4 5,-6 0,-1 0,0 0,0 0,-1 0,0 0,0 1,-1-1,0 1,-1-1,0 0,0 1,-1-1,-1 1,1-1,-2 0,1 1,-1-1,0-1,-3 6,-9 44,13-46</inkml:trace>
  <inkml:trace contextRef="#ctx0" brushRef="#br0" timeOffset="4216.314">3727 481,'-7'25,"2"-8,0 1,1-1,1 1,1 0,0 0,2 0,0 1,1 5,-1-22,0 1,1-1,-1 0,1 1,-1-1,1 0,0 1,0-1,0 0,0 0,0 0,1 0,-1 0,1 0,-1 0,1 0,-1 0,1-1,0 1,0-1,0 0,0 1,0-1,0 0,1 0,-1 0,0 0,0-1,1 1,-1 0,0-1,1 0,-1 0,1 1,-1-2,1 1,-1 0,0 0,1-1,-1 1,0-1,1 0,-1 1,0-1,0 0,0-1,1 1,-1 0,0-1,-1 1,3-2,7-7,0-1,0 0,-2 0,1-1,-1 0,-1-1,0 0,-1 0,0-1,-1 0,4-13,8-14,34-46,-51 87,1-1,-1 1,1 0,0 0,-1 0,1 1,-1-1,1 0,0 1,-1-1,1 1,-1-1,1 1,-1 0,0-1,1 1,-1 0,0 0,1 0,-1 0,0 0,0 1,0-1,0 0,0 0,0 1,0-1,0 1,-1-1,1 0,0 1,-1 0,0-1,1 1,-1-1,0 1,1-1,-1 1,0 0,0-1,0 1,-1-1,1 1,0 0,-1-1,3 7,34 255,-28-190,9 57,-6 1,-5 0,-6 0,-16 119,13-226,-2-1,0-1,-2 1,-1-1,0 0,-2 0,0-1,-2-1,0 1,-1-2,-1 0,-7 6,20-21,-1-2,0 1,0 0,0 0,-1-1,1 1,0-1,-1 0,0 1,0-1,0 0,0-1,0 1,0 0,0-1,0 0,0 0,-1 0,1 0,0 0,-1-1,1 0,-1 1,1-1,-1 0,1-1,-1 1,1-1,0 1,-1-1,1 0,0 0,-1-1,1 1,0-1,0 1,0-1,0 0,1 0,-1 0,0-1,0 0,-5-18,1 1,1-1,1 0,0-1,2 1,1-1,0 1,2-1,0 0,2 0,0 1,2-1,1-4,-2 5,10-76,5 1,5 1,24-64,-35 121</inkml:trace>
  <inkml:trace contextRef="#ctx0" brushRef="#br0" timeOffset="1816.829">2288 847,'0'34,"5"15,1 5,5-7,0-12</inkml:trace>
  <inkml:trace contextRef="#ctx0" brushRef="#br0" timeOffset="1966.512">2288 594,'0'0</inkml:trace>
  <inkml:trace contextRef="#ctx0" brushRef="#br0" timeOffset="2261.414">2655 678,'-20'26,"-2"1,1 0,2 2,1 0,1 1,1 0,2 1,-2 10,14-37,1 0,0 0,0 1,1-1,-1 0,1 0,0 1,0-1,0 0,1 0,-1 0,1 1,0-1,0 0,1 0,-1 0,1 0,0 0,0-1,0 1,0 0,1-1,-1 0,1 0,0 1,0-1,0-1,1 1,-1 0,1-1,-1 0,1 0,0 0,0 0,0-1,0 1,0-1,0 0,0 0,0-1,1 1,-1-1,0 0,3 0,3 0,0-1,0 0,0-1,0 0,0 0,0-1,0-1,-1 0,0 0,0 0,0-1,0-1,-1 1,0-2,0 1,0-1,-1 0,0 0,0-1,-1 0,0 0,0-1,-1 0,0 0,-1 0,0 0,0-1,-1 1,0-1,-1 0,0 0,-1 0,0 0,0 0,-1-1,0 1,-2-5,2 10,-1-1,0 1,0 0,0-1,-1 1,0 0,0 0,0 0,-1 0,1 1,-1-1,0 0,-1 1,1 0,-1 0,0 0,0 0,0 1,0 0,-1-1,1 1,-1 1,0-1,0 1,0 0,0 0,0 0,-1 1,1 0,0 0,-1 0,1 0,-1 1,1 0,0 0,-1 1,1 0,-1-1,1 2,0-1,0 1,-1 0,1 0,0 0,1 0,-1 1,0 0,1 0,-28 25,21-14</inkml:trace>
  <inkml:trace contextRef="#ctx0" brushRef="#br0" timeOffset="3380.44">3276 508,'-58'21,"-120"57,176-78,1 1,-1-1,1 0,-1 1,1-1,0 1,-1 0,1-1,0 1,-1 0,1 0,0 0,0 0,0 0,0 0,0 0,0 0,0 0,0 1,0-1,0 0,1 1,-1-1,1 0,-1 1,1-1,-1 1,1-1,0 1,0-1,-1 1,1-1,0 1,0-1,1 1,-1-1,0 1,0-1,1 1,-1-1,1 1,0-1,-1 0,1 1,0-1,0 0,-1 0,1 1,0-1,0 0,0 0,1 0,62 21,34 17,-96-38,1 1,0 0,0 0,-1 1,0-1,1 1,-1-1,0 1,0-1,0 1,-1 0,1 0,-1 0,1 0,-1 0,0 0,0 1,0-1,-1 0,1 1,-1-1,0 0,0 1,0-1,0 0,0 1,-1-1,0 1,-2 4,-1-1,-1 1,1-1,-1 0,-1 0,1 0,-1-1,0 0,0 0,-1 0,0-1,0 0,0 0,-1-1,1 0,-1 0,0 0,0-1,-1-1,1 0,-1 0,1 0,-1-1,1 0,-1-1,0 0,-1 0,-15 2</inkml:trace>
  <inkml:trace contextRef="#ctx0" brushRef="#br0" timeOffset="3715.231">3501 1,'-18'75,"3"1,4 0,3 1,2 49,37 181,-31-307,1 21,-1-1,0 1,-2 0,-1-1,0 1,-1-1,-3 4,7-18,2-4</inkml:trace>
  <inkml:trace contextRef="#ctx0" brushRef="#br0" timeOffset="1247.967">1384 1158,'2'3,"0"1,0-1,0 1,0-1,1 0,-1 0,1 0,0 0,0-1,0 1,0-1,0 1,1-1,-1 0,1 0,-1-1,1 1,0-1,-1 0,1 0,0 0,0 0,0-1,0 1,0-1,0 0,0-1,0 1,0 0,0-1,0 0,-1 0,1 0,0-1,0 1,-1-1,1 0,-1 0,0 0,1 0,-1-1,0 1,1-2,4-3,-1 0,0 0,-1-1,0 0,0 0,0 0,-1-1,-1 0,1 0,-1 0,-1-1,0 1,0-1,-1 0,0 0,0 1,-2-1,1-1,-1 1,0 0,-1 0,0 0,-1 1,0-1,-2-6,3 14,-1-1,1 1,0-1,-1 1,0 0,1 0,-1 0,0 0,0 0,0 0,0 0,0 0,-1 1,1-1,-1 1,1 0,-1 0,1 0,-1 0,0 0,1 0,-1 1,0-1,1 1,-1 0,0 0,0 0,0 0,1 0,-1 1,0-1,1 1,-1 0,0 0,1 0,-1 0,1 0,-1 0,-1 2,-86 69,82-61,0 0,1 1,0 1,1-1,0 1,1 0,0 0,2 0,-1 1,1 0,1-1,1 1,0 0,1 0,0 0,1 6,0-15,1-1,-1 0,1 0,0 0,0 0,1 0,-1 0,1 0,0-1,0 1,0-1,0 0,0 0,1 0,-1 0,1-1,0 1,0-1,0 0,0 0,0 0,1-1,-1 1,0-1,1 0,-1-1,1 1,-1-1,1 0,-1 0,1 0,-1 0,1-1,-1 0,1 0,-1 0,0 0,2-2,20-1</inkml:trace>
  <inkml:trace contextRef="#ctx0" brushRef="#br0" timeOffset="1582.796">1808 847,'99'272,"-100"-270,1 0,0 0,0 0,0 0,0 0,1 0,-1 0,0 0,1 0,0 0,-1 0,1 0,0 0,0 0,0-1,0 1,0 0,0-1,1 1,-1-1,1 1,-1-1,1 0,-1 1,1-1,0 0,-1 0,1 0,0 0,0-1,0 1,0 0,0-1,0 1,0-1,0 0,0 0,0 1,0-1,0-1,0 1,0 0,0 0,0-1,0 1,0-1,0 0,0 0,0 1,1-2,33-94,-31 74,39-181,-27 148,-11 30</inkml:trace>
  <inkml:trace contextRef="#ctx0" brushRef="#br0" timeOffset="6599.334">1498 1242,'4'0,"7"0,7 0,4 0,3 0,3 0,1 0,1 0,-6 5,-6 2</inkml:trace>
  <inkml:trace contextRef="#ctx0" brushRef="#br0" timeOffset="11868.404">538 2569,'0'40,"3"-1,1 0,2 0,1 0,10 27,-15-57,0-1,1 1,0-1,1 0,-1 0,1-1,1 1,-1-1,2 0,-1 0,1 0,-1-1,2 0,-1 0,1 0,0-1,0 0,0 0,1-1,0 0,0 0,0-1,0 0,0 0,1-1,-1 0,1-1,0 0,-1 0,1-1,0 0,4-1,-3-3,-1-2,0 1,0-1,-1 0,0-1,0 0,-1 0,1-1,-2 0,1 0,-1 0,0-1,-1 0,0 0,0-2,6-7,1-1,-1-1,-1 0,-1 0,-1-1,-1-1,-1 1,1-9,-7 31,1 0,-1-1,1 1,-1-1,0 1,1-1,-1 1,1-1,-1 0,1 1,-1-1,1 1,-1-1,1 0,0 0,-1 1,1-1,-1 0,1 0,0 0,-1 1,1-1,0 0,-1 0,1 0,-1 0,1 0,0 0,-1-1,1 1,0 0,-1 0,1 0,-1-1,1 1,0 0,-1 0,1-1,-1 1,1-1,-1 1,1 0,-1-1,1 1,-1-1,0 1,1-1,-1 1,0-1,1 0,-1 1,0-1,1 0,24 41,67 85,-87-121,-1 0,1 0,0 0,0-1,0 0,0 0,1 0,-1-1,1 1,0-1,0-1,0 1,0-1,0 0,0 0,0-1,0 0,0 0,0 0,0-1,0 0,0 0,5-2,-1-1,0-1,-1-1,0 0,0 0,0-1,-1 0,1-1,-2 0,1 0,-1 0,-1-1,0 0,0 0,0-1,-1 0,-1 0,0 0,0 0,-1-1,0 0,-1 1,0-1,0 0,-2 0,1 0,-1 0,-1 0,0 0,0 0,-2-3,2 9,0-1,0 0,0 1,-1-1,0 1,0-1,0 1,-1 0,0 0,0 0,0 0,0 0,-1 1,0 0,-2-3,-3 5,3 6</inkml:trace>
  <inkml:trace contextRef="#ctx0" brushRef="#br0" timeOffset="12181.632">1667 2766,'30'-30,"-1"-2,-2-1,-1-1,-2-2,-1 0,-2-1,-1-3,-17 36,-1 0,1 0,0-1,-1 0,0 1,0-1,-1 0,1 0,-1 0,0 0,0 0,-1 0,1 0,-1 0,0 0,-1 0,1-1,-1 1,0 0,0 0,0 0,-1 1,0-1,0 0,0 1,-1-1,1 1,-1-1,0 1,0 0,-1 0,1 1,-1-1,0 1,0-1,-3 2,0 0,1 1,-1-1,0 1,0 0,0 1,0 0,0 0,0 1,1-1,-1 2,0-1,0 1,1 0,-1 0,1 0,-1 1,1 0,0 1,0-1,1 1,-1 0,1 1,-1-1,1 1,1 0,-1 0,1 1,0-1,0 1,0 0,1 0,0 0,0 1,1-1,0 1,0-1,0 1,1 0,0 0,0 0,1 0,0-1,0 1,0 0,1 0,0 0,2 4,3 4,1 0,1 0,0 0,1-1,1 0,0-1,0 0,2-1,0 0,0 0,1-2,0 1,1-2,0 0,0 0,1-1,0-1,1-1,-1 0,12 2,7 0,-1-1,2-1,-1-2,0-2,1-1,-1-2,7-1,-24 1,13 0</inkml:trace>
  <inkml:trace contextRef="#ctx0" brushRef="#br0" timeOffset="12999.235">2513 1976,'41'-20,"-1"-2,-1-2,-1-1,-1-2,-1-2,-2-1,1-3,-21 22,0-1,-1-1,-1 0,0-1,0 0,-2 0,1-2,-2 1,0-1,-1 0,-1-1,0 0,-2 0,0 0,0-1,-2 0,0 0,-2 18,-1-1,0 0,1 0,-1 0,0 0,0 0,0 0,0 1,0-1,0 0,0 0,0 0,0 0,0 0,0 0,0 0,0 0,-1 0,1 1,-1-1,1 0,0 0,-1 0,1 1,-1-1,1 0,-1 0,0 1,1-1,-1 0,0 1,0-1,1 1,-1-1,0 1,0-1,0 1,1 0,-1-1,0 1,0 0,0 0,0 0,0 0,0 0,0-1,0 2,0-1,0 0,1 0,-1 0,0 0,0 0,0 1,0-1,0 0,0 1,1-1,-1 1,0-1,0 1,1-1,-1 1,0 0,1-1,-1 1,0 0,1 0,-1-1,1 1,-6 11,1 0,1 0,0 0,1 1,0-1,1 1,0-1,1 1,1 0,0 0,0 0,2 6,55 436,-46-378,11 83,-7 0,-7 3,-8-118,-2 0,-2-1,-2 0,-1 0,-3 0,-2-1,-1-1,-2 0,-10 16,22-52,1 0,-1 1,1-1,-1 0,0 0,-1 0,0 0,0-1,0 1,0-1,-1 0,0-1,0 1,-1-1,1 0,-1 0,1 0,-1-1,-1 0,3-5,0 0,0-1,1 1,-1-1,1 0,0 0,0 0,0 0,0-1,0 0,1 1,0-1,-1 0,1 0,1 0,-1 0,1 0,-1-1,1 1,1 0,-1-1,0-3,0 6,-3-24,1 0,1 0,2 0,0 0,1 0,2 0,3-14,-4 23,12-55,3 0,3 1,3 1,24-50,-46 117,4-9,0 0,0 1,1-1,1 1,0 0,1 1,0-1,0 2,1-1,0 1,1 0,3-1,4-2</inkml:trace>
  <inkml:trace contextRef="#ctx0" brushRef="#br0" timeOffset="13299.052">3360 2173,'-10'14,"2"-1,-1 1,2 1,0 0,1 0,0 0,1 1,1-1,0 1,1 0,1 1,0-1,2 0,0 0,0 1,2 2,-1-16,0 1,0-1,0 0,1 0,0 0,-1 0,1 0,0 0,0 0,1 0,-1-1,0 1,1-1,0 0,0 1,-1-1,1-1,0 1,1 0,-1-1,0 1,0-1,1 0,-1 0,0 0,1-1,-1 1,1-1,-1 0,1 0,-1 0,1 0,-1-1,1 1,1-2,4 1,0-1,1-1,-1 1,0-2,-1 1,1-1,0-1,-1 1,0-2,0 1,-1-1,5-4,-5 2,-1 0,0 0,0-1,-1 1,-1-1,1-1,-1 1,-1 0,0-1,0 0,-1 0,0 0,0 0,-2 0,1 0,-1 0,0 0,-1-1,0 1,-1 0,0 0,-1 1,0-1,0 0,-3-3,4 9,-1-1,0 1,0 0,0-1,-1 2,1-1,-1 0,0 1,0-1,0 1,-1 0,1 1,-1-1,1 1,-1 0,0 0,0 0,0 1,0-1,0 1,0 1,-1-1,1 1,0 0,0 0,-1 0,1 1,0-1,0 1,0 1,-3 0,-11 9</inkml:trace>
  <inkml:trace contextRef="#ctx0" brushRef="#br0" timeOffset="13614.769">3811 2117,'10'24,"12"8,8-1,-1-12,-2-12,1-9,-6-8,0-7,-1-6,-3-4,-5-2,1 0,-3-1,-2 0,-4 1,-2 0,-2 0,-1 6</inkml:trace>
  <inkml:trace contextRef="#ctx0" brushRef="#br0" timeOffset="14000.145">4320 2146,'0'-37,"12"-113,-12 149,0 0,-1 0,2 0,-1 0,0 0,0 0,0 0,0 1,0-1,1 0,-1 0,0 0,1 0,-1 0,1 1,-1-1,1 0,-1 0,1 1,0-1,-1 0,1 1,0-1,0 1,-1-1,1 1,0-1,0 1,0 0,-1-1,1 1,0 0,0-1,0 1,0 0,0 0,0 0,0 0,0 0,0 0,-1 0,1 0,0 0,0 1,0-1,0 0,0 1,0-1,-1 0,1 1,0-1,39 40,-23-21,-14-16,0 0,0-1,0 0,0 0,0 0,1 0,-1 0,0 0,1-1,0 0,-1 0,1 0,0 0,0 0,-1-1,1 0,0 1,0-1,0-1,-1 1,1-1,0 1,0-1,-1 0,1 0,-1-1,1 1,-1-1,1 0,-1 0,0 0,0 0,0 0,0-1,0 1,0-1,-1 0,1 0,-1 0,0 0,0 0,0-1,0 1,0-2,4-5,-1 0,0-1,-1 1,0-1,0 0,-1 0,-1-1,0 1,0 0,-1-1,-1-2,1-9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5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59,'34'-5,"15"-1,5-5,3 0,-5 1,0 3,-5 3,0 1,-4 2,-4 1,-4 0,-3 0,-3 1,-5 4,-13 2,-7 4,-5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5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43,'264'-39,"-200"35,-62 5,-1-1,1 0,-1 1,1-1,-1 1,0 0,0-1,1 1,-1 0,0 0,0 0,0 0,0 0,0 0,0 0,0 0,0 0,0 1,0-1,-1 0,1 0,0 1,-1-1,1 0,-1 1,0-1,1 1,-1-1,0 1,0-1,0 1,0-1,0 1,0-1,0 0,-1 1,1-1,0 1,-1-1,1 0,-1 2,-4 7,0 0,0 0,-1 0,-1 0,0-1,0 0,0-1,-1 1,-6 3,8-5,-91 88,95-94,0 0,-1 0,1 0,0 1,0-1,1 1,-1-1,0 1,1-1,-1 1,0 0,1 0,0 0,0 0,-1 0,1 0,0 1,1-1,-1 0,0 0,1 1,-1-1,1 0,0 1,-1-1,1 1,0-1,1 0,-1 1,0-1,1 0,-1 1,1-1,0 0,0 0,0 1,0-1,0 0,0 0,1 0,-1 0,0 0,1-1,0 1,-1 0,1-1,0 1,0-1,0 1,0-1,0 0,0 0,1 0,-1 0,0-1,0 1,1 0,-1-1,1 1,9-2,0 0,0 0,0-1,0 0,-1-1,1 0,0-1,-1-1,0 0,4-2,4-2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6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1 344,'55'-39,"94"-136,-91 127,-57 47,1 1,-1-1,0 1,1-1,-1 1,0 0,1-1,-1 1,1 0,-1 0,0 0,1 0,-1 0,1 0,-1 1,0-1,1 0,-1 1,1-1,-1 1,0-1,0 1,1 0,-1-1,0 1,0 0,0 0,0 0,0 0,0 0,0 0,0 0,0 0,0 1,-1-1,1 0,0 0,-1 1,1-1,-1 0,0 1,1-1,-1 0,0 1,0-1,0 1,0-1,0 1,0-1,8 166,-8-165,1 0,0-1,-1 1,1 0,0 0,0-1,0 1,0-1,0 1,1-1,-1 1,0-1,1 0,-1 1,1-1,-1 0,1 0,-1 0,1 0,0-1,0 1,-1 0,1-1,0 1,0-1,0 1,0-1,0 0,0 0,0 0,-1 0,1 0,0-1,0 1,0 0,0-1,0 1,-1-1,1 0,0 0,0 0,-1 0,1 0,1-1,69-53,96-184,-167 238,-1 1,0-1,0 1,0-1,0 1,1 0,-1-1,0 1,0-1,1 1,-1 0,0-1,1 1,-1 0,0-1,1 1,-1 0,0-1,1 1,-1 0,1 0,-1 0,1-1,-1 1,1 0,-1 0,0 0,1 0,-1 0,1 0,-1 0,1 0,-1 0,1 0,-1 0,1 0,-1 0,1 0,-1 1,1-1,-1 0,0 0,1 0,-1 1,1-1,-1 0,0 1,1-1,-1 0,0 1,1-1,-1 0,0 1,0-1,1 0,-1 1,0-1,0 1,1-1,-1 1,0-1,0 1,0-1,0 0,0 1,0 0,3 37,-3-33,-1 38,-1-34,0 0,1 0,1 1,-1-1,2 0,-1 1,1-1,1 0,-1 0,2 0,-1 0,1 0,1 0,-1-1,1 1,1-1,0 0,0 0,0-1,1 0,6 6,8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6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1 367,'-1'27,"2"-1,1 1,1 0,1-1,1 0,2 0,1 0,0-1,2 0,1-1,10 16,52 78,-73-118,0 1,1 0,-1 0,0 0,0 0,1 0,-1-1,1 1,-1 0,1 0,-1-1,1 1,-1 0,1-1,-1 1,1 0,0-1,-1 1,1-1,0 1,0-1,0 1,-1-1,1 0,0 1,0-1,0 0,0 0,-1 1,1-1,0 0,0 0,0 0,0 0,0 0,0 0,0-1,0 1,-1 0,1 0,0-1,0 1,0 0,0-1,-1 1,1-1,0 1,-1-1,1 1,0-1,-1 0,1 1,0-1,-1 0,1 1,-1-1,1 0,-1 0,0 1,1-1,-1-1,61-288,7 75,-56 192,0 5</inkml:trace>
  <inkml:trace contextRef="#ctx0" brushRef="#br0" timeOffset="596.624">424 705,'102'6,"-101"-4,1 0,-1-1,0 1,0 0,0 0,0 0,0 0,-1 0,1 0,-1 1,1-1,-1 0,0 0,1 0,-1 0,-1 1,1-1,0 0,0 0,-1 0,1 0,-1 0,0 1,1-1,-1 0,0 0,0-1,0 1,-1 0,1 0,0 0,-1-1,1 1,-1-1,0 1,1-1,-1 0,0 1,0-1,-86 102,87-102,0-1,1 1,-1 0,0-1,0 1,1 0,-1 0,1-1,-1 1,1 0,-1 0,1 0,-1 0,1 0,0 0,-1 0,1 0,0 0,0 0,0 0,0 0,0 0,0 0,0 0,0 0,0 0,1 0,-1 0,0 0,1 0,-1 0,0 0,1-1,-1 1,1 0,0 0,-1 0,1 0,-1-1,1 1,0 0,0-1,0 1,-1-1,1 1,0 0,0-1,0 0,0 1,0-1,0 0,0 1,0-1,0 0,0 0,0 0,1 0,60-1,-7-18,-35 6</inkml:trace>
  <inkml:trace contextRef="#ctx0" brushRef="#br0" timeOffset="3828.951">424 0,'283'1,"-281"-1,1 0,-1 1,0-1,1 1,-1 0,0-1,1 1,-1 0,0 0,0 1,0-1,0 0,0 1,0-1,0 1,0 0,-1 0,1-1,-1 1,1 0,-1 0,0 0,1 1,-1-1,0 0,-1 0,1 1,0-1,-1 0,1 1,-1-1,0 1,0-1,0 1,0-1,0 0,0 1,0-1,-1 1,0-1,1 0,-1 1,0-1,0 0,0 0,0 0,-1 1,1-1,-1-1,1 1,-1 0,1 0,-1 0,0-1,0 1,-1 0,-64 51,68-53,-1 0,0 0,1-1,-1 1,1 0,-1 0,0 0,1 0,-1 0,1 0,-1 0,0 0,1 0,-1 0,1 0,-1 0,0 0,1 0,-1 0,1 0,-1 0,0 1,1-1,-1 0,0 0,1 0,-1 1,0-1,1 0,-1 0,0 1,1-1,-1 0,0 1,0-1,1 0,-1 1,0-1,0 0,0 1,0-1,1 1,-1-1,0 0,0 1,0-1,0 1,0-1,0 0,0 1,0-1,0 1,0-1,0 0,0 1,-1-1,1 1,0-1,0 0,0 1,0-1,-1 0,1 1,0-1,0 0,-1 1,1-1,43 1,-40-2,176-27,-155 25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4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57 340,'225'-28,"3"-1,-201 28,-3 1</inkml:trace>
  <inkml:trace contextRef="#ctx0" brushRef="#br0" timeOffset="320.026">0 537,'14'0,"10"0,6 0,7 0,1 0,1-5,-3-1,-2 0,2 1,1 1,-2 2,-7-4,-3-1,-1 1,0 2,1 0,0 7,-3 3</inkml:trace>
  <inkml:trace contextRef="#ctx0" brushRef="#br0" timeOffset="868.417">225 1,'7'9,"0"-1,0 0,1 0,0 0,0-1,1 0,0 0,0-1,0-1,1 1,0-2,0 1,1-1,0 0,32 15,4 5,-1 1,-1 3,-1 1,-1 3,3 5,-42-34,0 0,0 1,0 0,0 0,-1 0,1 0,-1 0,0 0,-1 1,1 0,-1-1,0 1,0 0,0 0,-1 0,0 0,0 1,0-1,0 0,-1 0,0 1,0-1,-1 0,1 0,-1 1,0-1,0 0,-1 0,0 0,0 0,0 0,0-1,-1 1,1 0,-4 3,-155 94,119-77,-139 99,157-92,17-15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8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1 212,'0'-72,"11"349,-9-267,0 12,2 1,0-1,2 0,0 0,2-1,0 0,2 0,0-1,9 14,-18-33,0 1,1-1,-1 0,0 1,1-1,-1 0,1 0,-1 0,1 0,0 0,0 0,-1 0,1 0,0-1,0 1,0-1,0 1,0-1,-1 0,1 0,0 0,0 0,0 0,0 0,0 0,0-1,0 1,0-1,0 1,-1-1,1 0,0 0,0 0,-1 0,1 0,-1 0,1 0,-1 0,1-1,-1 1,0 0,1-1,-1 0,0 1,0-1,0 0,0 1,-1-1,1 0,0 0,-1 0,152-230,-95 141,-56 92,0-1,0 0,0 0,0 1,0-1,-1 1,1-1,0 0,0 1,0 0,-1-1,1 1,0 0,0-1,-1 1,1 0,-1 0,1-1,-1 1,1 0,-1 0,1 0,-1 0,0 0,1 0,-1-1,0 1,0 0,0 0,0 0,0 0,0 0,0 0,0 0,0 0,0 0,0 0,-1 0,1 0,1 4,0 20,1 0,1-1,2 1,0-1,2 0,0-1,2 1,0-1,4 5,-10-25,-1 0,0-1,1 1,-1-1,1 1,0-1,0 0,0 0,0 0,0-1,0 1,0-1,1 1,-1-1,0 0,1 0,-1-1,1 1,-1-1,1 0,0 0,-1 0,1 0,-1 0,1-1,-1 0,1 1,-1-1,0-1,1 1,-1 0,0-1,0 0,0 0,0 0,0 0,0 0,0 0,-1-1,1 1,-1-1,0 0,0 0,0 0,0 0,0 0,-1 0,2-3,18-32,-1-1,-2-1,-1-1,-2 0,-2-1,-2-1,3-29,-1 18,-9 42,0 0,-1-1,0 1,-1-1,-1 0,0 1,0-1,-2 0,1 0,-3-11,-3 12,-1 6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8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51,'226'0,"-83"-25,-70 5,-61 15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9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85,'14'-5,"10"-2,6 1,2 1,0-3,0-1,0 2,-2 2,-1 1,-5-2,-1-2,-1 2,1 1,-3 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55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1 702,'5'0,"6"0,6-5,5-1,4 0,2 1,1 2,0 0,1 2,-1 1,0 0,-1 0,-4 5,-7 2</inkml:trace>
  <inkml:trace contextRef="#ctx0" brushRef="#br0" timeOffset="352.398">706 138,'0'312,"-1"-305,1 0,0 1,0-1,1 0,0 0,0 0,1 0,0 0,0 0,0 0,1-1,0 1,1-1,-1 0,1 0,0 0,4 3,8 3</inkml:trace>
  <inkml:trace contextRef="#ctx0" brushRef="#br0" timeOffset="603.692">509 590,'24'5,"17"1,7 0,5-6,-2-3,0-6,-4-1,0 1,-4-3,-4 1,-4 2,-3 3,-2 2,-6 2</inkml:trace>
  <inkml:trace contextRef="#ctx0" brushRef="#br0" timeOffset="1018.917">678 815,'225'-26,"-223"25,-1 1,0 0,0-1,1 1,-1 0,0 0,0 0,1 0,-1 1,0-1,0 0,1 0,-1 1,0-1,0 1,0-1,0 1,1-1,-1 1,0 0,0-1,0 1,0 0,-1 0,1 0,0 0,0 0,0 0,-1 0,1 0,0 0,-1 0,1 0,-1 0,0 1,1-1,-1 0,0 0,0 1,1-1,-1 0,0 0,0 1,0-1,-1 0,1 0,0 1,0-1,-1 0,1 1,-37 56,-211 144,246-201,0 0,0 0,0 1,1-1,-1 1,0-1,1 1,-1 0,1-1,0 1,-1 0,1 0,0 0,0 0,0 0,0 0,1 0,-1 1,0-1,1 0,0 0,-1 1,1-1,0 0,0 0,0 1,1-1,-1 0,1 0,-1 1,1-1,0 0,-1 0,1 0,0 0,0 0,1 0,-1 0,0 0,1 0,-1-1,1 1,-1-1,1 1,0-1,1 2,12 0,1 0,-1 0,1-2,0 0,-1-1,1 0,0-1,-1-1,1 0,-1-2,12-3,47-20,-56 19</inkml:trace>
  <inkml:trace contextRef="#ctx0" brushRef="#br0" timeOffset="1613.409">1215 787,'83'-77,"-23"18,-43 40,1 1,0 0,2 1,0 2,0 0,5-1,-24 15,0 0,0 0,1 0,-1 0,0 0,0 1,0-1,1 0,-1 1,0-1,1 1,-1-1,0 1,1 0,-1-1,1 1,-1 0,1 0,-1 0,0 0,1 0,-1 1,1-1,-1 0,0 1,1-1,-1 1,0-1,1 1,-1 0,0-1,0 1,1 0,-1 0,0 0,0 0,0 0,0 0,0 0,-1 0,1 0,0 1,0-1,-1 0,1 0,-1 1,1-1,-1 1,1-1,-1 0,0 1,0-1,0 1,0 0,-6 82,5-79,-10 73,10-76,1 1,0-1,0 0,1 0,-1 0,0 0,1 1,-1-1,1 0,0 0,-1 0,1 0,0 0,0 0,1 0,-1-1,0 1,1 0,-1-1,1 1,-1-1,1 1,0-1,-1 0,1 1,0-1,0 0,0 0,0-1,0 1,0 0,0-1,1 1,3-2,0 0,0-1,0 1,0-1,0 0,0-1,0 0,-1 0,1 0,-1 0,0-1,0 0,0 0,-1 0,1-1,-1 0,0 1,0-1,0-2,1 1,137-190,-93 124,-55 134,4-49,-2 121,5-129,-1 0,1 0,0 1,0-1,1 0,0 0,-1 0,2 0,-1 0,0-1,1 1,0-1,0 1,1-1,-1 0,1 0,0 0,0-1,0 0,0 1,0-1,1-1,0 1,13 4</inkml:trace>
  <inkml:trace contextRef="#ctx0" brushRef="#br0" timeOffset="2050.922">2146 251,'-5'11,"0"0,1 1,1 0,-1 0,2 0,0 0,0 0,1 0,1 1,0-1,1 0,0 1,1-1,0 0,1 0,0 0,79 184,-70-172,-10-19,-1-2,-1-1,0 0,0 0,1 1,-1-1,1 0,0 0,-1 0,1 0,0 0,0 0,1 0,-1 0,0 0,1 0,-1-1,1 1,-1-1,1 1,0-1,0 1,-1-1,1 0,0 0,0 0,0 0,0 0,1 0,-1-1,0 1,0-1,0 1,1-1,-1 0,0 0,0 0,1 0,-1 0,0-1,0 1,1-1,-1 1,0-1,0 0,0 0,7-10,-1 0,-1 0,0-1,0 1,-1-2,-1 1,0-1,-1 0,0 0,1-9,11-30,18-47,79-189,-106 275</inkml:trace>
  <inkml:trace contextRef="#ctx0" brushRef="#br0" timeOffset="2320.883">2597 674,'-9'34,"-4"15,6 0,3-4,3-9</inkml:trace>
  <inkml:trace contextRef="#ctx0" brushRef="#br0" timeOffset="2728.957">2823 81,'8'-8,"-1"1,1 0,0 0,1 1,0 0,0 0,0 1,1 0,-1 1,1 0,0 0,1 1,-1 1,0-1,1 2,-1-1,1 2,0-1,4 2,-13-1,0 0,0 0,0 1,0-1,-1 1,1-1,0 1,0 0,0 0,0 0,-1 0,1 0,-1 0,1 0,-1 0,1 1,-1-1,1 1,-1-1,0 1,0 0,0-1,0 1,0 0,0 0,-1-1,1 1,0 0,-1 0,0 0,1 0,-1 0,0 0,0 0,0 0,0 0,0 0,-1 0,1 0,-1 0,-34 74,-32 31,66-105,0 0,0 0,1 0,-1 1,1-1,-1 0,1 1,0-1,0 0,0 1,0-1,0 0,1 0,-1 1,1-1,-1 0,1 0,0 1,0-1,0 0,0 0,0 0,0 0,1 0,-1-1,1 1,-1 0,1-1,0 1,-1-1,1 1,0-1,0 0,0 1,0-1,1 0,84 18,31-39,-93 17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4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169 164,'0'-5,"0"3,5 3,2 5,-1 6,-1 7,-1 4,2 4,2 1,-2 1,-1 0,-2 1,-1-1,4 0,1-5</inkml:trace>
  <inkml:trace contextRef="#ctx0" brushRef="#br0" timeOffset="262.83">1 559,'33'0,"17"0,3 0,4 0,-4 0,-6-5,-6-1,-6 0,-3 1,-3 1,-1 2,-1 1,0 0,-5 1</inkml:trace>
  <inkml:trace contextRef="#ctx0" brushRef="#br0" timeOffset="684.847">169 728,'158'1,"-156"-2,0 1,0 0,1-1,-1 1,0 0,0 1,1-1,-1 0,0 1,0-1,0 1,1-1,-1 1,0 0,0 0,0 0,0 0,0 1,-1-1,1 0,0 1,0-1,-1 1,1 0,-1-1,0 1,1 0,-1 0,0 0,0 0,0 0,0 0,-1 0,1 0,0 1,-1-1,0 0,1 0,-1 1,0-1,0 0,0 0,-1 1,1-1,0 0,-1 0,0 0,0 3,-8 8,-1 0,0 0,0-1,-2 0,1-1,-1 0,-1 0,0-2,-6 4,-31 26,40-31,3-4,1 0,0 0,0 1,0 0,1 0,0 1,0-1,0 1,1 0,-1 1,1-1,1 1,-1-1,1 1,1 0,-1 1,1-1,0 0,0 7,4-11,0 0,0 0,1 0,-1-1,1 1,0-1,-1 1,1-1,1 0,-1 0,0 0,0 0,1-1,-1 1,1-1,-1 0,1 0,-1 0,1 0,0-1,0 0,-1 1,1-1,0-1,-1 1,1 0,0-1,0 0,0 1,10-1,0 0,0-1,0 0,0-1,0-1,-1 0,0-1,0-1,0 0,0 0,10-9,-6 3</inkml:trace>
  <inkml:trace contextRef="#ctx0" brushRef="#br0" timeOffset="1401.595">649 954,'106'-150,"-3"-30,-103 180,0-1,1 1,-1-1,0 0,0 1,1-1,-1 1,0-1,1 1,-1-1,0 1,1-1,-1 1,1 0,-1-1,0 1,1-1,-1 1,1 0,0-1,-1 1,1 0,-1 0,1 0,-1-1,1 1,0 0,-1 0,1 0,-1 0,1 0,0 0,-1 0,1 0,-1 0,1 0,0 0,-1 1,1-1,-1 0,1 0,-1 1,1-1,-1 0,1 0,-1 1,1-1,-1 1,1-1,-1 0,1 1,-1-1,0 1,1-1,-1 1,0-1,0 1,1 0,-1-1,0 1,0-1,14 40,-13-38,27 114,-28-114,0-1,0 1,0-1,0 1,0-1,1 1,-1-1,0 0,1 1,-1-1,1 1,0-1,-1 0,1 1,0-1,0 0,-1 0,1 0,0 0,0 0,1 0,-1 0,0 0,0 0,0 0,1 0,-1-1,0 1,0-1,1 1,-1-1,1 1,-1-1,1 0,-1 1,0-1,1 0,-1 0,1 0,-1 0,1-1,-1 1,1 0,-1-1,1 1,-1 0,0-1,1 0,-1 1,0-1,0 0,1 0,-1 0,0 0,9-8,0 0,-1 0,0-1,0 0,-1-1,-1 0,0 0,0 0,-1-1,-1-1,20-31,50-93,-74 137,0 0,0 0,0 0,-1 0,1 0,0 0,0 0,0 1,0-1,-1 0,1 0,0 1,0-1,0 0,-1 1,1-1,0 1,-1-1,1 1,0-1,-1 1,1 0,-1-1,1 1,-1 0,1-1,-1 1,1 0,-1 0,0 0,1-1,-1 1,0 0,0 0,0 0,0 0,0-1,1 1,-1 0,-1 0,1 0,0 0,0-1,0 1,0 0,-1 0,1 0,0-1,-1 1,1 0,0 0,-1-1,1 1,-1 0,1 6,2 16,0 0,2 0,1 0,0 0,2-1,0 0,2 0,10 19,34 8,-33-39</inkml:trace>
  <inkml:trace contextRef="#ctx0" brushRef="#br0" timeOffset="1830.192">1553 277,'-11'26,"1"1,1 1,1-1,2 2,1-1,1 1,1-1,2 2,2-16,2-1,-1 0,2 0,-1 0,2-1,0 1,0-1,1 0,1-1,0 1,0-1,1-1,3 3,17 28,-28-40,1 0,0 1,-1-1,1 0,0 0,0 0,-1 0,1 1,0-1,0 0,0-1,1 1,-1 0,0 0,0 0,0-1,1 1,-1-1,0 1,0-1,1 1,-1-1,1 0,-1 1,0-1,1 0,-1 0,1 0,-1 0,0 0,1-1,-1 1,1 0,-1-1,0 1,1-1,-1 1,0-1,0 0,0 1,1-1,-1 0,0 0,0 0,0 0,0 0,0 0,0 0,0 0,-1 0,1 0,0-1,-1 1,1 0,-1 0,1-1,-1 1,1-1,-1 1,0 0,0-1,0 0,91-336,-46 201,-39 126</inkml:trace>
  <inkml:trace contextRef="#ctx0" brushRef="#br0" timeOffset="9270.672">1834 784,'57'-16,"67"-14,-60 33,-62-2,-1-1,0 0,0 0,0 1,0-1,1 0,-1 1,0-1,0 1,0-1,0 1,0 0,0-1,0 1,-1 0,1 0,0 0,0 0,0 0,-1 0,1 0,-1 0,1 0,-1 0,1 0,-1 0,1 0,-1 0,0 0,0 1,1-1,-1 0,0 0,0 0,0 1,-1-1,1 0,0 0,0 0,0 0,-1 1,1-1,-1 0,1 0,-1 0,1 0,-1 0,0 0,1 0,-1 0,0 0,0 0,-15 17,0 0,-1-2,0 1,-1-2,-1-1,-1 0,-4 1,-86 70,109-84,-1 0,1 0,-1 1,1-1,-1 1,1-1,0 1,0-1,-1 1,1 0,0 0,1-1,-1 1,0 0,1 0,-1 0,1 0,-1 0,1 0,0 0,0 0,0 0,0 0,0 0,0 0,0 0,1 0,-1 0,1 0,0 0,-1-1,1 1,0 0,0 0,0 0,0-1,0 1,1-1,-1 1,0-1,1 1,-1-1,1 0,0 0,-1 0,1 0,0 0,0 0,0 0,-1 0,1-1,0 1,2 0,7 1,1 0,-1-1,1 0,0-1,-1 0,1-1,0 0,-1-1,1 0,-1-1,0 0,0-1,10-4,-2-1</inkml:trace>
  <inkml:trace contextRef="#ctx0" brushRef="#br0" timeOffset="9852.471">2088 79,'93'-45,"-62"35,-21 5,-1 1,1 1,0 0,0 0,0 1,1 0,-1 1,0 0,1 1,-1 0,4 1,-12 0,-1-1,1 1,-1-1,1 1,-1 0,0 0,1-1,-1 1,0 0,0 0,1 0,-1 1,0-1,0 0,0 0,-1 1,1-1,0 0,0 1,-1-1,1 1,-1-1,1 1,-1-1,1 1,-1-1,0 1,0 0,0-1,0 1,0-1,0 1,0-1,-1 1,1-1,-1 1,1 0,-1-1,1 0,-1 1,-31 59,-3-26,29-31,1 1,0-1,0 1,0 0,0 1,1-1,0 1,0 0,1 0,0 0,0 0,0 0,0 2,3-6,-1-1,1 1,0-1,-1 1,1-1,0 1,0-1,0 1,1 0,-1-1,0 1,0-1,1 1,-1-1,1 1,0-1,-1 0,1 1,0-1,0 0,0 1,-1-1,2 0,-1 0,0 0,0 0,0 0,0 0,1 0,-1 0,0 0,1 0,-1-1,1 1,-1-1,1 1,-1-1,1 0,-1 1,1-1,-1 0,1 0,-1 0,1 0,1 0,72-10,-51 4,-2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3:08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0 276,'69'-32,"-2"-4,-1-2,-2-3,-2-3,43-41,-105 86,0-1,0 0,0 1,1-1,-1 1,0-1,0 0,1 1,-1-1,0 0,1 0,-1 1,0-1,1 0,-1 0,0 0,1 1,-1-1,1 0,-1 0,0 0,1 0,-1 0,1 0,-1 0,0 0,1 0,-1 0,1 0,-1 0,1 0,-1 0,0 0,1 0,-1 0,1-1,-1 1,0 0,1 0,-1 0,0-1,1 1,-1 0,0-1,1 1,-1 0,0 0,0-1,1 1,-1-1,0 1,-14 40,12-37,-13 40,1 1,2 0,3 0,1 1,2 1,2-1,2 1,3 18,29 309,-1-118,-29-249,-5 76,4-79,1-1,0 0,-1 0,1 0,-1 1,0-1,1 0,-1 0,0 0,0 0,-1 0,1 0,0-1,-1 1,1 0,-1-1,1 1,-1-1,0 1,0-1,1 0,-1 1,0-1,0 0,0 0,-1-1,1 1,0 0,0-1,0 1,0-1,-2 0,-10-2</inkml:trace>
  <inkml:trace contextRef="#ctx0" brushRef="#br0" timeOffset="401.858">0 869,'226'-76,"185"-92,-304 112,-116 66,1 2,0-1,1 1,1 0,-1 1,2-1,0 1,0 0,1 1,1-1,0 1,1-1,1 1,0 0,0 0,2 0,-1 0,2-1,3 14,11 14,-3-29</inkml:trace>
  <inkml:trace contextRef="#ctx0" brushRef="#br0" timeOffset="828.755">932 954,'-6'50,"3"1,3-1,1 1,8 47,4-59,-13-39,1 1,-1-1,1 0,0 1,-1-1,1 0,-1 0,1 1,0-1,-1 0,1 0,-1 0,1 0,0 0,-1 0,1 0,-1 0,1 0,0 0,-1-1,1 1,-1 0,1 0,0 0,-1-1,1 1,-1 0,1-1,-1 1,1 0,-1-1,1 1,-1-1,0 1,1-1,-1 1,1-1,-1 1,0-1,0 1,1-1,-1 0,0 1,0-1,0 1,0-1,1 0,-1 1,0-1,0 1,0-1,0 0,0 1,-1-1,1 1,0-1,0 0,33-187,-27 141,3-1,2 1,2 1,2 0,1 1,3 1,13-21,-28 58,-4 6,0 0,0 0,0 0,0 0,0 1,0-1,0 0,0 0,0 0,1 0,-1 0,0 0,1 1,-1-1,1 0,-1 0,1 0,-1 1,1-1,0 0,-1 1,1-1,0 1,-1-1,1 1,0-1,0 1,-1-1,1 1,0-1,0 1,0 0,0 0,0-1,-1 1,1 0,0 0,0 0,0 0,0 0,0 0,0 0,0 1,0-1,0 0,-1 0,1 1,0-1,0 0,0 1,-1-1,1 1,0-1,0 1,-1-1,1 1,0 0,39 113,-26-100</inkml:trace>
  <inkml:trace contextRef="#ctx0" brushRef="#br0" timeOffset="1102.79">1439 1067,'10'19,"3"6</inkml:trace>
  <inkml:trace contextRef="#ctx0" brushRef="#br0" timeOffset="1353.613">1467 587,'-5'19,"-1"6</inkml:trace>
  <inkml:trace contextRef="#ctx0" brushRef="#br0" timeOffset="6297.773">2089 897,'-3'-2,"1"0,-1 0,1 0,-1 1,0-1,0 1,0-1,0 1,0 0,0 0,0 0,0 1,-1-1,1 1,0 0,0 0,-1 0,1 0,0 0,0 1,0-1,-1 1,1 0,0 0,0 0,0 1,0-1,0 1,1-1,-1 1,0 0,1 0,-1 1,-76 77,70-67,0 0,0 0,2 1,0 0,0 0,1 1,1-1,0 1,1 1,1-1,0 1,1-1,1 1,1 10,0-22,0 0,1 0,-1-1,1 1,0 0,0 0,1 0,-1-1,1 1,0 0,0-1,0 0,0 1,1-1,-1 0,1 0,0 0,0-1,0 1,0-1,0 1,1-1,-1 0,1 0,-1-1,1 1,0-1,0 0,-1 0,1 0,0 0,0 0,0-1,0 0,0 0,0 0,0-1,0 1,0-1,0 0,0 0,0 0,-1 0,1-1,0 1,-1-1,2-1,13-9,0-1,-1-1,-1 0,0-1,-1-1,-1-1,0 0,-1 0,-1-1,-1-1,4-9,14-18,1-1,-2-1,-3-1,-1-1,-3-2,-2 0,-2-1,-3 0,1-17,-7 27,-2 0,-2 0,-2 0,-3-38,1 67,-2 0,1-1,-2 2,0-1,-1 0,0 1,-1-1,0 1,-1 0,-1 1,0 0,-1 0,0 0,0 1,-2 0,-7-7,11 14,1 1,-1-1,0 1,0 1,-1-1,1 1,0 0,-1 1,1-1,-1 1,0 1,1-1,-1 1,0 0,1 1,-1-1,1 1,-1 1,1-1,-1 1,1 0,0 1,0-1,0 1,0 1,0-1,0 1,1 0,0 0,0 0,0 1,0 0,1 0,0 0,0 0,0 1,1 0,0-1,0 1,-1 4,-8 14,1 0,2 1,0 0,2 0,1 1,1 0,1 0,1 0,2 1,0-1,2 1,2 13,-1-17,2 0,0 0,1-1,2 0,0 0,1-1,1 0,1 0,1-1,1 0,1-1,0-1,1 0,2 0,-1-2,2 0,0 0,17 10,200 146,-217-162,-6-4</inkml:trace>
  <inkml:trace contextRef="#ctx0" brushRef="#br0" timeOffset="7400.144">2907 700,'-30'8,"1"1,0 2,0 1,1 1,1 1,0 1,1 2,1 1,1 1,-10 9,30-24,0 1,0-1,1 1,-1-1,1 1,0 0,1 0,-1 1,1-1,0 1,0-1,0 1,1-1,0 1,0 0,1 0,-1 0,1-1,0 1,1 0,0 0,0 0,0-1,0 1,1 0,0-1,0 1,1-1,-1 0,1 0,0 0,0 0,1 0,0-1,0 0,0 1,0-1,0-1,1 1,0-1,0 1,0-1,0-1,0 1,1-1,-1 0,1 0,-1-1,1 1,0-1,-1 0,2-1,1 0,0 0,1-1,-1-1,0 1,0-1,0-1,0 1,0-1,0-1,-1 1,0-1,1-1,-1 1,-1-1,1 0,-1-1,0 0,4-5,82-131,-39 51,-53 90,0 0,1 0,-1 0,0 0,0 0,1 0,-1 0,0 0,1 0,-1 0,1 0,-1 1,1-1,0 0,-1 0,1 1,0-1,0 0,-1 1,1-1,0 1,0-1,0 1,0-1,0 1,-1-1,1 1,0 0,0 0,0 0,0-1,0 1,0 0,0 0,0 0,0 0,0 0,0 1,0-1,0 0,0 0,0 1,0-1,0 1,0-1,0 0,-1 1,1 0,0-1,0 1,-1-1,1 1,0 0,-1 0,1-1,0 1,-1 0,1 0,-1 0,1 0,13 47,-11-32,0-1,1 0,1 0,1-1,0 0,0 0,2 0,0 0,0-1,1-1,1 0,0 0,11 10,-18-20,-1 0,0-1,0 1,1-1,-1 1,1-1,-1 0,1 0,0 0,-1 0,1-1,0 1,0-1,-1 1,1-1,0 0,0 0,0-1,-1 1,1 0,0-1,0 0,-1 1,1-1,0 0,-1-1,1 1,-1 0,0-1,1 1,-1-1,0 0,0 0,0 1,0-2,0 1,0 0,-1 0,1 0,-1-1,1 1,-1-2,71-170,22-26,-98 211,0 0,1 0,0 1,1-1,0 1,1-1,0 1,1 0,0-1,1 1,0 0,1-1,0 1,1-1,0 0,1 0,0 0,1 0,0-1,0 1,2-1,-1-1,1 1,0-1,1 0,1 1,-3-8,0 1,1-1,-1-1,0 1,1-1,-1 0,1 0,-1-1,1 1,-1-2,1 1,-1-1,1 0,-1 0,0-1,1 1,-1-1,0-1,0 1,0-1,-1 0,1-1,-1 1,1-1,-1 0,0-1,-1 1,1-1,-1 0,0 0,0 0,0-1,-1 1,0-1,0 0,0 0,-1 0,2-6,88-228,-92 239,1 0,-1 0,0 0,1 0,-1 1,0-1,1 0,-1 0,1 0,-1 1,1-1,0 0,-1 0,1 1,0-1,-1 1,1-1,0 0,0 1,0-1,-1 1,1 0,0-1,0 1,0 0,0 0,0-1,0 1,0 0,0 0,0 0,0 0,0 0,-1 0,1 0,0 1,0-1,0 0,0 0,0 1,0-1,0 0,-1 1,1-1,0 1,0 0,0-1,-1 1,1-1,0 1,0 0,31 44,-29-40,106 169,-90-147,-2 1,0 0,-2 1,-1 1,-2 1,0-1,-2 2,-2-1,-1 1,-1 1,-2-1,-1 1,-1 0,-2 0,-2-1,-1 1,-1 0,-2-1,-1 0,-1 0,-2-1,-1 0,-5 6,10-26,0-1,-1 0,0 0,-1-1,0 0,0 0,-1-1,0 0,-1 0,1-1,-2 0,1-1,-1 0,0-1,0 0,-2 0,11-4,-1-1,1 0,0 1,0-1,0 0,0 0,-1 0,1-1,0 1,0 0,0-1,0 0,0 1,0-1,0 0,0 0,0 0,0 0,0 0,1-1,-1 1,0 0,1-1,-1 0,1 1,-1-1,1 0,0 1,0-1,0 0,0 0,0 0,0 0,1 0,-1 0,0 0,1-1,0 1,-1-1,-2-89,9 49,2 0,2 1,2 1,14-36,-20 62,3-15,2 0,1 0,1 1,1 1,2 0,1 1,1 1,1 1,1 0,1 2,2 0,0 2,1 0,1 1,1 2,1 1,0 1,1 1,1 1,14-4,-16 12</inkml:trace>
  <inkml:trace contextRef="#ctx0" brushRef="#br0" timeOffset="8086.682">57 1603,'103'-20,"1"5,1 4,65 3,9-2,938-61,71-10,-301 53,-318 0,-285 17,-271 11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3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13,'-46'9,"0"2,1 2,0 2,1 2,-29 16,62-29,0 1,1 0,-1 0,1 1,0 0,1 1,-1 0,1 1,1 0,-1 0,2 1,-1 0,1 0,0 1,1-1,0 2,1-1,0 1,0 0,1 0,1 0,0 0,0 1,1-1,0 1,1-1,1 1,0 0,0 0,1-1,1 3,-1-9,1-1,-1 0,0-1,1 1,0 0,0 0,0-1,0 1,1-1,-1 1,1-1,0 0,0 0,0-1,1 1,-1 0,0-1,1 0,0 0,-1 0,1 0,0-1,0 1,0-1,0 0,0 0,0-1,1 1,-1-1,0 0,0 0,0 0,1-1,-1 1,0-1,3-1,10-2,1-2,-1 0,-1-1,1 0,-1-1,-1-1,1-1,0-1,27-24,-2-1,-1-2,-2-2,-2-1,28-42,32-36,-96 118,0 0,0 0,0 0,1 0,-1 0,0 0,1 0,-1 1,1-1,-1 0,1 0,-1 0,1 0,0 1,0-1,-1 0,1 1,0-1,0 0,0 1,-1-1,1 1,0 0,0-1,0 1,0 0,0-1,0 1,0 0,0 0,0 0,0 0,0 0,0 0,0 0,0 0,0 0,0 0,0 0,0 1,0-1,0 1,0-1,0 0,-1 1,1-1,0 1,0 0,0-1,-1 1,1 0,0-1,0 1,-1 0,1 0,-1 0,1 0,-1-1,1 1,-1 0,0 0,1 0,-1 0,0 0,0 1,7 140,2 19,-7-153,0-1,1 0,0 1,0-1,0 0,1 0,0-1,1 1,-1-1,1 0,1 0,-1-1,1 1,0-1,0 0,0-1,1 1,-1-1,5 1,17 7,-3-5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02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0 480,'461'0,"-213"-29,-176 17,-55 7</inkml:trace>
  <inkml:trace contextRef="#ctx0" brushRef="#br0" timeOffset="325.913">28 677,'338'0,"-110"-51,-204 47</inkml:trace>
  <inkml:trace contextRef="#ctx0" brushRef="#br0" timeOffset="1049.869">282 0,'4'17,"1"-1,0 1,1-1,1-1,0 1,1-1,1 0,0-1,1 0,1-1,0 0,1 0,0-1,1-1,0 0,1-1,0 0,0-1,1-1,0 0,1-1,14 5,10 5,-1 1,-1 2,-1 2,-1 1,-1 2,2 4,-34-27,0 0,-1 1,1-1,0 1,-1-1,1 1,-1 0,0 0,0 0,0 0,0 0,0 0,-1 1,0-1,1 1,-1-1,-1 1,1-1,0 1,-1-1,0 1,1 0,-2-1,1 1,0 0,-1-1,1 1,-1-1,0 1,0-1,-1 1,1-1,-1 0,0 1,1-1,-1 0,-1 0,1 0,0-1,-1 1,1 0,-2 0,-170 86,-86 96,255-182,1-1,1 0,-1 1,0-1,0 1,1 0,0 0,-1 0,1 1,0-1,1 1,-1 0,1 0,-1-1,1 2,0-1,1 0,-1 0,1 1,-1 3,4 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13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37,'19'0,"12"0,4 0,2 0,-1 0,-1 0,-8-5,-2-2,-2 1,1 1,1 2,0 0,2 2,1-4,-5 3,-11 3,-7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13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53,'24'4,"13"3,4-6,1-3,-3 0,-2-1,-3-4,-3-1,-2 0,0 3,-6-4,-2 1,1 1,-4 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10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11 199,'-1'-1,"0"0,0 0,0 1,1-1,-1 0,0 0,1 0,-1-1,0 1,1 0,0 0,-1 0,1 0,-1 0,1-1,0 1,0 0,0 0,0-1,0 1,0 0,0 0,0-1,0 1,1 0,-1 0,0 0,1 0,-1-1,1 1,-1 0,1 0,0 0,0 0,-1 0,1 0,0 0,0 0,0 1,0-1,0 0,0 0,0 1,1-1,11-12,1 1,1 1,-1 0,2 1,0 1,0 0,0 1,1 1,0 1,1 0,-1 1,13-1,-16 2,-1 1,0 0,0 1,1 1,-1 0,1 1,-1 0,1 1,-1 1,1 0,-1 1,0 0,1 1,-11-2,-1-1,1 1,-1-1,0 1,0 0,1 0,-1 0,0 0,0 0,-1 0,1 0,0 1,-1-1,0 1,1-1,-1 1,0 0,0-1,0 1,-1 0,1 0,-1 0,0-1,1 1,-1 0,0 0,-1 0,1 0,0 0,-1-1,0 1,0 1,-37 91,32-83,-10 16,-1-1,-2-1,0-1,-2-1,-8 8,7-10,2 1,0 1,2 1,1 1,-12 23,28-46,-1-1,1 1,0 0,0 0,0-1,1 1,-1 0,1 0,-1 0,1 0,0 0,0 0,0 0,1 0,-1 0,1 0,0 0,-1-1,1 1,0 0,1 0,-1-1,0 1,1-1,0 1,-1-1,1 1,0-1,0 0,1 0,-1 0,0 0,1-1,0 1,4 3,0-1,1 0,-1 0,1-1,0 0,0-1,0 0,1 0,-1-1,0 0,6 0,2-2,1 0,0-2,-1 0,0-1,0 0,0-2,0 1,-1-2,2-1,-1 0</inkml:trace>
  <inkml:trace contextRef="#ctx0" brushRef="#br0" timeOffset="789.313">745 2,'-1'-1,"0"1,0 0,1 0,-1 0,0 0,0-1,0 1,1 0,-1 1,0-1,0 0,0 0,0 0,1 0,-1 1,0-1,0 0,1 0,-1 1,0-1,0 1,1-1,-1 1,1-1,-1 1,0-1,1 1,-1 0,1-1,-1 1,1 0,-1-1,1 1,0 0,-1 0,1-1,0 1,0 0,0 0,-1 0,1-1,0 1,0 0,0 0,0 0,0 0,0-1,1 1,-1 0,0 0,0 0,0-1,1 1,-1 0,1 0,-1-1,0 1,1 0,-1-1,1 1,16 90,4-1,5-1,3 1,-27-83,37 105,-39-111,0 0,0-1,0 1,0 0,1 0,-1 0,0 0,1 0,-1 0,0 0,1 0,0-1,-1 1,1 0,-1 0,1 0,0-1,-1 1,1 0,0-1,0 1,-1-1,1 1,0-1,0 1,0-1,0 0,0 1,0-1,0 0,0 0,0 0,0 0,0 0,0 0,0 0,0 0,-1 0,1 0,0 0,0 0,0-1,0 1,0 0,0-1,0 1,0-1,0 1,-1-1,1 0,0 1,0-1,-1 1,1-1,0 0,-1 0,1 0,32-54,-30 50,68-200,-11 44,-60 162,0-1,0 0,1 1,-1-1,0 0,0 1,1-1,-1 0,0 0,0 1,1-1,-1 0,0 0,1 0,-1 0,1 1,-1-1,0 0,1 0,-1 0,0 0,1 0,-1 0,1 0,-1 0,0 0,1 0,-1 0,0 0,1 0,-1 0,1 0,-1 0,0-1,1 1,-1 0,0 0,1 0,-1-1,0 1,1 0,-1 0,0-1,0 1,1 0,-1-1,0 1,0 0,0-1,1 1,-1 0,0-1,0 1,0 0,0-1,0 1,3 38,-3-35,0 29,2-1,1 0,1 0,2 0,1 0,1-1,2 0,1-1,3 4,29 21,-42-53,1 0,-1 0,1-1,-1 1,1 0,0-1,0 0,-1 1,1-1,0 0,0 0,-1 1,1-2,0 1,0 0,-1 0,1 0,0-1,0 1,-1-1,1 1,0-1,-1 0,1 0,-1 0,1 0,-1 0,1 0,-1 0,0 0,1 0,-1-1,0 1,0-1,0 1,0-1,0 1,11-17,-1-1,0-1,-1 1,-2-2,0 1,5-20,8-19,80-180,-97 215</inkml:trace>
  <inkml:trace contextRef="#ctx0" brushRef="#br0" timeOffset="1183.295">293 849,'100'-15,"425"-76,-145-8,-223 65,-155 33,-1 1,0-1,0 1,0-1,0 1,1 0,-1 0,0 0,0-1,1 1,-1 0,0 0,0 1,1-1,-1 0,0 0,0 1,0-1,1 0,-1 1,0-1,0 1,0 0,0-1,0 1,0 0,0 0,0-1,0 1,0 0,0 1,-1 7</inkml:trace>
  <inkml:trace contextRef="#ctx0" brushRef="#br0" timeOffset="1889.782">603 1356,'-6'6,"6"-6,8-15,78-143,48-30,-124 176,-8 8,1 0,-1 0,1 1,0-1,0 1,1-1,-1 1,1 0,0 0,0 1,0-1,0 1,0 0,0 0,0 0,1 0,-1 1,1 0,2-1,-4 4,0 0,0 0,-1 0,1 1,-1-1,1 1,-1 0,0-1,0 1,0 0,0 0,-1 0,1 0,-1 1,0-1,0 0,0 1,0-1,-1 0,1 1,-1-1,0 1,0-1,0 1,0-1,-1 1,0 2,1 10,1-9,-1 2,0 0,1 0,0 0,0 0,1 0,0-1,0 1,1-1,1 1,-1-1,1 0,1 0,3 5,-5-12,1 0,-1 0,0 0,1-1,-1 0,1 1,-1-1,0-1,1 1,-1 0,1-1,-1 0,0 1,0-1,1-1,-1 1,0 0,0-1,0 0,0 1,0-1,-1 0,1-1,-1 1,1 0,-1-1,0 1,0-1,0 0,0 0,0 0,-1 2,29-30,142-127,-170 156,0 0,-1 1,1-1,0 0,1 0,-1 1,0-1,0 1,1 0,-1 0,1 0,-1 0,1 0,0 0,-1 1,1-1,-1 1,1 0,0 0,0 0,-1 0,1 0,0 1,-1-1,1 1,-1-1,1 1,-1 0,1 0,-1 0,1 1,-1-1,0 0,1 1,-1 0,0-1,0 1,0 0,-1 0,1 0,0 0,-1 1,1-1,-1 0,0 1,0-1,0 1,0 0,17 237,-12-222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15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6 507,'-5'-7,"18"21,9 19,-1 2,-1 0,-2 0,13 39,58 207,-44-163,-45-118,0 1,0-1,0 1,1 0,-1-1,0 1,1-1,-1 1,0-1,1 1,-1-1,0 1,1-1,-1 1,1-1,-1 1,1-1,-1 0,1 1,-1-1,1 0,-1 1,1-1,0 0,-1 0,1 0,-1 0,1 1,0-1,-1 0,1 0,0 0,-1 0,1 0,-1-1,1 1,0 0,-1 0,1 0,0 0,-1-1,1 1,-1 0,1-1,-1 1,1 0,-1-1,1 1,-1 0,1-1,-1 1,0-1,1 1,-1-1,1 1,-1-1,0 0,0 1,1-1,-1 1,17-42,-15 37,23-90,-3 0,-5-1,2-65,-18 152,32-269,-28 275,-4 14</inkml:trace>
  <inkml:trace contextRef="#ctx0" brushRef="#br0" timeOffset="446.214">654 958,'56'-17,"58"-11,-113 28,0 0,0 0,0 0,0 1,0-1,0 0,0 1,0-1,0 1,0-1,0 1,-1 0,1-1,0 1,0 0,-1 0,1-1,0 1,-1 0,1 0,0 0,-1 0,1 0,-1 0,0 0,1 0,-1 0,0 0,0 0,1 0,-1 0,0 0,0 0,0 0,0 0,0 0,-1 0,1 0,0 0,0 0,-1 0,1 0,-1 0,1 0,-1 0,1 0,-1 0,1 0,-1-1,0 1,1 0,-1 0,0 0,-38 45,39-46,-120 141,119-138,1-1,-1 0,1 0,0 1,0-1,0 0,0 0,0 1,1-1,-1 0,1 0,-1 0,1 1,0-1,0 0,0 0,0 0,0 0,0 0,1-1,-1 1,0 0,1-1,0 1,-1 0,1-1,0 0,0 1,0-1,0 0,0 0,0 0,0 0,0-1,0 1,0-1,1 1,-1-1,0 0,0 1,1-1,-1 0,0-1,0 1,1 0,-1-1,0 1,0-1,0 1,0-1,1 0,0-1,7 0,0 0,-1 0,1-1,-1 0,0-1,0 0,0-1,-1 0,0 0,1 0,-2-1,1-1,-1 1,0-1,0 0,3-5,-2-5</inkml:trace>
  <inkml:trace contextRef="#ctx0" brushRef="#br0" timeOffset="881.271">824 140,'7'-9,"1"0,0 0,0 1,1 0,0 1,0 0,0 0,1 1,1 0,-1 1,1 0,-1 0,1 1,1 1,-1 0,3 0,96-3,-107 7,0 0,1 0,-1 0,0 0,0 1,0-1,0 1,0 0,0 0,0 0,-1 0,1 0,-1 0,0 1,1-1,-1 1,0 0,0 0,-1 0,1 0,-1 0,1 0,-1 0,0 0,0 1,0-1,-1 0,1 1,-1-1,0 2,0 2,0 0,-1 0,0 0,-1-1,1 1,-1-1,-1 1,1-1,-1 0,0 0,0 0,-1 0,0 0,0-1,-2 3,-26 47,31-54,1 0,-1 1,1-1,-1 0,1 0,0 1,0-1,0 0,0 1,0-1,0 0,0 1,0-1,0 0,0 1,1-1,-1 0,1 0,-1 1,1-1,-1 0,1 0,0 0,-1 0,1 0,0 0,0 0,0 0,0 0,0 0,0 0,0 0,0-1,0 1,0 0,1-1,-1 1,0-1,0 0,1 1,-1-1,0 0,1 1,61 5,-58-6,113-3,-93 2</inkml:trace>
  <inkml:trace contextRef="#ctx0" brushRef="#br0" timeOffset="1147.16">1417 788,'38'-4,"18"-3,4-3,-4-2,-6 3,-7 1,-6 4,-4 1,-3 2,-2 1,-1 0,-5 0</inkml:trace>
  <inkml:trace contextRef="#ctx0" brushRef="#br0" timeOffset="1849.217">2009 365,'39'117,"-28"-94,157 404,-169-426,1 0,0 1,0-1,0 0,0 1,0-1,1 0,-1 0,0 1,1-1,-1 0,0 0,1 0,0 1,-1-1,1 0,0 0,-1 0,1 0,0 0,0 0,0 0,0 0,0-1,0 1,0 0,0 0,0-1,0 1,0-1,1 1,-1-1,0 1,0-1,0 0,1 0,-1 0,0 1,1-1,-1 0,0 0,0-1,1 1,-1 0,0 0,0-1,1 1,-1-1,0 1,0-1,0 1,0-1,1 0,-1 1,0-1,0 0,-1 0,1 0,0 0,0 0,0-1,11-16,-2-2,-1 1,0-1,-1 0,-1-1,1-9,19-52,145-408,-168 476</inkml:trace>
  <inkml:trace contextRef="#ctx0" brushRef="#br0" timeOffset="2118.329">2686 874,'5'24,"2"12,-1 6,-1-1,-2-6</inkml:trace>
  <inkml:trace contextRef="#ctx0" brushRef="#br0" timeOffset="2583.756">2969 55,'3'-5,"0"1,0 0,1 0,-1 1,1-1,0 1,0-1,0 1,0 1,1-1,-1 1,1-1,0 1,0 1,0-1,0 1,0-1,0 1,0 1,0-1,0 1,5 0,-8 0,1 0,0-1,-1 2,1-1,-1 0,1 0,-1 1,1-1,-1 1,1 0,-1 0,0 0,1 0,-1 0,0 1,0-1,0 1,0-1,0 1,0 0,0 0,-1 0,1-1,-1 2,1-1,-1 0,0 0,1 0,-1 1,-1-1,1 1,0-1,0 1,-1-1,0 1,1-1,-1 1,0-1,0 1,0-1,-1 1,1-1,0 1,-1-1,0 2,-24 62,21-58,0-1,0 1,1 0,0 0,1 0,-1 1,2-1,-1 0,1 1,0-1,1 1,0-1,0 1,1-1,0 2,2-7,0 1,1 0,-1-1,1 0,0 0,0 0,0 0,0-1,0 0,0 1,1-2,-1 1,1 0,0-1,-1 0,1 0,0 0,0-1,-1 1,1-1,0 0,0-1,0 1,-1-1,1 0,3-1,5 1,75-13,-63 6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9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85,'-9'88,"4"0,4 0,5 33,36 510,-41-470,1-172</inkml:trace>
  <inkml:trace contextRef="#ctx0" brushRef="#br0" timeOffset="248.895">0 847,'63'-9,"-1"-3,-1-2,-1-3,52-23,-74 21,0-3,-1-1,-1-1,-2-2,0-2,-2-1,-1-1,-2-1,-1-2,-1-1,-2-2,-1 0,14-31,-20 37</inkml:trace>
  <inkml:trace contextRef="#ctx0" brushRef="#br0" timeOffset="566.022">932 0,'-53'398,"51"-320,2 0,4-1,3 1,4-1,3 0,5 4,30 46,-47-126,0 0,0 1,1-1,-1 0,0 0,0-1,1 1,-1 0,0-1,1 1,-1-1,1 0,-1 0,1 0,-1 0,0 0,1-1,-1 1,1-1,-1 1,0-1,1 0,-1 0,0 0,0 0,0 0,0-1,0 1,0-1,0 1,0-1,-1 0,1 1,0-1,-1 0,0 0,1 0,-1-1,0 1,0 0,0 0,0 0,-1-1,1-1,10-9,126-163,-136 174,-1 0,1 0,0 0,-1-1,1 1,0 0,0 0,1 1,-1-1,0 0,1 0,-1 0,1 1,0-1,-1 1,1 0,0-1,0 1,0 0,0 0,0 0,0 0,0 0,0 1,0-1,0 0,1 1,-1 0,0 0,0-1,1 1,-1 1,0-1,0 0,1 0,-1 1,0-1,0 1,0 0,0 0,0 0,0 0,0 0,0 0,0 0,0 1,0-1,-1 1,1-1,-1 1,1 0,-1-1,2 3,16 62,-18-59,0 0,1 0,-1 0,1-1,0 1,1 0,0-1,0 0,0 0,0 0,1 0,2 1,14 11,1-5</inkml:trace>
  <inkml:trace contextRef="#ctx0" brushRef="#br0" timeOffset="1153.46">1835 706,'-37'42,"7"-10,1 1,2 2,1 0,2 2,-2 8,24-43,0 0,0 0,0 1,0-1,1 1,-1-1,1 1,0 0,0-1,0 1,0 0,0 0,0 0,1 0,0 0,-1 0,1 0,0 0,0-1,1 1,-1 0,1 0,-1 0,1 0,0 0,0 0,0-1,1 1,-1 0,1-1,-1 1,1-1,0 0,0 1,0-1,0 0,0 0,0 0,1 0,-1-1,1 1,-1-1,1 1,0-1,1 0,9 0,0-1,0 0,1-1,-1 0,0-1,0-1,0 0,-1-1,1 0,-1-1,0 0,0-1,0 0,-1-1,0 0,0-1,-1-1,0 1,0-1,-1-1,0 0,-1-1,81-72,-87 83,1-1,-1 2,0-1,1 0,-1 0,0 1,0-1,0 1,1 0,-1-1,0 1,0 0,0 0,0 1,0-1,0 0,0 1,-1-1,1 1,0-1,-1 1,1 0,-1 0,0 0,0 0,0 0,1 0,-2 0,1 0,0 0,0 0,-1 1,1-1,-1 0,0 0,0 1,1-1,-1 0,-1 1,1-1,0 0,-1 0,1 1,2 9,-1-5,0 0,1 0,0 0,0 0,0-1,1 1,0 0,0-1,1 0,0 0,0 0,0 0,1-1,0 1,0-1,0-1,1 1,0-1,-1 1,1-2,1 1,-1-1,1 0,-1 0,1 0,0-1,0 0,0-1,0 0,0 0,0 0,0-1,1 0,-1 0,0-1,7-4,-1-1,0-1,0 0,0-1,-1 0,0-1,-1 0,0-1,0 0,-1-1,-1 0,0-1,8-11,5-17,-1-2,-1 0,-3 0,-1-2,-3 0,-1-1,-3 0,-1-3,-4 29,16-66,-5-1,-3 0,-4-1,-3-22,-15 50,10 58,0-1,0 1,-1-1,1 1,-1 0,1 0,-1-1,1 1,-1 0,0 0,0 0,1 0,-1 0,0-1,0 2,0-1,0 0,-1 0,1 0,0 0,0 1,0-1,-1 0,1 1,0-1,0 1,-1 0,1-1,-1 1,1 0,0 0,-1 0,1 0,0 0,-1 0,1 0,-1 1,1-1,-1 0,-4 5,1 0,-1-1,1 2,0-1,0 1,0 0,1 0,0 0,0 0,1 1,-1-1,2 1,-1 0,1 0,0 0,-1 3,1-3,-13 46,3 1,2 0,3 0,2 1,2 0,3 0,2 0,3 0,2-1,2 0,3 0,2-1,2 0,3-2,1 0,3-1,11 15,6 6,-50-64,-3-11</inkml:trace>
  <inkml:trace contextRef="#ctx0" brushRef="#br0" timeOffset="1400.456">2146 565,'33'0,"21"0,7 0,-4 5,0 1,-7 0,0-1,-1-1,2-2,-4-1,-4-1,-10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7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0 484,'39'-14,"-1"-1,-1-3,0-1,-1-1,-1-2,-2-2,0-1,-1-1,-2-2,-1-1,15-19,-24 24,81-119,-100 115,-10 43,1 2,0-1,1 1,1 0,1 1,0-1,1 1,1 0,1 1,-4 14,-6 36,4 2,2-1,4 1,3-1,2 1,10 46,-8-84,8 42,-2 1,-5 1,-2-1,-4 1,-3 0,-6 19,7-82,0 0,-1 0,-1-1,0 1,0-1,-2 0,1-1,-2 1,1-1,-2 0,0-1,0 0,-1 0,0 0,-1-1,0-1,-1 0,0 0,0-1,-12 6,16-12,-1-1,1-1,0 1,0-1,0 0,0-1,-1 0,1 0,0 0,0-1,0 0,1-1,-1 1,0-1,1-1,0 1,0-1,0 0,0 0,0-1,1 0,0 0,0 0,0-1,1 1,0-1,0 0,0 0,1-1,0 1,0-1,0 0,1 1,0-1,0 0,1 0,0 0,0-1,1 1,0-5,1-19,2-1,1 1,1-1,2 1,1 1,2-1,0 1,2 1,2 0,2-1,-6 4,2 2,0-1,2 2,1 0,1 1,0 0,2 1,0 1,2 1,0 0,5-1,-17 14,0 0,0 1,1 0,0 1,0-1,1 2,-1-1,1 1,-1 1,1 0,7-1,4 2</inkml:trace>
  <inkml:trace contextRef="#ctx0" brushRef="#br0" timeOffset="250.902">846 709,'-118'235,"115"-231,1 0,0 0,0 0,0 0,0 0,1 1,0-1,-1 1,2-1,-1 1,1-1,-1 1,1 0,0-1,1 1,-1-1,1 1,0-1,0 1,1-1,-1 1,1-1,0 0,0 0,0 0,1 0,-1 0,1 0,0-1,0 1,0-1,1 0,-1 0,1 0,0 0,-1-1,1 1,0-1,1 0,-1-1,3 2,-1-2,1-1,0 0,0 0,0 0,-1-1,1 0,0-1,-1 1,1-1,-1 0,0-1,1 0,-1 0,0 0,0 0,-1-1,1 0,-1 0,0-1,0 0,0 0,-1 0,0 0,0 0,7-9,-1-1,-1 0,0 0,-1 0,0-1,-2 0,0-1,3-13,-6 22,0 0,-1-1,0 1,-1 0,0-1,0 1,-1-1,0 1,0-1,-1 1,0-1,-1 1,0-1,0 1,-1 0,0 0,0 0,-1 1,0-1,0 1,-1 0,0 0,0 0,-10-6,3 1</inkml:trace>
  <inkml:trace contextRef="#ctx0" brushRef="#br0" timeOffset="534.339">1185 851,'-8'30,"2"-15,0 2,2-1,0 0,1 1,0 0,2 0,0 0,0 0,2 0,1 9,-1-23,-1 0,1-1,-1 1,1 0,0-1,0 1,0-1,1 1,-1-1,0 0,1 1,0-1,-1 0,1 0,0 0,0 0,0-1,1 1,-1 0,0-1,0 1,1-1,-1 0,1 0,-1 0,1 0,0 0,-1-1,1 1,0-1,0 0,-1 1,1-1,0-1,0 1,-1 0,1-1,5 0,0-1,0-1,0 0,-1 0,1 0,-1-1,0 0,0 0,0-1,0 0,4-5,2-1,-2-1,0 0,0 0,-1-1,0 0,-2-1,1 0,-2-1,0 1,0-1,3-14,16-55,-21 59</inkml:trace>
  <inkml:trace contextRef="#ctx0" brushRef="#br0" timeOffset="935.691">1609 1133,'8'-52,"2"0,3 1,2 1,2 0,3-1,0 13,-8 66,-11-26,28 118,-28-115,1-1,0 1,0-1,0 1,0-1,1 0,0 0,0 0,0 0,1 0,-1-1,1 1,0-1,-1 0,2 0,-1-1,0 1,0-1,1 0,-1 0,1 0,0-1,2 1,-2-2,0 0,0 0,0 0,0-1,0 1,0-1,0-1,0 1,-1-1,1 0,0 0,-1 0,0 0,1-1,-1 0,0 0,0 0,0 0,-1-1,1 1,-1-1,0 0,1-2,59-101,-62 105,9-20,-2 2</inkml:trace>
  <inkml:trace contextRef="#ctx0" brushRef="#br0" timeOffset="1336.122">2229 795,'-2'6,"-5"14,0 0,1 0,1 1,1-1,0 1,2 0,1 0,0 5,1-23,0-1,1 1,-1 0,0-1,1 1,0 0,0-1,-1 1,2-1,-1 1,0-1,0 0,1 0,-1 1,1-1,0 0,-1 0,1 0,0-1,0 1,1 0,-1-1,0 1,0-1,1 0,-1 0,1 0,-1 0,1 0,-1 0,1-1,0 1,-1-1,1 0,0 1,-1-1,1-1,0 1,4-1,1 1,-1-2,1 1,-1-1,0-1,0 1,0-1,0 0,-1-1,1 1,-1-2,0 1,3-2,18-23,-2 0,-1-2,-1-1,-1 0,-2-2,-2 0,-1-1,-1-1,-2 0,8-37,-11 38,-2-1,-2 0,-1 0,-2 0,-1-1,-2-23,-2 51,0-1,0 1,-1-1,0 1,-1 0,0 0,0 0,-1 0,0 0,-1 1,-3-6,6 12,0-1,0 0,0 0,0 1,-1-1,1 1,-1-1,0 1,1 0,-1 0,0 1,0-1,-1 0,1 1,0 0,0 0,-1 0,1 0,0 0,-1 1,1 0,-1-1,1 1,-1 0,1 1,-1-1,1 1,-1-1,1 1,0 0,0 0,-1 1,1-1,-9 8,0 0,1 1,0 0,0 1,1 0,1 1,0 0,1 0,0 1,1 0,0 0,1 1,0 0,1 0,1 0,0 1,1-1,1 1,0 0,1 0,1 0,1 12,-2-8,2 1,1-1,0 0,1 0,1 0,1 0,1-1,0 0,1 0,1 0,1-1,1 0,0-1,1 0,0 0,2-1,0-1,0 0,1-1,1 0,0-2,5 3,1 2,1-1,1-2,1 0,0-1,0-1,1-2,0 0,12 1,-8-5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6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6,'-1'-1,"-1"1,1-1,0 0,0 1,-1 0,1-1,0 1,-1 0,1-1,0 1,-1 0,1 0,0 0,-1 0,1 0,0 0,-1 1,1-1,0 0,-1 1,1-1,0 1,0-1,-1 1,1 0,0-1,0 1,0 0,0 0,0 0,0 0,0 0,0 0,0 0,1 0,-1 0,0 1,1-1,-1 0,0 0,1 1,0-1,-1 0,1 1,0-1,-10 67,10-65,2 355,-2-330,1 1,2-1,1 1,1-1,2-1,0 1,2-1,1 0,1-1,9 14,-18-37,0 1,0-1,0 0,1 0,0 0,-1 0,1 0,0-1,0 1,1-1,-1 0,0 0,1 0,-1 0,1-1,0 1,0-1,-1 0,1 0,0 0,0-1,0 1,0-1,0 0,0 0,0-1,0 1,0-1,0 0,-1 0,1 0,0 0,0-1,-1 1,1-1,-1 0,1 0,-1 0,0-1,0 1,0-1,0 0,0 0,110-164,34-163,-117 286,-28 44,-1 1,1 0,-1-1,1 1,-1 0,1 0,-1 0,0 0,0 1,1-1,-1 0,0 0,0 1,0-1,-1 1,1-1,0 1,0-1,-1 1,1-1,-1 1,1 0,-1-1,0 1,1 0,-1-1,0 1,0 0,0-1,-1 2,2 2,17 120,-17-102,1 0,1 1,1-1,1-1,1 1,1-1,1 0,1 0,0-1,2 0,2 1,-10-18,1 1,0-1,0 0,1 0,-1 0,1 0,0-1,0 0,0 0,0 0,0-1,1 0,-1 0,1 0,0 0,-1-1,1 0,0 0,0-1,0 0,0 0,-1 0,1 0,0-1,0 0,0 0,-1-1,1 0,-1 0,1 0,-1-1,0 1,0-1,0 0,0-1,0 1,-1-1,1 0,-1 0,0-1,-1 1,4-5,11-21,-2 0,0-2,-2 0,-2-1,-1 0,-1-1,4-28,-1 7,47-201,-60 254,0 0,0 0,1 0,-1 0,0 1,1-1,-1 0,1 0,0 0,-1 1,1-1,0 0,0 0,0 1,0-1,1 1,-1-1,0 1,1 0,-1 0,1-1,-1 1,1 0,0 0,-1 0,1 0,9 1</inkml:trace>
  <inkml:trace contextRef="#ctx0" brushRef="#br0" timeOffset="329.888">1244 515,'27'-5,"-17"4,-1 0,1 0,0-1,-1 0,1-1,-1 0,0 0,0-1,0 0,0-1,-1 0,0 0,0-1,0 0,-1 0,1-1,-2 0,5-5,-8 8,0 0,0-1,-1 1,0 0,0-1,0 0,0 1,-1-1,0 0,0 0,0 0,-1 0,1 0,-1 0,0 0,-1 0,1 0,-1 0,0 0,0 1,-1-1,1 0,-1 0,0 1,0-1,-1 1,1 0,-1 0,0 0,0 0,-1 0,1 0,-1 1,1 0,-2-1,2 2,0-1,1 1,-1 0,0 0,0 0,-1 1,1-1,0 1,0 0,-1-1,1 2,-1-1,1 0,-1 1,1-1,-1 1,1 0,-1 0,1 1,-1-1,1 1,-1-1,1 1,-1 0,1 1,0-1,-1 0,1 1,0 0,0 0,0 0,0 0,1 0,-1 1,0-1,-1 3,-6 6,0 1,1 1,0 0,0 0,2 1,0 0,-5 13,6-11,0 0,1 0,1 1,0 0,2 0,0 0,0 0,2 0,0 0,1 0,2 11,-1-20,-1 0,1 0,1 0,-1 0,1 0,1 0,0-1,0 1,0-1,1 0,0 0,0-1,0 1,1-1,0 0,1-1,-1 0,1 0,0 0,0-1,1 0,-1 0,1-1,4 2,6 1,0-1,0-1,1 0,0-2,-1 0,1-1,0 0,0-2,14-2,-7-1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42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24 126,'-12'213,"6"-151,2 0,3 0,6 48,-2-75,-1-3,1 0,2 0,1 0,1 0,2-1,2 3,-10-31,0 1,0-1,0 0,0 0,0 1,1-1,-1 0,1 0,0 0,0-1,0 1,0 0,1-1,-1 1,1-1,0 0,-1 0,1 0,0 0,0 0,0-1,0 1,1-1,-1 0,0 0,1 0,-1 0,0-1,1 1,-1-1,1 0,-1 0,1 0,-1-1,0 1,1-1,-1 0,1 0,-1 0,0 0,0 0,0-1,0 1,0-1,0 0,2-2,11-14,0-2,-2 0,0 0,-1-2,-1 1,-2-2,1-2,15-27,82-174,-106 224,-3 2,1-1,0 0,0 1,0-1,0 0,-1 1,1-1,0 0,0 1,0-1,1 0,-1 0,0 1,0-1,0 0,0 1,1-1,-1 1,0-1,1 0,-1 1,0-1,1 1,-1-1,1 1,-1-1,1 1,-1-1,1 1,-1-1,1 1,-1 0,1-1,0 1,-1 0,1 0,0-1,-1 1,1 0,0 0,-1 0,1 0,0 0,-1 0,1 0,0 0,-1 0,1 0,0 0,-1 0,1 1,0-1,-1 0,1 0,0 1,-1-1,1 0,-1 1,1-1,-1 1,1-1,7 139,-5-103,-4-24,2 0,-1 0,1 0,1-1,0 1,1 0,0-1,0 1,2-1,-1 0,1 0,1-1,0 0,0 0,5 5,-9-12,1-1,-1 0,1-1,-1 1,1 0,-1-1,1 1,0-1,0 0,0 0,0 0,0 0,0-1,0 1,0-1,0 1,0-1,0 0,0-1,0 1,0 0,0-1,0 0,0 1,0-1,0-1,0 1,0 0,-1-1,1 1,0-1,-1 0,1 0,-1 0,0 0,0 0,0 0,0-1,0 1,1-2,63-114,-66 117,29-76,-4-2,-3-1,-2-10,0 5,27-165,-46 207,-8 53,4 5</inkml:trace>
  <inkml:trace contextRef="#ctx0" brushRef="#br0" timeOffset="1728.854">1039 549,'5'0,"6"0,7 0,4-5,4-1,2 0,1 1,-5-3,-1-1,1 2,0 1,1 3,1 1,-4-4,0 0,-5 0</inkml:trace>
  <inkml:trace contextRef="#ctx0" brushRef="#br0" timeOffset="2078.942">1096 746,'0'5,"5"2,6-1,6-1,6-2,2-5,3-4,1 1,1 0,-1 1,0-3,0-1,-5 6,-7 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46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134 171,'-29'194,"7"-88,-39 257,50-314,1 56,11-104,-1 1,1-1,0 0,0 1,0-1,0 0,0 0,1 0,-1 1,0-1,1 0,-1-1,0 1,1 0,-1 0,1-1,-1 1,1 0,0-1,-1 0,1 1,-1-1,1 0,0 0,-1 0,1 0,0 0,-1 0,1 0,0-1,-1 1,1-1,-1 1,1-1,-1 0,1 1,-1-1,1 0,-1 0,0 0,1 0,-1 0,0 0,0 0,0-1,0 1,0 0,1-2,13-7</inkml:trace>
  <inkml:trace contextRef="#ctx0" brushRef="#br0" timeOffset="301.81">501 227,'-48'84,"4"3,4 1,1 8,36-89,-5 10,0 0,1 0,1 0,1 1,0 0,2 0,0 1,0-1,2 0,1 1,0-1,1 1,1 0,-1-15,0 0,1 0,0-1,0 1,0 0,0-1,1 1,-1-1,1 0,0 1,0-1,0-1,0 1,0 0,1-1,-1 0,1 1,0-1,0-1,0 1,0-1,0 1,0-1,0 0,0 0,0-1,0 0,1 1,-1-1,3-1,3 1,1-1,0 0,-1-1,1 0,-1 0,1-1,-1-1,0 0,0 0,-1-1,8-4,7-11,0 0,-1-1,-1-1,-1-2,-1 0,-1-1,-1 0,-1-2,5-14,-6 11,-2 0,-1-1,-2-1,-1 0,-1-1,-2 0,-1 0,-2 0,-1-1,-2 0,-1 1,-2-2,3 30,-1 1,0-1,0 0,-1 0,1 0,-1 1,0-1,-1 0,1 1,-1-1,0 1,0-1,0 1,0 0,-1 0,0 0,0 0,0 0,0 1,-1-1,1 1,-1 0,0 0,0 0,0 1,0-1,0 1,-1 0,1 0,-1 0,1 1,-1 0,0 0,0 0,1 0,-1 1,-4 0,-3 3,1 0,0 1,0 0,0 0,1 2,0-1,-1 1,2 1,-1 0,1 0,0 1,1 0,0 0,0 1,0 0,1 1,-15 18</inkml:trace>
  <inkml:trace contextRef="#ctx0" brushRef="#br0" timeOffset="834.206">1123 2,'0'764,"-12"-701,-1-95,35-114,-12 110</inkml:trace>
  <inkml:trace contextRef="#ctx0" brushRef="#br0" timeOffset="1132.412">1377 114,'-41'66,"-2"-2,-2-2,-4-2,-26 23,65-73,-30 48,41-56,0 0,1 0,-1 0,1 0,0 0,-1-1,1 1,0-1,0 1,0-1,0 0,1 1,-1-1,0 0,0-1,1 1,-1 0,0-1,1 1,-1-1,1 0,-1 0,1 0,-1 0,1 0,-1 0,0-1,1 1,-1-1,3 1,75-3,70 7,-143-3,-1 2,0-1,0 1,0-1,0 2,0-1,-1 1,0 0,0 0,0 0,0 1,0-1,-1 1,0 0,0 1,0-1,-1 1,0 0,0 0,0 0,-1 0,1 0,-2 0,1 1,-1-1,0 1,0-1,0 1,-1-1,-1 6,-3 6</inkml:trace>
  <inkml:trace contextRef="#ctx0" brushRef="#br0" timeOffset="1515.223">1941 30,'89'88,"-2"134,-79-193,-2 1,-1 0,-1 0,-2 1,0-1,-3 1,0-1,-2 0,-1 1,1-16,-1-1,0 0,0 0,-2 0,0 0,0-1,-1 0,-1 0,0-1,-1 0,0-1,-8 8,12-13,-1 0,-1-1,1 0,-1 0,1-1,-1 1,-1-2,1 1,0-1,-1 0,0 0,0-1,0 0,0 0,0-1,0 0,0-1,0 0,0 0,-1 0,1-1,0-1,-4 0,6-1,0 1,1-1,-1 0,1 0,0-1,-1 0,2 0,-1 0,0 0,1-1,0 1,0-1,0 0,1-1,-1 1,1-1,1 1,-1-1,1 0,0 0,-1-6,1 9,-8-21</inkml:trace>
  <inkml:trace contextRef="#ctx0" brushRef="#br0" timeOffset="1770.372">1744 59,'19'4,"16"-2,6-3,7 0,4-5,-1-2,-1 1,2 1,1-2,-4-1,0 2,-4 1,0 3,2 1,-2 1,-4 1,-9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4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29,'24'0,"22"0,9 0,-1-4,-5-3,-5 1,-6 2,-5 0,-2 2,-3 1,0 0,-1 1,0 1,-5 4,-10 1,-13 5,-5 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18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1,'17'12,"-12"7,-2 1,0-1,-1 1,-1-1,0 1,-3 17,1 3,1 395,31-281,-31-152,0-1,1 1,-1-1,1 1,-1 0,1-1,0 1,0-1,-1 1,1-1,0 0,0 1,0-1,1 0,-1 0,0 0,0 0,1 0,-1 0,1 0,-1 0,0 0,1-1,0 1,-1 0,1-1,-1 0,1 1,0-1,-1 0,1 0,0 0,-1 0,1 0,0 0,-1 0,1-1,0 1,-1 0,1-1,-1 1,1-1,-1 0,1 0,-1 0,1 1,-1-2,56-58,96-194,-112 209,-40 45,0-1,0 0,0 0,0 1,0-1,0 1,0-1,0 1,0-1,0 1,0-1,1 1,-1 0,0 0,0 0,0 0,0 0,1 0,-1 0,0 0,0 0,0 0,0 1,1-1,-1 0,0 1,0-1,0 1,0-1,0 1,0 0,0-1,0 1,0 0,0 0,-1 0,1 0,0 0,0 0,-1 0,1 0,-1 0,1 0,-1 0,1 0,-1 0,0 0,1 0,-1 1,27 139,-26-130,2 1,-1-1,2 0,0 0,0-1,0 1,2-1,-1 0,1 0,1 0,0-1,0 0,1 0,0-1,0 0,1-1,0 0,0 0,8 4,-12-9,-1-1,0 0,0 0,1 0,-1-1,1 1,-1-1,0 0,1 0,-1-1,1 1,-1-1,0 0,1 0,-1-1,0 1,0-1,0 0,0 0,0 0,0 0,-1-1,1 0,-1 1,0-1,0-1,0 1,2-2,68-108,29-161,-92 240,-1 0,-2-1,-1 0,-1 0,-3 0,0-1,-4-28,-6 34,8 30,0 1,0-1,0 0,0 1,0-1,0 0,0 1,0-1,-1 0,1 1,0-1,0 0,0 1,0-1,0 0,-1 1,1-1,0 0,0 1,0-1,-1 0,1 0,0 1,0-1,-1 0,1 0,0 0,-1 0,1 1,0-1,-1 0,1 0,0 0,-1 0,1 0,0 0,-1 0,1 0,0 0,-1 0,1 0,0 0,-1 0,1 0,0 0,-1 0,1 0,0 0,-1-1,1 1,0 0,-1 0,1 0,0 0,-1-1,1 1,0 0,0 0,0-1,-1 1,1 0,0-1,0 1,-4 15</inkml:trace>
  <inkml:trace contextRef="#ctx0" brushRef="#br0" timeOffset="631.809">1270 284,'138'-12,"82"-45,-142 34,-73 28,-8 3</inkml:trace>
  <inkml:trace contextRef="#ctx0" brushRef="#br0" timeOffset="1962.948">1326 594,'-5'0,"4"0,6 0,7 0,7-5,5-1,2-1,3 2,0 2,1 1,-1-4,1-1,-2 1,1 1,0 2,-6 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0,'20'0,"10"0,5 0,2 0,-1 0,-2 0,-1 0,-2 0,-2 0,-5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4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0,'0'34,"0"20,0 6,0-2,0-7,0-6,0-7,0-5,0-3,0-7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3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0,'17'225,"-7"-106,-5 0,-7 54,0-27,2 89,4-211,9-29,-7-8</inkml:trace>
  <inkml:trace contextRef="#ctx0" brushRef="#br0" timeOffset="397.891">395 169,'-136'187,"-77"73,210-257,2-2,0-1,0 1,0-1,0 1,0 0,0 0,0-1,0 1,0 0,0 0,0 0,0 0,0 0,1 0,-1 0,1 0,-1 1,0-1,1 0,0 0,-1 1,1-1,0 0,0 0,-1 1,1-1,0 0,0 0,1 1,-1-1,0 0,0 1,1-1,-1 0,0 0,1 0,-1 1,1-1,0 0,-1 0,1 0,0 0,0 0,-1 0,1 0,0 0,1 0,97 22,-87-21,-1 1,0 1,0 0,0 1,-1 0,0 1,0 0,0 0,-1 1,1 0,-2 1,1 0,-1 0,0 1,2 4,33 72,-22-49,-8-24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0,'11'139,"-1"-66,-3 0,-4 1,-5 49,2-52,-5 2,-2 0,-4-1,-11 36,10-52,-12 22,24-95,5 4</inkml:trace>
  <inkml:trace contextRef="#ctx0" brushRef="#br0" timeOffset="449.191">391 141,'-304'367,"302"-365,0-1,1 1,-1-1,0 1,1-1,-1 1,1 0,-1 0,1 0,0 0,0 0,0 0,0 0,0 0,1 0,-1 1,1-1,-1 0,1 0,0 1,0-1,0 0,0 0,0 1,0-1,1 0,-1 1,1-1,-1 0,1 0,0 0,0 0,0 0,0 0,0 0,1 0,-1 0,1 0,-1-1,1 1,-1-1,2 2,72 37,-63-35,0 1,0 0,-1 0,0 1,0 1,0-1,-1 2,0 0,-1 0,0 1,7 8,-10-9,-1-1,0 1,0 0,-1 0,0 0,-1 1,0-1,0 1,-1 0,0 0,-1 4,6 34,-1-30</inkml:trace>
  <inkml:trace contextRef="#ctx0" brushRef="#br0" timeOffset="974.47">533 791,'140'-68,"-139"67,0 0,1 1,-1-1,1 1,-1-1,1 1,0-1,-1 1,1 0,-1 0,1 0,0 0,-1 0,1 0,-1 0,1 0,-1 1,1-1,0 1,-1-1,1 1,-1-1,0 1,1 0,-1 0,0 0,1 0,-1 0,0 0,0 0,0 0,0 0,0 1,0-1,0 0,0 1,0-1,-1 1,1-1,0 1,-1-1,0 1,1-1,-1 1,0-1,0 1,1 0,-1-1,-1 1,1-1,0 1,0 0,-1-1,1 1,0-1,-1 1,0-1,1 1,-1 0,-75 114,38-68,32-39,4-8,0 1,0-1,0 1,1-1,-1 1,0-1,1 1,-1 0,1 0,0 0,-1 0,1 0,0 0,0 0,0 0,1 0,-1 1,0-1,1 0,-1 1,1-1,0 0,0 1,0-1,0 0,0 1,1-1,-1 0,1 1,-1-1,1 0,0 0,0 0,0 0,0 1,0-1,0-1,1 1,-1 0,1 0,-1 0,1-1,1 2,8 0,1 0,-1-1,1-1,0 0,-1 0,1-1,0-1,-1 0,1 0,0-1,-1-1,0 0,1 0,3-3,-3 3,35-14,-29 9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3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387 0,'-24'34,"-12"15,-6 5,0-3,3-9,2-8,8-4,4-3,2-5,-1-3,5 1,0-2,3-1,5-3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4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49 932,'-21'57,"17"-52,1 1,0-1,0 0,0 1,1 0,0 0,0 0,0 0,1 0,0 0,0 0,0 0,1 0,0 1,0-1,1 0,0 0,0 0,0 0,1 0,-1 0,2 0,-1 0,1-1,-1 1,1-1,1 1,1 1,-2-5,0 0,0 0,1 0,-1-1,1 1,-1-1,1 0,0 0,-1 0,1 0,0 0,0-1,0 0,0 0,-1 0,1 0,0-1,0 1,-1-1,1 0,0 0,-1-1,1 1,0-1,-1 1,0-1,2-1,84-66,-19-16,-70 83,0 1,0 0,1 0,-1 0,1 0,-1-1,1 1,-1 0,1 0,-1 0,1 0,0 0,-1 0,1 1,0-1,0 0,0 0,0 0,0 1,0-1,0 1,0-1,0 0,0 1,0 0,0-1,0 1,1 0,-1-1,0 1,0 0,0 0,0 0,1 0,-1 0,0 0,0 1,0-1,1 0,-1 1,0-1,0 0,0 1,0-1,0 1,0 0,0-1,0 1,0 0,0 0,0 0,-1-1,1 1,0 0,0 0,-1 0,1 0,-1 0,1 0,-1 0,1 1,2 4,-2-1,1 0,0 0,0 0,0 0,0-1,1 1,-1-1,1 0,0 0,1 0,-1 0,1 0,0-1,-1 1,2-1,-1 0,0 0,0-1,1 1,0-1,-1 0,1 0,0-1,0 1,0-1,0 0,0 0,0-1,1 0,0 0,6-4,0-1,0-1,-1 0,0 0,-1-1,1 0,-1-1,-1 0,1-1,-1 0,-1-1,0 1,0-2,-1 1,1-2,4-5</inkml:trace>
  <inkml:trace contextRef="#ctx0" brushRef="#br0" timeOffset="1184.749">1121 1,'-103'449,"62"-165,17-82,24-200,1 0,-1 0,1 0,-1 1,1-1,0 0,0 0,0 0,0 0,0 0,0 0,1-1,-1 1,1 0,-1-1,1 1,0-1,-1 1,1-1,0 0,0 0,0 1,0-1,0-1,0 1,0 0,1-1,-1 1,0-1,0 1,1-1,-1 0,0 0,0 0,1 0,-1 0,0-1,0 1,0-1,1 0,-1 1,0-1,0 0,0 0,0 0,0 0,-1-1,1 1,0 0,0-1,-1 0,1 1,-1-1,1 0,-1 0,0 1,1-2,143-137,-144 139,0-1,0 1,0 0,1 0,-1 0,0 0,1 0,-1 0,1 0,-1 1,1-1,-1 0,1 1,0-1,-1 1,1 0,0-1,-1 1,1 0,0 0,-1 0,1 0,0 0,-1 1,1-1,0 0,-1 1,1-1,-1 1,1 0,-1 0,1-1,-1 1,1 0,-1 0,0 0,1 0,-1 1,0-1,0 0,0 0,0 1,0-1,0 1,0-1,-1 1,1-1,0 1,-1-1,1 1,-1 0,0-1,1 1,-1-1,0 1,0 0,0 0,0-1,3 52,-4-48,1 1,-1 0,1 0,0-1,1 1,-1 0,1 0,0-1,1 1,-1-1,1 1,0-1,0 1,1-1,0 0,0 0,0 0,0-1,1 1,0-1,0 0,0 0,0 0,1 0,0 0,5 0,0 0,0 0,0-1,0-1,0 0,1 0,0-1,-1 0,1-1,-1 0,1 0,0-1,-1-1,1 0,-1 0,0-1,0 0,0-1,0 0,0-1,-1 0,0 0,0-1,0 0,-1-1,1-1,2 0,-1-1,-1 0,1-1,-2 0,1 0,-1-1,-1 0,0 0,-1-1,0 0,0 0,-1 0,-1-1,0 1,-1-1,-1 0,1 0,-2-1,0 1,-1-7,0 17,-1 0,1 0,-1 1,0-1,0 0,0 0,0 1,-1-1,1 1,-1-1,1 1,-1-1,0 1,0 0,0 0,0 0,0 0,-1 0,1 1,-1-1,1 1,-1-1,1 1,-1 0,0 0,0 0,1 0,-1 1,0-1,0 1,0-1,0 1,0 0,0 0,0 1,1-1,-1 1,-2 0,-4 0,1 2,-1-1,1 1,-1 0,1 1,0 0,0 0,0 1,1 0,0 1,0-1,-2 3,-4 6,0 1,1 1,1 0,1 0,0 1,1 1,1-1,0 1,1 1,1-1,1 1,0 4,4-18,1 0,-1 0,0 0,1 0,0 0,0 0,1 0,0 0,0 0,0 0,0 0,0 0,1-1,0 1,0 0,1-1,-1 0,1 1,0-1,0 0,0 0,1-1,-1 1,1-1,0 1,0-1,0 0,0-1,1 1,-1-1,1 0,-1 0,1 0,0 0,0-1,0 0,0 0,0-1,0 1,0-1,22 0,-1-1,1-1,-1-2,0 0,0-2,0-1,-1-1,0-1,-1-1,0-1,0-1,4-5,11-4,-1-3,-1-1,-1-2,20-20,-45 37,-1 0,0-1,-1-1,0 1,-1-2,0 1,-1-1,-1 0,0 0,0-1,-1 0,-1 0,-1 0,0 0,0 0,-1-3,-2 15,0 0,0 0,0 0,0-1,0 1,0 0,-1 0,1 0,-1 1,1-1,-1 0,0 0,1 0,-1 0,0 0,0 1,-1-1,1 0,0 1,0-1,-1 1,1-1,-1 1,1 0,-1 0,0 0,1 0,-1 0,0 0,0 0,0 0,0 1,0-1,0 1,0-1,0 1,0 0,0 0,-74 22,65-15,0 1,0 0,1 1,0 0,1 1,0 0,1 0,-1 1,2 0,0 1,0-1,-2 8,9-18,-1 0,1 0,0 1,0-1,-1 0,1 0,0 1,0-1,0 0,0 0,1 1,-1-1,0 0,0 0,1 0,-1 1,1-1,-1 0,1 0,-1 0,1 0,0 0,0 0,-1 0,1 0,0 0,0 0,0 0,0-1,0 1,0 0,0-1,0 1,0-1,1 1,-1-1,0 1,0-1,0 0,1 1,-1-1,0 0,0 0,1 0,-1 0,61 2,-22-11,-37 8,-1-1,1 1,-1-1,1 1,0 0,0 0,-1 0,1 0,0 1,0-1,0 1,0 0,0 0,0 0,0 0,0 0,0 0,-1 1,1 0,0-1,0 1,0 0,-1 0,1 1,0-1,-1 0,1 1,-1 0,0 0,1-1,-1 1,0 1,0-1,0 0,0 0,-1 1,1-1,-1 1,1-1,-1 1,0 0,1 2,3 59,-6-60,0 1,0 0,1 0,0 0,0 0,0 0,1 0,0 0,0 0,0-1,0 1,1 0,-1-1,1 1,1-1,-1 1,0-1,1 0,0 0,0 0,0 0,1-1,-1 1,1-1,0 0,0 0,0 0,1 0,7 0,1 0,0-1,0 0,0-1,1 0,-1-1,0-1,0 0,0-1,0 0,0-1,0-1,9-3,13-1,-18 4,-1 0,1 0,-1-2,0 0,-1 0,0-2,0 0,0-1,-1 0,0-1,-1 0,0-1,-1-1,11-13,20-84,-43 105,-1-1,1 1,-1-1,0 0,-1 1,1-1,-1 1,0 0,0 0,0 0,-1 0,1 0,-1 0,0 0,0 1,0-1,-1 1,1 0,-1 0,0 0,1 1,-1-1,-1 1,1 0,0 0,0 0,-1 1,1 0,-1-1,1 2,-1-1,0 0,1 1,-1 0,0 0,1 0,-1 1,0 0,1 0,-1 0,1 0,-1 0,1 1,0 0,-3 1,-8 6,1 0,0 1,1 1,0 0,1 0,0 1,1 1,0 0,1 0,0 1,1 1,1-1,0 2,1-1,1 1,0 0,1 0,1 0,0 1,2 0,-1 8,3-18,0 0,0 1,1-1,0 1,1-1,0 0,0 0,0 0,1 0,0 0,0 0,1-1,-1 1,2-1,-1 0,1 0,0-1,0 1,0-1,1 0,0-1,0 1,0-1,0 0,1 0,-1-1,7 2,10 5,1-1,0-2,1 0,-1-2,1 0,0-2,17 1,104-9,-117-2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9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30,'5'0,"6"0,7 0,4 0,3 0,3 0,-4-5,-1-1,0 0,2 1,0 1,2 2,0 1,-4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9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30,'10'0,"8"0,5 0,4 0,-3-5,0-1,0 0,1 1,1 2,0 1,2 0,0 2,-5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0,'1'124,"-13"288,11-406,-3 58,-3 0,-4 0,-1-1,-4-1,-2 0,-25 54,34-98</inkml:trace>
  <inkml:trace contextRef="#ctx0" brushRef="#br0" timeOffset="383.275">528 170,'-470'366,"469"-366,0 1,0-1,0 1,0 0,0-1,0 1,1 0,-1 0,0-1,0 1,1 0,-1 0,0 0,1 0,-1 0,1 0,-1 0,1 0,-1 1,1-1,0 0,0 0,-1 0,1 0,0 0,0 1,0-1,0 0,1 0,-1 0,0 0,0 1,1-1,-1 0,0 0,1 0,-1 0,1 0,0 0,-1 0,1 0,0 0,0 0,0 0,52 27,-31-18,15 8,-1 2,-1 2,-1 1,-1 2,-1 1,17 19,-10 30,-31-59</inkml:trace>
  <inkml:trace contextRef="#ctx0" brushRef="#br0" timeOffset="641.631">725 678,'-5'33,"-1"17,-1 3,2-1,2-5,1-7,0-9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4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31,'39'0,"26"-5,8-1,-4-1,-9 2,-10 2,-9 1,-6 0,-4 2,-4 0,0 0,0 0,-1 1,-4-1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13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62,'-1'55,"13"144,24-18,-32-162</inkml:trace>
  <inkml:trace contextRef="#ctx0" brushRef="#br0" timeOffset="251.011">1 570,'38'-5,"18"-1,8-5,-1-1,-2 3,-6 2,-9-3,-6 1,-6 2,-3 2,-3 2,-1 1,-5 2</inkml:trace>
  <inkml:trace contextRef="#ctx0" brushRef="#br0" timeOffset="685.107">85 739,'47'-7,"-21"2,1 0,0 3,0 0,0 1,20 3,-44-2,-1 1,0-1,0 0,0 1,0 0,0-1,0 1,0 0,0 0,0 0,0 0,0 0,0 1,-1-1,1 1,-1-1,1 1,-1-1,1 1,-1 0,0 0,0 0,0 0,0-1,0 1,0 1,0-1,-1 0,1 0,-1 0,0 0,1 0,-1 0,0 1,0-1,0 0,-1 0,1 0,0 1,-1-1,0 0,1 0,-1 0,0 0,0 0,0 0,0 0,-1-1,1 1,0 0,-1-1,1 1,-1 0,-149 158,142-150,-51 75,59-83,0 0,0 1,-1-1,2 1,-1-1,0 1,0 0,1-1,-1 1,1-1,0 1,0 0,0 0,0-1,1 1,-1 0,1-1,-1 1,1-1,0 1,0-1,0 1,0-1,1 1,-1-1,1 0,-1 0,1 0,0 0,0 0,0 0,0 0,0 0,2 0,0 0,0 0,0 0,1 0,-1-1,1 1,0-1,-1-1,1 1,0 0,-1-1,1 0,0 0,-1-1,1 1,0-1,-1 0,1-1,0 1,-1-1,0 1,1-1,-1-1,1 1,93-63,-98 65,43-38,-27 19</inkml:trace>
  <inkml:trace contextRef="#ctx0" brushRef="#br0" timeOffset="1297.697">678 852,'10'-7,"0"0,-1 0,0-1,-1-1,1 1,-2-2,1 1,-1-1,2-5,5-4,175-232,-132 203,-55 50,0-1,0 1,0 0,0 0,0 0,-1 0,1 0,-1 1,0-1,0 0,1 1,-1-1,-1 0,1 1,0-1,-1 1,1 0,-1-1,0 1,0-1,0 1,0 0,0-1,0 1,-1-1,0 1,-13 75,11-69,0 1,1 0,0-1,0 1,1 0,0 0,1-1,0 1,1 0,0 0,0 0,1-1,2 9,-3-17,-1 1,0 0,1-1,0 1,-1-1,1 1,0-1,0 1,-1-1,1 0,1 0,-1 1,0-1,0 0,0 0,0 0,1 0,-1 0,1 0,-1 0,0-1,1 1,0 0,-1-1,1 1,-1-1,1 0,-1 1,1-1,0 0,-1 0,1 0,0 0,-1 0,1-1,0 1,-1 0,1-1,-1 1,1-1,-1 0,1 1,-1-1,1 0,-1 0,0 0,1 0,52-61,57-172,-47 121,-58 140,-15 10,3 0,0 0,3 1,1-1,3 35,20-9,-9-50</inkml:trace>
  <inkml:trace contextRef="#ctx0" brushRef="#br0" timeOffset="1698.678">1581 287,'84'225,"-16"-65,-68-159,1-1,-1 1,0-1,1 1,-1-1,0 1,1-1,-1 0,1 1,-1-1,1 0,-1 1,1-1,-1 0,1 1,-1-1,1 0,-1 0,1 0,-1 0,1 0,0 1,-1-1,1 0,-1 0,1 0,0 0,-1-1,1 1,-1 0,1 0,-1 0,1 0,0-1,-1 1,1 0,-1 0,1-1,-1 1,1 0,-1-1,0 1,1-1,-1 1,1-1,-1 1,0-1,1 1,-1-1,0 1,0-1,1 1,-1-1,0 1,0-1,0 1,0-1,0 0,0 1,0-1,0 1,0-1,0 0,0 1,0-1,0 1,0-1,0 0,15-55,-13 49,70-249,-46 183,-18 55</inkml:trace>
  <inkml:trace contextRef="#ctx0" brushRef="#br0" timeOffset="1948.33">2061 739,'-5'29,"3"9,3-1</inkml:trace>
  <inkml:trace contextRef="#ctx0" brushRef="#br0" timeOffset="2371.913">2117 62,'6'-6,"1"0,0 0,0 1,1 0,-1 0,1 0,0 1,0 1,0-1,1 1,-1 1,1 0,0 0,0 0,-1 1,1 0,0 1,0 0,7 1,-14 0,0 0,0 0,-1 0,1 0,0 0,-1 0,1 1,-1-1,1 1,-1-1,0 1,1-1,-1 1,0-1,0 1,0 0,0 0,-1 0,1 0,0-1,-1 1,1 0,-1 0,0 0,1 0,-1 0,0 0,0 0,-1 0,1 0,0 0,-1 0,1 0,-1 0,0 0,1 0,-2 1,-39 70,36-65,0-1,-30 59,34-64,1 0,0 0,-1 0,1 0,0 0,0 0,0 0,0 0,0 0,1 0,-1 0,0 0,1 0,0-1,-1 1,1 0,0 0,0 0,0-1,0 1,0 0,1-1,-1 1,0-1,1 1,-1-1,1 0,0 0,-1 0,1 0,0 0,-1 0,1 0,0 0,1 0,108 12,-84-13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2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537 424,'-18'-11,"0"1,-1 1,0 1,-1 0,1 2,-1 0,-1 2,1 0,-1 1,1 1,-1 0,0 2,0 1,0 0,1 2,-1 0,-12 4,13 0,-74 38,93-44,0 0,0 0,1 0,-1 1,0-1,0 0,1 0,-1 0,1 1,-1-1,1 0,0 1,-1-1,1 1,0-1,0 0,0 1,0-1,0 0,0 1,0-1,1 1,-1-1,0 0,1 1,-1-1,1 0,-1 0,1 1,0-1,0 0,-1 0,1 0,0 0,0 0,0 0,0 0,0 0,1 0,0 0,50 28,93-3,-128-24,45 15,-61-16,0 0,0 0,0 0,0 0,0 0,0 0,0 0,0 0,0 0,-1 0,1 0,0 0,-1 1,1-1,-1 0,1 0,-1 1,0-1,0 0,1 1,-1-1,0 0,0 1,0-1,-1 0,1 1,0-1,0 0,-1 1,1-1,-1 0,1 0,-1 1,1-1,-1 0,0 0,0 0,1 0,-1 0,0 0,0 0,0 0,0 0,-1 0,-18 21,-1 0,-2-1,0-2,-1 0,-1-2,-3 2,-15 10,15-11,21-14,0 0,-1 0,1 0,1 1,-1 0,1 1,0-1,0 1,0 0,1 1,0-1,0 1,1 0,0 1,0-1,-2 5,8-7,-1 0,1 0,0 0,0-1,1 1,0 0,-1-1,1 0,1 0,-1 0,1 0,-1-1,1 1,0-1,0 0,1 0,-1 0,1-1,-1 1,1-1,0 0,0 0,0-1,0 0,0 0,0 0,4 0,1 2,0 0,0 0,1-1,-1-1,1 0,-1 0,1-1,-1 0,1-1,-1 0,1-1,-1 0,0 0,0-1,0-1,0 0,0 0,-1-1,1 0,-1 0,-1-1,1-1,-1 1,0-1,0-1,-1 1,0-1,-1-1,1 1,-2-1,1 0,3-8,0-6</inkml:trace>
  <inkml:trace contextRef="#ctx0" brushRef="#br0" timeOffset="249.932">311 0,'-22'38,"1"0,2 1,2 1,2 1,1 0,2 1,-4 36,-6 149,9 2,13 109,1-159,-1-155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3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0,'-11'251,"-25"52,35-293,-7 63,-3 0,-3-1,-7 14,86-183,-48 71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3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1,'-330'272,"242"-194,85-76,0 1,1-1,-1 1,1-1,0 1,0 0,0 0,0 0,0 0,1 0,-1 1,1-1,0 0,0 1,0-1,0 1,1-1,-1 1,1-1,0 1,0-1,1 1,-1 0,0-1,1 1,0-1,0 0,0 1,0-1,1 0,0 1,-1-1,1 0,0 0,0-1,0 1,1 0,-1-1,1 1,0-1,0 1,98 112,-26 40,-74-152,0-1,0 0,0 0,1 0,-1 0,1 0,-1 0,1-1,0 1,0-1,0 1,0-1,0 1,0-1,0 0,0 0,0 0,1 0,-1 0,0-1,1 1,1-1,9-1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80,'18'-9,"7"-5,0 2,1 1,0 1,1 1,17-3,-42 11,0 1,0-1,-1 1,1 0,0 0,0 0,0 0,0 0,0 0,0 0,0 0,-1 1,1-1,0 1,0 0,0-1,-1 1,1 0,0 0,-1 0,1 0,-1 0,1 0,-1 1,1-1,-1 0,0 1,0-1,0 1,0 0,0-1,0 1,0 0,0-1,-1 1,1 0,-1 0,1 0,-1 0,0 0,0-1,1 1,-1 0,-1 0,1 0,0 0,0 0,-1 0,1 0,-1-1,1 1,-1 0,0 0,0-1,0 1,0 0,0-1,0 1,-1 0,-8 16,-1 0,-1 0,0-1,-2-1,0 0,0-1,-8 6,-69 83,87-98,3-5,-1 1,1-1,-1 1,1-1,0 1,-1-1,1 1,0 0,0-1,0 1,0 0,0 0,1 0,-1 0,1 0,-1 0,1 0,-1 0,1 0,0 0,0 0,0 0,0 0,1 0,-1 0,0 0,1 0,0 0,-1 0,1 0,0 0,0-1,0 1,0 0,0 0,0-1,1 1,-1-1,0 1,1-1,1 2,4-1,0 0,0 0,0 0,0-1,0 0,1 0,-1-1,0 0,1 0,-1-1,0 0,0 0,1-1,-1 0,0 0,0 0,3-3,16-5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24,'10'5,"7"1,7 0,3-1,2-1,6-2,1-6,0-2,-2 0,-1 1,-2-4,-2 1,0 0,-1 3,-5 6,-6 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1 131,'38'-5,"18"-6,9-2,-2 2,-7-2,-3 1,-6-2,-6 1,-1-2,-2 2,-7 3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0,'-33'141,"25"-80,4-36,0 0,2 0,1 0,1 0,1 0,1-1,1 1,2 1,0 5,-5-23,1 0,0 0,0 0,0 0,1-1,1 1,-1-1,1 1,0-1,1 0,0 0,0 0,0-1,4 5,2-5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5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59,'34'-5,"15"-1,5-5,3 0,-5 1,0 3,-5 3,0 1,-4 2,-4 1,-4 0,-3 0,-3 1,-5 4,-13 2,-7 4,-5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5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43,'264'-39,"-200"35,-62 5,-1-1,1 0,-1 1,1-1,-1 1,0 0,0-1,1 1,-1 0,0 0,0 0,0 0,0 0,0 0,0 0,0 0,0 0,0 1,0-1,-1 0,1 0,0 1,-1-1,1 0,-1 1,0-1,1 1,-1-1,0 1,0-1,0 1,0-1,0 1,0-1,0 0,-1 1,1-1,0 1,-1-1,1 0,-1 2,-4 7,0 0,0 0,-1 0,-1 0,0-1,0 0,0-1,-1 1,-6 3,8-5,-91 88,95-94,0 0,-1 0,1 0,0 1,0-1,1 1,-1-1,0 1,1-1,-1 1,0 0,1 0,0 0,0 0,-1 0,1 0,0 1,1-1,-1 0,0 0,1 1,-1-1,1 0,0 1,-1-1,1 1,0-1,1 0,-1 1,0-1,1 0,-1 1,1-1,0 0,0 0,0 1,0-1,0 0,0 0,1 0,-1 0,0 0,1-1,0 1,-1 0,1-1,0 1,0-1,0 1,0-1,0 0,0 0,1 0,-1 0,0-1,0 1,1 0,-1-1,1 1,9-2,0 0,0 0,0-1,0 0,-1-1,1 0,0-1,-1-1,0 0,4-2,4-2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5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68,'76'103,"-51"-59,-1 1,-3 1,-2 1,-2 0,-2 2,6 33,-12-47,42 139,-51-174,0 1,0-1,0 1,0-1,0 1,0 0,0-1,0 1,0-1,1 1,-1-1,0 1,0-1,1 1,-1-1,0 1,1-1,-1 1,0-1,1 0,-1 1,1-1,-1 0,1 1,-1-1,1 0,-1 1,1-1,-1 0,1 0,-1 0,1 1,0-1,-1 0,1 0,-1 0,1 0,-1 0,1 0,-1 0,1 0,0-1,-1 1,1 0,-1 0,1 0,-1 0,1-1,-1 1,1 0,-1-1,1 1,-1 0,1-1,-1 1,0-1,1 1,-1 0,0-1,1 1,-1-1,0 1,1-1,-1 1,0-1,0 1,0-1,1 0,-1 1,0-1,11-49,-9 38,99-339,-28 120,-37 139,-31 86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6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1 344,'55'-39,"94"-136,-91 127,-57 47,1 1,-1-1,0 1,1-1,-1 1,0 0,1-1,-1 1,1 0,-1 0,0 0,1 0,-1 0,1 0,-1 1,0-1,1 0,-1 1,1-1,-1 1,0-1,0 1,1 0,-1-1,0 1,0 0,0 0,0 0,0 0,0 0,0 0,0 0,0 0,0 1,-1-1,1 0,0 0,-1 1,1-1,-1 0,0 1,1-1,-1 0,0 1,0-1,0 1,0-1,0 1,0-1,8 166,-8-165,1 0,0-1,-1 1,1 0,0 0,0-1,0 1,0-1,0 1,1-1,-1 1,0-1,1 0,-1 1,1-1,-1 0,1 0,-1 0,1 0,0-1,0 1,-1 0,1-1,0 1,0-1,0 1,0-1,0 0,0 0,0 0,-1 0,1 0,0-1,0 1,0 0,0-1,0 1,-1-1,1 0,0 0,0 0,-1 0,1 0,1-1,69-53,96-184,-167 238,-1 1,0-1,0 1,0-1,0 1,1 0,-1-1,0 1,0-1,1 1,-1 0,0-1,1 1,-1 0,0-1,1 1,-1 0,0-1,1 1,-1 0,1 0,-1 0,1-1,-1 1,1 0,-1 0,0 0,1 0,-1 0,1 0,-1 0,1 0,-1 0,1 0,-1 0,1 0,-1 0,1 0,-1 1,1-1,-1 0,0 0,1 0,-1 1,1-1,-1 0,0 1,1-1,-1 0,0 1,1-1,-1 0,0 1,0-1,1 0,-1 1,0-1,0 1,1-1,-1 1,0-1,0 1,0-1,0 0,0 1,0 0,3 37,-3-33,-1 38,-1-34,0 0,1 0,1 1,-1-1,2 0,-1 1,1-1,1 0,-1 0,2 0,-1 0,1 0,1 0,-1-1,1 1,1-1,0 0,0 0,0-1,1 0,6 6,8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6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1 367,'-1'27,"2"-1,1 1,1 0,1-1,1 0,2 0,1 0,0-1,2 0,1-1,10 16,52 78,-73-118,0 1,1 0,-1 0,0 0,0 0,1 0,-1-1,1 1,-1 0,1 0,-1-1,1 1,-1 0,1-1,-1 1,1 0,0-1,-1 1,1-1,0 1,0-1,0 1,-1-1,1 0,0 1,0-1,0 0,0 0,-1 1,1-1,0 0,0 0,0 0,0 0,0 0,0 0,0-1,0 1,-1 0,1 0,0-1,0 1,0 0,0-1,-1 1,1-1,0 1,-1-1,1 1,0-1,-1 0,1 1,0-1,-1 0,1 1,-1-1,1 0,-1 0,0 1,1-1,-1-1,61-288,7 75,-56 192,0 5</inkml:trace>
  <inkml:trace contextRef="#ctx0" brushRef="#br0" timeOffset="596.624">424 705,'102'6,"-101"-4,1 0,-1-1,0 1,0 0,0 0,0 0,0 0,-1 0,1 0,-1 1,1-1,-1 0,0 0,1 0,-1 0,-1 1,1-1,0 0,0 0,-1 0,1 0,-1 0,0 1,1-1,-1 0,0 0,0-1,0 1,-1 0,1 0,0 0,-1-1,1 1,-1-1,0 1,1-1,-1 0,0 1,0-1,-86 102,87-102,0-1,1 1,-1 0,0-1,0 1,1 0,-1 0,1-1,-1 1,1 0,-1 0,1 0,-1 0,1 0,0 0,-1 0,1 0,0 0,0 0,0 0,0 0,0 0,0 0,0 0,0 0,0 0,1 0,-1 0,0 0,1 0,-1 0,0 0,1-1,-1 1,1 0,0 0,-1 0,1 0,-1-1,1 1,0 0,0-1,0 1,-1-1,1 1,0 0,0-1,0 0,0 1,0-1,0 0,0 1,0-1,0 0,0 0,0 0,1 0,60-1,-7-18,-35 6</inkml:trace>
  <inkml:trace contextRef="#ctx0" brushRef="#br0" timeOffset="3828.951">424 0,'283'1,"-281"-1,1 0,-1 1,0-1,1 1,-1 0,0-1,1 1,-1 0,0 0,0 1,0-1,0 0,0 1,0-1,0 1,0 0,-1 0,1-1,-1 1,1 0,-1 0,0 0,1 1,-1-1,0 0,-1 0,1 1,0-1,-1 0,1 1,-1-1,0 1,0-1,0 1,0-1,0 0,0 1,0-1,-1 1,0-1,1 0,-1 1,0-1,0 0,0 0,0 0,-1 1,1-1,-1-1,1 1,-1 0,1 0,-1 0,0-1,0 1,-1 0,-64 51,68-53,-1 0,0 0,1-1,-1 1,1 0,-1 0,0 0,1 0,-1 0,1 0,-1 0,0 0,1 0,-1 0,1 0,-1 0,0 0,1 0,-1 0,1 0,-1 0,0 1,1-1,-1 0,0 0,1 0,-1 1,0-1,1 0,-1 0,0 1,1-1,-1 0,0 1,0-1,1 0,-1 1,0-1,0 0,0 1,0-1,1 1,-1-1,0 0,0 1,0-1,0 1,0-1,0 0,0 1,0-1,0 1,0-1,0 0,0 1,-1-1,1 1,0-1,0 0,0 1,0-1,-1 0,1 1,0-1,0 0,-1 1,1-1,43 1,-40-2,176-27,-155 25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4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57 340,'225'-28,"3"-1,-201 28,-3 1</inkml:trace>
  <inkml:trace contextRef="#ctx0" brushRef="#br0" timeOffset="320.026">0 537,'14'0,"10"0,6 0,7 0,1 0,1-5,-3-1,-2 0,2 1,1 1,-2 2,-7-4,-3-1,-1 1,0 2,1 0,0 7,-3 3</inkml:trace>
  <inkml:trace contextRef="#ctx0" brushRef="#br0" timeOffset="868.417">225 1,'7'9,"0"-1,0 0,1 0,0 0,0-1,1 0,0 0,0-1,0-1,1 1,0-2,0 1,1-1,0 0,32 15,4 5,-1 1,-1 3,-1 1,-1 3,3 5,-42-34,0 0,0 1,0 0,0 0,-1 0,1 0,-1 0,0 0,-1 1,1 0,-1-1,0 1,0 0,0 0,-1 0,0 0,0 1,0-1,0 0,-1 0,0 1,0-1,-1 0,1 0,-1 1,0-1,0 0,-1 0,0 0,0 0,0 0,0-1,-1 1,1 0,-4 3,-155 94,119-77,-139 99,157-92,17-15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8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1 212,'0'-72,"11"349,-9-267,0 12,2 1,0-1,2 0,0 0,2-1,0 0,2 0,0-1,9 14,-18-33,0 1,1-1,-1 0,0 1,1-1,-1 0,1 0,-1 0,1 0,0 0,0 0,-1 0,1 0,0-1,0 1,0-1,0 1,0-1,-1 0,1 0,0 0,0 0,0 0,0 0,0 0,0-1,0 1,0-1,0 1,-1-1,1 0,0 0,0 0,-1 0,1 0,-1 0,1 0,-1 0,1-1,-1 1,0 0,1-1,-1 0,0 1,0-1,0 0,0 1,-1-1,1 0,0 0,-1 0,152-230,-95 141,-56 92,0-1,0 0,0 0,0 1,0-1,-1 1,1-1,0 0,0 1,0 0,-1-1,1 1,0 0,0-1,-1 1,1 0,-1 0,1-1,-1 1,1 0,-1 0,1 0,-1 0,0 0,1 0,-1-1,0 1,0 0,0 0,0 0,0 0,0 0,0 0,0 0,0 0,0 0,0 0,-1 0,1 0,1 4,0 20,1 0,1-1,2 1,0-1,2 0,0-1,2 1,0-1,4 5,-10-25,-1 0,0-1,1 1,-1-1,1 1,0-1,0 0,0 0,0 0,0-1,0 1,0-1,1 1,-1-1,0 0,1 0,-1-1,1 1,-1-1,1 0,0 0,-1 0,1 0,-1 0,1-1,-1 0,1 1,-1-1,0-1,1 1,-1 0,0-1,0 0,0 0,0 0,0 0,0 0,0 0,-1-1,1 1,-1-1,0 0,0 0,0 0,0 0,0 0,-1 0,2-3,18-32,-1-1,-2-1,-1-1,-2 0,-2-1,-2-1,3-29,-1 18,-9 42,0 0,-1-1,0 1,-1-1,-1 0,0 1,0-1,-2 0,1 0,-3-11,-3 12,-1 6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8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51,'226'0,"-83"-25,-70 5,-61 15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9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85,'14'-5,"10"-2,6 1,2 1,0-3,0-1,0 2,-2 2,-1 1,-5-2,-1-2,-1 2,1 1,-3 2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55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1 702,'5'0,"6"0,6-5,5-1,4 0,2 1,1 2,0 0,1 2,-1 1,0 0,-1 0,-4 5,-7 2</inkml:trace>
  <inkml:trace contextRef="#ctx0" brushRef="#br0" timeOffset="352.398">706 138,'0'312,"-1"-305,1 0,0 1,0-1,1 0,0 0,0 0,1 0,0 0,0 0,0 0,1-1,0 1,1-1,-1 0,1 0,0 0,4 3,8 3</inkml:trace>
  <inkml:trace contextRef="#ctx0" brushRef="#br0" timeOffset="603.692">509 590,'24'5,"17"1,7 0,5-6,-2-3,0-6,-4-1,0 1,-4-3,-4 1,-4 2,-3 3,-2 2,-6 2</inkml:trace>
  <inkml:trace contextRef="#ctx0" brushRef="#br0" timeOffset="1018.917">678 815,'225'-26,"-223"25,-1 1,0 0,0-1,1 1,-1 0,0 0,0 0,1 0,-1 1,0-1,0 0,1 0,-1 1,0-1,0 1,0-1,0 1,1-1,-1 1,0 0,0-1,0 1,0 0,-1 0,1 0,0 0,0 0,0 0,-1 0,1 0,0 0,-1 0,1 0,-1 0,0 1,1-1,-1 0,0 0,0 1,1-1,-1 0,0 0,0 1,0-1,-1 0,1 0,0 1,0-1,-1 0,1 1,-37 56,-211 144,246-201,0 0,0 0,0 1,1-1,-1 1,0-1,1 1,-1 0,1-1,0 1,-1 0,1 0,0 0,0 0,0 0,0 0,1 0,-1 1,0-1,1 0,0 0,-1 1,1-1,0 0,0 0,0 1,1-1,-1 0,1 0,-1 1,1-1,0 0,-1 0,1 0,0 0,0 0,1 0,-1 0,0 0,1 0,-1-1,1 1,-1-1,1 1,0-1,1 2,12 0,1 0,-1 0,1-2,0 0,-1-1,1 0,0-1,-1-1,1 0,-1-2,12-3,47-20,-56 19</inkml:trace>
  <inkml:trace contextRef="#ctx0" brushRef="#br0" timeOffset="1613.409">1215 787,'83'-77,"-23"18,-43 40,1 1,0 0,2 1,0 2,0 0,5-1,-24 15,0 0,0 0,1 0,-1 0,0 0,0 1,0-1,1 0,-1 1,0-1,1 1,-1-1,0 1,1 0,-1-1,1 1,-1 0,1 0,-1 0,0 0,1 0,-1 1,1-1,-1 0,0 1,1-1,-1 1,0-1,1 1,-1 0,0-1,0 1,1 0,-1 0,0 0,0 0,0 0,0 0,0 0,-1 0,1 0,0 1,0-1,-1 0,1 0,-1 1,1-1,-1 1,1-1,-1 0,0 1,0-1,0 1,0 0,-6 82,5-79,-10 73,10-76,1 1,0-1,0 0,1 0,-1 0,0 0,1 1,-1-1,1 0,0 0,-1 0,1 0,0 0,0 0,1 0,-1-1,0 1,1 0,-1-1,1 1,-1-1,1 1,0-1,-1 0,1 1,0-1,0 0,0 0,0-1,0 1,0 0,0-1,1 1,3-2,0 0,0-1,0 1,0-1,0 0,0-1,0 0,-1 0,1 0,-1 0,0-1,0 0,0 0,-1 0,1-1,-1 0,0 1,0-1,0-2,1 1,137-190,-93 124,-55 134,4-49,-2 121,5-129,-1 0,1 0,0 1,0-1,1 0,0 0,-1 0,2 0,-1 0,0-1,1 1,0-1,0 1,1-1,-1 0,1 0,0 0,0-1,0 0,0 1,0-1,1-1,0 1,13 4</inkml:trace>
  <inkml:trace contextRef="#ctx0" brushRef="#br0" timeOffset="2050.922">2146 251,'-5'11,"0"0,1 1,1 0,-1 0,2 0,0 0,0 0,1 0,1 1,0-1,1 0,0 1,1-1,0 0,1 0,0 0,79 184,-70-172,-10-19,-1-2,-1-1,0 0,0 0,1 1,-1-1,1 0,0 0,-1 0,1 0,0 0,0 0,1 0,-1 0,0 0,1 0,-1-1,1 1,-1-1,1 1,0-1,0 1,-1-1,1 0,0 0,0 0,0 0,0 0,1 0,-1-1,0 1,0-1,0 1,1-1,-1 0,0 0,0 0,1 0,-1 0,0-1,0 1,1-1,-1 1,0-1,0 0,0 0,7-10,-1 0,-1 0,0-1,0 1,-1-2,-1 1,0-1,-1 0,0 0,1-9,11-30,18-47,79-189,-106 275</inkml:trace>
  <inkml:trace contextRef="#ctx0" brushRef="#br0" timeOffset="2320.883">2597 674,'-9'34,"-4"15,6 0,3-4,3-9</inkml:trace>
  <inkml:trace contextRef="#ctx0" brushRef="#br0" timeOffset="2728.957">2823 81,'8'-8,"-1"1,1 0,0 0,1 1,0 0,0 0,0 1,1 0,-1 1,1 0,0 0,1 1,-1 1,0-1,1 2,-1-1,1 2,0-1,4 2,-13-1,0 0,0 0,0 1,0-1,-1 1,1-1,0 1,0 0,0 0,0 0,-1 0,1 0,-1 0,1 0,-1 0,1 1,-1-1,1 1,-1-1,0 1,0 0,0-1,0 1,0 0,0 0,-1-1,1 1,0 0,-1 0,0 0,1 0,-1 0,0 0,0 0,0 0,0 0,0 0,-1 0,1 0,-1 0,-34 74,-32 31,66-105,0 0,0 0,1 0,-1 1,1-1,-1 0,1 1,0-1,0 0,0 1,0-1,0 0,1 0,-1 1,1-1,-1 0,1 0,0 1,0-1,0 0,0 0,0 0,0 0,1 0,-1-1,1 1,-1 0,1-1,0 1,-1-1,1 1,0-1,0 0,0 1,0-1,1 0,84 18,31-39,-93 17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4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169 164,'0'-5,"0"3,5 3,2 5,-1 6,-1 7,-1 4,2 4,2 1,-2 1,-1 0,-2 1,-1-1,4 0,1-5</inkml:trace>
  <inkml:trace contextRef="#ctx0" brushRef="#br0" timeOffset="262.83">1 559,'33'0,"17"0,3 0,4 0,-4 0,-6-5,-6-1,-6 0,-3 1,-3 1,-1 2,-1 1,0 0,-5 1</inkml:trace>
  <inkml:trace contextRef="#ctx0" brushRef="#br0" timeOffset="684.847">169 728,'158'1,"-156"-2,0 1,0 0,1-1,-1 1,0 0,0 1,1-1,-1 0,0 1,0-1,0 1,1-1,-1 1,0 0,0 0,0 0,0 0,0 1,-1-1,1 0,0 1,0-1,-1 1,1 0,-1-1,0 1,1 0,-1 0,0 0,0 0,0 0,0 0,-1 0,1 0,0 1,-1-1,0 0,1 0,-1 1,0-1,0 0,0 0,-1 1,1-1,0 0,-1 0,0 0,0 3,-8 8,-1 0,0 0,0-1,-2 0,1-1,-1 0,-1 0,0-2,-6 4,-31 26,40-31,3-4,1 0,0 0,0 1,0 0,1 0,0 1,0-1,0 1,1 0,-1 1,1-1,1 1,-1-1,1 1,1 0,-1 1,1-1,0 0,0 7,4-11,0 0,0 0,1 0,-1-1,1 1,0-1,-1 1,1-1,1 0,-1 0,0 0,0 0,1-1,-1 1,1-1,-1 0,1 0,-1 0,1 0,0-1,0 0,-1 1,1-1,0-1,-1 1,1 0,0-1,0 0,0 1,10-1,0 0,0-1,0 0,0-1,0-1,-1 0,0-1,0-1,0 0,0 0,10-9,-6 3</inkml:trace>
  <inkml:trace contextRef="#ctx0" brushRef="#br0" timeOffset="1401.595">649 954,'106'-150,"-3"-30,-103 180,0-1,1 1,-1-1,0 0,0 1,1-1,-1 1,0-1,1 1,-1-1,0 1,1-1,-1 1,1 0,-1-1,0 1,1-1,-1 1,1 0,0-1,-1 1,1 0,-1 0,1 0,-1-1,1 1,0 0,-1 0,1 0,-1 0,1 0,0 0,-1 0,1 0,-1 0,1 0,0 0,-1 1,1-1,-1 0,1 0,-1 1,1-1,-1 0,1 0,-1 1,1-1,-1 1,1-1,-1 0,1 1,-1-1,0 1,1-1,-1 1,0-1,0 1,1 0,-1-1,0 1,0-1,14 40,-13-38,27 114,-28-114,0-1,0 1,0-1,0 1,0-1,1 1,-1-1,0 0,1 1,-1-1,1 1,0-1,-1 0,1 1,0-1,0 0,-1 0,1 0,0 0,0 0,1 0,-1 0,0 0,0 0,0 0,1 0,-1-1,0 1,0-1,1 1,-1-1,1 1,-1-1,1 0,-1 1,0-1,1 0,-1 0,1 0,-1 0,1-1,-1 1,1 0,-1-1,1 1,-1 0,0-1,1 0,-1 1,0-1,0 0,1 0,-1 0,0 0,9-8,0 0,-1 0,0-1,0 0,-1-1,-1 0,0 0,0 0,-1-1,-1-1,20-31,50-93,-74 137,0 0,0 0,0 0,-1 0,1 0,0 0,0 0,0 1,0-1,-1 0,1 0,0 1,0-1,0 0,-1 1,1-1,0 1,-1-1,1 1,0-1,-1 1,1 0,-1-1,1 1,-1 0,1-1,-1 1,1 0,-1 0,0 0,1-1,-1 1,0 0,0 0,0 0,0 0,0-1,1 1,-1 0,-1 0,1 0,0 0,0-1,0 1,0 0,-1 0,1 0,0-1,-1 1,1 0,0 0,-1-1,1 1,-1 0,1 6,2 16,0 0,2 0,1 0,0 0,2-1,0 0,2 0,10 19,34 8,-33-39</inkml:trace>
  <inkml:trace contextRef="#ctx0" brushRef="#br0" timeOffset="1830.192">1553 277,'-11'26,"1"1,1 1,1-1,2 2,1-1,1 1,1-1,2 2,2-16,2-1,-1 0,2 0,-1 0,2-1,0 1,0-1,1 0,1-1,0 1,0-1,1-1,3 3,17 28,-28-40,1 0,0 1,-1-1,1 0,0 0,0 0,-1 0,1 1,0-1,0 0,0-1,1 1,-1 0,0 0,0 0,0-1,1 1,-1-1,0 1,0-1,1 1,-1-1,1 0,-1 1,0-1,1 0,-1 0,1 0,-1 0,0 0,1-1,-1 1,1 0,-1-1,0 1,1-1,-1 1,0-1,0 0,0 1,1-1,-1 0,0 0,0 0,0 0,0 0,0 0,0 0,0 0,-1 0,1 0,0-1,-1 1,1 0,-1 0,1-1,-1 1,1-1,-1 1,0 0,0-1,0 0,91-336,-46 201,-39 126</inkml:trace>
  <inkml:trace contextRef="#ctx0" brushRef="#br0" timeOffset="9270.672">1834 784,'57'-16,"67"-14,-60 33,-62-2,-1-1,0 0,0 0,0 1,0-1,1 0,-1 1,0-1,0 1,0-1,0 1,0 0,0-1,0 1,-1 0,1 0,0 0,0 0,0 0,-1 0,1 0,-1 0,1 0,-1 0,1 0,-1 0,1 0,-1 0,0 0,0 1,1-1,-1 0,0 0,0 0,0 1,-1-1,1 0,0 0,0 0,0 0,-1 1,1-1,-1 0,1 0,-1 0,1 0,-1 0,0 0,1 0,-1 0,0 0,0 0,-15 17,0 0,-1-2,0 1,-1-2,-1-1,-1 0,-4 1,-86 70,109-84,-1 0,1 0,-1 1,1-1,-1 1,1-1,0 1,0-1,-1 1,1 0,0 0,1-1,-1 1,0 0,1 0,-1 0,1 0,-1 0,1 0,0 0,0 0,0 0,0 0,0 0,0 0,0 0,1 0,-1 0,1 0,0 0,-1-1,1 1,0 0,0 0,0 0,0-1,0 1,1-1,-1 1,0-1,1 1,-1-1,1 0,0 0,-1 0,1 0,0 0,0 0,0 0,-1 0,1-1,0 1,2 0,7 1,1 0,-1-1,1 0,0-1,-1 0,1-1,0 0,-1-1,1 0,-1-1,0 0,0-1,10-4,-2-1</inkml:trace>
  <inkml:trace contextRef="#ctx0" brushRef="#br0" timeOffset="9852.471">2088 79,'93'-45,"-62"35,-21 5,-1 1,1 1,0 0,0 0,0 1,1 0,-1 1,0 0,1 1,-1 0,4 1,-12 0,-1-1,1 1,-1-1,1 1,-1 0,0 0,1-1,-1 1,0 0,0 0,1 0,-1 1,0-1,0 0,0 0,-1 1,1-1,0 0,0 1,-1-1,1 1,-1-1,1 1,-1-1,1 1,-1-1,0 1,0 0,0-1,0 1,0-1,0 1,0-1,-1 1,1-1,-1 1,1 0,-1-1,1 0,-1 1,-31 59,-3-26,29-31,1 1,0-1,0 1,0 0,0 1,1-1,0 1,0 0,1 0,0 0,0 0,0 0,0 2,3-6,-1-1,1 1,0-1,-1 1,1-1,0 1,0-1,0 1,1 0,-1-1,0 1,0-1,1 1,-1-1,1 1,0-1,-1 0,1 1,0-1,0 0,0 1,-1-1,2 0,-1 0,0 0,0 0,0 0,0 0,1 0,-1 0,0 0,1 0,-1-1,1 1,-1-1,1 1,-1-1,1 0,-1 1,1-1,-1 0,1 0,-1 0,1 0,1 0,72-10,-51 4,-2 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02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0 480,'461'0,"-213"-29,-176 17,-55 7</inkml:trace>
  <inkml:trace contextRef="#ctx0" brushRef="#br0" timeOffset="325.913">28 677,'338'0,"-110"-51,-204 47</inkml:trace>
  <inkml:trace contextRef="#ctx0" brushRef="#br0" timeOffset="1049.869">282 0,'4'17,"1"-1,0 1,1-1,1-1,0 1,1-1,1 0,0-1,1 0,1-1,0 0,1 0,0-1,1-1,0 0,1-1,0 0,0-1,1-1,0 0,1-1,14 5,10 5,-1 1,-1 2,-1 2,-1 1,-1 2,2 4,-34-27,0 0,-1 1,1-1,0 1,-1-1,1 1,-1 0,0 0,0 0,0 0,0 0,0 0,-1 1,0-1,1 1,-1-1,-1 1,1-1,0 1,-1-1,0 1,1 0,-2-1,1 1,0 0,-1-1,1 1,-1-1,0 1,0-1,-1 1,1-1,-1 0,0 1,1-1,-1 0,-1 0,1 0,0-1,-1 1,1 0,-2 0,-170 86,-86 96,255-182,1-1,1 0,-1 1,0-1,0 1,1 0,0 0,-1 0,1 1,0-1,1 1,-1 0,1 0,-1-1,1 2,0-1,1 0,-1 0,1 1,-1 3,4 6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13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37,'19'0,"12"0,4 0,2 0,-1 0,-1 0,-8-5,-2-2,-2 1,1 1,1 2,0 0,2 2,1-4,-5 3,-11 3,-7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141 482,'-13'14,"0"-1,1 1,0 0,0 0,2 1,0 1,0 0,2 0,0 1,0 0,2 0,0 1,-1 10,6-25,1 0,0 0,-1-1,1 1,0 0,1 0,-1 0,0-1,1 1,0 0,-1 0,1-1,0 1,1-1,-1 1,0-1,1 1,-1-1,1 0,0 1,0-1,-1 0,2 0,-1-1,0 1,0 0,0-1,1 1,-1-1,1 0,-1 1,1-1,0-1,-1 1,1 0,0-1,0 1,0-1,-1 0,3 0,6 0,-1 0,0-1,1-1,-1 1,0-2,0 1,0-2,0 1,0-1,5-4,12-8,-1 0,-1-2,-1-1,-1-1,0-1,-2-1,0-1,-1-1,-2 0,-1-2,0 0,-2-1,-1 0,-1-1,-2-1,-1 0,5-22,-11 34,-2 1,0-1,0 1,-2-1,0 1,-1-1,-1 0,0 1,-1-1,-1 1,-2-5,4 15,0 0,-1-1,1 1,-1 0,-1 0,1 1,-1-1,0 1,0 0,-1 0,0 0,1 0,-2 1,1 0,0 0,-1 0,0 1,0 0,0 0,0 0,0 1,-1 0,1 0,-1 1,1 0,-1 0,1 0,-1 1,-2 0,4 0,-1 1,1 0,0 0,-1 0,1 1,0 0,0 0,0 0,0 0,0 1,0 0,1 0,-1 1,1-1,0 1,0 0,0 0,0 0,1 0,0 1,0-1,0 1,0 0,1 0,0 0,0 0,0 1,1-1,-1 0,1 1,1-1,-1 1,1-1,0 1,0-1,1 3,-2 9,1 0,1 0,1 0,0 0,1 0,1 0,1-1,0 0,1 0,1 0,0-1,2 0,0 1,16 25,2 0,1-2,3-2,29 30,-56-63,-1 0,1 0,-1 0,1-1,0 1,1-1,-1 0,0 0,1-1,0 1,0-1,-1 0,1 0,0-1,1 1,-1-1,0 0,0 0,1-1,-1 0,0 0,0 0,1 0,-1-1,0 0,0 0,0-1,0 1,0-1,1 0,7-10</inkml:trace>
  <inkml:trace contextRef="#ctx0" brushRef="#br0" timeOffset="388.799">875 171,'7'45,"3"0,1-1,3 0,1-1,20 39,32 22,-66-102,0-1,0 0,0 0,0-1,1 1,-1 0,0 0,0 0,1-1,-1 1,0-1,1 1,-1-1,1 0,-1 1,1-1,-1 0,1 0,-1 0,1 0,-1 0,0 0,1 0,-1-1,1 1,-1-1,1 1,-1-1,0 1,1-1,-1 0,0 1,0-1,0 0,1 0,-1 0,0 0,0 0,0 0,0 0,-1-1,1 1,0-1,30-61,-30 59,104-235,-92 217,2 0,1 0,0 1,2 1,0 1,1 1,1 0,4-1,9 4,-21 15</inkml:trace>
  <inkml:trace contextRef="#ctx0" brushRef="#br0" timeOffset="703.617">0 877,'742'-95,"-469"59,-182 26,-67 9</inkml:trace>
  <inkml:trace contextRef="#ctx0" brushRef="#br0" timeOffset="1315.887">424 1216,'-30'15,"1"2,1 1,1 1,1 1,1 2,0 0,-4 8,25-27,1 1,-1-1,1 1,0 0,0 0,1 0,-1 0,1 0,0 1,0-1,0 1,1-1,-1 1,1 0,0-1,1 1,-1 0,1 0,0 0,0 0,0-1,1 1,0 0,0 0,0 0,0-1,1 1,0-1,0 1,0-1,0 0,1 0,0 1,0-2,0 1,0 0,0-1,1 1,0-1,-1 0,1 0,0-1,1 1,-1-1,7 1,-1-1,1 0,0-1,-1-1,1 1,0-2,-1 1,1-1,0-1,-1 0,1-1,-1 0,0 0,0-1,0 0,-1-1,1 0,-1-1,0 0,0 0,-1-1,0 0,4-5,15-12,-1-1,-2-2,0 0,-2-2,-1 0,-1-1,8-20,-17 31,-1-1,-1 0,0 0,-2-1,0 0,-1 0,-2-1,0 1,-1-1,-3 10,0 1,-1 0,-1-1,0 1,0 0,-1 0,-1 1,0-1,0 1,-1-1,-4-7,7 15,0-1,0 0,-1 1,1-1,-1 1,0 0,1 0,-1 0,-1 0,1 0,0 1,-1-1,1 1,-1 0,0 0,0 0,0 1,0-1,0 1,0 0,0 0,0 0,0 1,0 0,-1-1,1 1,0 1,0-1,0 1,-1-1,1 1,-1 1,-4 4,0 0,0 1,0 0,1 0,0 1,0 0,1 1,0 0,1 0,0 0,0 1,1-1,0 2,1-1,0 0,0 1,1 0,1-1,0 1,0 1,0 3,0 1,1 0,0-1,1 1,1 0,1 0,0-1,1 1,0-1,1 0,1 0,1 0,0-1,1 1,0-1,1-1,1 0,0 0,1-1,0 0,1 0,0-1,1-1,0 0,0 0,13 6,-13-8,1-1,1-1,-1 0,1-1,0 0,1-1,-1-1,0 0,2-1,8 0</inkml:trace>
  <inkml:trace contextRef="#ctx0" brushRef="#br0" timeOffset="1571.59">1270 1018,'-19'39,"-16"21,-2 12,0-3,7-8,4-10,5-8,3-7,4-5,4-3,-1-6,1-2,3-4</inkml:trace>
  <inkml:trace contextRef="#ctx0" brushRef="#br0" timeOffset="1821.15">904 1131,'23'15,"19"13,6 3,0 1,-4-1,-4-5,-9-2,-5-1,-2-4,0 0,0 1,1-3,1 1,1-3,1-4,-5-3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13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53,'24'4,"13"3,4-6,1-3,-3 0,-2-1,-3-4,-3-1,-2 0,0 3,-6-4,-2 1,1 1,-4 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10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11 199,'-1'-1,"0"0,0 0,0 1,1-1,-1 0,0 0,1 0,-1-1,0 1,1 0,0 0,-1 0,1 0,-1 0,1-1,0 1,0 0,0 0,0-1,0 1,0 0,0 0,0-1,0 1,1 0,-1 0,0 0,1 0,-1-1,1 1,-1 0,1 0,0 0,0 0,-1 0,1 0,0 0,0 0,0 1,0-1,0 0,0 0,0 1,1-1,11-12,1 1,1 1,-1 0,2 1,0 1,0 0,0 1,1 1,0 1,1 0,-1 1,13-1,-16 2,-1 1,0 0,0 1,1 1,-1 0,1 1,-1 0,1 1,-1 1,1 0,-1 1,0 0,1 1,-11-2,-1-1,1 1,-1-1,0 1,0 0,1 0,-1 0,0 0,0 0,-1 0,1 0,0 1,-1-1,0 1,1-1,-1 1,0 0,0-1,0 1,-1 0,1 0,-1 0,0-1,1 1,-1 0,0 0,-1 0,1 0,0 0,-1-1,0 1,0 1,-37 91,32-83,-10 16,-1-1,-2-1,0-1,-2-1,-8 8,7-10,2 1,0 1,2 1,1 1,-12 23,28-46,-1-1,1 1,0 0,0 0,0-1,1 1,-1 0,1 0,-1 0,1 0,0 0,0 0,0 0,1 0,-1 0,1 0,0 0,-1-1,1 1,0 0,1 0,-1-1,0 1,1-1,0 1,-1-1,1 1,0-1,0 0,1 0,-1 0,0 0,1-1,0 1,4 3,0-1,1 0,-1 0,1-1,0 0,0-1,0 0,1 0,-1-1,0 0,6 0,2-2,1 0,0-2,-1 0,0-1,0 0,0-2,0 1,-1-2,2-1,-1 0</inkml:trace>
  <inkml:trace contextRef="#ctx0" brushRef="#br0" timeOffset="789.313">745 2,'-1'-1,"0"1,0 0,1 0,-1 0,0 0,0-1,0 1,1 0,-1 1,0-1,0 0,0 0,0 0,1 0,-1 1,0-1,0 0,1 0,-1 1,0-1,0 1,1-1,-1 1,1-1,-1 1,0-1,1 1,-1 0,1-1,-1 1,1 0,-1-1,1 1,0 0,-1 0,1-1,0 1,0 0,0 0,-1 0,1-1,0 1,0 0,0 0,0 0,0 0,0-1,1 1,-1 0,0 0,0 0,0-1,1 1,-1 0,1 0,-1-1,0 1,1 0,-1-1,1 1,16 90,4-1,5-1,3 1,-27-83,37 105,-39-111,0 0,0-1,0 1,0 0,1 0,-1 0,0 0,1 0,-1 0,0 0,1 0,0-1,-1 1,1 0,-1 0,1 0,0-1,-1 1,1 0,0-1,0 1,-1-1,1 1,0-1,0 1,0-1,0 0,0 1,0-1,0 0,0 0,0 0,0 0,0 0,0 0,0 0,0 0,-1 0,1 0,0 0,0 0,0-1,0 1,0 0,0-1,0 1,0-1,0 1,-1-1,1 0,0 1,0-1,-1 1,1-1,0 0,-1 0,1 0,32-54,-30 50,68-200,-11 44,-60 162,0-1,0 0,1 1,-1-1,0 0,0 1,1-1,-1 0,0 0,0 1,1-1,-1 0,0 0,1 0,-1 0,1 1,-1-1,0 0,1 0,-1 0,0 0,1 0,-1 0,1 0,-1 0,0 0,1 0,-1 0,0 0,1 0,-1 0,1 0,-1 0,0-1,1 1,-1 0,0 0,1 0,-1-1,0 1,1 0,-1 0,0-1,0 1,1 0,-1-1,0 1,0 0,0-1,1 1,-1 0,0-1,0 1,0 0,0-1,0 1,3 38,-3-35,0 29,2-1,1 0,1 0,2 0,1 0,1-1,2 0,1-1,3 4,29 21,-42-53,1 0,-1 0,1-1,-1 1,1 0,0-1,0 0,-1 1,1-1,0 0,0 0,-1 1,1-2,0 1,0 0,-1 0,1 0,0-1,0 1,-1-1,1 1,0-1,-1 0,1 0,-1 0,1 0,-1 0,1 0,-1 0,0 0,1 0,-1-1,0 1,0-1,0 1,0-1,0 1,11-17,-1-1,0-1,-1 1,-2-2,0 1,5-20,8-19,80-180,-97 215</inkml:trace>
  <inkml:trace contextRef="#ctx0" brushRef="#br0" timeOffset="1183.295">293 849,'100'-15,"425"-76,-145-8,-223 65,-155 33,-1 1,0-1,0 1,0-1,0 1,1 0,-1 0,0 0,0-1,1 1,-1 0,0 0,0 1,1-1,-1 0,0 0,0 1,0-1,1 0,-1 1,0-1,0 1,0 0,0-1,0 1,0 0,0 0,0-1,0 1,0 0,0 1,-1 7</inkml:trace>
  <inkml:trace contextRef="#ctx0" brushRef="#br0" timeOffset="1889.782">603 1356,'-6'6,"6"-6,8-15,78-143,48-30,-124 176,-8 8,1 0,-1 0,1 1,0-1,0 1,1-1,-1 1,1 0,0 0,0 1,0-1,0 1,0 0,0 0,0 0,1 0,-1 1,1 0,2-1,-4 4,0 0,0 0,-1 0,1 1,-1-1,1 1,-1 0,0-1,0 1,0 0,0 0,-1 0,1 0,-1 1,0-1,0 0,0 1,0-1,-1 0,1 1,-1-1,0 1,0-1,0 1,0-1,-1 1,0 2,1 10,1-9,-1 2,0 0,1 0,0 0,0 0,1 0,0-1,0 1,1-1,1 1,-1-1,1 0,1 0,3 5,-5-12,1 0,-1 0,0 0,1-1,-1 0,1 1,-1-1,0-1,1 1,-1 0,1-1,-1 0,0 1,0-1,1-1,-1 1,0 0,0-1,0 0,0 1,0-1,-1 0,1-1,-1 1,1 0,-1-1,0 1,0-1,0 0,0 0,0 0,-1 2,29-30,142-127,-170 156,0 0,-1 1,1-1,0 0,1 0,-1 1,0-1,0 1,1 0,-1 0,1 0,-1 0,1 0,0 0,-1 1,1-1,-1 1,1 0,0 0,0 0,-1 0,1 0,0 1,-1-1,1 1,-1-1,1 1,-1 0,1 0,-1 0,1 1,-1-1,0 0,1 1,-1 0,0-1,0 1,0 0,-1 0,1 0,0 0,-1 1,1-1,-1 0,0 1,0-1,0 1,0 0,17 237,-12-222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15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6 507,'-5'-7,"18"21,9 19,-1 2,-1 0,-2 0,13 39,58 207,-44-163,-45-118,0 1,0-1,0 1,1 0,-1-1,0 1,1-1,-1 1,0-1,1 1,-1-1,0 1,1-1,-1 1,1-1,-1 1,1-1,-1 0,1 1,-1-1,1 0,-1 1,1-1,0 0,-1 0,1 0,-1 0,1 1,0-1,-1 0,1 0,0 0,-1 0,1 0,-1-1,1 1,0 0,-1 0,1 0,0 0,-1-1,1 1,-1 0,1-1,-1 1,1 0,-1-1,1 1,-1 0,1-1,-1 1,0-1,1 1,-1-1,1 1,-1-1,0 0,0 1,1-1,-1 1,17-42,-15 37,23-90,-3 0,-5-1,2-65,-18 152,32-269,-28 275,-4 14</inkml:trace>
  <inkml:trace contextRef="#ctx0" brushRef="#br0" timeOffset="446.214">654 958,'56'-17,"58"-11,-113 28,0 0,0 0,0 0,0 1,0-1,0 0,0 1,0-1,0 1,0-1,0 1,-1 0,1-1,0 1,0 0,-1 0,1-1,0 1,-1 0,1 0,0 0,-1 0,1 0,-1 0,0 0,1 0,-1 0,0 0,0 0,1 0,-1 0,0 0,0 0,0 0,0 0,0 0,-1 0,1 0,0 0,0 0,-1 0,1 0,-1 0,1 0,-1 0,1 0,-1 0,1 0,-1-1,0 1,1 0,-1 0,0 0,-38 45,39-46,-120 141,119-138,1-1,-1 0,1 0,0 1,0-1,0 0,0 0,0 1,1-1,-1 0,1 0,-1 0,1 1,0-1,0 0,0 0,0 0,0 0,0 0,1-1,-1 1,0 0,1-1,0 1,-1 0,1-1,0 0,0 1,0-1,0 0,0 0,0 0,0 0,0-1,0 1,0-1,1 1,-1-1,0 0,0 1,1-1,-1 0,0-1,0 1,1 0,-1-1,0 1,0-1,0 1,0-1,1 0,0-1,7 0,0 0,-1 0,1-1,-1 0,0-1,0 0,0-1,-1 0,0 0,1 0,-2-1,1-1,-1 1,0-1,0 0,3-5,-2-5</inkml:trace>
  <inkml:trace contextRef="#ctx0" brushRef="#br0" timeOffset="881.271">824 140,'7'-9,"1"0,0 0,0 1,1 0,0 1,0 0,0 0,1 1,1 0,-1 1,1 0,-1 0,1 1,1 1,-1 0,3 0,96-3,-107 7,0 0,1 0,-1 0,0 0,0 1,0-1,0 1,0 0,0 0,0 0,-1 0,1 0,-1 0,0 1,1-1,-1 1,0 0,0 0,-1 0,1 0,-1 0,1 0,-1 0,0 0,0 1,0-1,-1 0,1 1,-1-1,0 2,0 2,0 0,-1 0,0 0,-1-1,1 1,-1-1,-1 1,1-1,-1 0,0 0,0 0,-1 0,0 0,0-1,-2 3,-26 47,31-54,1 0,-1 1,1-1,-1 0,1 0,0 1,0-1,0 0,0 1,0-1,0 0,0 1,0-1,0 0,0 1,1-1,-1 0,1 0,-1 1,1-1,-1 0,1 0,0 0,-1 0,1 0,0 0,0 0,0 0,0 0,0 0,0 0,0 0,0-1,0 1,0 0,1-1,-1 1,0-1,0 0,1 1,-1-1,0 0,1 1,61 5,-58-6,113-3,-93 2</inkml:trace>
  <inkml:trace contextRef="#ctx0" brushRef="#br0" timeOffset="1147.16">1417 788,'38'-4,"18"-3,4-3,-4-2,-6 3,-7 1,-6 4,-4 1,-3 2,-2 1,-1 0,-5 0</inkml:trace>
  <inkml:trace contextRef="#ctx0" brushRef="#br0" timeOffset="1849.217">2009 365,'39'117,"-28"-94,157 404,-169-426,1 0,0 1,0-1,0 0,0 1,0-1,1 0,-1 0,0 1,1-1,-1 0,0 0,1 0,0 1,-1-1,1 0,0 0,-1 0,1 0,0 0,0 0,0 0,0 0,0-1,0 1,0 0,0 0,0-1,0 1,0-1,1 1,-1-1,0 1,0-1,0 0,1 0,-1 0,0 1,1-1,-1 0,0 0,0-1,1 1,-1 0,0 0,0-1,1 1,-1-1,0 1,0-1,0 1,0-1,1 0,-1 1,0-1,0 0,-1 0,1 0,0 0,0 0,0-1,11-16,-2-2,-1 1,0-1,-1 0,-1-1,1-9,19-52,145-408,-168 476</inkml:trace>
  <inkml:trace contextRef="#ctx0" brushRef="#br0" timeOffset="2118.329">2686 874,'5'24,"2"12,-1 6,-1-1,-2-6</inkml:trace>
  <inkml:trace contextRef="#ctx0" brushRef="#br0" timeOffset="2583.756">2969 55,'3'-5,"0"1,0 0,1 0,-1 1,1-1,0 1,0-1,0 1,0 1,1-1,-1 1,1-1,0 1,0 1,0-1,0 1,0-1,0 1,0 1,0-1,0 1,5 0,-8 0,1 0,0-1,-1 2,1-1,-1 0,1 0,-1 1,1-1,-1 1,1 0,-1 0,0 0,1 0,-1 0,0 1,0-1,0 1,0-1,0 1,0 0,0 0,-1 0,1-1,-1 2,1-1,-1 0,0 0,1 0,-1 1,-1-1,1 1,0-1,0 1,-1-1,0 1,1-1,-1 1,0-1,0 1,0-1,-1 1,1-1,0 1,-1-1,0 2,-24 62,21-58,0-1,0 1,1 0,0 0,1 0,-1 1,2-1,-1 0,1 1,0-1,1 1,0-1,0 1,1-1,0 2,2-7,0 1,1 0,-1-1,1 0,0 0,0 0,0 0,0-1,0 0,0 1,1-2,-1 1,1 0,0-1,-1 0,1 0,0 0,0-1,-1 1,1-1,0 0,0-1,0 1,-1-1,1 0,3-1,5 1,75-13,-63 6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22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1 284,'73'0,"177"-11,19-25,-193 26,-86 14,-2 2</inkml:trace>
  <inkml:trace contextRef="#ctx0" brushRef="#br0" timeOffset="269.725">113 510,'34'-5,"15"-2,5 1,3 1,-5-3,-5-1,-6 2,0 2,-3 1,-3 3,-2 0,-3 0,0 2,-7 4,-6 1</inkml:trace>
  <inkml:trace contextRef="#ctx0" brushRef="#br0" timeOffset="1182.092">423 1,'81'61,"111"42,45-4,-235-99,-1 0,1 0,-1 0,0 1,1-1,-1 0,0 1,0-1,1 1,-1-1,0 1,0 0,0-1,1 1,-1 0,0 0,0 0,0 0,0 0,-1 0,1 0,0 0,0 0,-1 1,1-1,0 0,-1 0,1 1,-1-1,0 0,1 1,-1-1,0 0,0 1,0-1,0 0,0 1,0-1,0 0,-1 1,1-1,0 0,-1 1,1-1,-1 0,1 1,-1-1,0 0,1 0,-1 0,0 0,0 0,0 0,0 0,0 0,0 0,0 0,0 0,0-1,-1 1,-113 72,-125 121,170-114,61-64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1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0 174,'2'-5,"0"0,0 0,0 0,1 1,-1-1,1 1,0 0,1-1,-1 1,1 1,-1-1,1 0,1 1,-1 0,0 0,3-1,-7 4,20-13,2 2,-1 0,2 1,-1 1,1 1,1 2,11-3,-22 6,15-4,-1 1,2 2,-1 1,0 1,0 1,25 3,-51-2,1 0,-1 0,0 0,0 1,1-1,-1 1,0-1,0 1,1 0,-1 0,0 0,0 0,0 0,0 0,-1 1,1-1,0 1,0-1,-1 1,1 0,-1 0,1 0,-1 0,0 0,0 0,0 0,0 0,0 0,0 0,-1 0,1 1,-1-1,0 0,1 0,-1 1,0-1,0 0,0 1,-1-1,1 0,0 1,-1-1,0 0,1 0,-1 0,0 0,0 1,0-1,-2 1,-10 25,-1-1,-2 0,0-2,-2 0,-1 0,-1-2,-1 0,-1-2,-4 3,-47 55,71-77,1 0,-1 1,1-1,0 1,0-1,0 1,1-1,-1 1,1 0,-1-1,1 1,0 0,0-1,0 1,0 0,0-1,1 1,-1 0,1-1,0 1,0-1,0 1,0-1,0 1,1-1,-1 0,1 1,-1-1,1 0,0 0,0 0,0 0,0-1,0 1,0 0,0-1,1 1,4 3,0-1,0 0,0 0,0 0,1-1,-1 0,1-1,0 0,-1 0,1 0,0-1,0 0,0-1,1 0,-1 0,0-1,0 0,0 0,0-1,1 0,94-28,-85 23</inkml:trace>
  <inkml:trace contextRef="#ctx0" brushRef="#br0" timeOffset="683.252">847 89,'18'39,"67"244,-84-282,-1 1,0-1,0 0,1 0,-1 0,0 0,1 0,-1 0,1 0,0 0,-1 0,1 0,0 0,0 0,-1 0,1 0,0 0,0-1,0 1,0 0,0-1,0 1,0-1,0 1,0-1,0 1,1-1,-1 0,0 0,0 1,0-1,0 0,1 0,-1 0,0 0,0 0,0-1,0 1,0 0,1 0,-1-1,0 1,0-1,0 1,0-1,0 1,0-1,0 0,0 0,0 1,0-1,-1 0,1 0,0 0,0 0,-1 0,16-18,-2 0,0-1,-1-1,-1 0,-1-1,-1 0,0-4,14-26,32-55,-56 106,0 0,1 1,-1-1,0 0,0 1,0-1,1 1,-1-1,0 1,1-1,-1 0,0 1,1-1,-1 1,1 0,-1-1,1 1,-1-1,1 1,-1 0,1-1,-1 1,1 0,0 0,-1-1,1 1,-1 0,1 0,0 0,-1 0,1 0,0 0,-1 0,1 0,0 0,-1 0,1 0,-1 0,1 0,0 0,-1 1,1-1,-1 0,1 1,0-1,-1 0,1 1,-1-1,1 0,-1 1,1-1,-1 1,0-1,1 1,-1-1,0 1,1-1,-1 1,0 0,1-1,-1 1,0-1,0 1,0 0,7 43,-7-31,0 1,1-1,0 1,1-1,0 1,1-1,1 0,0 0,1-1,0 1,1-1,1 0,-1 0,2-1,0 0,0 0,8 7,-14-16,1-1,-1 0,0 1,0-1,1 0,-1 0,0 0,1 0,-1-1,1 1,-1-1,1 0,-1 1,1-1,0 0,-1 0,1-1,-1 1,1-1,-1 1,1-1,-1 0,0 0,1 0,-1 0,0 0,1 0,-1-1,0 1,0-1,0 1,0-1,-1 0,1 0,0 0,0 0,53-84,-50 78,108-224,-102 208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4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0 170,'267'-39,"306"-53,-437 64,-90 20,-25 6</inkml:trace>
  <inkml:trace contextRef="#ctx0" brushRef="#br0" timeOffset="703.546">340 735,'53'-114,"5"4,31-39,-87 145,64-73,-63 78,0 0,0 0,0 0,0 1,0 0,-1-1,1 1,-1 0,1 0,-1 0,0 1,1-1,-1 1,0-1,-1 1,1 0,0-1,-1 1,0 0,1 0,-1 0,0 0,-1 0,1 1,0-1,-1 1,2 0,8 38,-11-38,1 0,0 0,0 0,0 0,0 0,1 0,-1 0,1 0,0 0,1-1,-1 1,0 0,1-1,0 1,0-1,0 1,0-1,1 0,-1 0,1 0,0 0,0 0,0-1,0 1,0-1,1 0,-1 0,0 0,1-1,0 1,-1-1,1 1,0-1,0-1,2 1,1-3,1-2,0 1,-1-1,0 0,0 0,0-1,-1 0,1 0,-1-1,0 0,-1 0,2-2,8-6,156-141,-169 152,1 0,0 0,-1 1,1 0,0-1,0 1,0 0,1 0,-1 0,0 1,1-1,-1 1,1 0,0 0,-1 0,1 1,0-1,-1 1,1 0,0 0,0 0,0 0,-1 1,1-1,0 1,-1 0,1 0,-1 0,1 1,-1 0,1-1,-1 1,0 0,0 0,0 1,0-1,2 2,-2 7,0-1,-1 0,0 1,-1 0,0-1,0 1,-1 0,-1-1,0 1,-1 6,0-6,1 0,0 0,1 0,0 0,1 0,0 0,1 0,0 0,4 9,19 10,-9-22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0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613,'5'0,"6"0,7 0,4 0,3 0,3 0,1 0,1 0,-1-5,0-1,0 0,0 1,0 1,-6 2</inkml:trace>
  <inkml:trace contextRef="#ctx0" brushRef="#br0" timeOffset="235.433">1271 867,'24'0,"13"0,4-5,1-1,-3-1,-2 2,-3 2,-3 1,-7-4,-6-1</inkml:trace>
  <inkml:trace contextRef="#ctx0" brushRef="#br0" timeOffset="-1795.077">1 444,'91'255,"-68"-187,-4 0,-2 1,2 38,0-35,-18-71,-1-1,0 1,1-1,-1 0,0 1,1-1,-1 0,0 1,1-1,-1 0,1 1,-1-1,0 0,1 0,-1 0,1 1,-1-1,1 0,-1 0,1 0,-1 0,1 0,-1 0,1 0,-1 0,1 0,-1 0,1 0,-1 0,1 0,-1 0,0-1,1 1,-1 0,1 0,-1 0,1-1,-1 1,0 0,1-1,-1 1,1 0,-1-1,0 1,1 0,-1-1,0 1,0-1,1 1,-1-1,0 1,0 0,0-1,0 1,0-1,1 1,-1-1,0 1,0-1,0 1,0-1,11-32,103-464,-84 308,-28 163</inkml:trace>
  <inkml:trace contextRef="#ctx0" brushRef="#br0" timeOffset="-658.979">452 924,'77'-15,"-69"12,0 1,0-1,1 1,-1 1,0 0,1 0,-1 0,1 1,-1 1,1-1,-1 1,7 2,-14-2,1 0,-1-1,1 1,-1 0,0 0,1 0,-1 0,0 1,1-1,-1 0,0 0,0 1,0-1,0 1,-1-1,1 1,0-1,-1 1,1-1,0 1,-1 0,0-1,1 1,-1 0,0-1,0 1,0 0,0 0,0-1,-1 1,1 0,0-1,-1 1,1 0,-1-1,0 1,1-1,-1 1,0-1,0 1,0-1,-1 1,-43 64,-52 19,97-85,-1 1,0-1,0 0,1 0,-1 1,0-1,1 1,-1-1,0 1,1-1,-1 1,1-1,-1 1,1 0,-1-1,1 1,-1 0,1-1,0 1,-1 0,1-1,0 1,-1 0,1 0,0 0,0-1,0 1,0 0,0 0,0 0,0-1,0 1,0 0,0 0,0 0,1-1,-1 1,0 0,0 0,1-1,-1 1,1 0,-1-1,1 1,-1 0,1-1,-1 1,1-1,-1 1,1-1,0 1,-1-1,1 1,0-1,-1 1,1-1,0 0,0 0,-1 1,1-1,0 0,0 0,0 0,0 0,58 5,-54-5,122-31,-105 21</inkml:trace>
  <inkml:trace contextRef="#ctx0" brushRef="#br0" timeOffset="3367.931">537 77,'216'-67,"-214"65,1 1,-1 0,0 0,1 0,-1 0,1 0,-1 1,1-1,-1 1,1-1,0 1,-1 0,1 0,-1 0,1 1,0-1,-1 0,1 1,-1 0,1 0,-1 0,1 0,-1 0,0 0,0 0,1 1,-1-1,0 1,0 0,0-1,0 1,-1 0,1 0,-1 0,1 1,-1-1,1 0,-1 0,0 1,0-1,0 1,-1-1,1 3,-2 2,0 1,-1-1,0 1,-1-1,0 0,0 0,0 0,-1 0,0-1,0 1,-1-1,0 0,0 0,0-1,-1 0,1 0,-6 3,-32 38,43-45,-1-1,1 1,-1 0,1-1,-1 1,1 0,0 0,-1-1,1 1,0 0,0 0,0 0,-1 0,1-1,0 1,0 0,0 0,0 0,0 0,1-1,-1 1,0 0,0 0,0 0,1-1,-1 1,0 0,1 0,-1-1,1 1,-1 0,1-1,-1 1,1-1,0 1,-1 0,1-1,0 1,-1-1,1 1,0-1,-1 0,1 1,0-1,0 0,0 0,-1 1,1-1,0 0,0 0,0 0,0 0,-1 0,1 0,0 0,0 0,0-1,58 5,-54-4,114-2,-94 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7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1 340,'10'94,"31"157,96 166,-137-415,0-1,0 0,0 1,0-1,1 0,-1 0,0 1,0-1,1 0,-1 0,1 1,-1-1,1 0,0 0,-1 0,1 0,0 0,0 0,0 0,0 0,0 0,0 0,0 0,0-1,0 1,0 0,0-1,0 1,1-1,-1 1,0-1,0 0,1 1,-1-1,0 0,0 0,1 0,-1 0,0 0,1 0,-1 0,0-1,0 1,1 0,-1-1,0 1,0-1,1 1,-1-1,0 0,0 1,0-1,0 0,0 0,0 0,42-107,-31 66,106-357,-40 165,-75 226,-6 14</inkml:trace>
  <inkml:trace contextRef="#ctx0" brushRef="#br0" timeOffset="282.97">593 961,'0'24,"0"12,0 6,5-5,1-9</inkml:trace>
  <inkml:trace contextRef="#ctx0" brushRef="#br0" timeOffset="1109.757">876 57,'52'-19,"91"-18,-45 45,-96-7,0-1,1 1,-1 0,0 0,0 1,0-1,0 0,0 1,0-1,0 1,0-1,-1 1,1 0,-1 0,1 0,-1 0,0 0,1 0,-1 0,0 1,0-1,-1 0,1 1,0-1,-1 0,0 1,1-1,-1 1,0-1,0 0,0 1,-1-1,1 1,-1-1,1 0,-1 1,0 1,-4 9,0-1,-1 1,-1-1,0 0,0 0,-1-1,0 0,-1 0,-2 0,-27 37,36-46,1-1,-1 1,1 0,0-1,-1 1,1 0,0 0,0 0,0 0,0 0,0 0,1 0,-1 0,0 1,1-1,0 0,0 0,-1 0,1 1,0-1,1 0,-1 0,0 0,1 1,-1-1,1 0,0 0,0 0,-1 0,1 0,1 0,-1 0,0 0,0-1,1 1,-1 0,1-1,-1 1,1-1,0 1,0-1,0 0,-1 0,1 0,0 0,0 0,0 0,1 0,-1-1,0 1,0-1,0 0,2 1,14 1,0-1,0 0,0-2,0 0,0-1,0 0,-1-2,1 0,6-3,24-2,-26 6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6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1 282,'14'0,"10"0,5 0,3 0,1 0,-1 0,-1-4,5-3,0 1,-1 2,-2-5,-2 1,0 1,-2 2,-1 1,-5 2</inkml:trace>
  <inkml:trace contextRef="#ctx0" brushRef="#br0" timeOffset="271.022">227 1,'0'38,"0"18,0 4,0-4,0-6,0-7,0-6,4-4,3-4,-1-1,-1-1,3-5,0-1,5-4,-2-6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9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85,'-9'88,"4"0,4 0,5 33,36 510,-41-470,1-172</inkml:trace>
  <inkml:trace contextRef="#ctx0" brushRef="#br0" timeOffset="248.895">0 847,'63'-9,"-1"-3,-1-2,-1-3,52-23,-74 21,0-3,-1-1,-1-1,-2-2,0-2,-2-1,-1-1,-2-1,-1-2,-1-1,-2-2,-1 0,14-31,-20 37</inkml:trace>
  <inkml:trace contextRef="#ctx0" brushRef="#br0" timeOffset="566.022">932 0,'-53'398,"51"-320,2 0,4-1,3 1,4-1,3 0,5 4,30 46,-47-126,0 0,0 1,1-1,-1 0,0 0,0-1,1 1,-1 0,0-1,1 1,-1-1,1 0,-1 0,1 0,-1 0,0 0,1-1,-1 1,1-1,-1 1,0-1,1 0,-1 0,0 0,0 0,0 0,0-1,0 1,0-1,0 1,0-1,-1 0,1 1,0-1,-1 0,0 0,1 0,-1-1,0 1,0 0,0 0,0 0,-1-1,1-1,10-9,126-163,-136 174,-1 0,1 0,0 0,-1-1,1 1,0 0,0 0,1 1,-1-1,0 0,1 0,-1 0,1 1,0-1,-1 1,1 0,0-1,0 1,0 0,0 0,0 0,0 0,0 0,0 1,0-1,0 0,1 1,-1 0,0 0,0-1,1 1,-1 1,0-1,0 0,1 0,-1 1,0-1,0 1,0 0,0 0,0 0,0 0,0 0,0 0,0 0,0 1,0-1,-1 1,1-1,-1 1,1 0,-1-1,2 3,16 62,-18-59,0 0,1 0,-1 0,1-1,0 1,1 0,0-1,0 0,0 0,0 0,1 0,2 1,14 11,1-5</inkml:trace>
  <inkml:trace contextRef="#ctx0" brushRef="#br0" timeOffset="1153.46">1835 706,'-37'42,"7"-10,1 1,2 2,1 0,2 2,-2 8,24-43,0 0,0 0,0 1,0-1,1 1,-1-1,1 1,0 0,0-1,0 1,0 0,0 0,0 0,1 0,0 0,-1 0,1 0,0 0,0-1,1 1,-1 0,1 0,-1 0,1 0,0 0,0 0,0-1,1 1,-1 0,1-1,-1 1,1-1,0 0,0 1,0-1,0 0,0 0,0 0,1 0,-1-1,1 1,-1-1,1 1,0-1,1 0,9 0,0-1,0 0,1-1,-1 0,0-1,0-1,0 0,-1-1,1 0,-1-1,0 0,0-1,0 0,-1-1,0 0,0-1,-1-1,0 1,0-1,-1-1,0 0,-1-1,81-72,-87 83,1-1,-1 2,0-1,1 0,-1 0,0 1,0-1,0 1,1 0,-1-1,0 1,0 0,0 0,0 1,0-1,0 0,0 1,-1-1,1 1,0-1,-1 1,1 0,-1 0,0 0,0 0,0 0,1 0,-2 0,1 0,0 0,0 0,-1 1,1-1,-1 0,0 0,0 1,1-1,-1 0,-1 1,1-1,0 0,-1 0,1 1,2 9,-1-5,0 0,1 0,0 0,0 0,0-1,1 1,0 0,0-1,1 0,0 0,0 0,0 0,1-1,0 1,0-1,0-1,1 1,0-1,-1 1,1-2,1 1,-1-1,1 0,-1 0,1 0,0-1,0 0,0-1,0 0,0 0,0 0,0-1,1 0,-1 0,0-1,7-4,-1-1,0-1,0 0,0-1,-1 0,0-1,-1 0,0-1,0 0,-1-1,-1 0,0-1,8-11,5-17,-1-2,-1 0,-3 0,-1-2,-3 0,-1-1,-3 0,-1-3,-4 29,16-66,-5-1,-3 0,-4-1,-3-22,-15 50,10 58,0-1,0 1,-1-1,1 1,-1 0,1 0,-1-1,1 1,-1 0,0 0,0 0,1 0,-1 0,0-1,0 2,0-1,0 0,-1 0,1 0,0 0,0 1,0-1,-1 0,1 1,0-1,0 1,-1 0,1-1,-1 1,1 0,0 0,-1 0,1 0,0 0,-1 0,1 0,-1 1,1-1,-1 0,-4 5,1 0,-1-1,1 2,0-1,0 1,0 0,1 0,0 0,0 0,1 1,-1-1,2 1,-1 0,1 0,0 0,-1 3,1-3,-13 46,3 1,2 0,3 0,2 1,2 0,3 0,2 0,3 0,2-1,2 0,3 0,2-1,2 0,3-2,1 0,3-1,11 15,6 6,-50-64,-3-11</inkml:trace>
  <inkml:trace contextRef="#ctx0" brushRef="#br0" timeOffset="1400.456">2146 565,'33'0,"21"0,7 0,-4 5,0 1,-7 0,0-1,-1-1,2-2,-4-1,-4-1,-10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49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1 424,'301'-17,"-102"-6,-140 14,-50 13</inkml:trace>
  <inkml:trace contextRef="#ctx0" brushRef="#br0" timeOffset="271.707">114 622,'14'0,"15"0,7 0,2 0,0-5,-3-1,-1 0,-3 1,-1 1,-1 2,-1 1,0 1,-5 0</inkml:trace>
  <inkml:trace contextRef="#ctx0" brushRef="#br0" timeOffset="783.132">311 1,'11'18,"1"-1,1 0,0-1,1 0,1-1,0-1,1 0,0-1,1-1,1-1,0 0,1-1,0-1,0-1,0 0,10 1,-12-4,0 0,-1 1,0 1,0 1,-1 0,0 1,0 0,-1 1,-1 1,1 1,-2-1,11 14,-21-20,0 0,0 1,0-1,-1 1,0-1,0 1,0 0,-1-1,0 1,0 0,0-1,-1 1,0 0,0-1,0 1,-1 0,0-1,0 0,0 1,-1-1,1 0,-1 0,0-1,-1 1,1-1,-1 1,0-1,0 0,-1 0,1-1,-1 1,1-1,-1 0,0 0,-1-1,-40 26,10-8,0 2,1 2,1 1,2 2,-9 9,1 28,33-42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7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0 484,'39'-14,"-1"-1,-1-3,0-1,-1-1,-1-2,-2-2,0-1,-1-1,-2-2,-1-1,15-19,-24 24,81-119,-100 115,-10 43,1 2,0-1,1 1,1 0,1 1,0-1,1 1,1 0,1 1,-4 14,-6 36,4 2,2-1,4 1,3-1,2 1,10 46,-8-84,8 42,-2 1,-5 1,-2-1,-4 1,-3 0,-6 19,7-82,0 0,-1 0,-1-1,0 1,0-1,-2 0,1-1,-2 1,1-1,-2 0,0-1,0 0,-1 0,0 0,-1-1,0-1,-1 0,0 0,0-1,-12 6,16-12,-1-1,1-1,0 1,0-1,0 0,0-1,-1 0,1 0,0 0,0-1,0 0,1-1,-1 1,0-1,1-1,0 1,0-1,0 0,0 0,0-1,1 0,0 0,0 0,0-1,1 1,0-1,0 0,0 0,1-1,0 1,0-1,0 0,1 1,0-1,0 0,1 0,0 0,0-1,1 1,0-5,1-19,2-1,1 1,1-1,2 1,1 1,2-1,0 1,2 1,2 0,2-1,-6 4,2 2,0-1,2 2,1 0,1 1,0 0,2 1,0 1,2 1,0 0,5-1,-17 14,0 0,0 1,1 0,0 1,0-1,1 2,-1-1,1 1,-1 1,1 0,7-1,4 2</inkml:trace>
  <inkml:trace contextRef="#ctx0" brushRef="#br0" timeOffset="250.902">846 709,'-118'235,"115"-231,1 0,0 0,0 0,0 0,0 0,1 1,0-1,-1 1,2-1,-1 1,1-1,-1 1,1 0,0-1,1 1,-1-1,1 1,0-1,0 1,1-1,-1 1,1-1,0 0,0 0,0 0,1 0,-1 0,1 0,0-1,0 1,0-1,1 0,-1 0,1 0,0 0,-1-1,1 1,0-1,1 0,-1-1,3 2,-1-2,1-1,0 0,0 0,0 0,-1-1,1 0,0-1,-1 1,1-1,-1 0,0-1,1 0,-1 0,0 0,0 0,-1-1,1 0,-1 0,0-1,0 0,0 0,-1 0,0 0,0 0,7-9,-1-1,-1 0,0 0,-1 0,0-1,-2 0,0-1,3-13,-6 22,0 0,-1-1,0 1,-1 0,0-1,0 1,-1-1,0 1,0-1,-1 1,0-1,-1 1,0-1,0 1,-1 0,0 0,0 0,-1 1,0-1,0 1,-1 0,0 0,0 0,-10-6,3 1</inkml:trace>
  <inkml:trace contextRef="#ctx0" brushRef="#br0" timeOffset="534.339">1185 851,'-8'30,"2"-15,0 2,2-1,0 0,1 1,0 0,2 0,0 0,0 0,2 0,1 9,-1-23,-1 0,1-1,-1 1,1 0,0-1,0 1,0-1,1 1,-1-1,0 0,1 1,0-1,-1 0,1 0,0 0,0 0,0-1,1 1,-1 0,0-1,0 1,1-1,-1 0,1 0,-1 0,1 0,0 0,-1-1,1 1,0-1,0 0,-1 1,1-1,0-1,0 1,-1 0,1-1,5 0,0-1,0-1,0 0,-1 0,1 0,-1-1,0 0,0 0,0-1,0 0,4-5,2-1,-2-1,0 0,0 0,-1-1,0 0,-2-1,1 0,-2-1,0 1,0-1,3-14,16-55,-21 59</inkml:trace>
  <inkml:trace contextRef="#ctx0" brushRef="#br0" timeOffset="935.691">1609 1133,'8'-52,"2"0,3 1,2 1,2 0,3-1,0 13,-8 66,-11-26,28 118,-28-115,1-1,0 1,0-1,0 1,0-1,1 0,0 0,0 0,0 0,1 0,-1-1,1 1,0-1,-1 0,2 0,-1-1,0 1,0-1,1 0,-1 0,1 0,0-1,2 1,-2-2,0 0,0 0,0 0,0-1,0 1,0-1,0-1,0 1,-1-1,1 0,0 0,-1 0,0 0,1-1,-1 0,0 0,0 0,0 0,-1-1,1 1,-1-1,0 0,1-2,59-101,-62 105,9-20,-2 2</inkml:trace>
  <inkml:trace contextRef="#ctx0" brushRef="#br0" timeOffset="1336.122">2229 795,'-2'6,"-5"14,0 0,1 0,1 1,1-1,0 1,2 0,1 0,0 5,1-23,0-1,1 1,-1 0,0-1,1 1,0 0,0-1,-1 1,2-1,-1 1,0-1,0 0,1 0,-1 1,1-1,0 0,-1 0,1 0,0-1,0 1,1 0,-1-1,0 1,0-1,1 0,-1 0,1 0,-1 0,1 0,-1 0,1-1,0 1,-1-1,1 0,0 1,-1-1,1-1,0 1,4-1,1 1,-1-2,1 1,-1-1,0-1,0 1,0-1,0 0,-1-1,1 1,-1-2,0 1,3-2,18-23,-2 0,-1-2,-1-1,-1 0,-2-2,-2 0,-1-1,-1-1,-2 0,8-37,-11 38,-2-1,-2 0,-1 0,-2 0,-1-1,-2-23,-2 51,0-1,0 1,-1-1,0 1,-1 0,0 0,0 0,-1 0,0 0,-1 1,-3-6,6 12,0-1,0 0,0 0,0 1,-1-1,1 1,-1-1,0 1,1 0,-1 0,0 1,0-1,-1 0,1 1,0 0,0 0,-1 0,1 0,0 0,-1 1,1 0,-1-1,1 1,-1 0,1 1,-1-1,1 1,-1-1,1 1,0 0,0 0,-1 1,1-1,-9 8,0 0,1 1,0 0,0 1,1 0,1 1,0 0,1 0,0 1,1 0,0 0,1 1,0 0,1 0,1 0,0 1,1-1,1 1,0 0,1 0,1 0,1 12,-2-8,2 1,1-1,0 0,1 0,1 0,1 0,1-1,0 0,1 0,1 0,1-1,1 0,0-1,1 0,0 0,2-1,0-1,0 0,1-1,1 0,0-2,5 3,1 2,1-1,1-2,1 0,0-1,0-1,1-2,0 0,12 1,-8-5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6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6,'-1'-1,"-1"1,1-1,0 0,0 1,-1 0,1-1,0 1,-1 0,1-1,0 1,-1 0,1 0,0 0,-1 0,1 0,0 0,-1 1,1-1,0 0,-1 1,1-1,0 1,0-1,-1 1,1 0,0-1,0 1,0 0,0 0,0 0,0 0,0 0,0 0,0 0,1 0,-1 0,0 1,1-1,-1 0,0 0,1 1,0-1,-1 0,1 1,0-1,-10 67,10-65,2 355,-2-330,1 1,2-1,1 1,1-1,2-1,0 1,2-1,1 0,1-1,9 14,-18-37,0 1,0-1,0 0,1 0,0 0,-1 0,1 0,0-1,0 1,1-1,-1 0,0 0,1 0,-1 0,1-1,0 1,0-1,-1 0,1 0,0 0,0-1,0 1,0-1,0 0,0 0,0-1,0 1,0-1,0 0,-1 0,1 0,0 0,0-1,-1 1,1-1,-1 0,1 0,-1 0,0-1,0 1,0-1,0 0,0 0,110-164,34-163,-117 286,-28 44,-1 1,1 0,-1-1,1 1,-1 0,1 0,-1 0,0 0,0 1,1-1,-1 0,0 0,0 1,0-1,-1 1,1-1,0 1,0-1,-1 1,1-1,-1 1,1 0,-1-1,0 1,1 0,-1-1,0 1,0 0,0-1,-1 2,2 2,17 120,-17-102,1 0,1 1,1-1,1-1,1 1,1-1,1 0,1 0,0-1,2 0,2 1,-10-18,1 1,0-1,0 0,1 0,-1 0,1 0,0-1,0 0,0 0,0 0,0-1,1 0,-1 0,1 0,0 0,-1-1,1 0,0 0,0-1,0 0,0 0,-1 0,1 0,0-1,0 0,0 0,-1-1,1 0,-1 0,1 0,-1-1,0 1,0-1,0 0,0-1,0 1,-1-1,1 0,-1 0,0-1,-1 1,4-5,11-21,-2 0,0-2,-2 0,-2-1,-1 0,-1-1,4-28,-1 7,47-201,-60 254,0 0,0 0,1 0,-1 0,0 1,1-1,-1 0,1 0,0 0,-1 1,1-1,0 0,0 0,0 1,0-1,1 1,-1-1,0 1,1 0,-1 0,1-1,-1 1,1 0,0 0,-1 0,1 0,9 1</inkml:trace>
  <inkml:trace contextRef="#ctx0" brushRef="#br0" timeOffset="329.888">1244 515,'27'-5,"-17"4,-1 0,1 0,0-1,-1 0,1-1,-1 0,0 0,0-1,0 0,0-1,-1 0,0 0,0-1,0 0,-1 0,1-1,-2 0,5-5,-8 8,0 0,0-1,-1 1,0 0,0-1,0 0,0 1,-1-1,0 0,0 0,0 0,-1 0,1 0,-1 0,0 0,-1 0,1 0,-1 0,0 0,0 1,-1-1,1 0,-1 0,0 1,0-1,-1 1,1 0,-1 0,0 0,0 0,-1 0,1 0,-1 1,1 0,-2-1,2 2,0-1,1 1,-1 0,0 0,0 0,-1 1,1-1,0 1,0 0,-1-1,1 2,-1-1,1 0,-1 1,1-1,-1 1,1 0,-1 0,1 1,-1-1,1 1,-1-1,1 1,-1 0,1 1,0-1,-1 0,1 1,0 0,0 0,0 0,0 0,1 0,-1 1,0-1,-1 3,-6 6,0 1,1 1,0 0,0 0,2 1,0 0,-5 13,6-11,0 0,1 0,1 1,0 0,2 0,0 0,0 0,2 0,0 0,1 0,2 11,-1-20,-1 0,1 0,1 0,-1 0,1 0,1 0,0-1,0 1,0-1,1 0,0 0,0-1,0 1,1-1,0 0,1-1,-1 0,1 0,0 0,0-1,1 0,-1 0,1-1,4 2,6 1,0-1,0-1,1 0,0-2,-1 0,1-1,0 0,0-2,14-2,-7-1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42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24 126,'-12'213,"6"-151,2 0,3 0,6 48,-2-75,-1-3,1 0,2 0,1 0,1 0,2-1,2 3,-10-31,0 1,0-1,0 0,0 0,0 1,1-1,-1 0,1 0,0 0,0-1,0 1,0 0,1-1,-1 1,1-1,0 0,-1 0,1 0,0 0,0 0,0-1,0 1,1-1,-1 0,0 0,1 0,-1 0,0-1,1 1,-1-1,1 0,-1 0,1 0,-1-1,0 1,1-1,-1 0,1 0,-1 0,0 0,0 0,0-1,0 1,0-1,0 0,2-2,11-14,0-2,-2 0,0 0,-1-2,-1 1,-2-2,1-2,15-27,82-174,-106 224,-3 2,1-1,0 0,0 1,0-1,0 0,-1 1,1-1,0 0,0 1,0-1,1 0,-1 0,0 1,0-1,0 0,0 1,1-1,-1 1,0-1,1 0,-1 1,0-1,1 1,-1-1,1 1,-1-1,1 1,-1-1,1 1,-1-1,1 1,-1 0,1-1,0 1,-1 0,1 0,0-1,-1 1,1 0,0 0,-1 0,1 0,0 0,-1 0,1 0,0 0,-1 0,1 0,0 0,-1 0,1 1,0-1,-1 0,1 0,0 1,-1-1,1 0,-1 1,1-1,-1 1,1-1,7 139,-5-103,-4-24,2 0,-1 0,1 0,1-1,0 1,1 0,0-1,0 1,2-1,-1 0,1 0,1-1,0 0,0 0,5 5,-9-12,1-1,-1 0,1-1,-1 1,1 0,-1-1,1 1,0-1,0 0,0 0,0 0,0 0,0-1,0 1,0-1,0 1,0-1,0 0,0-1,0 1,0 0,0-1,0 0,0 1,0-1,0-1,0 1,0 0,-1-1,1 1,0-1,-1 0,1 0,-1 0,0 0,0 0,0 0,0-1,0 1,1-2,63-114,-66 117,29-76,-4-2,-3-1,-2-10,0 5,27-165,-46 207,-8 53,4 5</inkml:trace>
  <inkml:trace contextRef="#ctx0" brushRef="#br0" timeOffset="1728.854">1039 549,'5'0,"6"0,7 0,4-5,4-1,2 0,1 1,-5-3,-1-1,1 2,0 1,1 3,1 1,-4-4,0 0,-5 0</inkml:trace>
  <inkml:trace contextRef="#ctx0" brushRef="#br0" timeOffset="2078.942">1096 746,'0'5,"5"2,6-1,6-1,6-2,2-5,3-4,1 1,1 0,-1 1,0-3,0-1,-5 6,-7 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46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134 171,'-29'194,"7"-88,-39 257,50-314,1 56,11-104,-1 1,1-1,0 0,0 1,0-1,0 0,0 0,1 0,-1 1,0-1,1 0,-1-1,0 1,1 0,-1 0,1-1,-1 1,1 0,0-1,-1 0,1 1,-1-1,1 0,0 0,-1 0,1 0,0 0,-1 0,1 0,0-1,-1 1,1-1,-1 1,1-1,-1 0,1 1,-1-1,1 0,-1 0,0 0,1 0,-1 0,0 0,0 0,0-1,0 1,0 0,1-2,13-7</inkml:trace>
  <inkml:trace contextRef="#ctx0" brushRef="#br0" timeOffset="301.81">501 227,'-48'84,"4"3,4 1,1 8,36-89,-5 10,0 0,1 0,1 0,1 1,0 0,2 0,0 1,0-1,2 0,1 1,0-1,1 1,1 0,-1-15,0 0,1 0,0-1,0 1,0 0,0-1,1 1,-1-1,1 0,0 1,0-1,0-1,0 1,0 0,1-1,-1 0,1 1,0-1,0-1,0 1,0-1,0 1,0-1,0 0,0 0,0-1,0 0,1 1,-1-1,3-1,3 1,1-1,0 0,-1-1,1 0,-1 0,1-1,-1-1,0 0,0 0,-1-1,8-4,7-11,0 0,-1-1,-1-1,-1-2,-1 0,-1-1,-1 0,-1-2,5-14,-6 11,-2 0,-1-1,-2-1,-1 0,-1-1,-2 0,-1 0,-2 0,-1-1,-2 0,-1 1,-2-2,3 30,-1 1,0-1,0 0,-1 0,1 0,-1 1,0-1,-1 0,1 1,-1-1,0 1,0-1,0 1,0 0,-1 0,0 0,0 0,0 0,0 1,-1-1,1 1,-1 0,0 0,0 0,0 1,0-1,0 1,-1 0,1 0,-1 0,1 1,-1 0,0 0,0 0,1 0,-1 1,-4 0,-3 3,1 0,0 1,0 0,0 0,1 2,0-1,-1 1,2 1,-1 0,1 0,0 1,1 0,0 0,0 1,0 0,1 1,-15 18</inkml:trace>
  <inkml:trace contextRef="#ctx0" brushRef="#br0" timeOffset="834.206">1123 2,'0'764,"-12"-701,-1-95,35-114,-12 110</inkml:trace>
  <inkml:trace contextRef="#ctx0" brushRef="#br0" timeOffset="1132.412">1377 114,'-41'66,"-2"-2,-2-2,-4-2,-26 23,65-73,-30 48,41-56,0 0,1 0,-1 0,1 0,0 0,-1-1,1 1,0-1,0 1,0-1,0 0,1 1,-1-1,0 0,0-1,1 1,-1 0,0-1,1 1,-1-1,1 0,-1 0,1 0,-1 0,1 0,-1 0,0-1,1 1,-1-1,3 1,75-3,70 7,-143-3,-1 2,0-1,0 1,0-1,0 2,0-1,-1 1,0 0,0 0,0 0,0 1,0-1,-1 1,0 0,0 1,0-1,-1 1,0 0,0 0,0 0,-1 0,1 0,-2 0,1 1,-1-1,0 1,0-1,0 1,-1-1,-1 6,-3 6</inkml:trace>
  <inkml:trace contextRef="#ctx0" brushRef="#br0" timeOffset="1515.223">1941 30,'89'88,"-2"134,-79-193,-2 1,-1 0,-1 0,-2 1,0-1,-3 1,0-1,-2 0,-1 1,1-16,-1-1,0 0,0 0,-2 0,0 0,0-1,-1 0,-1 0,0-1,-1 0,0-1,-8 8,12-13,-1 0,-1-1,1 0,-1 0,1-1,-1 1,-1-2,1 1,0-1,-1 0,0 0,0-1,0 0,0 0,0-1,0 0,0-1,0 0,0 0,-1 0,1-1,0-1,-4 0,6-1,0 1,1-1,-1 0,1 0,0-1,-1 0,2 0,-1 0,0 0,1-1,0 1,0-1,0 0,1-1,-1 1,1-1,1 1,-1-1,1 0,0 0,-1-6,1 9,-8-21</inkml:trace>
  <inkml:trace contextRef="#ctx0" brushRef="#br0" timeOffset="1770.372">1744 59,'19'4,"16"-2,6-3,7 0,4-5,-1-2,-1 1,2 1,1-2,-4-1,0 2,-4 1,0 3,2 1,-2 1,-4 1,-9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18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1,'17'12,"-12"7,-2 1,0-1,-1 1,-1-1,0 1,-3 17,1 3,1 395,31-281,-31-152,0-1,1 1,-1-1,1 1,-1 0,1-1,0 1,0-1,-1 1,1-1,0 0,0 1,0-1,1 0,-1 0,0 0,0 0,1 0,-1 0,1 0,-1 0,0 0,1-1,0 1,-1 0,1-1,-1 0,1 1,0-1,-1 0,1 0,0 0,-1 0,1 0,0 0,-1 0,1-1,0 1,-1 0,1-1,-1 1,1-1,-1 0,1 0,-1 0,1 1,-1-2,56-58,96-194,-112 209,-40 45,0-1,0 0,0 0,0 1,0-1,0 1,0-1,0 1,0-1,0 1,0-1,1 1,-1 0,0 0,0 0,0 0,0 0,1 0,-1 0,0 0,0 0,0 0,0 1,1-1,-1 0,0 1,0-1,0 1,0-1,0 1,0 0,0-1,0 1,0 0,0 0,-1 0,1 0,0 0,0 0,-1 0,1 0,-1 0,1 0,-1 0,1 0,-1 0,0 0,1 0,-1 1,27 139,-26-130,2 1,-1-1,2 0,0 0,0-1,0 1,2-1,-1 0,1 0,1 0,0-1,0 0,1 0,0-1,0 0,1-1,0 0,0 0,8 4,-12-9,-1-1,0 0,0 0,1 0,-1-1,1 1,-1-1,0 0,1 0,-1-1,1 1,-1-1,0 0,1 0,-1-1,0 1,0-1,0 0,0 0,0 0,0 0,-1-1,1 0,-1 1,0-1,0-1,0 1,2-2,68-108,29-161,-92 240,-1 0,-2-1,-1 0,-1 0,-3 0,0-1,-4-28,-6 34,8 30,0 1,0-1,0 0,0 1,0-1,0 0,0 1,0-1,-1 0,1 1,0-1,0 0,0 1,0-1,0 0,-1 1,1-1,0 0,0 1,0-1,-1 0,1 0,0 1,0-1,-1 0,1 0,0 0,-1 0,1 1,0-1,-1 0,1 0,0 0,-1 0,1 0,0 0,-1 0,1 0,0 0,-1 0,1 0,0 0,-1 0,1 0,0 0,-1 0,1 0,0 0,-1-1,1 1,0 0,-1 0,1 0,0 0,-1-1,1 1,0 0,0 0,0-1,-1 1,1 0,0-1,0 1,-4 15</inkml:trace>
  <inkml:trace contextRef="#ctx0" brushRef="#br0" timeOffset="631.809">1270 284,'138'-12,"82"-45,-142 34,-73 28,-8 3</inkml:trace>
  <inkml:trace contextRef="#ctx0" brushRef="#br0" timeOffset="1962.948">1326 594,'-5'0,"4"0,6 0,7 0,7-5,5-1,2-1,3 2,0 2,1 1,-1-4,1-1,-2 1,1 1,0 2,-6 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0,'20'0,"10"0,5 0,2 0,-1 0,-2 0,-1 0,-2 0,-2 0,-5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4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0,'0'34,"0"20,0 6,0-2,0-7,0-6,0-7,0-5,0-3,0-7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3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0,'17'225,"-7"-106,-5 0,-7 54,0-27,2 89,4-211,9-29,-7-8</inkml:trace>
  <inkml:trace contextRef="#ctx0" brushRef="#br0" timeOffset="397.891">395 169,'-136'187,"-77"73,210-257,2-2,0-1,0 1,0-1,0 1,0 0,0 0,0-1,0 1,0 0,0 0,0 0,0 0,0 0,1 0,-1 0,1 0,-1 1,0-1,1 0,0 0,-1 1,1-1,0 0,0 0,-1 1,1-1,0 0,0 0,1 1,-1-1,0 0,0 1,1-1,-1 0,0 0,1 0,-1 1,1-1,0 0,-1 0,1 0,0 0,0 0,-1 0,1 0,0 0,1 0,97 22,-87-21,-1 1,0 1,0 0,0 1,-1 0,0 1,0 0,0 0,-1 1,1 0,-2 1,1 0,-1 0,0 1,2 4,33 72,-22-49,-8-24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0,'11'139,"-1"-66,-3 0,-4 1,-5 49,2-52,-5 2,-2 0,-4-1,-11 36,10-52,-12 22,24-95,5 4</inkml:trace>
  <inkml:trace contextRef="#ctx0" brushRef="#br0" timeOffset="449.191">391 141,'-304'367,"302"-365,0-1,1 1,-1-1,0 1,1-1,-1 1,1 0,-1 0,1 0,0 0,0 0,0 0,0 0,0 0,1 0,-1 1,1-1,-1 0,1 0,0 1,0-1,0 0,0 0,0 1,0-1,1 0,-1 1,1-1,-1 0,1 0,0 0,0 0,0 0,0 0,0 0,1 0,-1 0,1 0,-1-1,1 1,-1-1,2 2,72 37,-63-35,0 1,0 0,-1 0,0 1,0 1,0-1,-1 2,0 0,-1 0,0 1,7 8,-10-9,-1-1,0 1,0 0,-1 0,0 0,-1 1,0-1,0 1,-1 0,0 0,-1 4,6 34,-1-30</inkml:trace>
  <inkml:trace contextRef="#ctx0" brushRef="#br0" timeOffset="974.47">533 791,'140'-68,"-139"67,0 0,1 1,-1-1,1 1,-1-1,1 1,0-1,-1 1,1 0,-1 0,1 0,0 0,-1 0,1 0,-1 0,1 0,-1 1,1-1,0 1,-1-1,1 1,-1-1,0 1,1 0,-1 0,0 0,1 0,-1 0,0 0,0 0,0 0,0 0,0 1,0-1,0 0,0 1,0-1,-1 1,1-1,0 1,-1-1,0 1,1-1,-1 1,0-1,0 1,1 0,-1-1,-1 1,1-1,0 1,0 0,-1-1,1 1,0-1,-1 1,0-1,1 1,-1 0,-75 114,38-68,32-39,4-8,0 1,0-1,0 1,1-1,-1 1,0-1,1 1,-1 0,1 0,0 0,-1 0,1 0,0 0,0 0,0 0,1 0,-1 1,0-1,1 0,-1 1,1-1,0 0,0 1,0-1,0 0,0 1,1-1,-1 0,1 1,-1-1,1 0,0 0,0 0,0 0,0 1,0-1,0-1,1 1,-1 0,1 0,-1 0,1-1,1 2,8 0,1 0,-1-1,1-1,0 0,-1 0,1-1,0-1,-1 0,1 0,0-1,-1-1,0 0,1 0,3-3,-3 3,35-14,-29 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3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387 0,'-24'34,"-12"15,-6 5,0-3,3-9,2-8,8-4,4-3,2-5,-1-3,5 1,0-2,3-1,5-3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59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31,'7'-5,"0"1,0 1,0-1,1 1,-1 1,1-1,0 1,0 0,0 1,0 0,0 0,0 1,0 0,8 1,-1-1,142 18,-129-13,-1 0,1-2,0-1,0-1,0-2,18-2,-23-2,-4-2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4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49 932,'-21'57,"17"-52,1 1,0-1,0 0,0 1,1 0,0 0,0 0,0 0,1 0,0 0,0 0,0 0,1 0,0 1,0-1,1 0,0 0,0 0,0 0,1 0,-1 0,2 0,-1 0,1-1,-1 1,1-1,1 1,1 1,-2-5,0 0,0 0,1 0,-1-1,1 1,-1-1,1 0,0 0,-1 0,1 0,0 0,0-1,0 0,0 0,-1 0,1 0,0-1,0 1,-1-1,1 0,0 0,-1-1,1 1,0-1,-1 1,0-1,2-1,84-66,-19-16,-70 83,0 1,0 0,1 0,-1 0,1 0,-1-1,1 1,-1 0,1 0,-1 0,1 0,0 0,-1 0,1 1,0-1,0 0,0 0,0 0,0 1,0-1,0 1,0-1,0 0,0 1,0 0,0-1,0 1,1 0,-1-1,0 1,0 0,0 0,0 0,1 0,-1 0,0 0,0 1,0-1,1 0,-1 1,0-1,0 0,0 1,0-1,0 1,0 0,0-1,0 1,0 0,0 0,0 0,-1-1,1 1,0 0,0 0,-1 0,1 0,-1 0,1 0,-1 0,1 1,2 4,-2-1,1 0,0 0,0 0,0 0,0-1,1 1,-1-1,1 0,0 0,1 0,-1 0,1 0,0-1,-1 1,2-1,-1 0,0 0,0-1,1 1,0-1,-1 0,1 0,0-1,0 1,0-1,0 0,0 0,0-1,1 0,0 0,6-4,0-1,0-1,-1 0,0 0,-1-1,1 0,-1-1,-1 0,1-1,-1 0,-1-1,0 1,0-2,-1 1,1-2,4-5</inkml:trace>
  <inkml:trace contextRef="#ctx0" brushRef="#br0" timeOffset="1184.749">1121 1,'-103'449,"62"-165,17-82,24-200,1 0,-1 0,1 0,-1 1,1-1,0 0,0 0,0 0,0 0,0 0,0 0,1-1,-1 1,1 0,-1-1,1 1,0-1,-1 1,1-1,0 0,0 0,0 1,0-1,0-1,0 1,0 0,1-1,-1 1,0-1,0 1,1-1,-1 0,0 0,0 0,1 0,-1 0,0-1,0 1,0-1,1 0,-1 1,0-1,0 0,0 0,0 0,0 0,-1-1,1 1,0 0,0-1,-1 0,1 1,-1-1,1 0,-1 0,0 1,1-2,143-137,-144 139,0-1,0 1,0 0,1 0,-1 0,0 0,1 0,-1 0,1 0,-1 1,1-1,-1 0,1 1,0-1,-1 1,1 0,0-1,-1 1,1 0,0 0,-1 0,1 0,0 0,-1 1,1-1,0 0,-1 1,1-1,-1 1,1 0,-1 0,1-1,-1 1,1 0,-1 0,0 0,1 0,-1 1,0-1,0 0,0 0,0 1,0-1,0 1,0-1,-1 1,1-1,0 1,-1-1,1 1,-1 0,0-1,1 1,-1-1,0 1,0 0,0 0,0-1,3 52,-4-48,1 1,-1 0,1 0,0-1,1 1,-1 0,1 0,0-1,1 1,-1-1,1 1,0-1,0 1,1-1,0 0,0 0,0 0,0-1,1 1,0-1,0 0,0 0,0 0,1 0,0 0,5 0,0 0,0 0,0-1,0-1,0 0,1 0,0-1,-1 0,1-1,-1 0,1 0,0-1,-1-1,1 0,-1 0,0-1,0 0,0-1,0 0,0-1,-1 0,0 0,0-1,0 0,-1-1,1-1,2 0,-1-1,-1 0,1-1,-2 0,1 0,-1-1,-1 0,0 0,-1-1,0 0,0 0,-1 0,-1-1,0 1,-1-1,-1 0,1 0,-2-1,0 1,-1-7,0 17,-1 0,1 0,-1 1,0-1,0 0,0 0,0 1,-1-1,1 1,-1-1,1 1,-1-1,0 1,0 0,0 0,0 0,0 0,-1 0,1 1,-1-1,1 1,-1-1,1 1,-1 0,0 0,0 0,1 0,-1 1,0-1,0 1,0-1,0 1,0 0,0 0,0 1,1-1,-1 1,-2 0,-4 0,1 2,-1-1,1 1,-1 0,1 1,0 0,0 0,0 1,1 0,0 1,0-1,-2 3,-4 6,0 1,1 1,1 0,1 0,0 1,1 1,1-1,0 1,1 1,1-1,1 1,0 4,4-18,1 0,-1 0,0 0,1 0,0 0,0 0,1 0,0 0,0 0,0 0,0 0,0 0,1-1,0 1,0 0,1-1,-1 0,1 1,0-1,0 0,0 0,1-1,-1 1,1-1,0 1,0-1,0 0,0-1,1 1,-1-1,1 0,-1 0,1 0,0 0,0-1,0 0,0 0,0-1,0 1,0-1,22 0,-1-1,1-1,-1-2,0 0,0-2,0-1,-1-1,0-1,-1-1,0-1,0-1,4-5,11-4,-1-3,-1-1,-1-2,20-20,-45 37,-1 0,0-1,-1-1,0 1,-1-2,0 1,-1-1,-1 0,0 0,0-1,-1 0,-1 0,-1 0,0 0,0 0,-1-3,-2 15,0 0,0 0,0 0,0-1,0 1,0 0,-1 0,1 0,-1 1,1-1,-1 0,0 0,1 0,-1 0,0 0,0 1,-1-1,1 0,0 1,0-1,-1 1,1-1,-1 1,1 0,-1 0,0 0,1 0,-1 0,0 0,0 0,0 0,0 1,0-1,0 1,0-1,0 1,0 0,0 0,-74 22,65-15,0 1,0 0,1 1,0 0,1 1,0 0,1 0,-1 1,2 0,0 1,0-1,-2 8,9-18,-1 0,1 0,0 1,0-1,-1 0,1 0,0 1,0-1,0 0,0 0,1 1,-1-1,0 0,0 0,1 0,-1 1,1-1,-1 0,1 0,-1 0,1 0,0 0,0 0,-1 0,1 0,0 0,0 0,0 0,0-1,0 1,0 0,0-1,0 1,0-1,1 1,-1-1,0 1,0-1,0 0,1 1,-1-1,0 0,0 0,1 0,-1 0,61 2,-22-11,-37 8,-1-1,1 1,-1-1,1 1,0 0,0 0,-1 0,1 0,0 1,0-1,0 1,0 0,0 0,0 0,0 0,0 0,0 0,-1 1,1 0,0-1,0 1,0 0,-1 0,1 1,0-1,-1 0,1 1,-1 0,0 0,1-1,-1 1,0 1,0-1,0 0,0 0,-1 1,1-1,-1 1,1-1,-1 1,0 0,1 2,3 59,-6-60,0 1,0 0,1 0,0 0,0 0,0 0,1 0,0 0,0 0,0-1,0 1,1 0,-1-1,1 1,1-1,-1 1,0-1,1 0,0 0,0 0,0 0,1-1,-1 1,1-1,0 0,0 0,0 0,1 0,7 0,1 0,0-1,0 0,0-1,1 0,-1-1,0-1,0 0,0-1,0 0,0-1,0-1,9-3,13-1,-18 4,-1 0,1 0,-1-2,0 0,-1 0,0-2,0 0,0-1,-1 0,0-1,-1 0,0-1,-1-1,11-13,20-84,-43 105,-1-1,1 1,-1-1,0 0,-1 1,1-1,-1 1,0 0,0 0,0 0,-1 0,1 0,-1 0,0 0,0 1,0-1,-1 1,1 0,-1 0,0 0,1 1,-1-1,-1 1,1 0,0 0,0 0,-1 1,1 0,-1-1,1 2,-1-1,0 0,1 1,-1 0,0 0,1 0,-1 1,0 0,1 0,-1 0,1 0,-1 0,1 1,0 0,-3 1,-8 6,1 0,0 1,1 1,0 0,1 0,0 1,1 1,0 0,1 0,0 1,1 1,1-1,0 2,1-1,1 1,0 0,1 0,1 0,0 1,2 0,-1 8,3-18,0 0,0 1,1-1,0 1,1-1,0 0,0 0,0 0,1 0,0 0,0 0,1-1,-1 1,2-1,-1 0,1 0,0-1,0 1,0-1,1 0,0-1,0 1,0-1,0 0,1 0,-1-1,7 2,10 5,1-1,0-2,1 0,-1-2,1 0,0-2,17 1,104-9,-117-2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9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30,'5'0,"6"0,7 0,4 0,3 0,3 0,-4-5,-1-1,0 0,2 1,0 1,2 2,0 1,-4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9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30,'10'0,"8"0,5 0,4 0,-3-5,0-1,0 0,1 1,1 2,0 1,2 0,0 2,-5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0,'1'124,"-13"288,11-406,-3 58,-3 0,-4 0,-1-1,-4-1,-2 0,-25 54,34-98</inkml:trace>
  <inkml:trace contextRef="#ctx0" brushRef="#br0" timeOffset="383.275">528 170,'-470'366,"469"-366,0 1,0-1,0 1,0 0,0-1,0 1,1 0,-1 0,0-1,0 1,1 0,-1 0,0 0,1 0,-1 0,1 0,-1 0,1 0,-1 1,1-1,0 0,0 0,-1 0,1 0,0 0,0 1,0-1,0 0,1 0,-1 0,0 0,0 1,1-1,-1 0,0 0,1 0,-1 0,1 0,0 0,-1 0,1 0,0 0,0 0,0 0,52 27,-31-18,15 8,-1 2,-1 2,-1 1,-1 2,-1 1,17 19,-10 30,-31-59</inkml:trace>
  <inkml:trace contextRef="#ctx0" brushRef="#br0" timeOffset="641.631">725 678,'-5'33,"-1"17,-1 3,2-1,2-5,1-7,0-9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13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62,'-1'55,"13"144,24-18,-32-162</inkml:trace>
  <inkml:trace contextRef="#ctx0" brushRef="#br0" timeOffset="251.011">1 570,'38'-5,"18"-1,8-5,-1-1,-2 3,-6 2,-9-3,-6 1,-6 2,-3 2,-3 2,-1 1,-5 2</inkml:trace>
  <inkml:trace contextRef="#ctx0" brushRef="#br0" timeOffset="685.107">85 739,'47'-7,"-21"2,1 0,0 3,0 0,0 1,20 3,-44-2,-1 1,0-1,0 0,0 1,0 0,0-1,0 1,0 0,0 0,0 0,0 0,0 0,0 1,-1-1,1 1,-1-1,1 1,-1-1,1 1,-1 0,0 0,0 0,0 0,0-1,0 1,0 1,0-1,-1 0,1 0,-1 0,0 0,1 0,-1 0,0 1,0-1,0 0,-1 0,1 0,0 1,-1-1,0 0,1 0,-1 0,0 0,0 0,0 0,0 0,-1-1,1 1,0 0,-1-1,1 1,-1 0,-149 158,142-150,-51 75,59-83,0 0,0 1,-1-1,2 1,-1-1,0 1,0 0,1-1,-1 1,1-1,0 1,0 0,0 0,0-1,1 1,-1 0,1-1,-1 1,1-1,0 1,0-1,0 1,0-1,1 1,-1-1,1 0,-1 0,1 0,0 0,0 0,0 0,0 0,0 0,2 0,0 0,0 0,0 0,1 0,-1-1,1 1,0-1,-1-1,1 1,0 0,-1-1,1 0,0 0,-1-1,1 1,0-1,-1 0,1-1,0 1,-1-1,0 1,1-1,-1-1,1 1,93-63,-98 65,43-38,-27 19</inkml:trace>
  <inkml:trace contextRef="#ctx0" brushRef="#br0" timeOffset="1297.697">678 852,'10'-7,"0"0,-1 0,0-1,-1-1,1 1,-2-2,1 1,-1-1,2-5,5-4,175-232,-132 203,-55 50,0-1,0 1,0 0,0 0,0 0,-1 0,1 0,-1 1,0-1,0 0,1 1,-1-1,-1 0,1 1,0-1,-1 1,1 0,-1-1,0 1,0-1,0 1,0 0,0-1,0 1,-1-1,0 1,-13 75,11-69,0 1,1 0,0-1,0 1,1 0,0 0,1-1,0 1,1 0,0 0,0 0,1-1,2 9,-3-17,-1 1,0 0,1-1,0 1,-1-1,1 1,0-1,0 1,-1-1,1 0,1 0,-1 1,0-1,0 0,0 0,0 0,1 0,-1 0,1 0,-1 0,0-1,1 1,0 0,-1-1,1 1,-1-1,1 0,-1 1,1-1,0 0,-1 0,1 0,0 0,-1 0,1-1,0 1,-1 0,1-1,-1 1,1-1,-1 0,1 1,-1-1,1 0,-1 0,0 0,1 0,52-61,57-172,-47 121,-58 140,-15 10,3 0,0 0,3 1,1-1,3 35,20-9,-9-50</inkml:trace>
  <inkml:trace contextRef="#ctx0" brushRef="#br0" timeOffset="1698.678">1581 287,'84'225,"-16"-65,-68-159,1-1,-1 1,0-1,1 1,-1-1,0 1,1-1,-1 0,1 1,-1-1,1 0,-1 1,1-1,-1 0,1 1,-1-1,1 0,-1 0,1 0,-1 0,1 0,0 1,-1-1,1 0,-1 0,1 0,0 0,-1-1,1 1,-1 0,1 0,-1 0,1 0,0-1,-1 1,1 0,-1 0,1-1,-1 1,1 0,-1-1,0 1,1-1,-1 1,1-1,-1 1,0-1,1 1,-1-1,0 1,0-1,1 1,-1-1,0 1,0-1,0 1,0-1,0 0,0 1,0-1,0 1,0-1,0 0,0 1,0-1,0 1,0-1,0 0,15-55,-13 49,70-249,-46 183,-18 55</inkml:trace>
  <inkml:trace contextRef="#ctx0" brushRef="#br0" timeOffset="1948.33">2061 739,'-5'29,"3"9,3-1</inkml:trace>
  <inkml:trace contextRef="#ctx0" brushRef="#br0" timeOffset="2371.913">2117 62,'6'-6,"1"0,0 0,0 1,1 0,-1 0,1 0,0 1,0 1,0-1,1 1,-1 1,1 0,0 0,0 0,-1 1,1 0,0 1,0 0,7 1,-14 0,0 0,0 0,-1 0,1 0,0 0,-1 0,1 1,-1-1,1 1,-1-1,0 1,1-1,-1 1,0-1,0 1,0 0,0 0,-1 0,1 0,0-1,-1 1,1 0,-1 0,0 0,1 0,-1 0,0 0,0 0,-1 0,1 0,0 0,-1 0,1 0,-1 0,0 0,1 0,-2 1,-39 70,36-65,0-1,-30 59,34-64,1 0,0 0,-1 0,1 0,0 0,0 0,0 0,0 0,0 0,1 0,-1 0,0 0,1 0,0-1,-1 1,1 0,0 0,0 0,0-1,0 1,0 0,1-1,-1 1,0-1,1 1,-1-1,1 0,0 0,-1 0,1 0,0 0,-1 0,1 0,0 0,1 0,108 12,-84-13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2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537 424,'-18'-11,"0"1,-1 1,0 1,-1 0,1 2,-1 0,-1 2,1 0,-1 1,1 1,-1 0,0 2,0 1,0 0,1 2,-1 0,-12 4,13 0,-74 38,93-44,0 0,0 0,1 0,-1 1,0-1,0 0,1 0,-1 0,1 1,-1-1,1 0,0 1,-1-1,1 1,0-1,0 0,0 1,0-1,0 0,0 1,0-1,1 1,-1-1,0 0,1 1,-1-1,1 0,-1 0,1 1,0-1,0 0,-1 0,1 0,0 0,0 0,0 0,0 0,0 0,1 0,0 0,50 28,93-3,-128-24,45 15,-61-16,0 0,0 0,0 0,0 0,0 0,0 0,0 0,0 0,0 0,-1 0,1 0,0 0,-1 1,1-1,-1 0,1 0,-1 1,0-1,0 0,1 1,-1-1,0 0,0 1,0-1,-1 0,1 1,0-1,0 0,-1 1,1-1,-1 0,1 0,-1 1,1-1,-1 0,0 0,0 0,1 0,-1 0,0 0,0 0,0 0,0 0,-1 0,-18 21,-1 0,-2-1,0-2,-1 0,-1-2,-3 2,-15 10,15-11,21-14,0 0,-1 0,1 0,1 1,-1 0,1 1,0-1,0 1,0 0,1 1,0-1,0 1,1 0,0 1,0-1,-2 5,8-7,-1 0,1 0,0 0,0-1,1 1,0 0,-1-1,1 0,1 0,-1 0,1 0,-1-1,1 1,0-1,0 0,1 0,-1 0,1-1,-1 1,1-1,0 0,0 0,0-1,0 0,0 0,0 0,4 0,1 2,0 0,0 0,1-1,-1-1,1 0,-1 0,1-1,-1 0,1-1,-1 0,1-1,-1 0,0 0,0-1,0-1,0 0,0 0,-1-1,1 0,-1 0,-1-1,1-1,-1 1,0-1,0-1,-1 1,0-1,-1-1,1 1,-2-1,1 0,3-8,0-6</inkml:trace>
  <inkml:trace contextRef="#ctx0" brushRef="#br0" timeOffset="249.932">311 0,'-22'38,"1"0,2 1,2 1,2 1,1 0,2 1,-4 36,-6 149,9 2,13 109,1-159,-1-155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3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0,'-11'251,"-25"52,35-293,-7 63,-3 0,-3-1,-7 14,86-183,-48 71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3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1,'-330'272,"242"-194,85-76,0 1,1-1,-1 1,1-1,0 1,0 0,0 0,0 0,0 0,1 0,-1 1,1-1,0 0,0 1,0-1,0 1,1-1,-1 1,1-1,0 1,0-1,1 1,-1 0,0-1,1 1,0-1,0 0,0 1,0-1,1 0,0 1,-1-1,1 0,0 0,0-1,0 1,1 0,-1-1,1 1,0-1,0 1,98 112,-26 40,-74-152,0-1,0 0,0 0,1 0,-1 0,1 0,-1 0,1-1,0 1,0-1,0 1,0-1,0 1,0-1,0 0,0 0,0 0,1 0,-1 0,0-1,1 1,1-1,9-1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80,'18'-9,"7"-5,0 2,1 1,0 1,1 1,17-3,-42 11,0 1,0-1,-1 1,1 0,0 0,0 0,0 0,0 0,0 0,0 0,0 0,-1 1,1-1,0 1,0 0,0-1,-1 1,1 0,0 0,-1 0,1 0,-1 0,1 0,-1 1,1-1,-1 0,0 1,0-1,0 1,0 0,0-1,0 1,0 0,0-1,-1 1,1 0,-1 0,1 0,-1 0,0 0,0-1,1 1,-1 0,-1 0,1 0,0 0,0 0,-1 0,1 0,-1-1,1 1,-1 0,0 0,0-1,0 1,0 0,0-1,0 1,-1 0,-8 16,-1 0,-1 0,0-1,-2-1,0 0,0-1,-8 6,-69 83,87-98,3-5,-1 1,1-1,-1 1,1-1,0 1,-1-1,1 1,0 0,0-1,0 1,0 0,0 0,1 0,-1 0,1 0,-1 0,1 0,-1 0,1 0,0 0,0 0,0 0,0 0,1 0,-1 0,0 0,1 0,0 0,-1 0,1 0,0 0,0-1,0 1,0 0,0 0,0-1,1 1,-1-1,0 1,1-1,1 2,4-1,0 0,0 0,0 0,0-1,0 0,1 0,-1-1,0 0,1 0,-1-1,0 0,0 0,1-1,-1 0,0 0,0 0,3-3,16-5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24,'10'5,"7"1,7 0,3-1,2-1,6-2,1-6,0-2,-2 0,-1 1,-2-4,-2 1,0 0,-1 3,-5 6,-6 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59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1,'29'5,"19"-4,10-1,2-1,-6-1,-2 1,-5 0,-6 0,-5 1,-9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1 131,'38'-5,"18"-6,9-2,-2 2,-7-2,-3 1,-6-2,-6 1,-1-2,-2 2,-7 3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0,'-33'141,"25"-80,4-36,0 0,2 0,1 0,1 0,1 0,1-1,1 1,2 1,0 5,-5-23,1 0,0 0,0 0,0 0,1-1,1 1,-1-1,1 1,0-1,1 0,0 0,0 0,0-1,4 5,2-5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5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59,'34'-5,"15"-1,5-5,3 0,-5 1,0 3,-5 3,0 1,-4 2,-4 1,-4 0,-3 0,-3 1,-5 4,-13 2,-7 4,-5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5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43,'264'-39,"-200"35,-62 5,-1-1,1 0,-1 1,1-1,-1 1,0 0,0-1,1 1,-1 0,0 0,0 0,0 0,0 0,0 0,0 0,0 0,0 0,0 1,0-1,-1 0,1 0,0 1,-1-1,1 0,-1 1,0-1,1 1,-1-1,0 1,0-1,0 1,0-1,0 1,0-1,0 0,-1 1,1-1,0 1,-1-1,1 0,-1 2,-4 7,0 0,0 0,-1 0,-1 0,0-1,0 0,0-1,-1 1,-6 3,8-5,-91 88,95-94,0 0,-1 0,1 0,0 1,0-1,1 1,-1-1,0 1,1-1,-1 1,0 0,1 0,0 0,0 0,-1 0,1 0,0 1,1-1,-1 0,0 0,1 1,-1-1,1 0,0 1,-1-1,1 1,0-1,1 0,-1 1,0-1,1 0,-1 1,1-1,0 0,0 0,0 1,0-1,0 0,0 0,1 0,-1 0,0 0,1-1,0 1,-1 0,1-1,0 1,0-1,0 1,0-1,0 0,0 0,1 0,-1 0,0-1,0 1,1 0,-1-1,1 1,9-2,0 0,0 0,0-1,0 0,-1-1,1 0,0-1,-1-1,0 0,4-2,4-2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6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1 344,'55'-39,"94"-136,-91 127,-57 47,1 1,-1-1,0 1,1-1,-1 1,0 0,1-1,-1 1,1 0,-1 0,0 0,1 0,-1 0,1 0,-1 1,0-1,1 0,-1 1,1-1,-1 1,0-1,0 1,1 0,-1-1,0 1,0 0,0 0,0 0,0 0,0 0,0 0,0 0,0 0,0 1,-1-1,1 0,0 0,-1 1,1-1,-1 0,0 1,1-1,-1 0,0 1,0-1,0 1,0-1,0 1,0-1,8 166,-8-165,1 0,0-1,-1 1,1 0,0 0,0-1,0 1,0-1,0 1,1-1,-1 1,0-1,1 0,-1 1,1-1,-1 0,1 0,-1 0,1 0,0-1,0 1,-1 0,1-1,0 1,0-1,0 1,0-1,0 0,0 0,0 0,-1 0,1 0,0-1,0 1,0 0,0-1,0 1,-1-1,1 0,0 0,0 0,-1 0,1 0,1-1,69-53,96-184,-167 238,-1 1,0-1,0 1,0-1,0 1,1 0,-1-1,0 1,0-1,1 1,-1 0,0-1,1 1,-1 0,0-1,1 1,-1 0,0-1,1 1,-1 0,1 0,-1 0,1-1,-1 1,1 0,-1 0,0 0,1 0,-1 0,1 0,-1 0,1 0,-1 0,1 0,-1 0,1 0,-1 0,1 0,-1 1,1-1,-1 0,0 0,1 0,-1 1,1-1,-1 0,0 1,1-1,-1 0,0 1,1-1,-1 0,0 1,0-1,1 0,-1 1,0-1,0 1,1-1,-1 1,0-1,0 1,0-1,0 0,0 1,0 0,3 37,-3-33,-1 38,-1-34,0 0,1 0,1 1,-1-1,2 0,-1 1,1-1,1 0,-1 0,2 0,-1 0,1 0,1 0,-1-1,1 1,1-1,0 0,0 0,0-1,1 0,6 6,8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6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1 367,'-1'27,"2"-1,1 1,1 0,1-1,1 0,2 0,1 0,0-1,2 0,1-1,10 16,52 78,-73-118,0 1,1 0,-1 0,0 0,0 0,1 0,-1-1,1 1,-1 0,1 0,-1-1,1 1,-1 0,1-1,-1 1,1 0,0-1,-1 1,1-1,0 1,0-1,0 1,-1-1,1 0,0 1,0-1,0 0,0 0,-1 1,1-1,0 0,0 0,0 0,0 0,0 0,0 0,0-1,0 1,-1 0,1 0,0-1,0 1,0 0,0-1,-1 1,1-1,0 1,-1-1,1 1,0-1,-1 0,1 1,0-1,-1 0,1 1,-1-1,1 0,-1 0,0 1,1-1,-1-1,61-288,7 75,-56 192,0 5</inkml:trace>
  <inkml:trace contextRef="#ctx0" brushRef="#br0" timeOffset="596.624">424 705,'102'6,"-101"-4,1 0,-1-1,0 1,0 0,0 0,0 0,0 0,-1 0,1 0,-1 1,1-1,-1 0,0 0,1 0,-1 0,-1 1,1-1,0 0,0 0,-1 0,1 0,-1 0,0 1,1-1,-1 0,0 0,0-1,0 1,-1 0,1 0,0 0,-1-1,1 1,-1-1,0 1,1-1,-1 0,0 1,0-1,-86 102,87-102,0-1,1 1,-1 0,0-1,0 1,1 0,-1 0,1-1,-1 1,1 0,-1 0,1 0,-1 0,1 0,0 0,-1 0,1 0,0 0,0 0,0 0,0 0,0 0,0 0,0 0,0 0,0 0,1 0,-1 0,0 0,1 0,-1 0,0 0,1-1,-1 1,1 0,0 0,-1 0,1 0,-1-1,1 1,0 0,0-1,0 1,-1-1,1 1,0 0,0-1,0 0,0 1,0-1,0 0,0 1,0-1,0 0,0 0,0 0,1 0,60-1,-7-18,-35 6</inkml:trace>
  <inkml:trace contextRef="#ctx0" brushRef="#br0" timeOffset="3828.951">424 0,'283'1,"-281"-1,1 0,-1 1,0-1,1 1,-1 0,0-1,1 1,-1 0,0 0,0 1,0-1,0 0,0 1,0-1,0 1,0 0,-1 0,1-1,-1 1,1 0,-1 0,0 0,1 1,-1-1,0 0,-1 0,1 1,0-1,-1 0,1 1,-1-1,0 1,0-1,0 1,0-1,0 0,0 1,0-1,-1 1,0-1,1 0,-1 1,0-1,0 0,0 0,0 0,-1 1,1-1,-1-1,1 1,-1 0,1 0,-1 0,0-1,0 1,-1 0,-64 51,68-53,-1 0,0 0,1-1,-1 1,1 0,-1 0,0 0,1 0,-1 0,1 0,-1 0,0 0,1 0,-1 0,1 0,-1 0,0 0,1 0,-1 0,1 0,-1 0,0 1,1-1,-1 0,0 0,1 0,-1 1,0-1,1 0,-1 0,0 1,1-1,-1 0,0 1,0-1,1 0,-1 1,0-1,0 0,0 1,0-1,1 1,-1-1,0 0,0 1,0-1,0 1,0-1,0 0,0 1,0-1,0 1,0-1,0 0,0 1,-1-1,1 1,0-1,0 0,0 1,0-1,-1 0,1 1,0-1,0 0,-1 1,1-1,43 1,-40-2,176-27,-155 25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4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57 340,'225'-28,"3"-1,-201 28,-3 1</inkml:trace>
  <inkml:trace contextRef="#ctx0" brushRef="#br0" timeOffset="320.026">0 537,'14'0,"10"0,6 0,7 0,1 0,1-5,-3-1,-2 0,2 1,1 1,-2 2,-7-4,-3-1,-1 1,0 2,1 0,0 7,-3 3</inkml:trace>
  <inkml:trace contextRef="#ctx0" brushRef="#br0" timeOffset="868.417">225 1,'7'9,"0"-1,0 0,1 0,0 0,0-1,1 0,0 0,0-1,0-1,1 1,0-2,0 1,1-1,0 0,32 15,4 5,-1 1,-1 3,-1 1,-1 3,3 5,-42-34,0 0,0 1,0 0,0 0,-1 0,1 0,-1 0,0 0,-1 1,1 0,-1-1,0 1,0 0,0 0,-1 0,0 0,0 1,0-1,0 0,-1 0,0 1,0-1,-1 0,1 0,-1 1,0-1,0 0,-1 0,0 0,0 0,0 0,0-1,-1 1,1 0,-4 3,-155 94,119-77,-139 99,157-92,17-15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8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1 212,'0'-72,"11"349,-9-267,0 12,2 1,0-1,2 0,0 0,2-1,0 0,2 0,0-1,9 14,-18-33,0 1,1-1,-1 0,0 1,1-1,-1 0,1 0,-1 0,1 0,0 0,0 0,-1 0,1 0,0-1,0 1,0-1,0 1,0-1,-1 0,1 0,0 0,0 0,0 0,0 0,0 0,0-1,0 1,0-1,0 1,-1-1,1 0,0 0,0 0,-1 0,1 0,-1 0,1 0,-1 0,1-1,-1 1,0 0,1-1,-1 0,0 1,0-1,0 0,0 1,-1-1,1 0,0 0,-1 0,152-230,-95 141,-56 92,0-1,0 0,0 0,0 1,0-1,-1 1,1-1,0 0,0 1,0 0,-1-1,1 1,0 0,0-1,-1 1,1 0,-1 0,1-1,-1 1,1 0,-1 0,1 0,-1 0,0 0,1 0,-1-1,0 1,0 0,0 0,0 0,0 0,0 0,0 0,0 0,0 0,0 0,0 0,-1 0,1 0,1 4,0 20,1 0,1-1,2 1,0-1,2 0,0-1,2 1,0-1,4 5,-10-25,-1 0,0-1,1 1,-1-1,1 1,0-1,0 0,0 0,0 0,0-1,0 1,0-1,1 1,-1-1,0 0,1 0,-1-1,1 1,-1-1,1 0,0 0,-1 0,1 0,-1 0,1-1,-1 0,1 1,-1-1,0-1,1 1,-1 0,0-1,0 0,0 0,0 0,0 0,0 0,0 0,-1-1,1 1,-1-1,0 0,0 0,0 0,0 0,0 0,-1 0,2-3,18-32,-1-1,-2-1,-1-1,-2 0,-2-1,-2-1,3-29,-1 18,-9 42,0 0,-1-1,0 1,-1-1,-1 0,0 1,0-1,-2 0,1 0,-3-11,-3 12,-1 6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8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51,'226'0,"-83"-25,-70 5,-61 15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9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85,'14'-5,"10"-2,6 1,2 1,0-3,0-1,0 2,-2 2,-1 1,-5-2,-1-2,-1 2,1 1,-3 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01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22,'0'53,"3"1,2-1,3 0,2 0,2-1,2 0,3-1,22 46,-37-93,-3-2,2 0,-1 0,0-1,0 1,1 0,-1 0,1 0,-1 0,1 0,0 0,0 0,0-1,0 1,0 0,0-1,0 1,0-1,1 1,-1-1,1 0,-1 1,1-1,-1 0,1 0,0 0,0 0,-1-1,1 1,0 0,0-1,0 1,0-1,0 1,0-1,0 0,0 0,0 0,0 0,0 0,0-1,0 1,0-1,-1 1,1-1,0 1,0-1,0 0,-1 0,2-1,10-13,-1-1,0 0,-2-1,0 0,0 0,-2-1,5-14,2-2,-2 3,1 1,1 0,2 1,1 1,1 1,1 0,2 2,0 0,25-20,91-48,-117 83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55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1 702,'5'0,"6"0,6-5,5-1,4 0,2 1,1 2,0 0,1 2,-1 1,0 0,-1 0,-4 5,-7 2</inkml:trace>
  <inkml:trace contextRef="#ctx0" brushRef="#br0" timeOffset="352.398">706 138,'0'312,"-1"-305,1 0,0 1,0-1,1 0,0 0,0 0,1 0,0 0,0 0,0 0,1-1,0 1,1-1,-1 0,1 0,0 0,4 3,8 3</inkml:trace>
  <inkml:trace contextRef="#ctx0" brushRef="#br0" timeOffset="603.692">509 590,'24'5,"17"1,7 0,5-6,-2-3,0-6,-4-1,0 1,-4-3,-4 1,-4 2,-3 3,-2 2,-6 2</inkml:trace>
  <inkml:trace contextRef="#ctx0" brushRef="#br0" timeOffset="1018.917">678 815,'225'-26,"-223"25,-1 1,0 0,0-1,1 1,-1 0,0 0,0 0,1 0,-1 1,0-1,0 0,1 0,-1 1,0-1,0 1,0-1,0 1,1-1,-1 1,0 0,0-1,0 1,0 0,-1 0,1 0,0 0,0 0,0 0,-1 0,1 0,0 0,-1 0,1 0,-1 0,0 1,1-1,-1 0,0 0,0 1,1-1,-1 0,0 0,0 1,0-1,-1 0,1 0,0 1,0-1,-1 0,1 1,-37 56,-211 144,246-201,0 0,0 0,0 1,1-1,-1 1,0-1,1 1,-1 0,1-1,0 1,-1 0,1 0,0 0,0 0,0 0,0 0,1 0,-1 1,0-1,1 0,0 0,-1 1,1-1,0 0,0 0,0 1,1-1,-1 0,1 0,-1 1,1-1,0 0,-1 0,1 0,0 0,0 0,1 0,-1 0,0 0,1 0,-1-1,1 1,-1-1,1 1,0-1,1 2,12 0,1 0,-1 0,1-2,0 0,-1-1,1 0,0-1,-1-1,1 0,-1-2,12-3,47-20,-56 19</inkml:trace>
  <inkml:trace contextRef="#ctx0" brushRef="#br0" timeOffset="1613.409">1215 787,'83'-77,"-23"18,-43 40,1 1,0 0,2 1,0 2,0 0,5-1,-24 15,0 0,0 0,1 0,-1 0,0 0,0 1,0-1,1 0,-1 1,0-1,1 1,-1-1,0 1,1 0,-1-1,1 1,-1 0,1 0,-1 0,0 0,1 0,-1 1,1-1,-1 0,0 1,1-1,-1 1,0-1,1 1,-1 0,0-1,0 1,1 0,-1 0,0 0,0 0,0 0,0 0,0 0,-1 0,1 0,0 1,0-1,-1 0,1 0,-1 1,1-1,-1 1,1-1,-1 0,0 1,0-1,0 1,0 0,-6 82,5-79,-10 73,10-76,1 1,0-1,0 0,1 0,-1 0,0 0,1 1,-1-1,1 0,0 0,-1 0,1 0,0 0,0 0,1 0,-1-1,0 1,1 0,-1-1,1 1,-1-1,1 1,0-1,-1 0,1 1,0-1,0 0,0 0,0-1,0 1,0 0,0-1,1 1,3-2,0 0,0-1,0 1,0-1,0 0,0-1,0 0,-1 0,1 0,-1 0,0-1,0 0,0 0,-1 0,1-1,-1 0,0 1,0-1,0-2,1 1,137-190,-93 124,-55 134,4-49,-2 121,5-129,-1 0,1 0,0 1,0-1,1 0,0 0,-1 0,2 0,-1 0,0-1,1 1,0-1,0 1,1-1,-1 0,1 0,0 0,0-1,0 0,0 1,0-1,1-1,0 1,13 4</inkml:trace>
  <inkml:trace contextRef="#ctx0" brushRef="#br0" timeOffset="2050.922">2146 251,'-5'11,"0"0,1 1,1 0,-1 0,2 0,0 0,0 0,1 0,1 1,0-1,1 0,0 1,1-1,0 0,1 0,0 0,79 184,-70-172,-10-19,-1-2,-1-1,0 0,0 0,1 1,-1-1,1 0,0 0,-1 0,1 0,0 0,0 0,1 0,-1 0,0 0,1 0,-1-1,1 1,-1-1,1 1,0-1,0 1,-1-1,1 0,0 0,0 0,0 0,0 0,1 0,-1-1,0 1,0-1,0 1,1-1,-1 0,0 0,0 0,1 0,-1 0,0-1,0 1,1-1,-1 1,0-1,0 0,0 0,7-10,-1 0,-1 0,0-1,0 1,-1-2,-1 1,0-1,-1 0,0 0,1-9,11-30,18-47,79-189,-106 275</inkml:trace>
  <inkml:trace contextRef="#ctx0" brushRef="#br0" timeOffset="2320.883">2597 674,'-9'34,"-4"15,6 0,3-4,3-9</inkml:trace>
  <inkml:trace contextRef="#ctx0" brushRef="#br0" timeOffset="2728.957">2823 81,'8'-8,"-1"1,1 0,0 0,1 1,0 0,0 0,0 1,1 0,-1 1,1 0,0 0,1 1,-1 1,0-1,1 2,-1-1,1 2,0-1,4 2,-13-1,0 0,0 0,0 1,0-1,-1 1,1-1,0 1,0 0,0 0,0 0,-1 0,1 0,-1 0,1 0,-1 0,1 1,-1-1,1 1,-1-1,0 1,0 0,0-1,0 1,0 0,0 0,-1-1,1 1,0 0,-1 0,0 0,1 0,-1 0,0 0,0 0,0 0,0 0,0 0,-1 0,1 0,-1 0,-34 74,-32 31,66-105,0 0,0 0,1 0,-1 1,1-1,-1 0,1 1,0-1,0 0,0 1,0-1,0 0,1 0,-1 1,1-1,-1 0,1 0,0 1,0-1,0 0,0 0,0 0,0 0,1 0,-1-1,1 1,-1 0,1-1,0 1,-1-1,1 1,0-1,0 0,0 1,0-1,1 0,84 18,31-39,-93 17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4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169 164,'0'-5,"0"3,5 3,2 5,-1 6,-1 7,-1 4,2 4,2 1,-2 1,-1 0,-2 1,-1-1,4 0,1-5</inkml:trace>
  <inkml:trace contextRef="#ctx0" brushRef="#br0" timeOffset="262.83">1 559,'33'0,"17"0,3 0,4 0,-4 0,-6-5,-6-1,-6 0,-3 1,-3 1,-1 2,-1 1,0 0,-5 1</inkml:trace>
  <inkml:trace contextRef="#ctx0" brushRef="#br0" timeOffset="684.847">169 728,'158'1,"-156"-2,0 1,0 0,1-1,-1 1,0 0,0 1,1-1,-1 0,0 1,0-1,0 1,1-1,-1 1,0 0,0 0,0 0,0 0,0 1,-1-1,1 0,0 1,0-1,-1 1,1 0,-1-1,0 1,1 0,-1 0,0 0,0 0,0 0,0 0,-1 0,1 0,0 1,-1-1,0 0,1 0,-1 1,0-1,0 0,0 0,-1 1,1-1,0 0,-1 0,0 0,0 3,-8 8,-1 0,0 0,0-1,-2 0,1-1,-1 0,-1 0,0-2,-6 4,-31 26,40-31,3-4,1 0,0 0,0 1,0 0,1 0,0 1,0-1,0 1,1 0,-1 1,1-1,1 1,-1-1,1 1,1 0,-1 1,1-1,0 0,0 7,4-11,0 0,0 0,1 0,-1-1,1 1,0-1,-1 1,1-1,1 0,-1 0,0 0,0 0,1-1,-1 1,1-1,-1 0,1 0,-1 0,1 0,0-1,0 0,-1 1,1-1,0-1,-1 1,1 0,0-1,0 0,0 1,10-1,0 0,0-1,0 0,0-1,0-1,-1 0,0-1,0-1,0 0,0 0,10-9,-6 3</inkml:trace>
  <inkml:trace contextRef="#ctx0" brushRef="#br0" timeOffset="1401.595">649 954,'106'-150,"-3"-30,-103 180,0-1,1 1,-1-1,0 0,0 1,1-1,-1 1,0-1,1 1,-1-1,0 1,1-1,-1 1,1 0,-1-1,0 1,1-1,-1 1,1 0,0-1,-1 1,1 0,-1 0,1 0,-1-1,1 1,0 0,-1 0,1 0,-1 0,1 0,0 0,-1 0,1 0,-1 0,1 0,0 0,-1 1,1-1,-1 0,1 0,-1 1,1-1,-1 0,1 0,-1 1,1-1,-1 1,1-1,-1 0,1 1,-1-1,0 1,1-1,-1 1,0-1,0 1,1 0,-1-1,0 1,0-1,14 40,-13-38,27 114,-28-114,0-1,0 1,0-1,0 1,0-1,1 1,-1-1,0 0,1 1,-1-1,1 1,0-1,-1 0,1 1,0-1,0 0,-1 0,1 0,0 0,0 0,1 0,-1 0,0 0,0 0,0 0,1 0,-1-1,0 1,0-1,1 1,-1-1,1 1,-1-1,1 0,-1 1,0-1,1 0,-1 0,1 0,-1 0,1-1,-1 1,1 0,-1-1,1 1,-1 0,0-1,1 0,-1 1,0-1,0 0,1 0,-1 0,0 0,9-8,0 0,-1 0,0-1,0 0,-1-1,-1 0,0 0,0 0,-1-1,-1-1,20-31,50-93,-74 137,0 0,0 0,0 0,-1 0,1 0,0 0,0 0,0 1,0-1,-1 0,1 0,0 1,0-1,0 0,-1 1,1-1,0 1,-1-1,1 1,0-1,-1 1,1 0,-1-1,1 1,-1 0,1-1,-1 1,1 0,-1 0,0 0,1-1,-1 1,0 0,0 0,0 0,0 0,0-1,1 1,-1 0,-1 0,1 0,0 0,0-1,0 1,0 0,-1 0,1 0,0-1,-1 1,1 0,0 0,-1-1,1 1,-1 0,1 6,2 16,0 0,2 0,1 0,0 0,2-1,0 0,2 0,10 19,34 8,-33-39</inkml:trace>
  <inkml:trace contextRef="#ctx0" brushRef="#br0" timeOffset="1830.192">1553 277,'-11'26,"1"1,1 1,1-1,2 2,1-1,1 1,1-1,2 2,2-16,2-1,-1 0,2 0,-1 0,2-1,0 1,0-1,1 0,1-1,0 1,0-1,1-1,3 3,17 28,-28-40,1 0,0 1,-1-1,1 0,0 0,0 0,-1 0,1 1,0-1,0 0,0-1,1 1,-1 0,0 0,0 0,0-1,1 1,-1-1,0 1,0-1,1 1,-1-1,1 0,-1 1,0-1,1 0,-1 0,1 0,-1 0,0 0,1-1,-1 1,1 0,-1-1,0 1,1-1,-1 1,0-1,0 0,0 1,1-1,-1 0,0 0,0 0,0 0,0 0,0 0,0 0,0 0,-1 0,1 0,0-1,-1 1,1 0,-1 0,1-1,-1 1,1-1,-1 1,0 0,0-1,0 0,91-336,-46 201,-39 126</inkml:trace>
  <inkml:trace contextRef="#ctx0" brushRef="#br0" timeOffset="9270.672">1834 784,'57'-16,"67"-14,-60 33,-62-2,-1-1,0 0,0 0,0 1,0-1,1 0,-1 1,0-1,0 1,0-1,0 1,0 0,0-1,0 1,-1 0,1 0,0 0,0 0,0 0,-1 0,1 0,-1 0,1 0,-1 0,1 0,-1 0,1 0,-1 0,0 0,0 1,1-1,-1 0,0 0,0 0,0 1,-1-1,1 0,0 0,0 0,0 0,-1 1,1-1,-1 0,1 0,-1 0,1 0,-1 0,0 0,1 0,-1 0,0 0,0 0,-15 17,0 0,-1-2,0 1,-1-2,-1-1,-1 0,-4 1,-86 70,109-84,-1 0,1 0,-1 1,1-1,-1 1,1-1,0 1,0-1,-1 1,1 0,0 0,1-1,-1 1,0 0,1 0,-1 0,1 0,-1 0,1 0,0 0,0 0,0 0,0 0,0 0,0 0,0 0,1 0,-1 0,1 0,0 0,-1-1,1 1,0 0,0 0,0 0,0-1,0 1,1-1,-1 1,0-1,1 1,-1-1,1 0,0 0,-1 0,1 0,0 0,0 0,0 0,-1 0,1-1,0 1,2 0,7 1,1 0,-1-1,1 0,0-1,-1 0,1-1,0 0,-1-1,1 0,-1-1,0 0,0-1,10-4,-2-1</inkml:trace>
  <inkml:trace contextRef="#ctx0" brushRef="#br0" timeOffset="9852.471">2088 79,'93'-45,"-62"35,-21 5,-1 1,1 1,0 0,0 0,0 1,1 0,-1 1,0 0,1 1,-1 0,4 1,-12 0,-1-1,1 1,-1-1,1 1,-1 0,0 0,1-1,-1 1,0 0,0 0,1 0,-1 1,0-1,0 0,0 0,-1 1,1-1,0 0,0 1,-1-1,1 1,-1-1,1 1,-1-1,1 1,-1-1,0 1,0 0,0-1,0 1,0-1,0 1,0-1,-1 1,1-1,-1 1,1 0,-1-1,1 0,-1 1,-31 59,-3-26,29-31,1 1,0-1,0 1,0 0,0 1,1-1,0 1,0 0,1 0,0 0,0 0,0 0,0 2,3-6,-1-1,1 1,0-1,-1 1,1-1,0 1,0-1,0 1,1 0,-1-1,0 1,0-1,1 1,-1-1,1 1,0-1,-1 0,1 1,0-1,0 0,0 1,-1-1,2 0,-1 0,0 0,0 0,0 0,0 0,1 0,-1 0,0 0,1 0,-1-1,1 1,-1-1,1 1,-1-1,1 0,-1 1,1-1,-1 0,1 0,-1 0,1 0,1 0,72-10,-51 4,-2 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02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0 480,'461'0,"-213"-29,-176 17,-55 7</inkml:trace>
  <inkml:trace contextRef="#ctx0" brushRef="#br0" timeOffset="325.913">28 677,'338'0,"-110"-51,-204 47</inkml:trace>
  <inkml:trace contextRef="#ctx0" brushRef="#br0" timeOffset="1049.869">282 0,'4'17,"1"-1,0 1,1-1,1-1,0 1,1-1,1 0,0-1,1 0,1-1,0 0,1 0,0-1,1-1,0 0,1-1,0 0,0-1,1-1,0 0,1-1,14 5,10 5,-1 1,-1 2,-1 2,-1 1,-1 2,2 4,-34-27,0 0,-1 1,1-1,0 1,-1-1,1 1,-1 0,0 0,0 0,0 0,0 0,0 0,-1 1,0-1,1 1,-1-1,-1 1,1-1,0 1,-1-1,0 1,1 0,-2-1,1 1,0 0,-1-1,1 1,-1-1,0 1,0-1,-1 1,1-1,-1 0,0 1,1-1,-1 0,-1 0,1 0,0-1,-1 1,1 0,-2 0,-170 86,-86 96,255-182,1-1,1 0,-1 1,0-1,0 1,1 0,0 0,-1 0,1 1,0-1,1 1,-1 0,1 0,-1-1,1 2,0-1,1 0,-1 0,1 1,-1 3,4 6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13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37,'19'0,"12"0,4 0,2 0,-1 0,-1 0,-8-5,-2-2,-2 1,1 1,1 2,0 0,2 2,1-4,-5 3,-11 3,-7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13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53,'24'4,"13"3,4-6,1-3,-3 0,-2-1,-3-4,-3-1,-2 0,0 3,-6-4,-2 1,1 1,-4 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10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11 199,'-1'-1,"0"0,0 0,0 1,1-1,-1 0,0 0,1 0,-1-1,0 1,1 0,0 0,-1 0,1 0,-1 0,1-1,0 1,0 0,0 0,0-1,0 1,0 0,0 0,0-1,0 1,1 0,-1 0,0 0,1 0,-1-1,1 1,-1 0,1 0,0 0,0 0,-1 0,1 0,0 0,0 0,0 1,0-1,0 0,0 0,0 1,1-1,11-12,1 1,1 1,-1 0,2 1,0 1,0 0,0 1,1 1,0 1,1 0,-1 1,13-1,-16 2,-1 1,0 0,0 1,1 1,-1 0,1 1,-1 0,1 1,-1 1,1 0,-1 1,0 0,1 1,-11-2,-1-1,1 1,-1-1,0 1,0 0,1 0,-1 0,0 0,0 0,-1 0,1 0,0 1,-1-1,0 1,1-1,-1 1,0 0,0-1,0 1,-1 0,1 0,-1 0,0-1,1 1,-1 0,0 0,-1 0,1 0,0 0,-1-1,0 1,0 1,-37 91,32-83,-10 16,-1-1,-2-1,0-1,-2-1,-8 8,7-10,2 1,0 1,2 1,1 1,-12 23,28-46,-1-1,1 1,0 0,0 0,0-1,1 1,-1 0,1 0,-1 0,1 0,0 0,0 0,0 0,1 0,-1 0,1 0,0 0,-1-1,1 1,0 0,1 0,-1-1,0 1,1-1,0 1,-1-1,1 1,0-1,0 0,1 0,-1 0,0 0,1-1,0 1,4 3,0-1,1 0,-1 0,1-1,0 0,0-1,0 0,1 0,-1-1,0 0,6 0,2-2,1 0,0-2,-1 0,0-1,0 0,0-2,0 1,-1-2,2-1,-1 0</inkml:trace>
  <inkml:trace contextRef="#ctx0" brushRef="#br0" timeOffset="789.313">745 2,'-1'-1,"0"1,0 0,1 0,-1 0,0 0,0-1,0 1,1 0,-1 1,0-1,0 0,0 0,0 0,1 0,-1 1,0-1,0 0,1 0,-1 1,0-1,0 1,1-1,-1 1,1-1,-1 1,0-1,1 1,-1 0,1-1,-1 1,1 0,-1-1,1 1,0 0,-1 0,1-1,0 1,0 0,0 0,-1 0,1-1,0 1,0 0,0 0,0 0,0 0,0-1,1 1,-1 0,0 0,0 0,0-1,1 1,-1 0,1 0,-1-1,0 1,1 0,-1-1,1 1,16 90,4-1,5-1,3 1,-27-83,37 105,-39-111,0 0,0-1,0 1,0 0,1 0,-1 0,0 0,1 0,-1 0,0 0,1 0,0-1,-1 1,1 0,-1 0,1 0,0-1,-1 1,1 0,0-1,0 1,-1-1,1 1,0-1,0 1,0-1,0 0,0 1,0-1,0 0,0 0,0 0,0 0,0 0,0 0,0 0,0 0,-1 0,1 0,0 0,0 0,0-1,0 1,0 0,0-1,0 1,0-1,0 1,-1-1,1 0,0 1,0-1,-1 1,1-1,0 0,-1 0,1 0,32-54,-30 50,68-200,-11 44,-60 162,0-1,0 0,1 1,-1-1,0 0,0 1,1-1,-1 0,0 0,0 1,1-1,-1 0,0 0,1 0,-1 0,1 1,-1-1,0 0,1 0,-1 0,0 0,1 0,-1 0,1 0,-1 0,0 0,1 0,-1 0,0 0,1 0,-1 0,1 0,-1 0,0-1,1 1,-1 0,0 0,1 0,-1-1,0 1,1 0,-1 0,0-1,0 1,1 0,-1-1,0 1,0 0,0-1,1 1,-1 0,0-1,0 1,0 0,0-1,0 1,3 38,-3-35,0 29,2-1,1 0,1 0,2 0,1 0,1-1,2 0,1-1,3 4,29 21,-42-53,1 0,-1 0,1-1,-1 1,1 0,0-1,0 0,-1 1,1-1,0 0,0 0,-1 1,1-2,0 1,0 0,-1 0,1 0,0-1,0 1,-1-1,1 1,0-1,-1 0,1 0,-1 0,1 0,-1 0,1 0,-1 0,0 0,1 0,-1-1,0 1,0-1,0 1,0-1,0 1,11-17,-1-1,0-1,-1 1,-2-2,0 1,5-20,8-19,80-180,-97 215</inkml:trace>
  <inkml:trace contextRef="#ctx0" brushRef="#br0" timeOffset="1183.295">293 849,'100'-15,"425"-76,-145-8,-223 65,-155 33,-1 1,0-1,0 1,0-1,0 1,1 0,-1 0,0 0,0-1,1 1,-1 0,0 0,0 1,1-1,-1 0,0 0,0 1,0-1,1 0,-1 1,0-1,0 1,0 0,0-1,0 1,0 0,0 0,0-1,0 1,0 0,0 1,-1 7</inkml:trace>
  <inkml:trace contextRef="#ctx0" brushRef="#br0" timeOffset="1889.782">603 1356,'-6'6,"6"-6,8-15,78-143,48-30,-124 176,-8 8,1 0,-1 0,1 1,0-1,0 1,1-1,-1 1,1 0,0 0,0 1,0-1,0 1,0 0,0 0,0 0,1 0,-1 1,1 0,2-1,-4 4,0 0,0 0,-1 0,1 1,-1-1,1 1,-1 0,0-1,0 1,0 0,0 0,-1 0,1 0,-1 1,0-1,0 0,0 1,0-1,-1 0,1 1,-1-1,0 1,0-1,0 1,0-1,-1 1,0 2,1 10,1-9,-1 2,0 0,1 0,0 0,0 0,1 0,0-1,0 1,1-1,1 1,-1-1,1 0,1 0,3 5,-5-12,1 0,-1 0,0 0,1-1,-1 0,1 1,-1-1,0-1,1 1,-1 0,1-1,-1 0,0 1,0-1,1-1,-1 1,0 0,0-1,0 0,0 1,0-1,-1 0,1-1,-1 1,1 0,-1-1,0 1,0-1,0 0,0 0,0 0,-1 2,29-30,142-127,-170 156,0 0,-1 1,1-1,0 0,1 0,-1 1,0-1,0 1,1 0,-1 0,1 0,-1 0,1 0,0 0,-1 1,1-1,-1 1,1 0,0 0,0 0,-1 0,1 0,0 1,-1-1,1 1,-1-1,1 1,-1 0,1 0,-1 0,1 1,-1-1,0 0,1 1,-1 0,0-1,0 1,0 0,-1 0,1 0,0 0,-1 1,1-1,-1 0,0 1,0-1,0 1,0 0,17 237,-12-222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15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6 507,'-5'-7,"18"21,9 19,-1 2,-1 0,-2 0,13 39,58 207,-44-163,-45-118,0 1,0-1,0 1,1 0,-1-1,0 1,1-1,-1 1,0-1,1 1,-1-1,0 1,1-1,-1 1,1-1,-1 1,1-1,-1 0,1 1,-1-1,1 0,-1 1,1-1,0 0,-1 0,1 0,-1 0,1 1,0-1,-1 0,1 0,0 0,-1 0,1 0,-1-1,1 1,0 0,-1 0,1 0,0 0,-1-1,1 1,-1 0,1-1,-1 1,1 0,-1-1,1 1,-1 0,1-1,-1 1,0-1,1 1,-1-1,1 1,-1-1,0 0,0 1,1-1,-1 1,17-42,-15 37,23-90,-3 0,-5-1,2-65,-18 152,32-269,-28 275,-4 14</inkml:trace>
  <inkml:trace contextRef="#ctx0" brushRef="#br0" timeOffset="446.214">654 958,'56'-17,"58"-11,-113 28,0 0,0 0,0 0,0 1,0-1,0 0,0 1,0-1,0 1,0-1,0 1,-1 0,1-1,0 1,0 0,-1 0,1-1,0 1,-1 0,1 0,0 0,-1 0,1 0,-1 0,0 0,1 0,-1 0,0 0,0 0,1 0,-1 0,0 0,0 0,0 0,0 0,0 0,-1 0,1 0,0 0,0 0,-1 0,1 0,-1 0,1 0,-1 0,1 0,-1 0,1 0,-1-1,0 1,1 0,-1 0,0 0,-38 45,39-46,-120 141,119-138,1-1,-1 0,1 0,0 1,0-1,0 0,0 0,0 1,1-1,-1 0,1 0,-1 0,1 1,0-1,0 0,0 0,0 0,0 0,0 0,1-1,-1 1,0 0,1-1,0 1,-1 0,1-1,0 0,0 1,0-1,0 0,0 0,0 0,0 0,0-1,0 1,0-1,1 1,-1-1,0 0,0 1,1-1,-1 0,0-1,0 1,1 0,-1-1,0 1,0-1,0 1,0-1,1 0,0-1,7 0,0 0,-1 0,1-1,-1 0,0-1,0 0,0-1,-1 0,0 0,1 0,-2-1,1-1,-1 1,0-1,0 0,3-5,-2-5</inkml:trace>
  <inkml:trace contextRef="#ctx0" brushRef="#br0" timeOffset="881.271">824 140,'7'-9,"1"0,0 0,0 1,1 0,0 1,0 0,0 0,1 1,1 0,-1 1,1 0,-1 0,1 1,1 1,-1 0,3 0,96-3,-107 7,0 0,1 0,-1 0,0 0,0 1,0-1,0 1,0 0,0 0,0 0,-1 0,1 0,-1 0,0 1,1-1,-1 1,0 0,0 0,-1 0,1 0,-1 0,1 0,-1 0,0 0,0 1,0-1,-1 0,1 1,-1-1,0 2,0 2,0 0,-1 0,0 0,-1-1,1 1,-1-1,-1 1,1-1,-1 0,0 0,0 0,-1 0,0 0,0-1,-2 3,-26 47,31-54,1 0,-1 1,1-1,-1 0,1 0,0 1,0-1,0 0,0 1,0-1,0 0,0 1,0-1,0 0,0 1,1-1,-1 0,1 0,-1 1,1-1,-1 0,1 0,0 0,-1 0,1 0,0 0,0 0,0 0,0 0,0 0,0 0,0 0,0-1,0 1,0 0,1-1,-1 1,0-1,0 0,1 1,-1-1,0 0,1 1,61 5,-58-6,113-3,-93 2</inkml:trace>
  <inkml:trace contextRef="#ctx0" brushRef="#br0" timeOffset="1147.16">1417 788,'38'-4,"18"-3,4-3,-4-2,-6 3,-7 1,-6 4,-4 1,-3 2,-2 1,-1 0,-5 0</inkml:trace>
  <inkml:trace contextRef="#ctx0" brushRef="#br0" timeOffset="1849.217">2009 365,'39'117,"-28"-94,157 404,-169-426,1 0,0 1,0-1,0 0,0 1,0-1,1 0,-1 0,0 1,1-1,-1 0,0 0,1 0,0 1,-1-1,1 0,0 0,-1 0,1 0,0 0,0 0,0 0,0 0,0-1,0 1,0 0,0 0,0-1,0 1,0-1,1 1,-1-1,0 1,0-1,0 0,1 0,-1 0,0 1,1-1,-1 0,0 0,0-1,1 1,-1 0,0 0,0-1,1 1,-1-1,0 1,0-1,0 1,0-1,1 0,-1 1,0-1,0 0,-1 0,1 0,0 0,0 0,0-1,11-16,-2-2,-1 1,0-1,-1 0,-1-1,1-9,19-52,145-408,-168 476</inkml:trace>
  <inkml:trace contextRef="#ctx0" brushRef="#br0" timeOffset="2118.329">2686 874,'5'24,"2"12,-1 6,-1-1,-2-6</inkml:trace>
  <inkml:trace contextRef="#ctx0" brushRef="#br0" timeOffset="2583.756">2969 55,'3'-5,"0"1,0 0,1 0,-1 1,1-1,0 1,0-1,0 1,0 1,1-1,-1 1,1-1,0 1,0 1,0-1,0 1,0-1,0 1,0 1,0-1,0 1,5 0,-8 0,1 0,0-1,-1 2,1-1,-1 0,1 0,-1 1,1-1,-1 1,1 0,-1 0,0 0,1 0,-1 0,0 1,0-1,0 1,0-1,0 1,0 0,0 0,-1 0,1-1,-1 2,1-1,-1 0,0 0,1 0,-1 1,-1-1,1 1,0-1,0 1,-1-1,0 1,1-1,-1 1,0-1,0 1,0-1,-1 1,1-1,0 1,-1-1,0 2,-24 62,21-58,0-1,0 1,1 0,0 0,1 0,-1 1,2-1,-1 0,1 1,0-1,1 1,0-1,0 1,1-1,0 2,2-7,0 1,1 0,-1-1,1 0,0 0,0 0,0 0,0-1,0 0,0 1,1-2,-1 1,1 0,0-1,-1 0,1 0,0 0,0-1,-1 1,1-1,0 0,0-1,0 1,-1-1,1 0,3-1,5 1,75-13,-63 6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22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1 284,'73'0,"177"-11,19-25,-193 26,-86 14,-2 2</inkml:trace>
  <inkml:trace contextRef="#ctx0" brushRef="#br0" timeOffset="269.725">113 510,'34'-5,"15"-2,5 1,3 1,-5-3,-5-1,-6 2,0 2,-3 1,-3 3,-2 0,-3 0,0 2,-7 4,-6 1</inkml:trace>
  <inkml:trace contextRef="#ctx0" brushRef="#br0" timeOffset="1182.092">423 1,'81'61,"111"42,45-4,-235-99,-1 0,1 0,-1 0,0 1,1-1,-1 0,0 1,0-1,1 1,-1-1,0 1,0 0,0-1,1 1,-1 0,0 0,0 0,0 0,0 0,-1 0,1 0,0 0,0 0,-1 1,1-1,0 0,-1 0,1 1,-1-1,0 0,1 1,-1-1,0 0,0 1,0-1,0 0,0 1,0-1,0 0,-1 1,1-1,0 0,-1 1,1-1,-1 0,1 1,-1-1,0 0,1 0,-1 0,0 0,0 0,0 0,0 0,0 0,0 0,0 0,0 0,0-1,-1 1,-113 72,-125 121,170-114,61-64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1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0 174,'2'-5,"0"0,0 0,0 0,1 1,-1-1,1 1,0 0,1-1,-1 1,1 1,-1-1,1 0,1 1,-1 0,0 0,3-1,-7 4,20-13,2 2,-1 0,2 1,-1 1,1 1,1 2,11-3,-22 6,15-4,-1 1,2 2,-1 1,0 1,0 1,25 3,-51-2,1 0,-1 0,0 0,0 1,1-1,-1 1,0-1,0 1,1 0,-1 0,0 0,0 0,0 0,0 0,-1 1,1-1,0 1,0-1,-1 1,1 0,-1 0,1 0,-1 0,0 0,0 0,0 0,0 0,0 0,0 0,-1 0,1 1,-1-1,0 0,1 0,-1 1,0-1,0 0,0 1,-1-1,1 0,0 1,-1-1,0 0,1 0,-1 0,0 0,0 1,0-1,-2 1,-10 25,-1-1,-2 0,0-2,-2 0,-1 0,-1-2,-1 0,-1-2,-4 3,-47 55,71-77,1 0,-1 1,1-1,0 1,0-1,0 1,1-1,-1 1,1 0,-1-1,1 1,0 0,0-1,0 1,0 0,0-1,1 1,-1 0,1-1,0 1,0-1,0 1,0-1,0 1,1-1,-1 0,1 1,-1-1,1 0,0 0,0 0,0 0,0-1,0 1,0 0,0-1,1 1,4 3,0-1,0 0,0 0,0 0,1-1,-1 0,1-1,0 0,-1 0,1 0,0-1,0 0,0-1,1 0,-1 0,0-1,0 0,0 0,0-1,1 0,94-28,-85 23</inkml:trace>
  <inkml:trace contextRef="#ctx0" brushRef="#br0" timeOffset="683.252">847 89,'18'39,"67"244,-84-282,-1 1,0-1,0 0,1 0,-1 0,0 0,1 0,-1 0,1 0,0 0,-1 0,1 0,0 0,0 0,-1 0,1 0,0 0,0-1,0 1,0 0,0-1,0 1,0-1,0 1,0-1,0 1,1-1,-1 0,0 0,0 1,0-1,0 0,1 0,-1 0,0 0,0 0,0-1,0 1,0 0,1 0,-1-1,0 1,0-1,0 1,0-1,0 1,0-1,0 0,0 0,0 1,0-1,-1 0,1 0,0 0,0 0,-1 0,16-18,-2 0,0-1,-1-1,-1 0,-1-1,-1 0,0-4,14-26,32-55,-56 106,0 0,1 1,-1-1,0 0,0 1,0-1,1 1,-1-1,0 1,1-1,-1 0,0 1,1-1,-1 1,1 0,-1-1,1 1,-1-1,1 1,-1 0,1-1,-1 1,1 0,0 0,-1-1,1 1,-1 0,1 0,0 0,-1 0,1 0,0 0,-1 0,1 0,0 0,-1 0,1 0,-1 0,1 0,0 0,-1 1,1-1,-1 0,1 1,0-1,-1 0,1 1,-1-1,1 0,-1 1,1-1,-1 1,0-1,1 1,-1-1,0 1,1-1,-1 1,0 0,1-1,-1 1,0-1,0 1,0 0,7 43,-7-31,0 1,1-1,0 1,1-1,0 1,1-1,1 0,0 0,1-1,0 1,1-1,1 0,-1 0,2-1,0 0,0 0,8 7,-14-16,1-1,-1 0,0 1,0-1,1 0,-1 0,0 0,1 0,-1-1,1 1,-1-1,1 0,-1 1,1-1,0 0,-1 0,1-1,-1 1,1-1,-1 1,1-1,-1 0,0 0,1 0,-1 0,0 0,1 0,-1-1,0 1,0-1,0 1,0-1,-1 0,1 0,0 0,0 0,53-84,-50 78,108-224,-102 208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4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0 170,'267'-39,"306"-53,-437 64,-90 20,-25 6</inkml:trace>
  <inkml:trace contextRef="#ctx0" brushRef="#br0" timeOffset="703.546">340 735,'53'-114,"5"4,31-39,-87 145,64-73,-63 78,0 0,0 0,0 0,0 1,0 0,-1-1,1 1,-1 0,1 0,-1 0,0 1,1-1,-1 1,0-1,-1 1,1 0,0-1,-1 1,0 0,1 0,-1 0,0 0,-1 0,1 1,0-1,-1 1,2 0,8 38,-11-38,1 0,0 0,0 0,0 0,0 0,1 0,-1 0,1 0,0 0,1-1,-1 1,0 0,1-1,0 1,0-1,0 1,0-1,1 0,-1 0,1 0,0 0,0 0,0-1,0 1,0-1,1 0,-1 0,0 0,1-1,0 1,-1-1,1 1,0-1,0-1,2 1,1-3,1-2,0 1,-1-1,0 0,0 0,0-1,-1 0,1 0,-1-1,0 0,-1 0,2-2,8-6,156-141,-169 152,1 0,0 0,-1 1,1 0,0-1,0 1,0 0,1 0,-1 0,0 1,1-1,-1 1,1 0,0 0,-1 0,1 1,0-1,-1 1,1 0,0 0,0 0,0 0,-1 1,1-1,0 1,-1 0,1 0,-1 0,1 1,-1 0,1-1,-1 1,0 0,0 0,0 1,0-1,2 2,-2 7,0-1,-1 0,0 1,-1 0,0-1,0 1,-1 0,-1-1,0 1,-1 6,0-6,1 0,0 0,1 0,0 0,1 0,0 0,1 0,0 0,4 9,19 10,-9-22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00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345 169,'-11'-9,"0"1,0 1,-1 0,0 1,-1 0,1 1,-1 1,0-1,0 2,0 0,-1 1,1 0,-1 1,12 1,-1 0,0 1,1-1,-1 1,1 0,-1 0,1 0,-1 0,1 0,0 0,0 1,-1-1,1 1,0-1,0 1,1 0,-1 0,0 0,0 0,1 0,0 0,-1 0,1 1,0-1,0 0,0 1,0-1,0 1,1 0,-1-1,1 1,0 1,-1 94,3-74,20 189,-14-179,12 58,-3 1,-4 0,-3 24,17 150,-29-257,0 0,-1-1,0 1,0-1,-1 0,0 0,-1 0,0 0,0-1,-1 0,0 0,0 0,-1-1,0 0,0 0,-1 0,0-1,0-1,-1 1,1-1,-1-1,0 1,0-2,-1 1,-6 1,15-4,-1 0,1 0,-1 0,1-1,-1 1,1 0,-1-1,1 1,-1-1,0 1,1-1,-1 0,0 0,1 0,-1 0,0 0,1 0,-1 0,0 0,1-1,-1 1,0-1,1 1,-1-1,1 1,-1-1,1 0,-1 0,1 0,-1 0,1 0,0 0,0 0,0-1,-1 1,1 0,0-1,1 1,-1 0,0-1,0 1,1-1,-1 0,0 1,1-1,0 0,-1 0,11-19,4-1</inkml:trace>
  <inkml:trace contextRef="#ctx0" brushRef="#br0" timeOffset="387.149">599 451,'134'403,"-114"-280,-20-123,0-1,0 1,1-1,-1 1,0-1,0 1,0-1,1 1,-1-1,0 1,0-1,1 1,-1 0,0-1,1 1,-1 0,1-1,-1 1,0 0,1-1,-1 1,1 0,-1 0,1 0,-1-1,1 1,-1 0,1 0,-1 0,1 0,-1 0,1 0,-1 0,1 0,-1 0,1 0,-1 0,1 0,-1 0,1 0,-1 1,1-1,-1 0,1 0,-1 1,0-1,1 0,-1 0,1 1,-1-1,0 0,1 1,-1-1,0 1,1-1,-1 1,0-1,0 0,1 1,-1-1,0 1,0-1,0 1,0-1,1 1,-1-1,0 1,15-41,6-40,4 2,4 1,6-7,14-46,-42 112</inkml:trace>
  <inkml:trace contextRef="#ctx0" brushRef="#br0" timeOffset="932.798">1473 508,'-21'8,"0"1,1 2,0 0,0 1,1 0,1 2,0 0,1 2,1-1,0 2,-1 3,14-17,1 0,0 0,0 1,0-1,0 1,0-1,1 1,0 0,0 0,0-1,0 1,0 0,1 0,-1 0,1 0,0 0,1 0,-1 0,1 0,-1 0,1 0,0-1,1 1,-1 0,1-1,-1 1,1-1,0 1,0-1,1 0,-1 0,1 0,0 0,0 0,1 2,1-1,0 0,0 0,0 0,1 0,-1-1,1 0,0-1,0 1,0-1,0 0,0 0,1-1,-1 0,0 0,1 0,-1-1,1 0,-1 0,7-2,6-5,1-1,-1-1,0-1,-1 0,0-1,-1-2,0 1,-1-2,-1 0,0-1,-1-1,0 0,-1 0,-1-2,8-14,2 3,0-1,-2 0,-1-2,-2 0,-1-2,-1 1,-2-2,-1 0,-2 0,-2-1,-1 0,0-16,-6 46,0 0,-1 0,1 0,-1 0,0 0,-1 0,0 0,0 0,0 0,-1 1,1-1,-1 0,-1 1,1-1,-1 1,0-1,0 1,-1 0,1 1,-1-1,0 0,-1 1,1 0,-1 0,1 1,-1-1,-1 1,1 0,0 0,-1 0,1 1,-1 0,0 0,1 1,-1-1,0 1,0 0,0 1,0 0,-1 0,-2 2,0 1,0 1,1 0,-1 0,1 0,0 1,0 1,0-1,1 1,0 0,0 1,0 0,1 0,0 0,0 1,1 0,0 0,1 0,-1 1,2 0,-1-1,0 4,0 0,0 0,1 1,0-1,0 1,2 0,-1 0,2 0,0-1,0 1,1 0,1 0,0 0,1 0,0-1,1 0,1 4,5 5,1-1,0-1,1 1,2-2,0 0,0 0,2-1,0-1,1-1,0 0,2-2,15 10,-9-10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0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613,'5'0,"6"0,7 0,4 0,3 0,3 0,1 0,1 0,-1-5,0-1,0 0,0 1,0 1,-6 2</inkml:trace>
  <inkml:trace contextRef="#ctx0" brushRef="#br0" timeOffset="235.433">1271 867,'24'0,"13"0,4-5,1-1,-3-1,-2 2,-3 2,-3 1,-7-4,-6-1</inkml:trace>
  <inkml:trace contextRef="#ctx0" brushRef="#br0" timeOffset="-1795.077">1 444,'91'255,"-68"-187,-4 0,-2 1,2 38,0-35,-18-71,-1-1,0 1,1-1,-1 0,0 1,1-1,-1 0,0 1,1-1,-1 0,1 1,-1-1,0 0,1 0,-1 0,1 1,-1-1,1 0,-1 0,1 0,-1 0,1 0,-1 0,1 0,-1 0,1 0,-1 0,1 0,-1 0,1 0,-1 0,0-1,1 1,-1 0,1 0,-1 0,1-1,-1 1,0 0,1-1,-1 1,1 0,-1-1,0 1,1 0,-1-1,0 1,0-1,1 1,-1-1,0 1,0 0,0-1,0 1,0-1,1 1,-1-1,0 1,0-1,0 1,0-1,11-32,103-464,-84 308,-28 163</inkml:trace>
  <inkml:trace contextRef="#ctx0" brushRef="#br0" timeOffset="-658.979">452 924,'77'-15,"-69"12,0 1,0-1,1 1,-1 1,0 0,1 0,-1 0,1 1,-1 1,1-1,-1 1,7 2,-14-2,1 0,-1-1,1 1,-1 0,0 0,1 0,-1 0,0 1,1-1,-1 0,0 0,0 1,0-1,0 1,-1-1,1 1,0-1,-1 1,1-1,0 1,-1 0,0-1,1 1,-1 0,0-1,0 1,0 0,0 0,0-1,-1 1,1 0,0-1,-1 1,1 0,-1-1,0 1,1-1,-1 1,0-1,0 1,0-1,-1 1,-43 64,-52 19,97-85,-1 1,0-1,0 0,1 0,-1 1,0-1,1 1,-1-1,0 1,1-1,-1 1,1-1,-1 1,1 0,-1-1,1 1,-1 0,1-1,0 1,-1 0,1-1,0 1,-1 0,1 0,0 0,0-1,0 1,0 0,0 0,0 0,0-1,0 1,0 0,0 0,0 0,1-1,-1 1,0 0,0 0,1-1,-1 1,1 0,-1-1,1 1,-1 0,1-1,-1 1,1-1,-1 1,1-1,0 1,-1-1,1 1,0-1,-1 1,1-1,0 0,0 0,-1 1,1-1,0 0,0 0,0 0,0 0,58 5,-54-5,122-31,-105 21</inkml:trace>
  <inkml:trace contextRef="#ctx0" brushRef="#br0" timeOffset="3367.931">537 77,'216'-67,"-214"65,1 1,-1 0,0 0,1 0,-1 0,1 0,-1 1,1-1,-1 1,1-1,0 1,-1 0,1 0,-1 0,1 1,0-1,-1 0,1 1,-1 0,1 0,-1 0,1 0,-1 0,0 0,0 0,1 1,-1-1,0 1,0 0,0-1,0 1,-1 0,1 0,-1 0,1 1,-1-1,1 0,-1 0,0 1,0-1,0 1,-1-1,1 3,-2 2,0 1,-1-1,0 1,-1-1,0 0,0 0,0 0,-1 0,0-1,0 1,-1-1,0 0,0 0,0-1,-1 0,1 0,-6 3,-32 38,43-45,-1-1,1 1,-1 0,1-1,-1 1,1 0,0 0,-1-1,1 1,0 0,0 0,0 0,-1 0,1-1,0 1,0 0,0 0,0 0,0 0,1-1,-1 1,0 0,0 0,0 0,1-1,-1 1,0 0,1 0,-1-1,1 1,-1 0,1-1,-1 1,1-1,0 1,-1 0,1-1,0 1,-1-1,1 1,0-1,-1 0,1 1,0-1,0 0,0 0,-1 1,1-1,0 0,0 0,0 0,0 0,-1 0,1 0,0 0,0 0,0-1,58 5,-54-4,114-2,-94 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7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1 340,'10'94,"31"157,96 166,-137-415,0-1,0 0,0 1,0-1,1 0,-1 0,0 1,0-1,1 0,-1 0,1 1,-1-1,1 0,0 0,-1 0,1 0,0 0,0 0,0 0,0 0,0 0,0 0,0 0,0-1,0 1,0 0,0-1,0 1,1-1,-1 1,0-1,0 0,1 1,-1-1,0 0,0 0,1 0,-1 0,0 0,1 0,-1 0,0-1,0 1,1 0,-1-1,0 1,0-1,1 1,-1-1,0 0,0 1,0-1,0 0,0 0,0 0,42-107,-31 66,106-357,-40 165,-75 226,-6 14</inkml:trace>
  <inkml:trace contextRef="#ctx0" brushRef="#br0" timeOffset="282.97">593 961,'0'24,"0"12,0 6,5-5,1-9</inkml:trace>
  <inkml:trace contextRef="#ctx0" brushRef="#br0" timeOffset="1109.757">876 57,'52'-19,"91"-18,-45 45,-96-7,0-1,1 1,-1 0,0 0,0 1,0-1,0 0,0 1,0-1,0 1,0-1,-1 1,1 0,-1 0,1 0,-1 0,0 0,1 0,-1 0,0 1,0-1,-1 0,1 1,0-1,-1 0,0 1,1-1,-1 1,0-1,0 0,0 1,-1-1,1 1,-1-1,1 0,-1 1,0 1,-4 9,0-1,-1 1,-1-1,0 0,0 0,-1-1,0 0,-1 0,-2 0,-27 37,36-46,1-1,-1 1,1 0,0-1,-1 1,1 0,0 0,0 0,0 0,0 0,0 0,1 0,-1 0,0 1,1-1,0 0,0 0,-1 0,1 1,0-1,1 0,-1 0,0 0,1 1,-1-1,1 0,0 0,0 0,-1 0,1 0,1 0,-1 0,0 0,0-1,1 1,-1 0,1-1,-1 1,1-1,0 1,0-1,0 0,-1 0,1 0,0 0,0 0,0 0,1 0,-1-1,0 1,0-1,0 0,2 1,14 1,0-1,0 0,0-2,0 0,0-1,0 0,-1-2,1 0,6-3,24-2,-26 6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6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1 282,'14'0,"10"0,5 0,3 0,1 0,-1 0,-1-4,5-3,0 1,-1 2,-2-5,-2 1,0 1,-2 2,-1 1,-5 2</inkml:trace>
  <inkml:trace contextRef="#ctx0" brushRef="#br0" timeOffset="271.022">227 1,'0'38,"0"18,0 4,0-4,0-6,0-7,0-6,4-4,3-4,-1-1,-1-1,3-5,0-1,5-4,-2-6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48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1,'24'4,"13"2,4 0,1-1,-2-1,-4-2,-2-1,-3-1,-1 0,-2 0,0 5,0 1,-1 0,-4-6,-2-3,-3-1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48.3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69,'34'0,"20"-5,6-1,3 0,-5 1,-8-3,-7-1,-6 2,-5 2,-3 1,-1-3,-6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47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51,'4'2,"-1"-1,1 1,0 0,0 0,-1 1,0-1,1 1,-1-1,0 1,0 0,0 0,-1 0,1 1,-1-1,0 1,1-1,-2 1,1 0,0 0,16 39,-2 0,-2 1,-2 1,6 41,10 39,30 114,-59-238,1 0,0-1,-1 1,1 0,0 0,0 0,0-1,0 1,0 0,0 0,0 0,0 0,0-1,0 1,0 0,0 0,0 0,1-1,-1 1,0 0,1 0,-1 0,0-1,1 1,-1 0,1-1,-1 1,1 0,0-1,-1 1,1-1,-1 1,1-1,0 1,0-1,-1 0,1 1,0-1,0 0,-1 1,1-1,0 0,0 0,0 0,0 0,-1 0,1 0,0 0,0 0,0 0,0 0,-1 0,1-1,0 1,0 0,0 0,-1-1,1 1,0-1,-1 1,1-1,0 1,-1-1,1 1,0-1,-1 1,1-1,41-131,149-407,-170 457,-54 180,23-71</inkml:trace>
  <inkml:trace contextRef="#ctx0" brushRef="#br0" timeOffset="420.207">508 588,'77'-30,"20"6,-94 24,0 0,-1-1,1 1,-1 0,1 0,-1 1,1-1,0 1,-1-1,1 1,-1 0,0 0,1 0,-1 0,0 0,1 0,-1 1,0-1,0 1,0 0,0-1,0 1,-1 0,1 0,0 0,-1 0,0 1,1-1,-1 0,0 1,0-1,0 0,-1 1,1-1,0 1,-1 1,-1 6,0 0,-1 0,0 0,-1 0,0 0,0-1,-1 1,-1-1,1 0,-2 0,1 0,-1-1,0 0,-1 0,0 0,0-1,-3 2,-12 17,-41 61,63-86,-1 1,0-1,1 1,-1-1,0 1,1 0,0-1,-1 1,1 0,0 0,0-1,0 1,0 0,0-1,1 1,-1 0,0-1,1 1,-1 0,1-1,0 1,-1-1,1 1,0-1,0 1,0-1,0 1,0-1,0 0,1 0,-1 1,0-1,1 0,-1 0,0 0,1-1,-1 1,1 0,0 0,-1-1,1 1,0-1,-1 0,1 1,1-1,81 4,34-32,-93 19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45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113 311,'350'-17,"-133"-12,-215 28,12-2,-1 0,1 1,0 1,0 0,0 1,0 0,-1 1,11 2,-7 3</inkml:trace>
  <inkml:trace contextRef="#ctx0" brushRef="#br0" timeOffset="286.477">0 650,'338'-46,"-107"23,-121 7,-86 15</inkml:trace>
  <inkml:trace contextRef="#ctx0" brushRef="#br0" timeOffset="748.172">367 0,'0'7,"1"0,0 0,0 0,1 0,-1 0,1 0,1-1,-1 1,1-1,1 0,-1 0,1 0,0 0,0 0,1-1,-1 0,1 0,0 0,1-1,-1 1,1-1,0-1,0 1,0-1,0 0,1 0,2 0,332 113,-334-114,0-1,1 1,-1 0,0 1,0 0,0 0,0 0,-1 1,1 0,-1 0,0 1,0 0,-1 0,1 0,-1 0,0 1,0 0,-1 0,0 1,0-1,-1 1,1 0,-1 0,-1 0,1 0,-1 2,-2-1,0 0,0 0,-1 0,0 0,-1 0,0 0,0 0,-1-1,1 1,-2-1,1 0,-1 1,0-2,-1 1,1 0,-1-1,-1 0,-1 1,-116 97,102-88,-50 29,58-39,-1 1,1 1,1 0,0 1,0 0,1 1,0 1,0-1,1 1,1 1,0 0,-1 2,2 5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49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1158,'-2'0,"1"-1,-1 1,1-1,0 1,0-1,-1 1,1-1,0 0,0 0,0 0,-1 0,1 1,0-2,0 1,1 0,-1 0,0 0,0 0,0 0,1-1,-1 1,1 0,-1-1,1 1,-1 0,1-1,0 1,0-1,-1 1,1 0,0-1,1 1,-1-1,0 1,0-1,0 1,1 0,-1-1,1 1,-1 0,1-1,0 1,-1 0,1 0,0 0,0-1,0 1,0 0,0 0,0 0,0 0,0 1,0-1,0 0,1 0,-1 1,0-1,0 0,1 1,-1 0,1-1,-1 1,29-12,0 1,1 1,0 2,1 1,0 2,23-2,-42 6,-10-1,0 1,0 0,1 0,-1 1,0-1,1 1,-1-1,0 1,1 0,-1 0,1 1,-1-1,0 1,1-1,-1 1,0 0,0 0,1 1,-1-1,0 1,0-1,0 1,-1 0,1 0,0 0,-1 1,1-1,-1 1,0-1,0 1,0 0,0-1,0 1,-1 0,1 1,-1-1,0 0,0 0,0 0,0 1,-1-1,1 0,-1 2,-4 10,-1 1,-1-1,0 0,-1-1,-1 0,0 0,-1 0,0-1,-1 0,-1-1,0-1,0 1,-1-2,-1 1,-44 48,25-25,23-26,0 1,0 0,1 0,1 1,0 0,0 0,1 1,0-1,-4 12,9-19,1 0,0 0,-1 0,1 0,0 0,1-1,-1 1,0 0,1 0,0 0,0 0,0-1,0 1,0 0,0-1,0 1,1-1,0 1,-1-1,1 0,0 0,0 0,0 0,0 0,1 0,-1 0,1-1,-1 1,1-1,0 1,85 30,-70-32,0-1,1 0,-1-2,0 0,-1-1,1 0,0-2,-1 0,0-1,-1-1,0 0,7-5,-2 0,-4 1</inkml:trace>
  <inkml:trace contextRef="#ctx0" brushRef="#br0" timeOffset="632.127">1131 988,'-1'44,"2"0,3 0,1 0,2 0,8 22,-15-65,47 116,-45-114,0 0,0 0,0 0,0 0,0 0,1 0,-1-1,1 1,0-1,0 0,0 0,0 0,0 0,0-1,0 1,1-1,-1 1,1-1,-1 0,1-1,-1 1,1-1,-1 1,1-1,0 0,-1-1,1 1,0 0,-1-1,1 0,-1 0,1 0,-1 0,7-5,0-1,0 1,-1-2,0 1,0-1,-1 0,0-1,-1 0,0 0,0-1,3-7,-8 14,83-136,-85 140,0 0,1-1,-1 1,0-1,0 1,1-1,-1 1,1-1,-1 1,0-1,1 0,-1 1,1-1,-1 1,1-1,-1 0,1 0,-1 1,1-1,0 0,-1 0,1 0,-1 1,1-1,-1 0,1 0,0 0,-1 0,1 0,-1 0,1 0,0 0,-1 0,1-1,-1 1,1 0,0 0,-1-1,1 1,-1 0,1 0,-1-1,1 1,-1-1,1 1,-1 0,0-1,1 1,-1-1,1 0,2 14,7 24,-10-29,1-1,0 0,1 0,-1 0,1 1,1-2,-1 1,1 0,0 0,1-1,0 0,0 0,0 0,1 0,0-1,0 1,0-1,0 0,1-1,0 1,1-1,0-4,-1-1,1 0,0 0,-1-1,1 0,-1 0,1 0,-1-1,0 0,0 0,0-1,0 1,-1-1,1-1,-1 1,0-1,-1 0,1 0,-1 0,0 0,0-1,3-5,144-236,-95 132,-46 91</inkml:trace>
  <inkml:trace contextRef="#ctx0" brushRef="#br0" timeOffset="978.506">538 1807,'260'-13,"0"-11,144-37,-370 56,273-35,-278 40</inkml:trace>
  <inkml:trace contextRef="#ctx0" brushRef="#br0" timeOffset="1619.277">848 2372,'257'-286,"-110"127,-147 158,0 0,1 0,-1 0,1 0,-1 0,1 1,-1-1,1 0,-1 0,1 0,0 0,-1 1,1-1,0 0,0 1,0-1,0 1,-1-1,1 1,0-1,0 1,0-1,0 1,0 0,0 0,0-1,0 1,0 0,0 0,0 0,0 0,1 0,-1 0,0 1,0-1,0 0,0 0,0 1,0-1,-1 1,1-1,0 1,0-1,0 1,0-1,0 1,-1 0,1 0,0-1,-1 1,1 0,0 0,-1 0,1 0,-1-1,1 2,9 185,-9-185,-1 1,1-1,0 0,0 0,0 0,1-1,-1 1,0 0,1 0,-1-1,1 1,-1 0,1-1,0 0,0 1,0-1,-1 0,1 0,0 0,1 0,-1 0,0-1,0 1,0-1,0 1,1-1,-1 0,0 0,0 0,0 0,1 0,-1 0,0-1,0 1,1-1,71-34,173-173,-246 206,1-1,-1 1,1 0,0-1,0 1,0 0,0 0,0 0,1 0,-1 1,1-1,-1 1,1-1,-1 1,1 0,0 0,0 0,-1 0,1 0,0 1,0-1,0 1,0 0,0 0,0 0,0 0,0 1,-1-1,1 1,0 0,0-1,0 1,-1 0,1 1,0-1,-1 0,1 1,-1 0,1-1,-1 1,0 0,0 0,0 1,0-1,2 11,-1 1,-1-1,0 0,-1 1,0 0,-1-1,0 1,-2 6,8 95,24-50,-16-50</inkml:trace>
  <inkml:trace contextRef="#ctx0" brushRef="#br0" timeOffset="2193.716">2288 1695,'34'4,"15"-2,5-2,2-2,-3 1,-6 0,-1 0,-4-5,-5-1,-2 1,-4 1,-2 1,-1 2,-5 1</inkml:trace>
  <inkml:trace contextRef="#ctx0" brushRef="#br0" timeOffset="2435.827">2598 1440,'5'33,"1"17,-4 9,-4-1,0-1,-1 0,-4-5,-1-2,0-4,3-6,1-4,6-4,8-8,3-7</inkml:trace>
  <inkml:trace contextRef="#ctx0" brushRef="#br0" timeOffset="2863.828">3106 1186,'11'22,"-1"0,-1 1,-1 0,-1 0,-1 1,-2 0,0 0,-1 1,-1-1,-2 1,0-1,-3 17,11 134,60 119,-68-293,0 0,0 0,-1 0,1 0,0 0,0 0,0 0,0 0,0 0,0 0,0 0,0 0,1 0,-1 0,0 0,0-1,1 1,-1 0,1 0,-1 0,1 0,-1 0,1-1,0 1,-1 0,1 0,0-1,0 1,-1 0,1-1,0 1,0-1,0 1,0-1,0 0,0 1,-1-1,1 0,0 1,0-1,0 0,0 0,0 0,0 0,0 0,0 0,0 0,0-1,0 1,0 0,0 0,0-1,0 1,0 0,0-1,0 1,0-1,-1 0,1 1,0-1,0 1,-1-1,1 0,0 0,7-12,0-1,-1 0,0 0,-1-1,-1 0,0 0,-1 0,2-16,12-35,163-469,-143 443,-31 80</inkml:trace>
  <inkml:trace contextRef="#ctx0" brushRef="#br0" timeOffset="3117.696">3699 1863,'-9'34,"-9"11,-1 2,3-1,9-10,6-9</inkml:trace>
  <inkml:trace contextRef="#ctx0" brushRef="#br0" timeOffset="3499.914">3924 988,'8'-6,"0"1,1-1,0 1,0 1,0 0,0 0,0 1,1 0,0 0,0 1,-1 0,1 1,0 0,0 1,0 0,0 1,0 0,0 0,0 1,0 0,0 1,2 1,-10-3,1 0,-1 1,0-1,0 1,0 0,0-1,0 1,0 0,-1 0,1 0,-1 1,1-1,-1 0,0 0,0 1,0-1,0 1,0-1,-1 1,1-1,-1 1,1-1,-1 1,0 0,0-1,0 1,0-1,-1 1,1 0,-1-1,0 1,1-1,-1 1,0-1,-1 1,-54 85,36-63,18-24,0 1,1-1,-1 1,0 0,1 0,-1 0,1 0,-1 0,1 0,0 0,0 0,0 0,0 1,1-1,-1 0,0 1,1-1,0 0,-1 1,1-1,0 1,0-1,0 1,1-1,-1 0,1 1,-1-1,1 0,0 1,0-1,0 0,0 0,0 1,0-1,1 0,-1 0,1-1,-1 1,1 0,0 0,0-1,1 2,109 6,-29-7,-58 3</inkml:trace>
  <inkml:trace contextRef="#ctx0" brushRef="#br0" timeOffset="4445.458">482 508,'-10'-4,"-1"-1,1 2,-1-1,0 1,0 1,0 0,0 1,0 0,0 0,-1 1,1 1,0 0,0 0,0 1,0 1,0 0,0 0,0 1,1 0,0 1,0 0,0 1,1 0,-1 1,2 0,-1 0,1 0,0 1,0 1,1-1,0 1,1 1,0-1,-5 10,-2 20,2 1,1 0,2 1,2 0,2 0,1 0,2 1,2-1,3 8,25 266,-26-166,-6 0,-7 0,-17 75,-21 67,35-219,8-54,1-1,1 1,1 0,1 0,0 0,1 0,1-1,3 18,-3-31,0-1,0 1,1-1,-1 0,1 0,0 1,0-1,0-1,0 1,1 0,-1 0,1-1,-1 1,1-1,0 0,0 0,0 0,1 0,-1-1,0 1,0-1,1 0,-1 0,1 0,-1 0,4 0,105 0,-75-4,77 2,-89 1</inkml:trace>
  <inkml:trace contextRef="#ctx0" brushRef="#br0" timeOffset="5401.397">4150 424,'34'-1,"0"1,0 2,0 1,-1 2,1 1,-1 2,17 6,-45-10,1 1,-1 0,0-1,0 2,0-1,-1 0,0 1,0 0,0 0,-1 0,0 1,0-1,0 1,-1-1,0 1,0 0,-1 0,0 0,0 0,-1 0,0 0,0 0,0 0,-1 0,0 0,0 0,-1 0,-2 5,1 30,1 908,-25-649,-4-36,31-248,1-14,0 0,-1 1,0-1,1 1,-1-1,0 1,0-1,-1 1,1-1,-1 1,0-1,0 1,0-1,0 0,-1 0,1 1,-1-1,0 0,0 0,0 0,0-1,0 1,-1-1,1 1,-1-1,1 0,-3 2,-19 4,-1-1,1-1,-1-1,0-1,0-2,-15 0,-61 9,-29 5,104-15</inkml:trace>
  <inkml:trace contextRef="#ctx0" brushRef="#br0" timeOffset="5965.888">4857 1,'-20'33,"-5"17,0 4,6-3,0-4,4-6,4-5,-1-4,2-7</inkml:trace>
  <inkml:trace contextRef="#ctx0" brushRef="#br0" timeOffset="6212.555">5110 198,'-33'38,"-17"18,-9 9,1-2,6-2,6-7,7-7,4-7,5-6,6-3,3-8,5-2,5-6</inkml:trace>
  <inkml:trace contextRef="#ctx0" brushRef="#br0" timeOffset="6514.404">4941 622,'274'-27,"-272"27,-1-1,1 1,0 0,-1-1,1 1,0 0,0 0,-1 0,1 0,0 1,-1-1,1 0,0 1,-1-1,1 1,-1 0,1-1,0 1,-1 0,0 0,1 0,-1 0,1 0,-1 0,0 1,0-1,0 0,0 0,0 1,0-1,0 1,0-1,-1 1,1 0,0-1,-1 1,1-1,-1 1,0 0,0-1,1 1,-1 0,0 0,0-1,-1 1,1 0,0-1,-1 1,1 0,-1-1,1 1,-1 0,-7 12,-2 0,0 0,0-1,-1 0,-1-1,0 0,0-1,-1 0,-1-1,0-1,-5 3,-15 12,24-17,-43 37,53-43,-1 0,0 0,0 0,0 0,0 0,1 0,-1 0,0 0,1 0,-1 0,1 1,-1-1,1 0,0 0,-1 0,1 1,0-1,0 0,0 0,0 1,0-1,0 0,0 1,1-1,-1 0,0 0,1 0,-1 1,1-1,-1 0,1 0,-1 0,1 0,0 0,0 0,-1 0,1 0,0 0,0 0,0 0,0-1,0 1,0 0,0-1,1 1,6 2,0-1,0 0,0-1,0 0,0 0,1-1,-1 0,0 0,0-1,0 0,1 0,-1-1,0 0,3-2,28-3,-13 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9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85,'-9'88,"4"0,4 0,5 33,36 510,-41-470,1-172</inkml:trace>
  <inkml:trace contextRef="#ctx0" brushRef="#br0" timeOffset="248.895">0 847,'63'-9,"-1"-3,-1-2,-1-3,52-23,-74 21,0-3,-1-1,-1-1,-2-2,0-2,-2-1,-1-1,-2-1,-1-2,-1-1,-2-2,-1 0,14-31,-20 37</inkml:trace>
  <inkml:trace contextRef="#ctx0" brushRef="#br0" timeOffset="566.022">932 0,'-53'398,"51"-320,2 0,4-1,3 1,4-1,3 0,5 4,30 46,-47-126,0 0,0 1,1-1,-1 0,0 0,0-1,1 1,-1 0,0-1,1 1,-1-1,1 0,-1 0,1 0,-1 0,0 0,1-1,-1 1,1-1,-1 1,0-1,1 0,-1 0,0 0,0 0,0 0,0-1,0 1,0-1,0 1,0-1,-1 0,1 1,0-1,-1 0,0 0,1 0,-1-1,0 1,0 0,0 0,0 0,-1-1,1-1,10-9,126-163,-136 174,-1 0,1 0,0 0,-1-1,1 1,0 0,0 0,1 1,-1-1,0 0,1 0,-1 0,1 1,0-1,-1 1,1 0,0-1,0 1,0 0,0 0,0 0,0 0,0 0,0 1,0-1,0 0,1 1,-1 0,0 0,0-1,1 1,-1 1,0-1,0 0,1 0,-1 1,0-1,0 1,0 0,0 0,0 0,0 0,0 0,0 0,0 0,0 1,0-1,-1 1,1-1,-1 1,1 0,-1-1,2 3,16 62,-18-59,0 0,1 0,-1 0,1-1,0 1,1 0,0-1,0 0,0 0,0 0,1 0,2 1,14 11,1-5</inkml:trace>
  <inkml:trace contextRef="#ctx0" brushRef="#br0" timeOffset="1153.46">1835 706,'-37'42,"7"-10,1 1,2 2,1 0,2 2,-2 8,24-43,0 0,0 0,0 1,0-1,1 1,-1-1,1 1,0 0,0-1,0 1,0 0,0 0,0 0,1 0,0 0,-1 0,1 0,0 0,0-1,1 1,-1 0,1 0,-1 0,1 0,0 0,0 0,0-1,1 1,-1 0,1-1,-1 1,1-1,0 0,0 1,0-1,0 0,0 0,0 0,1 0,-1-1,1 1,-1-1,1 1,0-1,1 0,9 0,0-1,0 0,1-1,-1 0,0-1,0-1,0 0,-1-1,1 0,-1-1,0 0,0-1,0 0,-1-1,0 0,0-1,-1-1,0 1,0-1,-1-1,0 0,-1-1,81-72,-87 83,1-1,-1 2,0-1,1 0,-1 0,0 1,0-1,0 1,1 0,-1-1,0 1,0 0,0 0,0 1,0-1,0 0,0 1,-1-1,1 1,0-1,-1 1,1 0,-1 0,0 0,0 0,0 0,1 0,-2 0,1 0,0 0,0 0,-1 1,1-1,-1 0,0 0,0 1,1-1,-1 0,-1 1,1-1,0 0,-1 0,1 1,2 9,-1-5,0 0,1 0,0 0,0 0,0-1,1 1,0 0,0-1,1 0,0 0,0 0,0 0,1-1,0 1,0-1,0-1,1 1,0-1,-1 1,1-2,1 1,-1-1,1 0,-1 0,1 0,0-1,0 0,0-1,0 0,0 0,0 0,0-1,1 0,-1 0,0-1,7-4,-1-1,0-1,0 0,0-1,-1 0,0-1,-1 0,0-1,0 0,-1-1,-1 0,0-1,8-11,5-17,-1-2,-1 0,-3 0,-1-2,-3 0,-1-1,-3 0,-1-3,-4 29,16-66,-5-1,-3 0,-4-1,-3-22,-15 50,10 58,0-1,0 1,-1-1,1 1,-1 0,1 0,-1-1,1 1,-1 0,0 0,0 0,1 0,-1 0,0-1,0 2,0-1,0 0,-1 0,1 0,0 0,0 1,0-1,-1 0,1 1,0-1,0 1,-1 0,1-1,-1 1,1 0,0 0,-1 0,1 0,0 0,-1 0,1 0,-1 1,1-1,-1 0,-4 5,1 0,-1-1,1 2,0-1,0 1,0 0,1 0,0 0,0 0,1 1,-1-1,2 1,-1 0,1 0,0 0,-1 3,1-3,-13 46,3 1,2 0,3 0,2 1,2 0,3 0,2 0,3 0,2-1,2 0,3 0,2-1,2 0,3-2,1 0,3-1,11 15,6 6,-50-64,-3-11</inkml:trace>
  <inkml:trace contextRef="#ctx0" brushRef="#br0" timeOffset="1400.456">2146 565,'33'0,"21"0,7 0,-4 5,0 1,-7 0,0-1,-1-1,2-2,-4-1,-4-1,-10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7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0 484,'39'-14,"-1"-1,-1-3,0-1,-1-1,-1-2,-2-2,0-1,-1-1,-2-2,-1-1,15-19,-24 24,81-119,-100 115,-10 43,1 2,0-1,1 1,1 0,1 1,0-1,1 1,1 0,1 1,-4 14,-6 36,4 2,2-1,4 1,3-1,2 1,10 46,-8-84,8 42,-2 1,-5 1,-2-1,-4 1,-3 0,-6 19,7-82,0 0,-1 0,-1-1,0 1,0-1,-2 0,1-1,-2 1,1-1,-2 0,0-1,0 0,-1 0,0 0,-1-1,0-1,-1 0,0 0,0-1,-12 6,16-12,-1-1,1-1,0 1,0-1,0 0,0-1,-1 0,1 0,0 0,0-1,0 0,1-1,-1 1,0-1,1-1,0 1,0-1,0 0,0 0,0-1,1 0,0 0,0 0,0-1,1 1,0-1,0 0,0 0,1-1,0 1,0-1,0 0,1 1,0-1,0 0,1 0,0 0,0-1,1 1,0-5,1-19,2-1,1 1,1-1,2 1,1 1,2-1,0 1,2 1,2 0,2-1,-6 4,2 2,0-1,2 2,1 0,1 1,0 0,2 1,0 1,2 1,0 0,5-1,-17 14,0 0,0 1,1 0,0 1,0-1,1 2,-1-1,1 1,-1 1,1 0,7-1,4 2</inkml:trace>
  <inkml:trace contextRef="#ctx0" brushRef="#br0" timeOffset="250.902">846 709,'-118'235,"115"-231,1 0,0 0,0 0,0 0,0 0,1 1,0-1,-1 1,2-1,-1 1,1-1,-1 1,1 0,0-1,1 1,-1-1,1 1,0-1,0 1,1-1,-1 1,1-1,0 0,0 0,0 0,1 0,-1 0,1 0,0-1,0 1,0-1,1 0,-1 0,1 0,0 0,-1-1,1 1,0-1,1 0,-1-1,3 2,-1-2,1-1,0 0,0 0,0 0,-1-1,1 0,0-1,-1 1,1-1,-1 0,0-1,1 0,-1 0,0 0,0 0,-1-1,1 0,-1 0,0-1,0 0,0 0,-1 0,0 0,0 0,7-9,-1-1,-1 0,0 0,-1 0,0-1,-2 0,0-1,3-13,-6 22,0 0,-1-1,0 1,-1 0,0-1,0 1,-1-1,0 1,0-1,-1 1,0-1,-1 1,0-1,0 1,-1 0,0 0,0 0,-1 1,0-1,0 1,-1 0,0 0,0 0,-10-6,3 1</inkml:trace>
  <inkml:trace contextRef="#ctx0" brushRef="#br0" timeOffset="534.339">1185 851,'-8'30,"2"-15,0 2,2-1,0 0,1 1,0 0,2 0,0 0,0 0,2 0,1 9,-1-23,-1 0,1-1,-1 1,1 0,0-1,0 1,0-1,1 1,-1-1,0 0,1 1,0-1,-1 0,1 0,0 0,0 0,0-1,1 1,-1 0,0-1,0 1,1-1,-1 0,1 0,-1 0,1 0,0 0,-1-1,1 1,0-1,0 0,-1 1,1-1,0-1,0 1,-1 0,1-1,5 0,0-1,0-1,0 0,-1 0,1 0,-1-1,0 0,0 0,0-1,0 0,4-5,2-1,-2-1,0 0,0 0,-1-1,0 0,-2-1,1 0,-2-1,0 1,0-1,3-14,16-55,-21 59</inkml:trace>
  <inkml:trace contextRef="#ctx0" brushRef="#br0" timeOffset="935.691">1609 1133,'8'-52,"2"0,3 1,2 1,2 0,3-1,0 13,-8 66,-11-26,28 118,-28-115,1-1,0 1,0-1,0 1,0-1,1 0,0 0,0 0,0 0,1 0,-1-1,1 1,0-1,-1 0,2 0,-1-1,0 1,0-1,1 0,-1 0,1 0,0-1,2 1,-2-2,0 0,0 0,0 0,0-1,0 1,0-1,0-1,0 1,-1-1,1 0,0 0,-1 0,0 0,1-1,-1 0,0 0,0 0,0 0,-1-1,1 1,-1-1,0 0,1-2,59-101,-62 105,9-20,-2 2</inkml:trace>
  <inkml:trace contextRef="#ctx0" brushRef="#br0" timeOffset="1336.122">2229 795,'-2'6,"-5"14,0 0,1 0,1 1,1-1,0 1,2 0,1 0,0 5,1-23,0-1,1 1,-1 0,0-1,1 1,0 0,0-1,-1 1,2-1,-1 1,0-1,0 0,1 0,-1 1,1-1,0 0,-1 0,1 0,0-1,0 1,1 0,-1-1,0 1,0-1,1 0,-1 0,1 0,-1 0,1 0,-1 0,1-1,0 1,-1-1,1 0,0 1,-1-1,1-1,0 1,4-1,1 1,-1-2,1 1,-1-1,0-1,0 1,0-1,0 0,-1-1,1 1,-1-2,0 1,3-2,18-23,-2 0,-1-2,-1-1,-1 0,-2-2,-2 0,-1-1,-1-1,-2 0,8-37,-11 38,-2-1,-2 0,-1 0,-2 0,-1-1,-2-23,-2 51,0-1,0 1,-1-1,0 1,-1 0,0 0,0 0,-1 0,0 0,-1 1,-3-6,6 12,0-1,0 0,0 0,0 1,-1-1,1 1,-1-1,0 1,1 0,-1 0,0 1,0-1,-1 0,1 1,0 0,0 0,-1 0,1 0,0 0,-1 1,1 0,-1-1,1 1,-1 0,1 1,-1-1,1 1,-1-1,1 1,0 0,0 0,-1 1,1-1,-9 8,0 0,1 1,0 0,0 1,1 0,1 1,0 0,1 0,0 1,1 0,0 0,1 1,0 0,1 0,1 0,0 1,1-1,1 1,0 0,1 0,1 0,1 12,-2-8,2 1,1-1,0 0,1 0,1 0,1 0,1-1,0 0,1 0,1 0,1-1,1 0,0-1,1 0,0 0,2-1,0-1,0 0,1-1,1 0,0-2,5 3,1 2,1-1,1-2,1 0,0-1,0-1,1-2,0 0,12 1,-8-5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3:21.1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437 20,'-31'15,"0"2,2 1,0 1,1 2,1 1,1 1,1 1,1 1,-4 6,7 1,1 0,2 1,1 1,2 1,1 0,1 1,3 0,0 1,3 0,1 0,2 1,1-1,2 1,2 0,1 0,5 20,-7-47,0 1,1-1,1 0,0 0,0 0,1 0,0 0,1 0,1-1,-1 1,2-1,-1 0,1-1,1 0,0 0,0 0,1 0,0-1,0-1,1 1,0-2,0 1,1-1,0 0,0-1,0 0,0-1,7 2,-2-4,0-1,0 0,-1-2,1 1,0-2,-1 0,1 0,-1-2,0 0,1 0,-2-1,1-1,-1 0,0-1,0-1,-1 0,0 0,0-1,-1-1,0 0,0-1,-2 0,1 0,5-9,-3 5,0-1,-1-1,0 0,-2 0,0 0,-1-2,0 1,-2-1,2-7,-6 19,-1 0,0 0,0-1,-1 1,1-1,-2 1,1-1,-1 1,0 0,0-1,-1 1,0 0,-1 0,1 0,-1 0,-1 0,1 1,-1-1,0 1,-1 0,1 0,-1 1,-1-1,1 1,-1 0,-1-1,-1 0,1 0,-1 0,-1 1,1 0,-1 0,0 1,0 0,0 0,0 1,-1 0,1 1,-1 0,0 1,0 0,1 0,-1 1,0 0,0 1,0 0,0 1,1 0,-1 0,1 1,-1 0,1 1,0 0,0 0,1 1,-1 0,1 1,0 0,1 0,-1 0,1 1,0 0,1 1,0 0,0 0,1 0,-1 0,2 1,-1 0,2 0,-1 0,-2 10,1 38,5-31</inkml:trace>
  <inkml:trace contextRef="#ctx0" brushRef="#br0" timeOffset="265.087">1001 839,'-9'24,"0"12,8 1,4-7</inkml:trace>
  <inkml:trace contextRef="#ctx0" brushRef="#br0" timeOffset="766.542">1198 218,'56'-38,"1"2,2 3,1 2,51-17,23 17,-129 31,0 0,-1 0,1 0,-1 1,1-1,-1 1,1 0,-1 0,1 1,-1 0,0-1,1 1,-1 1,0-1,-1 0,1 1,0 0,-1 0,1 0,-1 0,0 1,0-1,0 1,-1 0,1 0,-1 0,0 0,0 2,0 4,-1 0,-1 0,1 0,-2 0,0 0,0 0,0 0,-2 0,1 0,-1 0,0-1,-1 1,0-1,-1 0,0 0,0-1,-1 1,0-1,-1-1,-2 4,5-5,-97 107,99-111,0 1,0-1,1 1,-1-1,1 1,0 0,0 0,0 0,0-1,0 1,0 0,1 0,0 0,-1 0,1 0,0 0,1 0,-1 0,0 0,1 0,0 0,-1 0,1 0,0-1,1 1,-1 0,0 0,1-1,0 1,-1-1,1 0,0 1,0-1,0 0,1 0,-1 0,0 0,1-1,-1 1,1-1,0 1,-1-1,3 1,35 24,-31-21,0 0,0 1,0 0,-1 0,1 1,-1 0,-1 0,0 1,0 0,0 1,-1-1,0 1,-1 0,0 0,0 1,-1 0,3 9,-7-6,0 0,-1 0,0 0,-1-1,-1 1,0-1,0 1,-1-1,-1 0,0 0,-1-1,0 1,-1-1,0-1,0 1,-1-1,-1 0,0-1,0 0,-1-1,0 0,0 0,-1-1,0 0,0-1,0 0,-11 3,14-5,-1 0,0 0,0-1,0 0,0-1,0 0,-1-1,1 0,-1 0,1-1,-1 0,1 0,-1-1,1-1,-1 1,1-1,0-1,0 0,0 0,0-1,-3-2,-1-6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52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869 748,'2'-2,"0"0,0-1,0 1,-1-1,1 1,-1-1,0 0,0 1,0-1,0 0,0 0,-1 0,1 0,-1 0,0 0,0 0,0 1,0-1,0 0,-1 0,0 0,1 0,-1 0,0 0,0 1,0-1,-1 0,1 1,-1-1,1 1,-1-1,0 1,0 0,0 0,0 0,0 0,-1 0,1 0,0 0,-1 1,0-1,1 1,-1 0,0 0,1 0,-1 0,0 0,0 1,0-1,0 1,0 0,-1 0,-10 1,0 1,0 0,1 1,-1 0,1 1,-1 1,1 0,1 1,-1 0,1 1,0 1,0 0,1 0,0 1,1 0,0 1,-6 8,8-10,0 0,1 1,-1 0,2 0,-1 1,1-1,1 2,0-1,0 1,1-1,1 1,0 0,0 1,1-1,0 0,1 1,0-1,1 1,0-1,1 1,1-1,0 3,0-11,0 1,0-1,1 0,-1 0,1-1,-1 1,1 0,0-1,0 0,0 0,1 0,-1 0,0 0,1-1,-1 1,1-1,0 0,-1 0,1 0,0-1,0 1,-1-1,1 0,0 0,1 0,97-13,-79 5,-1 0,0-1,0-1,-1-1,0-2,-1 1,-1-2,0-1,-1 0,0-1,-1-1,-1-1,-1 0,1-4,134-178,-149 201,-1-1,0 0,0 0,1 1,-1-1,0 0,1 0,-1 0,0 1,1-1,-1 0,1 0,-1 0,0 0,1 0,-1 0,0 0,1 0,-1 0,1 0,-1 0,0 0,1 0,-1 0,1 0,-1 0,0 0,1 0,-1 0,0-1,1 1,-1 0,0 0,1 0,-1-1,0 1,0 0,1-1,-1 1,-7 40,7-40,-6 25,0-1,2 1,1 0,0 0,2 1,1-1,2 0,0 0,1 0,2 0,0 0,8 18,50 41,-52-71</inkml:trace>
  <inkml:trace contextRef="#ctx0" brushRef="#br0" timeOffset="1116.706">1801 692,'-11'-3,"1"0,-1 1,1 1,-1 0,1 0,-1 1,0 0,1 1,-1 0,0 1,1 0,0 1,-1 0,1 0,0 1,0 0,1 1,0 0,-1 1,2 0,-1 0,1 1,0 0,0 1,1-1,0 2,0-1,1 1,0-1,0 2,1-1,1 1,-1-1,2 1,-3 7,6 89,1-103,-1 0,1 0,0-1,1 1,-1 0,0-1,1 1,-1-1,1 1,0-1,0 0,0 0,0 0,0 0,0 0,1 0,-1-1,1 1,-1-1,1 1,0-1,-1 0,1 0,0 0,0-1,0 1,-1-1,1 1,0-1,0 0,0 0,0 0,0-1,2 1,14-6,-1 0,0-1,0-1,-1-1,0 0,-1-1,0-1,0 0,-1-1,0-1,-1 0,-1-1,0-1,4-7,10-13,-1-1,-1-1,-3-1,-1-2,-1 0,4-17,-19 45,8-18,-1-1,-1-1,-2 0,-1 0,-1 0,-2-1,-2-1,-2 24,-1 1,0-1,-1 0,-1 1,1-1,-1 1,-1-1,0 1,0 0,-2-3,4 10,0-1,-1 0,1 1,-1-1,0 1,0-1,0 1,0 0,0 0,0 0,-1 0,1 0,0 1,-1-1,0 1,1-1,-1 1,0 0,0 0,0 0,0 0,0 1,0-1,0 1,0 0,0 0,0 0,0 0,0 0,0 1,0-1,1 1,-4 1,-3 2,0 1,1 1,-1-1,1 1,0 1,1 0,0 0,0 0,0 1,1 0,0 0,1 0,-1 1,2 0,-1 0,1 0,1 1,-2 7,-6 19,2 0,1 0,2 1,-1 29,8-35,2 1,1-1,1-1,2 1,0-1,3 0,0 0,2-2,1 1,1-1,2-1,4 4,-18-27,0 1,1-1,-1 0,1-1,0 1,0 0,1-1,-1 1,1-1,-1 0,1 0,0-1,0 1,1-1,-1 0,0 0,1 0,-1-1,1 1,-1-1,1 0,4 0,8-3</inkml:trace>
  <inkml:trace contextRef="#ctx0" brushRef="#br0" timeOffset="1366.435">2619 579,'-24'43,"-13"24,-4 5,4-4,4-14,7-12,9-8,1-9,5-5,3 0,-1-5,-5-4,1-4</inkml:trace>
  <inkml:trace contextRef="#ctx0" brushRef="#br0" timeOffset="1617.176">2308 608,'15'38,"14"22,7 7,-3-5,-2-7,-1-13,-7-9,-1-6,-5-1,-1-7,-2 0,0-5,-2 1,3-2,-3-4</inkml:trace>
  <inkml:trace contextRef="#ctx0" brushRef="#br0" timeOffset="5598.561">389 71,'-6'-4,"-110"-58,112 61,0 0,0 0,0 0,0 1,0-1,-1 1,1 0,0 0,0 1,0-1,0 1,-1 0,1 0,0 0,0 1,1-1,-1 1,0 0,0 0,1 0,-1 1,1-1,0 1,0 0,0 0,0 0,0 0,1 0,-2 3,-5 11,1-1,1 2,0-1,1 1,1 0,1 0,1 1,0-1,1 1,1-1,1 1,1 0,0 0,4 15,47 253,-20-120,-11-66,-4 0,-5 1,-3 31,-8-103,-1 1,-1-1,-2 0,-1 0,-1 0,-2-1,-6 19,12-45,0 0,0 0,0 0,-1 0,1 0,-1-1,0 1,1 0,-1-1,0 1,-1-1,1 0,0 0,-1 0,1 0,-1 0,1 0,-1-1,0 1,0-1,0 0,0 1,0-2,0 1,0 0,0 0,0-1,0 0,-1 0,1 0,0 0,0 0,0-1,0 1,0-1,0 0,-1 0,2 0,-1 0,0 0,-3-2,-3-3,0 0,0-1,1 0,0 0,0-1,1 0,0 0,0-1,1 0,0 0,1-1,-5-8,1-2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6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6,'-1'-1,"-1"1,1-1,0 0,0 1,-1 0,1-1,0 1,-1 0,1-1,0 1,-1 0,1 0,0 0,-1 0,1 0,0 0,-1 1,1-1,0 0,-1 1,1-1,0 1,0-1,-1 1,1 0,0-1,0 1,0 0,0 0,0 0,0 0,0 0,0 0,0 0,1 0,-1 0,0 1,1-1,-1 0,0 0,1 1,0-1,-1 0,1 1,0-1,-10 67,10-65,2 355,-2-330,1 1,2-1,1 1,1-1,2-1,0 1,2-1,1 0,1-1,9 14,-18-37,0 1,0-1,0 0,1 0,0 0,-1 0,1 0,0-1,0 1,1-1,-1 0,0 0,1 0,-1 0,1-1,0 1,0-1,-1 0,1 0,0 0,0-1,0 1,0-1,0 0,0 0,0-1,0 1,0-1,0 0,-1 0,1 0,0 0,0-1,-1 1,1-1,-1 0,1 0,-1 0,0-1,0 1,0-1,0 0,0 0,110-164,34-163,-117 286,-28 44,-1 1,1 0,-1-1,1 1,-1 0,1 0,-1 0,0 0,0 1,1-1,-1 0,0 0,0 1,0-1,-1 1,1-1,0 1,0-1,-1 1,1-1,-1 1,1 0,-1-1,0 1,1 0,-1-1,0 1,0 0,0-1,-1 2,2 2,17 120,-17-102,1 0,1 1,1-1,1-1,1 1,1-1,1 0,1 0,0-1,2 0,2 1,-10-18,1 1,0-1,0 0,1 0,-1 0,1 0,0-1,0 0,0 0,0 0,0-1,1 0,-1 0,1 0,0 0,-1-1,1 0,0 0,0-1,0 0,0 0,-1 0,1 0,0-1,0 0,0 0,-1-1,1 0,-1 0,1 0,-1-1,0 1,0-1,0 0,0-1,0 1,-1-1,1 0,-1 0,0-1,-1 1,4-5,11-21,-2 0,0-2,-2 0,-2-1,-1 0,-1-1,4-28,-1 7,47-201,-60 254,0 0,0 0,1 0,-1 0,0 1,1-1,-1 0,1 0,0 0,-1 1,1-1,0 0,0 0,0 1,0-1,1 1,-1-1,0 1,1 0,-1 0,1-1,-1 1,1 0,0 0,-1 0,1 0,9 1</inkml:trace>
  <inkml:trace contextRef="#ctx0" brushRef="#br0" timeOffset="329.888">1244 515,'27'-5,"-17"4,-1 0,1 0,0-1,-1 0,1-1,-1 0,0 0,0-1,0 0,0-1,-1 0,0 0,0-1,0 0,-1 0,1-1,-2 0,5-5,-8 8,0 0,0-1,-1 1,0 0,0-1,0 0,0 1,-1-1,0 0,0 0,0 0,-1 0,1 0,-1 0,0 0,-1 0,1 0,-1 0,0 0,0 1,-1-1,1 0,-1 0,0 1,0-1,-1 1,1 0,-1 0,0 0,0 0,-1 0,1 0,-1 1,1 0,-2-1,2 2,0-1,1 1,-1 0,0 0,0 0,-1 1,1-1,0 1,0 0,-1-1,1 2,-1-1,1 0,-1 1,1-1,-1 1,1 0,-1 0,1 1,-1-1,1 1,-1-1,1 1,-1 0,1 1,0-1,-1 0,1 1,0 0,0 0,0 0,0 0,1 0,-1 1,0-1,-1 3,-6 6,0 1,1 1,0 0,0 0,2 1,0 0,-5 13,6-11,0 0,1 0,1 1,0 0,2 0,0 0,0 0,2 0,0 0,1 0,2 11,-1-20,-1 0,1 0,1 0,-1 0,1 0,1 0,0-1,0 1,0-1,1 0,0 0,0-1,0 1,1-1,0 0,1-1,-1 0,1 0,0 0,0-1,1 0,-1 0,1-1,4 2,6 1,0-1,0-1,1 0,0-2,-1 0,1-1,0 0,0-2,14-2,-7-1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42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24 126,'-12'213,"6"-151,2 0,3 0,6 48,-2-75,-1-3,1 0,2 0,1 0,1 0,2-1,2 3,-10-31,0 1,0-1,0 0,0 0,0 1,1-1,-1 0,1 0,0 0,0-1,0 1,0 0,1-1,-1 1,1-1,0 0,-1 0,1 0,0 0,0 0,0-1,0 1,1-1,-1 0,0 0,1 0,-1 0,0-1,1 1,-1-1,1 0,-1 0,1 0,-1-1,0 1,1-1,-1 0,1 0,-1 0,0 0,0 0,0-1,0 1,0-1,0 0,2-2,11-14,0-2,-2 0,0 0,-1-2,-1 1,-2-2,1-2,15-27,82-174,-106 224,-3 2,1-1,0 0,0 1,0-1,0 0,-1 1,1-1,0 0,0 1,0-1,1 0,-1 0,0 1,0-1,0 0,0 1,1-1,-1 1,0-1,1 0,-1 1,0-1,1 1,-1-1,1 1,-1-1,1 1,-1-1,1 1,-1-1,1 1,-1 0,1-1,0 1,-1 0,1 0,0-1,-1 1,1 0,0 0,-1 0,1 0,0 0,-1 0,1 0,0 0,-1 0,1 0,0 0,-1 0,1 1,0-1,-1 0,1 0,0 1,-1-1,1 0,-1 1,1-1,-1 1,1-1,7 139,-5-103,-4-24,2 0,-1 0,1 0,1-1,0 1,1 0,0-1,0 1,2-1,-1 0,1 0,1-1,0 0,0 0,5 5,-9-12,1-1,-1 0,1-1,-1 1,1 0,-1-1,1 1,0-1,0 0,0 0,0 0,0 0,0-1,0 1,0-1,0 1,0-1,0 0,0-1,0 1,0 0,0-1,0 0,0 1,0-1,0-1,0 1,0 0,-1-1,1 1,0-1,-1 0,1 0,-1 0,0 0,0 0,0 0,0-1,0 1,1-2,63-114,-66 117,29-76,-4-2,-3-1,-2-10,0 5,27-165,-46 207,-8 53,4 5</inkml:trace>
  <inkml:trace contextRef="#ctx0" brushRef="#br0" timeOffset="1728.854">1039 549,'5'0,"6"0,7 0,4-5,4-1,2 0,1 1,-5-3,-1-1,1 2,0 1,1 3,1 1,-4-4,0 0,-5 0</inkml:trace>
  <inkml:trace contextRef="#ctx0" brushRef="#br0" timeOffset="2078.942">1096 746,'0'5,"5"2,6-1,6-1,6-2,2-5,3-4,1 1,1 0,-1 1,0-3,0-1,-5 6,-7 3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46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134 171,'-29'194,"7"-88,-39 257,50-314,1 56,11-104,-1 1,1-1,0 0,0 1,0-1,0 0,0 0,1 0,-1 1,0-1,1 0,-1-1,0 1,1 0,-1 0,1-1,-1 1,1 0,0-1,-1 0,1 1,-1-1,1 0,0 0,-1 0,1 0,0 0,-1 0,1 0,0-1,-1 1,1-1,-1 1,1-1,-1 0,1 1,-1-1,1 0,-1 0,0 0,1 0,-1 0,0 0,0 0,0-1,0 1,0 0,1-2,13-7</inkml:trace>
  <inkml:trace contextRef="#ctx0" brushRef="#br0" timeOffset="301.81">501 227,'-48'84,"4"3,4 1,1 8,36-89,-5 10,0 0,1 0,1 0,1 1,0 0,2 0,0 1,0-1,2 0,1 1,0-1,1 1,1 0,-1-15,0 0,1 0,0-1,0 1,0 0,0-1,1 1,-1-1,1 0,0 1,0-1,0-1,0 1,0 0,1-1,-1 0,1 1,0-1,0-1,0 1,0-1,0 1,0-1,0 0,0 0,0-1,0 0,1 1,-1-1,3-1,3 1,1-1,0 0,-1-1,1 0,-1 0,1-1,-1-1,0 0,0 0,-1-1,8-4,7-11,0 0,-1-1,-1-1,-1-2,-1 0,-1-1,-1 0,-1-2,5-14,-6 11,-2 0,-1-1,-2-1,-1 0,-1-1,-2 0,-1 0,-2 0,-1-1,-2 0,-1 1,-2-2,3 30,-1 1,0-1,0 0,-1 0,1 0,-1 1,0-1,-1 0,1 1,-1-1,0 1,0-1,0 1,0 0,-1 0,0 0,0 0,0 0,0 1,-1-1,1 1,-1 0,0 0,0 0,0 1,0-1,0 1,-1 0,1 0,-1 0,1 1,-1 0,0 0,0 0,1 0,-1 1,-4 0,-3 3,1 0,0 1,0 0,0 0,1 2,0-1,-1 1,2 1,-1 0,1 0,0 1,1 0,0 0,0 1,0 0,1 1,-15 18</inkml:trace>
  <inkml:trace contextRef="#ctx0" brushRef="#br0" timeOffset="834.206">1123 2,'0'764,"-12"-701,-1-95,35-114,-12 110</inkml:trace>
  <inkml:trace contextRef="#ctx0" brushRef="#br0" timeOffset="1132.412">1377 114,'-41'66,"-2"-2,-2-2,-4-2,-26 23,65-73,-30 48,41-56,0 0,1 0,-1 0,1 0,0 0,-1-1,1 1,0-1,0 1,0-1,0 0,1 1,-1-1,0 0,0-1,1 1,-1 0,0-1,1 1,-1-1,1 0,-1 0,1 0,-1 0,1 0,-1 0,0-1,1 1,-1-1,3 1,75-3,70 7,-143-3,-1 2,0-1,0 1,0-1,0 2,0-1,-1 1,0 0,0 0,0 0,0 1,0-1,-1 1,0 0,0 1,0-1,-1 1,0 0,0 0,0 0,-1 0,1 0,-2 0,1 1,-1-1,0 1,0-1,0 1,-1-1,-1 6,-3 6</inkml:trace>
  <inkml:trace contextRef="#ctx0" brushRef="#br0" timeOffset="1515.223">1941 30,'89'88,"-2"134,-79-193,-2 1,-1 0,-1 0,-2 1,0-1,-3 1,0-1,-2 0,-1 1,1-16,-1-1,0 0,0 0,-2 0,0 0,0-1,-1 0,-1 0,0-1,-1 0,0-1,-8 8,12-13,-1 0,-1-1,1 0,-1 0,1-1,-1 1,-1-2,1 1,0-1,-1 0,0 0,0-1,0 0,0 0,0-1,0 0,0-1,0 0,0 0,-1 0,1-1,0-1,-4 0,6-1,0 1,1-1,-1 0,1 0,0-1,-1 0,2 0,-1 0,0 0,1-1,0 1,0-1,0 0,1-1,-1 1,1-1,1 1,-1-1,1 0,0 0,-1-6,1 9,-8-21</inkml:trace>
  <inkml:trace contextRef="#ctx0" brushRef="#br0" timeOffset="1770.372">1744 59,'19'4,"16"-2,6-3,7 0,4-5,-1-2,-1 1,2 1,1-2,-4-1,0 2,-4 1,0 3,2 1,-2 1,-4 1,-9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18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1,'17'12,"-12"7,-2 1,0-1,-1 1,-1-1,0 1,-3 17,1 3,1 395,31-281,-31-152,0-1,1 1,-1-1,1 1,-1 0,1-1,0 1,0-1,-1 1,1-1,0 0,0 1,0-1,1 0,-1 0,0 0,0 0,1 0,-1 0,1 0,-1 0,0 0,1-1,0 1,-1 0,1-1,-1 0,1 1,0-1,-1 0,1 0,0 0,-1 0,1 0,0 0,-1 0,1-1,0 1,-1 0,1-1,-1 1,1-1,-1 0,1 0,-1 0,1 1,-1-2,56-58,96-194,-112 209,-40 45,0-1,0 0,0 0,0 1,0-1,0 1,0-1,0 1,0-1,0 1,0-1,1 1,-1 0,0 0,0 0,0 0,0 0,1 0,-1 0,0 0,0 0,0 0,0 1,1-1,-1 0,0 1,0-1,0 1,0-1,0 1,0 0,0-1,0 1,0 0,0 0,-1 0,1 0,0 0,0 0,-1 0,1 0,-1 0,1 0,-1 0,1 0,-1 0,0 0,1 0,-1 1,27 139,-26-130,2 1,-1-1,2 0,0 0,0-1,0 1,2-1,-1 0,1 0,1 0,0-1,0 0,1 0,0-1,0 0,1-1,0 0,0 0,8 4,-12-9,-1-1,0 0,0 0,1 0,-1-1,1 1,-1-1,0 0,1 0,-1-1,1 1,-1-1,0 0,1 0,-1-1,0 1,0-1,0 0,0 0,0 0,0 0,-1-1,1 0,-1 1,0-1,0-1,0 1,2-2,68-108,29-161,-92 240,-1 0,-2-1,-1 0,-1 0,-3 0,0-1,-4-28,-6 34,8 30,0 1,0-1,0 0,0 1,0-1,0 0,0 1,0-1,-1 0,1 1,0-1,0 0,0 1,0-1,0 0,-1 1,1-1,0 0,0 1,0-1,-1 0,1 0,0 1,0-1,-1 0,1 0,0 0,-1 0,1 1,0-1,-1 0,1 0,0 0,-1 0,1 0,0 0,-1 0,1 0,0 0,-1 0,1 0,0 0,-1 0,1 0,0 0,-1 0,1 0,0 0,-1-1,1 1,0 0,-1 0,1 0,0 0,-1-1,1 1,0 0,0 0,0-1,-1 1,1 0,0-1,0 1,-4 15</inkml:trace>
  <inkml:trace contextRef="#ctx0" brushRef="#br0" timeOffset="631.809">1270 284,'138'-12,"82"-45,-142 34,-73 28,-8 3</inkml:trace>
  <inkml:trace contextRef="#ctx0" brushRef="#br0" timeOffset="1962.948">1326 594,'-5'0,"4"0,6 0,7 0,7-5,5-1,2-1,3 2,0 2,1 1,-1-4,1-1,-2 1,1 1,0 2,-6 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0,'20'0,"10"0,5 0,2 0,-1 0,-2 0,-1 0,-2 0,-2 0,-5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4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0,'0'34,"0"20,0 6,0-2,0-7,0-6,0-7,0-5,0-3,0-7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3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0,'17'225,"-7"-106,-5 0,-7 54,0-27,2 89,4-211,9-29,-7-8</inkml:trace>
  <inkml:trace contextRef="#ctx0" brushRef="#br0" timeOffset="397.891">395 169,'-136'187,"-77"73,210-257,2-2,0-1,0 1,0-1,0 1,0 0,0 0,0-1,0 1,0 0,0 0,0 0,0 0,0 0,1 0,-1 0,1 0,-1 1,0-1,1 0,0 0,-1 1,1-1,0 0,0 0,-1 1,1-1,0 0,0 0,1 1,-1-1,0 0,0 1,1-1,-1 0,0 0,1 0,-1 1,1-1,0 0,-1 0,1 0,0 0,0 0,-1 0,1 0,0 0,1 0,97 22,-87-21,-1 1,0 1,0 0,0 1,-1 0,0 1,0 0,0 0,-1 1,1 0,-2 1,1 0,-1 0,0 1,2 4,33 72,-22-49,-8-24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0,'11'139,"-1"-66,-3 0,-4 1,-5 49,2-52,-5 2,-2 0,-4-1,-11 36,10-52,-12 22,24-95,5 4</inkml:trace>
  <inkml:trace contextRef="#ctx0" brushRef="#br0" timeOffset="449.191">391 141,'-304'367,"302"-365,0-1,1 1,-1-1,0 1,1-1,-1 1,1 0,-1 0,1 0,0 0,0 0,0 0,0 0,0 0,1 0,-1 1,1-1,-1 0,1 0,0 1,0-1,0 0,0 0,0 1,0-1,1 0,-1 1,1-1,-1 0,1 0,0 0,0 0,0 0,0 0,0 0,1 0,-1 0,1 0,-1-1,1 1,-1-1,2 2,72 37,-63-35,0 1,0 0,-1 0,0 1,0 1,0-1,-1 2,0 0,-1 0,0 1,7 8,-10-9,-1-1,0 1,0 0,-1 0,0 0,-1 1,0-1,0 1,-1 0,0 0,-1 4,6 34,-1-30</inkml:trace>
  <inkml:trace contextRef="#ctx0" brushRef="#br0" timeOffset="974.47">533 791,'140'-68,"-139"67,0 0,1 1,-1-1,1 1,-1-1,1 1,0-1,-1 1,1 0,-1 0,1 0,0 0,-1 0,1 0,-1 0,1 0,-1 1,1-1,0 1,-1-1,1 1,-1-1,0 1,1 0,-1 0,0 0,1 0,-1 0,0 0,0 0,0 0,0 0,0 1,0-1,0 0,0 1,0-1,-1 1,1-1,0 1,-1-1,0 1,1-1,-1 1,0-1,0 1,1 0,-1-1,-1 1,1-1,0 1,0 0,-1-1,1 1,0-1,-1 1,0-1,1 1,-1 0,-75 114,38-68,32-39,4-8,0 1,0-1,0 1,1-1,-1 1,0-1,1 1,-1 0,1 0,0 0,-1 0,1 0,0 0,0 0,0 0,1 0,-1 1,0-1,1 0,-1 1,1-1,0 0,0 1,0-1,0 0,0 1,1-1,-1 0,1 1,-1-1,1 0,0 0,0 0,0 0,0 1,0-1,0-1,1 1,-1 0,1 0,-1 0,1-1,1 2,8 0,1 0,-1-1,1-1,0 0,-1 0,1-1,0-1,-1 0,1 0,0-1,-1-1,0 0,1 0,3-3,-3 3,35-14,-29 9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3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387 0,'-24'34,"-12"15,-6 5,0-3,3-9,2-8,8-4,4-3,2-5,-1-3,5 1,0-2,3-1,5-3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4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49 932,'-21'57,"17"-52,1 1,0-1,0 0,0 1,1 0,0 0,0 0,0 0,1 0,0 0,0 0,0 0,1 0,0 1,0-1,1 0,0 0,0 0,0 0,1 0,-1 0,2 0,-1 0,1-1,-1 1,1-1,1 1,1 1,-2-5,0 0,0 0,1 0,-1-1,1 1,-1-1,1 0,0 0,-1 0,1 0,0 0,0-1,0 0,0 0,-1 0,1 0,0-1,0 1,-1-1,1 0,0 0,-1-1,1 1,0-1,-1 1,0-1,2-1,84-66,-19-16,-70 83,0 1,0 0,1 0,-1 0,1 0,-1-1,1 1,-1 0,1 0,-1 0,1 0,0 0,-1 0,1 1,0-1,0 0,0 0,0 0,0 1,0-1,0 1,0-1,0 0,0 1,0 0,0-1,0 1,1 0,-1-1,0 1,0 0,0 0,0 0,1 0,-1 0,0 0,0 1,0-1,1 0,-1 1,0-1,0 0,0 1,0-1,0 1,0 0,0-1,0 1,0 0,0 0,0 0,-1-1,1 1,0 0,0 0,-1 0,1 0,-1 0,1 0,-1 0,1 1,2 4,-2-1,1 0,0 0,0 0,0 0,0-1,1 1,-1-1,1 0,0 0,1 0,-1 0,1 0,0-1,-1 1,2-1,-1 0,0 0,0-1,1 1,0-1,-1 0,1 0,0-1,0 1,0-1,0 0,0 0,0-1,1 0,0 0,6-4,0-1,0-1,-1 0,0 0,-1-1,1 0,-1-1,-1 0,1-1,-1 0,-1-1,0 1,0-2,-1 1,1-2,4-5</inkml:trace>
  <inkml:trace contextRef="#ctx0" brushRef="#br0" timeOffset="1184.749">1121 1,'-103'449,"62"-165,17-82,24-200,1 0,-1 0,1 0,-1 1,1-1,0 0,0 0,0 0,0 0,0 0,0 0,1-1,-1 1,1 0,-1-1,1 1,0-1,-1 1,1-1,0 0,0 0,0 1,0-1,0-1,0 1,0 0,1-1,-1 1,0-1,0 1,1-1,-1 0,0 0,0 0,1 0,-1 0,0-1,0 1,0-1,1 0,-1 1,0-1,0 0,0 0,0 0,0 0,-1-1,1 1,0 0,0-1,-1 0,1 1,-1-1,1 0,-1 0,0 1,1-2,143-137,-144 139,0-1,0 1,0 0,1 0,-1 0,0 0,1 0,-1 0,1 0,-1 1,1-1,-1 0,1 1,0-1,-1 1,1 0,0-1,-1 1,1 0,0 0,-1 0,1 0,0 0,-1 1,1-1,0 0,-1 1,1-1,-1 1,1 0,-1 0,1-1,-1 1,1 0,-1 0,0 0,1 0,-1 1,0-1,0 0,0 0,0 1,0-1,0 1,0-1,-1 1,1-1,0 1,-1-1,1 1,-1 0,0-1,1 1,-1-1,0 1,0 0,0 0,0-1,3 52,-4-48,1 1,-1 0,1 0,0-1,1 1,-1 0,1 0,0-1,1 1,-1-1,1 1,0-1,0 1,1-1,0 0,0 0,0 0,0-1,1 1,0-1,0 0,0 0,0 0,1 0,0 0,5 0,0 0,0 0,0-1,0-1,0 0,1 0,0-1,-1 0,1-1,-1 0,1 0,0-1,-1-1,1 0,-1 0,0-1,0 0,0-1,0 0,0-1,-1 0,0 0,0-1,0 0,-1-1,1-1,2 0,-1-1,-1 0,1-1,-2 0,1 0,-1-1,-1 0,0 0,-1-1,0 0,0 0,-1 0,-1-1,0 1,-1-1,-1 0,1 0,-2-1,0 1,-1-7,0 17,-1 0,1 0,-1 1,0-1,0 0,0 0,0 1,-1-1,1 1,-1-1,1 1,-1-1,0 1,0 0,0 0,0 0,0 0,-1 0,1 1,-1-1,1 1,-1-1,1 1,-1 0,0 0,0 0,1 0,-1 1,0-1,0 1,0-1,0 1,0 0,0 0,0 1,1-1,-1 1,-2 0,-4 0,1 2,-1-1,1 1,-1 0,1 1,0 0,0 0,0 1,1 0,0 1,0-1,-2 3,-4 6,0 1,1 1,1 0,1 0,0 1,1 1,1-1,0 1,1 1,1-1,1 1,0 4,4-18,1 0,-1 0,0 0,1 0,0 0,0 0,1 0,0 0,0 0,0 0,0 0,0 0,1-1,0 1,0 0,1-1,-1 0,1 1,0-1,0 0,0 0,1-1,-1 1,1-1,0 1,0-1,0 0,0-1,1 1,-1-1,1 0,-1 0,1 0,0 0,0-1,0 0,0 0,0-1,0 1,0-1,22 0,-1-1,1-1,-1-2,0 0,0-2,0-1,-1-1,0-1,-1-1,0-1,0-1,4-5,11-4,-1-3,-1-1,-1-2,20-20,-45 37,-1 0,0-1,-1-1,0 1,-1-2,0 1,-1-1,-1 0,0 0,0-1,-1 0,-1 0,-1 0,0 0,0 0,-1-3,-2 15,0 0,0 0,0 0,0-1,0 1,0 0,-1 0,1 0,-1 1,1-1,-1 0,0 0,1 0,-1 0,0 0,0 1,-1-1,1 0,0 1,0-1,-1 1,1-1,-1 1,1 0,-1 0,0 0,1 0,-1 0,0 0,0 0,0 0,0 1,0-1,0 1,0-1,0 1,0 0,0 0,-74 22,65-15,0 1,0 0,1 1,0 0,1 1,0 0,1 0,-1 1,2 0,0 1,0-1,-2 8,9-18,-1 0,1 0,0 1,0-1,-1 0,1 0,0 1,0-1,0 0,0 0,1 1,-1-1,0 0,0 0,1 0,-1 1,1-1,-1 0,1 0,-1 0,1 0,0 0,0 0,-1 0,1 0,0 0,0 0,0 0,0-1,0 1,0 0,0-1,0 1,0-1,1 1,-1-1,0 1,0-1,0 0,1 1,-1-1,0 0,0 0,1 0,-1 0,61 2,-22-11,-37 8,-1-1,1 1,-1-1,1 1,0 0,0 0,-1 0,1 0,0 1,0-1,0 1,0 0,0 0,0 0,0 0,0 0,0 0,-1 1,1 0,0-1,0 1,0 0,-1 0,1 1,0-1,-1 0,1 1,-1 0,0 0,1-1,-1 1,0 1,0-1,0 0,0 0,-1 1,1-1,-1 1,1-1,-1 1,0 0,1 2,3 59,-6-60,0 1,0 0,1 0,0 0,0 0,0 0,1 0,0 0,0 0,0-1,0 1,1 0,-1-1,1 1,1-1,-1 1,0-1,1 0,0 0,0 0,0 0,1-1,-1 1,1-1,0 0,0 0,0 0,1 0,7 0,1 0,0-1,0 0,0-1,1 0,-1-1,0-1,0 0,0-1,0 0,0-1,0-1,9-3,13-1,-18 4,-1 0,1 0,-1-2,0 0,-1 0,0-2,0 0,0-1,-1 0,0-1,-1 0,0-1,-1-1,11-13,20-84,-43 105,-1-1,1 1,-1-1,0 0,-1 1,1-1,-1 1,0 0,0 0,0 0,-1 0,1 0,-1 0,0 0,0 1,0-1,-1 1,1 0,-1 0,0 0,1 1,-1-1,-1 1,1 0,0 0,0 0,-1 1,1 0,-1-1,1 2,-1-1,0 0,1 1,-1 0,0 0,1 0,-1 1,0 0,1 0,-1 0,1 0,-1 0,1 1,0 0,-3 1,-8 6,1 0,0 1,1 1,0 0,1 0,0 1,1 1,0 0,1 0,0 1,1 1,1-1,0 2,1-1,1 1,0 0,1 0,1 0,0 1,2 0,-1 8,3-18,0 0,0 1,1-1,0 1,1-1,0 0,0 0,0 0,1 0,0 0,0 0,1-1,-1 1,2-1,-1 0,1 0,0-1,0 1,0-1,1 0,0-1,0 1,0-1,0 0,1 0,-1-1,7 2,10 5,1-1,0-2,1 0,-1-2,1 0,0-2,17 1,104-9,-117-2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4:44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6153 621,'-35'8,"1"0,0 2,0 2,2 1,-1 2,1 1,1 1,1 2,1 1,0 1,-14 15,36-29,1 1,0 0,0 0,1 1,0 0,0 0,1 0,0 0,1 1,0-1,1 1,-2 8,3-13,1-1,-1 0,1 1,0-1,1 1,-1-1,1 0,-1 1,1-1,1 0,-1 1,0-1,1 0,0 0,0 0,0 0,1-1,-1 1,1 0,0-1,0 0,0 0,1 0,-1 0,1 0,-1-1,1 1,0-1,2 1,4-1,0-1,0 0,0 0,0-1,0-1,0 0,0 0,0 0,0-2,0 1,-1-1,1 0,-1-1,0 0,0-1,0 0,-1 0,0-1,0 0,0 0,0-1,1-3,15-7,118-93,-140 107,0 0,0 1,1-1,-1 1,1 0,0 0,0 0,0 0,0 0,0 1,0-1,0 1,0 0,1 0,-1 0,0 0,1 1,-1-1,1 1,-1 0,1 0,-1 0,1 1,-1-1,0 1,1-1,-1 1,0 0,1 1,-1-1,0 0,0 1,0 0,0 0,0 0,-1 0,1 0,0 0,-1 1,0 0,0-1,1 1,-2 0,1 0,0 0,1 3,46 85,-37-77</inkml:trace>
  <inkml:trace contextRef="#ctx0" brushRef="#br0" timeOffset="266.146">6830 593,'-31'6,"1"2,-1 1,1 1,1 2,0 1,0 1,1 2,1 1,-3 3,-61 70,89-87,-1 0,1 1,0-1,0 0,0 1,1 0,-1-1,1 1,0 0,0 0,0-1,0 1,1 0,0 0,0 0,0 0,0 0,0 0,1 0,0 0,0-1,0 1,0 0,0 0,1-1,0 1,-1-1,1 1,1-1,0 2,6 2,1 0,0 0,0-1,0 0,1-1,0 0,0-1,0 0,0-1,0 0,1-1,0 0,9 0,3 0,0-1,1-1,-1-1,0-1,0-2,0 0,-1-1,1-2,18-7,-17 5</inkml:trace>
  <inkml:trace contextRef="#ctx0" brushRef="#br0" timeOffset="551.697">7254 621,'-24'6,"0"1,0 0,0 2,1 1,1 1,0 0,0 2,-6 6,21-16,1 1,-1 0,1 0,0 0,0 1,1 0,-1 0,1 1,0-1,1 1,-1 0,1 0,0 1,1-1,-1 1,1 0,1 0,-1 0,1 0,1 1,-1-1,1 0,0 1,1-1,0 1,0-1,0 1,1-1,1 1,-1-1,1 0,0 1,2 2,0-3,1 0,-1-1,2 0,-1 0,1 0,-1-1,2 0,-1 0,0 0,1-1,0 0,0 0,0-1,1 1,-1-2,1 1,0-1,-1 0,1-1,0 0,0 0,0-1,0 0,0 0,0-1,0 0,0 0,3-2,114-31,-100 25</inkml:trace>
  <inkml:trace contextRef="#ctx0" brushRef="#br0" timeOffset="1188.95">7424 904,'26'-3,"1"-1,0-1,-1-2,0 0,0-2,-1 0,0-2,-1-1,0-1,-1-1,-1-1,0-1,-1-1,1-2,-19 16,0 0,0 0,0 0,0-1,0 1,-1-1,1 1,-1-1,0 0,0 0,0 0,-1 0,0 0,1-1,-1 1,-1 0,1-1,-1 1,0 0,0-1,0 1,0 0,-1-1,1 1,-1 0,0-1,-1 1,1 0,-1 0,0 0,0 0,0 0,0 1,-1-1,0 0,1 1,-1 0,0 0,-1 0,1 0,0 0,-1 1,0-1,0 1,1 0,-1 0,-1 1,1-1,0 1,0 0,0 0,-5-1,0 5,-1-1,1 1,-1 1,1 0,0 0,0 1,1 0,0 0,0 1,0 0,0 1,1-1,0 1,0 1,1 0,0-1,1 2,-1-1,2 1,-1 0,-1 4,1-7,1 0,-1 1,1-1,1 1,-1 0,1 0,0 0,1 1,0-1,0 1,0-1,1 1,0 0,1-1,0 1,0 0,0-1,1 1,0 0,1-1,0 1,0-1,0 1,1-1,0 0,1 0,-1 0,1-1,1 1,-1-1,1 0,0 0,1-1,-1 1,1-1,0-1,0 1,3 1,6-2,0-1,-1 0,1-1,0-1,0 0,0-1,0-1,0 0,0-1,0 0,0-2,-1 0,1 0,-1-1,0-1,-1 0,1-1,2-3,25-13,-3-2,0-2,-1-1,-2-2,2-4,-11 4,-1-1,-1-1,-2-1,-1-1,-2 0,-2-2,3-9,-20 45,8-12,-1-1,0 1,-1-1,-1 0,0 0,0-1,-2 0,0 0,0 0,-1 0,-1 0,0 0,-1 0,-1 0,0-1,-1 1,0 0,-2-5,0 15,1 0,-1-1,0 1,0 0,0 1,0-1,-1 1,1 0,-1 0,0 0,0 1,0 0,0 0,0 0,-1 0,1 1,0 0,-1 0,1 0,-1 1,1 0,-1 0,0 0,1 1,-1 0,1 0,0 0,-1 1,1-1,0 1,0 1,0-1,0 1,0 0,1 0,-1 0,1 0,0 1,0 0,0 0,0 0,-2 4,-5 5,1 1,0 0,1 0,1 1,0 0,1 1,1 0,0 0,1 0,1 0,0 1,1 0,1 0,1 0,1 0,0 0,1 3,-2-1,0-1,2 1,0-1,1 1,1-1,0 0,2 0,0 0,1 0,1-1,0 0,1-1,1 1,1-1,0-1,11 13,-10-16,0-1,0-1,1 0,0 0,1-1,0 0,1-2,-1 1,1-2,1 0,8 3,0-4</inkml:trace>
  <inkml:trace contextRef="#ctx0" brushRef="#br0" timeOffset="2190.01">8496 819,'23'0,"0"-1,0 0,0-2,0-1,0-1,-1 0,1-2,-1-1,6-3,-25 10,0 0,0-1,0 1,0-1,0 0,0 0,0 0,-1 0,1 0,-1-1,1 1,-1-1,0 0,0 1,0-1,0 0,-1 0,1 0,-1 0,0-1,0 1,0 0,0-1,0 1,-1 0,1-1,-1 1,0-1,0 1,-1 0,1-1,-1 1,1-1,-1 1,0 0,0 0,-1-1,1 1,-1 0,1 0,-1 0,0 0,0 1,0-1,-1 1,1-1,0 1,-1 0,0-1,0 1,0 0,-4-1,0 0,0 1,0 0,-1 0,1 1,0 0,-1 0,1 0,-1 1,0 0,1 1,-1 0,1 0,0 0,-1 1,1 0,0 1,0-1,0 1,0 1,0-1,1 1,0 0,0 1,0 0,0 0,1 0,-1 0,1 1,1 0,-1 0,1 0,0 1,1-1,-1 1,1 0,0 0,1 0,0 0,0 1,1-1,-1 1,2-1,-1 3,3-3,-1 0,1 0,1-1,-1 1,1-1,0 0,1 1,0-1,0-1,0 1,0-1,1 1,0-1,0-1,0 1,1-1,0 0,0 0,0 0,0-1,0 0,1 0,3 0,5 3,1-1,0 0,0-1,0-1,1-1,-1 0,1-1,0-1,8-1,-5-3,0-1,-1-1,0-1,0 0,0-1,-1-2,0 1,-1-2,0 0,-1-2,0 1,12-14,9-4,-22 17,0 0,0-1,-2-1,0-1,0 1,-2-2,0 0,-1 0,0-1,-1 0,-2-1,0 0,0 0,2-18,-8 35,0-1,0 0,-1 1,1-1,-1 0,1 1,-1-1,0 0,0 1,0-1,0 0,-1 0,1 1,-1-1,0 0,0 1,0-1,0 1,0-1,0 1,0 0,-1-1,0 1,1 0,-1 0,0 0,0 0,0 0,0 0,0 1,0-1,-1 1,1 0,0-1,-1 1,1 0,-1 0,0 0,1 1,-1-1,0 1,1-1,-1 1,0 0,1 0,-1 0,0 1,0-1,1 1,-1-1,-1 1,-5 2,0 1,0 0,0 0,1 0,0 1,0 0,0 1,1 0,0 0,0 1,0 0,1 0,0 0,0 1,1 0,0 0,0 0,1 1,0-1,0 1,1 2,2-8,0-1,1 1,0 0,-1-1,1 1,0-1,1 1,-1 0,0-1,1 1,-1-1,1 1,0-1,0 1,0-1,0 1,0-1,0 0,1 0,-1 1,1-1,0 0,-1 0,1-1,0 1,0 0,0-1,1 1,-1-1,0 1,0-1,1 0,-1 0,2 0,99 11,-51-9,107 30,-155-30,-1-1,0 1,0 0,0 0,0 0,0 0,0 1,-1-1,0 1,0-1,0 1,0 0,0 0,-1 0,0 0,0 0,0 0,0 0,-1 0,1 1,-1-1,0 0,0 0,-1 1,1-1,-1 0,0 0,0 0,0 0,-1 0,0 0,1 0,-1-1,-1 2,-8 72,15-60</inkml:trace>
  <inkml:trace contextRef="#ctx0" brushRef="#br0" timeOffset="2998.512">9907 565,'-42'11,"1"1,1 2,1 3,0 0,-36 24,66-35,0 0,1 0,-1 1,2 1,-1-1,1 1,0 0,1 1,0 0,0 0,-3 9,7-15,1 0,-1 0,1 0,0 1,0-1,1 1,-1-1,1 0,-1 1,1-1,0 1,1-1,-1 1,1-1,-1 1,1-1,0 0,0 1,0-1,1 0,-1 0,1 0,0 0,0 0,0 0,0 0,0-1,1 1,-1-1,1 1,-1-1,1 0,0 0,0 0,0-1,0 1,2 0,3 0,1 0,0 0,0-1,0 0,0 0,0-1,0 0,0-1,0 0,-1 0,1-1,0 0,0-1,-1 0,0 0,1-1,-1 0,-1 0,1-1,-1 0,1 0,-1-1,-1 0,6-6,48-27,-59 38,0 0,0 0,0 1,0-1,0 0,1 1,-1-1,0 1,0-1,0 1,1-1,-1 1,0 0,1 0,-1-1,0 1,1 0,-1 0,0 0,1 1,-1-1,0 0,1 0,-1 1,0-1,0 1,1-1,-1 1,0 0,0-1,0 1,0 0,0 0,0 0,0 0,0-1,0 1,0 1,0-1,-1 0,1 0,0 0,-1 0,1 0,-1 1,1 0,6 69,-6-51,-1-16,0 0,1 0,-1 0,1 0,0 0,1 0,-1 0,0-1,1 1,0 0,0-1,0 0,0 1,1-1,-1 0,1 0,0 0,0 0,0-1,0 1,1-1,-1 0,0 0,1 0,0 0,-1-1,1 1,0-1,0 0,3 1,1-1,1 0,-1 0,1-1,-1 0,1 0,0-1,-1 0,1-1,-1 0,0 0,0 0,0-1,0-1,1 0,13-10,-1-1,0-1,-2-1,0-1,-1-1,0 0,7-13,-1 5,75-139,-78 122,-7 18,-2 0,-1-2,-1 1,-2-1,0 0,-2-1,-1 0,-1 0,-2 0,-1-24,-1 38,1 11,-1-1,0 1,0-1,0 0,0 1,-1-1,0 1,0-1,0 1,0-1,-1 1,0 0,0-1,0 1,0 0,-3-3,4 6,1 1,-1-1,0 1,1-1,-1 1,0-1,1 1,-1 0,0-1,0 1,1 0,-1 0,0 0,0-1,0 1,1 0,-1 0,0 0,0 0,0 0,1 1,-1-1,0 0,0 0,1 0,-1 1,0-1,0 0,1 1,-1-1,0 1,1-1,-1 1,0-1,1 1,-1-1,1 1,-1 0,1-1,-1 1,1 0,-1-1,1 1,0 0,-1 0,1-1,0 1,0 0,0 0,0-1,-1 1,1 0,0 0,0 0,-8 46,11-18,1-1,2 0,0 0,2-1,1 0,1 0,12 19,-12-21,155 285,-155-294,-1 1,-1 0,0 0,-1 0,-1 1,-1 0,-1 0,2 12,-6-28,0 0,0 0,0 0,0 0,0 0,0 0,-1 0,1 0,0 0,-1 0,0 0,0-1,1 1,-1 0,0 0,0-1,-1 1,1 0,0-1,0 1,-1-1,1 1,-1-1,0 0,1 0,-1 0,0 0,1 0,-1 0,0 0,0 0,0-1,0 1,0-1,0 0,0 1,0-1,0 0,0 0,0 0,0 0,0-1,0 1,0 0,0-1,0 1,0-1,0 0,-15-4</inkml:trace>
  <inkml:trace contextRef="#ctx0" brushRef="#br0" timeOffset="3235.388">10246 452,'38'-5,"32"-1,14 0,-3 1,-10 2,-13 0,-11 7,-9 2,-5 0,-10-1</inkml:trace>
  <inkml:trace contextRef="#ctx0" brushRef="#br0" timeOffset="3417.507">10951 706,'19'38,"7"18,3-1,2-10,-5-12</inkml:trace>
  <inkml:trace contextRef="#ctx0" brushRef="#br0" timeOffset="3675.818">11092 339,'0'0</inkml:trace>
  <inkml:trace contextRef="#ctx0" brushRef="#br0" timeOffset="3916.904">11459 621,'-13'16,"1"1,1 0,1 0,1 1,0 0,1 1,1 0,1 0,-2 9,7-26,1 1,-1-1,1 1,0-1,-1 1,1-1,0 0,1 1,-1-1,0 1,1-1,-1 1,1-1,0 0,-1 1,1-1,0 0,1 0,-1 0,0 1,1-1,-1 0,1-1,-1 1,1 0,0 0,0-1,0 1,0-1,0 0,0 1,0-1,1 0,-1 0,0-1,1 1,-1 0,0-1,1 1,4 0,0-1,0 0,0 0,0 0,0-1,0 1,-1-2,1 1,0-1,0 0,-1 0,0-1,5-2,0-1,1 0,-1-1,-1 0,0-1,0 0,0-1,-1 0,0 0,-1-1,0 0,0 0,-1-1,-1 0,0 0,0-1,-1 0,0 0,-1 0,-1 0,0-1,0 1,-2-1,1 0,-2 0,1 1,-2-1,-1-8,1 17,0-1,-1 1,0 0,0 0,0 0,0 1,-1-1,0 0,1 1,-1 0,0-1,-1 1,1 0,-1 1,1-1,-1 1,0-1,0 1,0 0,0 1,0-1,0 1,0-1,-1 1,1 0,-1 1,1-1,0 1,-1 0,1 0,-1 1,1-1,-1 1,1 0,-4 1,-21 9,4 0</inkml:trace>
  <inkml:trace contextRef="#ctx0" brushRef="#br0" timeOffset="4250.551">11911 762,'11'-30,"2"1,1 0,1 1,2 0,7-9,-23 36,-1 0,0 0,1 0,-1 0,1 0,0 0,-1 0,1 0,0 0,-1 0,1 0,0 0,0 0,0 0,0 1,0-1,0 0,0 1,0-1,0 1,0-1,0 1,0-1,0 1,0 0,1 0,-1 0,0-1,0 1,0 0,0 0,1 0,-1 1,0-1,0 0,0 0,0 1,0-1,1 1,-1-1,0 1,0-1,0 1,0-1,0 1,0 0,-1 0,1 0,0-1,0 1,0 0,-1 0,1 0,0 0,-1 0,1 0,-1 0,0 1,1-1,-1 0,0 0,1 0,-1 1,3 4,0 1,1-1,0 0,0-1,0 1,1-1,-1 1,1-1,1-1,-1 1,1-1,0 0,0 0,0 0,0-1,0 0,1-1,0 1,-1-1,1 0,0-1,0 0,0 0,0 0,0-1,0 0,0 0,1-1,-1 0,0 0,-1-1,1 1,0-2,0 1,2-2,-1-1,1 0,-1-1,0 1,0-1,0-1,-1 0,0 0,0 0,-1-1,0 0,-1 0,1-1,-1-1,7-14</inkml:trace>
  <inkml:trace contextRef="#ctx0" brushRef="#br0" timeOffset="-2898.66">2823 791,'-249'120,"208"-79,40-40,1 0,0 0,-1 0,1 0,0 1,0-1,0 0,0 0,0 0,0 0,0 0,0 0,1 0,-1 1,0-1,1 0,-1 0,1 0,-1 0,1 0,-1 0,1 0,0-1,-1 1,1 0,0 0,0 0,0-1,-1 1,1 0,0-1,0 1,0-1,0 1,0-1,0 1,0-1,1 0,-1 1,0-1,0 0,0 0,0 0,0 0,0 0,2 0,62 3,-60-4,0 0,0 0,0 0,0 1,1 0,-1 0,0 0,0 1,0-1,1 1,-1 0,0 1,0-1,0 1,0 0,-1 0,1 1,0 0,-1-1,0 1,0 1,0-1,0 1,0-1,-1 1,1 0,-1 0,3 5,-6-6,1 0,-1 0,1 1,-1-1,0 0,0 1,0-1,-1 0,1 0,-1 1,1-1,-1 0,0 0,-1 0,1 0,0 0,-1 0,0 0,0-1,0 1,0 0,0-1,0 0,0 1,-1-1,1 0,-1 0,0 0,0 0,-89 44,88-44,-68 27,52-24</inkml:trace>
  <inkml:trace contextRef="#ctx0" brushRef="#br0" timeOffset="-2183.881">3274 282,'-9'38,"2"1,1 0,2 0,2 0,2 32,0-30,-11 259,-24-53,34-241,1-5,1 0,-1 0,0 0,1 0,-1 0,0 0,1 0,-1 0,0 0,0 0,0 0,0 0,0 0,0 0,0 0,-1 0,1 1,0-1,-1 0,1-1,0 1,-1 0,1 0,-1 0,1 0,-1 0,0 0,1 0,-1-1,0 1,0 0,1-1,-1 1,0 0,0-1,0 1,0-1,0 1,0-1,0 0,0 1,0-1,0 0,0 0,0 0,-1 0,-4-11</inkml:trace>
  <inkml:trace contextRef="#ctx0" brushRef="#br0" timeOffset="-1978.026">2852 819,'43'0,"33"0,9 0,0 0,-11 0,-12-5,-12-1,-6 0,-4 1,-5 2,-8 0</inkml:trace>
  <inkml:trace contextRef="#ctx0" brushRef="#br0" timeOffset="-1596.1">3754 762,'-28'12,"-1"1,2 1,0 1,1 1,0 2,2 0,0 2,1 1,1 0,1 2,-6 10,22-27,0 1,0 1,1-1,1 0,-1 1,1 0,0-1,1 1,0 1,0-1,1 0,0 0,0 1,1-1,0 0,1 1,0-1,0 0,0 0,2 4,-2-10,0-1,0 1,1 0,-1 0,0 0,1-1,-1 1,1 0,0-1,-1 0,1 1,0-1,0 0,0 0,0 0,0 0,0 0,0 0,0-1,0 1,0-1,0 1,1-1,-1 0,0 0,0 0,1 0,-1 0,0-1,0 1,0-1,0 1,0-1,1 0,-1 0,72-37,96-117,-76 62,-93 92,0 0,0 1,0-1,0 0,0 1,0-1,0 1,0 0,0-1,0 1,0 0,0 0,1-1,-1 1,0 0,0 0,0 0,0 1,1-1,-1 0,0 0,0 0,0 1,0-1,0 1,0-1,0 1,0-1,0 1,0 0,0-1,0 1,0 0,0 0,-1 0,1-1,0 1,-1 0,1 0,0 0,-1 0,1 0,-1 0,0 0,1 1,-1-1,0 0,0 0,1 0,-1 1,6 62,-6-59,1 114,5-93</inkml:trace>
  <inkml:trace contextRef="#ctx0" brushRef="#br0" timeOffset="-1216.019">4037 1215,'106'-303,"-77"244,-18 93,-13-27,2 0,-1 0,1 0,0 0,0 1,0-1,1 0,1-1,-1 1,1 0,0 0,0 0,1-1,0 0,0 1,1-1,-1 0,1 0,1-1,-1 1,1-1,0 0,0-1,1 1,-1-1,1 0,0 0,0 0,0-1,1 0,5 2,-5-4,1 0,0 0,-1 0,1-1,0 0,-1-1,1 0,0 0,-1-1,1 0,-1 0,0 0,0-1,0 0,0-1,0 0,0 0,-1 0,0 0,0-1,0 0,-1-1,1 1,-1-1,2-4,77-110,-74 105</inkml:trace>
  <inkml:trace contextRef="#ctx0" brushRef="#br0" timeOffset="-944.424">4855 282,'-11'88,"3"1,5-1,3 1,10 62,14 27,-22-175,-1-1,1 0,-1 1,0 0,0-1,0 1,-1-1,1 1,-1 0,1 0,-1-1,0 1,0 0,0 0,0-1,0 1,-1 0,0 0,1-1,-1 1,0-1,0 1,0 0,0-1,-1 0,1 1,-1-1,0 0,1 0,-1 0,0 0,0 0,0 0,0 0,-1-1,1 1,0-1,-1 0,1 1,-1-1,0 0,1 0,-1-1,0 1,1-1,-1 1,0-1,1 0,-2 0,-13-4</inkml:trace>
  <inkml:trace contextRef="#ctx0" brushRef="#br0" timeOffset="-766.9">4572 678,'29'5,"24"6,8 1,-2-1,-6-2,-8-3,-6-3,-9-2</inkml:trace>
  <inkml:trace contextRef="#ctx0" brushRef="#br0" timeOffset="-4131.892">1242 368,'-7'-8,"-1"1,0 0,0 0,0 1,-1 0,0 0,0 1,-1 0,0 1,1 0,-1 1,-1 0,1 0,0 1,-1 0,1 1,-1 0,1 1,-1 0,1 1,-1 0,1 0,-1 1,1 1,0 0,0 0,0 1,0 0,-5 4,-30 13,1 1,1 3,1 1,1 2,2 2,1 1,1 3,2 0,2 3,1 0,1 2,-23 40,41-57,0 1,1 0,2 0,0 1,2 0,0 1,2 0,0 0,2 1,1-1,1 1,1 0,1-1,2 1,0 0,6 20,-5-37,0 0,1-1,0 1,0-1,1 0,0-1,1 1,0-1,0 0,0 0,1-1,0 0,0 0,1 0,0-1,0 0,0-1,0 0,1 0,-1-1,9 2,7 3,1-2,0-1,0-1,0 0,0-3,1 0,12-2,-13 1,0-1,0-1,0-1,0-2,-1 0,1-2,-1-1,-1 0,1-2,-2-1,1-1,12-9,-16 3,-5 1</inkml:trace>
  <inkml:trace contextRef="#ctx0" brushRef="#br0" timeOffset="-3783.028">1468 932,'-19'19,"0"2,1 0,2 0,0 2,1 0,1 1,1 0,2 1,0 1,-3 13,13-36,0 0,0 0,0 0,1 1,-1-1,1 0,0 0,0 1,0-1,0 0,1 0,-1 1,1-1,0 0,0 0,0 0,0 0,1 0,-1 0,1 0,-1 0,1-1,0 1,0-1,1 1,-1-1,0 0,1 1,-1-1,1-1,0 1,0 0,0-1,-1 1,2-1,-1 0,0 0,3 1,5-1,0 0,-1 0,1-1,0 0,0-1,0 0,0-1,-1 0,1-1,0 0,-1-1,0 0,0 0,0-1,-1 0,1-1,-1 0,-1-1,1 0,-1 0,0-1,-1 0,0 0,0 0,-1-1,0 0,0-1,2-5,-4 10,-1 0,0-1,0 1,0-1,-1 0,1 0,-1 0,-1 0,1 0,-1 0,0 0,-1-1,1 1,-1 0,0 0,-1-1,0 1,0 0,0 0,-1 0,1-1,-1 2,-1-1,1 0,-1 0,0 1,-1 0,1-1,-1 1,0 0,0 1,-1-1,0 1,0 0,0 0,0 1,-1 0,0 0,1 0,-1 1,0-1,0 1,-1 1,1-1,0 1,0 0,-1 1,1 0,-1-1,-2 2,-16 3</inkml:trace>
  <inkml:trace contextRef="#ctx0" brushRef="#br0" timeOffset="-3299.056">1722 1270,'65'-105,"-39"61,1 1,2 2,32-35,-61 75,1 0,-1 0,0 0,1 0,-1 1,1-1,-1 0,1 0,0 1,-1-1,1 0,0 0,-1 1,1-1,0 1,0-1,0 1,0-1,-1 1,1 0,0-1,0 1,0 0,0-1,0 1,0 0,0 0,0 0,0 0,0 0,0 0,0 0,0 1,0-1,0 0,0 0,-1 1,1-1,0 0,0 1,0-1,0 1,-1 0,1-1,0 1,0-1,-1 1,1 0,0 0,-1-1,1 1,-1 0,1 0,-1 0,1 0,-1-1,0 1,1 0,-1 0,0 0,6 61,-7-57,0-1,0 1,1 0,0-1,0 1,0 0,0 0,1-1,0 1,0 0,0-1,0 1,1-1,0 1,0-1,0 0,0 0,1 0,-1 0,1 0,0 0,1-1,-1 1,0-1,1 0,0 0,0 0,0-1,0 0,4 3,-1-5,0 0,0-1,0 0,0 0,0 0,0-1,0 0,0 0,-1-1,1 0,-1 0,0 0,0-1,0 0,0 0,-1-1,1 1,-1-1,-1 0,1-1,0 1,-1-1,3-6,27-38,-18 26</inkml:trace>
  <inkml:trace contextRef="#ctx0" brushRef="#br0" timeOffset="5340.941">14310 282,'-62'-5,"10"13,-1 2,1 3,1 2,-39 16,-26 9,95-34,13-5,0 0,1 1,-1 1,1-1,0 1,0 0,0 1,0 0,0 0,1 0,-1 1,1 0,1 0,-2 2,7-5,1 0,0 0,-1 0,1 0,0 0,0 0,0 0,0 0,0-1,0 1,1 0,-1-1,1 1,-1-1,1 1,-1-1,1 0,0 0,0 1,0-1,0 0,0-1,0 1,0 0,0-1,0 1,0-1,0 1,0-1,0 0,0 0,1 0,-1 1,208 16,-209-18,0 1,-1-1,1 1,0 0,0-1,0 1,0 0,0 0,0 0,0 0,0 0,0 0,0 0,0 0,0 0,0 0,0 0,0 1,-1-1,1 0,0 1,0-1,0 1,0-1,0 1,-1-1,1 1,0 0,-1-1,1 1,0 0,-1-1,1 1,-1 0,1 0,-1 0,1 0,-1-1,1 1,-1 0,0 0,0 0,1 0,-1 0,0 0,0 0,0 0,0 0,0 0,0 0,0 0,-1 0,1 0,0-1,0 1,-1 0,1 0,-1 0,1 0,-1 0,1 0,-1-1,1 1,-1 0,0-1,1 1,-1 0,0 0,-114 79,69-54,2 0,26-17,0 1,1 0,1 2,0 0,0 1,1 0,-9 11,23-22,-1 1,0-1,0 0,1 1,-1-1,1 1,0 0,0-1,0 1,0 0,0 0,1 0,-1 0,1-1,0 1,0 0,0 0,0 0,0 0,1 0,-1 0,1 0,0-1,0 1,0 0,0-1,0 1,1 0,-1-1,1 1,0-1,-1 0,1 0,0 0,0 0,1 0,-1 0,0 0,1 0,-1-1,1 0,-1 1,1-1,0 0,-1 0,2 0,19 7,-1 0,1-2,0 0,1-2,-1-1,1 0,-1-2,1-1,0 0,0-2,-1-1,1-1,-1-1,21-7,-18 2</inkml:trace>
  <inkml:trace contextRef="#ctx0" brushRef="#br0" timeOffset="5653.139">14000 1,'-16'89,"3"1,5 0,4 1,4 0,7 45,-2 71,-22 150,5-150,12-183</inkml:trace>
  <inkml:trace contextRef="#ctx0" brushRef="#br0" timeOffset="6954.198">15552 649,'-42'21,"1"2,2 2,0 1,2 2,1 2,1 1,2 2,-7 11,-20 66,58-107,1 1,0-1,1 0,-1 0,0 1,1-1,0 0,-1 1,1-1,1 1,-1-1,0 0,1 1,0-1,0 0,0 0,0 1,0-1,1 0,-1 0,1 0,0-1,0 1,0 0,0-1,0 1,1-1,-1 0,1 1,-1-1,1 0,0-1,0 1,0 0,1-1,5 1,0-2,0 1,1-1,-1 0,0-1,0 0,1-1,-1 1,0-2,0 1,-1-2,1 1,-1-1,1 0,-1-1,0 1,-1-2,3-1,-6 5,42-25,-2-3,0-1,-2-2,-2-2,-1-1,-1-2,-3-2,-1-2,-2 0,-2-2,-2-2,-2 0,0-5,-16 28,0 0,-2 0,-1-1,-1 0,0 0,-2-1,-1 1,-1-1,-1 0,-1 0,-2 0,0 1,-2-1,-1-3,5 23,-1-1,0 1,-1 0,1 0,-1 0,0 0,0 0,-1 0,1 1,-1-1,0 1,-1 0,1-1,-1 1,1 1,-1-1,0 1,0-1,-1 1,1 0,-1 1,0-1,1 1,-1 0,0 0,0 0,-1 1,1 0,0 0,0 0,-1 0,1 1,0 0,-1 0,1 1,0-1,-1 1,1 0,0 1,0-1,0 1,0 0,0 0,0 1,1-1,-2 2,-10 10,0 1,0 1,2 0,0 1,1 0,0 1,2 1,0 0,1 1,1-1,1 2,-1 2,2-2,0 0,1 0,2 1,0 0,1 0,1 0,1 0,1 0,1 0,1 0,1 0,1 0,0 0,2-1,1 1,0-2,2 1,0-1,1 0,2-1,-1 0,2-1,1-1,0 0,1 0,1-2,2 2,5 4,1-2,1 0,1-2,0-1,1-1,1-1,1-1,-17-9</inkml:trace>
  <inkml:trace contextRef="#ctx0" brushRef="#br0" timeOffset="7207.644">16285 678,'-19'38,"-6"23,0 5,10-8,8-10,9-12,4-13</inkml:trace>
  <inkml:trace contextRef="#ctx0" brushRef="#br0" timeOffset="7375.679">16229 282,'0'0</inkml:trace>
  <inkml:trace contextRef="#ctx0" brushRef="#br0" timeOffset="7624.636">16934 537,'-16'4,"0"0,0 1,0 0,1 2,-1 0,2 0,-1 1,1 1,0 1,1 0,0 0,-8 10,19-17,1 1,-1-1,1 1,-1 0,1-1,0 1,0 0,1 0,-1 0,1 0,0 0,0 0,0 0,1 0,-1 0,1-1,0 1,0 0,0 0,1-1,-1 1,1 0,0-1,0 0,0 1,0-1,1 0,-1 0,1 0,0 0,0-1,0 1,0-1,0 0,1 0,-1 0,1 0,-1 0,2-1,33 35,-35-33,-1 0,0-1,0 1,0 0,0 0,-1 1,1-1,-1 0,0 0,1 1,-2-1,1 1,0-1,-1 1,1-1,-1 1,0-1,0 1,-1-1,1 1,-1-1,0 1,1-1,-2 1,1-1,0 0,-1 0,1 1,-1-1,0 0,0 0,0-1,0 1,-1 0,1-1,-1 1,0-1,0 0,1 0,-1 0,0 0,-1-1,-1 2,-193 84,193-86,1 1,-1-1,1 0,-1 0,0 0,1-1,-1 1,0-1,1 0,-1-1,0 1,1-1,-1 0,1 0,-1 0,-1-2,-12-7</inkml:trace>
  <inkml:trace contextRef="#ctx0" brushRef="#br0" timeOffset="8187.218">17019 678,'27'411,"-27"-403,0 1,0-1,0 1,-1-1,0 1,-1-1,0 0,0 0,-1 0,0 0,-1 0,1-1,-1 1,-1-1,-1 2,7-10,-1 1,1-1,-1 0,0 0,1 0,-1 0,0 1,1-1,-1 0,0 0,0 0,0 0,0 0,0 0,0 0,0 0,0 0,0 0,0 1,-1-1,1 0,0 0,0 0,-1 0,1 0,-1 1,1-1,-1 0,1 0,-1 1,0-1,1 0,-1 1,0-1,1 0,-1 1,0-1,0 1,1 0,-1-1,0 1,0-1,0 1,0 0,0 0,0 0,1-1,-1 1,0 0,0 0,0 0,0 0,0 1,0-1,0 0,0 0,0 0,1 1,-1-1,0 0,0 1,0-1,0 1,1-1,-1 1,0-1,1 1,-1 0,0 0,5-15,1-1,0 1,1 0,1 1,0-1,1 1,1 1,8-11,9-14,0-4,-10 9,3 1,0 1,2 1,1 1,1 0,2 2,0 1,2 1,1 1,0 1,2 2,22-12,-48 29,1 0,-1 0,1 0,-1 1,1-1,0 1,0 0,0 1,0-1,0 1,1 0,-1 0,0 0,1 1,-1 0,0 0,1 1,-1-1,0 1,0 0,1 0,-1 1,0 0,0 0,0 0,-1 0,1 1,0 0,-1 0,0 0,0 0,1 1,1 4,-1-1,0 1,-1 0,1 0,-2 0,1 1,-1-1,0 1,-1 0,0 0,0 0,-1 0,-1 0,1 0,-1 1,-1-1,0 0,0 0,0 0,-1 0,-1 0,0 0,0-1,0 1,-1-1,-1 0,1 0,-1 0,-1-1,1 0,-1 0,0 0,-1-1,0 1,0-2,0 1,-19 10,0-2,0-1,-2-1,0-1,0-2,0 0,-1-2,-3-1,30-5,-1 0,0 0,1 0,-1 0,0-1,0 1,0-1,0 0,0 0,0 0,1 0,-1 0,0-1,0 1,0-1,0 0,1 0,-1 0,0 0,1 0,-1-1,1 1,-1-1,1 1,0-1,-1 0,1 0,0 0,0 0,1-1,-2 0,-3-14</inkml:trace>
  <inkml:trace contextRef="#ctx0" brushRef="#br0" timeOffset="8506.102">17922 227,'-5'33,"-1"31,0 9,1 2,-3-8,-1-10,2-4,1-8,3-6,0-5,-2-3,-2-2,2-2,0 0,2 0,1 0,6-4,2-7</inkml:trace>
  <inkml:trace contextRef="#ctx0" brushRef="#br0" timeOffset="8922.318">18571 481,'-57'23,"1"3,1 2,2 2,1 3,0 2,37-24,0 1,0 1,1 0,1 0,0 1,1 1,-1 1,10-11,-1 1,1-1,0 1,0 0,0 0,1 0,0 0,0 0,1 0,0 1,0-1,0 0,1 1,0-1,0 1,0-1,1 0,0 1,1-1,-1 0,1 1,1 1,-1-4,0 0,0-1,0 1,0-1,1 1,-1-1,1 0,0 0,0 0,0 0,1-1,-1 1,0-1,1 0,0 0,0 0,-1 0,1-1,0 0,0 0,0 0,0 0,1 0,-1-1,0 0,0 1,0-2,0 1,1 0,-1-1,7-1,1 0,-1 0,0-1,1-1,-2 0,1 0,0-1,-1 0,0-1,3-2,5-7,-1-1,0-1,-1 0,-1-1,-1-1,-1 0,0-1,-2-1,4-8,43-66,-58 94,0 0,0 0,0 0,1 0,-1 0,0 0,1 0,-1 0,0 0,1 0,-1 0,1 1,0-1,-1 0,1 0,-1 1,1-1,0 0,0 1,-1-1,1 1,0-1,0 1,0-1,0 1,0 0,0-1,0 1,0 0,-1 0,1-1,0 1,0 0,0 0,0 0,0 0,0 0,0 1,0-1,0 0,0 0,0 1,0-1,0 0,0 1,0-1,-1 1,1-1,0 1,0-1,-1 1,1 0,0 0,-1-1,1 1,0 0,-1 0,1-1,-1 1,1 0,-1 0,17 123,-16-118,1 1,-1-1,1 0,0 1,1-1,0 0,0 0,0-1,0 1,1-1,0 1,0-1,0 0,1-1,0 1,0-1,0 0,0 0,1 0,0-1,-1 0,1 0,0 0,1-1,-1 0,0 0,1 0,2-1,14 1</inkml:trace>
  <inkml:trace contextRef="#ctx0" brushRef="#br0" timeOffset="9188.629">19249 452,'-37'20,"2"2,0 1,2 2,0 1,2 2,1 1,-17 22,-13 44,59-92,-1 1,1 0,1-1,-1 1,0-1,1 1,0 0,-1-1,2 1,-1 0,0-1,1 1,-1 0,1-1,0 1,0-1,1 1,-1-1,1 0,0 1,0-1,0 0,0 0,0 0,0 0,1-1,0 1,1 1,10 3,0-1,0-1,1 0,-1 0,1-2,0 0,0 0,0-2,1 0,-1 0,0-2,0 0,0 0,0-2,0 0,0 0,0-1,-1-1,12-6,126-59,-128 60</inkml:trace>
  <inkml:trace contextRef="#ctx0" brushRef="#br0" timeOffset="9523.728">19474 735,'19'6,"1"0,1-1,-1 0,1-2,-1-1,1 0,0-2,0 0,0-1,0-1,-1-1,1-1,-1-1,18-7,-28 8,0-1,-1-1,1 0,-1 0,-1 0,1-1,-1-1,-1 1,1-1,-1-1,-1 1,1-1,-1 0,-1-1,0 1,0-1,-1 0,0-1,-1 1,1-3,-4 11,1 0,0-1,-1 1,0-1,1 1,-1-1,0 1,0-1,0 1,-1 0,1-1,-1 1,1-1,-1 1,0-1,0 1,0 0,0 0,0 0,0-1,-1 1,1 0,-1 0,1 1,-1-1,0 0,0 0,0 1,0-1,0 1,0 0,0 0,0 0,-1 0,1 0,-1 0,-89-4,75 9,1 1,0 0,0 1,1 1,-1 0,2 2,-1-1,1 2,0 0,1 0,0 1,-10 12,17-16,1 0,-1 0,1 0,0 1,0 0,1 0,0 0,1 0,0 1,0-1,1 1,0 0,0 0,1-1,0 1,1 1,0-1,0 0,1 0,0 0,1-1,-1 1,2 0,2 7,0-8,1 1,-1-1,1-1,1 1,0-1,0 0,0 0,1-1,0 0,0 0,0-1,1 0,0-1,0 0,0 0,0-1,1 0,-1 0,1-1,0-1,-1 1,1-2,0 1,0-1,2-1,13 1</inkml:trace>
  <inkml:trace contextRef="#ctx0" brushRef="#br0" timeOffset="10437.324">20123 960,'260'-351,"-157"236,-103 115,0-1,0 1,0 0,1-1,-1 1,0-1,1 1,-1 0,0-1,1 1,-1 0,0 0,1-1,-1 1,1 0,-1 0,0-1,1 1,-1 0,1 0,-1 0,1 0,-1 0,1 0,-1 0,1 0,-1 0,1 0,-1 0,0 0,1 0,-1 0,1 0,-1 0,1 1,-1-1,1 0,-1 0,0 0,1 1,-1-1,1 0,-1 1,0-1,1 0,-1 1,0-1,0 0,1 1,-1-1,0 1,0-1,0 0,1 1,-1-1,0 1,0-1,0 1,0-1,0 1,0-1,0 1,0-1,0 1,0-1,0 1,-7 33,-28 134,35-165,0-1,0 1,0-1,0 1,1-1,-1 1,1-1,-1 1,1-1,0 1,0-1,0 0,0 1,1-1,-1 0,1 0,-1 0,1 0,0 0,-1 0,1-1,0 1,0-1,1 1,-1-1,0 0,0 1,1-1,-1-1,0 1,1 0,-1 0,1-1,-1 1,1-1,-1 0,1 0,2 0,97-23,26-58,19-22,-146 103,0-1,-1 0,1 1,0-1,0 1,0-1,0 1,0-1,0 1,0 0,0-1,0 1,0 0,0 0,0 0,0 0,0 0,0 0,0 0,0 0,0 0,0 1,0-1,0 0,0 1,0-1,0 0,0 1,0-1,0 1,0 0,0-1,-1 1,1 0,0-1,0 1,-1 0,1 0,0 0,-1 0,1 0,-1-1,1 1,-1 0,0 0,1 0,-1 0,0 0,0 0,0 1,0-1,0 0,0 0,0 0,1 61,-15 9,10-61,1 0,0 0,1 1,0-1,1 1,0-1,1 1,0-1,0 1,1-1,1 0,0 1,2 7,22 11,-9-21</inkml:trace>
  <inkml:trace contextRef="#ctx0" brushRef="#br0" timeOffset="10755.79">21054 848,'248'-168,"-233"157,-2 4,-2-2,1 1,-1-1,0-1,-1 0,0-1,-1 0,0 0,0-1,-2 0,6-10,-12 21,-1 0,1 0,-1-1,1 1,-1-1,1 1,-1 0,0-1,0 1,1-1,-1 1,0-1,0 1,0 0,-1-1,1 1,0-1,-1 1,1 0,-1-1,1 1,-1 0,1-1,-1 1,0 0,0 0,0-1,0 1,1 0,-2 0,1 0,0 0,0 0,0 1,0-1,0 0,-1 0,1 1,0-1,-1 1,1-1,-1 1,1 0,0-1,-1 1,1 0,-1 0,-68 11,53-2,0 1,1 0,0 2,1-1,1 2,0 0,0 1,1 0,1 1,1 0,0 1,1 0,0 1,1 0,1 0,1 1,1 0,-4 15,9-27,0 0,0 0,0 0,1 0,0 0,0 0,0 0,1 0,0 0,0 0,1 0,-1 0,1 0,1-1,-1 1,1-1,0 1,0-1,0 0,1 0,0 0,0-1,0 0,0 1,1-1,0-1,0 1,0-1,0 1,0-2,1 1,-1 0,1-1,0 0,0-1,0 1,-1-1,2 0,-1 0,0-1,0 0,0 0,0-1,0 1,5-2,13-4</inkml:trace>
  <inkml:trace contextRef="#ctx0" brushRef="#br0" timeOffset="11153.895">21478 932,'246'-231,"-222"215,-23 16,0 0,0 1,-1-1,1 1,0-1,0 0,-1 1,1-1,-1 1,1-1,0 1,-1 0,1-1,-1 1,1 0,-1-1,1 1,-1 0,0 0,1-1,-1 1,0 0,0 0,1 0,-1-1,0 1,0 0,0 0,0 0,0-1,0 1,0 0,-1 0,1 0,0 0,0-1,0 1,-1 0,1 0,-1-1,1 1,0 0,-1-1,1 1,-1 0,1-1,-2 1,2 3,-5 16,1-9,1 1,1-1,0 1,0 0,1 0,1 0,0-1,0 1,1 0,1 0,2 10,-1-18,-1 1,1-1,0 0,0 0,0-1,0 1,1-1,0 0,-1 1,1-2,0 1,1 0,-1-1,0 0,1 0,-1 0,1 0,0-1,0 0,-1 0,1 0,0 0,0-1,0 0,0 0,0 0,0-1,-1 1,1-1,2-1,11-5,0-1,-1 0,0-2,-1 0,1-1,-2 0,0-1,0-1,-1 0,-1-1,9-12,-11 14,98-150,-99 145</inkml:trace>
  <inkml:trace contextRef="#ctx0" brushRef="#br0" timeOffset="11392.338">22579 311,'4'38,"3"28,-1 11,-2-2,0-9,-2-11,-1-5,0-7,-1-5,-1-5,1-2,0-3,-5-6,-1-6</inkml:trace>
  <inkml:trace contextRef="#ctx0" brushRef="#br0" timeOffset="11574.103">22381 481,'53'-5,"27"-2,4 6,-2 2,-5 2,-12 0,-6-1,-5 0,-5-1,-13 0</inkml:trace>
  <inkml:trace contextRef="#ctx0" brushRef="#br0" timeOffset="13759.182">1 1807,'517'-57,"352"57,-661 1,520-13,13-3,-344 12,228-22,833-53,-805 43,300 4,1582 32,-1883-27,95-6,248 32,-416-26,-4 14,196-6,-209-9,-45-2,-130 3,-14-6,207 18,59 1,-317-13,-74 4,39-2,38 11,28 3,256-19,-92 11,19-9,-24 44,-37-3,-69 12,28-55,-89 0,-26 30,-269 4,-32 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9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30,'5'0,"6"0,7 0,4 0,3 0,3 0,-4-5,-1-1,0 0,2 1,0 1,2 2,0 1,-4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9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30,'10'0,"8"0,5 0,4 0,-3-5,0-1,0 0,1 1,1 2,0 1,2 0,0 2,-5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0,'1'124,"-13"288,11-406,-3 58,-3 0,-4 0,-1-1,-4-1,-2 0,-25 54,34-98</inkml:trace>
  <inkml:trace contextRef="#ctx0" brushRef="#br0" timeOffset="383.275">528 170,'-470'366,"469"-366,0 1,0-1,0 1,0 0,0-1,0 1,1 0,-1 0,0-1,0 1,1 0,-1 0,0 0,1 0,-1 0,1 0,-1 0,1 0,-1 1,1-1,0 0,0 0,-1 0,1 0,0 0,0 1,0-1,0 0,1 0,-1 0,0 0,0 1,1-1,-1 0,0 0,1 0,-1 0,1 0,0 0,-1 0,1 0,0 0,0 0,0 0,52 27,-31-18,15 8,-1 2,-1 2,-1 1,-1 2,-1 1,17 19,-10 30,-31-59</inkml:trace>
  <inkml:trace contextRef="#ctx0" brushRef="#br0" timeOffset="641.631">725 678,'-5'33,"-1"17,-1 3,2-1,2-5,1-7,0-9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13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62,'-1'55,"13"144,24-18,-32-162</inkml:trace>
  <inkml:trace contextRef="#ctx0" brushRef="#br0" timeOffset="251.011">1 570,'38'-5,"18"-1,8-5,-1-1,-2 3,-6 2,-9-3,-6 1,-6 2,-3 2,-3 2,-1 1,-5 2</inkml:trace>
  <inkml:trace contextRef="#ctx0" brushRef="#br0" timeOffset="685.107">85 739,'47'-7,"-21"2,1 0,0 3,0 0,0 1,20 3,-44-2,-1 1,0-1,0 0,0 1,0 0,0-1,0 1,0 0,0 0,0 0,0 0,0 0,0 1,-1-1,1 1,-1-1,1 1,-1-1,1 1,-1 0,0 0,0 0,0 0,0-1,0 1,0 1,0-1,-1 0,1 0,-1 0,0 0,1 0,-1 0,0 1,0-1,0 0,-1 0,1 0,0 1,-1-1,0 0,1 0,-1 0,0 0,0 0,0 0,0 0,-1-1,1 1,0 0,-1-1,1 1,-1 0,-149 158,142-150,-51 75,59-83,0 0,0 1,-1-1,2 1,-1-1,0 1,0 0,1-1,-1 1,1-1,0 1,0 0,0 0,0-1,1 1,-1 0,1-1,-1 1,1-1,0 1,0-1,0 1,0-1,1 1,-1-1,1 0,-1 0,1 0,0 0,0 0,0 0,0 0,0 0,2 0,0 0,0 0,0 0,1 0,-1-1,1 1,0-1,-1-1,1 1,0 0,-1-1,1 0,0 0,-1-1,1 1,0-1,-1 0,1-1,0 1,-1-1,0 1,1-1,-1-1,1 1,93-63,-98 65,43-38,-27 19</inkml:trace>
  <inkml:trace contextRef="#ctx0" brushRef="#br0" timeOffset="1297.697">678 852,'10'-7,"0"0,-1 0,0-1,-1-1,1 1,-2-2,1 1,-1-1,2-5,5-4,175-232,-132 203,-55 50,0-1,0 1,0 0,0 0,0 0,-1 0,1 0,-1 1,0-1,0 0,1 1,-1-1,-1 0,1 1,0-1,-1 1,1 0,-1-1,0 1,0-1,0 1,0 0,0-1,0 1,-1-1,0 1,-13 75,11-69,0 1,1 0,0-1,0 1,1 0,0 0,1-1,0 1,1 0,0 0,0 0,1-1,2 9,-3-17,-1 1,0 0,1-1,0 1,-1-1,1 1,0-1,0 1,-1-1,1 0,1 0,-1 1,0-1,0 0,0 0,0 0,1 0,-1 0,1 0,-1 0,0-1,1 1,0 0,-1-1,1 1,-1-1,1 0,-1 1,1-1,0 0,-1 0,1 0,0 0,-1 0,1-1,0 1,-1 0,1-1,-1 1,1-1,-1 0,1 1,-1-1,1 0,-1 0,0 0,1 0,52-61,57-172,-47 121,-58 140,-15 10,3 0,0 0,3 1,1-1,3 35,20-9,-9-50</inkml:trace>
  <inkml:trace contextRef="#ctx0" brushRef="#br0" timeOffset="1698.678">1581 287,'84'225,"-16"-65,-68-159,1-1,-1 1,0-1,1 1,-1-1,0 1,1-1,-1 0,1 1,-1-1,1 0,-1 1,1-1,-1 0,1 1,-1-1,1 0,-1 0,1 0,-1 0,1 0,0 1,-1-1,1 0,-1 0,1 0,0 0,-1-1,1 1,-1 0,1 0,-1 0,1 0,0-1,-1 1,1 0,-1 0,1-1,-1 1,1 0,-1-1,0 1,1-1,-1 1,1-1,-1 1,0-1,1 1,-1-1,0 1,0-1,1 1,-1-1,0 1,0-1,0 1,0-1,0 0,0 1,0-1,0 1,0-1,0 0,0 1,0-1,0 1,0-1,0 0,15-55,-13 49,70-249,-46 183,-18 55</inkml:trace>
  <inkml:trace contextRef="#ctx0" brushRef="#br0" timeOffset="1948.33">2061 739,'-5'29,"3"9,3-1</inkml:trace>
  <inkml:trace contextRef="#ctx0" brushRef="#br0" timeOffset="2371.913">2117 62,'6'-6,"1"0,0 0,0 1,1 0,-1 0,1 0,0 1,0 1,0-1,1 1,-1 1,1 0,0 0,0 0,-1 1,1 0,0 1,0 0,7 1,-14 0,0 0,0 0,-1 0,1 0,0 0,-1 0,1 1,-1-1,1 1,-1-1,0 1,1-1,-1 1,0-1,0 1,0 0,0 0,-1 0,1 0,0-1,-1 1,1 0,-1 0,0 0,1 0,-1 0,0 0,0 0,-1 0,1 0,0 0,-1 0,1 0,-1 0,0 0,1 0,-2 1,-39 70,36-65,0-1,-30 59,34-64,1 0,0 0,-1 0,1 0,0 0,0 0,0 0,0 0,0 0,1 0,-1 0,0 0,1 0,0-1,-1 1,1 0,0 0,0 0,0-1,0 1,0 0,1-1,-1 1,0-1,1 1,-1-1,1 0,0 0,-1 0,1 0,0 0,-1 0,1 0,0 0,1 0,108 12,-84-13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2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537 424,'-18'-11,"0"1,-1 1,0 1,-1 0,1 2,-1 0,-1 2,1 0,-1 1,1 1,-1 0,0 2,0 1,0 0,1 2,-1 0,-12 4,13 0,-74 38,93-44,0 0,0 0,1 0,-1 1,0-1,0 0,1 0,-1 0,1 1,-1-1,1 0,0 1,-1-1,1 1,0-1,0 0,0 1,0-1,0 0,0 1,0-1,1 1,-1-1,0 0,1 1,-1-1,1 0,-1 0,1 1,0-1,0 0,-1 0,1 0,0 0,0 0,0 0,0 0,0 0,1 0,0 0,50 28,93-3,-128-24,45 15,-61-16,0 0,0 0,0 0,0 0,0 0,0 0,0 0,0 0,0 0,-1 0,1 0,0 0,-1 1,1-1,-1 0,1 0,-1 1,0-1,0 0,1 1,-1-1,0 0,0 1,0-1,-1 0,1 1,0-1,0 0,-1 1,1-1,-1 0,1 0,-1 1,1-1,-1 0,0 0,0 0,1 0,-1 0,0 0,0 0,0 0,0 0,-1 0,-18 21,-1 0,-2-1,0-2,-1 0,-1-2,-3 2,-15 10,15-11,21-14,0 0,-1 0,1 0,1 1,-1 0,1 1,0-1,0 1,0 0,1 1,0-1,0 1,1 0,0 1,0-1,-2 5,8-7,-1 0,1 0,0 0,0-1,1 1,0 0,-1-1,1 0,1 0,-1 0,1 0,-1-1,1 1,0-1,0 0,1 0,-1 0,1-1,-1 1,1-1,0 0,0 0,0-1,0 0,0 0,0 0,4 0,1 2,0 0,0 0,1-1,-1-1,1 0,-1 0,1-1,-1 0,1-1,-1 0,1-1,-1 0,0 0,0-1,0-1,0 0,0 0,-1-1,1 0,-1 0,-1-1,1-1,-1 1,0-1,0-1,-1 1,0-1,-1-1,1 1,-2-1,1 0,3-8,0-6</inkml:trace>
  <inkml:trace contextRef="#ctx0" brushRef="#br0" timeOffset="249.932">311 0,'-22'38,"1"0,2 1,2 1,2 1,1 0,2 1,-4 36,-6 149,9 2,13 109,1-159,-1-155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3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0,'-11'251,"-25"52,35-293,-7 63,-3 0,-3-1,-7 14,86-183,-48 71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3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1,'-330'272,"242"-194,85-76,0 1,1-1,-1 1,1-1,0 1,0 0,0 0,0 0,0 0,1 0,-1 1,1-1,0 0,0 1,0-1,0 1,1-1,-1 1,1-1,0 1,0-1,1 1,-1 0,0-1,1 1,0-1,0 0,0 1,0-1,1 0,0 1,-1-1,1 0,0 0,0-1,0 1,1 0,-1-1,1 1,0-1,0 1,98 112,-26 40,-74-152,0-1,0 0,0 0,1 0,-1 0,1 0,-1 0,1-1,0 1,0-1,0 1,0-1,0 1,0-1,0 0,0 0,0 0,1 0,-1 0,0-1,1 1,1-1,9-1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80,'18'-9,"7"-5,0 2,1 1,0 1,1 1,17-3,-42 11,0 1,0-1,-1 1,1 0,0 0,0 0,0 0,0 0,0 0,0 0,0 0,-1 1,1-1,0 1,0 0,0-1,-1 1,1 0,0 0,-1 0,1 0,-1 0,1 0,-1 1,1-1,-1 0,0 1,0-1,0 1,0 0,0-1,0 1,0 0,0-1,-1 1,1 0,-1 0,1 0,-1 0,0 0,0-1,1 1,-1 0,-1 0,1 0,0 0,0 0,-1 0,1 0,-1-1,1 1,-1 0,0 0,0-1,0 1,0 0,0-1,0 1,-1 0,-8 16,-1 0,-1 0,0-1,-2-1,0 0,0-1,-8 6,-69 83,87-98,3-5,-1 1,1-1,-1 1,1-1,0 1,-1-1,1 1,0 0,0-1,0 1,0 0,0 0,1 0,-1 0,1 0,-1 0,1 0,-1 0,1 0,0 0,0 0,0 0,0 0,1 0,-1 0,0 0,1 0,0 0,-1 0,1 0,0 0,0-1,0 1,0 0,0 0,0-1,1 1,-1-1,0 1,1-1,1 2,4-1,0 0,0 0,0 0,0-1,0 0,1 0,-1-1,0 0,1 0,-1-1,0 0,0 0,1-1,-1 0,0 0,0 0,3-3,16-5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24,'10'5,"7"1,7 0,3-1,2-1,6-2,1-6,0-2,-2 0,-1 1,-2-4,-2 1,0 0,-1 3,-5 6,-6 3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1 131,'38'-5,"18"-6,9-2,-2 2,-7-2,-3 1,-6-2,-6 1,-1-2,-2 2,-7 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2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49 614,'-6'9,"0"0,1 0,0 0,0 1,1-1,0 1,1 0,0 0,1 1,0-1,-1 10,3-16,0 0,0 0,0 0,0 0,0 0,1 0,0 0,0-1,0 1,0 0,1 0,0-1,-1 1,1-1,1 1,-1-1,0 0,1 0,-1 0,1 0,0 0,0 0,0-1,1 0,-1 1,0-1,1-1,0 1,-1 0,1-1,0 0,0 1,2-1,0 0,0 0,-1-1,1 1,0-1,0 0,0-1,0 1,0-1,0-1,-1 1,1-1,-1 0,1 0,-1 0,1-1,-1 0,0 0,0 0,-1-1,1 1,-1-1,1 0,-1-1,0 0,7-8,1 0,-2-2,0 1,-1-1,-1 0,0-1,5-15,10-33,-3-1,-3-1,-3 0,-3-1,-2-15,-14-56,4 132,0 0,-1 0,1 0,-1 0,0 0,-1 0,1 1,-1-1,0 1,-1 0,1 0,-1 0,0 0,0 1,-1-1,1 1,-1 0,0 1,0-1,0 1,-1 0,2 1,1 1,0 0,-1 1,1-1,-1 1,1-1,-1 1,1 0,-1 0,1 0,-1 1,1 0,-1-1,1 1,-1 0,1 0,0 1,-1-1,1 1,0 0,0 0,0 0,1 0,-1 0,0 0,1 1,-3 2,-51 82,50-70,0 0,1 1,1-1,1 1,0 0,2 0,0 0,1 0,0 0,2 0,0 0,1 0,0 0,2-1,0 1,1-1,1 0,1-1,0 0,1 0,0-1,12 14,-6-16,1 0,0-1,1-1,0-1,0 0,2-1,-1-1,1-1,0 0,0-2,1 0,-1-1,1-1,0-1,0 0,0-2,1 0,7-2,9-2,0 0,-1-3,0-1,30-11,-42 12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0,'-33'141,"25"-80,4-36,0 0,2 0,1 0,1 0,1 0,1-1,1 1,2 1,0 5,-5-23,1 0,0 0,0 0,0 0,1-1,1 1,-1-1,1 1,0-1,1 0,0 0,0 0,0-1,4 5,2-5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5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59,'34'-5,"15"-1,5-5,3 0,-5 1,0 3,-5 3,0 1,-4 2,-4 1,-4 0,-3 0,-3 1,-5 4,-13 2,-7 4,-5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5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43,'264'-39,"-200"35,-62 5,-1-1,1 0,-1 1,1-1,-1 1,0 0,0-1,1 1,-1 0,0 0,0 0,0 0,0 0,0 0,0 0,0 0,0 0,0 1,0-1,-1 0,1 0,0 1,-1-1,1 0,-1 1,0-1,1 1,-1-1,0 1,0-1,0 1,0-1,0 1,0-1,0 0,-1 1,1-1,0 1,-1-1,1 0,-1 2,-4 7,0 0,0 0,-1 0,-1 0,0-1,0 0,0-1,-1 1,-6 3,8-5,-91 88,95-94,0 0,-1 0,1 0,0 1,0-1,1 1,-1-1,0 1,1-1,-1 1,0 0,1 0,0 0,0 0,-1 0,1 0,0 1,1-1,-1 0,0 0,1 1,-1-1,1 0,0 1,-1-1,1 1,0-1,1 0,-1 1,0-1,1 0,-1 1,1-1,0 0,0 0,0 1,0-1,0 0,0 0,1 0,-1 0,0 0,1-1,0 1,-1 0,1-1,0 1,0-1,0 1,0-1,0 0,0 0,1 0,-1 0,0-1,0 1,1 0,-1-1,1 1,9-2,0 0,0 0,0-1,0 0,-1-1,1 0,0-1,-1-1,0 0,4-2,4-2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6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1 344,'55'-39,"94"-136,-91 127,-57 47,1 1,-1-1,0 1,1-1,-1 1,0 0,1-1,-1 1,1 0,-1 0,0 0,1 0,-1 0,1 0,-1 1,0-1,1 0,-1 1,1-1,-1 1,0-1,0 1,1 0,-1-1,0 1,0 0,0 0,0 0,0 0,0 0,0 0,0 0,0 0,0 1,-1-1,1 0,0 0,-1 1,1-1,-1 0,0 1,1-1,-1 0,0 1,0-1,0 1,0-1,0 1,0-1,8 166,-8-165,1 0,0-1,-1 1,1 0,0 0,0-1,0 1,0-1,0 1,1-1,-1 1,0-1,1 0,-1 1,1-1,-1 0,1 0,-1 0,1 0,0-1,0 1,-1 0,1-1,0 1,0-1,0 1,0-1,0 0,0 0,0 0,-1 0,1 0,0-1,0 1,0 0,0-1,0 1,-1-1,1 0,0 0,0 0,-1 0,1 0,1-1,69-53,96-184,-167 238,-1 1,0-1,0 1,0-1,0 1,1 0,-1-1,0 1,0-1,1 1,-1 0,0-1,1 1,-1 0,0-1,1 1,-1 0,0-1,1 1,-1 0,1 0,-1 0,1-1,-1 1,1 0,-1 0,0 0,1 0,-1 0,1 0,-1 0,1 0,-1 0,1 0,-1 0,1 0,-1 0,1 0,-1 1,1-1,-1 0,0 0,1 0,-1 1,1-1,-1 0,0 1,1-1,-1 0,0 1,1-1,-1 0,0 1,0-1,1 0,-1 1,0-1,0 1,1-1,-1 1,0-1,0 1,0-1,0 0,0 1,0 0,3 37,-3-33,-1 38,-1-34,0 0,1 0,1 1,-1-1,2 0,-1 1,1-1,1 0,-1 0,2 0,-1 0,1 0,1 0,-1-1,1 1,1-1,0 0,0 0,0-1,1 0,6 6,8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6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1 367,'-1'27,"2"-1,1 1,1 0,1-1,1 0,2 0,1 0,0-1,2 0,1-1,10 16,52 78,-73-118,0 1,1 0,-1 0,0 0,0 0,1 0,-1-1,1 1,-1 0,1 0,-1-1,1 1,-1 0,1-1,-1 1,1 0,0-1,-1 1,1-1,0 1,0-1,0 1,-1-1,1 0,0 1,0-1,0 0,0 0,-1 1,1-1,0 0,0 0,0 0,0 0,0 0,0 0,0-1,0 1,-1 0,1 0,0-1,0 1,0 0,0-1,-1 1,1-1,0 1,-1-1,1 1,0-1,-1 0,1 1,0-1,-1 0,1 1,-1-1,1 0,-1 0,0 1,1-1,-1-1,61-288,7 75,-56 192,0 5</inkml:trace>
  <inkml:trace contextRef="#ctx0" brushRef="#br0" timeOffset="596.624">424 705,'102'6,"-101"-4,1 0,-1-1,0 1,0 0,0 0,0 0,0 0,-1 0,1 0,-1 1,1-1,-1 0,0 0,1 0,-1 0,-1 1,1-1,0 0,0 0,-1 0,1 0,-1 0,0 1,1-1,-1 0,0 0,0-1,0 1,-1 0,1 0,0 0,-1-1,1 1,-1-1,0 1,1-1,-1 0,0 1,0-1,-86 102,87-102,0-1,1 1,-1 0,0-1,0 1,1 0,-1 0,1-1,-1 1,1 0,-1 0,1 0,-1 0,1 0,0 0,-1 0,1 0,0 0,0 0,0 0,0 0,0 0,0 0,0 0,0 0,0 0,1 0,-1 0,0 0,1 0,-1 0,0 0,1-1,-1 1,1 0,0 0,-1 0,1 0,-1-1,1 1,0 0,0-1,0 1,-1-1,1 1,0 0,0-1,0 0,0 1,0-1,0 0,0 1,0-1,0 0,0 0,0 0,1 0,60-1,-7-18,-35 6</inkml:trace>
  <inkml:trace contextRef="#ctx0" brushRef="#br0" timeOffset="3828.951">424 0,'283'1,"-281"-1,1 0,-1 1,0-1,1 1,-1 0,0-1,1 1,-1 0,0 0,0 1,0-1,0 0,0 1,0-1,0 1,0 0,-1 0,1-1,-1 1,1 0,-1 0,0 0,1 1,-1-1,0 0,-1 0,1 1,0-1,-1 0,1 1,-1-1,0 1,0-1,0 1,0-1,0 0,0 1,0-1,-1 1,0-1,1 0,-1 1,0-1,0 0,0 0,0 0,-1 1,1-1,-1-1,1 1,-1 0,1 0,-1 0,0-1,0 1,-1 0,-64 51,68-53,-1 0,0 0,1-1,-1 1,1 0,-1 0,0 0,1 0,-1 0,1 0,-1 0,0 0,1 0,-1 0,1 0,-1 0,0 0,1 0,-1 0,1 0,-1 0,0 1,1-1,-1 0,0 0,1 0,-1 1,0-1,1 0,-1 0,0 1,1-1,-1 0,0 1,0-1,1 0,-1 1,0-1,0 0,0 1,0-1,1 1,-1-1,0 0,0 1,0-1,0 1,0-1,0 0,0 1,0-1,0 1,0-1,0 0,0 1,-1-1,1 1,0-1,0 0,0 1,0-1,-1 0,1 1,0-1,0 0,-1 1,1-1,43 1,-40-2,176-27,-155 25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4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57 340,'225'-28,"3"-1,-201 28,-3 1</inkml:trace>
  <inkml:trace contextRef="#ctx0" brushRef="#br0" timeOffset="320.026">0 537,'14'0,"10"0,6 0,7 0,1 0,1-5,-3-1,-2 0,2 1,1 1,-2 2,-7-4,-3-1,-1 1,0 2,1 0,0 7,-3 3</inkml:trace>
  <inkml:trace contextRef="#ctx0" brushRef="#br0" timeOffset="868.417">225 1,'7'9,"0"-1,0 0,1 0,0 0,0-1,1 0,0 0,0-1,0-1,1 1,0-2,0 1,1-1,0 0,32 15,4 5,-1 1,-1 3,-1 1,-1 3,3 5,-42-34,0 0,0 1,0 0,0 0,-1 0,1 0,-1 0,0 0,-1 1,1 0,-1-1,0 1,0 0,0 0,-1 0,0 0,0 1,0-1,0 0,-1 0,0 1,0-1,-1 0,1 0,-1 1,0-1,0 0,-1 0,0 0,0 0,0 0,0-1,-1 1,1 0,-4 3,-155 94,119-77,-139 99,157-92,17-15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8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1 212,'0'-72,"11"349,-9-267,0 12,2 1,0-1,2 0,0 0,2-1,0 0,2 0,0-1,9 14,-18-33,0 1,1-1,-1 0,0 1,1-1,-1 0,1 0,-1 0,1 0,0 0,0 0,-1 0,1 0,0-1,0 1,0-1,0 1,0-1,-1 0,1 0,0 0,0 0,0 0,0 0,0 0,0-1,0 1,0-1,0 1,-1-1,1 0,0 0,0 0,-1 0,1 0,-1 0,1 0,-1 0,1-1,-1 1,0 0,1-1,-1 0,0 1,0-1,0 0,0 1,-1-1,1 0,0 0,-1 0,152-230,-95 141,-56 92,0-1,0 0,0 0,0 1,0-1,-1 1,1-1,0 0,0 1,0 0,-1-1,1 1,0 0,0-1,-1 1,1 0,-1 0,1-1,-1 1,1 0,-1 0,1 0,-1 0,0 0,1 0,-1-1,0 1,0 0,0 0,0 0,0 0,0 0,0 0,0 0,0 0,0 0,0 0,-1 0,1 0,1 4,0 20,1 0,1-1,2 1,0-1,2 0,0-1,2 1,0-1,4 5,-10-25,-1 0,0-1,1 1,-1-1,1 1,0-1,0 0,0 0,0 0,0-1,0 1,0-1,1 1,-1-1,0 0,1 0,-1-1,1 1,-1-1,1 0,0 0,-1 0,1 0,-1 0,1-1,-1 0,1 1,-1-1,0-1,1 1,-1 0,0-1,0 0,0 0,0 0,0 0,0 0,0 0,-1-1,1 1,-1-1,0 0,0 0,0 0,0 0,0 0,-1 0,2-3,18-32,-1-1,-2-1,-1-1,-2 0,-2-1,-2-1,3-29,-1 18,-9 42,0 0,-1-1,0 1,-1-1,-1 0,0 1,0-1,-2 0,1 0,-3-11,-3 12,-1 6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8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51,'226'0,"-83"-25,-70 5,-61 15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9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85,'14'-5,"10"-2,6 1,2 1,0-3,0-1,0 2,-2 2,-1 1,-5-2,-1-2,-1 2,1 1,-3 2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55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1 702,'5'0,"6"0,6-5,5-1,4 0,2 1,1 2,0 0,1 2,-1 1,0 0,-1 0,-4 5,-7 2</inkml:trace>
  <inkml:trace contextRef="#ctx0" brushRef="#br0" timeOffset="352.398">706 138,'0'312,"-1"-305,1 0,0 1,0-1,1 0,0 0,0 0,1 0,0 0,0 0,0 0,1-1,0 1,1-1,-1 0,1 0,0 0,4 3,8 3</inkml:trace>
  <inkml:trace contextRef="#ctx0" brushRef="#br0" timeOffset="603.692">509 590,'24'5,"17"1,7 0,5-6,-2-3,0-6,-4-1,0 1,-4-3,-4 1,-4 2,-3 3,-2 2,-6 2</inkml:trace>
  <inkml:trace contextRef="#ctx0" brushRef="#br0" timeOffset="1018.917">678 815,'225'-26,"-223"25,-1 1,0 0,0-1,1 1,-1 0,0 0,0 0,1 0,-1 1,0-1,0 0,1 0,-1 1,0-1,0 1,0-1,0 1,1-1,-1 1,0 0,0-1,0 1,0 0,-1 0,1 0,0 0,0 0,0 0,-1 0,1 0,0 0,-1 0,1 0,-1 0,0 1,1-1,-1 0,0 0,0 1,1-1,-1 0,0 0,0 1,0-1,-1 0,1 0,0 1,0-1,-1 0,1 1,-37 56,-211 144,246-201,0 0,0 0,0 1,1-1,-1 1,0-1,1 1,-1 0,1-1,0 1,-1 0,1 0,0 0,0 0,0 0,0 0,1 0,-1 1,0-1,1 0,0 0,-1 1,1-1,0 0,0 0,0 1,1-1,-1 0,1 0,-1 1,1-1,0 0,-1 0,1 0,0 0,0 0,1 0,-1 0,0 0,1 0,-1-1,1 1,-1-1,1 1,0-1,1 2,12 0,1 0,-1 0,1-2,0 0,-1-1,1 0,0-1,-1-1,1 0,-1-2,12-3,47-20,-56 19</inkml:trace>
  <inkml:trace contextRef="#ctx0" brushRef="#br0" timeOffset="1613.409">1215 787,'83'-77,"-23"18,-43 40,1 1,0 0,2 1,0 2,0 0,5-1,-24 15,0 0,0 0,1 0,-1 0,0 0,0 1,0-1,1 0,-1 1,0-1,1 1,-1-1,0 1,1 0,-1-1,1 1,-1 0,1 0,-1 0,0 0,1 0,-1 1,1-1,-1 0,0 1,1-1,-1 1,0-1,1 1,-1 0,0-1,0 1,1 0,-1 0,0 0,0 0,0 0,0 0,0 0,-1 0,1 0,0 1,0-1,-1 0,1 0,-1 1,1-1,-1 1,1-1,-1 0,0 1,0-1,0 1,0 0,-6 82,5-79,-10 73,10-76,1 1,0-1,0 0,1 0,-1 0,0 0,1 1,-1-1,1 0,0 0,-1 0,1 0,0 0,0 0,1 0,-1-1,0 1,1 0,-1-1,1 1,-1-1,1 1,0-1,-1 0,1 1,0-1,0 0,0 0,0-1,0 1,0 0,0-1,1 1,3-2,0 0,0-1,0 1,0-1,0 0,0-1,0 0,-1 0,1 0,-1 0,0-1,0 0,0 0,-1 0,1-1,-1 0,0 1,0-1,0-2,1 1,137-190,-93 124,-55 134,4-49,-2 121,5-129,-1 0,1 0,0 1,0-1,1 0,0 0,-1 0,2 0,-1 0,0-1,1 1,0-1,0 1,1-1,-1 0,1 0,0 0,0-1,0 0,0 1,0-1,1-1,0 1,13 4</inkml:trace>
  <inkml:trace contextRef="#ctx0" brushRef="#br0" timeOffset="2050.922">2146 251,'-5'11,"0"0,1 1,1 0,-1 0,2 0,0 0,0 0,1 0,1 1,0-1,1 0,0 1,1-1,0 0,1 0,0 0,79 184,-70-172,-10-19,-1-2,-1-1,0 0,0 0,1 1,-1-1,1 0,0 0,-1 0,1 0,0 0,0 0,1 0,-1 0,0 0,1 0,-1-1,1 1,-1-1,1 1,0-1,0 1,-1-1,1 0,0 0,0 0,0 0,0 0,1 0,-1-1,0 1,0-1,0 1,1-1,-1 0,0 0,0 0,1 0,-1 0,0-1,0 1,1-1,-1 1,0-1,0 0,0 0,7-10,-1 0,-1 0,0-1,0 1,-1-2,-1 1,0-1,-1 0,0 0,1-9,11-30,18-47,79-189,-106 275</inkml:trace>
  <inkml:trace contextRef="#ctx0" brushRef="#br0" timeOffset="2320.883">2597 674,'-9'34,"-4"15,6 0,3-4,3-9</inkml:trace>
  <inkml:trace contextRef="#ctx0" brushRef="#br0" timeOffset="2728.957">2823 81,'8'-8,"-1"1,1 0,0 0,1 1,0 0,0 0,0 1,1 0,-1 1,1 0,0 0,1 1,-1 1,0-1,1 2,-1-1,1 2,0-1,4 2,-13-1,0 0,0 0,0 1,0-1,-1 1,1-1,0 1,0 0,0 0,0 0,-1 0,1 0,-1 0,1 0,-1 0,1 1,-1-1,1 1,-1-1,0 1,0 0,0-1,0 1,0 0,0 0,-1-1,1 1,0 0,-1 0,0 0,1 0,-1 0,0 0,0 0,0 0,0 0,0 0,-1 0,1 0,-1 0,-34 74,-32 31,66-105,0 0,0 0,1 0,-1 1,1-1,-1 0,1 1,0-1,0 0,0 1,0-1,0 0,1 0,-1 1,1-1,-1 0,1 0,0 1,0-1,0 0,0 0,0 0,0 0,1 0,-1-1,1 1,-1 0,1-1,0 1,-1-1,1 1,0-1,0 0,0 1,0-1,1 0,84 18,31-39,-93 17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07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256 452,'21'290,"16"209,-39-240,-9-201,5-34</inkml:trace>
  <inkml:trace contextRef="#ctx0" brushRef="#br0" timeOffset="281.551">1 508,'37'-45,"1"2,2 1,2 2,2 2,2 2,1 2,3 1,84-25,-129 57,-1 0,1 0,-1 1,1 0,-1-1,1 2,0-1,-1 0,1 1,-1 0,1 0,-1 0,0 1,0-1,1 1,-1 0,0 0,0 1,-1-1,1 1,0 0,-1 0,0 0,1 0,-1 0,-1 1,1 0,0-1,-1 1,1 1,4 16,0 1,-1-1,-2 1,0-1,-1 1,-1 0,-2 1,0-1,-1 0,-3 15,-1-2,-2 0,-2-1,-1 0,-2-1,-1 0,-1 0,-2-2,-2 0,0-1,-2 0,-1-2,-1-1,-2 0,-1-2,0 0,-4 0,-58 38,63-50</inkml:trace>
  <inkml:trace contextRef="#ctx0" brushRef="#br0" timeOffset="850.539">538 1525,'57'-43,"-1"-2,-3-2,-1-3,-3-2,-2-2,13-21,-50 60,0-1,-1 0,-1 0,0 0,-1-1,-1-1,0 1,-2-1,0 1,-1-1,0-2,-3 15,0 0,-1 0,1-1,-1 1,-1 0,1 0,0 0,-1 0,0 0,0 1,-1-1,1 1,-1-1,0 1,0 0,-1 0,1 0,-1 0,0 1,0-1,0 1,0 0,-1 0,1 1,-1-1,1 1,-1 0,0 0,0 1,0-1,0 1,0 0,-1 0,1 1,0 0,0 0,0 0,-1 0,0 1,-1 2,0 0,0 0,0 0,1 1,0 0,-1 1,1-1,1 1,-1 0,1 0,0 1,0 0,0 0,1 0,0 0,0 1,1 0,-1-1,1 1,1 0,-1 2,1-4,1 0,0-1,0 1,0 0,0-1,1 1,0 0,0 0,0-1,0 1,1 0,0 0,0-1,0 1,1-1,-1 1,1-1,0 1,0-1,1 0,-1 0,1 0,0 0,0-1,0 1,1-1,-1 0,1 1,0-2,0 1,0 0,0-1,4 2,3 0,0-1,1-1,-1 0,0 0,1-1,-1 0,1-1,-1-1,10-1,-14 1,0-1,1 1,-1 1,1-1,-1 1,0 1,1-1,-1 1,1 1,-1-1,0 1,0 0,0 1,0 0,0 0,0 0,-1 1,0 0,0 0,0 1,0-1,4 5,-6 0,-1 0,0 0,0 0,-1 0,0 0,0 1,-1-1,0 1,-1-1,0 0,0 1,-1-1,-1 1,1-1,-2 0,1 1,-1-1,0-1,-3 6,-9 44,13-46</inkml:trace>
  <inkml:trace contextRef="#ctx0" brushRef="#br0" timeOffset="4216.314">3727 481,'-7'25,"2"-8,0 1,1-1,1 1,1 0,0 0,2 0,0 1,1 5,-1-22,0 1,1-1,-1 0,1 1,-1-1,1 0,0 1,0-1,0 0,0 0,0 0,1 0,-1 0,1 0,-1 0,1 0,-1 0,1-1,0 1,0-1,0 0,0 1,0-1,0 0,1 0,-1 0,0 0,0-1,1 1,-1 0,0-1,1 0,-1 0,1 1,-1-2,1 1,-1 0,0 0,1-1,-1 1,0-1,1 0,-1 1,0-1,0 0,0-1,1 1,-1 0,0-1,-1 1,3-2,7-7,0-1,0 0,-2 0,1-1,-1 0,-1-1,0 0,-1 0,0-1,-1 0,4-13,8-14,34-46,-51 87,1-1,-1 1,1 0,0 0,-1 0,1 1,-1-1,1 0,0 1,-1-1,1 1,-1-1,1 1,-1 0,0-1,1 1,-1 0,0 0,1 0,-1 0,0 0,0 1,0-1,0 0,0 0,0 1,0-1,0 1,-1-1,1 0,0 1,-1 0,0-1,1 1,-1-1,0 1,1-1,-1 1,0 0,0-1,0 1,-1-1,1 1,0 0,-1-1,3 7,34 255,-28-190,9 57,-6 1,-5 0,-6 0,-16 119,13-226,-2-1,0-1,-2 1,-1-1,0 0,-2 0,0-1,-2-1,0 1,-1-2,-1 0,-7 6,20-21,-1-2,0 1,0 0,0 0,-1-1,1 1,0-1,-1 0,0 1,0-1,0 0,0-1,0 1,0 0,0-1,0 0,0 0,-1 0,1 0,0 0,-1-1,1 0,-1 1,1-1,-1 0,1-1,-1 1,1-1,0 1,-1-1,1 0,0 0,-1-1,1 1,0-1,0 1,0-1,0 0,1 0,-1 0,0-1,0 0,-5-18,1 1,1-1,1 0,0-1,2 1,1-1,0 1,2-1,0 0,2 0,0 1,2-1,1-4,-2 5,10-76,5 1,5 1,24-64,-35 121</inkml:trace>
  <inkml:trace contextRef="#ctx0" brushRef="#br0" timeOffset="1816.829">2288 847,'0'34,"5"15,1 5,5-7,0-12</inkml:trace>
  <inkml:trace contextRef="#ctx0" brushRef="#br0" timeOffset="1966.512">2288 594,'0'0</inkml:trace>
  <inkml:trace contextRef="#ctx0" brushRef="#br0" timeOffset="2261.414">2655 678,'-20'26,"-2"1,1 0,2 2,1 0,1 1,1 0,2 1,-2 10,14-37,1 0,0 0,0 1,1-1,-1 0,1 0,0 1,0-1,0 0,1 0,-1 0,1 1,0-1,0 0,1 0,-1 0,1 0,0 0,0-1,0 1,0 0,1-1,-1 0,1 0,0 1,0-1,0-1,1 1,-1 0,1-1,-1 0,1 0,0 0,0 0,0-1,0 1,0-1,0 0,0 0,0-1,1 1,-1-1,0 0,3 0,3 0,0-1,0 0,0-1,0 0,0 0,0-1,0-1,-1 0,0 0,0 0,0-1,0-1,-1 1,0-2,0 1,0-1,-1 0,0 0,0-1,-1 0,0 0,0-1,-1 0,0 0,-1 0,0 0,0-1,-1 1,0-1,-1 0,0 0,-1 0,0 0,0 0,-1-1,0 1,-2-5,2 10,-1-1,0 1,0 0,0-1,-1 1,0 0,0 0,0 0,-1 0,1 1,-1-1,0 0,-1 1,1 0,-1 0,0 0,0 0,0 1,0 0,-1-1,1 1,-1 1,0-1,0 1,0 0,0 0,0 0,-1 1,1 0,0 0,-1 0,1 0,-1 1,1 0,0 0,-1 1,1 0,-1-1,1 2,0-1,0 1,-1 0,1 0,0 0,1 0,-1 1,0 0,1 0,-28 25,21-14</inkml:trace>
  <inkml:trace contextRef="#ctx0" brushRef="#br0" timeOffset="3380.44">3276 508,'-58'21,"-120"57,176-78,1 1,-1-1,1 0,-1 1,1-1,0 1,-1 0,1-1,0 1,-1 0,1 0,0 0,0 0,0 0,0 0,0 0,0 0,0 0,0 1,0-1,0 0,1 1,-1-1,1 0,-1 1,1-1,-1 1,1-1,0 1,0-1,-1 1,1-1,0 1,0-1,1 1,-1-1,0 1,0-1,1 1,-1-1,1 1,0-1,-1 0,1 1,0-1,0 0,-1 0,1 1,0-1,0 0,0 0,1 0,62 21,34 17,-96-38,1 1,0 0,0 0,-1 1,0-1,1 1,-1-1,0 1,0-1,0 1,-1 0,1 0,-1 0,1 0,-1 0,0 0,0 1,0-1,-1 0,1 1,-1-1,0 0,0 1,0-1,0 0,0 1,-1-1,0 1,-2 4,-1-1,-1 1,1-1,-1 0,-1 0,1 0,-1-1,0 0,0 0,-1 0,0-1,0 0,0 0,-1-1,1 0,-1 0,0 0,0-1,-1-1,1 0,-1 0,1 0,-1-1,1 0,-1-1,0 0,-1 0,-15 2</inkml:trace>
  <inkml:trace contextRef="#ctx0" brushRef="#br0" timeOffset="3715.231">3501 1,'-18'75,"3"1,4 0,3 1,2 49,37 181,-31-307,1 21,-1-1,0 1,-2 0,-1-1,0 1,-1-1,-3 4,7-18,2-4</inkml:trace>
  <inkml:trace contextRef="#ctx0" brushRef="#br0" timeOffset="1247.967">1384 1158,'2'3,"0"1,0-1,0 1,0-1,1 0,-1 0,1 0,0 0,0-1,0 1,0-1,0 1,1-1,-1 0,1 0,-1-1,1 1,0-1,-1 0,1 0,0 0,0 0,0-1,0 1,0-1,0 0,0-1,0 1,0 0,0-1,0 0,-1 0,1 0,0-1,0 1,-1-1,1 0,-1 0,0 0,1 0,-1-1,0 1,1-2,4-3,-1 0,0 0,-1-1,0 0,0 0,0 0,-1-1,-1 0,1 0,-1 0,-1-1,0 1,0-1,-1 0,0 0,0 1,-2-1,1-1,-1 1,0 0,-1 0,0 0,-1 1,0-1,-2-6,3 14,-1-1,1 1,0-1,-1 1,0 0,1 0,-1 0,0 0,0 0,0 0,0 0,0 0,-1 1,1-1,-1 1,1 0,-1 0,1 0,-1 0,0 0,1 0,-1 1,0-1,1 1,-1 0,0 0,0 0,0 0,1 0,-1 1,0-1,1 1,-1 0,0 0,1 0,-1 0,1 0,-1 0,-1 2,-86 69,82-61,0 0,1 1,0 1,1-1,0 1,1 0,0 0,2 0,-1 1,1 0,1-1,1 1,0 0,1 0,0 0,1 6,0-15,1-1,-1 0,1 0,0 0,0 0,1 0,-1 0,1 0,0-1,0 1,0-1,0 0,0 0,1 0,-1 0,1-1,0 1,0-1,0 0,0 0,0 0,1-1,-1 1,0-1,1 0,-1-1,1 1,-1-1,1 0,-1 0,1 0,-1 0,1-1,-1 0,1 0,-1 0,0 0,2-2,20-1</inkml:trace>
  <inkml:trace contextRef="#ctx0" brushRef="#br0" timeOffset="1582.796">1808 847,'99'272,"-100"-270,1 0,0 0,0 0,0 0,0 0,1 0,-1 0,0 0,1 0,0 0,-1 0,1 0,0 0,0 0,0-1,0 1,0 0,0-1,1 1,-1-1,1 1,-1-1,1 0,-1 1,1-1,0 0,-1 0,1 0,0 0,0-1,0 1,0 0,0-1,0 1,0-1,0 0,0 0,0 1,0-1,0-1,0 1,0 0,0 0,0-1,0 1,0-1,0 0,0 0,0 1,1-2,33-94,-31 74,39-181,-27 148,-11 30</inkml:trace>
  <inkml:trace contextRef="#ctx0" brushRef="#br0" timeOffset="6599.334">1498 1242,'4'0,"7"0,7 0,4 0,3 0,3 0,1 0,1 0,-6 5,-6 2</inkml:trace>
  <inkml:trace contextRef="#ctx0" brushRef="#br0" timeOffset="11868.404">538 2569,'0'40,"3"-1,1 0,2 0,1 0,10 27,-15-57,0-1,1 1,0-1,1 0,-1 0,1-1,1 1,-1-1,2 0,-1 0,1 0,-1-1,2 0,-1 0,1 0,0-1,0 0,0 0,1-1,0 0,0 0,0-1,0 0,0 0,1-1,-1 0,1-1,0 0,-1 0,1-1,0 0,4-1,-3-3,-1-2,0 1,0-1,-1 0,0-1,0 0,-1 0,1-1,-2 0,1 0,-1 0,0-1,-1 0,0 0,0-2,6-7,1-1,-1-1,-1 0,-1 0,-1-1,-1-1,-1 1,1-9,-7 31,1 0,-1-1,1 1,-1-1,0 1,1-1,-1 1,1-1,-1 0,1 1,-1-1,1 1,-1-1,1 0,0 0,-1 1,1-1,-1 0,1 0,0 0,-1 1,1-1,0 0,-1 0,1 0,-1 0,1 0,0 0,-1-1,1 1,0 0,-1 0,1 0,-1-1,1 1,0 0,-1 0,1-1,-1 1,1-1,-1 1,1 0,-1-1,1 1,-1-1,0 1,1-1,-1 1,0-1,1 0,-1 1,0-1,1 0,24 41,67 85,-87-121,-1 0,1 0,0 0,0-1,0 0,0 0,1 0,-1-1,1 1,0-1,0-1,0 1,0-1,0 0,0 0,0-1,0 0,0 0,0 0,0-1,0 0,0 0,5-2,-1-1,0-1,-1-1,0 0,0 0,0-1,-1 0,1-1,-2 0,1 0,-1 0,-1-1,0 0,0 0,0-1,-1 0,-1 0,0 0,0 0,-1-1,0 0,-1 1,0-1,0 0,-2 0,1 0,-1 0,-1 0,0 0,0 0,-2-3,2 9,0-1,0 0,0 1,-1-1,0 1,0-1,0 1,-1 0,0 0,0 0,0 0,0 0,-1 1,0 0,-2-3,-3 5,3 6</inkml:trace>
  <inkml:trace contextRef="#ctx0" brushRef="#br0" timeOffset="12181.632">1667 2766,'30'-30,"-1"-2,-2-1,-1-1,-2-2,-1 0,-2-1,-1-3,-17 36,-1 0,1 0,0-1,-1 0,0 1,0-1,-1 0,1 0,-1 0,0 0,0 0,-1 0,1 0,-1 0,0 0,-1 0,1-1,-1 1,0 0,0 0,0 0,-1 1,0-1,0 0,0 1,-1-1,1 1,-1-1,0 1,0 0,-1 0,1 1,-1-1,0 1,0-1,-3 2,0 0,1 1,-1-1,0 1,0 0,0 1,0 0,0 0,0 1,1-1,-1 2,0-1,0 1,1 0,-1 0,1 0,-1 1,1 0,0 1,0-1,1 1,-1 0,1 1,-1-1,1 1,1 0,-1 0,1 1,0-1,0 1,0 0,1 0,0 0,0 1,1-1,0 1,0-1,0 1,1 0,0 0,0 0,1 0,0-1,0 1,0 0,1 0,0 0,2 4,3 4,1 0,1 0,0 0,1-1,1 0,0-1,0 0,2-1,0 0,0 0,1-2,0 1,1-2,0 0,0 0,1-1,0-1,1-1,-1 0,12 2,7 0,-1-1,2-1,-1-2,0-2,1-1,-1-2,7-1,-24 1,13 0</inkml:trace>
  <inkml:trace contextRef="#ctx0" brushRef="#br0" timeOffset="12999.235">2513 1976,'41'-20,"-1"-2,-1-2,-1-1,-1-2,-1-2,-2-1,1-3,-21 22,0-1,-1-1,-1 0,0-1,0 0,-2 0,1-2,-2 1,0-1,-1 0,-1-1,0 0,-2 0,0 0,0-1,-2 0,0 0,-2 18,-1-1,0 0,1 0,-1 0,0 0,0 0,0 0,0 1,0-1,0 0,0 0,0 0,0 0,0 0,0 0,0 0,0 0,-1 0,1 1,-1-1,1 0,0 0,-1 0,1 1,-1-1,1 0,-1 0,0 1,1-1,-1 0,0 1,0-1,1 1,-1-1,0 1,0-1,0 1,1 0,-1-1,0 1,0 0,0 0,0 0,0 0,0 0,0-1,0 2,0-1,0 0,1 0,-1 0,0 0,0 0,0 1,0-1,0 0,0 1,1-1,-1 1,0-1,0 1,1-1,-1 1,0 0,1-1,-1 1,0 0,1 0,-1-1,1 1,-6 11,1 0,1 0,0 0,1 1,0-1,1 1,0-1,1 1,1 0,0 0,0 0,2 6,55 436,-46-378,11 83,-7 0,-7 3,-8-118,-2 0,-2-1,-2 0,-1 0,-3 0,-2-1,-1-1,-2 0,-10 16,22-52,1 0,-1 1,1-1,-1 0,0 0,-1 0,0 0,0-1,0 1,0-1,-1 0,0-1,0 1,-1-1,1 0,-1 0,1 0,-1-1,-1 0,3-5,0 0,0-1,1 1,-1-1,1 0,0 0,0 0,0 0,0-1,0 0,1 1,0-1,-1 0,1 0,1 0,-1 0,1 0,-1-1,1 1,1 0,-1-1,0-3,0 6,-3-24,1 0,1 0,2 0,0 0,1 0,2 0,3-14,-4 23,12-55,3 0,3 1,3 1,24-50,-46 117,4-9,0 0,0 1,1-1,1 1,0 0,1 1,0-1,0 2,1-1,0 1,1 0,3-1,4-2</inkml:trace>
  <inkml:trace contextRef="#ctx0" brushRef="#br0" timeOffset="13299.052">3360 2173,'-10'14,"2"-1,-1 1,2 1,0 0,1 0,0 0,1 1,1-1,0 1,1 0,1 1,0-1,2 0,0 0,0 1,2 2,-1-16,0 1,0-1,0 0,1 0,0 0,-1 0,1 0,0 0,0 0,1 0,-1-1,0 1,1-1,0 0,0 1,-1-1,1-1,0 1,1 0,-1-1,0 1,0-1,1 0,-1 0,0 0,1-1,-1 1,1-1,-1 0,1 0,-1 0,1 0,-1-1,1 1,1-2,4 1,0-1,1-1,-1 1,0-2,-1 1,1-1,0-1,-1 1,0-2,0 1,-1-1,5-4,-5 2,-1 0,0 0,0-1,-1 1,-1-1,1-1,-1 1,-1 0,0-1,0 0,-1 0,0 0,0 0,-2 0,1 0,-1 0,0 0,-1-1,0 1,-1 0,0 0,-1 1,0-1,0 0,-3-3,4 9,-1-1,0 1,0 0,0-1,-1 2,1-1,-1 0,0 1,0-1,0 1,-1 0,1 1,-1-1,1 1,-1 0,0 0,0 0,0 1,0-1,0 1,0 1,-1-1,1 1,0 0,0 0,-1 0,1 1,0-1,0 1,0 1,-3 0,-11 9</inkml:trace>
  <inkml:trace contextRef="#ctx0" brushRef="#br0" timeOffset="13614.769">3811 2117,'10'24,"12"8,8-1,-1-12,-2-12,1-9,-6-8,0-7,-1-6,-3-4,-5-2,1 0,-3-1,-2 0,-4 1,-2 0,-2 0,-1 6</inkml:trace>
  <inkml:trace contextRef="#ctx0" brushRef="#br0" timeOffset="14000.145">4320 2146,'0'-37,"12"-113,-12 149,0 0,-1 0,2 0,-1 0,0 0,0 0,0 0,0 1,0-1,1 0,-1 0,0 0,1 0,-1 0,1 1,-1-1,1 0,-1 0,1 1,0-1,-1 0,1 1,0-1,0 1,-1-1,1 1,0-1,0 1,0 0,-1-1,1 1,0 0,0-1,0 1,0 0,0 0,0 0,0 0,0 0,0 0,-1 0,1 0,0 0,0 1,0-1,0 0,0 1,0-1,-1 0,1 1,0-1,39 40,-23-21,-14-16,0 0,0-1,0 0,0 0,0 0,1 0,-1 0,0 0,1-1,0 0,-1 0,1 0,0 0,0 0,-1-1,1 0,0 1,0-1,0-1,-1 1,1-1,0 1,0-1,-1 0,1 0,-1-1,1 1,-1-1,1 0,-1 0,0 0,0 0,0 0,0-1,0 1,0-1,-1 0,1 0,-1 0,0 0,0 0,0-1,0 1,0-2,4-5,-1 0,0-1,-1 1,0-1,0 0,-1 0,-1-1,0 1,0 0,-1-1,-1-2,1-9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4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169 164,'0'-5,"0"3,5 3,2 5,-1 6,-1 7,-1 4,2 4,2 1,-2 1,-1 0,-2 1,-1-1,4 0,1-5</inkml:trace>
  <inkml:trace contextRef="#ctx0" brushRef="#br0" timeOffset="262.83">1 559,'33'0,"17"0,3 0,4 0,-4 0,-6-5,-6-1,-6 0,-3 1,-3 1,-1 2,-1 1,0 0,-5 1</inkml:trace>
  <inkml:trace contextRef="#ctx0" brushRef="#br0" timeOffset="684.847">169 728,'158'1,"-156"-2,0 1,0 0,1-1,-1 1,0 0,0 1,1-1,-1 0,0 1,0-1,0 1,1-1,-1 1,0 0,0 0,0 0,0 0,0 1,-1-1,1 0,0 1,0-1,-1 1,1 0,-1-1,0 1,1 0,-1 0,0 0,0 0,0 0,0 0,-1 0,1 0,0 1,-1-1,0 0,1 0,-1 1,0-1,0 0,0 0,-1 1,1-1,0 0,-1 0,0 0,0 3,-8 8,-1 0,0 0,0-1,-2 0,1-1,-1 0,-1 0,0-2,-6 4,-31 26,40-31,3-4,1 0,0 0,0 1,0 0,1 0,0 1,0-1,0 1,1 0,-1 1,1-1,1 1,-1-1,1 1,1 0,-1 1,1-1,0 0,0 7,4-11,0 0,0 0,1 0,-1-1,1 1,0-1,-1 1,1-1,1 0,-1 0,0 0,0 0,1-1,-1 1,1-1,-1 0,1 0,-1 0,1 0,0-1,0 0,-1 1,1-1,0-1,-1 1,1 0,0-1,0 0,0 1,10-1,0 0,0-1,0 0,0-1,0-1,-1 0,0-1,0-1,0 0,0 0,10-9,-6 3</inkml:trace>
  <inkml:trace contextRef="#ctx0" brushRef="#br0" timeOffset="1401.595">649 954,'106'-150,"-3"-30,-103 180,0-1,1 1,-1-1,0 0,0 1,1-1,-1 1,0-1,1 1,-1-1,0 1,1-1,-1 1,1 0,-1-1,0 1,1-1,-1 1,1 0,0-1,-1 1,1 0,-1 0,1 0,-1-1,1 1,0 0,-1 0,1 0,-1 0,1 0,0 0,-1 0,1 0,-1 0,1 0,0 0,-1 1,1-1,-1 0,1 0,-1 1,1-1,-1 0,1 0,-1 1,1-1,-1 1,1-1,-1 0,1 1,-1-1,0 1,1-1,-1 1,0-1,0 1,1 0,-1-1,0 1,0-1,14 40,-13-38,27 114,-28-114,0-1,0 1,0-1,0 1,0-1,1 1,-1-1,0 0,1 1,-1-1,1 1,0-1,-1 0,1 1,0-1,0 0,-1 0,1 0,0 0,0 0,1 0,-1 0,0 0,0 0,0 0,1 0,-1-1,0 1,0-1,1 1,-1-1,1 1,-1-1,1 0,-1 1,0-1,1 0,-1 0,1 0,-1 0,1-1,-1 1,1 0,-1-1,1 1,-1 0,0-1,1 0,-1 1,0-1,0 0,1 0,-1 0,0 0,9-8,0 0,-1 0,0-1,0 0,-1-1,-1 0,0 0,0 0,-1-1,-1-1,20-31,50-93,-74 137,0 0,0 0,0 0,-1 0,1 0,0 0,0 0,0 1,0-1,-1 0,1 0,0 1,0-1,0 0,-1 1,1-1,0 1,-1-1,1 1,0-1,-1 1,1 0,-1-1,1 1,-1 0,1-1,-1 1,1 0,-1 0,0 0,1-1,-1 1,0 0,0 0,0 0,0 0,0-1,1 1,-1 0,-1 0,1 0,0 0,0-1,0 1,0 0,-1 0,1 0,0-1,-1 1,1 0,0 0,-1-1,1 1,-1 0,1 6,2 16,0 0,2 0,1 0,0 0,2-1,0 0,2 0,10 19,34 8,-33-39</inkml:trace>
  <inkml:trace contextRef="#ctx0" brushRef="#br0" timeOffset="1830.192">1553 277,'-11'26,"1"1,1 1,1-1,2 2,1-1,1 1,1-1,2 2,2-16,2-1,-1 0,2 0,-1 0,2-1,0 1,0-1,1 0,1-1,0 1,0-1,1-1,3 3,17 28,-28-40,1 0,0 1,-1-1,1 0,0 0,0 0,-1 0,1 1,0-1,0 0,0-1,1 1,-1 0,0 0,0 0,0-1,1 1,-1-1,0 1,0-1,1 1,-1-1,1 0,-1 1,0-1,1 0,-1 0,1 0,-1 0,0 0,1-1,-1 1,1 0,-1-1,0 1,1-1,-1 1,0-1,0 0,0 1,1-1,-1 0,0 0,0 0,0 0,0 0,0 0,0 0,0 0,-1 0,1 0,0-1,-1 1,1 0,-1 0,1-1,-1 1,1-1,-1 1,0 0,0-1,0 0,91-336,-46 201,-39 126</inkml:trace>
  <inkml:trace contextRef="#ctx0" brushRef="#br0" timeOffset="9270.672">1834 784,'57'-16,"67"-14,-60 33,-62-2,-1-1,0 0,0 0,0 1,0-1,1 0,-1 1,0-1,0 1,0-1,0 1,0 0,0-1,0 1,-1 0,1 0,0 0,0 0,0 0,-1 0,1 0,-1 0,1 0,-1 0,1 0,-1 0,1 0,-1 0,0 0,0 1,1-1,-1 0,0 0,0 0,0 1,-1-1,1 0,0 0,0 0,0 0,-1 1,1-1,-1 0,1 0,-1 0,1 0,-1 0,0 0,1 0,-1 0,0 0,0 0,-15 17,0 0,-1-2,0 1,-1-2,-1-1,-1 0,-4 1,-86 70,109-84,-1 0,1 0,-1 1,1-1,-1 1,1-1,0 1,0-1,-1 1,1 0,0 0,1-1,-1 1,0 0,1 0,-1 0,1 0,-1 0,1 0,0 0,0 0,0 0,0 0,0 0,0 0,0 0,1 0,-1 0,1 0,0 0,-1-1,1 1,0 0,0 0,0 0,0-1,0 1,1-1,-1 1,0-1,1 1,-1-1,1 0,0 0,-1 0,1 0,0 0,0 0,0 0,-1 0,1-1,0 1,2 0,7 1,1 0,-1-1,1 0,0-1,-1 0,1-1,0 0,-1-1,1 0,-1-1,0 0,0-1,10-4,-2-1</inkml:trace>
  <inkml:trace contextRef="#ctx0" brushRef="#br0" timeOffset="9852.471">2088 79,'93'-45,"-62"35,-21 5,-1 1,1 1,0 0,0 0,0 1,1 0,-1 1,0 0,1 1,-1 0,4 1,-12 0,-1-1,1 1,-1-1,1 1,-1 0,0 0,1-1,-1 1,0 0,0 0,1 0,-1 1,0-1,0 0,0 0,-1 1,1-1,0 0,0 1,-1-1,1 1,-1-1,1 1,-1-1,1 1,-1-1,0 1,0 0,0-1,0 1,0-1,0 1,0-1,-1 1,1-1,-1 1,1 0,-1-1,1 0,-1 1,-31 59,-3-26,29-31,1 1,0-1,0 1,0 0,0 1,1-1,0 1,0 0,1 0,0 0,0 0,0 0,0 2,3-6,-1-1,1 1,0-1,-1 1,1-1,0 1,0-1,0 1,1 0,-1-1,0 1,0-1,1 1,-1-1,1 1,0-1,-1 0,1 1,0-1,0 0,0 1,-1-1,2 0,-1 0,0 0,0 0,0 0,0 0,1 0,-1 0,0 0,1 0,-1-1,1 1,-1-1,1 1,-1-1,1 0,-1 1,1-1,-1 0,1 0,-1 0,1 0,1 0,72-10,-51 4,-2 2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02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0 480,'461'0,"-213"-29,-176 17,-55 7</inkml:trace>
  <inkml:trace contextRef="#ctx0" brushRef="#br0" timeOffset="325.913">28 677,'338'0,"-110"-51,-204 47</inkml:trace>
  <inkml:trace contextRef="#ctx0" brushRef="#br0" timeOffset="1049.869">282 0,'4'17,"1"-1,0 1,1-1,1-1,0 1,1-1,1 0,0-1,1 0,1-1,0 0,1 0,0-1,1-1,0 0,1-1,0 0,0-1,1-1,0 0,1-1,14 5,10 5,-1 1,-1 2,-1 2,-1 1,-1 2,2 4,-34-27,0 0,-1 1,1-1,0 1,-1-1,1 1,-1 0,0 0,0 0,0 0,0 0,0 0,-1 1,0-1,1 1,-1-1,-1 1,1-1,0 1,-1-1,0 1,1 0,-2-1,1 1,0 0,-1-1,1 1,-1-1,0 1,0-1,-1 1,1-1,-1 0,0 1,1-1,-1 0,-1 0,1 0,0-1,-1 1,1 0,-2 0,-170 86,-86 96,255-182,1-1,1 0,-1 1,0-1,0 1,1 0,0 0,-1 0,1 1,0-1,1 1,-1 0,1 0,-1-1,1 2,0-1,1 0,-1 0,1 1,-1 3,4 6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13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37,'19'0,"12"0,4 0,2 0,-1 0,-1 0,-8-5,-2-2,-2 1,1 1,1 2,0 0,2 2,1-4,-5 3,-11 3,-7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13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53,'24'4,"13"3,4-6,1-3,-3 0,-2-1,-3-4,-3-1,-2 0,0 3,-6-4,-2 1,1 1,-4 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10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11 199,'-1'-1,"0"0,0 0,0 1,1-1,-1 0,0 0,1 0,-1-1,0 1,1 0,0 0,-1 0,1 0,-1 0,1-1,0 1,0 0,0 0,0-1,0 1,0 0,0 0,0-1,0 1,1 0,-1 0,0 0,1 0,-1-1,1 1,-1 0,1 0,0 0,0 0,-1 0,1 0,0 0,0 0,0 1,0-1,0 0,0 0,0 1,1-1,11-12,1 1,1 1,-1 0,2 1,0 1,0 0,0 1,1 1,0 1,1 0,-1 1,13-1,-16 2,-1 1,0 0,0 1,1 1,-1 0,1 1,-1 0,1 1,-1 1,1 0,-1 1,0 0,1 1,-11-2,-1-1,1 1,-1-1,0 1,0 0,1 0,-1 0,0 0,0 0,-1 0,1 0,0 1,-1-1,0 1,1-1,-1 1,0 0,0-1,0 1,-1 0,1 0,-1 0,0-1,1 1,-1 0,0 0,-1 0,1 0,0 0,-1-1,0 1,0 1,-37 91,32-83,-10 16,-1-1,-2-1,0-1,-2-1,-8 8,7-10,2 1,0 1,2 1,1 1,-12 23,28-46,-1-1,1 1,0 0,0 0,0-1,1 1,-1 0,1 0,-1 0,1 0,0 0,0 0,0 0,1 0,-1 0,1 0,0 0,-1-1,1 1,0 0,1 0,-1-1,0 1,1-1,0 1,-1-1,1 1,0-1,0 0,1 0,-1 0,0 0,1-1,0 1,4 3,0-1,1 0,-1 0,1-1,0 0,0-1,0 0,1 0,-1-1,0 0,6 0,2-2,1 0,0-2,-1 0,0-1,0 0,0-2,0 1,-1-2,2-1,-1 0</inkml:trace>
  <inkml:trace contextRef="#ctx0" brushRef="#br0" timeOffset="789.313">745 2,'-1'-1,"0"1,0 0,1 0,-1 0,0 0,0-1,0 1,1 0,-1 1,0-1,0 0,0 0,0 0,1 0,-1 1,0-1,0 0,1 0,-1 1,0-1,0 1,1-1,-1 1,1-1,-1 1,0-1,1 1,-1 0,1-1,-1 1,1 0,-1-1,1 1,0 0,-1 0,1-1,0 1,0 0,0 0,-1 0,1-1,0 1,0 0,0 0,0 0,0 0,0-1,1 1,-1 0,0 0,0 0,0-1,1 1,-1 0,1 0,-1-1,0 1,1 0,-1-1,1 1,16 90,4-1,5-1,3 1,-27-83,37 105,-39-111,0 0,0-1,0 1,0 0,1 0,-1 0,0 0,1 0,-1 0,0 0,1 0,0-1,-1 1,1 0,-1 0,1 0,0-1,-1 1,1 0,0-1,0 1,-1-1,1 1,0-1,0 1,0-1,0 0,0 1,0-1,0 0,0 0,0 0,0 0,0 0,0 0,0 0,0 0,-1 0,1 0,0 0,0 0,0-1,0 1,0 0,0-1,0 1,0-1,0 1,-1-1,1 0,0 1,0-1,-1 1,1-1,0 0,-1 0,1 0,32-54,-30 50,68-200,-11 44,-60 162,0-1,0 0,1 1,-1-1,0 0,0 1,1-1,-1 0,0 0,0 1,1-1,-1 0,0 0,1 0,-1 0,1 1,-1-1,0 0,1 0,-1 0,0 0,1 0,-1 0,1 0,-1 0,0 0,1 0,-1 0,0 0,1 0,-1 0,1 0,-1 0,0-1,1 1,-1 0,0 0,1 0,-1-1,0 1,1 0,-1 0,0-1,0 1,1 0,-1-1,0 1,0 0,0-1,1 1,-1 0,0-1,0 1,0 0,0-1,0 1,3 38,-3-35,0 29,2-1,1 0,1 0,2 0,1 0,1-1,2 0,1-1,3 4,29 21,-42-53,1 0,-1 0,1-1,-1 1,1 0,0-1,0 0,-1 1,1-1,0 0,0 0,-1 1,1-2,0 1,0 0,-1 0,1 0,0-1,0 1,-1-1,1 1,0-1,-1 0,1 0,-1 0,1 0,-1 0,1 0,-1 0,0 0,1 0,-1-1,0 1,0-1,0 1,0-1,0 1,11-17,-1-1,0-1,-1 1,-2-2,0 1,5-20,8-19,80-180,-97 215</inkml:trace>
  <inkml:trace contextRef="#ctx0" brushRef="#br0" timeOffset="1183.295">293 849,'100'-15,"425"-76,-145-8,-223 65,-155 33,-1 1,0-1,0 1,0-1,0 1,1 0,-1 0,0 0,0-1,1 1,-1 0,0 0,0 1,1-1,-1 0,0 0,0 1,0-1,1 0,-1 1,0-1,0 1,0 0,0-1,0 1,0 0,0 0,0-1,0 1,0 0,0 1,-1 7</inkml:trace>
  <inkml:trace contextRef="#ctx0" brushRef="#br0" timeOffset="1889.782">603 1356,'-6'6,"6"-6,8-15,78-143,48-30,-124 176,-8 8,1 0,-1 0,1 1,0-1,0 1,1-1,-1 1,1 0,0 0,0 1,0-1,0 1,0 0,0 0,0 0,1 0,-1 1,1 0,2-1,-4 4,0 0,0 0,-1 0,1 1,-1-1,1 1,-1 0,0-1,0 1,0 0,0 0,-1 0,1 0,-1 1,0-1,0 0,0 1,0-1,-1 0,1 1,-1-1,0 1,0-1,0 1,0-1,-1 1,0 2,1 10,1-9,-1 2,0 0,1 0,0 0,0 0,1 0,0-1,0 1,1-1,1 1,-1-1,1 0,1 0,3 5,-5-12,1 0,-1 0,0 0,1-1,-1 0,1 1,-1-1,0-1,1 1,-1 0,1-1,-1 0,0 1,0-1,1-1,-1 1,0 0,0-1,0 0,0 1,0-1,-1 0,1-1,-1 1,1 0,-1-1,0 1,0-1,0 0,0 0,0 0,-1 2,29-30,142-127,-170 156,0 0,-1 1,1-1,0 0,1 0,-1 1,0-1,0 1,1 0,-1 0,1 0,-1 0,1 0,0 0,-1 1,1-1,-1 1,1 0,0 0,0 0,-1 0,1 0,0 1,-1-1,1 1,-1-1,1 1,-1 0,1 0,-1 0,1 1,-1-1,0 0,1 1,-1 0,0-1,0 1,0 0,-1 0,1 0,0 0,-1 1,1-1,-1 0,0 1,0-1,0 1,0 0,17 237,-12-222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15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6 507,'-5'-7,"18"21,9 19,-1 2,-1 0,-2 0,13 39,58 207,-44-163,-45-118,0 1,0-1,0 1,1 0,-1-1,0 1,1-1,-1 1,0-1,1 1,-1-1,0 1,1-1,-1 1,1-1,-1 1,1-1,-1 0,1 1,-1-1,1 0,-1 1,1-1,0 0,-1 0,1 0,-1 0,1 1,0-1,-1 0,1 0,0 0,-1 0,1 0,-1-1,1 1,0 0,-1 0,1 0,0 0,-1-1,1 1,-1 0,1-1,-1 1,1 0,-1-1,1 1,-1 0,1-1,-1 1,0-1,1 1,-1-1,1 1,-1-1,0 0,0 1,1-1,-1 1,17-42,-15 37,23-90,-3 0,-5-1,2-65,-18 152,32-269,-28 275,-4 14</inkml:trace>
  <inkml:trace contextRef="#ctx0" brushRef="#br0" timeOffset="446.214">654 958,'56'-17,"58"-11,-113 28,0 0,0 0,0 0,0 1,0-1,0 0,0 1,0-1,0 1,0-1,0 1,-1 0,1-1,0 1,0 0,-1 0,1-1,0 1,-1 0,1 0,0 0,-1 0,1 0,-1 0,0 0,1 0,-1 0,0 0,0 0,1 0,-1 0,0 0,0 0,0 0,0 0,0 0,-1 0,1 0,0 0,0 0,-1 0,1 0,-1 0,1 0,-1 0,1 0,-1 0,1 0,-1-1,0 1,1 0,-1 0,0 0,-38 45,39-46,-120 141,119-138,1-1,-1 0,1 0,0 1,0-1,0 0,0 0,0 1,1-1,-1 0,1 0,-1 0,1 1,0-1,0 0,0 0,0 0,0 0,0 0,1-1,-1 1,0 0,1-1,0 1,-1 0,1-1,0 0,0 1,0-1,0 0,0 0,0 0,0 0,0-1,0 1,0-1,1 1,-1-1,0 0,0 1,1-1,-1 0,0-1,0 1,1 0,-1-1,0 1,0-1,0 1,0-1,1 0,0-1,7 0,0 0,-1 0,1-1,-1 0,0-1,0 0,0-1,-1 0,0 0,1 0,-2-1,1-1,-1 1,0-1,0 0,3-5,-2-5</inkml:trace>
  <inkml:trace contextRef="#ctx0" brushRef="#br0" timeOffset="881.271">824 140,'7'-9,"1"0,0 0,0 1,1 0,0 1,0 0,0 0,1 1,1 0,-1 1,1 0,-1 0,1 1,1 1,-1 0,3 0,96-3,-107 7,0 0,1 0,-1 0,0 0,0 1,0-1,0 1,0 0,0 0,0 0,-1 0,1 0,-1 0,0 1,1-1,-1 1,0 0,0 0,-1 0,1 0,-1 0,1 0,-1 0,0 0,0 1,0-1,-1 0,1 1,-1-1,0 2,0 2,0 0,-1 0,0 0,-1-1,1 1,-1-1,-1 1,1-1,-1 0,0 0,0 0,-1 0,0 0,0-1,-2 3,-26 47,31-54,1 0,-1 1,1-1,-1 0,1 0,0 1,0-1,0 0,0 1,0-1,0 0,0 1,0-1,0 0,0 1,1-1,-1 0,1 0,-1 1,1-1,-1 0,1 0,0 0,-1 0,1 0,0 0,0 0,0 0,0 0,0 0,0 0,0 0,0-1,0 1,0 0,1-1,-1 1,0-1,0 0,1 1,-1-1,0 0,1 1,61 5,-58-6,113-3,-93 2</inkml:trace>
  <inkml:trace contextRef="#ctx0" brushRef="#br0" timeOffset="1147.16">1417 788,'38'-4,"18"-3,4-3,-4-2,-6 3,-7 1,-6 4,-4 1,-3 2,-2 1,-1 0,-5 0</inkml:trace>
  <inkml:trace contextRef="#ctx0" brushRef="#br0" timeOffset="1849.217">2009 365,'39'117,"-28"-94,157 404,-169-426,1 0,0 1,0-1,0 0,0 1,0-1,1 0,-1 0,0 1,1-1,-1 0,0 0,1 0,0 1,-1-1,1 0,0 0,-1 0,1 0,0 0,0 0,0 0,0 0,0-1,0 1,0 0,0 0,0-1,0 1,0-1,1 1,-1-1,0 1,0-1,0 0,1 0,-1 0,0 1,1-1,-1 0,0 0,0-1,1 1,-1 0,0 0,0-1,1 1,-1-1,0 1,0-1,0 1,0-1,1 0,-1 1,0-1,0 0,-1 0,1 0,0 0,0 0,0-1,11-16,-2-2,-1 1,0-1,-1 0,-1-1,1-9,19-52,145-408,-168 476</inkml:trace>
  <inkml:trace contextRef="#ctx0" brushRef="#br0" timeOffset="2118.329">2686 874,'5'24,"2"12,-1 6,-1-1,-2-6</inkml:trace>
  <inkml:trace contextRef="#ctx0" brushRef="#br0" timeOffset="2583.756">2969 55,'3'-5,"0"1,0 0,1 0,-1 1,1-1,0 1,0-1,0 1,0 1,1-1,-1 1,1-1,0 1,0 1,0-1,0 1,0-1,0 1,0 1,0-1,0 1,5 0,-8 0,1 0,0-1,-1 2,1-1,-1 0,1 0,-1 1,1-1,-1 1,1 0,-1 0,0 0,1 0,-1 0,0 1,0-1,0 1,0-1,0 1,0 0,0 0,-1 0,1-1,-1 2,1-1,-1 0,0 0,1 0,-1 1,-1-1,1 1,0-1,0 1,-1-1,0 1,1-1,-1 1,0-1,0 1,0-1,-1 1,1-1,0 1,-1-1,0 2,-24 62,21-58,0-1,0 1,1 0,0 0,1 0,-1 1,2-1,-1 0,1 1,0-1,1 1,0-1,0 1,1-1,0 2,2-7,0 1,1 0,-1-1,1 0,0 0,0 0,0 0,0-1,0 0,0 1,1-2,-1 1,1 0,0-1,-1 0,1 0,0 0,0-1,-1 1,1-1,0 0,0-1,0 1,-1-1,1 0,3-1,5 1,75-13,-63 6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22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1 284,'73'0,"177"-11,19-25,-193 26,-86 14,-2 2</inkml:trace>
  <inkml:trace contextRef="#ctx0" brushRef="#br0" timeOffset="269.725">113 510,'34'-5,"15"-2,5 1,3 1,-5-3,-5-1,-6 2,0 2,-3 1,-3 3,-2 0,-3 0,0 2,-7 4,-6 1</inkml:trace>
  <inkml:trace contextRef="#ctx0" brushRef="#br0" timeOffset="1182.092">423 1,'81'61,"111"42,45-4,-235-99,-1 0,1 0,-1 0,0 1,1-1,-1 0,0 1,0-1,1 1,-1-1,0 1,0 0,0-1,1 1,-1 0,0 0,0 0,0 0,0 0,-1 0,1 0,0 0,0 0,-1 1,1-1,0 0,-1 0,1 1,-1-1,0 0,1 1,-1-1,0 0,0 1,0-1,0 0,0 1,0-1,0 0,-1 1,1-1,0 0,-1 1,1-1,-1 0,1 1,-1-1,0 0,1 0,-1 0,0 0,0 0,0 0,0 0,0 0,0 0,0 0,0 0,0-1,-1 1,-113 72,-125 121,170-114,61-64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1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0 174,'2'-5,"0"0,0 0,0 0,1 1,-1-1,1 1,0 0,1-1,-1 1,1 1,-1-1,1 0,1 1,-1 0,0 0,3-1,-7 4,20-13,2 2,-1 0,2 1,-1 1,1 1,1 2,11-3,-22 6,15-4,-1 1,2 2,-1 1,0 1,0 1,25 3,-51-2,1 0,-1 0,0 0,0 1,1-1,-1 1,0-1,0 1,1 0,-1 0,0 0,0 0,0 0,0 0,-1 1,1-1,0 1,0-1,-1 1,1 0,-1 0,1 0,-1 0,0 0,0 0,0 0,0 0,0 0,0 0,-1 0,1 1,-1-1,0 0,1 0,-1 1,0-1,0 0,0 1,-1-1,1 0,0 1,-1-1,0 0,1 0,-1 0,0 0,0 1,0-1,-2 1,-10 25,-1-1,-2 0,0-2,-2 0,-1 0,-1-2,-1 0,-1-2,-4 3,-47 55,71-77,1 0,-1 1,1-1,0 1,0-1,0 1,1-1,-1 1,1 0,-1-1,1 1,0 0,0-1,0 1,0 0,0-1,1 1,-1 0,1-1,0 1,0-1,0 1,0-1,0 1,1-1,-1 0,1 1,-1-1,1 0,0 0,0 0,0 0,0-1,0 1,0 0,0-1,1 1,4 3,0-1,0 0,0 0,0 0,1-1,-1 0,1-1,0 0,-1 0,1 0,0-1,0 0,0-1,1 0,-1 0,0-1,0 0,0 0,0-1,1 0,94-28,-85 23</inkml:trace>
  <inkml:trace contextRef="#ctx0" brushRef="#br0" timeOffset="683.252">847 89,'18'39,"67"244,-84-282,-1 1,0-1,0 0,1 0,-1 0,0 0,1 0,-1 0,1 0,0 0,-1 0,1 0,0 0,0 0,-1 0,1 0,0 0,0-1,0 1,0 0,0-1,0 1,0-1,0 1,0-1,0 1,1-1,-1 0,0 0,0 1,0-1,0 0,1 0,-1 0,0 0,0 0,0-1,0 1,0 0,1 0,-1-1,0 1,0-1,0 1,0-1,0 1,0-1,0 0,0 0,0 1,0-1,-1 0,1 0,0 0,0 0,-1 0,16-18,-2 0,0-1,-1-1,-1 0,-1-1,-1 0,0-4,14-26,32-55,-56 106,0 0,1 1,-1-1,0 0,0 1,0-1,1 1,-1-1,0 1,1-1,-1 0,0 1,1-1,-1 1,1 0,-1-1,1 1,-1-1,1 1,-1 0,1-1,-1 1,1 0,0 0,-1-1,1 1,-1 0,1 0,0 0,-1 0,1 0,0 0,-1 0,1 0,0 0,-1 0,1 0,-1 0,1 0,0 0,-1 1,1-1,-1 0,1 1,0-1,-1 0,1 1,-1-1,1 0,-1 1,1-1,-1 1,0-1,1 1,-1-1,0 1,1-1,-1 1,0 0,1-1,-1 1,0-1,0 1,0 0,7 43,-7-31,0 1,1-1,0 1,1-1,0 1,1-1,1 0,0 0,1-1,0 1,1-1,1 0,-1 0,2-1,0 0,0 0,8 7,-14-16,1-1,-1 0,0 1,0-1,1 0,-1 0,0 0,1 0,-1-1,1 1,-1-1,1 0,-1 1,1-1,0 0,-1 0,1-1,-1 1,1-1,-1 1,1-1,-1 0,0 0,1 0,-1 0,0 0,1 0,-1-1,0 1,0-1,0 1,0-1,-1 0,1 0,0 0,0 0,53-84,-50 78,108-224,-102 208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4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0 170,'267'-39,"306"-53,-437 64,-90 20,-25 6</inkml:trace>
  <inkml:trace contextRef="#ctx0" brushRef="#br0" timeOffset="703.546">340 735,'53'-114,"5"4,31-39,-87 145,64-73,-63 78,0 0,0 0,0 0,0 1,0 0,-1-1,1 1,-1 0,1 0,-1 0,0 1,1-1,-1 1,0-1,-1 1,1 0,0-1,-1 1,0 0,1 0,-1 0,0 0,-1 0,1 1,0-1,-1 1,2 0,8 38,-11-38,1 0,0 0,0 0,0 0,0 0,1 0,-1 0,1 0,0 0,1-1,-1 1,0 0,1-1,0 1,0-1,0 1,0-1,1 0,-1 0,1 0,0 0,0 0,0-1,0 1,0-1,1 0,-1 0,0 0,1-1,0 1,-1-1,1 1,0-1,0-1,2 1,1-3,1-2,0 1,-1-1,0 0,0 0,0-1,-1 0,1 0,-1-1,0 0,-1 0,2-2,8-6,156-141,-169 152,1 0,0 0,-1 1,1 0,0-1,0 1,0 0,1 0,-1 0,0 1,1-1,-1 1,1 0,0 0,-1 0,1 1,0-1,-1 1,1 0,0 0,0 0,0 0,-1 1,1-1,0 1,-1 0,1 0,-1 0,1 1,-1 0,1-1,-1 1,0 0,0 0,0 1,0-1,2 2,-2 7,0-1,-1 0,0 1,-1 0,0-1,0 1,-1 0,-1-1,0 1,-1 6,0-6,1 0,0 0,1 0,0 0,1 0,0 0,1 0,0 0,4 9,19 10,-9-22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0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613,'5'0,"6"0,7 0,4 0,3 0,3 0,1 0,1 0,-1-5,0-1,0 0,0 1,0 1,-6 2</inkml:trace>
  <inkml:trace contextRef="#ctx0" brushRef="#br0" timeOffset="235.433">1271 867,'24'0,"13"0,4-5,1-1,-3-1,-2 2,-3 2,-3 1,-7-4,-6-1</inkml:trace>
  <inkml:trace contextRef="#ctx0" brushRef="#br0" timeOffset="-1795.077">1 444,'91'255,"-68"-187,-4 0,-2 1,2 38,0-35,-18-71,-1-1,0 1,1-1,-1 0,0 1,1-1,-1 0,0 1,1-1,-1 0,1 1,-1-1,0 0,1 0,-1 0,1 1,-1-1,1 0,-1 0,1 0,-1 0,1 0,-1 0,1 0,-1 0,1 0,-1 0,1 0,-1 0,1 0,-1 0,0-1,1 1,-1 0,1 0,-1 0,1-1,-1 1,0 0,1-1,-1 1,1 0,-1-1,0 1,1 0,-1-1,0 1,0-1,1 1,-1-1,0 1,0 0,0-1,0 1,0-1,1 1,-1-1,0 1,0-1,0 1,0-1,11-32,103-464,-84 308,-28 163</inkml:trace>
  <inkml:trace contextRef="#ctx0" brushRef="#br0" timeOffset="-658.979">452 924,'77'-15,"-69"12,0 1,0-1,1 1,-1 1,0 0,1 0,-1 0,1 1,-1 1,1-1,-1 1,7 2,-14-2,1 0,-1-1,1 1,-1 0,0 0,1 0,-1 0,0 1,1-1,-1 0,0 0,0 1,0-1,0 1,-1-1,1 1,0-1,-1 1,1-1,0 1,-1 0,0-1,1 1,-1 0,0-1,0 1,0 0,0 0,0-1,-1 1,1 0,0-1,-1 1,1 0,-1-1,0 1,1-1,-1 1,0-1,0 1,0-1,-1 1,-43 64,-52 19,97-85,-1 1,0-1,0 0,1 0,-1 1,0-1,1 1,-1-1,0 1,1-1,-1 1,1-1,-1 1,1 0,-1-1,1 1,-1 0,1-1,0 1,-1 0,1-1,0 1,-1 0,1 0,0 0,0-1,0 1,0 0,0 0,0 0,0-1,0 1,0 0,0 0,0 0,1-1,-1 1,0 0,0 0,1-1,-1 1,1 0,-1-1,1 1,-1 0,1-1,-1 1,1-1,-1 1,1-1,0 1,-1-1,1 1,0-1,-1 1,1-1,0 0,0 0,-1 1,1-1,0 0,0 0,0 0,0 0,58 5,-54-5,122-31,-105 21</inkml:trace>
  <inkml:trace contextRef="#ctx0" brushRef="#br0" timeOffset="3367.931">537 77,'216'-67,"-214"65,1 1,-1 0,0 0,1 0,-1 0,1 0,-1 1,1-1,-1 1,1-1,0 1,-1 0,1 0,-1 0,1 1,0-1,-1 0,1 1,-1 0,1 0,-1 0,1 0,-1 0,0 0,0 0,1 1,-1-1,0 1,0 0,0-1,0 1,-1 0,1 0,-1 0,1 1,-1-1,1 0,-1 0,0 1,0-1,0 1,-1-1,1 3,-2 2,0 1,-1-1,0 1,-1-1,0 0,0 0,0 0,-1 0,0-1,0 1,-1-1,0 0,0 0,0-1,-1 0,1 0,-6 3,-32 38,43-45,-1-1,1 1,-1 0,1-1,-1 1,1 0,0 0,-1-1,1 1,0 0,0 0,0 0,-1 0,1-1,0 1,0 0,0 0,0 0,0 0,1-1,-1 1,0 0,0 0,0 0,1-1,-1 1,0 0,1 0,-1-1,1 1,-1 0,1-1,-1 1,1-1,0 1,-1 0,1-1,0 1,-1-1,1 1,0-1,-1 0,1 1,0-1,0 0,0 0,-1 1,1-1,0 0,0 0,0 0,0 0,-1 0,1 0,0 0,0 0,0-1,58 5,-54-4,114-2,-94 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3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13,'-46'9,"0"2,1 2,0 2,1 2,-29 16,62-29,0 1,1 0,-1 0,1 1,0 0,1 1,-1 0,1 1,1 0,-1 0,2 1,-1 0,1 0,0 1,1-1,0 2,1-1,0 1,0 0,1 0,1 0,0 0,0 1,1-1,0 1,1-1,1 1,0 0,0 0,1-1,1 3,-1-9,1-1,-1 0,0-1,1 1,0 0,0 0,0-1,0 1,1-1,-1 1,1-1,0 0,0 0,0-1,1 1,-1 0,0-1,1 0,0 0,-1 0,1 0,0-1,0 1,0-1,0 0,0 0,0-1,1 1,-1-1,0 0,0 0,0 0,1-1,-1 1,0-1,3-1,10-2,1-2,-1 0,-1-1,1 0,-1-1,-1-1,1-1,0-1,27-24,-2-1,-1-2,-2-2,-2-1,28-42,32-36,-96 118,0 0,0 0,0 0,1 0,-1 0,0 0,1 0,-1 1,1-1,-1 0,1 0,-1 0,1 0,0 1,0-1,-1 0,1 1,0-1,0 0,0 1,-1-1,1 1,0 0,0-1,0 1,0 0,0-1,0 1,0 0,0 0,0 0,0 0,0 0,0 0,0 0,0 0,0 0,0 0,0 0,0 1,0-1,0 1,0-1,0 0,-1 1,1-1,0 1,0 0,0-1,-1 1,1 0,0-1,0 1,-1 0,1 0,-1 0,1 0,-1-1,1 1,-1 0,0 0,1 0,-1 0,0 0,0 1,7 140,2 19,-7-153,0-1,1 0,0 1,0-1,0 0,1 0,0-1,1 1,-1-1,1 0,1 0,-1-1,1 1,0-1,0 0,0-1,1 1,-1-1,5 1,17 7,-3-5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7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1 340,'10'94,"31"157,96 166,-137-415,0-1,0 0,0 1,0-1,1 0,-1 0,0 1,0-1,1 0,-1 0,1 1,-1-1,1 0,0 0,-1 0,1 0,0 0,0 0,0 0,0 0,0 0,0 0,0 0,0-1,0 1,0 0,0-1,0 1,1-1,-1 1,0-1,0 0,1 1,-1-1,0 0,0 0,1 0,-1 0,0 0,1 0,-1 0,0-1,0 1,1 0,-1-1,0 1,0-1,1 1,-1-1,0 0,0 1,0-1,0 0,0 0,0 0,42-107,-31 66,106-357,-40 165,-75 226,-6 14</inkml:trace>
  <inkml:trace contextRef="#ctx0" brushRef="#br0" timeOffset="282.97">593 961,'0'24,"0"12,0 6,5-5,1-9</inkml:trace>
  <inkml:trace contextRef="#ctx0" brushRef="#br0" timeOffset="1109.757">876 57,'52'-19,"91"-18,-45 45,-96-7,0-1,1 1,-1 0,0 0,0 1,0-1,0 0,0 1,0-1,0 1,0-1,-1 1,1 0,-1 0,1 0,-1 0,0 0,1 0,-1 0,0 1,0-1,-1 0,1 1,0-1,-1 0,0 1,1-1,-1 1,0-1,0 0,0 1,-1-1,1 1,-1-1,1 0,-1 1,0 1,-4 9,0-1,-1 1,-1-1,0 0,0 0,-1-1,0 0,-1 0,-2 0,-27 37,36-46,1-1,-1 1,1 0,0-1,-1 1,1 0,0 0,0 0,0 0,0 0,0 0,1 0,-1 0,0 1,1-1,0 0,0 0,-1 0,1 1,0-1,1 0,-1 0,0 0,1 1,-1-1,1 0,0 0,0 0,-1 0,1 0,1 0,-1 0,0 0,0-1,1 1,-1 0,1-1,-1 1,1-1,0 1,0-1,0 0,-1 0,1 0,0 0,0 0,0 0,1 0,-1-1,0 1,0-1,0 0,2 1,14 1,0-1,0 0,0-2,0 0,0-1,0 0,-1-2,1 0,6-3,24-2,-26 6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6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1 282,'14'0,"10"0,5 0,3 0,1 0,-1 0,-1-4,5-3,0 1,-1 2,-2-5,-2 1,0 1,-2 2,-1 1,-5 2</inkml:trace>
  <inkml:trace contextRef="#ctx0" brushRef="#br0" timeOffset="271.022">227 1,'0'38,"0"18,0 4,0-4,0-6,0-7,0-6,4-4,3-4,-1-1,-1-1,3-5,0-1,5-4,-2-6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48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1,'24'4,"13"2,4 0,1-1,-2-1,-4-2,-2-1,-3-1,-1 0,-2 0,0 5,0 1,-1 0,-4-6,-2-3,-3-1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48.3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69,'34'0,"20"-5,6-1,3 0,-5 1,-8-3,-7-1,-6 2,-5 2,-3 1,-1-3,-6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47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51,'4'2,"-1"-1,1 1,0 0,0 0,-1 1,0-1,1 1,-1-1,0 1,0 0,0 0,-1 0,1 1,-1-1,0 1,1-1,-2 1,1 0,0 0,16 39,-2 0,-2 1,-2 1,6 41,10 39,30 114,-59-238,1 0,0-1,-1 1,1 0,0 0,0 0,0-1,0 1,0 0,0 0,0 0,0 0,0-1,0 1,0 0,0 0,0 0,1-1,-1 1,0 0,1 0,-1 0,0-1,1 1,-1 0,1-1,-1 1,1 0,0-1,-1 1,1-1,-1 1,1-1,0 1,0-1,-1 0,1 1,0-1,0 0,-1 1,1-1,0 0,0 0,0 0,0 0,-1 0,1 0,0 0,0 0,0 0,0 0,-1 0,1-1,0 1,0 0,0 0,-1-1,1 1,0-1,-1 1,1-1,0 1,-1-1,1 1,0-1,-1 1,1-1,41-131,149-407,-170 457,-54 180,23-71</inkml:trace>
  <inkml:trace contextRef="#ctx0" brushRef="#br0" timeOffset="420.207">508 588,'77'-30,"20"6,-94 24,0 0,-1-1,1 1,-1 0,1 0,-1 1,1-1,0 1,-1-1,1 1,-1 0,0 0,1 0,-1 0,0 0,1 0,-1 1,0-1,0 1,0 0,0-1,0 1,-1 0,1 0,0 0,-1 0,0 1,1-1,-1 0,0 1,0-1,0 0,-1 1,1-1,0 1,-1 1,-1 6,0 0,-1 0,0 0,-1 0,0 0,0-1,-1 1,-1-1,1 0,-2 0,1 0,-1-1,0 0,-1 0,0 0,0-1,-3 2,-12 17,-41 61,63-86,-1 1,0-1,1 1,-1-1,0 1,1 0,0-1,-1 1,1 0,0 0,0-1,0 1,0 0,0-1,1 1,-1 0,0-1,1 1,-1 0,1-1,0 1,-1-1,1 1,0-1,0 1,0-1,0 1,0-1,0 0,1 0,-1 1,0-1,1 0,-1 0,0 0,1-1,-1 1,1 0,0 0,-1-1,1 1,0-1,-1 0,1 1,1-1,81 4,34-32,-93 19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45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113 311,'350'-17,"-133"-12,-215 28,12-2,-1 0,1 1,0 1,0 0,0 1,0 0,-1 1,11 2,-7 3</inkml:trace>
  <inkml:trace contextRef="#ctx0" brushRef="#br0" timeOffset="286.477">0 650,'338'-46,"-107"23,-121 7,-86 15</inkml:trace>
  <inkml:trace contextRef="#ctx0" brushRef="#br0" timeOffset="748.172">367 0,'0'7,"1"0,0 0,0 0,1 0,-1 0,1 0,1-1,-1 1,1-1,1 0,-1 0,1 0,0 0,0 0,1-1,-1 0,1 0,0 0,1-1,-1 1,1-1,0-1,0 1,0-1,0 0,1 0,2 0,332 113,-334-114,0-1,1 1,-1 0,0 1,0 0,0 0,0 0,-1 1,1 0,-1 0,0 1,0 0,-1 0,1 0,-1 0,0 1,0 0,-1 0,0 1,0-1,-1 1,1 0,-1 0,-1 0,1 0,-1 2,-2-1,0 0,0 0,-1 0,0 0,-1 0,0 0,0 0,-1-1,1 1,-2-1,1 0,-1 1,0-2,-1 1,1 0,-1-1,-1 0,-1 1,-116 97,102-88,-50 29,58-39,-1 1,1 1,1 0,0 1,0 0,1 1,0 1,0-1,1 1,1 1,0 0,-1 2,2 5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49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1158,'-2'0,"1"-1,-1 1,1-1,0 1,0-1,-1 1,1-1,0 0,0 0,0 0,-1 0,1 1,0-2,0 1,1 0,-1 0,0 0,0 0,0 0,1-1,-1 1,1 0,-1-1,1 1,-1 0,1-1,0 1,0-1,-1 1,1 0,0-1,1 1,-1-1,0 1,0-1,0 1,1 0,-1-1,1 1,-1 0,1-1,0 1,-1 0,1 0,0 0,0-1,0 1,0 0,0 0,0 0,0 0,0 1,0-1,0 0,1 0,-1 1,0-1,0 0,1 1,-1 0,1-1,-1 1,29-12,0 1,1 1,0 2,1 1,0 2,23-2,-42 6,-10-1,0 1,0 0,1 0,-1 1,0-1,1 1,-1-1,0 1,1 0,-1 0,1 1,-1-1,0 1,1-1,-1 1,0 0,0 0,1 1,-1-1,0 1,0-1,0 1,-1 0,1 0,0 0,-1 1,1-1,-1 1,0-1,0 1,0 0,0-1,0 1,-1 0,1 1,-1-1,0 0,0 0,0 0,0 1,-1-1,1 0,-1 2,-4 10,-1 1,-1-1,0 0,-1-1,-1 0,0 0,-1 0,0-1,-1 0,-1-1,0-1,0 1,-1-2,-1 1,-44 48,25-25,23-26,0 1,0 0,1 0,1 1,0 0,0 0,1 1,0-1,-4 12,9-19,1 0,0 0,-1 0,1 0,0 0,1-1,-1 1,0 0,1 0,0 0,0 0,0-1,0 1,0 0,0-1,0 1,1-1,0 1,-1-1,1 0,0 0,0 0,0 0,0 0,1 0,-1 0,1-1,-1 1,1-1,0 1,85 30,-70-32,0-1,1 0,-1-2,0 0,-1-1,1 0,0-2,-1 0,0-1,-1-1,0 0,7-5,-2 0,-4 1</inkml:trace>
  <inkml:trace contextRef="#ctx0" brushRef="#br0" timeOffset="632.127">1131 988,'-1'44,"2"0,3 0,1 0,2 0,8 22,-15-65,47 116,-45-114,0 0,0 0,0 0,0 0,0 0,1 0,-1-1,1 1,0-1,0 0,0 0,0 0,0 0,0-1,0 1,1-1,-1 1,1-1,-1 0,1-1,-1 1,1-1,-1 1,1-1,0 0,-1-1,1 1,0 0,-1-1,1 0,-1 0,1 0,-1 0,7-5,0-1,0 1,-1-2,0 1,0-1,-1 0,0-1,-1 0,0 0,0-1,3-7,-8 14,83-136,-85 140,0 0,1-1,-1 1,0-1,0 1,1-1,-1 1,1-1,-1 1,0-1,1 0,-1 1,1-1,-1 1,1-1,-1 0,1 0,-1 1,1-1,0 0,-1 0,1 0,-1 1,1-1,-1 0,1 0,0 0,-1 0,1 0,-1 0,1 0,0 0,-1 0,1-1,-1 1,1 0,0 0,-1-1,1 1,-1 0,1 0,-1-1,1 1,-1-1,1 1,-1 0,0-1,1 1,-1-1,1 0,2 14,7 24,-10-29,1-1,0 0,1 0,-1 0,1 1,1-2,-1 1,1 0,0 0,1-1,0 0,0 0,0 0,1 0,0-1,0 1,0-1,0 0,1-1,0 1,1-1,0-4,-1-1,1 0,0 0,-1-1,1 0,-1 0,1 0,-1-1,0 0,0 0,0-1,0 1,-1-1,1-1,-1 1,0-1,-1 0,1 0,-1 0,0 0,0-1,3-5,144-236,-95 132,-46 91</inkml:trace>
  <inkml:trace contextRef="#ctx0" brushRef="#br0" timeOffset="978.506">538 1807,'260'-13,"0"-11,144-37,-370 56,273-35,-278 40</inkml:trace>
  <inkml:trace contextRef="#ctx0" brushRef="#br0" timeOffset="1619.277">848 2372,'257'-286,"-110"127,-147 158,0 0,1 0,-1 0,1 0,-1 0,1 1,-1-1,1 0,-1 0,1 0,0 0,-1 1,1-1,0 0,0 1,0-1,0 1,-1-1,1 1,0-1,0 1,0-1,0 1,0 0,0 0,0-1,0 1,0 0,0 0,0 0,0 0,1 0,-1 0,0 1,0-1,0 0,0 0,0 1,0-1,-1 1,1-1,0 1,0-1,0 1,0-1,0 1,-1 0,1 0,0-1,-1 1,1 0,0 0,-1 0,1 0,-1-1,1 2,9 185,-9-185,-1 1,1-1,0 0,0 0,0 0,1-1,-1 1,0 0,1 0,-1-1,1 1,-1 0,1-1,0 0,0 1,0-1,-1 0,1 0,0 0,1 0,-1 0,0-1,0 1,0-1,0 1,1-1,-1 0,0 0,0 0,0 0,1 0,-1 0,0-1,0 1,1-1,71-34,173-173,-246 206,1-1,-1 1,1 0,0-1,0 1,0 0,0 0,0 0,1 0,-1 1,1-1,-1 1,1-1,-1 1,1 0,0 0,0 0,-1 0,1 0,0 1,0-1,0 1,0 0,0 0,0 0,0 0,0 1,-1-1,1 1,0 0,0-1,0 1,-1 0,1 1,0-1,-1 0,1 1,-1 0,1-1,-1 1,0 0,0 0,0 1,0-1,2 11,-1 1,-1-1,0 0,-1 1,0 0,-1-1,0 1,-2 6,8 95,24-50,-16-50</inkml:trace>
  <inkml:trace contextRef="#ctx0" brushRef="#br0" timeOffset="2193.716">2288 1695,'34'4,"15"-2,5-2,2-2,-3 1,-6 0,-1 0,-4-5,-5-1,-2 1,-4 1,-2 1,-1 2,-5 1</inkml:trace>
  <inkml:trace contextRef="#ctx0" brushRef="#br0" timeOffset="2435.827">2598 1440,'5'33,"1"17,-4 9,-4-1,0-1,-1 0,-4-5,-1-2,0-4,3-6,1-4,6-4,8-8,3-7</inkml:trace>
  <inkml:trace contextRef="#ctx0" brushRef="#br0" timeOffset="2863.828">3106 1186,'11'22,"-1"0,-1 1,-1 0,-1 0,-1 1,-2 0,0 0,-1 1,-1-1,-2 1,0-1,-3 17,11 134,60 119,-68-293,0 0,0 0,-1 0,1 0,0 0,0 0,0 0,0 0,0 0,0 0,0 0,0 0,1 0,-1 0,0 0,0-1,1 1,-1 0,1 0,-1 0,1 0,-1 0,1-1,0 1,-1 0,1 0,0-1,0 1,-1 0,1-1,0 1,0-1,0 1,0-1,0 0,0 1,-1-1,1 0,0 1,0-1,0 0,0 0,0 0,0 0,0 0,0 0,0 0,0-1,0 1,0 0,0 0,0-1,0 1,0 0,0-1,0 1,0-1,-1 0,1 1,0-1,0 1,-1-1,1 0,0 0,7-12,0-1,-1 0,0 0,-1-1,-1 0,0 0,-1 0,2-16,12-35,163-469,-143 443,-31 80</inkml:trace>
  <inkml:trace contextRef="#ctx0" brushRef="#br0" timeOffset="3117.696">3699 1863,'-9'34,"-9"11,-1 2,3-1,9-10,6-9</inkml:trace>
  <inkml:trace contextRef="#ctx0" brushRef="#br0" timeOffset="3499.914">3924 988,'8'-6,"0"1,1-1,0 1,0 1,0 0,0 0,0 1,1 0,0 0,0 1,-1 0,1 1,0 0,0 1,0 0,0 1,0 0,0 0,0 1,0 0,0 1,2 1,-10-3,1 0,-1 1,0-1,0 1,0 0,0-1,0 1,0 0,-1 0,1 0,-1 1,1-1,-1 0,0 0,0 1,0-1,0 1,0-1,-1 1,1-1,-1 1,1-1,-1 1,0 0,0-1,0 1,0-1,-1 1,1 0,-1-1,0 1,1-1,-1 1,0-1,-1 1,-54 85,36-63,18-24,0 1,1-1,-1 1,0 0,1 0,-1 0,1 0,-1 0,1 0,0 0,0 0,0 0,0 1,1-1,-1 0,0 1,1-1,0 0,-1 1,1-1,0 1,0-1,0 1,1-1,-1 0,1 1,-1-1,1 0,0 1,0-1,0 0,0 0,0 1,0-1,1 0,-1 0,1-1,-1 1,1 0,0 0,0-1,1 2,109 6,-29-7,-58 3</inkml:trace>
  <inkml:trace contextRef="#ctx0" brushRef="#br0" timeOffset="4445.458">482 508,'-10'-4,"-1"-1,1 2,-1-1,0 1,0 1,0 0,0 1,0 0,0 0,-1 1,1 1,0 0,0 0,0 1,0 1,0 0,0 0,0 1,1 0,0 1,0 0,0 1,1 0,-1 1,2 0,-1 0,1 0,0 1,0 1,1-1,0 1,1 1,0-1,-5 10,-2 20,2 1,1 0,2 1,2 0,2 0,1 0,2 1,2-1,3 8,25 266,-26-166,-6 0,-7 0,-17 75,-21 67,35-219,8-54,1-1,1 1,1 0,1 0,0 0,1 0,1-1,3 18,-3-31,0-1,0 1,1-1,-1 0,1 0,0 1,0-1,0-1,0 1,1 0,-1 0,1-1,-1 1,1-1,0 0,0 0,0 0,1 0,-1-1,0 1,0-1,1 0,-1 0,1 0,-1 0,4 0,105 0,-75-4,77 2,-89 1</inkml:trace>
  <inkml:trace contextRef="#ctx0" brushRef="#br0" timeOffset="5401.397">4150 424,'34'-1,"0"1,0 2,0 1,-1 2,1 1,-1 2,17 6,-45-10,1 1,-1 0,0-1,0 2,0-1,-1 0,0 1,0 0,0 0,-1 0,0 1,0-1,0 1,-1-1,0 1,0 0,-1 0,0 0,0 0,-1 0,0 0,0 0,0 0,-1 0,0 0,0 0,-1 0,-2 5,1 30,1 908,-25-649,-4-36,31-248,1-14,0 0,-1 1,0-1,1 1,-1-1,0 1,0-1,-1 1,1-1,-1 1,0-1,0 1,0-1,0 0,-1 0,1 1,-1-1,0 0,0 0,0 0,0-1,0 1,-1-1,1 1,-1-1,1 0,-3 2,-19 4,-1-1,1-1,-1-1,0-1,0-2,-15 0,-61 9,-29 5,104-15</inkml:trace>
  <inkml:trace contextRef="#ctx0" brushRef="#br0" timeOffset="5965.888">4857 1,'-20'33,"-5"17,0 4,6-3,0-4,4-6,4-5,-1-4,2-7</inkml:trace>
  <inkml:trace contextRef="#ctx0" brushRef="#br0" timeOffset="6212.555">5110 198,'-33'38,"-17"18,-9 9,1-2,6-2,6-7,7-7,4-7,5-6,6-3,3-8,5-2,5-6</inkml:trace>
  <inkml:trace contextRef="#ctx0" brushRef="#br0" timeOffset="6514.404">4941 622,'274'-27,"-272"27,-1-1,1 1,0 0,-1-1,1 1,0 0,0 0,-1 0,1 0,0 1,-1-1,1 0,0 1,-1-1,1 1,-1 0,1-1,0 1,-1 0,0 0,1 0,-1 0,1 0,-1 0,0 1,0-1,0 0,0 0,0 1,0-1,0 1,0-1,-1 1,1 0,0-1,-1 1,1-1,-1 1,0 0,0-1,1 1,-1 0,0 0,0-1,-1 1,1 0,0-1,-1 1,1 0,-1-1,1 1,-1 0,-7 12,-2 0,0 0,0-1,-1 0,-1-1,0 0,0-1,-1 0,-1-1,0-1,-5 3,-15 12,24-17,-43 37,53-43,-1 0,0 0,0 0,0 0,0 0,1 0,-1 0,0 0,1 0,-1 0,1 1,-1-1,1 0,0 0,-1 0,1 1,0-1,0 0,0 0,0 1,0-1,0 0,0 1,1-1,-1 0,0 0,1 0,-1 1,1-1,-1 0,1 0,-1 0,1 0,0 0,0 0,-1 0,1 0,0 0,0 0,0 0,0-1,0 1,0 0,0-1,1 1,6 2,0-1,0 0,0-1,0 0,0 0,1-1,-1 0,0 0,0-1,0 0,1 0,-1-1,0 0,3-2,28-3,-13 3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4:02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1,'537'0,"-513"0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4:02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80,'66'1,"152"-13,35-51,-229 57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4:13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255 870,'-1'0,"1"-1,-1 1,0-1,1 1,-1-1,1 1,-1-1,1 1,-1-1,1 0,0 1,-1-1,1 0,0 1,-1-1,1 0,0 0,0 1,-1-1,1 0,0 0,0 0,0 1,0-1,0 0,0 0,1 1,-1-1,0 0,0 0,0 1,1-1,-1 0,0 0,1 1,-1-1,1 0,-1 1,1-1,-1 1,1-1,-1 1,1-1,0 1,-1-1,1 1,-1-1,1 1,0 0,0-1,-1 1,1 0,0 0,0-1,-1 1,1 0,0 0,0 0,53-36,1 3,2 2,1 3,1 2,1 3,8 0,23 3,-90 20,0 0,0-1,-1 1,1 0,0 0,0 0,0 0,0 0,0 0,0 1,-1-1,1 0,0 0,0 0,0 1,0-1,-1 1,1-1,0 0,0 1,-1 0,1-1,0 1,-1-1,1 1,-1 0,1-1,-1 1,1 0,-1 0,1-1,-1 1,0 0,1 0,-1 0,0-1,0 1,1 0,-1 0,0 0,0 0,0 0,0 0,0-1,0 1,-1 0,1 0,0 0,0 0,-1-1,1 1,0 0,-1 0,1 0,-1 0,-25 43,-130 134,53-61,92-103,-45 78,54-89,1 1,-1-1,1 1,0-1,0 1,0-1,1 1,-1 0,1-1,0 1,0 0,0-1,0 1,1 0,0-1,-1 1,1 0,0-1,1 1,-1-1,1 0,0 1,-1-1,1 0,1 0,-1 0,4 1,0 0,1-1,-1 1,1-1,0-1,0 1,0-1,0-1,0 1,1-1,-1 0,0-1,1 0,-1 0,0-1,1 1,2-2,8 1,80-24,-78 13</inkml:trace>
  <inkml:trace contextRef="#ctx0" brushRef="#br0" timeOffset="1269.077">1102 448,'0'0,"1"-1,-1 1,1 0,-1 0,0-1,1 1,-1 0,1 0,-1 0,1 0,-1 0,1 0,-1-1,1 1,-1 0,1 0,-1 1,1-1,-1 0,1 0,-1 0,1 0,-1 0,1 0,-1 1,0-1,1 0,-1 0,1 1,-1-1,0 0,1 1,-1-1,0 0,1 1,-1-1,0 0,1 1,-1-1,0 1,0-1,1 1,-1-1,0 1,0-1,0 1,0-1,0 1,0-1,0 1,0-1,0 1,0-1,0 0,0 1,0-1,0 1,0-1,-1 1,10 21,-2 1,0-1,-1 1,-2 0,0 0,-2 1,0 1,-4 388,2-401</inkml:trace>
  <inkml:trace contextRef="#ctx0" brushRef="#br0" timeOffset="2100.95">1385 504,'-62'97,"-63"37,124-133,1-1,-1 1,0-1,0 0,1 1,-1 0,0-1,1 1,-1-1,1 1,-1 0,1-1,-1 1,1 0,-1 0,1-1,0 1,-1 0,1 0,0 0,0-1,0 1,0 0,-1 0,1 0,0 0,0 0,1-1,-1 1,0 0,0 0,0 0,0 0,1-1,-1 1,0 0,1 0,-1-1,1 1,-1 0,1-1,-1 1,1 0,-1-1,1 1,0-1,-1 1,1-1,0 1,0-1,-1 1,1-1,0 0,0 1,0-1,0 0,53 14,-46-13,1 1,0 1,0 0,0 0,-1 0,1 1,-1 1,0-1,0 1,0 1,-1 0,0 0,0 0,0 1,-1 0,0 0,0 0,-1 1,0 0,0 0,-1 0,0 1,0-1,-1 1,0 0,1 6,25 73,-24-80</inkml:trace>
  <inkml:trace contextRef="#ctx0" brushRef="#br0" timeOffset="2732.846">1836 448,'-1'1,"0"0,0 1,0-1,0 1,0-1,1 0,-1 1,0-1,1 1,0 0,-1-1,1 1,0-1,0 1,-1 0,1-1,1 1,-1-1,0 1,0 0,0-1,1 1,-1-1,1 1,0-1,-1 1,1-1,0 1,0-1,0 0,-1 1,2-1,-1 0,0 0,0 0,0 0,0 0,1 0,0 1,-1 0,55 74,-44-63,-1 1,0 1,-1 0,0 0,-1 1,-1 0,0 1,-2 0,0 0,0 1,1 13,-5-21,-1 0,0-1,-1 1,0 0,0 0,-1 0,0-1,-1 1,0 0,-1-1,0 1,0-1,-1 0,0 0,-1-1,0 1,0-1,-1 0,0 0,0 0,-1-1,0 0,0-1,-2 2,2-2,0 0,-1 0,0 0,0-1,-1 0,1-1,-1 0,0 0,0-1,-1 0,1 0,0-1,-1-1,0 1,1-2,-1 1,0-1,1-1,-1 0,0 0,1-1,-1 0,-1-1,-19-25,22 12</inkml:trace>
  <inkml:trace contextRef="#ctx0" brushRef="#br0" timeOffset="3022.795">1666 476,'55'-22,"0"2,1 3,1 3,1 2,0 2,29 1,163-23,-231 28,1 2,-1 1,1 0,-1 1,1 1,-1 1,1 1,14 4,-16-1</inkml:trace>
  <inkml:trace contextRef="#ctx0" brushRef="#br0" timeOffset="3921.734">510 1520,'-22'0,"11"0,23 0,228-11,203-57,118-23,-177 44,7 9,-157 11,-210 25</inkml:trace>
  <inkml:trace contextRef="#ctx0" brushRef="#br0" timeOffset="32728.132">707 1803,'17'-52,"-18"85,-33 285,22-110,13-209,-1 1,1 0,0-1,-1 1,1 0,-1-1,1 1,0 0,-1 0,1-1,0 1,-1 0,1 0,0 0,-1 0,1 0,0 0,0 0,-1 0,1 0,0 1,-1-1,1 0,0 0,-1 1,1-1,-1 0,1 1,0-1,-1 0,1 1,-1-1,1 1,-1-1,1 1,-1-1,1 1,-1-1,0 1,1 0,-1-1,0 1,0 0,1-1,-1 1,0 0,0-1,0 1,0 0,0-1,0 1,0 0,0-1,0 1,0 0,0-1,0 1,0 0,-1-1,1 1,0 0,0-1,-1 1,1 0,25-42,-11 17</inkml:trace>
  <inkml:trace contextRef="#ctx0" brushRef="#br0" timeOffset="33081.989">1074 1661,'-24'39,"12"-23,1 1,0 1,2 0,0 0,1 1,1 0,0 0,2 0,0 1,-1 11,6-28,0 1,0 0,1 0,-1 0,1 0,0-1,0 1,0 0,0-1,0 1,1-1,0 1,0-1,0 0,0 0,0 0,1 0,-1 0,1 0,0 0,0-1,0 0,0 1,0-1,0 0,1-1,-1 1,1 0,-1-1,1 0,0 0,-1 0,1 0,0-1,0 1,0-1,0 0,-1 0,1-1,0 1,0-1,2 0,5 2,0-1,0 0,0-1,0 0,0-1,0 0,0 0,-1-1,1-1,-1 0,0 0,0-1,0-1,0 1,-1-1,2-3,3-5</inkml:trace>
  <inkml:trace contextRef="#ctx0" brushRef="#br0" timeOffset="33343.94">1356 1576,'-21'46,"2"0,2 0,2 2,2 0,2 1,3 0,1 0,2 11,9 205,1-235,1-24</inkml:trace>
  <inkml:trace contextRef="#ctx0" brushRef="#br0" timeOffset="33714.828">1554 2084,'-5'15,"-1"9,-5 0,0 2,1 0,8-8,3-8</inkml:trace>
  <inkml:trace contextRef="#ctx0" brushRef="#br0" timeOffset="34427.549">1695 1690,'167'-27,"-6"-14,-160 41,0-1,0 1,0-1,0 1,0 0,0 0,0-1,0 1,0 0,0 0,0 0,0 0,0 0,0 0,1 0,-1 1,0-1,0 0,0 0,0 1,0-1,-1 1,1-1,0 1,0-1,0 1,0 0,0-1,-1 1,1 0,0 0,-1-1,1 1,0 0,-1 0,1 0,-1 0,1 0,-1 0,0 0,1 0,-1 0,0 0,0 0,0 0,0 0,0 1,-7 55,4-46,-88 307,36-166,43-28,12-125</inkml:trace>
  <inkml:trace contextRef="#ctx0" brushRef="#br0" timeOffset="34684.693">1695 2056,'19'-4,"16"-3,7-4,1 0,-2 1,-3-2,1 1,0 2,-3-1,-3 0,-1 2,-3 2,-4 3</inkml:trace>
  <inkml:trace contextRef="#ctx0" brushRef="#br0" timeOffset="35450.299">2372 1548,'-2'1,"0"0,0 1,1-1,-1 1,0 0,1-1,-1 1,1 0,-1 0,1 0,0 0,0 0,0 0,0 1,0-1,0 0,1 0,-1 1,1-1,0 0,-1 1,1-1,0 0,0 1,1 0,-2 0,0 28,0 1,2-1,1 0,2 0,5 23,-1 16,-3 1,-3-1,-4 11,2-15,0-60,0 1,0-1,0 0,-1 1,0-1,0 0,-1 0,1 0,-1 0,-1 0,1 0,-3 4,-4-18,7-6</inkml:trace>
  <inkml:trace contextRef="#ctx0" brushRef="#br0" timeOffset="35865.278">2683 1633,'-282'266,"281"-265,0 0,1 0,-1 0,0 1,0-1,1 0,-1 0,1 1,-1-1,1 1,-1-1,1 0,0 1,0-1,0 1,-1-1,1 0,1 1,-1-1,0 1,0-1,0 0,1 1,-1-1,1 1,-1-1,1 0,0 0,-1 1,1-1,0 0,0 0,0 0,0 0,0 0,0 0,0 0,0 0,0 0,52 39,-47-36,128 71,-130-74,0 0,0 0,0 1,0 0,0-1,-1 1,1 1,0-1,-1 0,0 1,1 0,-1 0,0 0,0 0,-1 0,1 0,-1 1,0-1,0 1,0 0,0 0,0 0,-1 0,0 0,0 0,0 0,0 0,0 0,-1 0,0 1,0-1,0 0,-1 0,1 1,-2 1,-14 29,11-27</inkml:trace>
  <inkml:trace contextRef="#ctx0" brushRef="#br0" timeOffset="36983.734">3106 1548,'-17'12,"-23"166,-49 131,-15-55,115-293,-6 16</inkml:trace>
  <inkml:trace contextRef="#ctx0" brushRef="#br0" timeOffset="37436.1">3106 1604,'2'1,"0"-1,0 0,0 1,-1 0,1-1,0 1,0 0,-1 0,1 0,0 0,-1 0,1 1,-1-1,0 0,1 1,-1-1,0 1,0-1,0 1,0 0,0-1,0 1,0 0,-1 0,1 0,-1-1,1 1,-1 0,0 0,0 0,1 0,-1 0,-1 0,1 0,2 3,44 247,-26-169,-17-61,2 0,0-1,2 1,0-2,2 1,0-1,1 0,6 7,-14-24,-1 0,1-1,0 1,1-1,-1 0,0 0,1 0,-1 0,1 0,-1 0,1 0,0-1,0 0,0 1,0-1,0 0,0-1,0 1,0 0,0-1,1 0,-1 0,0 0,0 0,0 0,0 0,1-1,-1 0,0 0,0 1,0-2,0 1,0 0,-1-1,1 1,0-1,-1 0,1 0,-1 0,1 0,-1 0,0-1,0 1,0 0,0-2,9-16,-2-1,0-1,-2 1,0-1,-2 0,0-1,1-22,32-278,-38 196,-1 103</inkml:trace>
  <inkml:trace contextRef="#ctx0" brushRef="#br0" timeOffset="39231.794">425 24,'-39'-17,"26"15,1 0,-1 0,0 2,0-1,0 2,1-1,-1 2,0 0,1 0,-1 2,1-1,0 1,0 1,0 0,1 1,-1 0,1 1,1 0,-1 1,1 0,1 0,0 1,0 0,0 1,1 0,1 0,0 1,0 0,1 0,0 1,1 0,1 0,0 0,0 0,1 1,1-1,0 1,0 9,0 48,4 0,3-1,5 17,1 21,21 344,-34 128,-53-37,27-337,27-202,1-1,-1 1,1 0,0-1,-1 1,1 0,0-1,1 1,-1 0,0 0,1-1,0 1,-1-1,1 1,0 0,0-1,0 1,1-1,-1 0,1 1,-1-1,1 0,0 0,0 0,0 0,0 0,0-1,0 1,0-1,1 1,-1-1,1 0,-1 0,1 0,-1 0,1 0,0 0,-1-1,2 1,91-15,-89 11,1 1,-1-1,0 1,1 1,-1-1,1 1,0 1,-1-1,1 1,0 0,0 1,-1-1,1 1,0 0,-1 1,1 0,-1 0,3 2,9 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4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29,'24'0,"22"0,9 0,-1-4,-5-3,-5 1,-6 2,-5 0,-2 2,-3 1,0 0,-1 1,0 1,-5 4,-10 1,-13 5,-5 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4:54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3 256,'0'0,"-1"1,1-1,0 0,0 1,-1-1,1 1,0-1,0 1,0-1,0 1,0-1,0 1,0-1,0 1,0-1,0 1,0-1,0 1,0-1,0 0,0 1,0-1,1 1,-1-1,0 1,0-1,1 1,-1-1,0 0,0 1,1-1,-1 0,0 1,1-1,-1 0,1 1,-1-1,0 0,1 0,-1 1,1-1,-1 0,1 0,-1 0,1 0,-1 0,1 0,-1 0,1 0,-1 0,1 0,-1 0,1 0,-1 0,0 0,1 0,-1 0,1 0,18 4,1 0,-1-1,1-1,0-1,-1-1,20-2,0 2,206-30,-216 24,-23 0</inkml:trace>
  <inkml:trace contextRef="#ctx0" brushRef="#br0" timeOffset="448.445">229 1,'-5'4,"0"1,0 0,1 0,0 0,0 0,0 1,0 0,1 0,0 0,0 0,1 0,0 0,0 1,0-1,1 1,0 0,0-1,0 1,1 0,0 0,1-1,-1 1,1 0,1-1,-1 1,1-1,0 1,1-1,0 3,1 9,0 10,-1 1,-2-1,-1 0,-1 0,-1 1,-2-1,-5 23,-4 136,14-175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4:57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87 960,'-9'-20,"-4"44,-20 140,2 37,32-61,0-136,0 1,0-1,0 0,0 0,1 0,0 0,0 0,0 0,0 0,0-1,1 1,-1-1,1 0,0 0,0 0,1 0,-1 0,0 0,1-1,0 0,0 0,-1 0,1 0,0 0,0-1,1 0,-1 0,0 0,0 0,1-1,-1 1,0-1,2 0,11 0,1 0,-1 0,1-2,-1 0,0-1,0-1,12-5,17-10,-27 10</inkml:trace>
  <inkml:trace contextRef="#ctx0" brushRef="#br0" timeOffset="451.47">511 819,'-10'9,"1"-1,0 1,1 0,0 1,1 0,0 0,0 1,1 0,0 0,1 1,0-1,1 1,1 0,0 0,0 0,1 1,0-1,1 1,1 5,8 47,-1 97,-49 128,24-160,6 0,3 56,-11-79,20-99,4-5</inkml:trace>
  <inkml:trace contextRef="#ctx0" brushRef="#br0" timeOffset="5537.011">821 1101,'-46'109,"2"25,96-211,-30 45,-13 16,1 1,1 1,0-1,1 2,0-1,1 2,4-3,-16 15,1 0,-1 0,1 0,-1 0,0 0,1 0,-1 0,1 0,-1 1,0-1,1 0,-1 1,1-1,-1 1,0 0,0-1,1 1,-1 0,0 0,0 0,0 0,0 0,0 0,0 0,0 0,0 0,-1 1,1-1,0 0,-1 0,1 1,-1-1,1 0,-1 1,1-1,-1 1,0-1,0 0,0 1,0-1,0 1,0-1,0 1,-1-1,1 1,0-1,-1 0,1 1,-1-1,0 1,2 7,-1-6,-1 0,1 0,0-1,0 1,0 0,0 0,0-1,0 1,1 0,0 0,-1-1,1 1,0 0,0-1,0 1,1-1,-1 1,1-1,-1 0,1 0,0 0,0 0,0 0,0 0,0 0,0 0,1-1,-1 1,0-1,1 0,-1 1,1-1,0 0,-1-1,1 1,0 0,-1-1,1 0,0 1,0-1,-1 0,1 0,0-1,0 1,0-1,-1 1,1-1,2-1,106-119,-44 64,-66 56,0 0,1 0,0 0,-1 0,1 0,0 1,-1-1,1 1,0-1,0 1,-1-1,1 1,0 0,0 0,0 0,-1 0,1 0,0 0,0 0,0 1,0-1,-1 1,1-1,0 1,-1 0,1-1,0 1,-1 0,1 0,-1 0,1 1,-1-1,0 0,1 0,-1 1,0-1,0 1,0-1,0 1,0-1,0 1,-1 0,1-1,0 1,-1 0,9 108,-6-23,2-74,1-6</inkml:trace>
  <inkml:trace contextRef="#ctx0" brushRef="#br0" timeOffset="6001.277">1385 763,'83'-13,"-74"10,0 0,1 1,-1 1,1-1,-1 1,1 1,-1 0,1 0,0 1,-1 0,1 1,7 2,-15-4,0 1,0 0,0-1,0 1,-1 0,1 0,0 0,-1 1,1-1,-1 0,1 1,-1-1,1 1,-1-1,0 1,0 0,0-1,0 1,0 0,0 0,0 0,-1 0,1 0,-1 0,1 0,-1 0,0 0,0 0,0 0,0 0,0 0,0 0,0 0,-1 0,1 0,-1 0,1-1,-1 1,0 0,0 0,-1 1,-49 74,46-71,2-4,0 0,0 0,1 1,-1-1,1 1,-1-1,1 1,0 0,0 0,0 0,1 0,-1 0,1 0,-1 0,1 1,0-1,0 1,1-1,-1 1,1-1,0 1,-1-1,2 1,-1-1,0 1,1-1,-1 1,1-1,0 0,0 1,1-1,-1 0,1 0,-1 1,1-1,0-1,0 1,0 0,1 0,-1-1,1 1,-1-1,1 0,0 0,0 0,0 0,3 1,10 1,1-1,-1-1,1 0,0-1,-1-1,1 0,9-3,5 2,-6 0</inkml:trace>
  <inkml:trace contextRef="#ctx0" brushRef="#br0" timeOffset="6305.308">708 1581,'55'8,"0"-2,0-2,0-3,0-2,0-3,42-8,243-65,-313 72,-4 2</inkml:trace>
  <inkml:trace contextRef="#ctx0" brushRef="#br0" timeOffset="8486.595">1244 1807,'-7'0,"-7"-1,0 1,0 1,0 0,0 0,1 2,-1-1,1 2,-1 0,-5 3,-4 2,18-8,0-1,1 1,-1 0,1 0,0 0,-1 1,1 0,0 0,0 0,0 0,0 0,0 1,1 0,-1-1,1 1,-1 1,1-1,0 0,0 1,1 0,-1 0,1-1,0 2,0-1,0 0,0 0,1 0,0 1,0-1,0 1,0-1,1 3,2-4,0 0,1 1,0-1,0 0,0 0,0-1,0 1,0-1,1 0,-1 1,1-2,0 1,-1 0,1-1,0 1,0-1,0 0,0-1,0 1,0-1,1 1,-1-1,0 0,1-1,28 6,55 28,-86-32,0 0,-1 0,1 0,0 0,-1 1,1-1,-1 0,1 1,-1-1,1 1,-1-1,0 1,0-1,0 1,0 0,0 0,0 0,0 0,-1-1,1 1,-1 0,1 0,-1 0,0 0,0 0,0 0,0 0,0 1,0-1,0 0,-1 0,1-1,-1 1,1 0,-1 0,0 0,0 0,0 0,0-1,0 1,0 0,-1-1,1 1,0-1,-11 10,0 0,0-2,-1 1,-1-2,1 0,-1 0,-1-1,1-1,-15 4,23-7,1 0,-1 0,1-1,-1 0,0 0,0-1,0 0,0 0,-1 0,1-1,0 0,0 0,0 0,-1-1,1 0,0 0,0 0,0-1,0 0,-2-1,-4-10</inkml:trace>
  <inkml:trace contextRef="#ctx0" brushRef="#br0" timeOffset="12323.226">1499 1751,'130'-20,"-129"20,1 0,-1 1,0-1,0 1,0-1,0 1,0 0,0-1,0 1,0 0,0 0,0 0,0 0,-1 0,1 0,0 0,0 0,-1 0,1 0,-1 0,1 0,-1 0,1 0,-1 1,0-1,0 0,0 0,1 1,-1-1,0 0,0 0,-1 1,1-1,0 0,0 0,-1 0,1 1,0-1,-1 0,1 0,-1 0,0 0,1 0,-1 0,0 0,-32 48,-3-16,-29 41,64-72,0-1,1 1,-1 0,1 0,-1 0,1 0,0 0,-1 0,1 0,0 0,1-1,-1 1,0 0,0 0,1 0,-1 0,1 0,-1 0,1-1,0 1,0 0,0 0,0-1,0 1,0-1,1 1,-1-1,0 1,1-1,-1 0,1 0,-1 1,1-1,0 0,-1-1,1 1,0 0,0 0,0-1,0 1,0-1,80 2,-63-9</inkml:trace>
  <inkml:trace contextRef="#ctx0" brushRef="#br0" timeOffset="13608.197">1667 226,'37'-13,"0"2,1 1,0 2,1 2,19 0,-55 6,1 0,0 0,-1 0,1 1,-1 0,0-1,1 1,-1 1,1-1,-1 0,0 1,0 0,0-1,0 1,0 0,0 1,-1-1,1 0,-1 1,1 0,-1-1,0 1,0 0,0 0,0 0,-1 1,1-1,-1 0,0 0,0 1,0-1,0 2,10 119,-12-116,24 210,7 70,-19-121,-2-73,-5 1,-4 0,-4 9,-11 28,-6-1,-5-1,-10 14,-28 149,53-233,8-47,0 1,1 0,0-1,1 1,0 0,1 0,1-1,0 1,1 0,1 1,0-4,-2-11,0 1,-1 0,1-1,-1 1,1 0,-1-1,1 1,-1 0,1 0,-1 0,0-1,0 1,1 0,-1 0,0 0,0 0,0-1,0 1,0 0,0 0,0 0,0 0,0 0,0-1,-1 1,1 0,0 0,0 0,-1 0,1-1,-1 1,1 0,-1 0,1-1,-1 1,1 0,-1-1,1 1,-1-1,0 1,0-1,1 1,-1-1,0 1,0-1,1 0,-1 1,0-1,0 0,0 0,0 1,1-1,-1 0,0 0,0 0,0 0,0 0,0 0,1-1,-1 1,0 0,-59-4,37 2,0 0,0 1,0 2,0 0,0 2,-18 4,-5 4,26-8</inkml:trace>
  <inkml:trace contextRef="#ctx0" brushRef="#br0" timeOffset="14094.053">2598 0,'-9'7,"0"1,1 0,0 0,0 0,1 1,0 0,0 1,1 0,0 0,1 0,0 0,1 1,0 0,0 0,0 7,-24 50,-104 149,122-196,2-2</inkml:trace>
  <inkml:trace contextRef="#ctx0" brushRef="#br0" timeOffset="14340.606">2881 113,'-34'29,"-25"24,-12 7,1 4,3-5,7-2,11-7,12-6,8-7,9-4,8-3,6-2,4-6</inkml:trace>
  <inkml:trace contextRef="#ctx0" brushRef="#br0" timeOffset="14656.987">2684 621,'233'-42,"-228"40,0 0,0 1,1-1,-1 1,0 1,0-1,1 1,-1 0,0 0,1 0,-1 1,0 0,0 0,1 0,-1 1,0-1,0 1,0 1,-1-1,1 1,-1-1,1 1,0 1,-4-1,-1 0,1 0,-1 0,0 0,0 0,0 0,0 0,0 0,-1 0,1 0,-1 0,0 0,0 0,0 0,0 0,0 0,-1-1,1 1,-1 0,0-1,0 0,0 1,0-1,0 0,0 0,-1 0,1 0,-1 0,0 0,-2 2,-93 89,58-58,2 1,1 3,-29 39,61-71,0 0,1 1,0-1,1 1,-1 0,1 0,1 0,-1 0,2 1,-1-1,1 2,1-8,-1 1,1 0,0 0,1 0,-1-1,0 1,1 0,0 0,-1-1,1 1,0 0,1-1,-1 1,0-1,1 1,-1-1,1 0,0 0,0 1,0-1,0-1,0 1,0 0,0 0,1-1,-1 1,1-1,-1 0,1 0,-1 0,1 0,0 0,-1 0,3-1,18 4,0-2,0 0,0-2,0 0,0-2,8-1,55-16,-62 14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9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85,'-9'88,"4"0,4 0,5 33,36 510,-41-470,1-172</inkml:trace>
  <inkml:trace contextRef="#ctx0" brushRef="#br0" timeOffset="248.895">0 847,'63'-9,"-1"-3,-1-2,-1-3,52-23,-74 21,0-3,-1-1,-1-1,-2-2,0-2,-2-1,-1-1,-2-1,-1-2,-1-1,-2-2,-1 0,14-31,-20 37</inkml:trace>
  <inkml:trace contextRef="#ctx0" brushRef="#br0" timeOffset="566.022">932 0,'-53'398,"51"-320,2 0,4-1,3 1,4-1,3 0,5 4,30 46,-47-126,0 0,0 1,1-1,-1 0,0 0,0-1,1 1,-1 0,0-1,1 1,-1-1,1 0,-1 0,1 0,-1 0,0 0,1-1,-1 1,1-1,-1 1,0-1,1 0,-1 0,0 0,0 0,0 0,0-1,0 1,0-1,0 1,0-1,-1 0,1 1,0-1,-1 0,0 0,1 0,-1-1,0 1,0 0,0 0,0 0,-1-1,1-1,10-9,126-163,-136 174,-1 0,1 0,0 0,-1-1,1 1,0 0,0 0,1 1,-1-1,0 0,1 0,-1 0,1 1,0-1,-1 1,1 0,0-1,0 1,0 0,0 0,0 0,0 0,0 0,0 1,0-1,0 0,1 1,-1 0,0 0,0-1,1 1,-1 1,0-1,0 0,1 0,-1 1,0-1,0 1,0 0,0 0,0 0,0 0,0 0,0 0,0 0,0 1,0-1,-1 1,1-1,-1 1,1 0,-1-1,2 3,16 62,-18-59,0 0,1 0,-1 0,1-1,0 1,1 0,0-1,0 0,0 0,0 0,1 0,2 1,14 11,1-5</inkml:trace>
  <inkml:trace contextRef="#ctx0" brushRef="#br0" timeOffset="1153.46">1835 706,'-37'42,"7"-10,1 1,2 2,1 0,2 2,-2 8,24-43,0 0,0 0,0 1,0-1,1 1,-1-1,1 1,0 0,0-1,0 1,0 0,0 0,0 0,1 0,0 0,-1 0,1 0,0 0,0-1,1 1,-1 0,1 0,-1 0,1 0,0 0,0 0,0-1,1 1,-1 0,1-1,-1 1,1-1,0 0,0 1,0-1,0 0,0 0,0 0,1 0,-1-1,1 1,-1-1,1 1,0-1,1 0,9 0,0-1,0 0,1-1,-1 0,0-1,0-1,0 0,-1-1,1 0,-1-1,0 0,0-1,0 0,-1-1,0 0,0-1,-1-1,0 1,0-1,-1-1,0 0,-1-1,81-72,-87 83,1-1,-1 2,0-1,1 0,-1 0,0 1,0-1,0 1,1 0,-1-1,0 1,0 0,0 0,0 1,0-1,0 0,0 1,-1-1,1 1,0-1,-1 1,1 0,-1 0,0 0,0 0,0 0,1 0,-2 0,1 0,0 0,0 0,-1 1,1-1,-1 0,0 0,0 1,1-1,-1 0,-1 1,1-1,0 0,-1 0,1 1,2 9,-1-5,0 0,1 0,0 0,0 0,0-1,1 1,0 0,0-1,1 0,0 0,0 0,0 0,1-1,0 1,0-1,0-1,1 1,0-1,-1 1,1-2,1 1,-1-1,1 0,-1 0,1 0,0-1,0 0,0-1,0 0,0 0,0 0,0-1,1 0,-1 0,0-1,7-4,-1-1,0-1,0 0,0-1,-1 0,0-1,-1 0,0-1,0 0,-1-1,-1 0,0-1,8-11,5-17,-1-2,-1 0,-3 0,-1-2,-3 0,-1-1,-3 0,-1-3,-4 29,16-66,-5-1,-3 0,-4-1,-3-22,-15 50,10 58,0-1,0 1,-1-1,1 1,-1 0,1 0,-1-1,1 1,-1 0,0 0,0 0,1 0,-1 0,0-1,0 2,0-1,0 0,-1 0,1 0,0 0,0 1,0-1,-1 0,1 1,0-1,0 1,-1 0,1-1,-1 1,1 0,0 0,-1 0,1 0,0 0,-1 0,1 0,-1 1,1-1,-1 0,-4 5,1 0,-1-1,1 2,0-1,0 1,0 0,1 0,0 0,0 0,1 1,-1-1,2 1,-1 0,1 0,0 0,-1 3,1-3,-13 46,3 1,2 0,3 0,2 1,2 0,3 0,2 0,3 0,2-1,2 0,3 0,2-1,2 0,3-2,1 0,3-1,11 15,6 6,-50-64,-3-11</inkml:trace>
  <inkml:trace contextRef="#ctx0" brushRef="#br0" timeOffset="1400.456">2146 565,'33'0,"21"0,7 0,-4 5,0 1,-7 0,0-1,-1-1,2-2,-4-1,-4-1,-10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7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0 484,'39'-14,"-1"-1,-1-3,0-1,-1-1,-1-2,-2-2,0-1,-1-1,-2-2,-1-1,15-19,-24 24,81-119,-100 115,-10 43,1 2,0-1,1 1,1 0,1 1,0-1,1 1,1 0,1 1,-4 14,-6 36,4 2,2-1,4 1,3-1,2 1,10 46,-8-84,8 42,-2 1,-5 1,-2-1,-4 1,-3 0,-6 19,7-82,0 0,-1 0,-1-1,0 1,0-1,-2 0,1-1,-2 1,1-1,-2 0,0-1,0 0,-1 0,0 0,-1-1,0-1,-1 0,0 0,0-1,-12 6,16-12,-1-1,1-1,0 1,0-1,0 0,0-1,-1 0,1 0,0 0,0-1,0 0,1-1,-1 1,0-1,1-1,0 1,0-1,0 0,0 0,0-1,1 0,0 0,0 0,0-1,1 1,0-1,0 0,0 0,1-1,0 1,0-1,0 0,1 1,0-1,0 0,1 0,0 0,0-1,1 1,0-5,1-19,2-1,1 1,1-1,2 1,1 1,2-1,0 1,2 1,2 0,2-1,-6 4,2 2,0-1,2 2,1 0,1 1,0 0,2 1,0 1,2 1,0 0,5-1,-17 14,0 0,0 1,1 0,0 1,0-1,1 2,-1-1,1 1,-1 1,1 0,7-1,4 2</inkml:trace>
  <inkml:trace contextRef="#ctx0" brushRef="#br0" timeOffset="250.902">846 709,'-118'235,"115"-231,1 0,0 0,0 0,0 0,0 0,1 1,0-1,-1 1,2-1,-1 1,1-1,-1 1,1 0,0-1,1 1,-1-1,1 1,0-1,0 1,1-1,-1 1,1-1,0 0,0 0,0 0,1 0,-1 0,1 0,0-1,0 1,0-1,1 0,-1 0,1 0,0 0,-1-1,1 1,0-1,1 0,-1-1,3 2,-1-2,1-1,0 0,0 0,0 0,-1-1,1 0,0-1,-1 1,1-1,-1 0,0-1,1 0,-1 0,0 0,0 0,-1-1,1 0,-1 0,0-1,0 0,0 0,-1 0,0 0,0 0,7-9,-1-1,-1 0,0 0,-1 0,0-1,-2 0,0-1,3-13,-6 22,0 0,-1-1,0 1,-1 0,0-1,0 1,-1-1,0 1,0-1,-1 1,0-1,-1 1,0-1,0 1,-1 0,0 0,0 0,-1 1,0-1,0 1,-1 0,0 0,0 0,-10-6,3 1</inkml:trace>
  <inkml:trace contextRef="#ctx0" brushRef="#br0" timeOffset="534.339">1185 851,'-8'30,"2"-15,0 2,2-1,0 0,1 1,0 0,2 0,0 0,0 0,2 0,1 9,-1-23,-1 0,1-1,-1 1,1 0,0-1,0 1,0-1,1 1,-1-1,0 0,1 1,0-1,-1 0,1 0,0 0,0 0,0-1,1 1,-1 0,0-1,0 1,1-1,-1 0,1 0,-1 0,1 0,0 0,-1-1,1 1,0-1,0 0,-1 1,1-1,0-1,0 1,-1 0,1-1,5 0,0-1,0-1,0 0,-1 0,1 0,-1-1,0 0,0 0,0-1,0 0,4-5,2-1,-2-1,0 0,0 0,-1-1,0 0,-2-1,1 0,-2-1,0 1,0-1,3-14,16-55,-21 59</inkml:trace>
  <inkml:trace contextRef="#ctx0" brushRef="#br0" timeOffset="935.691">1609 1133,'8'-52,"2"0,3 1,2 1,2 0,3-1,0 13,-8 66,-11-26,28 118,-28-115,1-1,0 1,0-1,0 1,0-1,1 0,0 0,0 0,0 0,1 0,-1-1,1 1,0-1,-1 0,2 0,-1-1,0 1,0-1,1 0,-1 0,1 0,0-1,2 1,-2-2,0 0,0 0,0 0,0-1,0 1,0-1,0-1,0 1,-1-1,1 0,0 0,-1 0,0 0,1-1,-1 0,0 0,0 0,0 0,-1-1,1 1,-1-1,0 0,1-2,59-101,-62 105,9-20,-2 2</inkml:trace>
  <inkml:trace contextRef="#ctx0" brushRef="#br0" timeOffset="1336.122">2229 795,'-2'6,"-5"14,0 0,1 0,1 1,1-1,0 1,2 0,1 0,0 5,1-23,0-1,1 1,-1 0,0-1,1 1,0 0,0-1,-1 1,2-1,-1 1,0-1,0 0,1 0,-1 1,1-1,0 0,-1 0,1 0,0-1,0 1,1 0,-1-1,0 1,0-1,1 0,-1 0,1 0,-1 0,1 0,-1 0,1-1,0 1,-1-1,1 0,0 1,-1-1,1-1,0 1,4-1,1 1,-1-2,1 1,-1-1,0-1,0 1,0-1,0 0,-1-1,1 1,-1-2,0 1,3-2,18-23,-2 0,-1-2,-1-1,-1 0,-2-2,-2 0,-1-1,-1-1,-2 0,8-37,-11 38,-2-1,-2 0,-1 0,-2 0,-1-1,-2-23,-2 51,0-1,0 1,-1-1,0 1,-1 0,0 0,0 0,-1 0,0 0,-1 1,-3-6,6 12,0-1,0 0,0 0,0 1,-1-1,1 1,-1-1,0 1,1 0,-1 0,0 1,0-1,-1 0,1 1,0 0,0 0,-1 0,1 0,0 0,-1 1,1 0,-1-1,1 1,-1 0,1 1,-1-1,1 1,-1-1,1 1,0 0,0 0,-1 1,1-1,-9 8,0 0,1 1,0 0,0 1,1 0,1 1,0 0,1 0,0 1,1 0,0 0,1 1,0 0,1 0,1 0,0 1,1-1,1 1,0 0,1 0,1 0,1 12,-2-8,2 1,1-1,0 0,1 0,1 0,1 0,1-1,0 0,1 0,1 0,1-1,1 0,0-1,1 0,0 0,2-1,0-1,0 0,1-1,1 0,0-2,5 3,1 2,1-1,1-2,1 0,0-1,0-1,1-2,0 0,12 1,-8-5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6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6,'-1'-1,"-1"1,1-1,0 0,0 1,-1 0,1-1,0 1,-1 0,1-1,0 1,-1 0,1 0,0 0,-1 0,1 0,0 0,-1 1,1-1,0 0,-1 1,1-1,0 1,0-1,-1 1,1 0,0-1,0 1,0 0,0 0,0 0,0 0,0 0,0 0,0 0,1 0,-1 0,0 1,1-1,-1 0,0 0,1 1,0-1,-1 0,1 1,0-1,-10 67,10-65,2 355,-2-330,1 1,2-1,1 1,1-1,2-1,0 1,2-1,1 0,1-1,9 14,-18-37,0 1,0-1,0 0,1 0,0 0,-1 0,1 0,0-1,0 1,1-1,-1 0,0 0,1 0,-1 0,1-1,0 1,0-1,-1 0,1 0,0 0,0-1,0 1,0-1,0 0,0 0,0-1,0 1,0-1,0 0,-1 0,1 0,0 0,0-1,-1 1,1-1,-1 0,1 0,-1 0,0-1,0 1,0-1,0 0,0 0,110-164,34-163,-117 286,-28 44,-1 1,1 0,-1-1,1 1,-1 0,1 0,-1 0,0 0,0 1,1-1,-1 0,0 0,0 1,0-1,-1 1,1-1,0 1,0-1,-1 1,1-1,-1 1,1 0,-1-1,0 1,1 0,-1-1,0 1,0 0,0-1,-1 2,2 2,17 120,-17-102,1 0,1 1,1-1,1-1,1 1,1-1,1 0,1 0,0-1,2 0,2 1,-10-18,1 1,0-1,0 0,1 0,-1 0,1 0,0-1,0 0,0 0,0 0,0-1,1 0,-1 0,1 0,0 0,-1-1,1 0,0 0,0-1,0 0,0 0,-1 0,1 0,0-1,0 0,0 0,-1-1,1 0,-1 0,1 0,-1-1,0 1,0-1,0 0,0-1,0 1,-1-1,1 0,-1 0,0-1,-1 1,4-5,11-21,-2 0,0-2,-2 0,-2-1,-1 0,-1-1,4-28,-1 7,47-201,-60 254,0 0,0 0,1 0,-1 0,0 1,1-1,-1 0,1 0,0 0,-1 1,1-1,0 0,0 0,0 1,0-1,1 1,-1-1,0 1,1 0,-1 0,1-1,-1 1,1 0,0 0,-1 0,1 0,9 1</inkml:trace>
  <inkml:trace contextRef="#ctx0" brushRef="#br0" timeOffset="329.888">1244 515,'27'-5,"-17"4,-1 0,1 0,0-1,-1 0,1-1,-1 0,0 0,0-1,0 0,0-1,-1 0,0 0,0-1,0 0,-1 0,1-1,-2 0,5-5,-8 8,0 0,0-1,-1 1,0 0,0-1,0 0,0 1,-1-1,0 0,0 0,0 0,-1 0,1 0,-1 0,0 0,-1 0,1 0,-1 0,0 0,0 1,-1-1,1 0,-1 0,0 1,0-1,-1 1,1 0,-1 0,0 0,0 0,-1 0,1 0,-1 1,1 0,-2-1,2 2,0-1,1 1,-1 0,0 0,0 0,-1 1,1-1,0 1,0 0,-1-1,1 2,-1-1,1 0,-1 1,1-1,-1 1,1 0,-1 0,1 1,-1-1,1 1,-1-1,1 1,-1 0,1 1,0-1,-1 0,1 1,0 0,0 0,0 0,0 0,1 0,-1 1,0-1,-1 3,-6 6,0 1,1 1,0 0,0 0,2 1,0 0,-5 13,6-11,0 0,1 0,1 1,0 0,2 0,0 0,0 0,2 0,0 0,1 0,2 11,-1-20,-1 0,1 0,1 0,-1 0,1 0,1 0,0-1,0 1,0-1,1 0,0 0,0-1,0 1,1-1,0 0,1-1,-1 0,1 0,0 0,0-1,1 0,-1 0,1-1,4 2,6 1,0-1,0-1,1 0,0-2,-1 0,1-1,0 0,0-2,14-2,-7-1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42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24 126,'-12'213,"6"-151,2 0,3 0,6 48,-2-75,-1-3,1 0,2 0,1 0,1 0,2-1,2 3,-10-31,0 1,0-1,0 0,0 0,0 1,1-1,-1 0,1 0,0 0,0-1,0 1,0 0,1-1,-1 1,1-1,0 0,-1 0,1 0,0 0,0 0,0-1,0 1,1-1,-1 0,0 0,1 0,-1 0,0-1,1 1,-1-1,1 0,-1 0,1 0,-1-1,0 1,1-1,-1 0,1 0,-1 0,0 0,0 0,0-1,0 1,0-1,0 0,2-2,11-14,0-2,-2 0,0 0,-1-2,-1 1,-2-2,1-2,15-27,82-174,-106 224,-3 2,1-1,0 0,0 1,0-1,0 0,-1 1,1-1,0 0,0 1,0-1,1 0,-1 0,0 1,0-1,0 0,0 1,1-1,-1 1,0-1,1 0,-1 1,0-1,1 1,-1-1,1 1,-1-1,1 1,-1-1,1 1,-1-1,1 1,-1 0,1-1,0 1,-1 0,1 0,0-1,-1 1,1 0,0 0,-1 0,1 0,0 0,-1 0,1 0,0 0,-1 0,1 0,0 0,-1 0,1 1,0-1,-1 0,1 0,0 1,-1-1,1 0,-1 1,1-1,-1 1,1-1,7 139,-5-103,-4-24,2 0,-1 0,1 0,1-1,0 1,1 0,0-1,0 1,2-1,-1 0,1 0,1-1,0 0,0 0,5 5,-9-12,1-1,-1 0,1-1,-1 1,1 0,-1-1,1 1,0-1,0 0,0 0,0 0,0 0,0-1,0 1,0-1,0 1,0-1,0 0,0-1,0 1,0 0,0-1,0 0,0 1,0-1,0-1,0 1,0 0,-1-1,1 1,0-1,-1 0,1 0,-1 0,0 0,0 0,0 0,0-1,0 1,1-2,63-114,-66 117,29-76,-4-2,-3-1,-2-10,0 5,27-165,-46 207,-8 53,4 5</inkml:trace>
  <inkml:trace contextRef="#ctx0" brushRef="#br0" timeOffset="1728.854">1039 549,'5'0,"6"0,7 0,4-5,4-1,2 0,1 1,-5-3,-1-1,1 2,0 1,1 3,1 1,-4-4,0 0,-5 0</inkml:trace>
  <inkml:trace contextRef="#ctx0" brushRef="#br0" timeOffset="2078.942">1096 746,'0'5,"5"2,6-1,6-1,6-2,2-5,3-4,1 1,1 0,-1 1,0-3,0-1,-5 6,-7 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46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134 171,'-29'194,"7"-88,-39 257,50-314,1 56,11-104,-1 1,1-1,0 0,0 1,0-1,0 0,0 0,1 0,-1 1,0-1,1 0,-1-1,0 1,1 0,-1 0,1-1,-1 1,1 0,0-1,-1 0,1 1,-1-1,1 0,0 0,-1 0,1 0,0 0,-1 0,1 0,0-1,-1 1,1-1,-1 1,1-1,-1 0,1 1,-1-1,1 0,-1 0,0 0,1 0,-1 0,0 0,0 0,0-1,0 1,0 0,1-2,13-7</inkml:trace>
  <inkml:trace contextRef="#ctx0" brushRef="#br0" timeOffset="301.81">501 227,'-48'84,"4"3,4 1,1 8,36-89,-5 10,0 0,1 0,1 0,1 1,0 0,2 0,0 1,0-1,2 0,1 1,0-1,1 1,1 0,-1-15,0 0,1 0,0-1,0 1,0 0,0-1,1 1,-1-1,1 0,0 1,0-1,0-1,0 1,0 0,1-1,-1 0,1 1,0-1,0-1,0 1,0-1,0 1,0-1,0 0,0 0,0-1,0 0,1 1,-1-1,3-1,3 1,1-1,0 0,-1-1,1 0,-1 0,1-1,-1-1,0 0,0 0,-1-1,8-4,7-11,0 0,-1-1,-1-1,-1-2,-1 0,-1-1,-1 0,-1-2,5-14,-6 11,-2 0,-1-1,-2-1,-1 0,-1-1,-2 0,-1 0,-2 0,-1-1,-2 0,-1 1,-2-2,3 30,-1 1,0-1,0 0,-1 0,1 0,-1 1,0-1,-1 0,1 1,-1-1,0 1,0-1,0 1,0 0,-1 0,0 0,0 0,0 0,0 1,-1-1,1 1,-1 0,0 0,0 0,0 1,0-1,0 1,-1 0,1 0,-1 0,1 1,-1 0,0 0,0 0,1 0,-1 1,-4 0,-3 3,1 0,0 1,0 0,0 0,1 2,0-1,-1 1,2 1,-1 0,1 0,0 1,1 0,0 0,0 1,0 0,1 1,-15 18</inkml:trace>
  <inkml:trace contextRef="#ctx0" brushRef="#br0" timeOffset="834.206">1123 2,'0'764,"-12"-701,-1-95,35-114,-12 110</inkml:trace>
  <inkml:trace contextRef="#ctx0" brushRef="#br0" timeOffset="1132.412">1377 114,'-41'66,"-2"-2,-2-2,-4-2,-26 23,65-73,-30 48,41-56,0 0,1 0,-1 0,1 0,0 0,-1-1,1 1,0-1,0 1,0-1,0 0,1 1,-1-1,0 0,0-1,1 1,-1 0,0-1,1 1,-1-1,1 0,-1 0,1 0,-1 0,1 0,-1 0,0-1,1 1,-1-1,3 1,75-3,70 7,-143-3,-1 2,0-1,0 1,0-1,0 2,0-1,-1 1,0 0,0 0,0 0,0 1,0-1,-1 1,0 0,0 1,0-1,-1 1,0 0,0 0,0 0,-1 0,1 0,-2 0,1 1,-1-1,0 1,0-1,0 1,-1-1,-1 6,-3 6</inkml:trace>
  <inkml:trace contextRef="#ctx0" brushRef="#br0" timeOffset="1515.223">1941 30,'89'88,"-2"134,-79-193,-2 1,-1 0,-1 0,-2 1,0-1,-3 1,0-1,-2 0,-1 1,1-16,-1-1,0 0,0 0,-2 0,0 0,0-1,-1 0,-1 0,0-1,-1 0,0-1,-8 8,12-13,-1 0,-1-1,1 0,-1 0,1-1,-1 1,-1-2,1 1,0-1,-1 0,0 0,0-1,0 0,0 0,0-1,0 0,0-1,0 0,0 0,-1 0,1-1,0-1,-4 0,6-1,0 1,1-1,-1 0,1 0,0-1,-1 0,2 0,-1 0,0 0,1-1,0 1,0-1,0 0,1-1,-1 1,1-1,1 1,-1-1,1 0,0 0,-1-6,1 9,-8-21</inkml:trace>
  <inkml:trace contextRef="#ctx0" brushRef="#br0" timeOffset="1770.372">1744 59,'19'4,"16"-2,6-3,7 0,4-5,-1-2,-1 1,2 1,1-2,-4-1,0 2,-4 1,0 3,2 1,-2 1,-4 1,-9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18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1,'17'12,"-12"7,-2 1,0-1,-1 1,-1-1,0 1,-3 17,1 3,1 395,31-281,-31-152,0-1,1 1,-1-1,1 1,-1 0,1-1,0 1,0-1,-1 1,1-1,0 0,0 1,0-1,1 0,-1 0,0 0,0 0,1 0,-1 0,1 0,-1 0,0 0,1-1,0 1,-1 0,1-1,-1 0,1 1,0-1,-1 0,1 0,0 0,-1 0,1 0,0 0,-1 0,1-1,0 1,-1 0,1-1,-1 1,1-1,-1 0,1 0,-1 0,1 1,-1-2,56-58,96-194,-112 209,-40 45,0-1,0 0,0 0,0 1,0-1,0 1,0-1,0 1,0-1,0 1,0-1,1 1,-1 0,0 0,0 0,0 0,0 0,1 0,-1 0,0 0,0 0,0 0,0 1,1-1,-1 0,0 1,0-1,0 1,0-1,0 1,0 0,0-1,0 1,0 0,0 0,-1 0,1 0,0 0,0 0,-1 0,1 0,-1 0,1 0,-1 0,1 0,-1 0,0 0,1 0,-1 1,27 139,-26-130,2 1,-1-1,2 0,0 0,0-1,0 1,2-1,-1 0,1 0,1 0,0-1,0 0,1 0,0-1,0 0,1-1,0 0,0 0,8 4,-12-9,-1-1,0 0,0 0,1 0,-1-1,1 1,-1-1,0 0,1 0,-1-1,1 1,-1-1,0 0,1 0,-1-1,0 1,0-1,0 0,0 0,0 0,0 0,-1-1,1 0,-1 1,0-1,0-1,0 1,2-2,68-108,29-161,-92 240,-1 0,-2-1,-1 0,-1 0,-3 0,0-1,-4-28,-6 34,8 30,0 1,0-1,0 0,0 1,0-1,0 0,0 1,0-1,-1 0,1 1,0-1,0 0,0 1,0-1,0 0,-1 1,1-1,0 0,0 1,0-1,-1 0,1 0,0 1,0-1,-1 0,1 0,0 0,-1 0,1 1,0-1,-1 0,1 0,0 0,-1 0,1 0,0 0,-1 0,1 0,0 0,-1 0,1 0,0 0,-1 0,1 0,0 0,-1 0,1 0,0 0,-1-1,1 1,0 0,-1 0,1 0,0 0,-1-1,1 1,0 0,0 0,0-1,-1 1,1 0,0-1,0 1,-4 15</inkml:trace>
  <inkml:trace contextRef="#ctx0" brushRef="#br0" timeOffset="631.809">1270 284,'138'-12,"82"-45,-142 34,-73 28,-8 3</inkml:trace>
  <inkml:trace contextRef="#ctx0" brushRef="#br0" timeOffset="1962.948">1326 594,'-5'0,"4"0,6 0,7 0,7-5,5-1,2-1,3 2,0 2,1 1,-1-4,1-1,-2 1,1 1,0 2,-6 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0,'20'0,"10"0,5 0,2 0,-1 0,-2 0,-1 0,-2 0,-2 0,-5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4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0,'0'34,"0"20,0 6,0-2,0-7,0-6,0-7,0-5,0-3,0-7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4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31,'39'0,"26"-5,8-1,-4-1,-9 2,-10 2,-9 1,-6 0,-4 2,-4 0,0 0,0 0,-1 1,-4-1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3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0,'17'225,"-7"-106,-5 0,-7 54,0-27,2 89,4-211,9-29,-7-8</inkml:trace>
  <inkml:trace contextRef="#ctx0" brushRef="#br0" timeOffset="397.891">395 169,'-136'187,"-77"73,210-257,2-2,0-1,0 1,0-1,0 1,0 0,0 0,0-1,0 1,0 0,0 0,0 0,0 0,0 0,1 0,-1 0,1 0,-1 1,0-1,1 0,0 0,-1 1,1-1,0 0,0 0,-1 1,1-1,0 0,0 0,1 1,-1-1,0 0,0 1,1-1,-1 0,0 0,1 0,-1 1,1-1,0 0,-1 0,1 0,0 0,0 0,-1 0,1 0,0 0,1 0,97 22,-87-21,-1 1,0 1,0 0,0 1,-1 0,0 1,0 0,0 0,-1 1,1 0,-2 1,1 0,-1 0,0 1,2 4,33 72,-22-49,-8-24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0,'11'139,"-1"-66,-3 0,-4 1,-5 49,2-52,-5 2,-2 0,-4-1,-11 36,10-52,-12 22,24-95,5 4</inkml:trace>
  <inkml:trace contextRef="#ctx0" brushRef="#br0" timeOffset="449.191">391 141,'-304'367,"302"-365,0-1,1 1,-1-1,0 1,1-1,-1 1,1 0,-1 0,1 0,0 0,0 0,0 0,0 0,0 0,1 0,-1 1,1-1,-1 0,1 0,0 1,0-1,0 0,0 0,0 1,0-1,1 0,-1 1,1-1,-1 0,1 0,0 0,0 0,0 0,0 0,0 0,1 0,-1 0,1 0,-1-1,1 1,-1-1,2 2,72 37,-63-35,0 1,0 0,-1 0,0 1,0 1,0-1,-1 2,0 0,-1 0,0 1,7 8,-10-9,-1-1,0 1,0 0,-1 0,0 0,-1 1,0-1,0 1,-1 0,0 0,-1 4,6 34,-1-30</inkml:trace>
  <inkml:trace contextRef="#ctx0" brushRef="#br0" timeOffset="974.47">533 791,'140'-68,"-139"67,0 0,1 1,-1-1,1 1,-1-1,1 1,0-1,-1 1,1 0,-1 0,1 0,0 0,-1 0,1 0,-1 0,1 0,-1 1,1-1,0 1,-1-1,1 1,-1-1,0 1,1 0,-1 0,0 0,1 0,-1 0,0 0,0 0,0 0,0 0,0 1,0-1,0 0,0 1,0-1,-1 1,1-1,0 1,-1-1,0 1,1-1,-1 1,0-1,0 1,1 0,-1-1,-1 1,1-1,0 1,0 0,-1-1,1 1,0-1,-1 1,0-1,1 1,-1 0,-75 114,38-68,32-39,4-8,0 1,0-1,0 1,1-1,-1 1,0-1,1 1,-1 0,1 0,0 0,-1 0,1 0,0 0,0 0,0 0,1 0,-1 1,0-1,1 0,-1 1,1-1,0 0,0 1,0-1,0 0,0 1,1-1,-1 0,1 1,-1-1,1 0,0 0,0 0,0 0,0 1,0-1,0-1,1 1,-1 0,1 0,-1 0,1-1,1 2,8 0,1 0,-1-1,1-1,0 0,-1 0,1-1,0-1,-1 0,1 0,0-1,-1-1,0 0,1 0,3-3,-3 3,35-14,-29 9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3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387 0,'-24'34,"-12"15,-6 5,0-3,3-9,2-8,8-4,4-3,2-5,-1-3,5 1,0-2,3-1,5-3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4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49 932,'-21'57,"17"-52,1 1,0-1,0 0,0 1,1 0,0 0,0 0,0 0,1 0,0 0,0 0,0 0,1 0,0 1,0-1,1 0,0 0,0 0,0 0,1 0,-1 0,2 0,-1 0,1-1,-1 1,1-1,1 1,1 1,-2-5,0 0,0 0,1 0,-1-1,1 1,-1-1,1 0,0 0,-1 0,1 0,0 0,0-1,0 0,0 0,-1 0,1 0,0-1,0 1,-1-1,1 0,0 0,-1-1,1 1,0-1,-1 1,0-1,2-1,84-66,-19-16,-70 83,0 1,0 0,1 0,-1 0,1 0,-1-1,1 1,-1 0,1 0,-1 0,1 0,0 0,-1 0,1 1,0-1,0 0,0 0,0 0,0 1,0-1,0 1,0-1,0 0,0 1,0 0,0-1,0 1,1 0,-1-1,0 1,0 0,0 0,0 0,1 0,-1 0,0 0,0 1,0-1,1 0,-1 1,0-1,0 0,0 1,0-1,0 1,0 0,0-1,0 1,0 0,0 0,0 0,-1-1,1 1,0 0,0 0,-1 0,1 0,-1 0,1 0,-1 0,1 1,2 4,-2-1,1 0,0 0,0 0,0 0,0-1,1 1,-1-1,1 0,0 0,1 0,-1 0,1 0,0-1,-1 1,2-1,-1 0,0 0,0-1,1 1,0-1,-1 0,1 0,0-1,0 1,0-1,0 0,0 0,0-1,1 0,0 0,6-4,0-1,0-1,-1 0,0 0,-1-1,1 0,-1-1,-1 0,1-1,-1 0,-1-1,0 1,0-2,-1 1,1-2,4-5</inkml:trace>
  <inkml:trace contextRef="#ctx0" brushRef="#br0" timeOffset="1184.749">1121 1,'-103'449,"62"-165,17-82,24-200,1 0,-1 0,1 0,-1 1,1-1,0 0,0 0,0 0,0 0,0 0,0 0,1-1,-1 1,1 0,-1-1,1 1,0-1,-1 1,1-1,0 0,0 0,0 1,0-1,0-1,0 1,0 0,1-1,-1 1,0-1,0 1,1-1,-1 0,0 0,0 0,1 0,-1 0,0-1,0 1,0-1,1 0,-1 1,0-1,0 0,0 0,0 0,0 0,-1-1,1 1,0 0,0-1,-1 0,1 1,-1-1,1 0,-1 0,0 1,1-2,143-137,-144 139,0-1,0 1,0 0,1 0,-1 0,0 0,1 0,-1 0,1 0,-1 1,1-1,-1 0,1 1,0-1,-1 1,1 0,0-1,-1 1,1 0,0 0,-1 0,1 0,0 0,-1 1,1-1,0 0,-1 1,1-1,-1 1,1 0,-1 0,1-1,-1 1,1 0,-1 0,0 0,1 0,-1 1,0-1,0 0,0 0,0 1,0-1,0 1,0-1,-1 1,1-1,0 1,-1-1,1 1,-1 0,0-1,1 1,-1-1,0 1,0 0,0 0,0-1,3 52,-4-48,1 1,-1 0,1 0,0-1,1 1,-1 0,1 0,0-1,1 1,-1-1,1 1,0-1,0 1,1-1,0 0,0 0,0 0,0-1,1 1,0-1,0 0,0 0,0 0,1 0,0 0,5 0,0 0,0 0,0-1,0-1,0 0,1 0,0-1,-1 0,1-1,-1 0,1 0,0-1,-1-1,1 0,-1 0,0-1,0 0,0-1,0 0,0-1,-1 0,0 0,0-1,0 0,-1-1,1-1,2 0,-1-1,-1 0,1-1,-2 0,1 0,-1-1,-1 0,0 0,-1-1,0 0,0 0,-1 0,-1-1,0 1,-1-1,-1 0,1 0,-2-1,0 1,-1-7,0 17,-1 0,1 0,-1 1,0-1,0 0,0 0,0 1,-1-1,1 1,-1-1,1 1,-1-1,0 1,0 0,0 0,0 0,0 0,-1 0,1 1,-1-1,1 1,-1-1,1 1,-1 0,0 0,0 0,1 0,-1 1,0-1,0 1,0-1,0 1,0 0,0 0,0 1,1-1,-1 1,-2 0,-4 0,1 2,-1-1,1 1,-1 0,1 1,0 0,0 0,0 1,1 0,0 1,0-1,-2 3,-4 6,0 1,1 1,1 0,1 0,0 1,1 1,1-1,0 1,1 1,1-1,1 1,0 4,4-18,1 0,-1 0,0 0,1 0,0 0,0 0,1 0,0 0,0 0,0 0,0 0,0 0,1-1,0 1,0 0,1-1,-1 0,1 1,0-1,0 0,0 0,1-1,-1 1,1-1,0 1,0-1,0 0,0-1,1 1,-1-1,1 0,-1 0,1 0,0 0,0-1,0 0,0 0,0-1,0 1,0-1,22 0,-1-1,1-1,-1-2,0 0,0-2,0-1,-1-1,0-1,-1-1,0-1,0-1,4-5,11-4,-1-3,-1-1,-1-2,20-20,-45 37,-1 0,0-1,-1-1,0 1,-1-2,0 1,-1-1,-1 0,0 0,0-1,-1 0,-1 0,-1 0,0 0,0 0,-1-3,-2 15,0 0,0 0,0 0,0-1,0 1,0 0,-1 0,1 0,-1 1,1-1,-1 0,0 0,1 0,-1 0,0 0,0 1,-1-1,1 0,0 1,0-1,-1 1,1-1,-1 1,1 0,-1 0,0 0,1 0,-1 0,0 0,0 0,0 0,0 1,0-1,0 1,0-1,0 1,0 0,0 0,-74 22,65-15,0 1,0 0,1 1,0 0,1 1,0 0,1 0,-1 1,2 0,0 1,0-1,-2 8,9-18,-1 0,1 0,0 1,0-1,-1 0,1 0,0 1,0-1,0 0,0 0,1 1,-1-1,0 0,0 0,1 0,-1 1,1-1,-1 0,1 0,-1 0,1 0,0 0,0 0,-1 0,1 0,0 0,0 0,0 0,0-1,0 1,0 0,0-1,0 1,0-1,1 1,-1-1,0 1,0-1,0 0,1 1,-1-1,0 0,0 0,1 0,-1 0,61 2,-22-11,-37 8,-1-1,1 1,-1-1,1 1,0 0,0 0,-1 0,1 0,0 1,0-1,0 1,0 0,0 0,0 0,0 0,0 0,0 0,-1 1,1 0,0-1,0 1,0 0,-1 0,1 1,0-1,-1 0,1 1,-1 0,0 0,1-1,-1 1,0 1,0-1,0 0,0 0,-1 1,1-1,-1 1,1-1,-1 1,0 0,1 2,3 59,-6-60,0 1,0 0,1 0,0 0,0 0,0 0,1 0,0 0,0 0,0-1,0 1,1 0,-1-1,1 1,1-1,-1 1,0-1,1 0,0 0,0 0,0 0,1-1,-1 1,1-1,0 0,0 0,0 0,1 0,7 0,1 0,0-1,0 0,0-1,1 0,-1-1,0-1,0 0,0-1,0 0,0-1,0-1,9-3,13-1,-18 4,-1 0,1 0,-1-2,0 0,-1 0,0-2,0 0,0-1,-1 0,0-1,-1 0,0-1,-1-1,11-13,20-84,-43 105,-1-1,1 1,-1-1,0 0,-1 1,1-1,-1 1,0 0,0 0,0 0,-1 0,1 0,-1 0,0 0,0 1,0-1,-1 1,1 0,-1 0,0 0,1 1,-1-1,-1 1,1 0,0 0,0 0,-1 1,1 0,-1-1,1 2,-1-1,0 0,1 1,-1 0,0 0,1 0,-1 1,0 0,1 0,-1 0,1 0,-1 0,1 1,0 0,-3 1,-8 6,1 0,0 1,1 1,0 0,1 0,0 1,1 1,0 0,1 0,0 1,1 1,1-1,0 2,1-1,1 1,0 0,1 0,1 0,0 1,2 0,-1 8,3-18,0 0,0 1,1-1,0 1,1-1,0 0,0 0,0 0,1 0,0 0,0 0,1-1,-1 1,2-1,-1 0,1 0,0-1,0 1,0-1,1 0,0-1,0 1,0-1,0 0,1 0,-1-1,7 2,10 5,1-1,0-2,1 0,-1-2,1 0,0-2,17 1,104-9,-117-2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9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30,'5'0,"6"0,7 0,4 0,3 0,3 0,-4-5,-1-1,0 0,2 1,0 1,2 2,0 1,-4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9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30,'10'0,"8"0,5 0,4 0,-3-5,0-1,0 0,1 1,1 2,0 1,2 0,0 2,-5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0,'1'124,"-13"288,11-406,-3 58,-3 0,-4 0,-1-1,-4-1,-2 0,-25 54,34-98</inkml:trace>
  <inkml:trace contextRef="#ctx0" brushRef="#br0" timeOffset="383.275">528 170,'-470'366,"469"-366,0 1,0-1,0 1,0 0,0-1,0 1,1 0,-1 0,0-1,0 1,1 0,-1 0,0 0,1 0,-1 0,1 0,-1 0,1 0,-1 1,1-1,0 0,0 0,-1 0,1 0,0 0,0 1,0-1,0 0,1 0,-1 0,0 0,0 1,1-1,-1 0,0 0,1 0,-1 0,1 0,0 0,-1 0,1 0,0 0,0 0,0 0,52 27,-31-18,15 8,-1 2,-1 2,-1 1,-1 2,-1 1,17 19,-10 30,-31-59</inkml:trace>
  <inkml:trace contextRef="#ctx0" brushRef="#br0" timeOffset="641.631">725 678,'-5'33,"-1"17,-1 3,2-1,2-5,1-7,0-9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13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62,'-1'55,"13"144,24-18,-32-162</inkml:trace>
  <inkml:trace contextRef="#ctx0" brushRef="#br0" timeOffset="251.011">1 570,'38'-5,"18"-1,8-5,-1-1,-2 3,-6 2,-9-3,-6 1,-6 2,-3 2,-3 2,-1 1,-5 2</inkml:trace>
  <inkml:trace contextRef="#ctx0" brushRef="#br0" timeOffset="685.107">85 739,'47'-7,"-21"2,1 0,0 3,0 0,0 1,20 3,-44-2,-1 1,0-1,0 0,0 1,0 0,0-1,0 1,0 0,0 0,0 0,0 0,0 0,0 1,-1-1,1 1,-1-1,1 1,-1-1,1 1,-1 0,0 0,0 0,0 0,0-1,0 1,0 1,0-1,-1 0,1 0,-1 0,0 0,1 0,-1 0,0 1,0-1,0 0,-1 0,1 0,0 1,-1-1,0 0,1 0,-1 0,0 0,0 0,0 0,0 0,-1-1,1 1,0 0,-1-1,1 1,-1 0,-149 158,142-150,-51 75,59-83,0 0,0 1,-1-1,2 1,-1-1,0 1,0 0,1-1,-1 1,1-1,0 1,0 0,0 0,0-1,1 1,-1 0,1-1,-1 1,1-1,0 1,0-1,0 1,0-1,1 1,-1-1,1 0,-1 0,1 0,0 0,0 0,0 0,0 0,0 0,2 0,0 0,0 0,0 0,1 0,-1-1,1 1,0-1,-1-1,1 1,0 0,-1-1,1 0,0 0,-1-1,1 1,0-1,-1 0,1-1,0 1,-1-1,0 1,1-1,-1-1,1 1,93-63,-98 65,43-38,-27 19</inkml:trace>
  <inkml:trace contextRef="#ctx0" brushRef="#br0" timeOffset="1297.697">678 852,'10'-7,"0"0,-1 0,0-1,-1-1,1 1,-2-2,1 1,-1-1,2-5,5-4,175-232,-132 203,-55 50,0-1,0 1,0 0,0 0,0 0,-1 0,1 0,-1 1,0-1,0 0,1 1,-1-1,-1 0,1 1,0-1,-1 1,1 0,-1-1,0 1,0-1,0 1,0 0,0-1,0 1,-1-1,0 1,-13 75,11-69,0 1,1 0,0-1,0 1,1 0,0 0,1-1,0 1,1 0,0 0,0 0,1-1,2 9,-3-17,-1 1,0 0,1-1,0 1,-1-1,1 1,0-1,0 1,-1-1,1 0,1 0,-1 1,0-1,0 0,0 0,0 0,1 0,-1 0,1 0,-1 0,0-1,1 1,0 0,-1-1,1 1,-1-1,1 0,-1 1,1-1,0 0,-1 0,1 0,0 0,-1 0,1-1,0 1,-1 0,1-1,-1 1,1-1,-1 0,1 1,-1-1,1 0,-1 0,0 0,1 0,52-61,57-172,-47 121,-58 140,-15 10,3 0,0 0,3 1,1-1,3 35,20-9,-9-50</inkml:trace>
  <inkml:trace contextRef="#ctx0" brushRef="#br0" timeOffset="1698.678">1581 287,'84'225,"-16"-65,-68-159,1-1,-1 1,0-1,1 1,-1-1,0 1,1-1,-1 0,1 1,-1-1,1 0,-1 1,1-1,-1 0,1 1,-1-1,1 0,-1 0,1 0,-1 0,1 0,0 1,-1-1,1 0,-1 0,1 0,0 0,-1-1,1 1,-1 0,1 0,-1 0,1 0,0-1,-1 1,1 0,-1 0,1-1,-1 1,1 0,-1-1,0 1,1-1,-1 1,1-1,-1 1,0-1,1 1,-1-1,0 1,0-1,1 1,-1-1,0 1,0-1,0 1,0-1,0 0,0 1,0-1,0 1,0-1,0 0,0 1,0-1,0 1,0-1,0 0,15-55,-13 49,70-249,-46 183,-18 55</inkml:trace>
  <inkml:trace contextRef="#ctx0" brushRef="#br0" timeOffset="1948.33">2061 739,'-5'29,"3"9,3-1</inkml:trace>
  <inkml:trace contextRef="#ctx0" brushRef="#br0" timeOffset="2371.913">2117 62,'6'-6,"1"0,0 0,0 1,1 0,-1 0,1 0,0 1,0 1,0-1,1 1,-1 1,1 0,0 0,0 0,-1 1,1 0,0 1,0 0,7 1,-14 0,0 0,0 0,-1 0,1 0,0 0,-1 0,1 1,-1-1,1 1,-1-1,0 1,1-1,-1 1,0-1,0 1,0 0,0 0,-1 0,1 0,0-1,-1 1,1 0,-1 0,0 0,1 0,-1 0,0 0,0 0,-1 0,1 0,0 0,-1 0,1 0,-1 0,0 0,1 0,-2 1,-39 70,36-65,0-1,-30 59,34-64,1 0,0 0,-1 0,1 0,0 0,0 0,0 0,0 0,0 0,1 0,-1 0,0 0,1 0,0-1,-1 1,1 0,0 0,0 0,0-1,0 1,0 0,1-1,-1 1,0-1,1 1,-1-1,1 0,0 0,-1 0,1 0,0 0,-1 0,1 0,0 0,1 0,108 12,-84-13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2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537 424,'-18'-11,"0"1,-1 1,0 1,-1 0,1 2,-1 0,-1 2,1 0,-1 1,1 1,-1 0,0 2,0 1,0 0,1 2,-1 0,-12 4,13 0,-74 38,93-44,0 0,0 0,1 0,-1 1,0-1,0 0,1 0,-1 0,1 1,-1-1,1 0,0 1,-1-1,1 1,0-1,0 0,0 1,0-1,0 0,0 1,0-1,1 1,-1-1,0 0,1 1,-1-1,1 0,-1 0,1 1,0-1,0 0,-1 0,1 0,0 0,0 0,0 0,0 0,0 0,1 0,0 0,50 28,93-3,-128-24,45 15,-61-16,0 0,0 0,0 0,0 0,0 0,0 0,0 0,0 0,0 0,-1 0,1 0,0 0,-1 1,1-1,-1 0,1 0,-1 1,0-1,0 0,1 1,-1-1,0 0,0 1,0-1,-1 0,1 1,0-1,0 0,-1 1,1-1,-1 0,1 0,-1 1,1-1,-1 0,0 0,0 0,1 0,-1 0,0 0,0 0,0 0,0 0,-1 0,-18 21,-1 0,-2-1,0-2,-1 0,-1-2,-3 2,-15 10,15-11,21-14,0 0,-1 0,1 0,1 1,-1 0,1 1,0-1,0 1,0 0,1 1,0-1,0 1,1 0,0 1,0-1,-2 5,8-7,-1 0,1 0,0 0,0-1,1 1,0 0,-1-1,1 0,1 0,-1 0,1 0,-1-1,1 1,0-1,0 0,1 0,-1 0,1-1,-1 1,1-1,0 0,0 0,0-1,0 0,0 0,0 0,4 0,1 2,0 0,0 0,1-1,-1-1,1 0,-1 0,1-1,-1 0,1-1,-1 0,1-1,-1 0,0 0,0-1,0-1,0 0,0 0,-1-1,1 0,-1 0,-1-1,1-1,-1 1,0-1,0-1,-1 1,0-1,-1-1,1 1,-2-1,1 0,3-8,0-6</inkml:trace>
  <inkml:trace contextRef="#ctx0" brushRef="#br0" timeOffset="249.932">311 0,'-22'38,"1"0,2 1,2 1,2 1,1 0,2 1,-4 36,-6 149,9 2,13 109,1-159,-1-155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3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0,'-11'251,"-25"52,35-293,-7 63,-3 0,-3-1,-7 14,86-183,-48 71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5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68,'76'103,"-51"-59,-1 1,-3 1,-2 1,-2 0,-2 2,6 33,-12-47,42 139,-51-174,0 1,0-1,0 1,0-1,0 1,0 0,0-1,0 1,0-1,1 1,-1-1,0 1,0-1,1 1,-1-1,0 1,1-1,-1 1,0-1,1 0,-1 1,1-1,-1 0,1 1,-1-1,1 0,-1 1,1-1,-1 0,1 0,-1 0,1 1,0-1,-1 0,1 0,-1 0,1 0,-1 0,1 0,-1 0,1 0,0-1,-1 1,1 0,-1 0,1 0,-1 0,1-1,-1 1,1 0,-1-1,1 1,-1 0,1-1,-1 1,0-1,1 1,-1 0,0-1,1 1,-1-1,0 1,1-1,-1 1,0-1,0 1,0-1,1 0,-1 1,0-1,11-49,-9 38,99-339,-28 120,-37 139,-31 86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3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1,'-330'272,"242"-194,85-76,0 1,1-1,-1 1,1-1,0 1,0 0,0 0,0 0,0 0,1 0,-1 1,1-1,0 0,0 1,0-1,0 1,1-1,-1 1,1-1,0 1,0-1,1 1,-1 0,0-1,1 1,0-1,0 0,0 1,0-1,1 0,0 1,-1-1,1 0,0 0,0-1,0 1,1 0,-1-1,1 1,0-1,0 1,98 112,-26 40,-74-152,0-1,0 0,0 0,1 0,-1 0,1 0,-1 0,1-1,0 1,0-1,0 1,0-1,0 1,0-1,0 0,0 0,0 0,1 0,-1 0,0-1,1 1,1-1,9-1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80,'18'-9,"7"-5,0 2,1 1,0 1,1 1,17-3,-42 11,0 1,0-1,-1 1,1 0,0 0,0 0,0 0,0 0,0 0,0 0,0 0,-1 1,1-1,0 1,0 0,0-1,-1 1,1 0,0 0,-1 0,1 0,-1 0,1 0,-1 1,1-1,-1 0,0 1,0-1,0 1,0 0,0-1,0 1,0 0,0-1,-1 1,1 0,-1 0,1 0,-1 0,0 0,0-1,1 1,-1 0,-1 0,1 0,0 0,0 0,-1 0,1 0,-1-1,1 1,-1 0,0 0,0-1,0 1,0 0,0-1,0 1,-1 0,-8 16,-1 0,-1 0,0-1,-2-1,0 0,0-1,-8 6,-69 83,87-98,3-5,-1 1,1-1,-1 1,1-1,0 1,-1-1,1 1,0 0,0-1,0 1,0 0,0 0,1 0,-1 0,1 0,-1 0,1 0,-1 0,1 0,0 0,0 0,0 0,0 0,1 0,-1 0,0 0,1 0,0 0,-1 0,1 0,0 0,0-1,0 1,0 0,0 0,0-1,1 1,-1-1,0 1,1-1,1 2,4-1,0 0,0 0,0 0,0-1,0 0,1 0,-1-1,0 0,1 0,-1-1,0 0,0 0,1-1,-1 0,0 0,0 0,3-3,16-5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24,'10'5,"7"1,7 0,3-1,2-1,6-2,1-6,0-2,-2 0,-1 1,-2-4,-2 1,0 0,-1 3,-5 6,-6 3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1 131,'38'-5,"18"-6,9-2,-2 2,-7-2,-3 1,-6-2,-6 1,-1-2,-2 2,-7 3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0,'-33'141,"25"-80,4-36,0 0,2 0,1 0,1 0,1 0,1-1,1 1,2 1,0 5,-5-23,1 0,0 0,0 0,0 0,1-1,1 1,-1-1,1 1,0-1,1 0,0 0,0 0,0-1,4 5,2-5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5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59,'34'-5,"15"-1,5-5,3 0,-5 1,0 3,-5 3,0 1,-4 2,-4 1,-4 0,-3 0,-3 1,-5 4,-13 2,-7 4,-5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5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43,'264'-39,"-200"35,-62 5,-1-1,1 0,-1 1,1-1,-1 1,0 0,0-1,1 1,-1 0,0 0,0 0,0 0,0 0,0 0,0 0,0 0,0 0,0 1,0-1,-1 0,1 0,0 1,-1-1,1 0,-1 1,0-1,1 1,-1-1,0 1,0-1,0 1,0-1,0 1,0-1,0 0,-1 1,1-1,0 1,-1-1,1 0,-1 2,-4 7,0 0,0 0,-1 0,-1 0,0-1,0 0,0-1,-1 1,-6 3,8-5,-91 88,95-94,0 0,-1 0,1 0,0 1,0-1,1 1,-1-1,0 1,1-1,-1 1,0 0,1 0,0 0,0 0,-1 0,1 0,0 1,1-1,-1 0,0 0,1 1,-1-1,1 0,0 1,-1-1,1 1,0-1,1 0,-1 1,0-1,1 0,-1 1,1-1,0 0,0 0,0 1,0-1,0 0,0 0,1 0,-1 0,0 0,1-1,0 1,-1 0,1-1,0 1,0-1,0 1,0-1,0 0,0 0,1 0,-1 0,0-1,0 1,1 0,-1-1,1 1,9-2,0 0,0 0,0-1,0 0,-1-1,1 0,0-1,-1-1,0 0,4-2,4-2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6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1 344,'55'-39,"94"-136,-91 127,-57 47,1 1,-1-1,0 1,1-1,-1 1,0 0,1-1,-1 1,1 0,-1 0,0 0,1 0,-1 0,1 0,-1 1,0-1,1 0,-1 1,1-1,-1 1,0-1,0 1,1 0,-1-1,0 1,0 0,0 0,0 0,0 0,0 0,0 0,0 0,0 0,0 1,-1-1,1 0,0 0,-1 1,1-1,-1 0,0 1,1-1,-1 0,0 1,0-1,0 1,0-1,0 1,0-1,8 166,-8-165,1 0,0-1,-1 1,1 0,0 0,0-1,0 1,0-1,0 1,1-1,-1 1,0-1,1 0,-1 1,1-1,-1 0,1 0,-1 0,1 0,0-1,0 1,-1 0,1-1,0 1,0-1,0 1,0-1,0 0,0 0,0 0,-1 0,1 0,0-1,0 1,0 0,0-1,0 1,-1-1,1 0,0 0,0 0,-1 0,1 0,1-1,69-53,96-184,-167 238,-1 1,0-1,0 1,0-1,0 1,1 0,-1-1,0 1,0-1,1 1,-1 0,0-1,1 1,-1 0,0-1,1 1,-1 0,0-1,1 1,-1 0,1 0,-1 0,1-1,-1 1,1 0,-1 0,0 0,1 0,-1 0,1 0,-1 0,1 0,-1 0,1 0,-1 0,1 0,-1 0,1 0,-1 1,1-1,-1 0,0 0,1 0,-1 1,1-1,-1 0,0 1,1-1,-1 0,0 1,1-1,-1 0,0 1,0-1,1 0,-1 1,0-1,0 1,1-1,-1 1,0-1,0 1,0-1,0 0,0 1,0 0,3 37,-3-33,-1 38,-1-34,0 0,1 0,1 1,-1-1,2 0,-1 1,1-1,1 0,-1 0,2 0,-1 0,1 0,1 0,-1-1,1 1,1-1,0 0,0 0,0-1,1 0,6 6,8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6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1 367,'-1'27,"2"-1,1 1,1 0,1-1,1 0,2 0,1 0,0-1,2 0,1-1,10 16,52 78,-73-118,0 1,1 0,-1 0,0 0,0 0,1 0,-1-1,1 1,-1 0,1 0,-1-1,1 1,-1 0,1-1,-1 1,1 0,0-1,-1 1,1-1,0 1,0-1,0 1,-1-1,1 0,0 1,0-1,0 0,0 0,-1 1,1-1,0 0,0 0,0 0,0 0,0 0,0 0,0-1,0 1,-1 0,1 0,0-1,0 1,0 0,0-1,-1 1,1-1,0 1,-1-1,1 1,0-1,-1 0,1 1,0-1,-1 0,1 1,-1-1,1 0,-1 0,0 1,1-1,-1-1,61-288,7 75,-56 192,0 5</inkml:trace>
  <inkml:trace contextRef="#ctx0" brushRef="#br0" timeOffset="596.624">424 705,'102'6,"-101"-4,1 0,-1-1,0 1,0 0,0 0,0 0,0 0,-1 0,1 0,-1 1,1-1,-1 0,0 0,1 0,-1 0,-1 1,1-1,0 0,0 0,-1 0,1 0,-1 0,0 1,1-1,-1 0,0 0,0-1,0 1,-1 0,1 0,0 0,-1-1,1 1,-1-1,0 1,1-1,-1 0,0 1,0-1,-86 102,87-102,0-1,1 1,-1 0,0-1,0 1,1 0,-1 0,1-1,-1 1,1 0,-1 0,1 0,-1 0,1 0,0 0,-1 0,1 0,0 0,0 0,0 0,0 0,0 0,0 0,0 0,0 0,0 0,1 0,-1 0,0 0,1 0,-1 0,0 0,1-1,-1 1,1 0,0 0,-1 0,1 0,-1-1,1 1,0 0,0-1,0 1,-1-1,1 1,0 0,0-1,0 0,0 1,0-1,0 0,0 1,0-1,0 0,0 0,0 0,1 0,60-1,-7-18,-35 6</inkml:trace>
  <inkml:trace contextRef="#ctx0" brushRef="#br0" timeOffset="3828.951">424 0,'283'1,"-281"-1,1 0,-1 1,0-1,1 1,-1 0,0-1,1 1,-1 0,0 0,0 1,0-1,0 0,0 1,0-1,0 1,0 0,-1 0,1-1,-1 1,1 0,-1 0,0 0,1 1,-1-1,0 0,-1 0,1 1,0-1,-1 0,1 1,-1-1,0 1,0-1,0 1,0-1,0 0,0 1,0-1,-1 1,0-1,1 0,-1 1,0-1,0 0,0 0,0 0,-1 1,1-1,-1-1,1 1,-1 0,1 0,-1 0,0-1,0 1,-1 0,-64 51,68-53,-1 0,0 0,1-1,-1 1,1 0,-1 0,0 0,1 0,-1 0,1 0,-1 0,0 0,1 0,-1 0,1 0,-1 0,0 0,1 0,-1 0,1 0,-1 0,0 1,1-1,-1 0,0 0,1 0,-1 1,0-1,1 0,-1 0,0 1,1-1,-1 0,0 1,0-1,1 0,-1 1,0-1,0 0,0 1,0-1,1 1,-1-1,0 0,0 1,0-1,0 1,0-1,0 0,0 1,0-1,0 1,0-1,0 0,0 1,-1-1,1 1,0-1,0 0,0 1,0-1,-1 0,1 1,0-1,0 0,-1 1,1-1,43 1,-40-2,176-27,-155 25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4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57 340,'225'-28,"3"-1,-201 28,-3 1</inkml:trace>
  <inkml:trace contextRef="#ctx0" brushRef="#br0" timeOffset="320.026">0 537,'14'0,"10"0,6 0,7 0,1 0,1-5,-3-1,-2 0,2 1,1 1,-2 2,-7-4,-3-1,-1 1,0 2,1 0,0 7,-3 3</inkml:trace>
  <inkml:trace contextRef="#ctx0" brushRef="#br0" timeOffset="868.417">225 1,'7'9,"0"-1,0 0,1 0,0 0,0-1,1 0,0 0,0-1,0-1,1 1,0-2,0 1,1-1,0 0,32 15,4 5,-1 1,-1 3,-1 1,-1 3,3 5,-42-34,0 0,0 1,0 0,0 0,-1 0,1 0,-1 0,0 0,-1 1,1 0,-1-1,0 1,0 0,0 0,-1 0,0 0,0 1,0-1,0 0,-1 0,0 1,0-1,-1 0,1 0,-1 1,0-1,0 0,-1 0,0 0,0 0,0 0,0-1,-1 1,1 0,-4 3,-155 94,119-77,-139 99,157-92,17-15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141 482,'-13'14,"0"-1,1 1,0 0,0 0,2 1,0 1,0 0,2 0,0 1,0 0,2 0,0 1,-1 10,6-25,1 0,0 0,-1-1,1 1,0 0,1 0,-1 0,0-1,1 1,0 0,-1 0,1-1,0 1,1-1,-1 1,0-1,1 1,-1-1,1 0,0 1,0-1,-1 0,2 0,-1-1,0 1,0 0,0-1,1 1,-1-1,1 0,-1 1,1-1,0-1,-1 1,1 0,0-1,0 1,0-1,-1 0,3 0,6 0,-1 0,0-1,1-1,-1 1,0-2,0 1,0-2,0 1,0-1,5-4,12-8,-1 0,-1-2,-1-1,-1-1,0-1,-2-1,0-1,-1-1,-2 0,-1-2,0 0,-2-1,-1 0,-1-1,-2-1,-1 0,5-22,-11 34,-2 1,0-1,0 1,-2-1,0 1,-1-1,-1 0,0 1,-1-1,-1 1,-2-5,4 15,0 0,-1-1,1 1,-1 0,-1 0,1 1,-1-1,0 1,0 0,-1 0,0 0,1 0,-2 1,1 0,0 0,-1 0,0 1,0 0,0 0,0 0,0 1,-1 0,1 0,-1 1,1 0,-1 0,1 0,-1 1,-2 0,4 0,-1 1,1 0,0 0,-1 0,1 1,0 0,0 0,0 0,0 0,0 1,0 0,1 0,-1 1,1-1,0 1,0 0,0 0,0 0,1 0,0 1,0-1,0 1,0 0,1 0,0 0,0 0,0 1,1-1,-1 0,1 1,1-1,-1 1,1-1,0 1,0-1,1 3,-2 9,1 0,1 0,1 0,0 0,1 0,1 0,1-1,0 0,1 0,1 0,0-1,2 0,0 1,16 25,2 0,1-2,3-2,29 30,-56-63,-1 0,1 0,-1 0,1-1,0 1,1-1,-1 0,0 0,1-1,0 1,0-1,-1 0,1 0,0-1,1 1,-1-1,0 0,0 0,1-1,-1 0,0 0,0 0,1 0,-1-1,0 0,0 0,0-1,0 1,0-1,1 0,7-10</inkml:trace>
  <inkml:trace contextRef="#ctx0" brushRef="#br0" timeOffset="388.799">875 171,'7'45,"3"0,1-1,3 0,1-1,20 39,32 22,-66-102,0-1,0 0,0 0,0-1,1 1,-1 0,0 0,0 0,1-1,-1 1,0-1,1 1,-1-1,1 0,-1 1,1-1,-1 0,1 0,-1 0,1 0,-1 0,0 0,1 0,-1-1,1 1,-1-1,1 1,-1-1,0 1,1-1,-1 0,0 1,0-1,0 0,1 0,-1 0,0 0,0 0,0 0,0 0,-1-1,1 1,0-1,30-61,-30 59,104-235,-92 217,2 0,1 0,0 1,2 1,0 1,1 1,1 0,4-1,9 4,-21 15</inkml:trace>
  <inkml:trace contextRef="#ctx0" brushRef="#br0" timeOffset="703.617">0 877,'742'-95,"-469"59,-182 26,-67 9</inkml:trace>
  <inkml:trace contextRef="#ctx0" brushRef="#br0" timeOffset="1315.887">424 1216,'-30'15,"1"2,1 1,1 1,1 1,1 2,0 0,-4 8,25-27,1 1,-1-1,1 1,0 0,0 0,1 0,-1 0,1 0,0 1,0-1,0 1,1-1,-1 1,1 0,0-1,1 1,-1 0,1 0,0 0,0 0,0-1,1 1,0 0,0 0,0 0,0-1,1 1,0-1,0 1,0-1,0 0,1 0,0 1,0-2,0 1,0 0,0-1,1 1,0-1,-1 0,1 0,0-1,1 1,-1-1,7 1,-1-1,1 0,0-1,-1-1,1 1,0-2,-1 1,1-1,0-1,-1 0,1-1,-1 0,0 0,0-1,0 0,-1-1,1 0,-1-1,0 0,0 0,-1-1,0 0,4-5,15-12,-1-1,-2-2,0 0,-2-2,-1 0,-1-1,8-20,-17 31,-1-1,-1 0,0 0,-2-1,0 0,-1 0,-2-1,0 1,-1-1,-3 10,0 1,-1 0,-1-1,0 1,0 0,-1 0,-1 1,0-1,0 1,-1-1,-4-7,7 15,0-1,0 0,-1 1,1-1,-1 1,0 0,1 0,-1 0,-1 0,1 0,0 1,-1-1,1 1,-1 0,0 0,0 0,0 1,0-1,0 1,0 0,0 0,0 0,0 1,0 0,-1-1,1 1,0 1,0-1,0 1,-1-1,1 1,-1 1,-4 4,0 0,0 1,0 0,1 0,0 1,0 0,1 1,0 0,1 0,0 0,0 1,1-1,0 2,1-1,0 0,0 1,1 0,1-1,0 1,0 1,0 3,0 1,1 0,0-1,1 1,1 0,1 0,0-1,1 1,0-1,1 0,1 0,1 0,0-1,1 1,0-1,1-1,1 0,0 0,1-1,0 0,1 0,0-1,1-1,0 0,0 0,13 6,-13-8,1-1,1-1,-1 0,1-1,0 0,1-1,-1-1,0 0,2-1,8 0</inkml:trace>
  <inkml:trace contextRef="#ctx0" brushRef="#br0" timeOffset="1571.59">1270 1018,'-19'39,"-16"21,-2 12,0-3,7-8,4-10,5-8,3-7,4-5,4-3,-1-6,1-2,3-4</inkml:trace>
  <inkml:trace contextRef="#ctx0" brushRef="#br0" timeOffset="1821.15">904 1131,'23'15,"19"13,6 3,0 1,-4-1,-4-5,-9-2,-5-1,-2-4,0 0,0 1,1-3,1 1,1-3,1-4,-5-3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8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1 212,'0'-72,"11"349,-9-267,0 12,2 1,0-1,2 0,0 0,2-1,0 0,2 0,0-1,9 14,-18-33,0 1,1-1,-1 0,0 1,1-1,-1 0,1 0,-1 0,1 0,0 0,0 0,-1 0,1 0,0-1,0 1,0-1,0 1,0-1,-1 0,1 0,0 0,0 0,0 0,0 0,0 0,0-1,0 1,0-1,0 1,-1-1,1 0,0 0,0 0,-1 0,1 0,-1 0,1 0,-1 0,1-1,-1 1,0 0,1-1,-1 0,0 1,0-1,0 0,0 1,-1-1,1 0,0 0,-1 0,152-230,-95 141,-56 92,0-1,0 0,0 0,0 1,0-1,-1 1,1-1,0 0,0 1,0 0,-1-1,1 1,0 0,0-1,-1 1,1 0,-1 0,1-1,-1 1,1 0,-1 0,1 0,-1 0,0 0,1 0,-1-1,0 1,0 0,0 0,0 0,0 0,0 0,0 0,0 0,0 0,0 0,0 0,-1 0,1 0,1 4,0 20,1 0,1-1,2 1,0-1,2 0,0-1,2 1,0-1,4 5,-10-25,-1 0,0-1,1 1,-1-1,1 1,0-1,0 0,0 0,0 0,0-1,0 1,0-1,1 1,-1-1,0 0,1 0,-1-1,1 1,-1-1,1 0,0 0,-1 0,1 0,-1 0,1-1,-1 0,1 1,-1-1,0-1,1 1,-1 0,0-1,0 0,0 0,0 0,0 0,0 0,0 0,-1-1,1 1,-1-1,0 0,0 0,0 0,0 0,0 0,-1 0,2-3,18-32,-1-1,-2-1,-1-1,-2 0,-2-1,-2-1,3-29,-1 18,-9 42,0 0,-1-1,0 1,-1-1,-1 0,0 1,0-1,-2 0,1 0,-3-11,-3 12,-1 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8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51,'226'0,"-83"-25,-70 5,-61 15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9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85,'14'-5,"10"-2,6 1,2 1,0-3,0-1,0 2,-2 2,-1 1,-5-2,-1-2,-1 2,1 1,-3 2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55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1 702,'5'0,"6"0,6-5,5-1,4 0,2 1,1 2,0 0,1 2,-1 1,0 0,-1 0,-4 5,-7 2</inkml:trace>
  <inkml:trace contextRef="#ctx0" brushRef="#br0" timeOffset="352.398">706 138,'0'312,"-1"-305,1 0,0 1,0-1,1 0,0 0,0 0,1 0,0 0,0 0,0 0,1-1,0 1,1-1,-1 0,1 0,0 0,4 3,8 3</inkml:trace>
  <inkml:trace contextRef="#ctx0" brushRef="#br0" timeOffset="603.692">509 590,'24'5,"17"1,7 0,5-6,-2-3,0-6,-4-1,0 1,-4-3,-4 1,-4 2,-3 3,-2 2,-6 2</inkml:trace>
  <inkml:trace contextRef="#ctx0" brushRef="#br0" timeOffset="1018.917">678 815,'225'-26,"-223"25,-1 1,0 0,0-1,1 1,-1 0,0 0,0 0,1 0,-1 1,0-1,0 0,1 0,-1 1,0-1,0 1,0-1,0 1,1-1,-1 1,0 0,0-1,0 1,0 0,-1 0,1 0,0 0,0 0,0 0,-1 0,1 0,0 0,-1 0,1 0,-1 0,0 1,1-1,-1 0,0 0,0 1,1-1,-1 0,0 0,0 1,0-1,-1 0,1 0,0 1,0-1,-1 0,1 1,-37 56,-211 144,246-201,0 0,0 0,0 1,1-1,-1 1,0-1,1 1,-1 0,1-1,0 1,-1 0,1 0,0 0,0 0,0 0,0 0,1 0,-1 1,0-1,1 0,0 0,-1 1,1-1,0 0,0 0,0 1,1-1,-1 0,1 0,-1 1,1-1,0 0,-1 0,1 0,0 0,0 0,1 0,-1 0,0 0,1 0,-1-1,1 1,-1-1,1 1,0-1,1 2,12 0,1 0,-1 0,1-2,0 0,-1-1,1 0,0-1,-1-1,1 0,-1-2,12-3,47-20,-56 19</inkml:trace>
  <inkml:trace contextRef="#ctx0" brushRef="#br0" timeOffset="1613.409">1215 787,'83'-77,"-23"18,-43 40,1 1,0 0,2 1,0 2,0 0,5-1,-24 15,0 0,0 0,1 0,-1 0,0 0,0 1,0-1,1 0,-1 1,0-1,1 1,-1-1,0 1,1 0,-1-1,1 1,-1 0,1 0,-1 0,0 0,1 0,-1 1,1-1,-1 0,0 1,1-1,-1 1,0-1,1 1,-1 0,0-1,0 1,1 0,-1 0,0 0,0 0,0 0,0 0,0 0,-1 0,1 0,0 1,0-1,-1 0,1 0,-1 1,1-1,-1 1,1-1,-1 0,0 1,0-1,0 1,0 0,-6 82,5-79,-10 73,10-76,1 1,0-1,0 0,1 0,-1 0,0 0,1 1,-1-1,1 0,0 0,-1 0,1 0,0 0,0 0,1 0,-1-1,0 1,1 0,-1-1,1 1,-1-1,1 1,0-1,-1 0,1 1,0-1,0 0,0 0,0-1,0 1,0 0,0-1,1 1,3-2,0 0,0-1,0 1,0-1,0 0,0-1,0 0,-1 0,1 0,-1 0,0-1,0 0,0 0,-1 0,1-1,-1 0,0 1,0-1,0-2,1 1,137-190,-93 124,-55 134,4-49,-2 121,5-129,-1 0,1 0,0 1,0-1,1 0,0 0,-1 0,2 0,-1 0,0-1,1 1,0-1,0 1,1-1,-1 0,1 0,0 0,0-1,0 0,0 1,0-1,1-1,0 1,13 4</inkml:trace>
  <inkml:trace contextRef="#ctx0" brushRef="#br0" timeOffset="2050.922">2146 251,'-5'11,"0"0,1 1,1 0,-1 0,2 0,0 0,0 0,1 0,1 1,0-1,1 0,0 1,1-1,0 0,1 0,0 0,79 184,-70-172,-10-19,-1-2,-1-1,0 0,0 0,1 1,-1-1,1 0,0 0,-1 0,1 0,0 0,0 0,1 0,-1 0,0 0,1 0,-1-1,1 1,-1-1,1 1,0-1,0 1,-1-1,1 0,0 0,0 0,0 0,0 0,1 0,-1-1,0 1,0-1,0 1,1-1,-1 0,0 0,0 0,1 0,-1 0,0-1,0 1,1-1,-1 1,0-1,0 0,0 0,7-10,-1 0,-1 0,0-1,0 1,-1-2,-1 1,0-1,-1 0,0 0,1-9,11-30,18-47,79-189,-106 275</inkml:trace>
  <inkml:trace contextRef="#ctx0" brushRef="#br0" timeOffset="2320.883">2597 674,'-9'34,"-4"15,6 0,3-4,3-9</inkml:trace>
  <inkml:trace contextRef="#ctx0" brushRef="#br0" timeOffset="2728.957">2823 81,'8'-8,"-1"1,1 0,0 0,1 1,0 0,0 0,0 1,1 0,-1 1,1 0,0 0,1 1,-1 1,0-1,1 2,-1-1,1 2,0-1,4 2,-13-1,0 0,0 0,0 1,0-1,-1 1,1-1,0 1,0 0,0 0,0 0,-1 0,1 0,-1 0,1 0,-1 0,1 1,-1-1,1 1,-1-1,0 1,0 0,0-1,0 1,0 0,0 0,-1-1,1 1,0 0,-1 0,0 0,1 0,-1 0,0 0,0 0,0 0,0 0,0 0,-1 0,1 0,-1 0,-34 74,-32 31,66-105,0 0,0 0,1 0,-1 1,1-1,-1 0,1 1,0-1,0 0,0 1,0-1,0 0,1 0,-1 1,1-1,-1 0,1 0,0 1,0-1,0 0,0 0,0 0,0 0,1 0,-1-1,1 1,-1 0,1-1,0 1,-1-1,1 1,0-1,0 0,0 1,0-1,1 0,84 18,31-39,-93 17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4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169 164,'0'-5,"0"3,5 3,2 5,-1 6,-1 7,-1 4,2 4,2 1,-2 1,-1 0,-2 1,-1-1,4 0,1-5</inkml:trace>
  <inkml:trace contextRef="#ctx0" brushRef="#br0" timeOffset="262.83">1 559,'33'0,"17"0,3 0,4 0,-4 0,-6-5,-6-1,-6 0,-3 1,-3 1,-1 2,-1 1,0 0,-5 1</inkml:trace>
  <inkml:trace contextRef="#ctx0" brushRef="#br0" timeOffset="684.847">169 728,'158'1,"-156"-2,0 1,0 0,1-1,-1 1,0 0,0 1,1-1,-1 0,0 1,0-1,0 1,1-1,-1 1,0 0,0 0,0 0,0 0,0 1,-1-1,1 0,0 1,0-1,-1 1,1 0,-1-1,0 1,1 0,-1 0,0 0,0 0,0 0,0 0,-1 0,1 0,0 1,-1-1,0 0,1 0,-1 1,0-1,0 0,0 0,-1 1,1-1,0 0,-1 0,0 0,0 3,-8 8,-1 0,0 0,0-1,-2 0,1-1,-1 0,-1 0,0-2,-6 4,-31 26,40-31,3-4,1 0,0 0,0 1,0 0,1 0,0 1,0-1,0 1,1 0,-1 1,1-1,1 1,-1-1,1 1,1 0,-1 1,1-1,0 0,0 7,4-11,0 0,0 0,1 0,-1-1,1 1,0-1,-1 1,1-1,1 0,-1 0,0 0,0 0,1-1,-1 1,1-1,-1 0,1 0,-1 0,1 0,0-1,0 0,-1 1,1-1,0-1,-1 1,1 0,0-1,0 0,0 1,10-1,0 0,0-1,0 0,0-1,0-1,-1 0,0-1,0-1,0 0,0 0,10-9,-6 3</inkml:trace>
  <inkml:trace contextRef="#ctx0" brushRef="#br0" timeOffset="1401.595">649 954,'106'-150,"-3"-30,-103 180,0-1,1 1,-1-1,0 0,0 1,1-1,-1 1,0-1,1 1,-1-1,0 1,1-1,-1 1,1 0,-1-1,0 1,1-1,-1 1,1 0,0-1,-1 1,1 0,-1 0,1 0,-1-1,1 1,0 0,-1 0,1 0,-1 0,1 0,0 0,-1 0,1 0,-1 0,1 0,0 0,-1 1,1-1,-1 0,1 0,-1 1,1-1,-1 0,1 0,-1 1,1-1,-1 1,1-1,-1 0,1 1,-1-1,0 1,1-1,-1 1,0-1,0 1,1 0,-1-1,0 1,0-1,14 40,-13-38,27 114,-28-114,0-1,0 1,0-1,0 1,0-1,1 1,-1-1,0 0,1 1,-1-1,1 1,0-1,-1 0,1 1,0-1,0 0,-1 0,1 0,0 0,0 0,1 0,-1 0,0 0,0 0,0 0,1 0,-1-1,0 1,0-1,1 1,-1-1,1 1,-1-1,1 0,-1 1,0-1,1 0,-1 0,1 0,-1 0,1-1,-1 1,1 0,-1-1,1 1,-1 0,0-1,1 0,-1 1,0-1,0 0,1 0,-1 0,0 0,9-8,0 0,-1 0,0-1,0 0,-1-1,-1 0,0 0,0 0,-1-1,-1-1,20-31,50-93,-74 137,0 0,0 0,0 0,-1 0,1 0,0 0,0 0,0 1,0-1,-1 0,1 0,0 1,0-1,0 0,-1 1,1-1,0 1,-1-1,1 1,0-1,-1 1,1 0,-1-1,1 1,-1 0,1-1,-1 1,1 0,-1 0,0 0,1-1,-1 1,0 0,0 0,0 0,0 0,0-1,1 1,-1 0,-1 0,1 0,0 0,0-1,0 1,0 0,-1 0,1 0,0-1,-1 1,1 0,0 0,-1-1,1 1,-1 0,1 6,2 16,0 0,2 0,1 0,0 0,2-1,0 0,2 0,10 19,34 8,-33-39</inkml:trace>
  <inkml:trace contextRef="#ctx0" brushRef="#br0" timeOffset="1830.192">1553 277,'-11'26,"1"1,1 1,1-1,2 2,1-1,1 1,1-1,2 2,2-16,2-1,-1 0,2 0,-1 0,2-1,0 1,0-1,1 0,1-1,0 1,0-1,1-1,3 3,17 28,-28-40,1 0,0 1,-1-1,1 0,0 0,0 0,-1 0,1 1,0-1,0 0,0-1,1 1,-1 0,0 0,0 0,0-1,1 1,-1-1,0 1,0-1,1 1,-1-1,1 0,-1 1,0-1,1 0,-1 0,1 0,-1 0,0 0,1-1,-1 1,1 0,-1-1,0 1,1-1,-1 1,0-1,0 0,0 1,1-1,-1 0,0 0,0 0,0 0,0 0,0 0,0 0,0 0,-1 0,1 0,0-1,-1 1,1 0,-1 0,1-1,-1 1,1-1,-1 1,0 0,0-1,0 0,91-336,-46 201,-39 126</inkml:trace>
  <inkml:trace contextRef="#ctx0" brushRef="#br0" timeOffset="9270.672">1834 784,'57'-16,"67"-14,-60 33,-62-2,-1-1,0 0,0 0,0 1,0-1,1 0,-1 1,0-1,0 1,0-1,0 1,0 0,0-1,0 1,-1 0,1 0,0 0,0 0,0 0,-1 0,1 0,-1 0,1 0,-1 0,1 0,-1 0,1 0,-1 0,0 0,0 1,1-1,-1 0,0 0,0 0,0 1,-1-1,1 0,0 0,0 0,0 0,-1 1,1-1,-1 0,1 0,-1 0,1 0,-1 0,0 0,1 0,-1 0,0 0,0 0,-15 17,0 0,-1-2,0 1,-1-2,-1-1,-1 0,-4 1,-86 70,109-84,-1 0,1 0,-1 1,1-1,-1 1,1-1,0 1,0-1,-1 1,1 0,0 0,1-1,-1 1,0 0,1 0,-1 0,1 0,-1 0,1 0,0 0,0 0,0 0,0 0,0 0,0 0,0 0,1 0,-1 0,1 0,0 0,-1-1,1 1,0 0,0 0,0 0,0-1,0 1,1-1,-1 1,0-1,1 1,-1-1,1 0,0 0,-1 0,1 0,0 0,0 0,0 0,-1 0,1-1,0 1,2 0,7 1,1 0,-1-1,1 0,0-1,-1 0,1-1,0 0,-1-1,1 0,-1-1,0 0,0-1,10-4,-2-1</inkml:trace>
  <inkml:trace contextRef="#ctx0" brushRef="#br0" timeOffset="9852.471">2088 79,'93'-45,"-62"35,-21 5,-1 1,1 1,0 0,0 0,0 1,1 0,-1 1,0 0,1 1,-1 0,4 1,-12 0,-1-1,1 1,-1-1,1 1,-1 0,0 0,1-1,-1 1,0 0,0 0,1 0,-1 1,0-1,0 0,0 0,-1 1,1-1,0 0,0 1,-1-1,1 1,-1-1,1 1,-1-1,1 1,-1-1,0 1,0 0,0-1,0 1,0-1,0 1,0-1,-1 1,1-1,-1 1,1 0,-1-1,1 0,-1 1,-31 59,-3-26,29-31,1 1,0-1,0 1,0 0,0 1,1-1,0 1,0 0,1 0,0 0,0 0,0 0,0 2,3-6,-1-1,1 1,0-1,-1 1,1-1,0 1,0-1,0 1,1 0,-1-1,0 1,0-1,1 1,-1-1,1 1,0-1,-1 0,1 1,0-1,0 0,0 1,-1-1,2 0,-1 0,0 0,0 0,0 0,0 0,1 0,-1 0,0 0,1 0,-1-1,1 1,-1-1,1 1,-1-1,1 0,-1 1,1-1,-1 0,1 0,-1 0,1 0,1 0,72-10,-51 4,-2 2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02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0 480,'461'0,"-213"-29,-176 17,-55 7</inkml:trace>
  <inkml:trace contextRef="#ctx0" brushRef="#br0" timeOffset="325.913">28 677,'338'0,"-110"-51,-204 47</inkml:trace>
  <inkml:trace contextRef="#ctx0" brushRef="#br0" timeOffset="1049.869">282 0,'4'17,"1"-1,0 1,1-1,1-1,0 1,1-1,1 0,0-1,1 0,1-1,0 0,1 0,0-1,1-1,0 0,1-1,0 0,0-1,1-1,0 0,1-1,14 5,10 5,-1 1,-1 2,-1 2,-1 1,-1 2,2 4,-34-27,0 0,-1 1,1-1,0 1,-1-1,1 1,-1 0,0 0,0 0,0 0,0 0,0 0,-1 1,0-1,1 1,-1-1,-1 1,1-1,0 1,-1-1,0 1,1 0,-2-1,1 1,0 0,-1-1,1 1,-1-1,0 1,0-1,-1 1,1-1,-1 0,0 1,1-1,-1 0,-1 0,1 0,0-1,-1 1,1 0,-2 0,-170 86,-86 96,255-182,1-1,1 0,-1 1,0-1,0 1,1 0,0 0,-1 0,1 1,0-1,1 1,-1 0,1 0,-1-1,1 2,0-1,1 0,-1 0,1 1,-1 3,4 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13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37,'19'0,"12"0,4 0,2 0,-1 0,-1 0,-8-5,-2-2,-2 1,1 1,1 2,0 0,2 2,1-4,-5 3,-11 3,-7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13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53,'24'4,"13"3,4-6,1-3,-3 0,-2-1,-3-4,-3-1,-2 0,0 3,-6-4,-2 1,1 1,-4 1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10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11 199,'-1'-1,"0"0,0 0,0 1,1-1,-1 0,0 0,1 0,-1-1,0 1,1 0,0 0,-1 0,1 0,-1 0,1-1,0 1,0 0,0 0,0-1,0 1,0 0,0 0,0-1,0 1,1 0,-1 0,0 0,1 0,-1-1,1 1,-1 0,1 0,0 0,0 0,-1 0,1 0,0 0,0 0,0 1,0-1,0 0,0 0,0 1,1-1,11-12,1 1,1 1,-1 0,2 1,0 1,0 0,0 1,1 1,0 1,1 0,-1 1,13-1,-16 2,-1 1,0 0,0 1,1 1,-1 0,1 1,-1 0,1 1,-1 1,1 0,-1 1,0 0,1 1,-11-2,-1-1,1 1,-1-1,0 1,0 0,1 0,-1 0,0 0,0 0,-1 0,1 0,0 1,-1-1,0 1,1-1,-1 1,0 0,0-1,0 1,-1 0,1 0,-1 0,0-1,1 1,-1 0,0 0,-1 0,1 0,0 0,-1-1,0 1,0 1,-37 91,32-83,-10 16,-1-1,-2-1,0-1,-2-1,-8 8,7-10,2 1,0 1,2 1,1 1,-12 23,28-46,-1-1,1 1,0 0,0 0,0-1,1 1,-1 0,1 0,-1 0,1 0,0 0,0 0,0 0,1 0,-1 0,1 0,0 0,-1-1,1 1,0 0,1 0,-1-1,0 1,1-1,0 1,-1-1,1 1,0-1,0 0,1 0,-1 0,0 0,1-1,0 1,4 3,0-1,1 0,-1 0,1-1,0 0,0-1,0 0,1 0,-1-1,0 0,6 0,2-2,1 0,0-2,-1 0,0-1,0 0,0-2,0 1,-1-2,2-1,-1 0</inkml:trace>
  <inkml:trace contextRef="#ctx0" brushRef="#br0" timeOffset="789.313">745 2,'-1'-1,"0"1,0 0,1 0,-1 0,0 0,0-1,0 1,1 0,-1 1,0-1,0 0,0 0,0 0,1 0,-1 1,0-1,0 0,1 0,-1 1,0-1,0 1,1-1,-1 1,1-1,-1 1,0-1,1 1,-1 0,1-1,-1 1,1 0,-1-1,1 1,0 0,-1 0,1-1,0 1,0 0,0 0,-1 0,1-1,0 1,0 0,0 0,0 0,0 0,0-1,1 1,-1 0,0 0,0 0,0-1,1 1,-1 0,1 0,-1-1,0 1,1 0,-1-1,1 1,16 90,4-1,5-1,3 1,-27-83,37 105,-39-111,0 0,0-1,0 1,0 0,1 0,-1 0,0 0,1 0,-1 0,0 0,1 0,0-1,-1 1,1 0,-1 0,1 0,0-1,-1 1,1 0,0-1,0 1,-1-1,1 1,0-1,0 1,0-1,0 0,0 1,0-1,0 0,0 0,0 0,0 0,0 0,0 0,0 0,0 0,-1 0,1 0,0 0,0 0,0-1,0 1,0 0,0-1,0 1,0-1,0 1,-1-1,1 0,0 1,0-1,-1 1,1-1,0 0,-1 0,1 0,32-54,-30 50,68-200,-11 44,-60 162,0-1,0 0,1 1,-1-1,0 0,0 1,1-1,-1 0,0 0,0 1,1-1,-1 0,0 0,1 0,-1 0,1 1,-1-1,0 0,1 0,-1 0,0 0,1 0,-1 0,1 0,-1 0,0 0,1 0,-1 0,0 0,1 0,-1 0,1 0,-1 0,0-1,1 1,-1 0,0 0,1 0,-1-1,0 1,1 0,-1 0,0-1,0 1,1 0,-1-1,0 1,0 0,0-1,1 1,-1 0,0-1,0 1,0 0,0-1,0 1,3 38,-3-35,0 29,2-1,1 0,1 0,2 0,1 0,1-1,2 0,1-1,3 4,29 21,-42-53,1 0,-1 0,1-1,-1 1,1 0,0-1,0 0,-1 1,1-1,0 0,0 0,-1 1,1-2,0 1,0 0,-1 0,1 0,0-1,0 1,-1-1,1 1,0-1,-1 0,1 0,-1 0,1 0,-1 0,1 0,-1 0,0 0,1 0,-1-1,0 1,0-1,0 1,0-1,0 1,11-17,-1-1,0-1,-1 1,-2-2,0 1,5-20,8-19,80-180,-97 215</inkml:trace>
  <inkml:trace contextRef="#ctx0" brushRef="#br0" timeOffset="1183.295">293 849,'100'-15,"425"-76,-145-8,-223 65,-155 33,-1 1,0-1,0 1,0-1,0 1,1 0,-1 0,0 0,0-1,1 1,-1 0,0 0,0 1,1-1,-1 0,0 0,0 1,0-1,1 0,-1 1,0-1,0 1,0 0,0-1,0 1,0 0,0 0,0-1,0 1,0 0,0 1,-1 7</inkml:trace>
  <inkml:trace contextRef="#ctx0" brushRef="#br0" timeOffset="1889.782">603 1356,'-6'6,"6"-6,8-15,78-143,48-30,-124 176,-8 8,1 0,-1 0,1 1,0-1,0 1,1-1,-1 1,1 0,0 0,0 1,0-1,0 1,0 0,0 0,0 0,1 0,-1 1,1 0,2-1,-4 4,0 0,0 0,-1 0,1 1,-1-1,1 1,-1 0,0-1,0 1,0 0,0 0,-1 0,1 0,-1 1,0-1,0 0,0 1,0-1,-1 0,1 1,-1-1,0 1,0-1,0 1,0-1,-1 1,0 2,1 10,1-9,-1 2,0 0,1 0,0 0,0 0,1 0,0-1,0 1,1-1,1 1,-1-1,1 0,1 0,3 5,-5-12,1 0,-1 0,0 0,1-1,-1 0,1 1,-1-1,0-1,1 1,-1 0,1-1,-1 0,0 1,0-1,1-1,-1 1,0 0,0-1,0 0,0 1,0-1,-1 0,1-1,-1 1,1 0,-1-1,0 1,0-1,0 0,0 0,0 0,-1 2,29-30,142-127,-170 156,0 0,-1 1,1-1,0 0,1 0,-1 1,0-1,0 1,1 0,-1 0,1 0,-1 0,1 0,0 0,-1 1,1-1,-1 1,1 0,0 0,0 0,-1 0,1 0,0 1,-1-1,1 1,-1-1,1 1,-1 0,1 0,-1 0,1 1,-1-1,0 0,1 1,-1 0,0-1,0 1,0 0,-1 0,1 0,0 0,-1 1,1-1,-1 0,0 1,0-1,0 1,0 0,17 237,-12-222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15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6 507,'-5'-7,"18"21,9 19,-1 2,-1 0,-2 0,13 39,58 207,-44-163,-45-118,0 1,0-1,0 1,1 0,-1-1,0 1,1-1,-1 1,0-1,1 1,-1-1,0 1,1-1,-1 1,1-1,-1 1,1-1,-1 0,1 1,-1-1,1 0,-1 1,1-1,0 0,-1 0,1 0,-1 0,1 1,0-1,-1 0,1 0,0 0,-1 0,1 0,-1-1,1 1,0 0,-1 0,1 0,0 0,-1-1,1 1,-1 0,1-1,-1 1,1 0,-1-1,1 1,-1 0,1-1,-1 1,0-1,1 1,-1-1,1 1,-1-1,0 0,0 1,1-1,-1 1,17-42,-15 37,23-90,-3 0,-5-1,2-65,-18 152,32-269,-28 275,-4 14</inkml:trace>
  <inkml:trace contextRef="#ctx0" brushRef="#br0" timeOffset="446.214">654 958,'56'-17,"58"-11,-113 28,0 0,0 0,0 0,0 1,0-1,0 0,0 1,0-1,0 1,0-1,0 1,-1 0,1-1,0 1,0 0,-1 0,1-1,0 1,-1 0,1 0,0 0,-1 0,1 0,-1 0,0 0,1 0,-1 0,0 0,0 0,1 0,-1 0,0 0,0 0,0 0,0 0,0 0,-1 0,1 0,0 0,0 0,-1 0,1 0,-1 0,1 0,-1 0,1 0,-1 0,1 0,-1-1,0 1,1 0,-1 0,0 0,-38 45,39-46,-120 141,119-138,1-1,-1 0,1 0,0 1,0-1,0 0,0 0,0 1,1-1,-1 0,1 0,-1 0,1 1,0-1,0 0,0 0,0 0,0 0,0 0,1-1,-1 1,0 0,1-1,0 1,-1 0,1-1,0 0,0 1,0-1,0 0,0 0,0 0,0 0,0-1,0 1,0-1,1 1,-1-1,0 0,0 1,1-1,-1 0,0-1,0 1,1 0,-1-1,0 1,0-1,0 1,0-1,1 0,0-1,7 0,0 0,-1 0,1-1,-1 0,0-1,0 0,0-1,-1 0,0 0,1 0,-2-1,1-1,-1 1,0-1,0 0,3-5,-2-5</inkml:trace>
  <inkml:trace contextRef="#ctx0" brushRef="#br0" timeOffset="881.271">824 140,'7'-9,"1"0,0 0,0 1,1 0,0 1,0 0,0 0,1 1,1 0,-1 1,1 0,-1 0,1 1,1 1,-1 0,3 0,96-3,-107 7,0 0,1 0,-1 0,0 0,0 1,0-1,0 1,0 0,0 0,0 0,-1 0,1 0,-1 0,0 1,1-1,-1 1,0 0,0 0,-1 0,1 0,-1 0,1 0,-1 0,0 0,0 1,0-1,-1 0,1 1,-1-1,0 2,0 2,0 0,-1 0,0 0,-1-1,1 1,-1-1,-1 1,1-1,-1 0,0 0,0 0,-1 0,0 0,0-1,-2 3,-26 47,31-54,1 0,-1 1,1-1,-1 0,1 0,0 1,0-1,0 0,0 1,0-1,0 0,0 1,0-1,0 0,0 1,1-1,-1 0,1 0,-1 1,1-1,-1 0,1 0,0 0,-1 0,1 0,0 0,0 0,0 0,0 0,0 0,0 0,0 0,0-1,0 1,0 0,1-1,-1 1,0-1,0 0,1 1,-1-1,0 0,1 1,61 5,-58-6,113-3,-93 2</inkml:trace>
  <inkml:trace contextRef="#ctx0" brushRef="#br0" timeOffset="1147.16">1417 788,'38'-4,"18"-3,4-3,-4-2,-6 3,-7 1,-6 4,-4 1,-3 2,-2 1,-1 0,-5 0</inkml:trace>
  <inkml:trace contextRef="#ctx0" brushRef="#br0" timeOffset="1849.217">2009 365,'39'117,"-28"-94,157 404,-169-426,1 0,0 1,0-1,0 0,0 1,0-1,1 0,-1 0,0 1,1-1,-1 0,0 0,1 0,0 1,-1-1,1 0,0 0,-1 0,1 0,0 0,0 0,0 0,0 0,0-1,0 1,0 0,0 0,0-1,0 1,0-1,1 1,-1-1,0 1,0-1,0 0,1 0,-1 0,0 1,1-1,-1 0,0 0,0-1,1 1,-1 0,0 0,0-1,1 1,-1-1,0 1,0-1,0 1,0-1,1 0,-1 1,0-1,0 0,-1 0,1 0,0 0,0 0,0-1,11-16,-2-2,-1 1,0-1,-1 0,-1-1,1-9,19-52,145-408,-168 476</inkml:trace>
  <inkml:trace contextRef="#ctx0" brushRef="#br0" timeOffset="2118.329">2686 874,'5'24,"2"12,-1 6,-1-1,-2-6</inkml:trace>
  <inkml:trace contextRef="#ctx0" brushRef="#br0" timeOffset="2583.756">2969 55,'3'-5,"0"1,0 0,1 0,-1 1,1-1,0 1,0-1,0 1,0 1,1-1,-1 1,1-1,0 1,0 1,0-1,0 1,0-1,0 1,0 1,0-1,0 1,5 0,-8 0,1 0,0-1,-1 2,1-1,-1 0,1 0,-1 1,1-1,-1 1,1 0,-1 0,0 0,1 0,-1 0,0 1,0-1,0 1,0-1,0 1,0 0,0 0,-1 0,1-1,-1 2,1-1,-1 0,0 0,1 0,-1 1,-1-1,1 1,0-1,0 1,-1-1,0 1,1-1,-1 1,0-1,0 1,0-1,-1 1,1-1,0 1,-1-1,0 2,-24 62,21-58,0-1,0 1,1 0,0 0,1 0,-1 1,2-1,-1 0,1 1,0-1,1 1,0-1,0 1,1-1,0 2,2-7,0 1,1 0,-1-1,1 0,0 0,0 0,0 0,0-1,0 0,0 1,1-2,-1 1,1 0,0-1,-1 0,1 0,0 0,0-1,-1 1,1-1,0 0,0-1,0 1,-1-1,1 0,3-1,5 1,75-13,-63 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49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1 424,'301'-17,"-102"-6,-140 14,-50 13</inkml:trace>
  <inkml:trace contextRef="#ctx0" brushRef="#br0" timeOffset="271.707">114 622,'14'0,"15"0,7 0,2 0,0-5,-3-1,-1 0,-3 1,-1 1,-1 2,-1 1,0 1,-5 0</inkml:trace>
  <inkml:trace contextRef="#ctx0" brushRef="#br0" timeOffset="783.132">311 1,'11'18,"1"-1,1 0,0-1,1 0,1-1,0-1,1 0,0-1,1-1,1-1,0 0,1-1,0-1,0-1,0 0,10 1,-12-4,0 0,-1 1,0 1,0 1,-1 0,0 1,0 0,-1 1,-1 1,1 1,-2-1,11 14,-21-20,0 0,0 1,0-1,-1 1,0-1,0 1,0 0,-1-1,0 1,0 0,0-1,-1 1,0 0,0-1,0 1,-1 0,0-1,0 0,0 1,-1-1,1 0,-1 0,0-1,-1 1,1-1,-1 1,0-1,0 0,-1 0,1-1,-1 1,1-1,-1 0,0 0,-1-1,-40 26,10-8,0 2,1 2,1 1,2 2,-9 9,1 28,33-42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22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1 284,'73'0,"177"-11,19-25,-193 26,-86 14,-2 2</inkml:trace>
  <inkml:trace contextRef="#ctx0" brushRef="#br0" timeOffset="269.725">113 510,'34'-5,"15"-2,5 1,3 1,-5-3,-5-1,-6 2,0 2,-3 1,-3 3,-2 0,-3 0,0 2,-7 4,-6 1</inkml:trace>
  <inkml:trace contextRef="#ctx0" brushRef="#br0" timeOffset="1182.092">423 1,'81'61,"111"42,45-4,-235-99,-1 0,1 0,-1 0,0 1,1-1,-1 0,0 1,0-1,1 1,-1-1,0 1,0 0,0-1,1 1,-1 0,0 0,0 0,0 0,0 0,-1 0,1 0,0 0,0 0,-1 1,1-1,0 0,-1 0,1 1,-1-1,0 0,1 1,-1-1,0 0,0 1,0-1,0 0,0 1,0-1,0 0,-1 1,1-1,0 0,-1 1,1-1,-1 0,1 1,-1-1,0 0,1 0,-1 0,0 0,0 0,0 0,0 0,0 0,0 0,0 0,0 0,0-1,-1 1,-113 72,-125 121,170-114,61-64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1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0 174,'2'-5,"0"0,0 0,0 0,1 1,-1-1,1 1,0 0,1-1,-1 1,1 1,-1-1,1 0,1 1,-1 0,0 0,3-1,-7 4,20-13,2 2,-1 0,2 1,-1 1,1 1,1 2,11-3,-22 6,15-4,-1 1,2 2,-1 1,0 1,0 1,25 3,-51-2,1 0,-1 0,0 0,0 1,1-1,-1 1,0-1,0 1,1 0,-1 0,0 0,0 0,0 0,0 0,-1 1,1-1,0 1,0-1,-1 1,1 0,-1 0,1 0,-1 0,0 0,0 0,0 0,0 0,0 0,0 0,-1 0,1 1,-1-1,0 0,1 0,-1 1,0-1,0 0,0 1,-1-1,1 0,0 1,-1-1,0 0,1 0,-1 0,0 0,0 1,0-1,-2 1,-10 25,-1-1,-2 0,0-2,-2 0,-1 0,-1-2,-1 0,-1-2,-4 3,-47 55,71-77,1 0,-1 1,1-1,0 1,0-1,0 1,1-1,-1 1,1 0,-1-1,1 1,0 0,0-1,0 1,0 0,0-1,1 1,-1 0,1-1,0 1,0-1,0 1,0-1,0 1,1-1,-1 0,1 1,-1-1,1 0,0 0,0 0,0 0,0-1,0 1,0 0,0-1,1 1,4 3,0-1,0 0,0 0,0 0,1-1,-1 0,1-1,0 0,-1 0,1 0,0-1,0 0,0-1,1 0,-1 0,0-1,0 0,0 0,0-1,1 0,94-28,-85 23</inkml:trace>
  <inkml:trace contextRef="#ctx0" brushRef="#br0" timeOffset="683.252">847 89,'18'39,"67"244,-84-282,-1 1,0-1,0 0,1 0,-1 0,0 0,1 0,-1 0,1 0,0 0,-1 0,1 0,0 0,0 0,-1 0,1 0,0 0,0-1,0 1,0 0,0-1,0 1,0-1,0 1,0-1,0 1,1-1,-1 0,0 0,0 1,0-1,0 0,1 0,-1 0,0 0,0 0,0-1,0 1,0 0,1 0,-1-1,0 1,0-1,0 1,0-1,0 1,0-1,0 0,0 0,0 1,0-1,-1 0,1 0,0 0,0 0,-1 0,16-18,-2 0,0-1,-1-1,-1 0,-1-1,-1 0,0-4,14-26,32-55,-56 106,0 0,1 1,-1-1,0 0,0 1,0-1,1 1,-1-1,0 1,1-1,-1 0,0 1,1-1,-1 1,1 0,-1-1,1 1,-1-1,1 1,-1 0,1-1,-1 1,1 0,0 0,-1-1,1 1,-1 0,1 0,0 0,-1 0,1 0,0 0,-1 0,1 0,0 0,-1 0,1 0,-1 0,1 0,0 0,-1 1,1-1,-1 0,1 1,0-1,-1 0,1 1,-1-1,1 0,-1 1,1-1,-1 1,0-1,1 1,-1-1,0 1,1-1,-1 1,0 0,1-1,-1 1,0-1,0 1,0 0,7 43,-7-31,0 1,1-1,0 1,1-1,0 1,1-1,1 0,0 0,1-1,0 1,1-1,1 0,-1 0,2-1,0 0,0 0,8 7,-14-16,1-1,-1 0,0 1,0-1,1 0,-1 0,0 0,1 0,-1-1,1 1,-1-1,1 0,-1 1,1-1,0 0,-1 0,1-1,-1 1,1-1,-1 1,1-1,-1 0,0 0,1 0,-1 0,0 0,1 0,-1-1,0 1,0-1,0 1,0-1,-1 0,1 0,0 0,0 0,53-84,-50 78,108-224,-102 208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4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0 170,'267'-39,"306"-53,-437 64,-90 20,-25 6</inkml:trace>
  <inkml:trace contextRef="#ctx0" brushRef="#br0" timeOffset="703.546">340 735,'53'-114,"5"4,31-39,-87 145,64-73,-63 78,0 0,0 0,0 0,0 1,0 0,-1-1,1 1,-1 0,1 0,-1 0,0 1,1-1,-1 1,0-1,-1 1,1 0,0-1,-1 1,0 0,1 0,-1 0,0 0,-1 0,1 1,0-1,-1 1,2 0,8 38,-11-38,1 0,0 0,0 0,0 0,0 0,1 0,-1 0,1 0,0 0,1-1,-1 1,0 0,1-1,0 1,0-1,0 1,0-1,1 0,-1 0,1 0,0 0,0 0,0-1,0 1,0-1,1 0,-1 0,0 0,1-1,0 1,-1-1,1 1,0-1,0-1,2 1,1-3,1-2,0 1,-1-1,0 0,0 0,0-1,-1 0,1 0,-1-1,0 0,-1 0,2-2,8-6,156-141,-169 152,1 0,0 0,-1 1,1 0,0-1,0 1,0 0,1 0,-1 0,0 1,1-1,-1 1,1 0,0 0,-1 0,1 1,0-1,-1 1,1 0,0 0,0 0,0 0,-1 1,1-1,0 1,-1 0,1 0,-1 0,1 1,-1 0,1-1,-1 1,0 0,0 0,0 1,0-1,2 2,-2 7,0-1,-1 0,0 1,-1 0,0-1,0 1,-1 0,-1-1,0 1,-1 6,0-6,1 0,0 0,1 0,0 0,1 0,0 0,1 0,0 0,4 9,19 10,-9-22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0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613,'5'0,"6"0,7 0,4 0,3 0,3 0,1 0,1 0,-1-5,0-1,0 0,0 1,0 1,-6 2</inkml:trace>
  <inkml:trace contextRef="#ctx0" brushRef="#br0" timeOffset="235.433">1271 867,'24'0,"13"0,4-5,1-1,-3-1,-2 2,-3 2,-3 1,-7-4,-6-1</inkml:trace>
  <inkml:trace contextRef="#ctx0" brushRef="#br0" timeOffset="-1795.077">1 444,'91'255,"-68"-187,-4 0,-2 1,2 38,0-35,-18-71,-1-1,0 1,1-1,-1 0,0 1,1-1,-1 0,0 1,1-1,-1 0,1 1,-1-1,0 0,1 0,-1 0,1 1,-1-1,1 0,-1 0,1 0,-1 0,1 0,-1 0,1 0,-1 0,1 0,-1 0,1 0,-1 0,1 0,-1 0,0-1,1 1,-1 0,1 0,-1 0,1-1,-1 1,0 0,1-1,-1 1,1 0,-1-1,0 1,1 0,-1-1,0 1,0-1,1 1,-1-1,0 1,0 0,0-1,0 1,0-1,1 1,-1-1,0 1,0-1,0 1,0-1,11-32,103-464,-84 308,-28 163</inkml:trace>
  <inkml:trace contextRef="#ctx0" brushRef="#br0" timeOffset="-658.979">452 924,'77'-15,"-69"12,0 1,0-1,1 1,-1 1,0 0,1 0,-1 0,1 1,-1 1,1-1,-1 1,7 2,-14-2,1 0,-1-1,1 1,-1 0,0 0,1 0,-1 0,0 1,1-1,-1 0,0 0,0 1,0-1,0 1,-1-1,1 1,0-1,-1 1,1-1,0 1,-1 0,0-1,1 1,-1 0,0-1,0 1,0 0,0 0,0-1,-1 1,1 0,0-1,-1 1,1 0,-1-1,0 1,1-1,-1 1,0-1,0 1,0-1,-1 1,-43 64,-52 19,97-85,-1 1,0-1,0 0,1 0,-1 1,0-1,1 1,-1-1,0 1,1-1,-1 1,1-1,-1 1,1 0,-1-1,1 1,-1 0,1-1,0 1,-1 0,1-1,0 1,-1 0,1 0,0 0,0-1,0 1,0 0,0 0,0 0,0-1,0 1,0 0,0 0,0 0,1-1,-1 1,0 0,0 0,1-1,-1 1,1 0,-1-1,1 1,-1 0,1-1,-1 1,1-1,-1 1,1-1,0 1,-1-1,1 1,0-1,-1 1,1-1,0 0,0 0,-1 1,1-1,0 0,0 0,0 0,0 0,58 5,-54-5,122-31,-105 21</inkml:trace>
  <inkml:trace contextRef="#ctx0" brushRef="#br0" timeOffset="3367.931">537 77,'216'-67,"-214"65,1 1,-1 0,0 0,1 0,-1 0,1 0,-1 1,1-1,-1 1,1-1,0 1,-1 0,1 0,-1 0,1 1,0-1,-1 0,1 1,-1 0,1 0,-1 0,1 0,-1 0,0 0,0 0,1 1,-1-1,0 1,0 0,0-1,0 1,-1 0,1 0,-1 0,1 1,-1-1,1 0,-1 0,0 1,0-1,0 1,-1-1,1 3,-2 2,0 1,-1-1,0 1,-1-1,0 0,0 0,0 0,-1 0,0-1,0 1,-1-1,0 0,0 0,0-1,-1 0,1 0,-6 3,-32 38,43-45,-1-1,1 1,-1 0,1-1,-1 1,1 0,0 0,-1-1,1 1,0 0,0 0,0 0,-1 0,1-1,0 1,0 0,0 0,0 0,0 0,1-1,-1 1,0 0,0 0,0 0,1-1,-1 1,0 0,1 0,-1-1,1 1,-1 0,1-1,-1 1,1-1,0 1,-1 0,1-1,0 1,-1-1,1 1,0-1,-1 0,1 1,0-1,0 0,0 0,-1 1,1-1,0 0,0 0,0 0,0 0,-1 0,1 0,0 0,0 0,0-1,58 5,-54-4,114-2,-94 2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7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1 340,'10'94,"31"157,96 166,-137-415,0-1,0 0,0 1,0-1,1 0,-1 0,0 1,0-1,1 0,-1 0,1 1,-1-1,1 0,0 0,-1 0,1 0,0 0,0 0,0 0,0 0,0 0,0 0,0 0,0-1,0 1,0 0,0-1,0 1,1-1,-1 1,0-1,0 0,1 1,-1-1,0 0,0 0,1 0,-1 0,0 0,1 0,-1 0,0-1,0 1,1 0,-1-1,0 1,0-1,1 1,-1-1,0 0,0 1,0-1,0 0,0 0,0 0,42-107,-31 66,106-357,-40 165,-75 226,-6 14</inkml:trace>
  <inkml:trace contextRef="#ctx0" brushRef="#br0" timeOffset="282.97">593 961,'0'24,"0"12,0 6,5-5,1-9</inkml:trace>
  <inkml:trace contextRef="#ctx0" brushRef="#br0" timeOffset="1109.757">876 57,'52'-19,"91"-18,-45 45,-96-7,0-1,1 1,-1 0,0 0,0 1,0-1,0 0,0 1,0-1,0 1,0-1,-1 1,1 0,-1 0,1 0,-1 0,0 0,1 0,-1 0,0 1,0-1,-1 0,1 1,0-1,-1 0,0 1,1-1,-1 1,0-1,0 0,0 1,-1-1,1 1,-1-1,1 0,-1 1,0 1,-4 9,0-1,-1 1,-1-1,0 0,0 0,-1-1,0 0,-1 0,-2 0,-27 37,36-46,1-1,-1 1,1 0,0-1,-1 1,1 0,0 0,0 0,0 0,0 0,0 0,1 0,-1 0,0 1,1-1,0 0,0 0,-1 0,1 1,0-1,1 0,-1 0,0 0,1 1,-1-1,1 0,0 0,0 0,-1 0,1 0,1 0,-1 0,0 0,0-1,1 1,-1 0,1-1,-1 1,1-1,0 1,0-1,0 0,-1 0,1 0,0 0,0 0,0 0,1 0,-1-1,0 1,0-1,0 0,2 1,14 1,0-1,0 0,0-2,0 0,0-1,0 0,-1-2,1 0,6-3,24-2,-26 6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6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1 282,'14'0,"10"0,5 0,3 0,1 0,-1 0,-1-4,5-3,0 1,-1 2,-2-5,-2 1,0 1,-2 2,-1 1,-5 2</inkml:trace>
  <inkml:trace contextRef="#ctx0" brushRef="#br0" timeOffset="271.022">227 1,'0'38,"0"18,0 4,0-4,0-6,0-7,0-6,4-4,3-4,-1-1,-1-1,3-5,0-1,5-4,-2-6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48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1,'24'4,"13"2,4 0,1-1,-2-1,-4-2,-2-1,-3-1,-1 0,-2 0,0 5,0 1,-1 0,-4-6,-2-3,-3-1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48.3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69,'34'0,"20"-5,6-1,3 0,-5 1,-8-3,-7-1,-6 2,-5 2,-3 1,-1-3,-6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47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51,'4'2,"-1"-1,1 1,0 0,0 0,-1 1,0-1,1 1,-1-1,0 1,0 0,0 0,-1 0,1 1,-1-1,0 1,1-1,-2 1,1 0,0 0,16 39,-2 0,-2 1,-2 1,6 41,10 39,30 114,-59-238,1 0,0-1,-1 1,1 0,0 0,0 0,0-1,0 1,0 0,0 0,0 0,0 0,0-1,0 1,0 0,0 0,0 0,1-1,-1 1,0 0,1 0,-1 0,0-1,1 1,-1 0,1-1,-1 1,1 0,0-1,-1 1,1-1,-1 1,1-1,0 1,0-1,-1 0,1 1,0-1,0 0,-1 1,1-1,0 0,0 0,0 0,0 0,-1 0,1 0,0 0,0 0,0 0,0 0,-1 0,1-1,0 1,0 0,0 0,-1-1,1 1,0-1,-1 1,1-1,0 1,-1-1,1 1,0-1,-1 1,1-1,41-131,149-407,-170 457,-54 180,23-71</inkml:trace>
  <inkml:trace contextRef="#ctx0" brushRef="#br0" timeOffset="420.207">508 588,'77'-30,"20"6,-94 24,0 0,-1-1,1 1,-1 0,1 0,-1 1,1-1,0 1,-1-1,1 1,-1 0,0 0,1 0,-1 0,0 0,1 0,-1 1,0-1,0 1,0 0,0-1,0 1,-1 0,1 0,0 0,-1 0,0 1,1-1,-1 0,0 1,0-1,0 0,-1 1,1-1,0 1,-1 1,-1 6,0 0,-1 0,0 0,-1 0,0 0,0-1,-1 1,-1-1,1 0,-2 0,1 0,-1-1,0 0,-1 0,0 0,0-1,-3 2,-12 17,-41 61,63-86,-1 1,0-1,1 1,-1-1,0 1,1 0,0-1,-1 1,1 0,0 0,0-1,0 1,0 0,0-1,1 1,-1 0,0-1,1 1,-1 0,1-1,0 1,-1-1,1 1,0-1,0 1,0-1,0 1,0-1,0 0,1 0,-1 1,0-1,1 0,-1 0,0 0,1-1,-1 1,1 0,0 0,-1-1,1 1,0-1,-1 0,1 1,1-1,81 4,34-32,-93 19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45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113 311,'350'-17,"-133"-12,-215 28,12-2,-1 0,1 1,0 1,0 0,0 1,0 0,-1 1,11 2,-7 3</inkml:trace>
  <inkml:trace contextRef="#ctx0" brushRef="#br0" timeOffset="286.477">0 650,'338'-46,"-107"23,-121 7,-86 15</inkml:trace>
  <inkml:trace contextRef="#ctx0" brushRef="#br0" timeOffset="748.172">367 0,'0'7,"1"0,0 0,0 0,1 0,-1 0,1 0,1-1,-1 1,1-1,1 0,-1 0,1 0,0 0,0 0,1-1,-1 0,1 0,0 0,1-1,-1 1,1-1,0-1,0 1,0-1,0 0,1 0,2 0,332 113,-334-114,0-1,1 1,-1 0,0 1,0 0,0 0,0 0,-1 1,1 0,-1 0,0 1,0 0,-1 0,1 0,-1 0,0 1,0 0,-1 0,0 1,0-1,-1 1,1 0,-1 0,-1 0,1 0,-1 2,-2-1,0 0,0 0,-1 0,0 0,-1 0,0 0,0 0,-1-1,1 1,-2-1,1 0,-1 1,0-2,-1 1,1 0,-1-1,-1 0,-1 1,-116 97,102-88,-50 29,58-39,-1 1,1 1,1 0,0 1,0 0,1 1,0 1,0-1,1 1,1 1,0 0,-1 2,2 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3:25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1,'0'10,"-4"17,-7 9,-2 3,2 0,-2-2,1-3,-2-2,1-1,-2-2,2-1,-2 0,2 0,2-5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59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31,'7'-5,"0"1,0 1,0-1,1 1,-1 1,1-1,0 1,0 0,0 1,0 0,0 0,0 1,0 0,8 1,-1-1,142 18,-129-13,-1 0,1-2,0-1,0-1,0-2,18-2,-23-2,-4-2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49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1158,'-2'0,"1"-1,-1 1,1-1,0 1,0-1,-1 1,1-1,0 0,0 0,0 0,-1 0,1 1,0-2,0 1,1 0,-1 0,0 0,0 0,0 0,1-1,-1 1,1 0,-1-1,1 1,-1 0,1-1,0 1,0-1,-1 1,1 0,0-1,1 1,-1-1,0 1,0-1,0 1,1 0,-1-1,1 1,-1 0,1-1,0 1,-1 0,1 0,0 0,0-1,0 1,0 0,0 0,0 0,0 0,0 1,0-1,0 0,1 0,-1 1,0-1,0 0,1 1,-1 0,1-1,-1 1,29-12,0 1,1 1,0 2,1 1,0 2,23-2,-42 6,-10-1,0 1,0 0,1 0,-1 1,0-1,1 1,-1-1,0 1,1 0,-1 0,1 1,-1-1,0 1,1-1,-1 1,0 0,0 0,1 1,-1-1,0 1,0-1,0 1,-1 0,1 0,0 0,-1 1,1-1,-1 1,0-1,0 1,0 0,0-1,0 1,-1 0,1 1,-1-1,0 0,0 0,0 0,0 1,-1-1,1 0,-1 2,-4 10,-1 1,-1-1,0 0,-1-1,-1 0,0 0,-1 0,0-1,-1 0,-1-1,0-1,0 1,-1-2,-1 1,-44 48,25-25,23-26,0 1,0 0,1 0,1 1,0 0,0 0,1 1,0-1,-4 12,9-19,1 0,0 0,-1 0,1 0,0 0,1-1,-1 1,0 0,1 0,0 0,0 0,0-1,0 1,0 0,0-1,0 1,1-1,0 1,-1-1,1 0,0 0,0 0,0 0,0 0,1 0,-1 0,1-1,-1 1,1-1,0 1,85 30,-70-32,0-1,1 0,-1-2,0 0,-1-1,1 0,0-2,-1 0,0-1,-1-1,0 0,7-5,-2 0,-4 1</inkml:trace>
  <inkml:trace contextRef="#ctx0" brushRef="#br0" timeOffset="632.127">1131 988,'-1'44,"2"0,3 0,1 0,2 0,8 22,-15-65,47 116,-45-114,0 0,0 0,0 0,0 0,0 0,1 0,-1-1,1 1,0-1,0 0,0 0,0 0,0 0,0-1,0 1,1-1,-1 1,1-1,-1 0,1-1,-1 1,1-1,-1 1,1-1,0 0,-1-1,1 1,0 0,-1-1,1 0,-1 0,1 0,-1 0,7-5,0-1,0 1,-1-2,0 1,0-1,-1 0,0-1,-1 0,0 0,0-1,3-7,-8 14,83-136,-85 140,0 0,1-1,-1 1,0-1,0 1,1-1,-1 1,1-1,-1 1,0-1,1 0,-1 1,1-1,-1 1,1-1,-1 0,1 0,-1 1,1-1,0 0,-1 0,1 0,-1 1,1-1,-1 0,1 0,0 0,-1 0,1 0,-1 0,1 0,0 0,-1 0,1-1,-1 1,1 0,0 0,-1-1,1 1,-1 0,1 0,-1-1,1 1,-1-1,1 1,-1 0,0-1,1 1,-1-1,1 0,2 14,7 24,-10-29,1-1,0 0,1 0,-1 0,1 1,1-2,-1 1,1 0,0 0,1-1,0 0,0 0,0 0,1 0,0-1,0 1,0-1,0 0,1-1,0 1,1-1,0-4,-1-1,1 0,0 0,-1-1,1 0,-1 0,1 0,-1-1,0 0,0 0,0-1,0 1,-1-1,1-1,-1 1,0-1,-1 0,1 0,-1 0,0 0,0-1,3-5,144-236,-95 132,-46 91</inkml:trace>
  <inkml:trace contextRef="#ctx0" brushRef="#br0" timeOffset="978.506">538 1807,'260'-13,"0"-11,144-37,-370 56,273-35,-278 40</inkml:trace>
  <inkml:trace contextRef="#ctx0" brushRef="#br0" timeOffset="1619.277">848 2372,'257'-286,"-110"127,-147 158,0 0,1 0,-1 0,1 0,-1 0,1 1,-1-1,1 0,-1 0,1 0,0 0,-1 1,1-1,0 0,0 1,0-1,0 1,-1-1,1 1,0-1,0 1,0-1,0 1,0 0,0 0,0-1,0 1,0 0,0 0,0 0,0 0,1 0,-1 0,0 1,0-1,0 0,0 0,0 1,0-1,-1 1,1-1,0 1,0-1,0 1,0-1,0 1,-1 0,1 0,0-1,-1 1,1 0,0 0,-1 0,1 0,-1-1,1 2,9 185,-9-185,-1 1,1-1,0 0,0 0,0 0,1-1,-1 1,0 0,1 0,-1-1,1 1,-1 0,1-1,0 0,0 1,0-1,-1 0,1 0,0 0,1 0,-1 0,0-1,0 1,0-1,0 1,1-1,-1 0,0 0,0 0,0 0,1 0,-1 0,0-1,0 1,1-1,71-34,173-173,-246 206,1-1,-1 1,1 0,0-1,0 1,0 0,0 0,0 0,1 0,-1 1,1-1,-1 1,1-1,-1 1,1 0,0 0,0 0,-1 0,1 0,0 1,0-1,0 1,0 0,0 0,0 0,0 0,0 1,-1-1,1 1,0 0,0-1,0 1,-1 0,1 1,0-1,-1 0,1 1,-1 0,1-1,-1 1,0 0,0 0,0 1,0-1,2 11,-1 1,-1-1,0 0,-1 1,0 0,-1-1,0 1,-2 6,8 95,24-50,-16-50</inkml:trace>
  <inkml:trace contextRef="#ctx0" brushRef="#br0" timeOffset="2193.716">2288 1695,'34'4,"15"-2,5-2,2-2,-3 1,-6 0,-1 0,-4-5,-5-1,-2 1,-4 1,-2 1,-1 2,-5 1</inkml:trace>
  <inkml:trace contextRef="#ctx0" brushRef="#br0" timeOffset="2435.827">2598 1440,'5'33,"1"17,-4 9,-4-1,0-1,-1 0,-4-5,-1-2,0-4,3-6,1-4,6-4,8-8,3-7</inkml:trace>
  <inkml:trace contextRef="#ctx0" brushRef="#br0" timeOffset="2863.828">3106 1186,'11'22,"-1"0,-1 1,-1 0,-1 0,-1 1,-2 0,0 0,-1 1,-1-1,-2 1,0-1,-3 17,11 134,60 119,-68-293,0 0,0 0,-1 0,1 0,0 0,0 0,0 0,0 0,0 0,0 0,0 0,0 0,1 0,-1 0,0 0,0-1,1 1,-1 0,1 0,-1 0,1 0,-1 0,1-1,0 1,-1 0,1 0,0-1,0 1,-1 0,1-1,0 1,0-1,0 1,0-1,0 0,0 1,-1-1,1 0,0 1,0-1,0 0,0 0,0 0,0 0,0 0,0 0,0 0,0-1,0 1,0 0,0 0,0-1,0 1,0 0,0-1,0 1,0-1,-1 0,1 1,0-1,0 1,-1-1,1 0,0 0,7-12,0-1,-1 0,0 0,-1-1,-1 0,0 0,-1 0,2-16,12-35,163-469,-143 443,-31 80</inkml:trace>
  <inkml:trace contextRef="#ctx0" brushRef="#br0" timeOffset="3117.696">3699 1863,'-9'34,"-9"11,-1 2,3-1,9-10,6-9</inkml:trace>
  <inkml:trace contextRef="#ctx0" brushRef="#br0" timeOffset="3499.914">3924 988,'8'-6,"0"1,1-1,0 1,0 1,0 0,0 0,0 1,1 0,0 0,0 1,-1 0,1 1,0 0,0 1,0 0,0 1,0 0,0 0,0 1,0 0,0 1,2 1,-10-3,1 0,-1 1,0-1,0 1,0 0,0-1,0 1,0 0,-1 0,1 0,-1 1,1-1,-1 0,0 0,0 1,0-1,0 1,0-1,-1 1,1-1,-1 1,1-1,-1 1,0 0,0-1,0 1,0-1,-1 1,1 0,-1-1,0 1,1-1,-1 1,0-1,-1 1,-54 85,36-63,18-24,0 1,1-1,-1 1,0 0,1 0,-1 0,1 0,-1 0,1 0,0 0,0 0,0 0,0 1,1-1,-1 0,0 1,1-1,0 0,-1 1,1-1,0 1,0-1,0 1,1-1,-1 0,1 1,-1-1,1 0,0 1,0-1,0 0,0 0,0 1,0-1,1 0,-1 0,1-1,-1 1,1 0,0 0,0-1,1 2,109 6,-29-7,-58 3</inkml:trace>
  <inkml:trace contextRef="#ctx0" brushRef="#br0" timeOffset="4445.458">482 508,'-10'-4,"-1"-1,1 2,-1-1,0 1,0 1,0 0,0 1,0 0,0 0,-1 1,1 1,0 0,0 0,0 1,0 1,0 0,0 0,0 1,1 0,0 1,0 0,0 1,1 0,-1 1,2 0,-1 0,1 0,0 1,0 1,1-1,0 1,1 1,0-1,-5 10,-2 20,2 1,1 0,2 1,2 0,2 0,1 0,2 1,2-1,3 8,25 266,-26-166,-6 0,-7 0,-17 75,-21 67,35-219,8-54,1-1,1 1,1 0,1 0,0 0,1 0,1-1,3 18,-3-31,0-1,0 1,1-1,-1 0,1 0,0 1,0-1,0-1,0 1,1 0,-1 0,1-1,-1 1,1-1,0 0,0 0,0 0,1 0,-1-1,0 1,0-1,1 0,-1 0,1 0,-1 0,4 0,105 0,-75-4,77 2,-89 1</inkml:trace>
  <inkml:trace contextRef="#ctx0" brushRef="#br0" timeOffset="5401.397">4150 424,'34'-1,"0"1,0 2,0 1,-1 2,1 1,-1 2,17 6,-45-10,1 1,-1 0,0-1,0 2,0-1,-1 0,0 1,0 0,0 0,-1 0,0 1,0-1,0 1,-1-1,0 1,0 0,-1 0,0 0,0 0,-1 0,0 0,0 0,0 0,-1 0,0 0,0 0,-1 0,-2 5,1 30,1 908,-25-649,-4-36,31-248,1-14,0 0,-1 1,0-1,1 1,-1-1,0 1,0-1,-1 1,1-1,-1 1,0-1,0 1,0-1,0 0,-1 0,1 1,-1-1,0 0,0 0,0 0,0-1,0 1,-1-1,1 1,-1-1,1 0,-3 2,-19 4,-1-1,1-1,-1-1,0-1,0-2,-15 0,-61 9,-29 5,104-15</inkml:trace>
  <inkml:trace contextRef="#ctx0" brushRef="#br0" timeOffset="5965.888">4857 1,'-20'33,"-5"17,0 4,6-3,0-4,4-6,4-5,-1-4,2-7</inkml:trace>
  <inkml:trace contextRef="#ctx0" brushRef="#br0" timeOffset="6212.555">5110 198,'-33'38,"-17"18,-9 9,1-2,6-2,6-7,7-7,4-7,5-6,6-3,3-8,5-2,5-6</inkml:trace>
  <inkml:trace contextRef="#ctx0" brushRef="#br0" timeOffset="6514.404">4941 622,'274'-27,"-272"27,-1-1,1 1,0 0,-1-1,1 1,0 0,0 0,-1 0,1 0,0 1,-1-1,1 0,0 1,-1-1,1 1,-1 0,1-1,0 1,-1 0,0 0,1 0,-1 0,1 0,-1 0,0 1,0-1,0 0,0 0,0 1,0-1,0 1,0-1,-1 1,1 0,0-1,-1 1,1-1,-1 1,0 0,0-1,1 1,-1 0,0 0,0-1,-1 1,1 0,0-1,-1 1,1 0,-1-1,1 1,-1 0,-7 12,-2 0,0 0,0-1,-1 0,-1-1,0 0,0-1,-1 0,-1-1,0-1,-5 3,-15 12,24-17,-43 37,53-43,-1 0,0 0,0 0,0 0,0 0,1 0,-1 0,0 0,1 0,-1 0,1 1,-1-1,1 0,0 0,-1 0,1 1,0-1,0 0,0 0,0 1,0-1,0 0,0 1,1-1,-1 0,0 0,1 0,-1 1,1-1,-1 0,1 0,-1 0,1 0,0 0,0 0,-1 0,1 0,0 0,0 0,0 0,0-1,0 1,0 0,0-1,1 1,6 2,0-1,0 0,0-1,0 0,0 0,1-1,-1 0,0 0,0-1,0 0,1 0,-1-1,0 0,3-2,28-3,-13 3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4:02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1,'537'0,"-513"0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4:02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80,'66'1,"152"-13,35-51,-229 57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4:13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255 870,'-1'0,"1"-1,-1 1,0-1,1 1,-1-1,1 1,-1-1,1 1,-1-1,1 0,0 1,-1-1,1 0,0 1,-1-1,1 0,0 0,0 1,-1-1,1 0,0 0,0 0,0 1,0-1,0 0,0 0,1 1,-1-1,0 0,0 0,0 1,1-1,-1 0,0 0,1 1,-1-1,1 0,-1 1,1-1,-1 1,1-1,-1 1,1-1,0 1,-1-1,1 1,-1-1,1 1,0 0,0-1,-1 1,1 0,0 0,0-1,-1 1,1 0,0 0,0 0,53-36,1 3,2 2,1 3,1 2,1 3,8 0,23 3,-90 20,0 0,0-1,-1 1,1 0,0 0,0 0,0 0,0 0,0 0,0 1,-1-1,1 0,0 0,0 0,0 1,0-1,-1 1,1-1,0 0,0 1,-1 0,1-1,0 1,-1-1,1 1,-1 0,1-1,-1 1,1 0,-1 0,1-1,-1 1,0 0,1 0,-1 0,0-1,0 1,1 0,-1 0,0 0,0 0,0 0,0 0,0-1,0 1,-1 0,1 0,0 0,0 0,-1-1,1 1,0 0,-1 0,1 0,-1 0,-25 43,-130 134,53-61,92-103,-45 78,54-89,1 1,-1-1,1 1,0-1,0 1,0-1,1 1,-1 0,1-1,0 1,0 0,0-1,0 1,1 0,0-1,-1 1,1 0,0-1,1 1,-1-1,1 0,0 1,-1-1,1 0,1 0,-1 0,4 1,0 0,1-1,-1 1,1-1,0-1,0 1,0-1,0-1,0 1,1-1,-1 0,0-1,1 0,-1 0,0-1,1 1,2-2,8 1,80-24,-78 13</inkml:trace>
  <inkml:trace contextRef="#ctx0" brushRef="#br0" timeOffset="3921.734">510 1520,'-22'0,"11"0,23 0,228-11,203-57,118-23,-177 44,7 9,-157 11,-210 25</inkml:trace>
  <inkml:trace contextRef="#ctx0" brushRef="#br0" timeOffset="39231.794">425 24,'-39'-17,"26"15,1 0,-1 0,0 2,0-1,0 2,1-1,-1 2,0 0,1 0,-1 2,1-1,0 1,0 1,0 0,1 1,-1 0,1 1,1 0,-1 1,1 0,1 0,0 1,0 0,0 1,1 0,1 0,0 1,0 0,1 0,0 1,1 0,1 0,0 0,0 0,1 1,1-1,0 1,0 9,0 48,4 0,3-1,5 17,1 21,21 344,-34 128,-53-37,27-337,27-202,1-1,-1 1,1 0,0-1,-1 1,1 0,0-1,1 1,-1 0,0 0,1-1,0 1,-1-1,1 1,0 0,0-1,0 1,1-1,-1 0,1 1,-1-1,1 0,0 0,0 0,0 0,0 0,0-1,0 1,0-1,1 1,-1-1,1 0,-1 0,1 0,-1 0,1 0,0 0,-1-1,2 1,91-15,-89 11,1 1,-1-1,0 1,1 1,-1-1,1 1,0 1,-1-1,1 1,0 0,0 1,-1-1,1 1,0 0,-1 1,1 0,-1 0,3 2,9 8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4:54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3 256,'0'0,"-1"1,1-1,0 0,0 1,-1-1,1 1,0-1,0 1,0-1,0 1,0-1,0 1,0-1,0 1,0-1,0 1,0-1,0 1,0-1,0 0,0 1,0-1,1 1,-1-1,0 1,0-1,1 1,-1-1,0 0,0 1,1-1,-1 0,0 1,1-1,-1 0,1 1,-1-1,0 0,1 0,-1 1,1-1,-1 0,1 0,-1 0,1 0,-1 0,1 0,-1 0,1 0,-1 0,1 0,-1 0,1 0,-1 0,0 0,1 0,-1 0,1 0,18 4,1 0,-1-1,1-1,0-1,-1-1,20-2,0 2,206-30,-216 24,-23 0</inkml:trace>
  <inkml:trace contextRef="#ctx0" brushRef="#br0" timeOffset="448.445">229 1,'-5'4,"0"1,0 0,1 0,0 0,0 0,0 1,0 0,1 0,0 0,0 0,1 0,0 0,0 1,0-1,1 1,0 0,0-1,0 1,1 0,0 0,1-1,-1 1,1 0,1-1,-1 1,1-1,0 1,1-1,0 3,1 9,0 10,-1 1,-2-1,-1 0,-1 0,-1 1,-2-1,-5 23,-4 136,14-175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4:57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87 960,'-9'-20,"-4"44,-20 140,2 37,32-61,0-136,0 1,0-1,0 0,0 0,1 0,0 0,0 0,0 0,0 0,0-1,1 1,-1-1,1 0,0 0,0 0,1 0,-1 0,0 0,1-1,0 0,0 0,-1 0,1 0,0 0,0-1,1 0,-1 0,0 0,0 0,1-1,-1 1,0-1,2 0,11 0,1 0,-1 0,1-2,-1 0,0-1,0-1,12-5,17-10,-27 10</inkml:trace>
  <inkml:trace contextRef="#ctx0" brushRef="#br0" timeOffset="451.47">511 819,'-10'9,"1"-1,0 1,1 0,0 1,1 0,0 0,0 1,1 0,0 0,1 1,0-1,1 1,1 0,0 0,0 0,1 1,0-1,1 1,1 5,8 47,-1 97,-49 128,24-160,6 0,3 56,-11-79,20-99,4-5</inkml:trace>
  <inkml:trace contextRef="#ctx0" brushRef="#br0" timeOffset="5537.011">821 1101,'-46'109,"2"25,96-211,-30 45,-13 16,1 1,1 1,0-1,1 2,0-1,1 2,4-3,-16 15,1 0,-1 0,1 0,-1 0,0 0,1 0,-1 0,1 0,-1 1,0-1,1 0,-1 1,1-1,-1 1,0 0,0-1,1 1,-1 0,0 0,0 0,0 0,0 0,0 0,0 0,0 0,0 0,-1 1,1-1,0 0,-1 0,1 1,-1-1,1 0,-1 1,1-1,-1 1,0-1,0 0,0 1,0-1,0 1,0-1,0 1,-1-1,1 1,0-1,-1 0,1 1,-1-1,0 1,2 7,-1-6,-1 0,1 0,0-1,0 1,0 0,0 0,0-1,0 1,1 0,0 0,-1-1,1 1,0 0,0-1,0 1,1-1,-1 1,1-1,-1 0,1 0,0 0,0 0,0 0,0 0,0 0,0 0,1-1,-1 1,0-1,1 0,-1 1,1-1,0 0,-1-1,1 1,0 0,-1-1,1 0,0 1,0-1,-1 0,1 0,0-1,0 1,0-1,-1 1,1-1,2-1,106-119,-44 64,-66 56,0 0,1 0,0 0,-1 0,1 0,0 1,-1-1,1 1,0-1,0 1,-1-1,1 1,0 0,0 0,0 0,-1 0,1 0,0 0,0 0,0 1,0-1,-1 1,1-1,0 1,-1 0,1-1,0 1,-1 0,1 0,-1 0,1 1,-1-1,0 0,1 0,-1 1,0-1,0 1,0-1,0 1,0-1,0 1,-1 0,1-1,0 1,-1 0,9 108,-6-23,2-74,1-6</inkml:trace>
  <inkml:trace contextRef="#ctx0" brushRef="#br0" timeOffset="6001.277">1385 763,'83'-13,"-74"10,0 0,1 1,-1 1,1-1,-1 1,1 1,-1 0,1 0,0 1,-1 0,1 1,7 2,-15-4,0 1,0 0,0-1,0 1,-1 0,1 0,0 0,-1 1,1-1,-1 0,1 1,-1-1,1 1,-1-1,0 1,0 0,0-1,0 1,0 0,0 0,0 0,-1 0,1 0,-1 0,1 0,-1 0,0 0,0 0,0 0,0 0,0 0,0 0,0 0,-1 0,1 0,-1 0,1-1,-1 1,0 0,0 0,-1 1,-49 74,46-71,2-4,0 0,0 0,1 1,-1-1,1 1,-1-1,1 1,0 0,0 0,0 0,1 0,-1 0,1 0,-1 0,1 1,0-1,0 1,1-1,-1 1,1-1,0 1,-1-1,2 1,-1-1,0 1,1-1,-1 1,1-1,0 0,0 1,1-1,-1 0,1 0,-1 1,1-1,0-1,0 1,0 0,1 0,-1-1,1 1,-1-1,1 0,0 0,0 0,0 0,3 1,10 1,1-1,-1-1,1 0,0-1,-1-1,1 0,9-3,5 2,-6 0</inkml:trace>
  <inkml:trace contextRef="#ctx0" brushRef="#br0" timeOffset="6305.308">708 1581,'55'8,"0"-2,0-2,0-3,0-2,0-3,42-8,243-65,-313 72,-4 2</inkml:trace>
  <inkml:trace contextRef="#ctx0" brushRef="#br0" timeOffset="8486.595">1244 1807,'-7'0,"-7"-1,0 1,0 1,0 0,0 0,1 2,-1-1,1 2,-1 0,-5 3,-4 2,18-8,0-1,1 1,-1 0,1 0,0 0,-1 1,1 0,0 0,0 0,0 0,0 0,0 1,1 0,-1-1,1 1,-1 1,1-1,0 0,0 1,1 0,-1 0,1-1,0 2,0-1,0 0,0 0,1 0,0 1,0-1,0 1,0-1,1 3,2-4,0 0,1 1,0-1,0 0,0 0,0-1,0 1,0-1,1 0,-1 1,1-2,0 1,-1 0,1-1,0 1,0-1,0 0,0-1,0 1,0-1,1 1,-1-1,0 0,1-1,28 6,55 28,-86-32,0 0,-1 0,1 0,0 0,-1 1,1-1,-1 0,1 1,-1-1,1 1,-1-1,0 1,0-1,0 1,0 0,0 0,0 0,0 0,-1-1,1 1,-1 0,1 0,-1 0,0 0,0 0,0 0,0 0,0 1,0-1,0 0,-1 0,1-1,-1 1,1 0,-1 0,0 0,0 0,0 0,0-1,0 1,0 0,-1-1,1 1,0-1,-11 10,0 0,0-2,-1 1,-1-2,1 0,-1 0,-1-1,1-1,-15 4,23-7,1 0,-1 0,1-1,-1 0,0 0,0-1,0 0,0 0,-1 0,1-1,0 0,0 0,0 0,-1-1,1 0,0 0,0 0,0-1,0 0,-2-1,-4-10</inkml:trace>
  <inkml:trace contextRef="#ctx0" brushRef="#br0" timeOffset="12323.226">1499 1751,'130'-20,"-129"20,1 0,-1 1,0-1,0 1,0-1,0 1,0 0,0-1,0 1,0 0,0 0,0 0,0 0,-1 0,1 0,0 0,0 0,-1 0,1 0,-1 0,1 0,-1 0,1 0,-1 1,0-1,0 0,0 0,1 1,-1-1,0 0,0 0,-1 1,1-1,0 0,0 0,-1 0,1 1,0-1,-1 0,1 0,-1 0,0 0,1 0,-1 0,0 0,-32 48,-3-16,-29 41,64-72,0-1,1 1,-1 0,1 0,-1 0,1 0,0 0,-1 0,1 0,0 0,1-1,-1 1,0 0,0 0,1 0,-1 0,1 0,-1 0,1-1,0 1,0 0,0 0,0-1,0 1,0-1,1 1,-1-1,0 1,1-1,-1 0,1 0,-1 1,1-1,0 0,-1-1,1 1,0 0,0 0,0-1,0 1,0-1,80 2,-63-9</inkml:trace>
  <inkml:trace contextRef="#ctx0" brushRef="#br0" timeOffset="13608.197">1667 226,'37'-13,"0"2,1 1,0 2,1 2,19 0,-55 6,1 0,0 0,-1 0,1 1,-1 0,0-1,1 1,-1 1,1-1,-1 0,0 1,0 0,0-1,0 1,0 0,0 1,-1-1,1 0,-1 1,1 0,-1-1,0 1,0 0,0 0,0 0,-1 1,1-1,-1 0,0 0,0 1,0-1,0 2,10 119,-12-116,24 210,7 70,-19-121,-2-73,-5 1,-4 0,-4 9,-11 28,-6-1,-5-1,-10 14,-28 149,53-233,8-47,0 1,1 0,0-1,1 1,0 0,1 0,1-1,0 1,1 0,1 1,0-4,-2-11,0 1,-1 0,1-1,-1 1,1 0,-1-1,1 1,-1 0,1 0,-1 0,0-1,0 1,1 0,-1 0,0 0,0 0,0-1,0 1,0 0,0 0,0 0,0 0,0 0,0-1,-1 1,1 0,0 0,0 0,-1 0,1-1,-1 1,1 0,-1 0,1-1,-1 1,1 0,-1-1,1 1,-1-1,0 1,0-1,1 1,-1-1,0 1,0-1,1 0,-1 1,0-1,0 0,0 0,0 1,1-1,-1 0,0 0,0 0,0 0,0 0,0 0,1-1,-1 1,0 0,-59-4,37 2,0 0,0 1,0 2,0 0,0 2,-18 4,-5 4,26-8</inkml:trace>
  <inkml:trace contextRef="#ctx0" brushRef="#br0" timeOffset="14094.053">2598 0,'-9'7,"0"1,1 0,0 0,0 0,1 1,0 0,0 1,1 0,0 0,1 0,0 0,1 1,0 0,0 0,0 7,-24 50,-104 149,122-196,2-2</inkml:trace>
  <inkml:trace contextRef="#ctx0" brushRef="#br0" timeOffset="14340.606">2881 113,'-34'29,"-25"24,-12 7,1 4,3-5,7-2,11-7,12-6,8-7,9-4,8-3,6-2,4-6</inkml:trace>
  <inkml:trace contextRef="#ctx0" brushRef="#br0" timeOffset="14656.987">2684 621,'233'-42,"-228"40,0 0,0 1,1-1,-1 1,0 1,0-1,1 1,-1 0,0 0,1 0,-1 1,0 0,0 0,1 0,-1 1,0-1,0 1,0 1,-1-1,1 1,-1-1,1 1,0 1,-4-1,-1 0,1 0,-1 0,0 0,0 0,0 0,0 0,0 0,-1 0,1 0,-1 0,0 0,0 0,0 0,0 0,0 0,-1-1,1 1,-1 0,0-1,0 0,0 1,0-1,0 0,0 0,-1 0,1 0,-1 0,0 0,-2 2,-93 89,58-58,2 1,1 3,-29 39,61-71,0 0,1 1,0-1,1 1,-1 0,1 0,1 0,-1 0,2 1,-1-1,1 2,1-8,-1 1,1 0,0 0,1 0,-1-1,0 1,1 0,0 0,-1-1,1 1,0 0,1-1,-1 1,0-1,1 1,-1-1,1 0,0 0,0 1,0-1,0-1,0 1,0 0,0 0,1-1,-1 1,1-1,-1 0,1 0,-1 0,1 0,0 0,-1 0,3-1,18 4,0-2,0 0,0-2,0 0,0-2,8-1,55-16,-62 14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6:13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20,'3'-13,"-1"43,-4 39,-4-1,-2-1,-4 1,-5 10,-24 69,47-167,125-229,-108 212,-8 9,2 0,1 1,0 1,3 1,0 1,1 1,10-7,-31 28,0 1,0 0,0 0,0 0,0-1,1 1,-1 0,0 0,1 1,-1-1,1 0,-1 0,1 1,-1-1,1 1,0-1,-1 1,1 0,-1 0,1 0,0 0,-1 0,1 0,0 0,-1 0,1 0,-1 1,1-1,0 1,-1-1,1 1,-1 0,1 0,-1-1,0 1,1 0,-1 0,0 0,0 1,1-1,-1 0,0 0,0 1,0-1,-1 0,1 1,0-1,0 1,-1-1,1 1,-1-1,1 1,-1 0,0-1,0 1,1 0,-1-1,0 1,-1 0,1-1,2 25,-2 1,0-1,-2 0,-1 0,-1 0,-3 8,-9 148,15-181,1 1,0-1,0 0,-1 0,1 0,0 1,0-1,0 0,1 0,-1 0,0 1,0-1,1 0,-1 0,0 0,1 0,-1 0,1 1,0-1,-1 0,1 0,0 0,0-1,-1 1,1 0,0 0,0 0,0-1,0 1,0 0,0-1,0 1,0-1,0 1,1-1,-1 1,0-1,0 0,0 0,1 0,-1 1,0-1,0 0,0 0,1-1,-1 1,0 0,0 0,0-1,0 1,1 0,-1-1,0 1,0-1,0 0,0 1,0-1,0 0,0 0,0 1,0-1,0-1,14-13,0-1,-1 0,-1-1,0 0,-1-1,9-19,28-40,-14 27,72-77,-105 125,-1 1,1-1,0 1,0 0,-1 0,1 0,0 0,0 0,0 0,0 0,0 1,1-1,-1 1,0-1,0 1,0 0,0 0,1 0,-1 0,0 0,0 1,0-1,0 1,0-1,0 1,0 0,0 0,0 0,0 0,0 0,0 0,0 0,-1 1,1-1,0 1,-1-1,0 1,1-1,-1 1,0 0,0 0,1 0,-2 0,1 0,0 0,0 0,-1 0,1 0,-1 0,1 0,-1 0,0 1,0-1,0 0,0 0,0 0,-1 0,1 1,-29 202,29-202,-3 23,1-1,1 0,2 1,1-1,0 1,2-1,3 8,-1-15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30:27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96,'0'-1,"1"0,-1 0,0 0,1-1,-1 1,0 0,0 0,1 0,-1 0,0 0,0-1,0 1,-1 0,1 0,0 0,0 0,-1 0,1 0,0 0,-1 0,1 0,-1 0,0 0,1 0,-1 0,0 0,1 0,-1 0,0 0,0 1,0-1,0 0,0 1,0-1,0 1,0-1,0 1,0-1,0 1,0 0,0-1,0 1,0 0,-1 0,1 0,0 0,0 0,0 0,0 0,0 0,-1 0,1 1,0-1,0 0,0 1,0-1,0 1,0-1,-13 13,2 0,-1 1,2 0,0 0,0 2,1-1,1 1,1 0,0 1,1 0,1 0,1 1,0 0,1 0,1 5,-6 10,6-25,0 0,1 0,0 0,0 1,1-1,0 1,0-1,1 1,0-1,1 0,0 1,0-1,1 1,0-1,0 0,1 0,0 0,0 0,1-1,0 1,1-1,1 2,-4-5,1 0,-1 0,1-1,-1 0,1 1,0-1,0 0,1 0,-1-1,1 1,-1-1,1 1,0-1,0 0,0-1,0 1,0-1,0 0,0 0,1 0,-1 0,0-1,1 1,-1-1,0-1,1 1,-1 0,0-1,0 0,1 0,-1 0,0-1,0 1,1-1,15-9,0 0,0-1,-1-1,-1 0,0-2,-1 0,-1-1,0 0,-1-2,-1 0,0 0,-2-1,0-1,-1 0,-1-1,-1 0,3-13,-8 22,-2 0,0-1,0 1,-1-1,-1 0,0 1,0-1,-2 0,1 1,-2-1,0 1,-1-3,2 8,0 1,0 0,-1 0,0 0,0 1,-1-1,1 1,-1 0,0 0,-1 0,1 0,-1 1,0-1,0 1,0 1,-1-1,0 1,1 0,-1 0,0 0,0 1,0 0,-1 0,-4 0,6 1,0 1,0-1,0 1,0 0,0 1,0-1,0 1,0 0,0 0,0 1,0 0,0-1,0 1,1 1,-1-1,1 1,-1 0,1 0,0 0,0 1,1-1,-1 1,-1 2,-61 103,62-103,-6 15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30:28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0 218,'25'138,"-10"69,1 60,-16-255</inkml:trace>
  <inkml:trace contextRef="#ctx0" brushRef="#br0" timeOffset="455.637">423 246,'-254'209,"248"-205,0 0,0 0,0 0,1 1,0 0,0 0,0 0,1 0,0 1,0 0,0 0,0 0,1 0,0 3,4-6,0 0,1 0,0 0,-1 0,1-1,0 1,1 0,-1-1,0 1,1-1,-1 0,1 0,0 0,0 0,0 0,0-1,0 1,0-1,0 0,0 0,1 0,-1 0,1-1,5 4,34 12,-23-10,0 1,-1 1,0 1,0 1,-1 0,0 2,-1 0,14 41,-27-33</inkml:trace>
  <inkml:trace contextRef="#ctx0" brushRef="#br0" timeOffset="820.652">789 190,'28'17,"-19"-11,-1 0,1 1,-1 0,0 0,-1 1,0 0,0 0,-1 0,0 1,0 0,-1 1,0-1,-1 1,0 0,0 0,-1 0,0 0,-1 1,0-1,-1 1,0 0,-1-1,0 1,-1 0,-1 4,-1 1,-2 0,0-1,-1 1,0-1,-1-1,-1 1,-1-1,1-1,-2 1,0-2,-1 1,-10 9,18-18,0 0,-1 0,1 0,-1-1,0 1,0-1,-1 0,1 0,-1 0,1-1,-1 1,0-1,0 0,0-1,-1 1,-41 24,35-21</inkml:trace>
  <inkml:trace contextRef="#ctx0" brushRef="#br0" timeOffset="1068.684">621 161,'0'-5,"33"-1,17-5,8 0,5-3,-4 0,-2-1,-7 1,-6 3,-6-1,-5 1,-3 3,-2 2,-1-2,0 0,-5 1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9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85,'-9'88,"4"0,4 0,5 33,36 510,-41-470,1-172</inkml:trace>
  <inkml:trace contextRef="#ctx0" brushRef="#br0" timeOffset="248.895">0 847,'63'-9,"-1"-3,-1-2,-1-3,52-23,-74 21,0-3,-1-1,-1-1,-2-2,0-2,-2-1,-1-1,-2-1,-1-2,-1-1,-2-2,-1 0,14-31,-20 37</inkml:trace>
  <inkml:trace contextRef="#ctx0" brushRef="#br0" timeOffset="566.022">932 0,'-53'398,"51"-320,2 0,4-1,3 1,4-1,3 0,5 4,30 46,-47-126,0 0,0 1,1-1,-1 0,0 0,0-1,1 1,-1 0,0-1,1 1,-1-1,1 0,-1 0,1 0,-1 0,0 0,1-1,-1 1,1-1,-1 1,0-1,1 0,-1 0,0 0,0 0,0 0,0-1,0 1,0-1,0 1,0-1,-1 0,1 1,0-1,-1 0,0 0,1 0,-1-1,0 1,0 0,0 0,0 0,-1-1,1-1,10-9,126-163,-136 174,-1 0,1 0,0 0,-1-1,1 1,0 0,0 0,1 1,-1-1,0 0,1 0,-1 0,1 1,0-1,-1 1,1 0,0-1,0 1,0 0,0 0,0 0,0 0,0 0,0 1,0-1,0 0,1 1,-1 0,0 0,0-1,1 1,-1 1,0-1,0 0,1 0,-1 1,0-1,0 1,0 0,0 0,0 0,0 0,0 0,0 0,0 0,0 1,0-1,-1 1,1-1,-1 1,1 0,-1-1,2 3,16 62,-18-59,0 0,1 0,-1 0,1-1,0 1,1 0,0-1,0 0,0 0,0 0,1 0,2 1,14 11,1-5</inkml:trace>
  <inkml:trace contextRef="#ctx0" brushRef="#br0" timeOffset="1153.46">1835 706,'-37'42,"7"-10,1 1,2 2,1 0,2 2,-2 8,24-43,0 0,0 0,0 1,0-1,1 1,-1-1,1 1,0 0,0-1,0 1,0 0,0 0,0 0,1 0,0 0,-1 0,1 0,0 0,0-1,1 1,-1 0,1 0,-1 0,1 0,0 0,0 0,0-1,1 1,-1 0,1-1,-1 1,1-1,0 0,0 1,0-1,0 0,0 0,0 0,1 0,-1-1,1 1,-1-1,1 1,0-1,1 0,9 0,0-1,0 0,1-1,-1 0,0-1,0-1,0 0,-1-1,1 0,-1-1,0 0,0-1,0 0,-1-1,0 0,0-1,-1-1,0 1,0-1,-1-1,0 0,-1-1,81-72,-87 83,1-1,-1 2,0-1,1 0,-1 0,0 1,0-1,0 1,1 0,-1-1,0 1,0 0,0 0,0 1,0-1,0 0,0 1,-1-1,1 1,0-1,-1 1,1 0,-1 0,0 0,0 0,0 0,1 0,-2 0,1 0,0 0,0 0,-1 1,1-1,-1 0,0 0,0 1,1-1,-1 0,-1 1,1-1,0 0,-1 0,1 1,2 9,-1-5,0 0,1 0,0 0,0 0,0-1,1 1,0 0,0-1,1 0,0 0,0 0,0 0,1-1,0 1,0-1,0-1,1 1,0-1,-1 1,1-2,1 1,-1-1,1 0,-1 0,1 0,0-1,0 0,0-1,0 0,0 0,0 0,0-1,1 0,-1 0,0-1,7-4,-1-1,0-1,0 0,0-1,-1 0,0-1,-1 0,0-1,0 0,-1-1,-1 0,0-1,8-11,5-17,-1-2,-1 0,-3 0,-1-2,-3 0,-1-1,-3 0,-1-3,-4 29,16-66,-5-1,-3 0,-4-1,-3-22,-15 50,10 58,0-1,0 1,-1-1,1 1,-1 0,1 0,-1-1,1 1,-1 0,0 0,0 0,1 0,-1 0,0-1,0 2,0-1,0 0,-1 0,1 0,0 0,0 1,0-1,-1 0,1 1,0-1,0 1,-1 0,1-1,-1 1,1 0,0 0,-1 0,1 0,0 0,-1 0,1 0,-1 1,1-1,-1 0,-4 5,1 0,-1-1,1 2,0-1,0 1,0 0,1 0,0 0,0 0,1 1,-1-1,2 1,-1 0,1 0,0 0,-1 3,1-3,-13 46,3 1,2 0,3 0,2 1,2 0,3 0,2 0,3 0,2-1,2 0,3 0,2-1,2 0,3-2,1 0,3-1,11 15,6 6,-50-64,-3-11</inkml:trace>
  <inkml:trace contextRef="#ctx0" brushRef="#br0" timeOffset="1400.456">2146 565,'33'0,"21"0,7 0,-4 5,0 1,-7 0,0-1,-1-1,2-2,-4-1,-4-1,-10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59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1,'29'5,"19"-4,10-1,2-1,-6-1,-2 1,-5 0,-6 0,-5 1,-9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7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0 484,'39'-14,"-1"-1,-1-3,0-1,-1-1,-1-2,-2-2,0-1,-1-1,-2-2,-1-1,15-19,-24 24,81-119,-100 115,-10 43,1 2,0-1,1 1,1 0,1 1,0-1,1 1,1 0,1 1,-4 14,-6 36,4 2,2-1,4 1,3-1,2 1,10 46,-8-84,8 42,-2 1,-5 1,-2-1,-4 1,-3 0,-6 19,7-82,0 0,-1 0,-1-1,0 1,0-1,-2 0,1-1,-2 1,1-1,-2 0,0-1,0 0,-1 0,0 0,-1-1,0-1,-1 0,0 0,0-1,-12 6,16-12,-1-1,1-1,0 1,0-1,0 0,0-1,-1 0,1 0,0 0,0-1,0 0,1-1,-1 1,0-1,1-1,0 1,0-1,0 0,0 0,0-1,1 0,0 0,0 0,0-1,1 1,0-1,0 0,0 0,1-1,0 1,0-1,0 0,1 1,0-1,0 0,1 0,0 0,0-1,1 1,0-5,1-19,2-1,1 1,1-1,2 1,1 1,2-1,0 1,2 1,2 0,2-1,-6 4,2 2,0-1,2 2,1 0,1 1,0 0,2 1,0 1,2 1,0 0,5-1,-17 14,0 0,0 1,1 0,0 1,0-1,1 2,-1-1,1 1,-1 1,1 0,7-1,4 2</inkml:trace>
  <inkml:trace contextRef="#ctx0" brushRef="#br0" timeOffset="250.902">846 709,'-118'235,"115"-231,1 0,0 0,0 0,0 0,0 0,1 1,0-1,-1 1,2-1,-1 1,1-1,-1 1,1 0,0-1,1 1,-1-1,1 1,0-1,0 1,1-1,-1 1,1-1,0 0,0 0,0 0,1 0,-1 0,1 0,0-1,0 1,0-1,1 0,-1 0,1 0,0 0,-1-1,1 1,0-1,1 0,-1-1,3 2,-1-2,1-1,0 0,0 0,0 0,-1-1,1 0,0-1,-1 1,1-1,-1 0,0-1,1 0,-1 0,0 0,0 0,-1-1,1 0,-1 0,0-1,0 0,0 0,-1 0,0 0,0 0,7-9,-1-1,-1 0,0 0,-1 0,0-1,-2 0,0-1,3-13,-6 22,0 0,-1-1,0 1,-1 0,0-1,0 1,-1-1,0 1,0-1,-1 1,0-1,-1 1,0-1,0 1,-1 0,0 0,0 0,-1 1,0-1,0 1,-1 0,0 0,0 0,-10-6,3 1</inkml:trace>
  <inkml:trace contextRef="#ctx0" brushRef="#br0" timeOffset="534.339">1185 851,'-8'30,"2"-15,0 2,2-1,0 0,1 1,0 0,2 0,0 0,0 0,2 0,1 9,-1-23,-1 0,1-1,-1 1,1 0,0-1,0 1,0-1,1 1,-1-1,0 0,1 1,0-1,-1 0,1 0,0 0,0 0,0-1,1 1,-1 0,0-1,0 1,1-1,-1 0,1 0,-1 0,1 0,0 0,-1-1,1 1,0-1,0 0,-1 1,1-1,0-1,0 1,-1 0,1-1,5 0,0-1,0-1,0 0,-1 0,1 0,-1-1,0 0,0 0,0-1,0 0,4-5,2-1,-2-1,0 0,0 0,-1-1,0 0,-2-1,1 0,-2-1,0 1,0-1,3-14,16-55,-21 59</inkml:trace>
  <inkml:trace contextRef="#ctx0" brushRef="#br0" timeOffset="935.691">1609 1133,'8'-52,"2"0,3 1,2 1,2 0,3-1,0 13,-8 66,-11-26,28 118,-28-115,1-1,0 1,0-1,0 1,0-1,1 0,0 0,0 0,0 0,1 0,-1-1,1 1,0-1,-1 0,2 0,-1-1,0 1,0-1,1 0,-1 0,1 0,0-1,2 1,-2-2,0 0,0 0,0 0,0-1,0 1,0-1,0-1,0 1,-1-1,1 0,0 0,-1 0,0 0,1-1,-1 0,0 0,0 0,0 0,-1-1,1 1,-1-1,0 0,1-2,59-101,-62 105,9-20,-2 2</inkml:trace>
  <inkml:trace contextRef="#ctx0" brushRef="#br0" timeOffset="1336.122">2229 795,'-2'6,"-5"14,0 0,1 0,1 1,1-1,0 1,2 0,1 0,0 5,1-23,0-1,1 1,-1 0,0-1,1 1,0 0,0-1,-1 1,2-1,-1 1,0-1,0 0,1 0,-1 1,1-1,0 0,-1 0,1 0,0-1,0 1,1 0,-1-1,0 1,0-1,1 0,-1 0,1 0,-1 0,1 0,-1 0,1-1,0 1,-1-1,1 0,0 1,-1-1,1-1,0 1,4-1,1 1,-1-2,1 1,-1-1,0-1,0 1,0-1,0 0,-1-1,1 1,-1-2,0 1,3-2,18-23,-2 0,-1-2,-1-1,-1 0,-2-2,-2 0,-1-1,-1-1,-2 0,8-37,-11 38,-2-1,-2 0,-1 0,-2 0,-1-1,-2-23,-2 51,0-1,0 1,-1-1,0 1,-1 0,0 0,0 0,-1 0,0 0,-1 1,-3-6,6 12,0-1,0 0,0 0,0 1,-1-1,1 1,-1-1,0 1,1 0,-1 0,0 1,0-1,-1 0,1 1,0 0,0 0,-1 0,1 0,0 0,-1 1,1 0,-1-1,1 1,-1 0,1 1,-1-1,1 1,-1-1,1 1,0 0,0 0,-1 1,1-1,-9 8,0 0,1 1,0 0,0 1,1 0,1 1,0 0,1 0,0 1,1 0,0 0,1 1,0 0,1 0,1 0,0 1,1-1,1 1,0 0,1 0,1 0,1 12,-2-8,2 1,1-1,0 0,1 0,1 0,1 0,1-1,0 0,1 0,1 0,1-1,1 0,0-1,1 0,0 0,2-1,0-1,0 0,1-1,1 0,0-2,5 3,1 2,1-1,1-2,1 0,0-1,0-1,1-2,0 0,12 1,-8-5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6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6,'-1'-1,"-1"1,1-1,0 0,0 1,-1 0,1-1,0 1,-1 0,1-1,0 1,-1 0,1 0,0 0,-1 0,1 0,0 0,-1 1,1-1,0 0,-1 1,1-1,0 1,0-1,-1 1,1 0,0-1,0 1,0 0,0 0,0 0,0 0,0 0,0 0,0 0,1 0,-1 0,0 1,1-1,-1 0,0 0,1 1,0-1,-1 0,1 1,0-1,-10 67,10-65,2 355,-2-330,1 1,2-1,1 1,1-1,2-1,0 1,2-1,1 0,1-1,9 14,-18-37,0 1,0-1,0 0,1 0,0 0,-1 0,1 0,0-1,0 1,1-1,-1 0,0 0,1 0,-1 0,1-1,0 1,0-1,-1 0,1 0,0 0,0-1,0 1,0-1,0 0,0 0,0-1,0 1,0-1,0 0,-1 0,1 0,0 0,0-1,-1 1,1-1,-1 0,1 0,-1 0,0-1,0 1,0-1,0 0,0 0,110-164,34-163,-117 286,-28 44,-1 1,1 0,-1-1,1 1,-1 0,1 0,-1 0,0 0,0 1,1-1,-1 0,0 0,0 1,0-1,-1 1,1-1,0 1,0-1,-1 1,1-1,-1 1,1 0,-1-1,0 1,1 0,-1-1,0 1,0 0,0-1,-1 2,2 2,17 120,-17-102,1 0,1 1,1-1,1-1,1 1,1-1,1 0,1 0,0-1,2 0,2 1,-10-18,1 1,0-1,0 0,1 0,-1 0,1 0,0-1,0 0,0 0,0 0,0-1,1 0,-1 0,1 0,0 0,-1-1,1 0,0 0,0-1,0 0,0 0,-1 0,1 0,0-1,0 0,0 0,-1-1,1 0,-1 0,1 0,-1-1,0 1,0-1,0 0,0-1,0 1,-1-1,1 0,-1 0,0-1,-1 1,4-5,11-21,-2 0,0-2,-2 0,-2-1,-1 0,-1-1,4-28,-1 7,47-201,-60 254,0 0,0 0,1 0,-1 0,0 1,1-1,-1 0,1 0,0 0,-1 1,1-1,0 0,0 0,0 1,0-1,1 1,-1-1,0 1,1 0,-1 0,1-1,-1 1,1 0,0 0,-1 0,1 0,9 1</inkml:trace>
  <inkml:trace contextRef="#ctx0" brushRef="#br0" timeOffset="329.888">1244 515,'27'-5,"-17"4,-1 0,1 0,0-1,-1 0,1-1,-1 0,0 0,0-1,0 0,0-1,-1 0,0 0,0-1,0 0,-1 0,1-1,-2 0,5-5,-8 8,0 0,0-1,-1 1,0 0,0-1,0 0,0 1,-1-1,0 0,0 0,0 0,-1 0,1 0,-1 0,0 0,-1 0,1 0,-1 0,0 0,0 1,-1-1,1 0,-1 0,0 1,0-1,-1 1,1 0,-1 0,0 0,0 0,-1 0,1 0,-1 1,1 0,-2-1,2 2,0-1,1 1,-1 0,0 0,0 0,-1 1,1-1,0 1,0 0,-1-1,1 2,-1-1,1 0,-1 1,1-1,-1 1,1 0,-1 0,1 1,-1-1,1 1,-1-1,1 1,-1 0,1 1,0-1,-1 0,1 1,0 0,0 0,0 0,0 0,1 0,-1 1,0-1,-1 3,-6 6,0 1,1 1,0 0,0 0,2 1,0 0,-5 13,6-11,0 0,1 0,1 1,0 0,2 0,0 0,0 0,2 0,0 0,1 0,2 11,-1-20,-1 0,1 0,1 0,-1 0,1 0,1 0,0-1,0 1,0-1,1 0,0 0,0-1,0 1,1-1,0 0,1-1,-1 0,1 0,0 0,0-1,1 0,-1 0,1-1,4 2,6 1,0-1,0-1,1 0,0-2,-1 0,1-1,0 0,0-2,14-2,-7-1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42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24 126,'-12'213,"6"-151,2 0,3 0,6 48,-2-75,-1-3,1 0,2 0,1 0,1 0,2-1,2 3,-10-31,0 1,0-1,0 0,0 0,0 1,1-1,-1 0,1 0,0 0,0-1,0 1,0 0,1-1,-1 1,1-1,0 0,-1 0,1 0,0 0,0 0,0-1,0 1,1-1,-1 0,0 0,1 0,-1 0,0-1,1 1,-1-1,1 0,-1 0,1 0,-1-1,0 1,1-1,-1 0,1 0,-1 0,0 0,0 0,0-1,0 1,0-1,0 0,2-2,11-14,0-2,-2 0,0 0,-1-2,-1 1,-2-2,1-2,15-27,82-174,-106 224,-3 2,1-1,0 0,0 1,0-1,0 0,-1 1,1-1,0 0,0 1,0-1,1 0,-1 0,0 1,0-1,0 0,0 1,1-1,-1 1,0-1,1 0,-1 1,0-1,1 1,-1-1,1 1,-1-1,1 1,-1-1,1 1,-1-1,1 1,-1 0,1-1,0 1,-1 0,1 0,0-1,-1 1,1 0,0 0,-1 0,1 0,0 0,-1 0,1 0,0 0,-1 0,1 0,0 0,-1 0,1 1,0-1,-1 0,1 0,0 1,-1-1,1 0,-1 1,1-1,-1 1,1-1,7 139,-5-103,-4-24,2 0,-1 0,1 0,1-1,0 1,1 0,0-1,0 1,2-1,-1 0,1 0,1-1,0 0,0 0,5 5,-9-12,1-1,-1 0,1-1,-1 1,1 0,-1-1,1 1,0-1,0 0,0 0,0 0,0 0,0-1,0 1,0-1,0 1,0-1,0 0,0-1,0 1,0 0,0-1,0 0,0 1,0-1,0-1,0 1,0 0,-1-1,1 1,0-1,-1 0,1 0,-1 0,0 0,0 0,0 0,0-1,0 1,1-2,63-114,-66 117,29-76,-4-2,-3-1,-2-10,0 5,27-165,-46 207,-8 53,4 5</inkml:trace>
  <inkml:trace contextRef="#ctx0" brushRef="#br0" timeOffset="1728.854">1039 549,'5'0,"6"0,7 0,4-5,4-1,2 0,1 1,-5-3,-1-1,1 2,0 1,1 3,1 1,-4-4,0 0,-5 0</inkml:trace>
  <inkml:trace contextRef="#ctx0" brushRef="#br0" timeOffset="2078.942">1096 746,'0'5,"5"2,6-1,6-1,6-2,2-5,3-4,1 1,1 0,-1 1,0-3,0-1,-5 6,-7 3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46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134 171,'-29'194,"7"-88,-39 257,50-314,1 56,11-104,-1 1,1-1,0 0,0 1,0-1,0 0,0 0,1 0,-1 1,0-1,1 0,-1-1,0 1,1 0,-1 0,1-1,-1 1,1 0,0-1,-1 0,1 1,-1-1,1 0,0 0,-1 0,1 0,0 0,-1 0,1 0,0-1,-1 1,1-1,-1 1,1-1,-1 0,1 1,-1-1,1 0,-1 0,0 0,1 0,-1 0,0 0,0 0,0-1,0 1,0 0,1-2,13-7</inkml:trace>
  <inkml:trace contextRef="#ctx0" brushRef="#br0" timeOffset="301.81">501 227,'-48'84,"4"3,4 1,1 8,36-89,-5 10,0 0,1 0,1 0,1 1,0 0,2 0,0 1,0-1,2 0,1 1,0-1,1 1,1 0,-1-15,0 0,1 0,0-1,0 1,0 0,0-1,1 1,-1-1,1 0,0 1,0-1,0-1,0 1,0 0,1-1,-1 0,1 1,0-1,0-1,0 1,0-1,0 1,0-1,0 0,0 0,0-1,0 0,1 1,-1-1,3-1,3 1,1-1,0 0,-1-1,1 0,-1 0,1-1,-1-1,0 0,0 0,-1-1,8-4,7-11,0 0,-1-1,-1-1,-1-2,-1 0,-1-1,-1 0,-1-2,5-14,-6 11,-2 0,-1-1,-2-1,-1 0,-1-1,-2 0,-1 0,-2 0,-1-1,-2 0,-1 1,-2-2,3 30,-1 1,0-1,0 0,-1 0,1 0,-1 1,0-1,-1 0,1 1,-1-1,0 1,0-1,0 1,0 0,-1 0,0 0,0 0,0 0,0 1,-1-1,1 1,-1 0,0 0,0 0,0 1,0-1,0 1,-1 0,1 0,-1 0,1 1,-1 0,0 0,0 0,1 0,-1 1,-4 0,-3 3,1 0,0 1,0 0,0 0,1 2,0-1,-1 1,2 1,-1 0,1 0,0 1,1 0,0 0,0 1,0 0,1 1,-15 18</inkml:trace>
  <inkml:trace contextRef="#ctx0" brushRef="#br0" timeOffset="834.206">1123 2,'0'764,"-12"-701,-1-95,35-114,-12 110</inkml:trace>
  <inkml:trace contextRef="#ctx0" brushRef="#br0" timeOffset="1132.412">1377 114,'-41'66,"-2"-2,-2-2,-4-2,-26 23,65-73,-30 48,41-56,0 0,1 0,-1 0,1 0,0 0,-1-1,1 1,0-1,0 1,0-1,0 0,1 1,-1-1,0 0,0-1,1 1,-1 0,0-1,1 1,-1-1,1 0,-1 0,1 0,-1 0,1 0,-1 0,0-1,1 1,-1-1,3 1,75-3,70 7,-143-3,-1 2,0-1,0 1,0-1,0 2,0-1,-1 1,0 0,0 0,0 0,0 1,0-1,-1 1,0 0,0 1,0-1,-1 1,0 0,0 0,0 0,-1 0,1 0,-2 0,1 1,-1-1,0 1,0-1,0 1,-1-1,-1 6,-3 6</inkml:trace>
  <inkml:trace contextRef="#ctx0" brushRef="#br0" timeOffset="1515.223">1941 30,'89'88,"-2"134,-79-193,-2 1,-1 0,-1 0,-2 1,0-1,-3 1,0-1,-2 0,-1 1,1-16,-1-1,0 0,0 0,-2 0,0 0,0-1,-1 0,-1 0,0-1,-1 0,0-1,-8 8,12-13,-1 0,-1-1,1 0,-1 0,1-1,-1 1,-1-2,1 1,0-1,-1 0,0 0,0-1,0 0,0 0,0-1,0 0,0-1,0 0,0 0,-1 0,1-1,0-1,-4 0,6-1,0 1,1-1,-1 0,1 0,0-1,-1 0,2 0,-1 0,0 0,1-1,0 1,0-1,0 0,1-1,-1 1,1-1,1 1,-1-1,1 0,0 0,-1-6,1 9,-8-21</inkml:trace>
  <inkml:trace contextRef="#ctx0" brushRef="#br0" timeOffset="1770.372">1744 59,'19'4,"16"-2,6-3,7 0,4-5,-1-2,-1 1,2 1,1-2,-4-1,0 2,-4 1,0 3,2 1,-2 1,-4 1,-9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18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1,'17'12,"-12"7,-2 1,0-1,-1 1,-1-1,0 1,-3 17,1 3,1 395,31-281,-31-152,0-1,1 1,-1-1,1 1,-1 0,1-1,0 1,0-1,-1 1,1-1,0 0,0 1,0-1,1 0,-1 0,0 0,0 0,1 0,-1 0,1 0,-1 0,0 0,1-1,0 1,-1 0,1-1,-1 0,1 1,0-1,-1 0,1 0,0 0,-1 0,1 0,0 0,-1 0,1-1,0 1,-1 0,1-1,-1 1,1-1,-1 0,1 0,-1 0,1 1,-1-2,56-58,96-194,-112 209,-40 45,0-1,0 0,0 0,0 1,0-1,0 1,0-1,0 1,0-1,0 1,0-1,1 1,-1 0,0 0,0 0,0 0,0 0,1 0,-1 0,0 0,0 0,0 0,0 1,1-1,-1 0,0 1,0-1,0 1,0-1,0 1,0 0,0-1,0 1,0 0,0 0,-1 0,1 0,0 0,0 0,-1 0,1 0,-1 0,1 0,-1 0,1 0,-1 0,0 0,1 0,-1 1,27 139,-26-130,2 1,-1-1,2 0,0 0,0-1,0 1,2-1,-1 0,1 0,1 0,0-1,0 0,1 0,0-1,0 0,1-1,0 0,0 0,8 4,-12-9,-1-1,0 0,0 0,1 0,-1-1,1 1,-1-1,0 0,1 0,-1-1,1 1,-1-1,0 0,1 0,-1-1,0 1,0-1,0 0,0 0,0 0,0 0,-1-1,1 0,-1 1,0-1,0-1,0 1,2-2,68-108,29-161,-92 240,-1 0,-2-1,-1 0,-1 0,-3 0,0-1,-4-28,-6 34,8 30,0 1,0-1,0 0,0 1,0-1,0 0,0 1,0-1,-1 0,1 1,0-1,0 0,0 1,0-1,0 0,-1 1,1-1,0 0,0 1,0-1,-1 0,1 0,0 1,0-1,-1 0,1 0,0 0,-1 0,1 1,0-1,-1 0,1 0,0 0,-1 0,1 0,0 0,-1 0,1 0,0 0,-1 0,1 0,0 0,-1 0,1 0,0 0,-1 0,1 0,0 0,-1-1,1 1,0 0,-1 0,1 0,0 0,-1-1,1 1,0 0,0 0,0-1,-1 1,1 0,0-1,0 1,-4 15</inkml:trace>
  <inkml:trace contextRef="#ctx0" brushRef="#br0" timeOffset="631.809">1270 284,'138'-12,"82"-45,-142 34,-73 28,-8 3</inkml:trace>
  <inkml:trace contextRef="#ctx0" brushRef="#br0" timeOffset="1962.948">1326 594,'-5'0,"4"0,6 0,7 0,7-5,5-1,2-1,3 2,0 2,1 1,-1-4,1-1,-2 1,1 1,0 2,-6 1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0,'20'0,"10"0,5 0,2 0,-1 0,-2 0,-1 0,-2 0,-2 0,-5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4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0,'0'34,"0"20,0 6,0-2,0-7,0-6,0-7,0-5,0-3,0-7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3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0,'17'225,"-7"-106,-5 0,-7 54,0-27,2 89,4-211,9-29,-7-8</inkml:trace>
  <inkml:trace contextRef="#ctx0" brushRef="#br0" timeOffset="397.891">395 169,'-136'187,"-77"73,210-257,2-2,0-1,0 1,0-1,0 1,0 0,0 0,0-1,0 1,0 0,0 0,0 0,0 0,0 0,1 0,-1 0,1 0,-1 1,0-1,1 0,0 0,-1 1,1-1,0 0,0 0,-1 1,1-1,0 0,0 0,1 1,-1-1,0 0,0 1,1-1,-1 0,0 0,1 0,-1 1,1-1,0 0,-1 0,1 0,0 0,0 0,-1 0,1 0,0 0,1 0,97 22,-87-21,-1 1,0 1,0 0,0 1,-1 0,0 1,0 0,0 0,-1 1,1 0,-2 1,1 0,-1 0,0 1,2 4,33 72,-22-49,-8-24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0,'11'139,"-1"-66,-3 0,-4 1,-5 49,2-52,-5 2,-2 0,-4-1,-11 36,10-52,-12 22,24-95,5 4</inkml:trace>
  <inkml:trace contextRef="#ctx0" brushRef="#br0" timeOffset="449.191">391 141,'-304'367,"302"-365,0-1,1 1,-1-1,0 1,1-1,-1 1,1 0,-1 0,1 0,0 0,0 0,0 0,0 0,0 0,1 0,-1 1,1-1,-1 0,1 0,0 1,0-1,0 0,0 0,0 1,0-1,1 0,-1 1,1-1,-1 0,1 0,0 0,0 0,0 0,0 0,0 0,1 0,-1 0,1 0,-1-1,1 1,-1-1,2 2,72 37,-63-35,0 1,0 0,-1 0,0 1,0 1,0-1,-1 2,0 0,-1 0,0 1,7 8,-10-9,-1-1,0 1,0 0,-1 0,0 0,-1 1,0-1,0 1,-1 0,0 0,-1 4,6 34,-1-30</inkml:trace>
  <inkml:trace contextRef="#ctx0" brushRef="#br0" timeOffset="974.47">533 791,'140'-68,"-139"67,0 0,1 1,-1-1,1 1,-1-1,1 1,0-1,-1 1,1 0,-1 0,1 0,0 0,-1 0,1 0,-1 0,1 0,-1 1,1-1,0 1,-1-1,1 1,-1-1,0 1,1 0,-1 0,0 0,1 0,-1 0,0 0,0 0,0 0,0 0,0 1,0-1,0 0,0 1,0-1,-1 1,1-1,0 1,-1-1,0 1,1-1,-1 1,0-1,0 1,1 0,-1-1,-1 1,1-1,0 1,0 0,-1-1,1 1,0-1,-1 1,0-1,1 1,-1 0,-75 114,38-68,32-39,4-8,0 1,0-1,0 1,1-1,-1 1,0-1,1 1,-1 0,1 0,0 0,-1 0,1 0,0 0,0 0,0 0,1 0,-1 1,0-1,1 0,-1 1,1-1,0 0,0 1,0-1,0 0,0 1,1-1,-1 0,1 1,-1-1,1 0,0 0,0 0,0 0,0 1,0-1,0-1,1 1,-1 0,1 0,-1 0,1-1,1 2,8 0,1 0,-1-1,1-1,0 0,-1 0,1-1,0-1,-1 0,1 0,0-1,-1-1,0 0,1 0,3-3,-3 3,35-14,-29 9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3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387 0,'-24'34,"-12"15,-6 5,0-3,3-9,2-8,8-4,4-3,2-5,-1-3,5 1,0-2,3-1,5-3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01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22,'0'53,"3"1,2-1,3 0,2 0,2-1,2 0,3-1,22 46,-37-93,-3-2,2 0,-1 0,0-1,0 1,1 0,-1 0,1 0,-1 0,1 0,0 0,0 0,0-1,0 1,0 0,0-1,0 1,0-1,1 1,-1-1,1 0,-1 1,1-1,-1 0,1 0,0 0,0 0,-1-1,1 1,0 0,0-1,0 1,0-1,0 1,0-1,0 0,0 0,0 0,0 0,0 0,0-1,0 1,0-1,-1 1,1-1,0 1,0-1,0 0,-1 0,2-1,10-13,-1-1,0 0,-2-1,0 0,0 0,-2-1,5-14,2-2,-2 3,1 1,1 0,2 1,1 1,1 1,1 0,2 2,0 0,25-20,91-48,-117 83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4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49 932,'-21'57,"17"-52,1 1,0-1,0 0,0 1,1 0,0 0,0 0,0 0,1 0,0 0,0 0,0 0,1 0,0 1,0-1,1 0,0 0,0 0,0 0,1 0,-1 0,2 0,-1 0,1-1,-1 1,1-1,1 1,1 1,-2-5,0 0,0 0,1 0,-1-1,1 1,-1-1,1 0,0 0,-1 0,1 0,0 0,0-1,0 0,0 0,-1 0,1 0,0-1,0 1,-1-1,1 0,0 0,-1-1,1 1,0-1,-1 1,0-1,2-1,84-66,-19-16,-70 83,0 1,0 0,1 0,-1 0,1 0,-1-1,1 1,-1 0,1 0,-1 0,1 0,0 0,-1 0,1 1,0-1,0 0,0 0,0 0,0 1,0-1,0 1,0-1,0 0,0 1,0 0,0-1,0 1,1 0,-1-1,0 1,0 0,0 0,0 0,1 0,-1 0,0 0,0 1,0-1,1 0,-1 1,0-1,0 0,0 1,0-1,0 1,0 0,0-1,0 1,0 0,0 0,0 0,-1-1,1 1,0 0,0 0,-1 0,1 0,-1 0,1 0,-1 0,1 1,2 4,-2-1,1 0,0 0,0 0,0 0,0-1,1 1,-1-1,1 0,0 0,1 0,-1 0,1 0,0-1,-1 1,2-1,-1 0,0 0,0-1,1 1,0-1,-1 0,1 0,0-1,0 1,0-1,0 0,0 0,0-1,1 0,0 0,6-4,0-1,0-1,-1 0,0 0,-1-1,1 0,-1-1,-1 0,1-1,-1 0,-1-1,0 1,0-2,-1 1,1-2,4-5</inkml:trace>
  <inkml:trace contextRef="#ctx0" brushRef="#br0" timeOffset="1184.749">1121 1,'-103'449,"62"-165,17-82,24-200,1 0,-1 0,1 0,-1 1,1-1,0 0,0 0,0 0,0 0,0 0,0 0,1-1,-1 1,1 0,-1-1,1 1,0-1,-1 1,1-1,0 0,0 0,0 1,0-1,0-1,0 1,0 0,1-1,-1 1,0-1,0 1,1-1,-1 0,0 0,0 0,1 0,-1 0,0-1,0 1,0-1,1 0,-1 1,0-1,0 0,0 0,0 0,0 0,-1-1,1 1,0 0,0-1,-1 0,1 1,-1-1,1 0,-1 0,0 1,1-2,143-137,-144 139,0-1,0 1,0 0,1 0,-1 0,0 0,1 0,-1 0,1 0,-1 1,1-1,-1 0,1 1,0-1,-1 1,1 0,0-1,-1 1,1 0,0 0,-1 0,1 0,0 0,-1 1,1-1,0 0,-1 1,1-1,-1 1,1 0,-1 0,1-1,-1 1,1 0,-1 0,0 0,1 0,-1 1,0-1,0 0,0 0,0 1,0-1,0 1,0-1,-1 1,1-1,0 1,-1-1,1 1,-1 0,0-1,1 1,-1-1,0 1,0 0,0 0,0-1,3 52,-4-48,1 1,-1 0,1 0,0-1,1 1,-1 0,1 0,0-1,1 1,-1-1,1 1,0-1,0 1,1-1,0 0,0 0,0 0,0-1,1 1,0-1,0 0,0 0,0 0,1 0,0 0,5 0,0 0,0 0,0-1,0-1,0 0,1 0,0-1,-1 0,1-1,-1 0,1 0,0-1,-1-1,1 0,-1 0,0-1,0 0,0-1,0 0,0-1,-1 0,0 0,0-1,0 0,-1-1,1-1,2 0,-1-1,-1 0,1-1,-2 0,1 0,-1-1,-1 0,0 0,-1-1,0 0,0 0,-1 0,-1-1,0 1,-1-1,-1 0,1 0,-2-1,0 1,-1-7,0 17,-1 0,1 0,-1 1,0-1,0 0,0 0,0 1,-1-1,1 1,-1-1,1 1,-1-1,0 1,0 0,0 0,0 0,0 0,-1 0,1 1,-1-1,1 1,-1-1,1 1,-1 0,0 0,0 0,1 0,-1 1,0-1,0 1,0-1,0 1,0 0,0 0,0 1,1-1,-1 1,-2 0,-4 0,1 2,-1-1,1 1,-1 0,1 1,0 0,0 0,0 1,1 0,0 1,0-1,-2 3,-4 6,0 1,1 1,1 0,1 0,0 1,1 1,1-1,0 1,1 1,1-1,1 1,0 4,4-18,1 0,-1 0,0 0,1 0,0 0,0 0,1 0,0 0,0 0,0 0,0 0,0 0,1-1,0 1,0 0,1-1,-1 0,1 1,0-1,0 0,0 0,1-1,-1 1,1-1,0 1,0-1,0 0,0-1,1 1,-1-1,1 0,-1 0,1 0,0 0,0-1,0 0,0 0,0-1,0 1,0-1,22 0,-1-1,1-1,-1-2,0 0,0-2,0-1,-1-1,0-1,-1-1,0-1,0-1,4-5,11-4,-1-3,-1-1,-1-2,20-20,-45 37,-1 0,0-1,-1-1,0 1,-1-2,0 1,-1-1,-1 0,0 0,0-1,-1 0,-1 0,-1 0,0 0,0 0,-1-3,-2 15,0 0,0 0,0 0,0-1,0 1,0 0,-1 0,1 0,-1 1,1-1,-1 0,0 0,1 0,-1 0,0 0,0 1,-1-1,1 0,0 1,0-1,-1 1,1-1,-1 1,1 0,-1 0,0 0,1 0,-1 0,0 0,0 0,0 0,0 1,0-1,0 1,0-1,0 1,0 0,0 0,-74 22,65-15,0 1,0 0,1 1,0 0,1 1,0 0,1 0,-1 1,2 0,0 1,0-1,-2 8,9-18,-1 0,1 0,0 1,0-1,-1 0,1 0,0 1,0-1,0 0,0 0,1 1,-1-1,0 0,0 0,1 0,-1 1,1-1,-1 0,1 0,-1 0,1 0,0 0,0 0,-1 0,1 0,0 0,0 0,0 0,0-1,0 1,0 0,0-1,0 1,0-1,1 1,-1-1,0 1,0-1,0 0,1 1,-1-1,0 0,0 0,1 0,-1 0,61 2,-22-11,-37 8,-1-1,1 1,-1-1,1 1,0 0,0 0,-1 0,1 0,0 1,0-1,0 1,0 0,0 0,0 0,0 0,0 0,0 0,-1 1,1 0,0-1,0 1,0 0,-1 0,1 1,0-1,-1 0,1 1,-1 0,0 0,1-1,-1 1,0 1,0-1,0 0,0 0,-1 1,1-1,-1 1,1-1,-1 1,0 0,1 2,3 59,-6-60,0 1,0 0,1 0,0 0,0 0,0 0,1 0,0 0,0 0,0-1,0 1,1 0,-1-1,1 1,1-1,-1 1,0-1,1 0,0 0,0 0,0 0,1-1,-1 1,1-1,0 0,0 0,0 0,1 0,7 0,1 0,0-1,0 0,0-1,1 0,-1-1,0-1,0 0,0-1,0 0,0-1,0-1,9-3,13-1,-18 4,-1 0,1 0,-1-2,0 0,-1 0,0-2,0 0,0-1,-1 0,0-1,-1 0,0-1,-1-1,11-13,20-84,-43 105,-1-1,1 1,-1-1,0 0,-1 1,1-1,-1 1,0 0,0 0,0 0,-1 0,1 0,-1 0,0 0,0 1,0-1,-1 1,1 0,-1 0,0 0,1 1,-1-1,-1 1,1 0,0 0,0 0,-1 1,1 0,-1-1,1 2,-1-1,0 0,1 1,-1 0,0 0,1 0,-1 1,0 0,1 0,-1 0,1 0,-1 0,1 1,0 0,-3 1,-8 6,1 0,0 1,1 1,0 0,1 0,0 1,1 1,0 0,1 0,0 1,1 1,1-1,0 2,1-1,1 1,0 0,1 0,1 0,0 1,2 0,-1 8,3-18,0 0,0 1,1-1,0 1,1-1,0 0,0 0,0 0,1 0,0 0,0 0,1-1,-1 1,2-1,-1 0,1 0,0-1,0 1,0-1,1 0,0-1,0 1,0-1,0 0,1 0,-1-1,7 2,10 5,1-1,0-2,1 0,-1-2,1 0,0-2,17 1,104-9,-117-2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9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30,'5'0,"6"0,7 0,4 0,3 0,3 0,-4-5,-1-1,0 0,2 1,0 1,2 2,0 1,-4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9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30,'10'0,"8"0,5 0,4 0,-3-5,0-1,0 0,1 1,1 2,0 1,2 0,0 2,-5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0,'1'124,"-13"288,11-406,-3 58,-3 0,-4 0,-1-1,-4-1,-2 0,-25 54,34-98</inkml:trace>
  <inkml:trace contextRef="#ctx0" brushRef="#br0" timeOffset="383.275">528 170,'-470'366,"469"-366,0 1,0-1,0 1,0 0,0-1,0 1,1 0,-1 0,0-1,0 1,1 0,-1 0,0 0,1 0,-1 0,1 0,-1 0,1 0,-1 1,1-1,0 0,0 0,-1 0,1 0,0 0,0 1,0-1,0 0,1 0,-1 0,0 0,0 1,1-1,-1 0,0 0,1 0,-1 0,1 0,0 0,-1 0,1 0,0 0,0 0,0 0,52 27,-31-18,15 8,-1 2,-1 2,-1 1,-1 2,-1 1,17 19,-10 30,-31-59</inkml:trace>
  <inkml:trace contextRef="#ctx0" brushRef="#br0" timeOffset="641.631">725 678,'-5'33,"-1"17,-1 3,2-1,2-5,1-7,0-9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13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62,'-1'55,"13"144,24-18,-32-162</inkml:trace>
  <inkml:trace contextRef="#ctx0" brushRef="#br0" timeOffset="251.011">1 570,'38'-5,"18"-1,8-5,-1-1,-2 3,-6 2,-9-3,-6 1,-6 2,-3 2,-3 2,-1 1,-5 2</inkml:trace>
  <inkml:trace contextRef="#ctx0" brushRef="#br0" timeOffset="685.107">85 739,'47'-7,"-21"2,1 0,0 3,0 0,0 1,20 3,-44-2,-1 1,0-1,0 0,0 1,0 0,0-1,0 1,0 0,0 0,0 0,0 0,0 0,0 1,-1-1,1 1,-1-1,1 1,-1-1,1 1,-1 0,0 0,0 0,0 0,0-1,0 1,0 1,0-1,-1 0,1 0,-1 0,0 0,1 0,-1 0,0 1,0-1,0 0,-1 0,1 0,0 1,-1-1,0 0,1 0,-1 0,0 0,0 0,0 0,0 0,-1-1,1 1,0 0,-1-1,1 1,-1 0,-149 158,142-150,-51 75,59-83,0 0,0 1,-1-1,2 1,-1-1,0 1,0 0,1-1,-1 1,1-1,0 1,0 0,0 0,0-1,1 1,-1 0,1-1,-1 1,1-1,0 1,0-1,0 1,0-1,1 1,-1-1,1 0,-1 0,1 0,0 0,0 0,0 0,0 0,0 0,2 0,0 0,0 0,0 0,1 0,-1-1,1 1,0-1,-1-1,1 1,0 0,-1-1,1 0,0 0,-1-1,1 1,0-1,-1 0,1-1,0 1,-1-1,0 1,1-1,-1-1,1 1,93-63,-98 65,43-38,-27 19</inkml:trace>
  <inkml:trace contextRef="#ctx0" brushRef="#br0" timeOffset="1297.697">678 852,'10'-7,"0"0,-1 0,0-1,-1-1,1 1,-2-2,1 1,-1-1,2-5,5-4,175-232,-132 203,-55 50,0-1,0 1,0 0,0 0,0 0,-1 0,1 0,-1 1,0-1,0 0,1 1,-1-1,-1 0,1 1,0-1,-1 1,1 0,-1-1,0 1,0-1,0 1,0 0,0-1,0 1,-1-1,0 1,-13 75,11-69,0 1,1 0,0-1,0 1,1 0,0 0,1-1,0 1,1 0,0 0,0 0,1-1,2 9,-3-17,-1 1,0 0,1-1,0 1,-1-1,1 1,0-1,0 1,-1-1,1 0,1 0,-1 1,0-1,0 0,0 0,0 0,1 0,-1 0,1 0,-1 0,0-1,1 1,0 0,-1-1,1 1,-1-1,1 0,-1 1,1-1,0 0,-1 0,1 0,0 0,-1 0,1-1,0 1,-1 0,1-1,-1 1,1-1,-1 0,1 1,-1-1,1 0,-1 0,0 0,1 0,52-61,57-172,-47 121,-58 140,-15 10,3 0,0 0,3 1,1-1,3 35,20-9,-9-50</inkml:trace>
  <inkml:trace contextRef="#ctx0" brushRef="#br0" timeOffset="1698.678">1581 287,'84'225,"-16"-65,-68-159,1-1,-1 1,0-1,1 1,-1-1,0 1,1-1,-1 0,1 1,-1-1,1 0,-1 1,1-1,-1 0,1 1,-1-1,1 0,-1 0,1 0,-1 0,1 0,0 1,-1-1,1 0,-1 0,1 0,0 0,-1-1,1 1,-1 0,1 0,-1 0,1 0,0-1,-1 1,1 0,-1 0,1-1,-1 1,1 0,-1-1,0 1,1-1,-1 1,1-1,-1 1,0-1,1 1,-1-1,0 1,0-1,1 1,-1-1,0 1,0-1,0 1,0-1,0 0,0 1,0-1,0 1,0-1,0 0,0 1,0-1,0 1,0-1,0 0,15-55,-13 49,70-249,-46 183,-18 55</inkml:trace>
  <inkml:trace contextRef="#ctx0" brushRef="#br0" timeOffset="1948.33">2061 739,'-5'29,"3"9,3-1</inkml:trace>
  <inkml:trace contextRef="#ctx0" brushRef="#br0" timeOffset="2371.913">2117 62,'6'-6,"1"0,0 0,0 1,1 0,-1 0,1 0,0 1,0 1,0-1,1 1,-1 1,1 0,0 0,0 0,-1 1,1 0,0 1,0 0,7 1,-14 0,0 0,0 0,-1 0,1 0,0 0,-1 0,1 1,-1-1,1 1,-1-1,0 1,1-1,-1 1,0-1,0 1,0 0,0 0,-1 0,1 0,0-1,-1 1,1 0,-1 0,0 0,1 0,-1 0,0 0,0 0,-1 0,1 0,0 0,-1 0,1 0,-1 0,0 0,1 0,-2 1,-39 70,36-65,0-1,-30 59,34-64,1 0,0 0,-1 0,1 0,0 0,0 0,0 0,0 0,0 0,1 0,-1 0,0 0,1 0,0-1,-1 1,1 0,0 0,0 0,0-1,0 1,0 0,1-1,-1 1,0-1,1 1,-1-1,1 0,0 0,-1 0,1 0,0 0,-1 0,1 0,0 0,1 0,108 12,-84-13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2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537 424,'-18'-11,"0"1,-1 1,0 1,-1 0,1 2,-1 0,-1 2,1 0,-1 1,1 1,-1 0,0 2,0 1,0 0,1 2,-1 0,-12 4,13 0,-74 38,93-44,0 0,0 0,1 0,-1 1,0-1,0 0,1 0,-1 0,1 1,-1-1,1 0,0 1,-1-1,1 1,0-1,0 0,0 1,0-1,0 0,0 1,0-1,1 1,-1-1,0 0,1 1,-1-1,1 0,-1 0,1 1,0-1,0 0,-1 0,1 0,0 0,0 0,0 0,0 0,0 0,1 0,0 0,50 28,93-3,-128-24,45 15,-61-16,0 0,0 0,0 0,0 0,0 0,0 0,0 0,0 0,0 0,-1 0,1 0,0 0,-1 1,1-1,-1 0,1 0,-1 1,0-1,0 0,1 1,-1-1,0 0,0 1,0-1,-1 0,1 1,0-1,0 0,-1 1,1-1,-1 0,1 0,-1 1,1-1,-1 0,0 0,0 0,1 0,-1 0,0 0,0 0,0 0,0 0,-1 0,-18 21,-1 0,-2-1,0-2,-1 0,-1-2,-3 2,-15 10,15-11,21-14,0 0,-1 0,1 0,1 1,-1 0,1 1,0-1,0 1,0 0,1 1,0-1,0 1,1 0,0 1,0-1,-2 5,8-7,-1 0,1 0,0 0,0-1,1 1,0 0,-1-1,1 0,1 0,-1 0,1 0,-1-1,1 1,0-1,0 0,1 0,-1 0,1-1,-1 1,1-1,0 0,0 0,0-1,0 0,0 0,0 0,4 0,1 2,0 0,0 0,1-1,-1-1,1 0,-1 0,1-1,-1 0,1-1,-1 0,1-1,-1 0,0 0,0-1,0-1,0 0,0 0,-1-1,1 0,-1 0,-1-1,1-1,-1 1,0-1,0-1,-1 1,0-1,-1-1,1 1,-2-1,1 0,3-8,0-6</inkml:trace>
  <inkml:trace contextRef="#ctx0" brushRef="#br0" timeOffset="249.932">311 0,'-22'38,"1"0,2 1,2 1,2 1,1 0,2 1,-4 36,-6 149,9 2,13 109,1-159,-1-155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3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0,'-11'251,"-25"52,35-293,-7 63,-3 0,-3-1,-7 14,86-183,-48 71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3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1,'-330'272,"242"-194,85-76,0 1,1-1,-1 1,1-1,0 1,0 0,0 0,0 0,0 0,1 0,-1 1,1-1,0 0,0 1,0-1,0 1,1-1,-1 1,1-1,0 1,0-1,1 1,-1 0,0-1,1 1,0-1,0 0,0 1,0-1,1 0,0 1,-1-1,1 0,0 0,0-1,0 1,1 0,-1-1,1 1,0-1,0 1,98 112,-26 40,-74-152,0-1,0 0,0 0,1 0,-1 0,1 0,-1 0,1-1,0 1,0-1,0 1,0-1,0 1,0-1,0 0,0 0,0 0,1 0,-1 0,0-1,1 1,1-1,9-1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80,'18'-9,"7"-5,0 2,1 1,0 1,1 1,17-3,-42 11,0 1,0-1,-1 1,1 0,0 0,0 0,0 0,0 0,0 0,0 0,0 0,-1 1,1-1,0 1,0 0,0-1,-1 1,1 0,0 0,-1 0,1 0,-1 0,1 0,-1 1,1-1,-1 0,0 1,0-1,0 1,0 0,0-1,0 1,0 0,0-1,-1 1,1 0,-1 0,1 0,-1 0,0 0,0-1,1 1,-1 0,-1 0,1 0,0 0,0 0,-1 0,1 0,-1-1,1 1,-1 0,0 0,0-1,0 1,0 0,0-1,0 1,-1 0,-8 16,-1 0,-1 0,0-1,-2-1,0 0,0-1,-8 6,-69 83,87-98,3-5,-1 1,1-1,-1 1,1-1,0 1,-1-1,1 1,0 0,0-1,0 1,0 0,0 0,1 0,-1 0,1 0,-1 0,1 0,-1 0,1 0,0 0,0 0,0 0,0 0,1 0,-1 0,0 0,1 0,0 0,-1 0,1 0,0 0,0-1,0 1,0 0,0 0,0-1,1 1,-1-1,0 1,1-1,1 2,4-1,0 0,0 0,0 0,0-1,0 0,1 0,-1-1,0 0,1 0,-1-1,0 0,0 0,1-1,-1 0,0 0,0 0,3-3,16-5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24,'10'5,"7"1,7 0,3-1,2-1,6-2,1-6,0-2,-2 0,-1 1,-2-4,-2 1,0 0,-1 3,-5 6,-6 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00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345 169,'-11'-9,"0"1,0 1,-1 0,0 1,-1 0,1 1,-1 1,0-1,0 2,0 0,-1 1,1 0,-1 1,12 1,-1 0,0 1,1-1,-1 1,1 0,-1 0,1 0,-1 0,1 0,0 0,0 1,-1-1,1 1,0-1,0 1,1 0,-1 0,0 0,0 0,1 0,0 0,-1 0,1 1,0-1,0 0,0 1,0-1,0 1,1 0,-1-1,1 1,0 1,-1 94,3-74,20 189,-14-179,12 58,-3 1,-4 0,-3 24,17 150,-29-257,0 0,-1-1,0 1,0-1,-1 0,0 0,-1 0,0 0,0-1,-1 0,0 0,0 0,-1-1,0 0,0 0,-1 0,0-1,0-1,-1 1,1-1,-1-1,0 1,0-2,-1 1,-6 1,15-4,-1 0,1 0,-1 0,1-1,-1 1,1 0,-1-1,1 1,-1-1,0 1,1-1,-1 0,0 0,1 0,-1 0,0 0,1 0,-1 0,0 0,1-1,-1 1,0-1,1 1,-1-1,1 1,-1-1,1 0,-1 0,1 0,-1 0,1 0,0 0,0 0,0-1,-1 1,1 0,0-1,1 1,-1 0,0-1,0 1,1-1,-1 0,0 1,1-1,0 0,-1 0,11-19,4-1</inkml:trace>
  <inkml:trace contextRef="#ctx0" brushRef="#br0" timeOffset="387.149">599 451,'134'403,"-114"-280,-20-123,0-1,0 1,1-1,-1 1,0-1,0 1,0-1,1 1,-1-1,0 1,0-1,1 1,-1 0,0-1,1 1,-1 0,1-1,-1 1,0 0,1-1,-1 1,1 0,-1 0,1 0,-1-1,1 1,-1 0,1 0,-1 0,1 0,-1 0,1 0,-1 0,1 0,-1 0,1 0,-1 0,1 0,-1 0,1 0,-1 1,1-1,-1 0,1 0,-1 1,0-1,1 0,-1 0,1 1,-1-1,0 0,1 1,-1-1,0 1,1-1,-1 1,0-1,0 0,1 1,-1-1,0 1,0-1,0 1,0-1,1 1,-1-1,0 1,15-41,6-40,4 2,4 1,6-7,14-46,-42 112</inkml:trace>
  <inkml:trace contextRef="#ctx0" brushRef="#br0" timeOffset="932.798">1473 508,'-21'8,"0"1,1 2,0 0,0 1,1 0,1 2,0 0,1 2,1-1,0 2,-1 3,14-17,1 0,0 0,0 1,0-1,0 1,0-1,1 1,0 0,0 0,0-1,0 1,0 0,1 0,-1 0,1 0,0 0,1 0,-1 0,1 0,-1 0,1 0,0-1,1 1,-1 0,1-1,-1 1,1-1,0 1,0-1,1 0,-1 0,1 0,0 0,0 0,1 2,1-1,0 0,0 0,0 0,1 0,-1-1,1 0,0-1,0 1,0-1,0 0,0 0,1-1,-1 0,0 0,1 0,-1-1,1 0,-1 0,7-2,6-5,1-1,-1-1,0-1,-1 0,0-1,-1-2,0 1,-1-2,-1 0,0-1,-1-1,0 0,-1 0,-1-2,8-14,2 3,0-1,-2 0,-1-2,-2 0,-1-2,-1 1,-2-2,-1 0,-2 0,-2-1,-1 0,0-16,-6 46,0 0,-1 0,1 0,-1 0,0 0,-1 0,0 0,0 0,0 0,-1 1,1-1,-1 0,-1 1,1-1,-1 1,0-1,0 1,-1 0,1 1,-1-1,0 0,-1 1,1 0,-1 0,1 1,-1-1,-1 1,1 0,0 0,-1 0,1 1,-1 0,0 0,1 1,-1-1,0 1,0 0,0 1,0 0,-1 0,-2 2,0 1,0 1,1 0,-1 0,1 0,0 1,0 1,0-1,1 1,0 0,0 1,0 0,1 0,0 0,0 1,1 0,0 0,1 0,-1 1,2 0,-1-1,0 4,0 0,0 0,1 1,0-1,0 1,2 0,-1 0,2 0,0-1,0 1,1 0,1 0,0 0,1 0,0-1,1 0,1 4,5 5,1-1,0-1,1 1,2-2,0 0,0 0,2-1,0-1,1-1,0 0,2-2,15 10,-9-10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1 131,'38'-5,"18"-6,9-2,-2 2,-7-2,-3 1,-6-2,-6 1,-1-2,-2 2,-7 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0,'-33'141,"25"-80,4-36,0 0,2 0,1 0,1 0,1 0,1-1,1 1,2 1,0 5,-5-23,1 0,0 0,0 0,0 0,1-1,1 1,-1-1,1 1,0-1,1 0,0 0,0 0,0-1,4 5,2-5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5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59,'34'-5,"15"-1,5-5,3 0,-5 1,0 3,-5 3,0 1,-4 2,-4 1,-4 0,-3 0,-3 1,-5 4,-13 2,-7 4,-5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5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43,'264'-39,"-200"35,-62 5,-1-1,1 0,-1 1,1-1,-1 1,0 0,0-1,1 1,-1 0,0 0,0 0,0 0,0 0,0 0,0 0,0 0,0 0,0 1,0-1,-1 0,1 0,0 1,-1-1,1 0,-1 1,0-1,1 1,-1-1,0 1,0-1,0 1,0-1,0 1,0-1,0 0,-1 1,1-1,0 1,-1-1,1 0,-1 2,-4 7,0 0,0 0,-1 0,-1 0,0-1,0 0,0-1,-1 1,-6 3,8-5,-91 88,95-94,0 0,-1 0,1 0,0 1,0-1,1 1,-1-1,0 1,1-1,-1 1,0 0,1 0,0 0,0 0,-1 0,1 0,0 1,1-1,-1 0,0 0,1 1,-1-1,1 0,0 1,-1-1,1 1,0-1,1 0,-1 1,0-1,1 0,-1 1,1-1,0 0,0 0,0 1,0-1,0 0,0 0,1 0,-1 0,0 0,1-1,0 1,-1 0,1-1,0 1,0-1,0 1,0-1,0 0,0 0,1 0,-1 0,0-1,0 1,1 0,-1-1,1 1,9-2,0 0,0 0,0-1,0 0,-1-1,1 0,0-1,-1-1,0 0,4-2,4-2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6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1 344,'55'-39,"94"-136,-91 127,-57 47,1 1,-1-1,0 1,1-1,-1 1,0 0,1-1,-1 1,1 0,-1 0,0 0,1 0,-1 0,1 0,-1 1,0-1,1 0,-1 1,1-1,-1 1,0-1,0 1,1 0,-1-1,0 1,0 0,0 0,0 0,0 0,0 0,0 0,0 0,0 0,0 1,-1-1,1 0,0 0,-1 1,1-1,-1 0,0 1,1-1,-1 0,0 1,0-1,0 1,0-1,0 1,0-1,8 166,-8-165,1 0,0-1,-1 1,1 0,0 0,0-1,0 1,0-1,0 1,1-1,-1 1,0-1,1 0,-1 1,1-1,-1 0,1 0,-1 0,1 0,0-1,0 1,-1 0,1-1,0 1,0-1,0 1,0-1,0 0,0 0,0 0,-1 0,1 0,0-1,0 1,0 0,0-1,0 1,-1-1,1 0,0 0,0 0,-1 0,1 0,1-1,69-53,96-184,-167 238,-1 1,0-1,0 1,0-1,0 1,1 0,-1-1,0 1,0-1,1 1,-1 0,0-1,1 1,-1 0,0-1,1 1,-1 0,0-1,1 1,-1 0,1 0,-1 0,1-1,-1 1,1 0,-1 0,0 0,1 0,-1 0,1 0,-1 0,1 0,-1 0,1 0,-1 0,1 0,-1 0,1 0,-1 1,1-1,-1 0,0 0,1 0,-1 1,1-1,-1 0,0 1,1-1,-1 0,0 1,1-1,-1 0,0 1,0-1,1 0,-1 1,0-1,0 1,1-1,-1 1,0-1,0 1,0-1,0 0,0 1,0 0,3 37,-3-33,-1 38,-1-34,0 0,1 0,1 1,-1-1,2 0,-1 1,1-1,1 0,-1 0,2 0,-1 0,1 0,1 0,-1-1,1 1,1-1,0 0,0 0,0-1,1 0,6 6,8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6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1 367,'-1'27,"2"-1,1 1,1 0,1-1,1 0,2 0,1 0,0-1,2 0,1-1,10 16,52 78,-73-118,0 1,1 0,-1 0,0 0,0 0,1 0,-1-1,1 1,-1 0,1 0,-1-1,1 1,-1 0,1-1,-1 1,1 0,0-1,-1 1,1-1,0 1,0-1,0 1,-1-1,1 0,0 1,0-1,0 0,0 0,-1 1,1-1,0 0,0 0,0 0,0 0,0 0,0 0,0-1,0 1,-1 0,1 0,0-1,0 1,0 0,0-1,-1 1,1-1,0 1,-1-1,1 1,0-1,-1 0,1 1,0-1,-1 0,1 1,-1-1,1 0,-1 0,0 1,1-1,-1-1,61-288,7 75,-56 192,0 5</inkml:trace>
  <inkml:trace contextRef="#ctx0" brushRef="#br0" timeOffset="596.624">424 705,'102'6,"-101"-4,1 0,-1-1,0 1,0 0,0 0,0 0,0 0,-1 0,1 0,-1 1,1-1,-1 0,0 0,1 0,-1 0,-1 1,1-1,0 0,0 0,-1 0,1 0,-1 0,0 1,1-1,-1 0,0 0,0-1,0 1,-1 0,1 0,0 0,-1-1,1 1,-1-1,0 1,1-1,-1 0,0 1,0-1,-86 102,87-102,0-1,1 1,-1 0,0-1,0 1,1 0,-1 0,1-1,-1 1,1 0,-1 0,1 0,-1 0,1 0,0 0,-1 0,1 0,0 0,0 0,0 0,0 0,0 0,0 0,0 0,0 0,0 0,1 0,-1 0,0 0,1 0,-1 0,0 0,1-1,-1 1,1 0,0 0,-1 0,1 0,-1-1,1 1,0 0,0-1,0 1,-1-1,1 1,0 0,0-1,0 0,0 1,0-1,0 0,0 1,0-1,0 0,0 0,0 0,1 0,60-1,-7-18,-35 6</inkml:trace>
  <inkml:trace contextRef="#ctx0" brushRef="#br0" timeOffset="3828.951">424 0,'283'1,"-281"-1,1 0,-1 1,0-1,1 1,-1 0,0-1,1 1,-1 0,0 0,0 1,0-1,0 0,0 1,0-1,0 1,0 0,-1 0,1-1,-1 1,1 0,-1 0,0 0,1 1,-1-1,0 0,-1 0,1 1,0-1,-1 0,1 1,-1-1,0 1,0-1,0 1,0-1,0 0,0 1,0-1,-1 1,0-1,1 0,-1 1,0-1,0 0,0 0,0 0,-1 1,1-1,-1-1,1 1,-1 0,1 0,-1 0,0-1,0 1,-1 0,-64 51,68-53,-1 0,0 0,1-1,-1 1,1 0,-1 0,0 0,1 0,-1 0,1 0,-1 0,0 0,1 0,-1 0,1 0,-1 0,0 0,1 0,-1 0,1 0,-1 0,0 1,1-1,-1 0,0 0,1 0,-1 1,0-1,1 0,-1 0,0 1,1-1,-1 0,0 1,0-1,1 0,-1 1,0-1,0 0,0 1,0-1,1 1,-1-1,0 0,0 1,0-1,0 1,0-1,0 0,0 1,0-1,0 1,0-1,0 0,0 1,-1-1,1 1,0-1,0 0,0 1,0-1,-1 0,1 1,0-1,0 0,-1 1,1-1,43 1,-40-2,176-27,-155 25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4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57 340,'225'-28,"3"-1,-201 28,-3 1</inkml:trace>
  <inkml:trace contextRef="#ctx0" brushRef="#br0" timeOffset="320.026">0 537,'14'0,"10"0,6 0,7 0,1 0,1-5,-3-1,-2 0,2 1,1 1,-2 2,-7-4,-3-1,-1 1,0 2,1 0,0 7,-3 3</inkml:trace>
  <inkml:trace contextRef="#ctx0" brushRef="#br0" timeOffset="868.417">225 1,'7'9,"0"-1,0 0,1 0,0 0,0-1,1 0,0 0,0-1,0-1,1 1,0-2,0 1,1-1,0 0,32 15,4 5,-1 1,-1 3,-1 1,-1 3,3 5,-42-34,0 0,0 1,0 0,0 0,-1 0,1 0,-1 0,0 0,-1 1,1 0,-1-1,0 1,0 0,0 0,-1 0,0 0,0 1,0-1,0 0,-1 0,0 1,0-1,-1 0,1 0,-1 1,0-1,0 0,-1 0,0 0,0 0,0 0,0-1,-1 1,1 0,-4 3,-155 94,119-77,-139 99,157-92,17-15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8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1 212,'0'-72,"11"349,-9-267,0 12,2 1,0-1,2 0,0 0,2-1,0 0,2 0,0-1,9 14,-18-33,0 1,1-1,-1 0,0 1,1-1,-1 0,1 0,-1 0,1 0,0 0,0 0,-1 0,1 0,0-1,0 1,0-1,0 1,0-1,-1 0,1 0,0 0,0 0,0 0,0 0,0 0,0-1,0 1,0-1,0 1,-1-1,1 0,0 0,0 0,-1 0,1 0,-1 0,1 0,-1 0,1-1,-1 1,0 0,1-1,-1 0,0 1,0-1,0 0,0 1,-1-1,1 0,0 0,-1 0,152-230,-95 141,-56 92,0-1,0 0,0 0,0 1,0-1,-1 1,1-1,0 0,0 1,0 0,-1-1,1 1,0 0,0-1,-1 1,1 0,-1 0,1-1,-1 1,1 0,-1 0,1 0,-1 0,0 0,1 0,-1-1,0 1,0 0,0 0,0 0,0 0,0 0,0 0,0 0,0 0,0 0,0 0,-1 0,1 0,1 4,0 20,1 0,1-1,2 1,0-1,2 0,0-1,2 1,0-1,4 5,-10-25,-1 0,0-1,1 1,-1-1,1 1,0-1,0 0,0 0,0 0,0-1,0 1,0-1,1 1,-1-1,0 0,1 0,-1-1,1 1,-1-1,1 0,0 0,-1 0,1 0,-1 0,1-1,-1 0,1 1,-1-1,0-1,1 1,-1 0,0-1,0 0,0 0,0 0,0 0,0 0,0 0,-1-1,1 1,-1-1,0 0,0 0,0 0,0 0,0 0,-1 0,2-3,18-32,-1-1,-2-1,-1-1,-2 0,-2-1,-2-1,3-29,-1 18,-9 42,0 0,-1-1,0 1,-1-1,-1 0,0 1,0-1,-2 0,1 0,-3-11,-3 12,-1 6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8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51,'226'0,"-83"-25,-70 5,-61 15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9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85,'14'-5,"10"-2,6 1,2 1,0-3,0-1,0 2,-2 2,-1 1,-5-2,-1-2,-1 2,1 1,-3 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52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869 748,'2'-2,"0"0,0-1,0 1,-1-1,1 1,-1-1,0 0,0 1,0-1,0 0,0 0,-1 0,1 0,-1 0,0 0,0 0,0 1,0-1,0 0,-1 0,0 0,1 0,-1 0,0 0,0 1,0-1,-1 0,1 1,-1-1,1 1,-1-1,0 1,0 0,0 0,0 0,0 0,-1 0,1 0,0 0,-1 1,0-1,1 1,-1 0,0 0,1 0,-1 0,0 0,0 1,0-1,0 1,0 0,-1 0,-10 1,0 1,0 0,1 1,-1 0,1 1,-1 1,1 0,1 1,-1 0,1 1,0 1,0 0,1 0,0 1,1 0,0 1,-6 8,8-10,0 0,1 1,-1 0,2 0,-1 1,1-1,1 2,0-1,0 1,1-1,1 1,0 0,0 1,1-1,0 0,1 1,0-1,1 1,0-1,1 1,1-1,0 3,0-11,0 1,0-1,1 0,-1 0,1-1,-1 1,1 0,0-1,0 0,0 0,1 0,-1 0,0 0,1-1,-1 1,1-1,0 0,-1 0,1 0,0-1,0 1,-1-1,1 0,0 0,1 0,97-13,-79 5,-1 0,0-1,0-1,-1-1,0-2,-1 1,-1-2,0-1,-1 0,0-1,-1-1,-1-1,-1 0,1-4,134-178,-149 201,-1-1,0 0,0 0,1 1,-1-1,0 0,1 0,-1 0,0 1,1-1,-1 0,1 0,-1 0,0 0,1 0,-1 0,0 0,1 0,-1 0,1 0,-1 0,0 0,1 0,-1 0,1 0,-1 0,0 0,1 0,-1 0,0-1,1 1,-1 0,0 0,1 0,-1-1,0 1,0 0,1-1,-1 1,-7 40,7-40,-6 25,0-1,2 1,1 0,0 0,2 1,1-1,2 0,0 0,1 0,2 0,0 0,8 18,50 41,-52-71</inkml:trace>
  <inkml:trace contextRef="#ctx0" brushRef="#br0" timeOffset="1116.706">1801 692,'-11'-3,"1"0,-1 1,1 1,-1 0,1 0,-1 1,0 0,1 1,-1 0,0 1,1 0,0 1,-1 0,1 0,0 1,0 0,1 1,0 0,-1 1,2 0,-1 0,1 1,0 0,0 1,1-1,0 2,0-1,1 1,0-1,0 2,1-1,1 1,-1-1,2 1,-3 7,6 89,1-103,-1 0,1 0,0-1,1 1,-1 0,0-1,1 1,-1-1,1 1,0-1,0 0,0 0,0 0,0 0,0 0,1 0,-1-1,1 1,-1-1,1 1,0-1,-1 0,1 0,0 0,0-1,0 1,-1-1,1 1,0-1,0 0,0 0,0 0,0-1,2 1,14-6,-1 0,0-1,0-1,-1-1,0 0,-1-1,0-1,0 0,-1-1,0-1,-1 0,-1-1,0-1,4-7,10-13,-1-1,-1-1,-3-1,-1-2,-1 0,4-17,-19 45,8-18,-1-1,-1-1,-2 0,-1 0,-1 0,-2-1,-2-1,-2 24,-1 1,0-1,-1 0,-1 1,1-1,-1 1,-1-1,0 1,0 0,-2-3,4 10,0-1,-1 0,1 1,-1-1,0 1,0-1,0 1,0 0,0 0,0 0,-1 0,1 0,0 1,-1-1,0 1,1-1,-1 1,0 0,0 0,0 0,0 0,0 1,0-1,0 1,0 0,0 0,0 0,0 0,0 0,0 1,0-1,1 1,-4 1,-3 2,0 1,1 1,-1-1,1 1,0 1,1 0,0 0,0 0,0 1,1 0,0 0,1 0,-1 1,2 0,-1 0,1 0,1 1,-2 7,-6 19,2 0,1 0,2 1,-1 29,8-35,2 1,1-1,1-1,2 1,0-1,3 0,0 0,2-2,1 1,1-1,2-1,4 4,-18-27,0 1,1-1,-1 0,1-1,0 1,0 0,1-1,-1 1,1-1,-1 0,1 0,0-1,0 1,1-1,-1 0,0 0,1 0,-1-1,1 1,-1-1,1 0,4 0,8-3</inkml:trace>
  <inkml:trace contextRef="#ctx0" brushRef="#br0" timeOffset="1366.435">2619 579,'-24'43,"-13"24,-4 5,4-4,4-14,7-12,9-8,1-9,5-5,3 0,-1-5,-5-4,1-4</inkml:trace>
  <inkml:trace contextRef="#ctx0" brushRef="#br0" timeOffset="1617.176">2308 608,'15'38,"14"22,7 7,-3-5,-2-7,-1-13,-7-9,-1-6,-5-1,-1-7,-2 0,0-5,-2 1,3-2,-3-4</inkml:trace>
  <inkml:trace contextRef="#ctx0" brushRef="#br0" timeOffset="5598.561">389 71,'-6'-4,"-110"-58,112 61,0 0,0 0,0 0,0 1,0-1,-1 1,1 0,0 0,0 1,0-1,0 1,-1 0,1 0,0 0,0 1,1-1,-1 1,0 0,0 0,1 0,-1 1,1-1,0 1,0 0,0 0,0 0,0 0,1 0,-2 3,-5 11,1-1,1 2,0-1,1 1,1 0,1 0,1 1,0-1,1 1,1-1,1 1,1 0,0 0,4 15,47 253,-20-120,-11-66,-4 0,-5 1,-3 31,-8-103,-1 1,-1-1,-2 0,-1 0,-1 0,-2-1,-6 19,12-45,0 0,0 0,0 0,-1 0,1 0,-1-1,0 1,1 0,-1-1,0 1,-1-1,1 0,0 0,-1 0,1 0,-1 0,1 0,-1-1,0 1,0-1,0 0,0 1,0-2,0 1,0 0,0 0,0-1,0 0,-1 0,1 0,0 0,0 0,0-1,0 1,0-1,0 0,-1 0,2 0,-1 0,0 0,-3-2,-3-3,0 0,0-1,1 0,0 0,0-1,1 0,0 0,0-1,1 0,0 0,1-1,-5-8,1-2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55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1 702,'5'0,"6"0,6-5,5-1,4 0,2 1,1 2,0 0,1 2,-1 1,0 0,-1 0,-4 5,-7 2</inkml:trace>
  <inkml:trace contextRef="#ctx0" brushRef="#br0" timeOffset="352.398">706 138,'0'312,"-1"-305,1 0,0 1,0-1,1 0,0 0,0 0,1 0,0 0,0 0,0 0,1-1,0 1,1-1,-1 0,1 0,0 0,4 3,8 3</inkml:trace>
  <inkml:trace contextRef="#ctx0" brushRef="#br0" timeOffset="603.692">509 590,'24'5,"17"1,7 0,5-6,-2-3,0-6,-4-1,0 1,-4-3,-4 1,-4 2,-3 3,-2 2,-6 2</inkml:trace>
  <inkml:trace contextRef="#ctx0" brushRef="#br0" timeOffset="1018.917">678 815,'225'-26,"-223"25,-1 1,0 0,0-1,1 1,-1 0,0 0,0 0,1 0,-1 1,0-1,0 0,1 0,-1 1,0-1,0 1,0-1,0 1,1-1,-1 1,0 0,0-1,0 1,0 0,-1 0,1 0,0 0,0 0,0 0,-1 0,1 0,0 0,-1 0,1 0,-1 0,0 1,1-1,-1 0,0 0,0 1,1-1,-1 0,0 0,0 1,0-1,-1 0,1 0,0 1,0-1,-1 0,1 1,-37 56,-211 144,246-201,0 0,0 0,0 1,1-1,-1 1,0-1,1 1,-1 0,1-1,0 1,-1 0,1 0,0 0,0 0,0 0,0 0,1 0,-1 1,0-1,1 0,0 0,-1 1,1-1,0 0,0 0,0 1,1-1,-1 0,1 0,-1 1,1-1,0 0,-1 0,1 0,0 0,0 0,1 0,-1 0,0 0,1 0,-1-1,1 1,-1-1,1 1,0-1,1 2,12 0,1 0,-1 0,1-2,0 0,-1-1,1 0,0-1,-1-1,1 0,-1-2,12-3,47-20,-56 19</inkml:trace>
  <inkml:trace contextRef="#ctx0" brushRef="#br0" timeOffset="1613.409">1215 787,'83'-77,"-23"18,-43 40,1 1,0 0,2 1,0 2,0 0,5-1,-24 15,0 0,0 0,1 0,-1 0,0 0,0 1,0-1,1 0,-1 1,0-1,1 1,-1-1,0 1,1 0,-1-1,1 1,-1 0,1 0,-1 0,0 0,1 0,-1 1,1-1,-1 0,0 1,1-1,-1 1,0-1,1 1,-1 0,0-1,0 1,1 0,-1 0,0 0,0 0,0 0,0 0,0 0,-1 0,1 0,0 1,0-1,-1 0,1 0,-1 1,1-1,-1 1,1-1,-1 0,0 1,0-1,0 1,0 0,-6 82,5-79,-10 73,10-76,1 1,0-1,0 0,1 0,-1 0,0 0,1 1,-1-1,1 0,0 0,-1 0,1 0,0 0,0 0,1 0,-1-1,0 1,1 0,-1-1,1 1,-1-1,1 1,0-1,-1 0,1 1,0-1,0 0,0 0,0-1,0 1,0 0,0-1,1 1,3-2,0 0,0-1,0 1,0-1,0 0,0-1,0 0,-1 0,1 0,-1 0,0-1,0 0,0 0,-1 0,1-1,-1 0,0 1,0-1,0-2,1 1,137-190,-93 124,-55 134,4-49,-2 121,5-129,-1 0,1 0,0 1,0-1,1 0,0 0,-1 0,2 0,-1 0,0-1,1 1,0-1,0 1,1-1,-1 0,1 0,0 0,0-1,0 0,0 1,0-1,1-1,0 1,13 4</inkml:trace>
  <inkml:trace contextRef="#ctx0" brushRef="#br0" timeOffset="2050.922">2146 251,'-5'11,"0"0,1 1,1 0,-1 0,2 0,0 0,0 0,1 0,1 1,0-1,1 0,0 1,1-1,0 0,1 0,0 0,79 184,-70-172,-10-19,-1-2,-1-1,0 0,0 0,1 1,-1-1,1 0,0 0,-1 0,1 0,0 0,0 0,1 0,-1 0,0 0,1 0,-1-1,1 1,-1-1,1 1,0-1,0 1,-1-1,1 0,0 0,0 0,0 0,0 0,1 0,-1-1,0 1,0-1,0 1,1-1,-1 0,0 0,0 0,1 0,-1 0,0-1,0 1,1-1,-1 1,0-1,0 0,0 0,7-10,-1 0,-1 0,0-1,0 1,-1-2,-1 1,0-1,-1 0,0 0,1-9,11-30,18-47,79-189,-106 275</inkml:trace>
  <inkml:trace contextRef="#ctx0" brushRef="#br0" timeOffset="2320.883">2597 674,'-9'34,"-4"15,6 0,3-4,3-9</inkml:trace>
  <inkml:trace contextRef="#ctx0" brushRef="#br0" timeOffset="2728.957">2823 81,'8'-8,"-1"1,1 0,0 0,1 1,0 0,0 0,0 1,1 0,-1 1,1 0,0 0,1 1,-1 1,0-1,1 2,-1-1,1 2,0-1,4 2,-13-1,0 0,0 0,0 1,0-1,-1 1,1-1,0 1,0 0,0 0,0 0,-1 0,1 0,-1 0,1 0,-1 0,1 1,-1-1,1 1,-1-1,0 1,0 0,0-1,0 1,0 0,0 0,-1-1,1 1,0 0,-1 0,0 0,1 0,-1 0,0 0,0 0,0 0,0 0,0 0,-1 0,1 0,-1 0,-34 74,-32 31,66-105,0 0,0 0,1 0,-1 1,1-1,-1 0,1 1,0-1,0 0,0 1,0-1,0 0,1 0,-1 1,1-1,-1 0,1 0,0 1,0-1,0 0,0 0,0 0,0 0,1 0,-1-1,1 1,-1 0,1-1,0 1,-1-1,1 1,0-1,0 0,0 1,0-1,1 0,84 18,31-39,-93 17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4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169 164,'0'-5,"0"3,5 3,2 5,-1 6,-1 7,-1 4,2 4,2 1,-2 1,-1 0,-2 1,-1-1,4 0,1-5</inkml:trace>
  <inkml:trace contextRef="#ctx0" brushRef="#br0" timeOffset="262.83">1 559,'33'0,"17"0,3 0,4 0,-4 0,-6-5,-6-1,-6 0,-3 1,-3 1,-1 2,-1 1,0 0,-5 1</inkml:trace>
  <inkml:trace contextRef="#ctx0" brushRef="#br0" timeOffset="684.847">169 728,'158'1,"-156"-2,0 1,0 0,1-1,-1 1,0 0,0 1,1-1,-1 0,0 1,0-1,0 1,1-1,-1 1,0 0,0 0,0 0,0 0,0 1,-1-1,1 0,0 1,0-1,-1 1,1 0,-1-1,0 1,1 0,-1 0,0 0,0 0,0 0,0 0,-1 0,1 0,0 1,-1-1,0 0,1 0,-1 1,0-1,0 0,0 0,-1 1,1-1,0 0,-1 0,0 0,0 3,-8 8,-1 0,0 0,0-1,-2 0,1-1,-1 0,-1 0,0-2,-6 4,-31 26,40-31,3-4,1 0,0 0,0 1,0 0,1 0,0 1,0-1,0 1,1 0,-1 1,1-1,1 1,-1-1,1 1,1 0,-1 1,1-1,0 0,0 7,4-11,0 0,0 0,1 0,-1-1,1 1,0-1,-1 1,1-1,1 0,-1 0,0 0,0 0,1-1,-1 1,1-1,-1 0,1 0,-1 0,1 0,0-1,0 0,-1 1,1-1,0-1,-1 1,1 0,0-1,0 0,0 1,10-1,0 0,0-1,0 0,0-1,0-1,-1 0,0-1,0-1,0 0,0 0,10-9,-6 3</inkml:trace>
  <inkml:trace contextRef="#ctx0" brushRef="#br0" timeOffset="1401.595">649 954,'106'-150,"-3"-30,-103 180,0-1,1 1,-1-1,0 0,0 1,1-1,-1 1,0-1,1 1,-1-1,0 1,1-1,-1 1,1 0,-1-1,0 1,1-1,-1 1,1 0,0-1,-1 1,1 0,-1 0,1 0,-1-1,1 1,0 0,-1 0,1 0,-1 0,1 0,0 0,-1 0,1 0,-1 0,1 0,0 0,-1 1,1-1,-1 0,1 0,-1 1,1-1,-1 0,1 0,-1 1,1-1,-1 1,1-1,-1 0,1 1,-1-1,0 1,1-1,-1 1,0-1,0 1,1 0,-1-1,0 1,0-1,14 40,-13-38,27 114,-28-114,0-1,0 1,0-1,0 1,0-1,1 1,-1-1,0 0,1 1,-1-1,1 1,0-1,-1 0,1 1,0-1,0 0,-1 0,1 0,0 0,0 0,1 0,-1 0,0 0,0 0,0 0,1 0,-1-1,0 1,0-1,1 1,-1-1,1 1,-1-1,1 0,-1 1,0-1,1 0,-1 0,1 0,-1 0,1-1,-1 1,1 0,-1-1,1 1,-1 0,0-1,1 0,-1 1,0-1,0 0,1 0,-1 0,0 0,9-8,0 0,-1 0,0-1,0 0,-1-1,-1 0,0 0,0 0,-1-1,-1-1,20-31,50-93,-74 137,0 0,0 0,0 0,-1 0,1 0,0 0,0 0,0 1,0-1,-1 0,1 0,0 1,0-1,0 0,-1 1,1-1,0 1,-1-1,1 1,0-1,-1 1,1 0,-1-1,1 1,-1 0,1-1,-1 1,1 0,-1 0,0 0,1-1,-1 1,0 0,0 0,0 0,0 0,0-1,1 1,-1 0,-1 0,1 0,0 0,0-1,0 1,0 0,-1 0,1 0,0-1,-1 1,1 0,0 0,-1-1,1 1,-1 0,1 6,2 16,0 0,2 0,1 0,0 0,2-1,0 0,2 0,10 19,34 8,-33-39</inkml:trace>
  <inkml:trace contextRef="#ctx0" brushRef="#br0" timeOffset="1830.192">1553 277,'-11'26,"1"1,1 1,1-1,2 2,1-1,1 1,1-1,2 2,2-16,2-1,-1 0,2 0,-1 0,2-1,0 1,0-1,1 0,1-1,0 1,0-1,1-1,3 3,17 28,-28-40,1 0,0 1,-1-1,1 0,0 0,0 0,-1 0,1 1,0-1,0 0,0-1,1 1,-1 0,0 0,0 0,0-1,1 1,-1-1,0 1,0-1,1 1,-1-1,1 0,-1 1,0-1,1 0,-1 0,1 0,-1 0,0 0,1-1,-1 1,1 0,-1-1,0 1,1-1,-1 1,0-1,0 0,0 1,1-1,-1 0,0 0,0 0,0 0,0 0,0 0,0 0,0 0,-1 0,1 0,0-1,-1 1,1 0,-1 0,1-1,-1 1,1-1,-1 1,0 0,0-1,0 0,91-336,-46 201,-39 126</inkml:trace>
  <inkml:trace contextRef="#ctx0" brushRef="#br0" timeOffset="9270.672">1834 784,'57'-16,"67"-14,-60 33,-62-2,-1-1,0 0,0 0,0 1,0-1,1 0,-1 1,0-1,0 1,0-1,0 1,0 0,0-1,0 1,-1 0,1 0,0 0,0 0,0 0,-1 0,1 0,-1 0,1 0,-1 0,1 0,-1 0,1 0,-1 0,0 0,0 1,1-1,-1 0,0 0,0 0,0 1,-1-1,1 0,0 0,0 0,0 0,-1 1,1-1,-1 0,1 0,-1 0,1 0,-1 0,0 0,1 0,-1 0,0 0,0 0,-15 17,0 0,-1-2,0 1,-1-2,-1-1,-1 0,-4 1,-86 70,109-84,-1 0,1 0,-1 1,1-1,-1 1,1-1,0 1,0-1,-1 1,1 0,0 0,1-1,-1 1,0 0,1 0,-1 0,1 0,-1 0,1 0,0 0,0 0,0 0,0 0,0 0,0 0,0 0,1 0,-1 0,1 0,0 0,-1-1,1 1,0 0,0 0,0 0,0-1,0 1,1-1,-1 1,0-1,1 1,-1-1,1 0,0 0,-1 0,1 0,0 0,0 0,0 0,-1 0,1-1,0 1,2 0,7 1,1 0,-1-1,1 0,0-1,-1 0,1-1,0 0,-1-1,1 0,-1-1,0 0,0-1,10-4,-2-1</inkml:trace>
  <inkml:trace contextRef="#ctx0" brushRef="#br0" timeOffset="9852.471">2088 79,'93'-45,"-62"35,-21 5,-1 1,1 1,0 0,0 0,0 1,1 0,-1 1,0 0,1 1,-1 0,4 1,-12 0,-1-1,1 1,-1-1,1 1,-1 0,0 0,1-1,-1 1,0 0,0 0,1 0,-1 1,0-1,0 0,0 0,-1 1,1-1,0 0,0 1,-1-1,1 1,-1-1,1 1,-1-1,1 1,-1-1,0 1,0 0,0-1,0 1,0-1,0 1,0-1,-1 1,1-1,-1 1,1 0,-1-1,1 0,-1 1,-31 59,-3-26,29-31,1 1,0-1,0 1,0 0,0 1,1-1,0 1,0 0,1 0,0 0,0 0,0 0,0 2,3-6,-1-1,1 1,0-1,-1 1,1-1,0 1,0-1,0 1,1 0,-1-1,0 1,0-1,1 1,-1-1,1 1,0-1,-1 0,1 1,0-1,0 0,0 1,-1-1,2 0,-1 0,0 0,0 0,0 0,0 0,1 0,-1 0,0 0,1 0,-1-1,1 1,-1-1,1 1,-1-1,1 0,-1 1,1-1,-1 0,1 0,-1 0,1 0,1 0,72-10,-51 4,-2 2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02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0 480,'461'0,"-213"-29,-176 17,-55 7</inkml:trace>
  <inkml:trace contextRef="#ctx0" brushRef="#br0" timeOffset="325.913">28 677,'338'0,"-110"-51,-204 47</inkml:trace>
  <inkml:trace contextRef="#ctx0" brushRef="#br0" timeOffset="1049.869">282 0,'4'17,"1"-1,0 1,1-1,1-1,0 1,1-1,1 0,0-1,1 0,1-1,0 0,1 0,0-1,1-1,0 0,1-1,0 0,0-1,1-1,0 0,1-1,14 5,10 5,-1 1,-1 2,-1 2,-1 1,-1 2,2 4,-34-27,0 0,-1 1,1-1,0 1,-1-1,1 1,-1 0,0 0,0 0,0 0,0 0,0 0,-1 1,0-1,1 1,-1-1,-1 1,1-1,0 1,-1-1,0 1,1 0,-2-1,1 1,0 0,-1-1,1 1,-1-1,0 1,0-1,-1 1,1-1,-1 0,0 1,1-1,-1 0,-1 0,1 0,0-1,-1 1,1 0,-2 0,-170 86,-86 96,255-182,1-1,1 0,-1 1,0-1,0 1,1 0,0 0,-1 0,1 1,0-1,1 1,-1 0,1 0,-1-1,1 2,0-1,1 0,-1 0,1 1,-1 3,4 6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13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37,'19'0,"12"0,4 0,2 0,-1 0,-1 0,-8-5,-2-2,-2 1,1 1,1 2,0 0,2 2,1-4,-5 3,-11 3,-7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13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53,'24'4,"13"3,4-6,1-3,-3 0,-2-1,-3-4,-3-1,-2 0,0 3,-6-4,-2 1,1 1,-4 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10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11 199,'-1'-1,"0"0,0 0,0 1,1-1,-1 0,0 0,1 0,-1-1,0 1,1 0,0 0,-1 0,1 0,-1 0,1-1,0 1,0 0,0 0,0-1,0 1,0 0,0 0,0-1,0 1,1 0,-1 0,0 0,1 0,-1-1,1 1,-1 0,1 0,0 0,0 0,-1 0,1 0,0 0,0 0,0 1,0-1,0 0,0 0,0 1,1-1,11-12,1 1,1 1,-1 0,2 1,0 1,0 0,0 1,1 1,0 1,1 0,-1 1,13-1,-16 2,-1 1,0 0,0 1,1 1,-1 0,1 1,-1 0,1 1,-1 1,1 0,-1 1,0 0,1 1,-11-2,-1-1,1 1,-1-1,0 1,0 0,1 0,-1 0,0 0,0 0,-1 0,1 0,0 1,-1-1,0 1,1-1,-1 1,0 0,0-1,0 1,-1 0,1 0,-1 0,0-1,1 1,-1 0,0 0,-1 0,1 0,0 0,-1-1,0 1,0 1,-37 91,32-83,-10 16,-1-1,-2-1,0-1,-2-1,-8 8,7-10,2 1,0 1,2 1,1 1,-12 23,28-46,-1-1,1 1,0 0,0 0,0-1,1 1,-1 0,1 0,-1 0,1 0,0 0,0 0,0 0,1 0,-1 0,1 0,0 0,-1-1,1 1,0 0,1 0,-1-1,0 1,1-1,0 1,-1-1,1 1,0-1,0 0,1 0,-1 0,0 0,1-1,0 1,4 3,0-1,1 0,-1 0,1-1,0 0,0-1,0 0,1 0,-1-1,0 0,6 0,2-2,1 0,0-2,-1 0,0-1,0 0,0-2,0 1,-1-2,2-1,-1 0</inkml:trace>
  <inkml:trace contextRef="#ctx0" brushRef="#br0" timeOffset="789.313">745 2,'-1'-1,"0"1,0 0,1 0,-1 0,0 0,0-1,0 1,1 0,-1 1,0-1,0 0,0 0,0 0,1 0,-1 1,0-1,0 0,1 0,-1 1,0-1,0 1,1-1,-1 1,1-1,-1 1,0-1,1 1,-1 0,1-1,-1 1,1 0,-1-1,1 1,0 0,-1 0,1-1,0 1,0 0,0 0,-1 0,1-1,0 1,0 0,0 0,0 0,0 0,0-1,1 1,-1 0,0 0,0 0,0-1,1 1,-1 0,1 0,-1-1,0 1,1 0,-1-1,1 1,16 90,4-1,5-1,3 1,-27-83,37 105,-39-111,0 0,0-1,0 1,0 0,1 0,-1 0,0 0,1 0,-1 0,0 0,1 0,0-1,-1 1,1 0,-1 0,1 0,0-1,-1 1,1 0,0-1,0 1,-1-1,1 1,0-1,0 1,0-1,0 0,0 1,0-1,0 0,0 0,0 0,0 0,0 0,0 0,0 0,0 0,-1 0,1 0,0 0,0 0,0-1,0 1,0 0,0-1,0 1,0-1,0 1,-1-1,1 0,0 1,0-1,-1 1,1-1,0 0,-1 0,1 0,32-54,-30 50,68-200,-11 44,-60 162,0-1,0 0,1 1,-1-1,0 0,0 1,1-1,-1 0,0 0,0 1,1-1,-1 0,0 0,1 0,-1 0,1 1,-1-1,0 0,1 0,-1 0,0 0,1 0,-1 0,1 0,-1 0,0 0,1 0,-1 0,0 0,1 0,-1 0,1 0,-1 0,0-1,1 1,-1 0,0 0,1 0,-1-1,0 1,1 0,-1 0,0-1,0 1,1 0,-1-1,0 1,0 0,0-1,1 1,-1 0,0-1,0 1,0 0,0-1,0 1,3 38,-3-35,0 29,2-1,1 0,1 0,2 0,1 0,1-1,2 0,1-1,3 4,29 21,-42-53,1 0,-1 0,1-1,-1 1,1 0,0-1,0 0,-1 1,1-1,0 0,0 0,-1 1,1-2,0 1,0 0,-1 0,1 0,0-1,0 1,-1-1,1 1,0-1,-1 0,1 0,-1 0,1 0,-1 0,1 0,-1 0,0 0,1 0,-1-1,0 1,0-1,0 1,0-1,0 1,11-17,-1-1,0-1,-1 1,-2-2,0 1,5-20,8-19,80-180,-97 215</inkml:trace>
  <inkml:trace contextRef="#ctx0" brushRef="#br0" timeOffset="1183.295">293 849,'100'-15,"425"-76,-145-8,-223 65,-155 33,-1 1,0-1,0 1,0-1,0 1,1 0,-1 0,0 0,0-1,1 1,-1 0,0 0,0 1,1-1,-1 0,0 0,0 1,0-1,1 0,-1 1,0-1,0 1,0 0,0-1,0 1,0 0,0 0,0-1,0 1,0 0,0 1,-1 7</inkml:trace>
  <inkml:trace contextRef="#ctx0" brushRef="#br0" timeOffset="1889.782">603 1356,'-6'6,"6"-6,8-15,78-143,48-30,-124 176,-8 8,1 0,-1 0,1 1,0-1,0 1,1-1,-1 1,1 0,0 0,0 1,0-1,0 1,0 0,0 0,0 0,1 0,-1 1,1 0,2-1,-4 4,0 0,0 0,-1 0,1 1,-1-1,1 1,-1 0,0-1,0 1,0 0,0 0,-1 0,1 0,-1 1,0-1,0 0,0 1,0-1,-1 0,1 1,-1-1,0 1,0-1,0 1,0-1,-1 1,0 2,1 10,1-9,-1 2,0 0,1 0,0 0,0 0,1 0,0-1,0 1,1-1,1 1,-1-1,1 0,1 0,3 5,-5-12,1 0,-1 0,0 0,1-1,-1 0,1 1,-1-1,0-1,1 1,-1 0,1-1,-1 0,0 1,0-1,1-1,-1 1,0 0,0-1,0 0,0 1,0-1,-1 0,1-1,-1 1,1 0,-1-1,0 1,0-1,0 0,0 0,0 0,-1 2,29-30,142-127,-170 156,0 0,-1 1,1-1,0 0,1 0,-1 1,0-1,0 1,1 0,-1 0,1 0,-1 0,1 0,0 0,-1 1,1-1,-1 1,1 0,0 0,0 0,-1 0,1 0,0 1,-1-1,1 1,-1-1,1 1,-1 0,1 0,-1 0,1 1,-1-1,0 0,1 1,-1 0,0-1,0 1,0 0,-1 0,1 0,0 0,-1 1,1-1,-1 0,0 1,0-1,0 1,0 0,17 237,-12-222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15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6 507,'-5'-7,"18"21,9 19,-1 2,-1 0,-2 0,13 39,58 207,-44-163,-45-118,0 1,0-1,0 1,1 0,-1-1,0 1,1-1,-1 1,0-1,1 1,-1-1,0 1,1-1,-1 1,1-1,-1 1,1-1,-1 0,1 1,-1-1,1 0,-1 1,1-1,0 0,-1 0,1 0,-1 0,1 1,0-1,-1 0,1 0,0 0,-1 0,1 0,-1-1,1 1,0 0,-1 0,1 0,0 0,-1-1,1 1,-1 0,1-1,-1 1,1 0,-1-1,1 1,-1 0,1-1,-1 1,0-1,1 1,-1-1,1 1,-1-1,0 0,0 1,1-1,-1 1,17-42,-15 37,23-90,-3 0,-5-1,2-65,-18 152,32-269,-28 275,-4 14</inkml:trace>
  <inkml:trace contextRef="#ctx0" brushRef="#br0" timeOffset="446.214">654 958,'56'-17,"58"-11,-113 28,0 0,0 0,0 0,0 1,0-1,0 0,0 1,0-1,0 1,0-1,0 1,-1 0,1-1,0 1,0 0,-1 0,1-1,0 1,-1 0,1 0,0 0,-1 0,1 0,-1 0,0 0,1 0,-1 0,0 0,0 0,1 0,-1 0,0 0,0 0,0 0,0 0,0 0,-1 0,1 0,0 0,0 0,-1 0,1 0,-1 0,1 0,-1 0,1 0,-1 0,1 0,-1-1,0 1,1 0,-1 0,0 0,-38 45,39-46,-120 141,119-138,1-1,-1 0,1 0,0 1,0-1,0 0,0 0,0 1,1-1,-1 0,1 0,-1 0,1 1,0-1,0 0,0 0,0 0,0 0,0 0,1-1,-1 1,0 0,1-1,0 1,-1 0,1-1,0 0,0 1,0-1,0 0,0 0,0 0,0 0,0-1,0 1,0-1,1 1,-1-1,0 0,0 1,1-1,-1 0,0-1,0 1,1 0,-1-1,0 1,0-1,0 1,0-1,1 0,0-1,7 0,0 0,-1 0,1-1,-1 0,0-1,0 0,0-1,-1 0,0 0,1 0,-2-1,1-1,-1 1,0-1,0 0,3-5,-2-5</inkml:trace>
  <inkml:trace contextRef="#ctx0" brushRef="#br0" timeOffset="881.271">824 140,'7'-9,"1"0,0 0,0 1,1 0,0 1,0 0,0 0,1 1,1 0,-1 1,1 0,-1 0,1 1,1 1,-1 0,3 0,96-3,-107 7,0 0,1 0,-1 0,0 0,0 1,0-1,0 1,0 0,0 0,0 0,-1 0,1 0,-1 0,0 1,1-1,-1 1,0 0,0 0,-1 0,1 0,-1 0,1 0,-1 0,0 0,0 1,0-1,-1 0,1 1,-1-1,0 2,0 2,0 0,-1 0,0 0,-1-1,1 1,-1-1,-1 1,1-1,-1 0,0 0,0 0,-1 0,0 0,0-1,-2 3,-26 47,31-54,1 0,-1 1,1-1,-1 0,1 0,0 1,0-1,0 0,0 1,0-1,0 0,0 1,0-1,0 0,0 1,1-1,-1 0,1 0,-1 1,1-1,-1 0,1 0,0 0,-1 0,1 0,0 0,0 0,0 0,0 0,0 0,0 0,0 0,0-1,0 1,0 0,1-1,-1 1,0-1,0 0,1 1,-1-1,0 0,1 1,61 5,-58-6,113-3,-93 2</inkml:trace>
  <inkml:trace contextRef="#ctx0" brushRef="#br0" timeOffset="1147.16">1417 788,'38'-4,"18"-3,4-3,-4-2,-6 3,-7 1,-6 4,-4 1,-3 2,-2 1,-1 0,-5 0</inkml:trace>
  <inkml:trace contextRef="#ctx0" brushRef="#br0" timeOffset="1849.217">2009 365,'39'117,"-28"-94,157 404,-169-426,1 0,0 1,0-1,0 0,0 1,0-1,1 0,-1 0,0 1,1-1,-1 0,0 0,1 0,0 1,-1-1,1 0,0 0,-1 0,1 0,0 0,0 0,0 0,0 0,0-1,0 1,0 0,0 0,0-1,0 1,0-1,1 1,-1-1,0 1,0-1,0 0,1 0,-1 0,0 1,1-1,-1 0,0 0,0-1,1 1,-1 0,0 0,0-1,1 1,-1-1,0 1,0-1,0 1,0-1,1 0,-1 1,0-1,0 0,-1 0,1 0,0 0,0 0,0-1,11-16,-2-2,-1 1,0-1,-1 0,-1-1,1-9,19-52,145-408,-168 476</inkml:trace>
  <inkml:trace contextRef="#ctx0" brushRef="#br0" timeOffset="2118.329">2686 874,'5'24,"2"12,-1 6,-1-1,-2-6</inkml:trace>
  <inkml:trace contextRef="#ctx0" brushRef="#br0" timeOffset="2583.756">2969 55,'3'-5,"0"1,0 0,1 0,-1 1,1-1,0 1,0-1,0 1,0 1,1-1,-1 1,1-1,0 1,0 1,0-1,0 1,0-1,0 1,0 1,0-1,0 1,5 0,-8 0,1 0,0-1,-1 2,1-1,-1 0,1 0,-1 1,1-1,-1 1,1 0,-1 0,0 0,1 0,-1 0,0 1,0-1,0 1,0-1,0 1,0 0,0 0,-1 0,1-1,-1 2,1-1,-1 0,0 0,1 0,-1 1,-1-1,1 1,0-1,0 1,-1-1,0 1,1-1,-1 1,0-1,0 1,0-1,-1 1,1-1,0 1,-1-1,0 2,-24 62,21-58,0-1,0 1,1 0,0 0,1 0,-1 1,2-1,-1 0,1 1,0-1,1 1,0-1,0 1,1-1,0 2,2-7,0 1,1 0,-1-1,1 0,0 0,0 0,0 0,0-1,0 0,0 1,1-2,-1 1,1 0,0-1,-1 0,1 0,0 0,0-1,-1 1,1-1,0 0,0-1,0 1,-1-1,1 0,3-1,5 1,75-13,-63 6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22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1 284,'73'0,"177"-11,19-25,-193 26,-86 14,-2 2</inkml:trace>
  <inkml:trace contextRef="#ctx0" brushRef="#br0" timeOffset="269.725">113 510,'34'-5,"15"-2,5 1,3 1,-5-3,-5-1,-6 2,0 2,-3 1,-3 3,-2 0,-3 0,0 2,-7 4,-6 1</inkml:trace>
  <inkml:trace contextRef="#ctx0" brushRef="#br0" timeOffset="1182.092">423 1,'81'61,"111"42,45-4,-235-99,-1 0,1 0,-1 0,0 1,1-1,-1 0,0 1,0-1,1 1,-1-1,0 1,0 0,0-1,1 1,-1 0,0 0,0 0,0 0,0 0,-1 0,1 0,0 0,0 0,-1 1,1-1,0 0,-1 0,1 1,-1-1,0 0,1 1,-1-1,0 0,0 1,0-1,0 0,0 1,0-1,0 0,-1 1,1-1,0 0,-1 1,1-1,-1 0,1 1,-1-1,0 0,1 0,-1 0,0 0,0 0,0 0,0 0,0 0,0 0,0 0,0 0,0-1,-1 1,-113 72,-125 121,170-114,61-64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1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0 174,'2'-5,"0"0,0 0,0 0,1 1,-1-1,1 1,0 0,1-1,-1 1,1 1,-1-1,1 0,1 1,-1 0,0 0,3-1,-7 4,20-13,2 2,-1 0,2 1,-1 1,1 1,1 2,11-3,-22 6,15-4,-1 1,2 2,-1 1,0 1,0 1,25 3,-51-2,1 0,-1 0,0 0,0 1,1-1,-1 1,0-1,0 1,1 0,-1 0,0 0,0 0,0 0,0 0,-1 1,1-1,0 1,0-1,-1 1,1 0,-1 0,1 0,-1 0,0 0,0 0,0 0,0 0,0 0,0 0,-1 0,1 1,-1-1,0 0,1 0,-1 1,0-1,0 0,0 1,-1-1,1 0,0 1,-1-1,0 0,1 0,-1 0,0 0,0 1,0-1,-2 1,-10 25,-1-1,-2 0,0-2,-2 0,-1 0,-1-2,-1 0,-1-2,-4 3,-47 55,71-77,1 0,-1 1,1-1,0 1,0-1,0 1,1-1,-1 1,1 0,-1-1,1 1,0 0,0-1,0 1,0 0,0-1,1 1,-1 0,1-1,0 1,0-1,0 1,0-1,0 1,1-1,-1 0,1 1,-1-1,1 0,0 0,0 0,0 0,0-1,0 1,0 0,0-1,1 1,4 3,0-1,0 0,0 0,0 0,1-1,-1 0,1-1,0 0,-1 0,1 0,0-1,0 0,0-1,1 0,-1 0,0-1,0 0,0 0,0-1,1 0,94-28,-85 23</inkml:trace>
  <inkml:trace contextRef="#ctx0" brushRef="#br0" timeOffset="683.252">847 89,'18'39,"67"244,-84-282,-1 1,0-1,0 0,1 0,-1 0,0 0,1 0,-1 0,1 0,0 0,-1 0,1 0,0 0,0 0,-1 0,1 0,0 0,0-1,0 1,0 0,0-1,0 1,0-1,0 1,0-1,0 1,1-1,-1 0,0 0,0 1,0-1,0 0,1 0,-1 0,0 0,0 0,0-1,0 1,0 0,1 0,-1-1,0 1,0-1,0 1,0-1,0 1,0-1,0 0,0 0,0 1,0-1,-1 0,1 0,0 0,0 0,-1 0,16-18,-2 0,0-1,-1-1,-1 0,-1-1,-1 0,0-4,14-26,32-55,-56 106,0 0,1 1,-1-1,0 0,0 1,0-1,1 1,-1-1,0 1,1-1,-1 0,0 1,1-1,-1 1,1 0,-1-1,1 1,-1-1,1 1,-1 0,1-1,-1 1,1 0,0 0,-1-1,1 1,-1 0,1 0,0 0,-1 0,1 0,0 0,-1 0,1 0,0 0,-1 0,1 0,-1 0,1 0,0 0,-1 1,1-1,-1 0,1 1,0-1,-1 0,1 1,-1-1,1 0,-1 1,1-1,-1 1,0-1,1 1,-1-1,0 1,1-1,-1 1,0 0,1-1,-1 1,0-1,0 1,0 0,7 43,-7-31,0 1,1-1,0 1,1-1,0 1,1-1,1 0,0 0,1-1,0 1,1-1,1 0,-1 0,2-1,0 0,0 0,8 7,-14-16,1-1,-1 0,0 1,0-1,1 0,-1 0,0 0,1 0,-1-1,1 1,-1-1,1 0,-1 1,1-1,0 0,-1 0,1-1,-1 1,1-1,-1 1,1-1,-1 0,0 0,1 0,-1 0,0 0,1 0,-1-1,0 1,0-1,0 1,0-1,-1 0,1 0,0 0,0 0,53-84,-50 78,108-224,-102 208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4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0 170,'267'-39,"306"-53,-437 64,-90 20,-25 6</inkml:trace>
  <inkml:trace contextRef="#ctx0" brushRef="#br0" timeOffset="703.546">340 735,'53'-114,"5"4,31-39,-87 145,64-73,-63 78,0 0,0 0,0 0,0 1,0 0,-1-1,1 1,-1 0,1 0,-1 0,0 1,1-1,-1 1,0-1,-1 1,1 0,0-1,-1 1,0 0,1 0,-1 0,0 0,-1 0,1 1,0-1,-1 1,2 0,8 38,-11-38,1 0,0 0,0 0,0 0,0 0,1 0,-1 0,1 0,0 0,1-1,-1 1,0 0,1-1,0 1,0-1,0 1,0-1,1 0,-1 0,1 0,0 0,0 0,0-1,0 1,0-1,1 0,-1 0,0 0,1-1,0 1,-1-1,1 1,0-1,0-1,2 1,1-3,1-2,0 1,-1-1,0 0,0 0,0-1,-1 0,1 0,-1-1,0 0,-1 0,2-2,8-6,156-141,-169 152,1 0,0 0,-1 1,1 0,0-1,0 1,0 0,1 0,-1 0,0 1,1-1,-1 1,1 0,0 0,-1 0,1 1,0-1,-1 1,1 0,0 0,0 0,0 0,-1 1,1-1,0 1,-1 0,1 0,-1 0,1 1,-1 0,1-1,-1 1,0 0,0 0,0 1,0-1,2 2,-2 7,0-1,-1 0,0 1,-1 0,0-1,0 1,-1 0,-1-1,0 1,-1 6,0-6,1 0,0 0,1 0,0 0,1 0,0 0,1 0,0 0,4 9,19 10,-9-22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07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0 339,'24'5,"23"-4,12-1,1-1,-5-1,-6 1,-8 0,0 0,-3 1,-3 0,-3-1,-1 2,-2-1,-1 0,-1 0,1 0,0 0,-5 0</inkml:trace>
  <inkml:trace contextRef="#ctx0" brushRef="#br0" timeOffset="270.011">85 565,'38'0,"33"0,8-5,-5-1,-4 0,-10 1,-11 2,-8 1,-6 0,-5 2,-3 0,0 0,-1 0,1 1,-5-1</inkml:trace>
  <inkml:trace contextRef="#ctx0" brushRef="#br0" timeOffset="728.639">367 1,'6'12,"0"1,1-1,0-1,0 1,1-1,1-1,0 1,1-1,0-1,0 0,1 0,0-1,0 0,1-1,0-1,0 0,1 0,0-1,0-1,0 0,0-1,1 0,-1-1,2 0,5 1,4-1,0 0,-1 2,0 1,1 1,-2 1,1 1,-1 1,0 1,-1 1,0 1,6 5,-25-15,0 0,-1 0,1 0,0 0,-1 0,1 0,-1 1,0-1,0 1,0-1,0 1,0-1,0 1,-1 0,1-1,-1 1,0 0,1-1,-1 1,-1 0,1 0,0-1,-1 1,1 0,-1-1,0 1,0-1,0 1,0-1,0 1,-1-1,1 0,-1 0,1 1,-1-1,-1 1,-76 69,-141 69,21-20,147-68,42-33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0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613,'5'0,"6"0,7 0,4 0,3 0,3 0,1 0,1 0,-1-5,0-1,0 0,0 1,0 1,-6 2</inkml:trace>
  <inkml:trace contextRef="#ctx0" brushRef="#br0" timeOffset="235.433">1271 867,'24'0,"13"0,4-5,1-1,-3-1,-2 2,-3 2,-3 1,-7-4,-6-1</inkml:trace>
  <inkml:trace contextRef="#ctx0" brushRef="#br0" timeOffset="-1795.077">1 444,'91'255,"-68"-187,-4 0,-2 1,2 38,0-35,-18-71,-1-1,0 1,1-1,-1 0,0 1,1-1,-1 0,0 1,1-1,-1 0,1 1,-1-1,0 0,1 0,-1 0,1 1,-1-1,1 0,-1 0,1 0,-1 0,1 0,-1 0,1 0,-1 0,1 0,-1 0,1 0,-1 0,1 0,-1 0,0-1,1 1,-1 0,1 0,-1 0,1-1,-1 1,0 0,1-1,-1 1,1 0,-1-1,0 1,1 0,-1-1,0 1,0-1,1 1,-1-1,0 1,0 0,0-1,0 1,0-1,1 1,-1-1,0 1,0-1,0 1,0-1,11-32,103-464,-84 308,-28 163</inkml:trace>
  <inkml:trace contextRef="#ctx0" brushRef="#br0" timeOffset="-658.979">452 924,'77'-15,"-69"12,0 1,0-1,1 1,-1 1,0 0,1 0,-1 0,1 1,-1 1,1-1,-1 1,7 2,-14-2,1 0,-1-1,1 1,-1 0,0 0,1 0,-1 0,0 1,1-1,-1 0,0 0,0 1,0-1,0 1,-1-1,1 1,0-1,-1 1,1-1,0 1,-1 0,0-1,1 1,-1 0,0-1,0 1,0 0,0 0,0-1,-1 1,1 0,0-1,-1 1,1 0,-1-1,0 1,1-1,-1 1,0-1,0 1,0-1,-1 1,-43 64,-52 19,97-85,-1 1,0-1,0 0,1 0,-1 1,0-1,1 1,-1-1,0 1,1-1,-1 1,1-1,-1 1,1 0,-1-1,1 1,-1 0,1-1,0 1,-1 0,1-1,0 1,-1 0,1 0,0 0,0-1,0 1,0 0,0 0,0 0,0-1,0 1,0 0,0 0,0 0,1-1,-1 1,0 0,0 0,1-1,-1 1,1 0,-1-1,1 1,-1 0,1-1,-1 1,1-1,-1 1,1-1,0 1,-1-1,1 1,0-1,-1 1,1-1,0 0,0 0,-1 1,1-1,0 0,0 0,0 0,0 0,58 5,-54-5,122-31,-105 21</inkml:trace>
  <inkml:trace contextRef="#ctx0" brushRef="#br0" timeOffset="3367.931">537 77,'216'-67,"-214"65,1 1,-1 0,0 0,1 0,-1 0,1 0,-1 1,1-1,-1 1,1-1,0 1,-1 0,1 0,-1 0,1 1,0-1,-1 0,1 1,-1 0,1 0,-1 0,1 0,-1 0,0 0,0 0,1 1,-1-1,0 1,0 0,0-1,0 1,-1 0,1 0,-1 0,1 1,-1-1,1 0,-1 0,0 1,0-1,0 1,-1-1,1 3,-2 2,0 1,-1-1,0 1,-1-1,0 0,0 0,0 0,-1 0,0-1,0 1,-1-1,0 0,0 0,0-1,-1 0,1 0,-6 3,-32 38,43-45,-1-1,1 1,-1 0,1-1,-1 1,1 0,0 0,-1-1,1 1,0 0,0 0,0 0,-1 0,1-1,0 1,0 0,0 0,0 0,0 0,1-1,-1 1,0 0,0 0,0 0,1-1,-1 1,0 0,1 0,-1-1,1 1,-1 0,1-1,-1 1,1-1,0 1,-1 0,1-1,0 1,-1-1,1 1,0-1,-1 0,1 1,0-1,0 0,0 0,-1 1,1-1,0 0,0 0,0 0,0 0,-1 0,1 0,0 0,0 0,0-1,58 5,-54-4,114-2,-94 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7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1 340,'10'94,"31"157,96 166,-137-415,0-1,0 0,0 1,0-1,1 0,-1 0,0 1,0-1,1 0,-1 0,1 1,-1-1,1 0,0 0,-1 0,1 0,0 0,0 0,0 0,0 0,0 0,0 0,0 0,0-1,0 1,0 0,0-1,0 1,1-1,-1 1,0-1,0 0,1 1,-1-1,0 0,0 0,1 0,-1 0,0 0,1 0,-1 0,0-1,0 1,1 0,-1-1,0 1,0-1,1 1,-1-1,0 0,0 1,0-1,0 0,0 0,0 0,42-107,-31 66,106-357,-40 165,-75 226,-6 14</inkml:trace>
  <inkml:trace contextRef="#ctx0" brushRef="#br0" timeOffset="282.97">593 961,'0'24,"0"12,0 6,5-5,1-9</inkml:trace>
  <inkml:trace contextRef="#ctx0" brushRef="#br0" timeOffset="1109.757">876 57,'52'-19,"91"-18,-45 45,-96-7,0-1,1 1,-1 0,0 0,0 1,0-1,0 0,0 1,0-1,0 1,0-1,-1 1,1 0,-1 0,1 0,-1 0,0 0,1 0,-1 0,0 1,0-1,-1 0,1 1,0-1,-1 0,0 1,1-1,-1 1,0-1,0 0,0 1,-1-1,1 1,-1-1,1 0,-1 1,0 1,-4 9,0-1,-1 1,-1-1,0 0,0 0,-1-1,0 0,-1 0,-2 0,-27 37,36-46,1-1,-1 1,1 0,0-1,-1 1,1 0,0 0,0 0,0 0,0 0,0 0,1 0,-1 0,0 1,1-1,0 0,0 0,-1 0,1 1,0-1,1 0,-1 0,0 0,1 1,-1-1,1 0,0 0,0 0,-1 0,1 0,1 0,-1 0,0 0,0-1,1 1,-1 0,1-1,-1 1,1-1,0 1,0-1,0 0,-1 0,1 0,0 0,0 0,0 0,1 0,-1-1,0 1,0-1,0 0,2 1,14 1,0-1,0 0,0-2,0 0,0-1,0 0,-1-2,1 0,6-3,24-2,-26 6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6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1 282,'14'0,"10"0,5 0,3 0,1 0,-1 0,-1-4,5-3,0 1,-1 2,-2-5,-2 1,0 1,-2 2,-1 1,-5 2</inkml:trace>
  <inkml:trace contextRef="#ctx0" brushRef="#br0" timeOffset="271.022">227 1,'0'38,"0"18,0 4,0-4,0-6,0-7,0-6,4-4,3-4,-1-1,-1-1,3-5,0-1,5-4,-2-6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48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1,'24'4,"13"2,4 0,1-1,-2-1,-4-2,-2-1,-3-1,-1 0,-2 0,0 5,0 1,-1 0,-4-6,-2-3,-3-1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48.3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69,'34'0,"20"-5,6-1,3 0,-5 1,-8-3,-7-1,-6 2,-5 2,-3 1,-1-3,-6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47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51,'4'2,"-1"-1,1 1,0 0,0 0,-1 1,0-1,1 1,-1-1,0 1,0 0,0 0,-1 0,1 1,-1-1,0 1,1-1,-2 1,1 0,0 0,16 39,-2 0,-2 1,-2 1,6 41,10 39,30 114,-59-238,1 0,0-1,-1 1,1 0,0 0,0 0,0-1,0 1,0 0,0 0,0 0,0 0,0-1,0 1,0 0,0 0,0 0,1-1,-1 1,0 0,1 0,-1 0,0-1,1 1,-1 0,1-1,-1 1,1 0,0-1,-1 1,1-1,-1 1,1-1,0 1,0-1,-1 0,1 1,0-1,0 0,-1 1,1-1,0 0,0 0,0 0,0 0,-1 0,1 0,0 0,0 0,0 0,0 0,-1 0,1-1,0 1,0 0,0 0,-1-1,1 1,0-1,-1 1,1-1,0 1,-1-1,1 1,0-1,-1 1,1-1,41-131,149-407,-170 457,-54 180,23-71</inkml:trace>
  <inkml:trace contextRef="#ctx0" brushRef="#br0" timeOffset="420.207">508 588,'77'-30,"20"6,-94 24,0 0,-1-1,1 1,-1 0,1 0,-1 1,1-1,0 1,-1-1,1 1,-1 0,0 0,1 0,-1 0,0 0,1 0,-1 1,0-1,0 1,0 0,0-1,0 1,-1 0,1 0,0 0,-1 0,0 1,1-1,-1 0,0 1,0-1,0 0,-1 1,1-1,0 1,-1 1,-1 6,0 0,-1 0,0 0,-1 0,0 0,0-1,-1 1,-1-1,1 0,-2 0,1 0,-1-1,0 0,-1 0,0 0,0-1,-3 2,-12 17,-41 61,63-86,-1 1,0-1,1 1,-1-1,0 1,1 0,0-1,-1 1,1 0,0 0,0-1,0 1,0 0,0-1,1 1,-1 0,0-1,1 1,-1 0,1-1,0 1,-1-1,1 1,0-1,0 1,0-1,0 1,0-1,0 0,1 0,-1 1,0-1,1 0,-1 0,0 0,1-1,-1 1,1 0,0 0,-1-1,1 1,0-1,-1 0,1 1,1-1,81 4,34-32,-93 19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45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113 311,'350'-17,"-133"-12,-215 28,12-2,-1 0,1 1,0 1,0 0,0 1,0 0,-1 1,11 2,-7 3</inkml:trace>
  <inkml:trace contextRef="#ctx0" brushRef="#br0" timeOffset="286.477">0 650,'338'-46,"-107"23,-121 7,-86 15</inkml:trace>
  <inkml:trace contextRef="#ctx0" brushRef="#br0" timeOffset="748.172">367 0,'0'7,"1"0,0 0,0 0,1 0,-1 0,1 0,1-1,-1 1,1-1,1 0,-1 0,1 0,0 0,0 0,1-1,-1 0,1 0,0 0,1-1,-1 1,1-1,0-1,0 1,0-1,0 0,1 0,2 0,332 113,-334-114,0-1,1 1,-1 0,0 1,0 0,0 0,0 0,-1 1,1 0,-1 0,0 1,0 0,-1 0,1 0,-1 0,0 1,0 0,-1 0,0 1,0-1,-1 1,1 0,-1 0,-1 0,1 0,-1 2,-2-1,0 0,0 0,-1 0,0 0,-1 0,0 0,0 0,-1-1,1 1,-2-1,1 0,-1 1,0-2,-1 1,1 0,-1-1,-1 0,-1 1,-116 97,102-88,-50 29,58-39,-1 1,1 1,1 0,0 1,0 0,1 1,0 1,0-1,1 1,1 1,0 0,-1 2,2 5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49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1158,'-2'0,"1"-1,-1 1,1-1,0 1,0-1,-1 1,1-1,0 0,0 0,0 0,-1 0,1 1,0-2,0 1,1 0,-1 0,0 0,0 0,0 0,1-1,-1 1,1 0,-1-1,1 1,-1 0,1-1,0 1,0-1,-1 1,1 0,0-1,1 1,-1-1,0 1,0-1,0 1,1 0,-1-1,1 1,-1 0,1-1,0 1,-1 0,1 0,0 0,0-1,0 1,0 0,0 0,0 0,0 0,0 1,0-1,0 0,1 0,-1 1,0-1,0 0,1 1,-1 0,1-1,-1 1,29-12,0 1,1 1,0 2,1 1,0 2,23-2,-42 6,-10-1,0 1,0 0,1 0,-1 1,0-1,1 1,-1-1,0 1,1 0,-1 0,1 1,-1-1,0 1,1-1,-1 1,0 0,0 0,1 1,-1-1,0 1,0-1,0 1,-1 0,1 0,0 0,-1 1,1-1,-1 1,0-1,0 1,0 0,0-1,0 1,-1 0,1 1,-1-1,0 0,0 0,0 0,0 1,-1-1,1 0,-1 2,-4 10,-1 1,-1-1,0 0,-1-1,-1 0,0 0,-1 0,0-1,-1 0,-1-1,0-1,0 1,-1-2,-1 1,-44 48,25-25,23-26,0 1,0 0,1 0,1 1,0 0,0 0,1 1,0-1,-4 12,9-19,1 0,0 0,-1 0,1 0,0 0,1-1,-1 1,0 0,1 0,0 0,0 0,0-1,0 1,0 0,0-1,0 1,1-1,0 1,-1-1,1 0,0 0,0 0,0 0,0 0,1 0,-1 0,1-1,-1 1,1-1,0 1,85 30,-70-32,0-1,1 0,-1-2,0 0,-1-1,1 0,0-2,-1 0,0-1,-1-1,0 0,7-5,-2 0,-4 1</inkml:trace>
  <inkml:trace contextRef="#ctx0" brushRef="#br0" timeOffset="632.127">1131 988,'-1'44,"2"0,3 0,1 0,2 0,8 22,-15-65,47 116,-45-114,0 0,0 0,0 0,0 0,0 0,1 0,-1-1,1 1,0-1,0 0,0 0,0 0,0 0,0-1,0 1,1-1,-1 1,1-1,-1 0,1-1,-1 1,1-1,-1 1,1-1,0 0,-1-1,1 1,0 0,-1-1,1 0,-1 0,1 0,-1 0,7-5,0-1,0 1,-1-2,0 1,0-1,-1 0,0-1,-1 0,0 0,0-1,3-7,-8 14,83-136,-85 140,0 0,1-1,-1 1,0-1,0 1,1-1,-1 1,1-1,-1 1,0-1,1 0,-1 1,1-1,-1 1,1-1,-1 0,1 0,-1 1,1-1,0 0,-1 0,1 0,-1 1,1-1,-1 0,1 0,0 0,-1 0,1 0,-1 0,1 0,0 0,-1 0,1-1,-1 1,1 0,0 0,-1-1,1 1,-1 0,1 0,-1-1,1 1,-1-1,1 1,-1 0,0-1,1 1,-1-1,1 0,2 14,7 24,-10-29,1-1,0 0,1 0,-1 0,1 1,1-2,-1 1,1 0,0 0,1-1,0 0,0 0,0 0,1 0,0-1,0 1,0-1,0 0,1-1,0 1,1-1,0-4,-1-1,1 0,0 0,-1-1,1 0,-1 0,1 0,-1-1,0 0,0 0,0-1,0 1,-1-1,1-1,-1 1,0-1,-1 0,1 0,-1 0,0 0,0-1,3-5,144-236,-95 132,-46 91</inkml:trace>
  <inkml:trace contextRef="#ctx0" brushRef="#br0" timeOffset="978.506">538 1807,'260'-13,"0"-11,144-37,-370 56,273-35,-278 40</inkml:trace>
  <inkml:trace contextRef="#ctx0" brushRef="#br0" timeOffset="1619.277">848 2372,'257'-286,"-110"127,-147 158,0 0,1 0,-1 0,1 0,-1 0,1 1,-1-1,1 0,-1 0,1 0,0 0,-1 1,1-1,0 0,0 1,0-1,0 1,-1-1,1 1,0-1,0 1,0-1,0 1,0 0,0 0,0-1,0 1,0 0,0 0,0 0,0 0,1 0,-1 0,0 1,0-1,0 0,0 0,0 1,0-1,-1 1,1-1,0 1,0-1,0 1,0-1,0 1,-1 0,1 0,0-1,-1 1,1 0,0 0,-1 0,1 0,-1-1,1 2,9 185,-9-185,-1 1,1-1,0 0,0 0,0 0,1-1,-1 1,0 0,1 0,-1-1,1 1,-1 0,1-1,0 0,0 1,0-1,-1 0,1 0,0 0,1 0,-1 0,0-1,0 1,0-1,0 1,1-1,-1 0,0 0,0 0,0 0,1 0,-1 0,0-1,0 1,1-1,71-34,173-173,-246 206,1-1,-1 1,1 0,0-1,0 1,0 0,0 0,0 0,1 0,-1 1,1-1,-1 1,1-1,-1 1,1 0,0 0,0 0,-1 0,1 0,0 1,0-1,0 1,0 0,0 0,0 0,0 0,0 1,-1-1,1 1,0 0,0-1,0 1,-1 0,1 1,0-1,-1 0,1 1,-1 0,1-1,-1 1,0 0,0 0,0 1,0-1,2 11,-1 1,-1-1,0 0,-1 1,0 0,-1-1,0 1,-2 6,8 95,24-50,-16-50</inkml:trace>
  <inkml:trace contextRef="#ctx0" brushRef="#br0" timeOffset="2193.716">2288 1695,'34'4,"15"-2,5-2,2-2,-3 1,-6 0,-1 0,-4-5,-5-1,-2 1,-4 1,-2 1,-1 2,-5 1</inkml:trace>
  <inkml:trace contextRef="#ctx0" brushRef="#br0" timeOffset="2435.827">2598 1440,'5'33,"1"17,-4 9,-4-1,0-1,-1 0,-4-5,-1-2,0-4,3-6,1-4,6-4,8-8,3-7</inkml:trace>
  <inkml:trace contextRef="#ctx0" brushRef="#br0" timeOffset="2863.828">3106 1186,'11'22,"-1"0,-1 1,-1 0,-1 0,-1 1,-2 0,0 0,-1 1,-1-1,-2 1,0-1,-3 17,11 134,60 119,-68-293,0 0,0 0,-1 0,1 0,0 0,0 0,0 0,0 0,0 0,0 0,0 0,0 0,1 0,-1 0,0 0,0-1,1 1,-1 0,1 0,-1 0,1 0,-1 0,1-1,0 1,-1 0,1 0,0-1,0 1,-1 0,1-1,0 1,0-1,0 1,0-1,0 0,0 1,-1-1,1 0,0 1,0-1,0 0,0 0,0 0,0 0,0 0,0 0,0 0,0-1,0 1,0 0,0 0,0-1,0 1,0 0,0-1,0 1,0-1,-1 0,1 1,0-1,0 1,-1-1,1 0,0 0,7-12,0-1,-1 0,0 0,-1-1,-1 0,0 0,-1 0,2-16,12-35,163-469,-143 443,-31 80</inkml:trace>
  <inkml:trace contextRef="#ctx0" brushRef="#br0" timeOffset="3117.696">3699 1863,'-9'34,"-9"11,-1 2,3-1,9-10,6-9</inkml:trace>
  <inkml:trace contextRef="#ctx0" brushRef="#br0" timeOffset="3499.914">3924 988,'8'-6,"0"1,1-1,0 1,0 1,0 0,0 0,0 1,1 0,0 0,0 1,-1 0,1 1,0 0,0 1,0 0,0 1,0 0,0 0,0 1,0 0,0 1,2 1,-10-3,1 0,-1 1,0-1,0 1,0 0,0-1,0 1,0 0,-1 0,1 0,-1 1,1-1,-1 0,0 0,0 1,0-1,0 1,0-1,-1 1,1-1,-1 1,1-1,-1 1,0 0,0-1,0 1,0-1,-1 1,1 0,-1-1,0 1,1-1,-1 1,0-1,-1 1,-54 85,36-63,18-24,0 1,1-1,-1 1,0 0,1 0,-1 0,1 0,-1 0,1 0,0 0,0 0,0 0,0 1,1-1,-1 0,0 1,1-1,0 0,-1 1,1-1,0 1,0-1,0 1,1-1,-1 0,1 1,-1-1,1 0,0 1,0-1,0 0,0 0,0 1,0-1,1 0,-1 0,1-1,-1 1,1 0,0 0,0-1,1 2,109 6,-29-7,-58 3</inkml:trace>
  <inkml:trace contextRef="#ctx0" brushRef="#br0" timeOffset="4445.458">482 508,'-10'-4,"-1"-1,1 2,-1-1,0 1,0 1,0 0,0 1,0 0,0 0,-1 1,1 1,0 0,0 0,0 1,0 1,0 0,0 0,0 1,1 0,0 1,0 0,0 1,1 0,-1 1,2 0,-1 0,1 0,0 1,0 1,1-1,0 1,1 1,0-1,-5 10,-2 20,2 1,1 0,2 1,2 0,2 0,1 0,2 1,2-1,3 8,25 266,-26-166,-6 0,-7 0,-17 75,-21 67,35-219,8-54,1-1,1 1,1 0,1 0,0 0,1 0,1-1,3 18,-3-31,0-1,0 1,1-1,-1 0,1 0,0 1,0-1,0-1,0 1,1 0,-1 0,1-1,-1 1,1-1,0 0,0 0,0 0,1 0,-1-1,0 1,0-1,1 0,-1 0,1 0,-1 0,4 0,105 0,-75-4,77 2,-89 1</inkml:trace>
  <inkml:trace contextRef="#ctx0" brushRef="#br0" timeOffset="5401.397">4150 424,'34'-1,"0"1,0 2,0 1,-1 2,1 1,-1 2,17 6,-45-10,1 1,-1 0,0-1,0 2,0-1,-1 0,0 1,0 0,0 0,-1 0,0 1,0-1,0 1,-1-1,0 1,0 0,-1 0,0 0,0 0,-1 0,0 0,0 0,0 0,-1 0,0 0,0 0,-1 0,-2 5,1 30,1 908,-25-649,-4-36,31-248,1-14,0 0,-1 1,0-1,1 1,-1-1,0 1,0-1,-1 1,1-1,-1 1,0-1,0 1,0-1,0 0,-1 0,1 1,-1-1,0 0,0 0,0 0,0-1,0 1,-1-1,1 1,-1-1,1 0,-3 2,-19 4,-1-1,1-1,-1-1,0-1,0-2,-15 0,-61 9,-29 5,104-15</inkml:trace>
  <inkml:trace contextRef="#ctx0" brushRef="#br0" timeOffset="5965.888">4857 1,'-20'33,"-5"17,0 4,6-3,0-4,4-6,4-5,-1-4,2-7</inkml:trace>
  <inkml:trace contextRef="#ctx0" brushRef="#br0" timeOffset="6212.555">5110 198,'-33'38,"-17"18,-9 9,1-2,6-2,6-7,7-7,4-7,5-6,6-3,3-8,5-2,5-6</inkml:trace>
  <inkml:trace contextRef="#ctx0" brushRef="#br0" timeOffset="6514.404">4941 622,'274'-27,"-272"27,-1-1,1 1,0 0,-1-1,1 1,0 0,0 0,-1 0,1 0,0 1,-1-1,1 0,0 1,-1-1,1 1,-1 0,1-1,0 1,-1 0,0 0,1 0,-1 0,1 0,-1 0,0 1,0-1,0 0,0 0,0 1,0-1,0 1,0-1,-1 1,1 0,0-1,-1 1,1-1,-1 1,0 0,0-1,1 1,-1 0,0 0,0-1,-1 1,1 0,0-1,-1 1,1 0,-1-1,1 1,-1 0,-7 12,-2 0,0 0,0-1,-1 0,-1-1,0 0,0-1,-1 0,-1-1,0-1,-5 3,-15 12,24-17,-43 37,53-43,-1 0,0 0,0 0,0 0,0 0,1 0,-1 0,0 0,1 0,-1 0,1 1,-1-1,1 0,0 0,-1 0,1 1,0-1,0 0,0 0,0 1,0-1,0 0,0 1,1-1,-1 0,0 0,1 0,-1 1,1-1,-1 0,1 0,-1 0,1 0,0 0,0 0,-1 0,1 0,0 0,0 0,0 0,0-1,0 1,0 0,0-1,1 1,6 2,0-1,0 0,0-1,0 0,0 0,1-1,-1 0,0 0,0-1,0 0,1 0,-1-1,0 0,3-2,28-3,-13 3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4:02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1,'537'0,"-513"0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4:02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80,'66'1,"152"-13,35-51,-229 57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4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1,'20'5,"19"1,10 1,0-2,-3-2,-5-1,-4 0,-4-2,-2-5,-3-2,0 1,0 1,-1 1,0 1,-9 2,-12 6,-13 1,-4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4:13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255 870,'-1'0,"1"-1,-1 1,0-1,1 1,-1-1,1 1,-1-1,1 1,-1-1,1 0,0 1,-1-1,1 0,0 1,-1-1,1 0,0 0,0 1,-1-1,1 0,0 0,0 0,0 1,0-1,0 0,0 0,1 1,-1-1,0 0,0 0,0 1,1-1,-1 0,0 0,1 1,-1-1,1 0,-1 1,1-1,-1 1,1-1,-1 1,1-1,0 1,-1-1,1 1,-1-1,1 1,0 0,0-1,-1 1,1 0,0 0,0-1,-1 1,1 0,0 0,0 0,53-36,1 3,2 2,1 3,1 2,1 3,8 0,23 3,-90 20,0 0,0-1,-1 1,1 0,0 0,0 0,0 0,0 0,0 0,0 1,-1-1,1 0,0 0,0 0,0 1,0-1,-1 1,1-1,0 0,0 1,-1 0,1-1,0 1,-1-1,1 1,-1 0,1-1,-1 1,1 0,-1 0,1-1,-1 1,0 0,1 0,-1 0,0-1,0 1,1 0,-1 0,0 0,0 0,0 0,0 0,0-1,0 1,-1 0,1 0,0 0,0 0,-1-1,1 1,0 0,-1 0,1 0,-1 0,-25 43,-130 134,53-61,92-103,-45 78,54-89,1 1,-1-1,1 1,0-1,0 1,0-1,1 1,-1 0,1-1,0 1,0 0,0-1,0 1,1 0,0-1,-1 1,1 0,0-1,1 1,-1-1,1 0,0 1,-1-1,1 0,1 0,-1 0,4 1,0 0,1-1,-1 1,1-1,0-1,0 1,0-1,0-1,0 1,1-1,-1 0,0-1,1 0,-1 0,0-1,1 1,2-2,8 1,80-24,-78 13</inkml:trace>
  <inkml:trace contextRef="#ctx0" brushRef="#br0" timeOffset="3921.734">510 1520,'-22'0,"11"0,23 0,228-11,203-57,118-23,-177 44,7 9,-157 11,-210 25</inkml:trace>
  <inkml:trace contextRef="#ctx0" brushRef="#br0" timeOffset="39231.794">425 24,'-39'-17,"26"15,1 0,-1 0,0 2,0-1,0 2,1-1,-1 2,0 0,1 0,-1 2,1-1,0 1,0 1,0 0,1 1,-1 0,1 1,1 0,-1 1,1 0,1 0,0 1,0 0,0 1,1 0,1 0,0 1,0 0,1 0,0 1,1 0,1 0,0 0,0 0,1 1,1-1,0 1,0 9,0 48,4 0,3-1,5 17,1 21,21 344,-34 128,-53-37,27-337,27-202,1-1,-1 1,1 0,0-1,-1 1,1 0,0-1,1 1,-1 0,0 0,1-1,0 1,-1-1,1 1,0 0,0-1,0 1,1-1,-1 0,1 1,-1-1,1 0,0 0,0 0,0 0,0 0,0-1,0 1,0-1,1 1,-1-1,1 0,-1 0,1 0,-1 0,1 0,0 0,-1-1,2 1,91-15,-89 11,1 1,-1-1,0 1,1 1,-1-1,1 1,0 1,-1-1,1 1,0 0,0 1,-1-1,1 1,0 0,-1 1,1 0,-1 0,3 2,9 8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4:54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3 256,'0'0,"-1"1,1-1,0 0,0 1,-1-1,1 1,0-1,0 1,0-1,0 1,0-1,0 1,0-1,0 1,0-1,0 1,0-1,0 1,0-1,0 0,0 1,0-1,1 1,-1-1,0 1,0-1,1 1,-1-1,0 0,0 1,1-1,-1 0,0 1,1-1,-1 0,1 1,-1-1,0 0,1 0,-1 1,1-1,-1 0,1 0,-1 0,1 0,-1 0,1 0,-1 0,1 0,-1 0,1 0,-1 0,1 0,-1 0,0 0,1 0,-1 0,1 0,18 4,1 0,-1-1,1-1,0-1,-1-1,20-2,0 2,206-30,-216 24,-23 0</inkml:trace>
  <inkml:trace contextRef="#ctx0" brushRef="#br0" timeOffset="448.445">229 1,'-5'4,"0"1,0 0,1 0,0 0,0 0,0 1,0 0,1 0,0 0,0 0,1 0,0 0,0 1,0-1,1 1,0 0,0-1,0 1,1 0,0 0,1-1,-1 1,1 0,1-1,-1 1,1-1,0 1,1-1,0 3,1 9,0 10,-1 1,-2-1,-1 0,-1 0,-1 1,-2-1,-5 23,-4 136,14-175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4:57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87 960,'-9'-20,"-4"44,-20 140,2 37,32-61,0-136,0 1,0-1,0 0,0 0,1 0,0 0,0 0,0 0,0 0,0-1,1 1,-1-1,1 0,0 0,0 0,1 0,-1 0,0 0,1-1,0 0,0 0,-1 0,1 0,0 0,0-1,1 0,-1 0,0 0,0 0,1-1,-1 1,0-1,2 0,11 0,1 0,-1 0,1-2,-1 0,0-1,0-1,12-5,17-10,-27 10</inkml:trace>
  <inkml:trace contextRef="#ctx0" brushRef="#br0" timeOffset="451.47">511 819,'-10'9,"1"-1,0 1,1 0,0 1,1 0,0 0,0 1,1 0,0 0,1 1,0-1,1 1,1 0,0 0,0 0,1 1,0-1,1 1,1 5,8 47,-1 97,-49 128,24-160,6 0,3 56,-11-79,20-99,4-5</inkml:trace>
  <inkml:trace contextRef="#ctx0" brushRef="#br0" timeOffset="5537.011">821 1101,'-46'109,"2"25,96-211,-30 45,-13 16,1 1,1 1,0-1,1 2,0-1,1 2,4-3,-16 15,1 0,-1 0,1 0,-1 0,0 0,1 0,-1 0,1 0,-1 1,0-1,1 0,-1 1,1-1,-1 1,0 0,0-1,1 1,-1 0,0 0,0 0,0 0,0 0,0 0,0 0,0 0,0 0,-1 1,1-1,0 0,-1 0,1 1,-1-1,1 0,-1 1,1-1,-1 1,0-1,0 0,0 1,0-1,0 1,0-1,0 1,-1-1,1 1,0-1,-1 0,1 1,-1-1,0 1,2 7,-1-6,-1 0,1 0,0-1,0 1,0 0,0 0,0-1,0 1,1 0,0 0,-1-1,1 1,0 0,0-1,0 1,1-1,-1 1,1-1,-1 0,1 0,0 0,0 0,0 0,0 0,0 0,0 0,1-1,-1 1,0-1,1 0,-1 1,1-1,0 0,-1-1,1 1,0 0,-1-1,1 0,0 1,0-1,-1 0,1 0,0-1,0 1,0-1,-1 1,1-1,2-1,106-119,-44 64,-66 56,0 0,1 0,0 0,-1 0,1 0,0 1,-1-1,1 1,0-1,0 1,-1-1,1 1,0 0,0 0,0 0,-1 0,1 0,0 0,0 0,0 1,0-1,-1 1,1-1,0 1,-1 0,1-1,0 1,-1 0,1 0,-1 0,1 1,-1-1,0 0,1 0,-1 1,0-1,0 1,0-1,0 1,0-1,0 1,-1 0,1-1,0 1,-1 0,9 108,-6-23,2-74,1-6</inkml:trace>
  <inkml:trace contextRef="#ctx0" brushRef="#br0" timeOffset="6001.277">1385 763,'83'-13,"-74"10,0 0,1 1,-1 1,1-1,-1 1,1 1,-1 0,1 0,0 1,-1 0,1 1,7 2,-15-4,0 1,0 0,0-1,0 1,-1 0,1 0,0 0,-1 1,1-1,-1 0,1 1,-1-1,1 1,-1-1,0 1,0 0,0-1,0 1,0 0,0 0,0 0,-1 0,1 0,-1 0,1 0,-1 0,0 0,0 0,0 0,0 0,0 0,0 0,0 0,-1 0,1 0,-1 0,1-1,-1 1,0 0,0 0,-1 1,-49 74,46-71,2-4,0 0,0 0,1 1,-1-1,1 1,-1-1,1 1,0 0,0 0,0 0,1 0,-1 0,1 0,-1 0,1 1,0-1,0 1,1-1,-1 1,1-1,0 1,-1-1,2 1,-1-1,0 1,1-1,-1 1,1-1,0 0,0 1,1-1,-1 0,1 0,-1 1,1-1,0-1,0 1,0 0,1 0,-1-1,1 1,-1-1,1 0,0 0,0 0,0 0,3 1,10 1,1-1,-1-1,1 0,0-1,-1-1,1 0,9-3,5 2,-6 0</inkml:trace>
  <inkml:trace contextRef="#ctx0" brushRef="#br0" timeOffset="6305.308">708 1581,'55'8,"0"-2,0-2,0-3,0-2,0-3,42-8,243-65,-313 72,-4 2</inkml:trace>
  <inkml:trace contextRef="#ctx0" brushRef="#br0" timeOffset="8486.595">1244 1807,'-7'0,"-7"-1,0 1,0 1,0 0,0 0,1 2,-1-1,1 2,-1 0,-5 3,-4 2,18-8,0-1,1 1,-1 0,1 0,0 0,-1 1,1 0,0 0,0 0,0 0,0 0,0 1,1 0,-1-1,1 1,-1 1,1-1,0 0,0 1,1 0,-1 0,1-1,0 2,0-1,0 0,0 0,1 0,0 1,0-1,0 1,0-1,1 3,2-4,0 0,1 1,0-1,0 0,0 0,0-1,0 1,0-1,1 0,-1 1,1-2,0 1,-1 0,1-1,0 1,0-1,0 0,0-1,0 1,0-1,1 1,-1-1,0 0,1-1,28 6,55 28,-86-32,0 0,-1 0,1 0,0 0,-1 1,1-1,-1 0,1 1,-1-1,1 1,-1-1,0 1,0-1,0 1,0 0,0 0,0 0,0 0,-1-1,1 1,-1 0,1 0,-1 0,0 0,0 0,0 0,0 0,0 1,0-1,0 0,-1 0,1-1,-1 1,1 0,-1 0,0 0,0 0,0 0,0-1,0 1,0 0,-1-1,1 1,0-1,-11 10,0 0,0-2,-1 1,-1-2,1 0,-1 0,-1-1,1-1,-15 4,23-7,1 0,-1 0,1-1,-1 0,0 0,0-1,0 0,0 0,-1 0,1-1,0 0,0 0,0 0,-1-1,1 0,0 0,0 0,0-1,0 0,-2-1,-4-10</inkml:trace>
  <inkml:trace contextRef="#ctx0" brushRef="#br0" timeOffset="12323.226">1499 1751,'130'-20,"-129"20,1 0,-1 1,0-1,0 1,0-1,0 1,0 0,0-1,0 1,0 0,0 0,0 0,0 0,-1 0,1 0,0 0,0 0,-1 0,1 0,-1 0,1 0,-1 0,1 0,-1 1,0-1,0 0,0 0,1 1,-1-1,0 0,0 0,-1 1,1-1,0 0,0 0,-1 0,1 1,0-1,-1 0,1 0,-1 0,0 0,1 0,-1 0,0 0,-32 48,-3-16,-29 41,64-72,0-1,1 1,-1 0,1 0,-1 0,1 0,0 0,-1 0,1 0,0 0,1-1,-1 1,0 0,0 0,1 0,-1 0,1 0,-1 0,1-1,0 1,0 0,0 0,0-1,0 1,0-1,1 1,-1-1,0 1,1-1,-1 0,1 0,-1 1,1-1,0 0,-1-1,1 1,0 0,0 0,0-1,0 1,0-1,80 2,-63-9</inkml:trace>
  <inkml:trace contextRef="#ctx0" brushRef="#br0" timeOffset="13608.197">1667 226,'37'-13,"0"2,1 1,0 2,1 2,19 0,-55 6,1 0,0 0,-1 0,1 1,-1 0,0-1,1 1,-1 1,1-1,-1 0,0 1,0 0,0-1,0 1,0 0,0 1,-1-1,1 0,-1 1,1 0,-1-1,0 1,0 0,0 0,0 0,-1 1,1-1,-1 0,0 0,0 1,0-1,0 2,10 119,-12-116,24 210,7 70,-19-121,-2-73,-5 1,-4 0,-4 9,-11 28,-6-1,-5-1,-10 14,-28 149,53-233,8-47,0 1,1 0,0-1,1 1,0 0,1 0,1-1,0 1,1 0,1 1,0-4,-2-11,0 1,-1 0,1-1,-1 1,1 0,-1-1,1 1,-1 0,1 0,-1 0,0-1,0 1,1 0,-1 0,0 0,0 0,0-1,0 1,0 0,0 0,0 0,0 0,0 0,0-1,-1 1,1 0,0 0,0 0,-1 0,1-1,-1 1,1 0,-1 0,1-1,-1 1,1 0,-1-1,1 1,-1-1,0 1,0-1,1 1,-1-1,0 1,0-1,1 0,-1 1,0-1,0 0,0 0,0 1,1-1,-1 0,0 0,0 0,0 0,0 0,0 0,1-1,-1 1,0 0,-59-4,37 2,0 0,0 1,0 2,0 0,0 2,-18 4,-5 4,26-8</inkml:trace>
  <inkml:trace contextRef="#ctx0" brushRef="#br0" timeOffset="14094.053">2598 0,'-9'7,"0"1,1 0,0 0,0 0,1 1,0 0,0 1,1 0,0 0,1 0,0 0,1 1,0 0,0 0,0 7,-24 50,-104 149,122-196,2-2</inkml:trace>
  <inkml:trace contextRef="#ctx0" brushRef="#br0" timeOffset="14340.606">2881 113,'-34'29,"-25"24,-12 7,1 4,3-5,7-2,11-7,12-6,8-7,9-4,8-3,6-2,4-6</inkml:trace>
  <inkml:trace contextRef="#ctx0" brushRef="#br0" timeOffset="14656.987">2684 621,'233'-42,"-228"40,0 0,0 1,1-1,-1 1,0 1,0-1,1 1,-1 0,0 0,1 0,-1 1,0 0,0 0,1 0,-1 1,0-1,0 1,0 1,-1-1,1 1,-1-1,1 1,0 1,-4-1,-1 0,1 0,-1 0,0 0,0 0,0 0,0 0,0 0,-1 0,1 0,-1 0,0 0,0 0,0 0,0 0,0 0,-1-1,1 1,-1 0,0-1,0 0,0 1,0-1,0 0,0 0,-1 0,1 0,-1 0,0 0,-2 2,-93 89,58-58,2 1,1 3,-29 39,61-71,0 0,1 1,0-1,1 1,-1 0,1 0,1 0,-1 0,2 1,-1-1,1 2,1-8,-1 1,1 0,0 0,1 0,-1-1,0 1,1 0,0 0,-1-1,1 1,0 0,1-1,-1 1,0-1,1 1,-1-1,1 0,0 0,0 1,0-1,0-1,0 1,0 0,0 0,1-1,-1 1,1-1,-1 0,1 0,-1 0,1 0,0 0,-1 0,3-1,18 4,0-2,0 0,0-2,0 0,0-2,8-1,55-16,-62 14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6:13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20,'3'-13,"-1"43,-4 39,-4-1,-2-1,-4 1,-5 10,-24 69,47-167,125-229,-108 212,-8 9,2 0,1 1,0 1,3 1,0 1,1 1,10-7,-31 28,0 1,0 0,0 0,0 0,0-1,1 1,-1 0,0 0,1 1,-1-1,1 0,-1 0,1 1,-1-1,1 1,0-1,-1 1,1 0,-1 0,1 0,0 0,-1 0,1 0,0 0,-1 0,1 0,-1 1,1-1,0 1,-1-1,1 1,-1 0,1 0,-1-1,0 1,1 0,-1 0,0 0,0 1,1-1,-1 0,0 0,0 1,0-1,-1 0,1 1,0-1,0 1,-1-1,1 1,-1-1,1 1,-1 0,0-1,0 1,1 0,-1-1,0 1,-1 0,1-1,2 25,-2 1,0-1,-2 0,-1 0,-1 0,-3 8,-9 148,15-181,1 1,0-1,0 0,-1 0,1 0,0 1,0-1,0 0,1 0,-1 0,0 1,0-1,1 0,-1 0,0 0,1 0,-1 0,1 1,0-1,-1 0,1 0,0 0,0-1,-1 1,1 0,0 0,0 0,0-1,0 1,0 0,0-1,0 1,0-1,0 1,1-1,-1 1,0-1,0 0,0 0,1 0,-1 1,0-1,0 0,0 0,1-1,-1 1,0 0,0 0,0-1,0 1,1 0,-1-1,0 1,0-1,0 0,0 1,0-1,0 0,0 0,0 1,0-1,0-1,14-13,0-1,-1 0,-1-1,0 0,-1-1,9-19,28-40,-14 27,72-77,-105 125,-1 1,1-1,0 1,0 0,-1 0,1 0,0 0,0 0,0 0,0 0,0 1,1-1,-1 1,0-1,0 1,0 0,0 0,1 0,-1 0,0 0,0 1,0-1,0 1,0-1,0 1,0 0,0 0,0 0,0 0,0 0,0 0,0 0,-1 1,1-1,0 1,-1-1,0 1,1-1,-1 1,0 0,0 0,1 0,-2 0,1 0,0 0,0 0,-1 0,1 0,-1 0,1 0,-1 0,0 1,0-1,0 0,0 0,0 0,-1 0,1 1,-29 202,29-202,-3 23,1-1,1 0,2 1,1-1,0 1,2-1,3 8,-1-15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6:22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0,'-5'10,"-1"7,4 1,4-7,5-5,-3-5,-2 4,-6 0,-3 4,1 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6:22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1,'0'4,"0"8,-5 0,-1-1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6:20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322 85,'-65'122,"5"4,6 2,5 2,-38 74,80-174,27-38,-2-15,-1-1,-2-1,0 0,-2-1,0 0,0-8,7-10,92-280,-109 314,23-52,-15 95,-1 181,-4-175,-4-18,0 0,1 0,1-1,1 0,1 0,1 0,1 0,0-1,1-1,1 1,11 14,-19-32,0 1,-1 0,1 0,0 0,0-1,0 1,0-1,1 0,-1 1,0-1,1 0,-1 0,0-1,1 1,-1 0,1-1,-1 0,1 1,-1-1,1 0,-1 0,1 0,-1-1,1 1,-1-1,1 1,-1-1,1 0,-1 0,0 0,1 0,-1 0,0 0,0-1,0 1,0-1,0 0,0 0,0 0,65-83,-29 23,-3-1,-3-2,-3-2,12-43,-39 106,0-1,0 1,-1-1,0 0,0 1,0-1,-1 0,0 1,0-1,0 0,0 1,-1-1,1 0,-1 1,0-1,-1 0,1 1,-1-1,-7-1,-1 5</inkml:trace>
  <inkml:trace contextRef="#ctx0" brushRef="#br0" timeOffset="322.877">1113 339,'-25'31,"2"1,1 1,1 1,2 1,1 1,-6 22,22-54,0 0,0 0,0 0,1 0,0 0,0 1,0-1,0 0,1 0,-1 1,1-1,0 0,0 1,1-1,-1 0,1 1,0-1,0 0,1 0,-1 0,1 0,0 0,0 0,0 0,1 0,-1-1,1 0,0 1,0-1,0 0,0 0,1 0,-1-1,1 1,1 0,9-1,0-1,0-1,0 0,1-1,-1 0,0-1,0-1,-1 0,1-1,0 0,-1-1,0 0,0-2,-1 1,1-1,-2-1,6-4,-9 6,0 1,-1-2,1 1,-1-1,-1 0,1-1,-1 1,-1-1,1-1,-1 1,-1-1,1 0,-2 0,1 0,-1 0,0-1,-1 1,0-1,-1 0,0 1,-1-1,0 0,0 0,-2-8,1 12,-1 0,0 0,0 0,-1 0,0 0,0 1,0 0,0 0,-1-1,0 2,0-1,0 0,-1 1,0 0,1 0,-1 0,-1 1,1 0,-1 0,1 0,-1 0,0 1,0 0,0 1,-4-2,-14-2</inkml:trace>
  <inkml:trace contextRef="#ctx0" brushRef="#br0" timeOffset="623.76">1790 1,'-17'172,"8"0,7 51,-9-124,5-81</inkml:trace>
  <inkml:trace contextRef="#ctx0" brushRef="#br0" timeOffset="868.428">1480 395,'33'0,"17"0,9-5,-1-1,-1 0,-5 1,-6 2,-2 1,-4 1,-3 0,-4 1,-2 0,-2 1,-1-1,-5 0</inkml:trace>
  <inkml:trace contextRef="#ctx0" brushRef="#br0" timeOffset="1172.42">2242 395,'30'-4,"-14"4,1-1,-1 0,0-2,0 0,-1 0,1-2,-1 0,0 0,0-2,0 0,-1 0,0-1,0-1,-1-1,-1 0,1 0,-1-2,-10 10,0-1,0 0,-1 1,1-1,-1 0,0 0,0 0,0 0,0 0,0 0,-1 0,1 0,-1 0,0 0,0 0,0 0,0 0,0 0,-1 0,0 0,1 0,-1 0,0 0,0 0,-1 0,1 0,-1 1,1-1,-1 0,0 1,0 0,0-1,0 1,0 0,-1 0,1 0,-1 0,1 1,-1-1,0 1,0-1,1 1,-1 0,0 0,0 0,0 0,0 1,0-1,-1 1,1 0,0 0,-1 0,-10 2,-1 0,0 1,1 0,0 1,0 1,0 0,0 1,1 1,0 0,0 0,1 1,0 1,0 0,1 1,0 0,1 1,0 0,1 1,0 0,-3 6,-2-2,1 2,1-1,1 2,0-1,2 1,0 1,1 0,1 0,1 1,1-1,0 1,2 0,-1 12,4-27,0 0,1 0,0 0,-1-1,2 1,-1 0,1-1,0 1,0-1,0 1,1-1,0 0,0 0,0 0,1 0,-1-1,1 0,0 1,1-1,-1-1,1 1,-1-1,1 1,0-1,1-1,-1 1,0-1,4 2,9 1,-1 0,1-1,0-1,0-1,0 0,1-1,-1-1,12-2,-2-1,-1 0,1-2,-1-1,0-1,0-2,21-9,-19 4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6:28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0 564,'0'-12,"0"36,0-9,11 156,26-18,-37-150,1-1,0 0,-1 0,1 0,0 0,0 0,1 0,-1 0,0-1,1 1,-1 0,1-1,-1 1,1-1,0 1,0-1,-1 0,1 0,0 1,0-2,0 1,0 0,1 0,-1-1,0 1,0-1,0 1,1-1,-1 0,0 0,0 0,1 0,-1 0,0-1,0 1,2-1,64-49,39-108,-106 158,-1-1,1 0,-1 0,1 1,0-1,-1 1,1-1,0 1,0-1,-1 1,1-1,0 1,0 0,0-1,0 1,-1 0,1-1,0 1,0 0,0 0,0 0,0 0,0 0,0 0,0 0,-1 0,1 1,0-1,0 0,0 0,0 1,0-1,-1 1,1-1,0 1,0-1,-1 1,1-1,0 1,-1-1,1 1,0 0,-1-1,1 1,-1 0,1 0,-1 0,0-1,1 1,-1 0,0 0,0 0,1 0,-1 0,14 54,-14-51,3 11,0 0,0 0,2 0,0-1,0 0,1 0,1 0,2 2,-7-12,1-1,-1 1,1-1,0 0,0 0,0 0,0 0,0 0,0-1,1 1,-1-1,1 0,0 0,0 0,0-1,0 0,0 1,0-1,0 0,0-1,0 1,1-1,-1 0,0 0,0 0,1-1,-1 1,0-1,0 0,0 0,3-1,6-6,1 0,-1 0,-1-2,1 1,-1-2,-1 1,0-1,-1-1,0 0,-1-1,0 0,-1 0,0-1,-1 0,-1 0,0 0,-1-1,0 0,-2 0,1-1,-1-6,1 8,-1 0,0 0,-1-1,-1 1,0-1,-1 0,-1 1,0-1,-1 1,0 0,-1-1,-1 1,0 0,-6-12,-2 14,2 6</inkml:trace>
  <inkml:trace contextRef="#ctx0" brushRef="#br0" timeOffset="1401.659">960 790,'5'5,"0"0,1-1,-1 0,1 0,0-1,0 1,0-1,1 0,-1-1,0 0,1 0,0 0,0-1,-1 0,1 0,0-1,0 0,0 0,0 0,0-1,0 0,-1 0,1-1,0 0,-1 0,1-1,-1 1,0-2,0 1,0 0,0-1,3-4,1-2,-1 0,0 0,-1-2,0 1,-1-1,0 0,-1 0,0-1,-1 1,0-2,-1 1,-1 0,0-1,-1 1,1-13,-3 23,0-1,0 1,0-1,0 1,-1-1,1 1,-1-1,0 1,0-1,0 1,-1 0,1 0,-1 0,1 0,-1 0,0 0,-1 0,1 0,0 1,-1-1,1 1,-1 0,0 0,0 0,0 0,0 0,0 0,0 1,0 0,0-1,-1 1,1 0,-1 1,1-1,-1 1,1-1,-1 1,1 0,-1 0,1 1,-1-1,1 1,0 0,-1-1,0 2,-4 0,-1 0,1 1,0 1,0-1,0 2,0-1,1 1,-1 0,1 0,0 1,1 0,-1 0,1 0,1 1,-1 0,1 0,0 1,0 1,-64 149,63-143,2 0,0 1,0-1,2 1,0 0,1 0,1 13,0-25,0 1,1 0,0 0,0-1,0 1,0 0,1-1,0 1,0-1,0 0,0 1,1-1,0 0,0-1,0 1,0 0,1-1,-1 0,1 0,0 0,0 0,0 0,0-1,0 0,0 0,1 0,2 1,17 2,-1-1,1-1,0-1,0-1,1-1,-1-1,23-4,-46 5,20-1,0-1,0-1,0-1,0-1,-1-1,0 0,0-2,0 0,-1-1,10-7,-15 4,-3-1</inkml:trace>
  <inkml:trace contextRef="#ctx0" brushRef="#br0" timeOffset="1651.94">1722 762,'-10'33,"-3"17,1 3,2-1,-1-10,0-7,7-10,5-14,1-9</inkml:trace>
  <inkml:trace contextRef="#ctx0" brushRef="#br0" timeOffset="1824.245">1806 367,'0'0</inkml:trace>
  <inkml:trace contextRef="#ctx0" brushRef="#br0" timeOffset="2950.601">2117 621,'-37'29,"1"2,1 2,1 1,3 2,0 0,-9 19,34-45,0 1,0 0,1 0,1 0,0 0,0 1,1 0,1 0,-1 10,2-19,0 1,1-1,0 1,-1-1,2 1,-1-1,0 1,1 0,-1-1,1 1,0-1,0 0,0 1,1-1,-1 0,1 0,0 1,0-1,0-1,0 1,0 0,1 0,-1-1,1 0,0 1,-1-1,1 0,0 0,1 0,-1-1,0 1,0-1,1 0,1 1,4-2,-1-1,1 1,0-1,-1-1,1 0,-1 0,1-1,-1 0,0 0,0-1,0 0,-1 0,1-1,-1 0,0 0,0-1,-1 1,0-2,0 1,0-1,-1 0,0 0,0 0,1-4,16-15,139-205,-158 225,-1 3,-1-1,1 1,-1 0,1 1,0-1,0 0,0 0,0 1,1-1,-1 1,1 0,0 0,-1 0,1 0,0 0,0 1,2-2,-3 4,-1 0,1 0,-1 1,0-1,0 0,0 1,0-1,0 1,0-1,0 1,0-1,0 1,-1-1,1 1,-1 0,1 0,-1-1,0 1,1 0,-1 0,0-1,0 1,0 0,0 0,-1 0,1 2,1 88,-5 1,-3-1,-5 0,-15 56,10-66,-4 0,-27 67,33-122,15-27,0 0,0-1,0 1,0-1,0 1,0 0,0-1,0 1,0-1,0 1,0 0,-1-1,1 1,0 0,0-1,0 1,0 0,0-1,-1 1,1 0,0-1,0 1,-1 0,1 0,0-1,-1 1,1 0,0 0,-1-1,1 1,0 0,-1 0,1 0,0 0,-1-1,1 1,0 0,-1 0,1 0,-1 0,1 0,0 0,-1 0,1 0,0 0,-1 0,1 1,-1-1,1 0,0 0,-1 0,1 0,0 0,-1 1,1-1,0 0,-1 0,1 1,0-1,0 0,-1 0,1 1,0-1,0 0,-1 1,2-14,0-1,1 1,1 0,0 0,1 0,0 0,1 0,0 1,6-11,-8 18,147-271,-102 189,359-626,-399 702,3-5,-1-1,0 0,-1 0,-1-1,0 0,-2 0,2-8,-7 24,0 1,-1 0,1-1,-1 1,0-1,1 1,-1 0,0-1,0 1,0-1,0 1,0-1,0 1,0-1,0 1,-1 0,1-1,0 1,-1-1,1 1,-1 0,0-1,0 1,1 0,-1 0,0-1,0 1,0 0,0 0,0 0,0 0,0 0,-1 1,1-1,0 0,0 0,-1 1,1-1,0 1,-1-1,1 1,-1 0,1-1,-1 1,1 0,0 0,-1 0,0 0,-69 25,51-7,0 2,1-1,1 2,1 1,1 0,1 1,1 0,0 1,2 1,1 0,2 1,0 0,1 0,-2 23,2-23,3 2,0-1,2 1,0-1,2 23,1-40,1 0,0 0,0 0,1 0,0 0,1-1,0 1,0-1,1 0,0 0,1 0,0 0,0-1,1 0,0 0,1 0,4 4,-3-7,0 0,1-1,-1 0,1 0,0-1,0 0,0-1,0 1,0-2,1 1,-1-2,1 1,-1-1,1 0,-1-1,0 0,1-1,-1 0,0 0,0-1,0 0,0-1,-1 0,1 0,-1-1,0 0,0 0,-1-1,1 0,4-6,140-123,-148 130,15-14,-18 25,-6 4,-48 112,52-119,0 1,0-1,0 0,1 1,-1-1,1 1,0 0,0-1,0 1,1-1,-1 1,1-1,0 1,0-1,0 0,0 1,1-1,-1 0,1 0,0 0,0 0,0 0,0 0,1-1,-1 1,1-1,-1 1,1-1,0 0,0 0,0 0,0-1,0 1,3 0,0 0,0 0,1-1,-1 1,1-2,0 1,-1-1,1 0,0 0,-1-1,1 0,0 0,-1 0,1-1,-1 0,0 0,0-1,0 0,0 0,0 0,0-1,-1 1,3-3,102-107,-79 65,-2-3,-3 0,-2-1,-2-2,6-26,10-21,64-202,-96 239,-7 63,1 0,-1 1,0-1,0 1,0-1,0 1,0 0,0-1,0 1,0 0,0 0,0 0,0-1,0 1,0 0,0 0,0 1,0-1,0 0,0 0,0 0,0 1,0-1,0 0,0 1,0-1,1 1,-1-1,0 1,0-1,0 1,1 0,-1 0,0-1,0 1,1 0,-1 0,1 0,-1-1,1 1,-1 0,1 0,0 0,-1 0,1 0,0 0,-1 0,-23 36,1 1,2 0,2 2,1 0,2 1,2 1,2 0,-5 33,9-44,2 1,1 0,2 0,1 0,1 1,2-1,1 0,2 0,4 16,-7-40,1 0,0-1,1 0,0 1,0-1,1 0,-1 0,2-1,-1 1,1-1,0 0,0 0,0-1,2 2,-12-15,-4 0</inkml:trace>
  <inkml:trace contextRef="#ctx0" brushRef="#br0" timeOffset="3200.939">3049 508,'38'5,"22"1,11 0,-2-1,-3-1,-3-2,-8-1,-3 0,-6 4,-2 1,-2-1,-4 0,-9-2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6:32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72,'103'13,"32"-3,-21-26,-1-6,37-15,-139 33</inkml:trace>
  <inkml:trace contextRef="#ctx0" brushRef="#br0" timeOffset="183.023">114 354,'38'5,"18"-4,8-1,4-1,-5-6,-4 0,-7 0,-3 1,-10-2,-11-1</inkml:trace>
  <inkml:trace contextRef="#ctx0" brushRef="#br0" timeOffset="682.683">847 523,'28'-56,"2"2,2 1,2 1,3 2,2 1,2 2,2 2,16-10,-57 52,4-2,-1-1,1 1,0 0,0 0,1 1,0 0,-1 0,1 0,0 1,1 0,-1 1,1 0,-1 0,1 0,-1 1,1 0,1 0,-6 3,-1-1,1 1,-1 0,0 0,1 0,-1 0,0 0,0 1,-1-1,1 0,0 1,-1 0,1-1,-1 1,0 0,0 0,0 0,0-1,-1 1,1 0,-1 0,1 0,-1 0,0 0,0 0,-1 0,1 0,-1 0,1 0,-1 0,0 0,0 0,0 0,-1 1,0 9,-40 180,42-191,0-1,-1 1,1-1,0 1,0-1,0 1,0-1,0 1,0-1,1 1,-1-1,0 1,1-1,-1 1,1-1,-1 1,1-1,0 1,0-1,0 0,0 0,-1 1,2-1,-1 0,0 0,0 0,0 0,0 0,1 0,-1-1,0 1,1 0,-1-1,1 1,-1-1,1 1,-1-1,1 0,-1 1,1-1,-1 0,1 0,-1 0,1 0,-1 0,1-1,-1 1,1 0,-1-1,1 1,-1-1,1 0,-1 1,0-1,77-44,118-102,-194 146,0-1,-1 1,1-1,0 1,0-1,0 1,0 0,0 0,1 0,-1 0,0 0,0 1,1-1,-1 1,0-1,1 1,-1 0,1 0,-1 0,0 0,1 0,-1 1,0-1,1 1,-1-1,0 1,1 0,-1 0,0 0,0 0,0 0,0 1,0-1,0 1,0-1,-1 1,1 0,0-1,-1 1,0 0,1 0,-1 0,0 0,0 0,0 1,0-1,0 0,0 0,-1 1,1-1,-1 0,0 1,0 11,-1 0,-1 0,0 0,-1 0,-1-1,0 1,0-1,-4 4,-7 28,8-20</inkml:trace>
  <inkml:trace contextRef="#ctx0" brushRef="#br0" timeOffset="1214.472">2286 43,'-31'6,"0"1,0 2,0 0,1 2,0 2,1 1,1 1,0 1,1 1,1 2,1 0,-18 19,39-33,0 0,1 0,-1 1,1-1,0 1,0 0,1 0,0 0,0 0,0 0,1 1,0-1,0 6,1-9,0-1,0 0,0 1,0-1,0 1,1-1,-1 0,1 0,0 1,0-1,0 0,0 0,0 0,0 0,0 0,1 0,-1 0,1 0,-1 0,1-1,0 1,0-1,0 1,0-1,0 0,0 0,0 0,0 0,0 0,1 0,-1 0,0-1,0 1,1-1,-1 0,1 1,-1-1,1 0,17-2,-1-1,1 0,-1-1,0-2,0 1,0-2,-1-1,0 0,0-1,-1-1,9-7,5 0,274-184,-304 199,1 0,0 0,0 0,0 0,1 0,-1 1,0-1,1 1,-1-1,1 1,-1 0,1 0,0 0,-1 1,1-1,0 0,-1 1,1 0,0 0,0 0,0 0,-1 0,1 0,0 1,0-1,-1 1,1 0,0 0,-1 0,1 0,-1 0,1 1,-1-1,0 1,1 0,-1-1,0 1,0 0,0 0,0 0,-1 1,1-1,-1 0,1 1,0 1,-1 10,0 0,-1 0,-1-1,0 1,-1 0,-1 0,0-1,-2 6,-1 4,-133 601,137-606,0 1,-2-1,0 0,-1 0,0 0,-2-1,0 0,-1 0,-1 0,0-1,-1-1,-1 0,0 0,-2-1,1 0,-1-1,-1-1,-1 0,0 0,13-11,0 1,0-1,0 0,0 0,0 0,0 0,0 0,-1 0,1-1,0 1,-1-1,1 0,0 1,-1-1,1 0,0 0,-1-1,1 1,0 0,-1-1,1 1,0-1,0 0,0 0,-1 0,1 0,0 0,0 0,0-1,1 1,-1-1,0 1,0-1,1 0,-1 0,1 1,-1-1,1 0,0 0,0 0,0-1,0 1,0 0,1 0,-1 0,0-1,1 1,0-2,-1-19,1 0,2-1,0 1,2 0,0 0,1 0,2 1,0 0,1 0,2 1,0-1,1 2,2-1,21-44,3 2,2 1,24-26,-38 57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6:35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0 340,'34'-5,"20"-2,6 1,-2 1,-6 1,-8 2,-6 1,-5-4,2-2,-1 2,0 0,-3 2,0 1,-2-4,-10 4,-8 3</inkml:trace>
  <inkml:trace contextRef="#ctx0" brushRef="#br0" timeOffset="258.132">85 537,'33'0,"22"0,5 0,3 0,-6-5,-1-1,-7 0,-6 1,-6 2,-4 0,-4 2,0 1,-2 0,0 0,-5 0</inkml:trace>
  <inkml:trace contextRef="#ctx0" brushRef="#br0" timeOffset="724.082">340 0,'111'111,"231"72,-335-180,-1 1,1 0,-1 0,0 0,0 0,0 1,-1 0,0 1,0-1,0 1,0 0,-1 0,0 0,0 0,-1 1,0 0,0 0,0 0,-1 0,0 0,-1 0,1 1,-1-1,-1 0,1 1,-1-1,-1 1,1-1,-2 6,-15 16,-1-1,-1 0,-1-1,-1-2,-2 0,0-1,-2-1,0-2,-2 0,0-2,-1-1,-17 8,35-19,-47 23,33-20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4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24,'39'4,"31"-2,9-2,1-2,-9 1,-7-5,-9-2,-9 1,-13 2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6:41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14 564,'-3'-5,"1"-1,0 0,1 0,-1 0,1 0,0 0,0 0,1 0,0 0,0 0,0-1,1 1,0 0,0 0,1 0,-1 0,1 1,1-1,-1 0,1 1,0-1,0 1,1 0,-1 0,1 0,0 1,4-4,-4 1,156-218,-134 193,-12 14,0-1,2 2,0 0,1 1,1 1,11-7,-28 20,1 1,0 0,-1-1,1 1,0 0,0 0,0 1,0-1,0 0,0 0,0 1,0 0,0-1,0 1,0 0,0 0,0 0,1 0,-1 0,0 1,0-1,0 0,0 1,0 0,0-1,0 1,0 0,0 0,-1 0,1 1,0-1,-1 0,1 0,0 1,-1-1,0 1,1 0,-1-1,0 1,0 0,1 0,29 89,-26-73,36 186,-41-203,0 1,0-1,0 1,0-1,1 1,-1-1,1 1,-1-1,1 1,-1-1,1 1,0-1,-1 0,1 0,0 1,0-1,0 0,0 0,0 0,0 0,1 0,-1 0,0 0,0 0,1 0,-1-1,1 1,-1-1,0 1,1-1,-1 1,1-1,-1 0,1 1,-1-1,1 0,-1 0,1 0,0-1,-1 1,1 0,-1 0,1-1,-1 1,0-1,1 0,-1 1,1-1,-1 0,0 0,0 1,1-1,-1 0,0 0,0-1,0 1,0 0,0-1,141-161,-131 150,10-13,2 1,0 1,2 0,1 2,0 2,6-4,-31 24,0-1,0 1,0-1,0 0,0 1,0 0,0-1,0 1,0 0,0-1,0 1,0 0,0 0,0 0,1 0,-1 0,0 0,0 0,0 0,0 0,0 1,0-1,0 0,0 1,0-1,0 1,0-1,0 1,0 0,0-1,0 1,-1 0,1-1,0 1,0 0,-1 0,1 0,-1 0,1 0,0 0,-1 0,0 0,1 0,-1 0,0 0,1 0,-1 0,0 0,0 0,0 0,0 0,0 1,2 62,-17 25,10-73,1 1,1 0,1 0,1 0,0 0,1 0,1 0,0 0,1 0,2 6,28 41,-17-48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6:41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0,'23'8,"0"-1,0-2,1 0,-1-1,1-1,0-2,0 0,0-2,18-2,17 1,65-15,-102 12,-1 2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6:41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1,'34'9,"15"4,5-1,3-2,-4-8,-6-3,-6-3,-6 0,-3 1,-3-5,-1 0,-1 1,-5 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6:42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36,'-4'23,"-1"-2,0 1,1 0,2-1,0 1,1 0,2 0,0 0,1 0,1-1,1 1,1-1,1 0,3 8,-7-25,1 1,0 0,0-1,0 1,0-1,0 0,1 0,0 0,0 0,0-1,0 0,1 0,-1 0,1 0,0-1,0 1,0-1,0 0,0-1,0 1,0-1,1 0,-1-1,0 1,1-1,-1 0,0 0,1-1,-1 0,0 1,5-3,13-13,0-1,-2-1,0-1,-1-1,0-1,-2-1,-1 0,0-1,-2-1,-1 0,9-21,-23 44,0 0,0-1,0 1,0 0,1 0,-1 0,0 0,1 0,-1 0,1 0,-1 1,1-1,-1 0,1 0,0 0,-1 0,1 1,0-1,0 0,-1 1,1-1,0 0,0 1,0-1,0 1,0-1,0 1,0 0,0-1,0 1,0 0,0 0,0 0,0 0,0 0,0 0,0 0,0 0,0 0,1 0,-1 1,0-1,0 0,0 1,-1-1,1 1,0-1,0 1,0-1,0 1,0 0,0-1,-1 1,1 0,0 0,-1-1,1 1,0 0,-1 0,1 0,-1 0,1 0,-1 0,0 0,0 0,1 1,17 40,-16-35,0 0,0-1,1 1,-1-1,1 0,1 1,-1-1,1-1,0 1,0 0,1-1,0 0,0 0,0-1,0 1,1-1,0 0,-1 0,2-1,0 1,0-3,0 0,1 0,-1-1,1 1,-1-2,1 1,-1-1,0 0,1-1,-1 1,0-1,0-1,0 0,0 0,-1 0,1-1,-1 1,1-2,-1 1,-1-1,1 0,-1 0,2-2,8-9,0-1,-1 0,-1-1,-1-1,0 0,-2-1,3-6,16-71,-36 85,2 17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6:43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1 104,'407'-41,"-27"23,-117-9,-193 16,-53 5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6:44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281 46,'-1'-3,"0"0,0 1,0 0,0-1,-1 1,1 0,0-1,-1 1,0 0,0 0,1 0,-1 0,0 1,-1-1,1 0,0 1,0-1,-1 1,1 0,-1 0,1 0,-1 0,1 0,-1 1,1-1,-1 1,0 0,1 0,-1 0,0 0,0 0,1 0,-3 1,-11 4,1 0,0 1,0 1,0 0,1 1,0 0,1 1,0 1,0 0,1 1,-9 10,18-19,0 1,1 0,-1 0,1 0,-1 0,1 0,0 1,0-1,0 1,1-1,-1 1,1 0,0 0,0 0,0-1,1 1,-1 0,1 0,0 0,0 0,0 0,1 0,-1 0,1 0,0 0,0-1,1 1,-1 0,1-1,-1 1,1-1,0 1,3 2,-1-1,0 1,0-1,1 0,-1-1,1 1,0-1,1 0,-1 0,1-1,0 1,0-1,0 0,0-1,0 0,1 0,-1 0,1-1,-1 1,7-1,-3-3,1-1,-1 0,1 0,-1-1,0-1,0 0,-1 0,1 0,-1-1,0-1,-1 0,0 0,0 0,0-1,-1-1,0 1,-1-1,1 0,-2 0,0-1,5-9,-2 6,46-81,-52 94,1 0,-1 0,1 0,-1 0,0 0,0 1,1-1,-1 1,0 0,0 0,1-1,-1 1,0 1,0-1,0 0,0 0,0 1,-1-1,1 1,0 0,-1-1,1 1,-1 0,1 0,-1 0,0 0,0 0,0 0,0 0,0 1,10 18,-1 0,-1 1,-1 0,-1 0,-1 0,-1 1,1 14,7 23,-7-35,-1 0,-1 1,-1 0,-1-1,-2 1,0 0,-2 0,-1 0,-1-1,-1 1,-1-1,-1 0,-1-1,-8 15,4-13,-1-1,-1 0,-1-1,-1-1,-1-1,-1 0,-15 14,-43 11,74-46,0-1,0 1,0 0,0-1,-1 1,1-1,0 0,0 1,-1-1,1 0,0 0,-1-1,1 1,0 0,0-1,0 0,-1 1,1-1,0 0,0 0,0 0,0 0,0-1,0 1,1 0,-1-1,0 1,1-1,-1 0,1 1,-1-1,1 0,0 0,0 0,0 0,0 0,0-1,-2-8,0 0,1-1,0 1,1-1,0 0,1 1,1-1,-1 1,2-1,0 0,0 1,1 0,0 0,1 0,0 0,1 0,1 1,-1-1,1 2,1-1,0 1,1-1,11-13,0 1,2 1,1 1,0 1,1 1,1 1,1 1,0 1,1 1,1 2,0 0,-2 3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6:58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1 605,'4'-33,"3"0,0 0,3 1,0 1,2 0,1 0,2 1,1 1,1 0,1 1,2 2,1-1,0 2,10-6,17-30,38-29,-85 90,1-1,-1 0,0 1,0-1,1 1,-1-1,0 1,0 0,1-1,-1 1,0 0,1 0,-1 0,0 0,1 0,-1 0,0 1,1-1,-1 0,0 1,1-1,-1 0,0 1,0 0,0-1,1 1,-1 0,0 0,0-1,0 1,0 0,0 0,0 0,-1 0,1 0,0 1,0-1,-1 0,1 0,-1 0,1 1,-1-1,1 0,-1 1,0-1,0 1,16 65,-26 47,7-102,1 0,0 1,0-1,1 1,1-1,0 1,1-1,0 1,1-1,0 0,3 7,-5-17,1 0,0 0,-1 0,1 0,0-1,0 1,0 0,1 0,-1-1,0 1,0-1,1 1,-1-1,1 0,0 0,-1 0,1 1,0-1,-1-1,1 1,0 0,0 0,0-1,0 1,0-1,0 1,0-1,0 0,0 0,0 0,0 0,0 0,0-1,0 1,0 0,0-1,0 0,0 1,-1-1,1 0,0 0,0 0,-1 0,2-1,74-57,3-24,-62 61,0 1,2 1,1 0,0 2,1 0,1 2,1 0,0 2,19-8,-41 20,1 1,-1 1,1-1,0 0,-1 1,1-1,0 1,-1 0,1 0,0 0,-1 0,1 0,0 1,0-1,-1 1,1 0,-1-1,1 1,-1 1,1-1,-1 0,0 0,1 1,-1 0,0-1,0 1,0 0,0 0,0 0,-1 0,1 0,-1 0,1 1,-1-1,0 1,0-1,0 1,0-1,0 1,22 112,-23-106,15 149,-12-139,-3-15,0-1,0 1,1 0,-1 0,1 0,-1 0,1-1,0 1,1 0,-1-1,1 1,-1-1,1 1,0-1,0 0,1 0,-1 0,1 0,-1 0,1 0,0-1,0 1,0-1,1 0,8-1</inkml:trace>
  <inkml:trace contextRef="#ctx0" brushRef="#br0" timeOffset="265.854">1326 210,'34'0,"15"0,5 5,3 1,-4 0,-6-1,-6-2,-6-1,-3-1,-3 0,-1-1,-1 0,0-1,-5 1</inkml:trace>
  <inkml:trace contextRef="#ctx0" brushRef="#br0" timeOffset="514.903">1383 548,'38'5,"18"1,4 1,2-7,-6-3,-7-1,-7-5,-6 0,-4 1,-3 1,3-1,1-1,-5 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6:56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57 339,'325'-28,"-210"14,96-1,-207 14,1 1,0 0,-1 1,1-1,-1 1,1 0,-1 0,1 0,-1 1,0-1,1 1,-1 0,0 0,0 1,0-1,-1 1,1 0,-1 0,1 0,-1 0,0 1,0-1,0 1,-1 0,1 0,-1 0,-3 9</inkml:trace>
  <inkml:trace contextRef="#ctx0" brushRef="#br0" timeOffset="267.989">1 621,'372'0,"-322"-4,0-1,0-2,-1-3,-1-2,14-6,-13-4,-32 9</inkml:trace>
  <inkml:trace contextRef="#ctx0" brushRef="#br0" timeOffset="631.553">395 1,'16'23,"0"-1,1 0,2-1,0-1,1-1,0-1,2 0,0-2,1 0,1-2,0 0,1-2,0-1,1-1,1-1,14 3,-16-3,-11-4,0-1,-1 2,1 0,-1 0,-1 2,1-1,-1 2,0-1,6 8,-15-13,-1 1,1-1,-1 1,0-1,0 1,-1 0,1 0,-1 0,1 0,-1 0,0 0,-1 0,1 0,-1 0,0 1,0-1,0 0,0 0,-1 0,0 0,0 1,0-1,0 0,-1 0,1-1,-1 1,0 0,-2 2,-75 92,-128 79,52-60,139-98,6-1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7:00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57,'23'110,"-16"172,-9-253,-2 0,0-1,-2 1,-2-1,0 0,-7 13,15-22,5-24</inkml:trace>
  <inkml:trace contextRef="#ctx0" brushRef="#br0" timeOffset="417.194">593 1,'-56'144,"8"6,46-147,1 1,-1 0,1-1,0 1,0 0,0 0,1 0,-1-1,1 1,0 0,0 0,0 0,1 0,-1 0,1-1,0 1,0 0,0 0,1-1,-1 1,1-1,0 1,0-1,0 0,1 0,-1 0,1 0,-1 0,1 0,0-1,0 1,0-1,0 0,1 0,-1 0,1 0,-1-1,1 1,0-1,-1 0,1 0,0 0,0 0,1-1,5-1,0 0,-1-1,1-1,0 1,-1-2,0 1,0-1,0 0,0-1,-1 0,1-1,-1 0,0 0,4-5,2 0</inkml:trace>
  <inkml:trace contextRef="#ctx0" brushRef="#br0" timeOffset="734.128">847 28,'-16'20,"0"0,2 0,0 2,1 0,1 0,1 1,2 0,0 1,1 0,1 1,2 0,0 0,2 0,0 24,5 31,1-50,-2 1,-2-1,0 0,-2 1,-5 19,2-26</inkml:trace>
  <inkml:trace contextRef="#ctx0" brushRef="#br0" timeOffset="1016.497">960 565,'0'9,"0"9,0 1</inkml:trace>
  <inkml:trace contextRef="#ctx0" brushRef="#br0" timeOffset="1468.175">1157 114,'91'-14,"-1"5,2 3,7 5,-95 0,-1 0,0 0,0 1,1-1,-1 1,0 0,1 0,-1 0,0 1,1-1,-1 1,0 0,0 0,0 0,1 0,-1 0,0 1,0-1,-1 1,1 0,0 0,-1 0,1 0,-1 0,1 1,-1-1,0 1,0-1,0 1,0 0,-1 0,1 0,-1 0,0 0,0 0,0 0,0 1,0-1,-1 0,1 1,-1-1,0 0,0 1,0-1,-1 3,-84 194,10 57,74-250,0 0,0-1,-1 1,1 0,-2-1,1 1,-1-1,0 0,0 0,-1 0,1 0,-2-1,-2 5,-9 2</inkml:trace>
  <inkml:trace contextRef="#ctx0" brushRef="#br0" timeOffset="1718.657">1242 481,'19'0,"11"0,6 4,1 2,-1 0,-1-1,-3-1,-1-2,-2-1,0-1,-1 0,0 0,0 0,0 0,-5-5,-1-2,-5 1</inkml:trace>
  <inkml:trace contextRef="#ctx0" brushRef="#br0" timeOffset="2079.886">1976 57,'-5'7,"1"0,1 1,-1-1,2 1,-1-1,1 1,0 0,0 0,1 0,0 0,0 1,1-1,0 0,1 5,-1 3,26 158,-12-96,-10-64,-1 0,0 0,-1 1,-1-1,0 1,-1-1,0 0,-1 1,-1-1,-2 8,-2 0,1-3</inkml:trace>
  <inkml:trace contextRef="#ctx0" brushRef="#br0" timeOffset="2447.032">2229 170,'-227'196,"226"-195,-1 0,0 0,0 0,0 1,0-1,1 0,-1 1,1-1,-1 1,1-1,-1 1,1 0,0-1,0 1,0 0,0 0,0 0,0 0,1 0,-1 0,1 0,-1 0,1 0,0 0,0 1,0-1,0 0,0 0,0 0,0 0,1 0,-1 0,1 0,0 0,-1 0,1 0,0 0,0 0,0 0,1 0,-1-1,0 1,1 0,-1-1,1 1,-1-1,1 0,0 1,94 41,-82-39,-1 0,0 2,0-1,0 2,-1 0,1 0,-2 1,9 8,22 25,-29-31</inkml:trace>
  <inkml:trace contextRef="#ctx0" brushRef="#br0" timeOffset="2797.164">2540 114,'-10'33,"-3"16,1 5,2-2,-1-6,0-5,3-5,2-4,3-2,-4-7,0-2,1-5</inkml:trace>
  <inkml:trace contextRef="#ctx0" brushRef="#br0" timeOffset="3169.27">2483 311,'64'-200,"-63"217,1 1,1 0,0-1,1 0,1 0,1 0,1-1,0 2,4 2,1-1,1 0,1 0,0-1,1-1,1 0,1-2,0 1,1-2,-16-11,1-1,-1 1,1-1,-1 0,1 1,0-1,0-1,0 1,0 0,0-1,0 1,0-1,0 0,1 0,-1-1,1 1,-1 0,0-1,1 0,-1 0,1 0,-1 0,0-1,1 1,-1-1,1 0,-1 0,0 0,0 0,0-1,0 1,0-1,0 0,0 0,0 0,0 0,-1-1,0 1,1 0,-1-1,0 0,0 0,0 1,0-3,6-8,-2-1,0 0,0 0,-1 0,-1-1,-1 0,0 0,-1 0,0 0,-1 0,-1-6,2-2,20-118,-20 117</inkml:trace>
  <inkml:trace contextRef="#ctx0" brushRef="#br0" timeOffset="4066.509">0 1016,'580'-56,"-53"9,306 8,-172 11,-326 0,-309 23,-6-2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7:07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303 315,'-39'0,"23"-2,0 1,0 0,0 1,0 1,0 1,0 0,0 1,1 1,-1 1,1 0,0 0,0 2,1 0,-7 4,19-10,1 0,-1 0,1 0,-1 0,1 0,-1 0,1 0,0 1,-1-1,1 0,0 1,0-1,0 1,0-1,0 1,1 0,-1-1,0 1,1 0,-1 0,1-1,0 1,-1 0,1 0,0 0,0 0,0-1,0 1,1 0,-1 0,0 0,1-1,-1 1,1 0,0-1,0 1,-1 0,1-1,0 1,0-1,0 1,1-1,-1 0,1 2,74 44,-64-41,115 81,-123-84,-1 1,1 0,-1 1,1-1,-1 1,0-1,-1 1,1 0,-1 0,0 0,0 0,-1 0,1 1,-1-1,0 0,-1 1,1-1,-1 1,0-1,-1 0,1 1,-1-1,0 1,0-1,-1 0,0 2,-1 0,0-1,0 1,0-1,-1 0,0 0,0-1,0 1,-1-1,0 0,0 0,0 0,-1-1,0 0,0 0,0 0,0-1,0 0,-1 0,1 0,-1-1,0 0,0 0,0-1,0 0,0 0,0-1,0 0,0 0,0 0,0-1,0 0,0-1,0 1,1-1,-5-2,-14-8</inkml:trace>
  <inkml:trace contextRef="#ctx0" brushRef="#br0" timeOffset="501.538">557 5,'48'-2,"-32"1,0 0,0 1,0 0,0 1,0 1,0 1,-1 0,1 1,6 3,-21-7,1 1,-1-1,1 1,-1 0,1 0,-1 0,0-1,1 1,-1 1,0-1,0 0,0 0,0 0,0 0,0 1,0-1,0 1,-1-1,1 0,0 1,-1-1,1 1,-1-1,0 1,1 0,-1-1,0 1,0-1,0 1,0 0,0-1,0 1,-1-1,1 1,0 0,-1-1,1 1,-1-1,0 1,0-1,1 0,-1 1,0-1,0 0,0 0,0 1,-57 55,53-52,-28 20,-58 64,90-88,0 0,0 0,0 0,0 0,1 1,-1-1,0 0,1 0,-1 1,1-1,0 0,-1 1,1-1,0 0,0 1,-1-1,1 1,0-1,1 1,-1-1,0 0,0 1,0-1,1 0,-1 1,1-1,-1 0,1 1,0-1,-1 0,1 0,0 0,0 0,0 1,0-1,0 0,0-1,0 1,0 0,0 0,1 0,-1-1,0 1,0 0,1-1,-1 1,0-1,2 1,71 7,190-14,-240 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5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68,'23'-9,"157"-43,-178 51,-1 0,1 1,-1-1,1 0,-1 1,1-1,-1 1,1-1,0 1,-1 0,1-1,0 1,-1 0,1 0,0 1,-1-1,1 0,0 0,-1 1,1-1,-1 1,1-1,0 1,-1 0,0 0,1-1,-1 1,1 0,-1 0,0 0,0 1,1-1,-1 0,0 0,0 1,0-1,-1 1,1-1,0 1,0-1,-1 1,1-1,-1 1,1-1,-1 1,0 0,0-1,0 1,1 0,-2-1,1 1,0 0,0-1,0 1,-1 0,1-1,-1 1,1-1,-1 1,0-1,0 1,0 0,-94 86,51-53,34-27,0 0,0-1,1 1,0 0,0 1,1 0,0 1,1-1,0 1,0 1,1 0,1-1,-4 11,8-19,1 1,0 0,-1-1,1 1,0 0,1 0,-1-1,0 1,1 0,-1-1,1 1,0 0,0-1,0 1,0-1,0 1,1-1,-1 0,1 1,-1-1,1 0,0 0,0 0,0 0,0-1,0 1,1 0,-1-1,0 0,1 1,-1-1,1 0,-1 0,1 0,0-1,-1 1,4 0,102 4,-21-24,-63 15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7:04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60,'-25'-1,"0"1,0 1,-1 1,1 1,0 1,0 1,1 1,0 2,0 0,0 2,-10 6,32-14,-1 0,1 0,-1 0,1 1,0-1,0 1,0-1,1 1,-1 0,1 0,-1 0,1 0,0 0,0 0,0 0,1 0,-1 0,1 1,-1-1,1 0,0 0,0 0,1 1,-1-1,1 0,-1 0,1 0,0 0,0 0,1 0,-1 0,1 0,-1 0,1 0,0-1,0 1,0-1,0 1,0-1,1 0,-1 0,1 0,0 0,-1 0,1-1,0 1,0-1,0 0,0 0,0 0,0 0,0 0,1-1,-1 1,0-1,0 0,0 0,1 0,-1 0,13-2,-1 1,1-2,-1 0,0-1,0 0,0-2,0 1,-1-2,0 0,0-1,9-6,5-2,115-71,-136 82,-7 6,0 0,0 0,0-1,0 1,0 0,0 0,0 0,0-1,1 1,-1 0,0 0,0 0,1-1,-1 1,1 0,-1 0,0-1,1 1,-1 0,1-1,0 1,-1-1,1 1,0-1,-1 1,1-1,0 1,-1-1,1 0,0 1,0-1,-1 0,1 1,0-1,0 0,0 0,0 0,-1 0,1 0,0 0,0 0,0 0,0 0,-1 0,1-1,0 1,0 0,-1 0,1-1,0 1,0-1,-1 1,1-1,0 1,-1-1,1 1,0-1,-1 1,1-1,-1 0,1 1,-1-1,1 0,-1 1,0-1,1 0,-1 0,0 0,-33 188,31 48,12-200,-3-30</inkml:trace>
  <inkml:trace contextRef="#ctx0" brushRef="#br0" timeOffset="250.05">731 399,'-14'23,"-5"5,5-4,6-6</inkml:trace>
  <inkml:trace contextRef="#ctx0" brushRef="#br0" timeOffset="551.433">1042 4,'-19'7,"1"1,0 0,0 2,1 0,0 1,1 0,0 2,1 0,1 0,-12 15,23-25,1 1,0-1,0 1,0-1,1 1,-1 0,1 0,0-1,0 1,0 0,1 0,-1 0,1 0,0 0,0 0,0 0,1 0,-1 0,1 0,0 0,0 0,0 0,1 0,0-1,-1 1,1-1,0 1,1-1,-1 0,1 0,-1 0,1 0,0 0,0 0,0-1,0 1,1-1,-1 0,1 0,-1 0,1-1,0 1,0-1,-1 0,1 0,0 0,0-1,0 1,0-1,1 0,3 1,0-1,0 1,0-2,0 1,0-1,0-1,0 1,0-1,-1-1,1 1,0-1,-1 0,0-1,0 0,0 0,0-1,-1 0,0 0,0 0,0-1,-1 1,1-2,-1 1,-1 0,1-1,-1 0,0 0,-1 0,0-1,0 1,0-1,-1 0,0 0,-1 1,0-1,0 0,0 0,-1 0,0-1,-1 1,0 0,-1-2,-1 5,0 1,-1-1,0 0,0 1,0 0,0 0,-1 0,0 0,1 1,-1 0,0 0,-1 0,1 1,-1-1,1 1,-1 1,0-1,1 1,-1 0,0 0,0 1,0-1,0 1,0 1,0-1,0 1,1 0,-1 0,0 1,1-1,-1 2,0-1,1 0,0 1,-4 2,-10 7</inkml:trace>
  <inkml:trace contextRef="#ctx0" brushRef="#br0" timeOffset="904.929">1127 285,'-234'147,"228"-144,0 1,-1-1,1 1,0 0,1 0,-1 1,1 0,-1 0,2 0,-1 0,0 1,1 0,0 0,1 0,-1 0,1 1,0-1,1 1,0 0,0 0,0-1,1 2,0-1,0 0,0 0,1 1,4-4,-1 0,1 0,0 0,0-1,0 0,0 0,1 0,-1 0,1-1,0 1,0-1,0 0,0-1,0 1,0-1,0 0,0 0,1-1,-1 0,0 0,0 0,1 0,-1-1,0 0,1 0,3 1,0 0,1 0,0 0,0-1,-1-1,1 0,-1 0,1 0,-1-1,0-1,0 0,0 0,-1-1,1 1,-1-2,0 1,0-1,-1-1,0 0,0 1,-1-2,1 1,-2-1,1 0,-1 0,0-1,-1 0,0 1,0-2,-1 1,0 0,0-3,-2 4,0 1,0 0,-1 0,0 0,-1 0,1-1,-1 1,-1 0,1 0,-1 0,-1 1,1-1,-1 0,0 1,-1 0,1-1,-1 1,-1 1,1-1,-1 0,-3-2,-6-3</inkml:trace>
  <inkml:trace contextRef="#ctx0" brushRef="#br0" timeOffset="1774.201">1437 539,'13'-40,"1"-4,1 1,2 0,2 1,9-13,14-7,-41 62,0 0,0 0,0 0,0 0,1 0,-1 1,0-1,0 0,0 1,0-1,0 1,0-1,0 1,0-1,0 1,0 0,0-1,-1 1,1 0,0 0,0 0,-1 0,1 0,0 0,-1-1,1 2,-1-1,1 0,-1 0,0 0,1 0,-1 0,0 0,0 0,0 0,0 0,0 1,0-1,0 0,0 0,0 0,0 0,-1 0,1 0,0 0,-1 0,1 0,-1 1,1-1,0 9,0 1,0-1,0 1,1-1,0 0,1 1,0-1,1 0,0 0,1 0,0 0,0-1,1 1,0-1,1 0,-2-7,0-1,0 1,0-1,0 0,0 0,0-1,0 0,0 1,0-1,0 0,0-1,0 1,0-1,0 0,0 0,0 0,0 0,0-1,-1 1,1-1,0 0,-1 0,0-1,1 1,-1-1,0 0,0 1,0-1,-1 0,1-1,-1 1,0 0,1-1,-1-1,7-4,60-71,-57 63,0 1,2 0,0 1,1 1,0 0,1 1,9-5,-24 17,0 0,0 0,0 0,0 0,1 0,-1 0,0 0,0 1,1-1,-1 1,0-1,1 1,-1-1,0 1,1 0,-1 0,0-1,1 1,-1 0,1 0,-1 0,1 1,-1-1,0 0,1 0,-1 1,0-1,1 1,-1-1,0 1,0 0,1 0,-1-1,0 1,0 0,0 0,0 0,0 0,0 0,0 0,0 0,0 1,-1-1,1 0,0 0,-1 1,1-1,-1 0,0 1,1-1,-1 0,0 1,0 227,1-225,-1 0,0 0,1 0,0 0,0 0,0 0,1 0,-1 0,1-1,0 1,0-1,0 1,0-1,1 0,-1 1,1-1,0-1,1 2,13 8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7:16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46,'313'0,"-144"-27,-84 9,-82 20,-10 3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7:16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1,'85'23,"-65"-22,0 0,-1-1,1-1,0 0,-1-2,18-4,63-6,13 12,-89 2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7:38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283 170,'-26'143,"6"84,-2-44,20-170,4-6</inkml:trace>
  <inkml:trace contextRef="#ctx0" brushRef="#br0" timeOffset="383.98">537 85,'-11'27,"1"0,1 0,1 1,2 1,1-1,1 1,0 29,4-53,1 0,0 0,0 0,0 0,1-1,-1 1,1 0,0 0,1-1,-1 0,1 1,0-1,0 0,0 0,1 0,-1-1,1 1,0-1,0 0,0 0,0 0,1-1,-1 1,1-1,0 0,-1-1,1 1,0-1,0 0,0 0,0 0,0-1,0 1,0-1,0-1,0 1,1-1,-1 1,0 0,0 0,0-1,1 0,-1 0,0 0,0-1,0 0,-1 0,1 0,0 0,-1-1,1 1,-1-1,0-1,0 1,0 0,0-1,-1 0,1 0,-1 0,0 0,0-1,-1 1,1-1,-1 1,0-1,0 0,0 0,-1 0,0 0,1-5,0-12</inkml:trace>
  <inkml:trace contextRef="#ctx0" brushRef="#br0" timeOffset="713.26">847 1,'-30'73,"2"-8,4 0,2 1,-1 18,-10 130,29-194,1 1,0-1,1 1,2 0,0 0,2 11,9-31,-5-12</inkml:trace>
  <inkml:trace contextRef="#ctx0" brushRef="#br0" timeOffset="36162.768">960 141,'50'-15,"0"2,0 2,1 3,0 2,1 2,0 2,47 5,-97-4,-1 1,1 0,-1 0,1 0,0 1,-1-1,1 0,0 0,-1 1,1-1,-1 1,1 0,-1-1,1 1,-1 0,1 0,-1 0,0 0,0 0,1 0,-1 0,0 1,0-1,0 0,0 1,0-1,-1 0,1 1,0-1,-1 1,1-1,-1 1,1 0,-1-1,0 1,1-1,-1 1,0 0,0-1,0 1,-1 0,1-1,0 1,0 0,-1-1,1 1,-1-1,0 1,1-1,-1 1,0-1,-1 2,-101 202,68-106,-63 134,73-173,21-41</inkml:trace>
  <inkml:trace contextRef="#ctx0" brushRef="#br0" timeOffset="36413.151">931 565,'39'5,"17"1,8-4,4-4,-5-1,-4 1,-3-1,-5-3,-7-2,-6 2,-10 1</inkml:trace>
  <inkml:trace contextRef="#ctx0" brushRef="#br0" timeOffset="36680.092">1835 227,'-25'21,"-12"8,2 1,0 2,2 2,2 1,1 2,2 0,-2 7,27-40,0 0,0 0,0 0,0 1,1 0,-1-1,1 1,0 0,1 0,-1 0,1 0,0 0,0 0,1 1,0-1,0 0,0 0,0 1,1-1,0 0,0 0,0 0,0 0,1 0,0 0,0 0,1 0,-1-1,1 1,0-1,0 0,0 0,1 0,6 3,1-1,-1 0,2 0,-1-1,0-1,1 0,0-1,0 0,0 0,0-2,0 1,1-2,-1 1,0-2,1 0,-1 0,0-1,0 0,2-2,12-3,-1 0,0-2,0-1,-1-2,0 0,-1-1,-1-1,9-8,-22 17,0-1,-1 0,1 0,-2-1,1 0,-1 0,0-1,0 0,-1 0,0-1,-1 0,0 0,0 0,-1 0,0-1,0 1,-1-1,-1 0,1 0,-2-1,1 1,-2 0,1-1,-1 1,-1 0,0 0,0-1,-1 1,0 0,-1 0,0 0,-1 1,-1-4,-1 5,0-1,0 1,0 0,-1 0,-1 1,1 0,-1 0,0 1,-1 0,1 1,-1-1,0 2,-1-1,1 1,-1 1,0-1,0 2,0-1,0 2,0-1,0 1,-1 1,1 0,0 0,0 1,-1 0,1 1,0 0,0 1,0 0,1 0,-1 1,-5 4,-61 35,46-25</inkml:trace>
  <inkml:trace contextRef="#ctx0" brushRef="#br0" timeOffset="37081.211">2456 227,'-25'17,"-179"148,200-162,0 1,0-1,0 0,0 1,0 0,1 0,-1 0,1 1,0-1,1 1,-1-1,1 1,0 0,0 0,0 0,1 0,-1 0,1 0,1 1,-1-1,1 0,0 1,0-1,0 0,1 0,0 1,0-1,0 0,1 0,-1 0,1 0,0 0,1 0,-1-1,1 1,0-1,0 1,1-1,-1 0,5 3,5 0,0-1,0 0,1-1,0 0,0-2,1 1,-1-2,6 1,-3-2,0-1,0 0,-1-1,1-1,-1 0,1-2,-1 0,0 0,0-2,0 0,-1 0,0-2,0 0,-1-1,3-2,-9 6,0 0,-1 0,0-1,0 0,0 0,-1 0,1-1,-2 0,1-1,-1 1,0-1,0 0,-1 0,0-1,-1 1,0-1,0 0,-1 0,0 0,0 0,-1 0,-1 0,1 0,-1 0,-1-1,0 1,0 0,-1 0,0 0,0 0,-1 0,0 1,-1-1,0 1,-2-4,-1 3,0 0,0 1,0-1,-1 1,-1 1,1 0,-1 0,0 0,-1 1,0 1,1-1,-2 2,1-1,-1 2,1-1,-1 1,0 1,0 0,0 1,-1 0,1 0,0 1,0 1,-9 1,-5 4</inkml:trace>
  <inkml:trace contextRef="#ctx0" brushRef="#br0" timeOffset="38096.457">2879 1,'1'371,"27"-119,-23-235,5-39,-3 3,24-45,5-16,4 3,3 1,3 1,35-39,-62 88,-31 28,-232 190,237-186,0-1,0 1,1 1,-1-1,1 1,1 0,-1 0,1 1,0 0,1 0,0 0,0 0,1 1,0-1,1 1,0 0,-1 3,5-8,1 1,0-1,0 1,0-1,0 0,0 0,1-1,0 1,-1-1,1 0,1 0,-1 0,0 0,1-1,-1 1,1-1,0-1,0 1,0 0,0-1,0 0,0-1,0 1,0-1,0 0,0 0,1 0,-1-1,0 1,4-3,17 4,88 19,-73 0,-29-6</inkml:trace>
  <inkml:trace contextRef="#ctx0" brushRef="#br0" timeOffset="39057.151">3641 339,'-101'-38,"97"37,1 1,-1-1,1 1,-1 0,1 1,-1-1,1 0,0 1,-1 0,1 0,0 0,-1 0,1 0,0 1,0-1,0 1,0 0,0 0,0 0,1 0,-1 1,1-1,-1 1,1 0,0-1,0 1,0 0,1 0,-2 3,-3 4,1 1,0 0,1 0,0 0,1 0,0 1,1 0,0-1,1 1,0 0,1 0,0 0,1 0,0-1,1 1,0 0,1-1,0-6,0 0,0-1,0 0,1 0,0 0,0 0,0 0,0-1,0 0,1 0,-1 0,1 0,0-1,0 1,0-1,0 0,0-1,0 0,1 1,-1-2,0 1,1 0,-1-1,1 0,-1-1,0 1,1-1,-1 0,0 0,1-1,-1 1,0-1,0 0,4-3,3-5,0-1,-1-1,0 0,-1 0,-1-1,0 0,0-1,-1 0,-1 0,-1-1,5-14,-8 22,0 0,0-1,-1 0,0 0,0 0,-1 0,0 0,-1 0,0 0,0 0,0 0,-1 0,-1-4,2 12,0 1,0-1,0 1,0-1,0 1,0-1,0 1,-1-1,1 1,0-1,0 1,0-1,0 1,-1-1,1 0,0 1,-1-1,1 1,0-1,-1 0,1 1,0-1,-1 0,1 1,0-1,-1 0,1 0,-1 1,1-1,-1 0,1 0,-1 0,1 1,-1-1,1 0,-1 0,1 0,-1 0,1 0,-1 0,1 0,-1 0,1 0,-1-1,1 1,-1 0,1 0,-1 0,101 263,-96-245,-1 0,0-1,-2 1,0 0,-1 0,0 0,-2 0,0 0,-1-1,-1 1,0-1,-2 0,0 0,0 0,-2-1,0 0,-1 0,0-1,-2 0,-3 3,10-14,-1 0,-1 0,1-1,0 1,-1-1,0 0,1-1,-1 1,-1-1,1 0,0-1,0 0,0 0,-1 0,-4 0,8-1,0 0,0 0,0 0,0-1,0 1,0-1,0 1,1-1,-1 0,0 0,0-1,1 1,-1 0,0-1,1 0,-1 1,1-1,0 0,0 0,0-1,0 1,0 0,0-1,0 1,1-1,-1 1,1-1,0 0,0 0,0 1,0-1,0 0,1-1,-2-4,2 1,-1-1,1 1,1-1,-1 1,1-1,0 1,1-1,0 1,0 0,1-1,-1 1,2 0,-1 1,1-1,0 1,0-1,1 1,-1 0,2 1,0-1,129-101,-124 99,7-2,-1 0,2 0,0 2,0 1,0 0,1 1,0 1,0 1,0 1,14 0,-7 1</inkml:trace>
  <inkml:trace contextRef="#ctx0" brushRef="#br0" timeOffset="39846.462">0 1186,'207'-49,"1"9,142-7,1 20,327 18,-629 9,481-26,-521 25,178-29,-168 22</inkml:trace>
  <inkml:trace contextRef="#ctx0" brushRef="#br0" timeOffset="40410.903">1327 1299,'-17'-7,"1"1,-2 0,1 2,-1 0,0 1,1 0,-1 2,-1 0,1 1,0 1,0 0,1 2,-1 0,0 1,1 0,-1 2,1 0,1 1,-1 1,1 0,1 1,0 1,0 0,-2 3,8-3,0-1,1 2,0-1,1 1,0 0,1 0,0 1,1 0,0 0,-2 9,6-16,-1 0,1-1,0 1,1 0,-1 0,1 0,0 0,0 1,0-1,1 0,0 0,0-1,0 1,1 0,0 0,-1 0,2-1,-1 1,0-1,1 0,0 0,0 0,0 0,1 0,-1 0,1-1,0 0,2 2,5 0,1-1,-1 0,1-1,-1 0,1-1,0 0,0-1,0 0,0-1,0 0,0-1,0 0,0-1,7-2,1 0,0-1,0-1,-1-1,1 0,-2-1,1-2,-1 1,-1-2,0 0,0-2,-1 1,-1-2,0 0,-1-1,0 0,-1-2,0 0,75-109,-104 186,6-32,-3 3,2 0,1 0,2 1,1 1,2-1,1 1,1 0,2 4,1-34,0-1,0 0,1 1,-1-1,1 1,-1-1,1 0,0 0,0 1,0-1,0 0,1 0,-1 0,1 0,-1 0,1 0,0-1,-1 1,1 0,0-1,0 1,0-1,0 0,0 0,1 0,15 6</inkml:trace>
  <inkml:trace contextRef="#ctx0" brushRef="#br0" timeOffset="40660.726">1694 1693,'-5'20,"4"0,6-1,7-11,2-5</inkml:trace>
  <inkml:trace contextRef="#ctx0" brushRef="#br0" timeOffset="40899.126">2117 1186,'-15'10,"-12"7,1 2,0 1,1 1,2 1,0 1,1 1,2 1,-9 13,26-34,1-1,-1 1,1-1,0 1,0 0,1 0,-1 0,1 0,0 0,0 0,0 0,0 0,1 1,0-1,0 0,0 0,0 1,1-1,-1 0,1 0,0 0,0 0,1 0,-1 0,1 0,0 0,0 0,0-1,1 1,-1-1,1 0,0 0,0 0,0 0,0 0,0 0,1-1,-1 0,1 1,0-1,3 1,5 1,1 0,0-1,0-1,1 0,-1 0,1-1,-1-1,0-1,1 1,-1-2,0 0,0-1,0 0,0-1,0 0,0-1,-1-1,0 0,0 0,-1-1,0-1,0 0,-1 0,0-1,0 0,-1-1,0 0,-1-1,0 1,0-2,-1 1,-1-1,5-12,-10 20,0-1,0 0,0 0,-1 0,1 0,-1 0,0 0,-1 0,1 0,-1 0,0 0,-1 0,1 1,-1-1,0 0,0 1,0-1,-1 1,1 0,-1 0,0 0,0 0,-1 0,1 1,-1-1,0 1,1 0,-2 0,1 0,0 1,0 0,-1-1,0 2,1-1,-1 0,0 1,0 0,0 0,1 0,-1 1,0 0,0 0,0 0,0 0,0 1,-1 0,-22 3,4 3</inkml:trace>
  <inkml:trace contextRef="#ctx0" brushRef="#br0" timeOffset="41226.868">2202 1609,'-29'5,"0"1,0 1,1 2,0 0,0 2,1 1,1 2,0 0,1 2,0 0,1 2,-6 7,26-22,0 1,0-1,0 1,1 0,0 0,-1 0,2 0,-1 0,0 1,1-1,0 1,0 0,0 0,0 0,1 0,0 0,0 0,0 0,1 0,-1 0,1 1,1-1,-1 0,1 0,0 0,0 0,0 0,1 0,0 0,-1 0,2 0,-1-1,1 1,-1-1,1 0,1 0,-1 0,0 0,2 1,10 2,-1-1,1 0,1-1,-1 0,1-2,-1 0,1 0,0-2,0 0,0 0,0-2,0 0,0-1,0 0,0-2,-1 0,1 0,-1-1,0-1,-1-1,14-7,-22 12,1 1,-1-1,0 0,0 0,0 0,-1-1,1 0,0 0,-1-1,0 0,0 0,0 0,0 0,-1-1,0 1,0-1,0 0,0-1,-1 1,0-1,0 1,0-1,-1 0,0 0,0 0,0 0,-1 0,0-1,0 1,-1 0,1-1,-1 1,-1 0,1-1,-1 1,0 0,-1-3,-44-34,32 32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30:38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240 101,'0'-3,"-1"1,1 0,-1-1,1 1,-1 0,0-1,0 1,0 0,-1 0,1 0,0 0,-1 0,0 0,1 0,-1 1,0-1,0 1,0-1,0 1,0-1,0 1,0 0,0 0,0 0,-1 0,1 1,0-1,-1 1,1-1,-1 1,1 0,0 0,-1 0,1 0,-1 0,1 0,0 1,-1-1,1 1,-1 0,1 0,0 0,0 0,0 0,0 0,-1 0,2 1,-1-1,0 1,0-1,0 1,1 0,-1 0,1 0,-1 0,0 2,-14 14,2 2,0 0,1 0,1 1,0 1,2 0,1 0,1 1,0 0,2 1,1 0,-2 20,6-40,1 0,0 1,0-1,0 0,0 0,0 1,1-1,0 0,0 0,0 0,1 0,-1 0,1 0,0 0,0 0,0 0,1-1,-1 1,1-1,0 0,0 0,0 0,0 0,0 0,1-1,-1 1,1-1,0 0,0 0,0-1,0 1,0-1,0 1,0-1,0-1,0 1,1-1,-1 1,0-1,1 0,-1-1,0 1,0-1,3 0,8-3,-1 0,0-1,0-1,0 0,-1 0,0-2,0 1,-1-2,0 0,0 0,-1-1,-1 0,1-1,-2 0,1-1,-1-1,0 2,-1 0,0 0,-1-1,0 0,-1-1,0 1,-1-1,0 0,-1 0,-1-1,0 1,-1-1,0 1,-1-1,-1 0,0 0,-1 1,-2-14,1 21,0 0,-1 1,0-1,0 1,0-1,-1 1,1 0,-1 0,0 1,-1-1,1 1,-1 0,0 0,0 1,0-1,0 1,-1 0,0 0,1 1,-1 0,0 0,0 0,0 1,0 0,0 0,0 0,-1 1,1 0,0 0,0 0,0 1,-1 0,1 0,0 1,0 0,0 0,1 0,-1 1,0-1,1 1,0 1,0-1,0 1,0 0,0 0,1 0,0 1,-1 0,2-1,-1 2,0-1,-8 18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30:40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20 145,'-2'1,"1"0,0 0,-1 0,1 1,0-1,0 0,-1 0,1 1,0-1,0 1,1-1,-1 1,0-1,0 1,1-1,-1 1,1 0,-1-1,1 1,0 0,0 0,0-1,0 1,0 0,0-1,0 1,0 0,1 0,-1-1,1 1,-1 0,1-1,0 2,0 0,31 300,-20 19,-13-222,1-88</inkml:trace>
  <inkml:trace contextRef="#ctx0" brushRef="#br0" timeOffset="354.277">359 286,'-50'28,"2"2,1 3,1 1,-35 35,80-68,-1 0,1-1,-1 1,1 0,0 0,-1 0,1 0,0 0,0 0,-1 0,1 0,0 1,0-1,1 0,-1 1,0-1,0 0,1 1,-1-1,0 1,1 0,0-1,-1 1,1-1,0 1,0 0,0-1,0 1,0-1,0 1,0 0,1-1,-1 1,0-1,1 1,0-1,-1 1,1-1,0 1,0-1,-1 0,1 1,0-1,0 0,1 0,-1 0,1 1,7 3,1-1,0 0,0-1,0 0,0-1,1 0,-1 0,1-1,-1-1,1 1,-1-2,2 0,-3 0,1 1,-1 0,0 0,1 1,-1 0,1 0,-1 1,0 0,0 1,0 0,0 1,-1 0,1 0,-1 0,0 1,65 90,-57-86</inkml:trace>
  <inkml:trace contextRef="#ctx0" brushRef="#br0" timeOffset="719.459">838 89,'-3'17,"0"0,2 0,0 0,0 0,2 0,0 0,1 0,1 0,0 0,2 0,0-1,0 0,2 0,2 4,-2 3,-1 0,0 1,-2 0,-1 0,-1 0,0 0,-2 0,-1 0,-3 16,4-33,-1 1,1-1,-1 0,0 0,-1 0,0 0,0 0,0-1,-1 1,0 0,0-1,-1 0,0 0,0 0,0 0,-1-1,0 1,0-1,0 0,-1-1,1 0,-1 1,0-2,0 1,-1-1,1 0,-1 0,0 0,0-1,1 0,-1-1,-1 0,1 0,0 0,0-1,0 0,0 0,0-1,-2 0,-9-5</inkml:trace>
  <inkml:trace contextRef="#ctx0" brushRef="#br0" timeOffset="968.335">584 173,'29'-14,"14"-10,10-1,0 0,1 3,-4 6,-1 0,-4 4,0 3,-3 4,-3 2,-5 1,-2 2,-2 1,-2 0,0-1,-1 1,-4-1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9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85,'-9'88,"4"0,4 0,5 33,36 510,-41-470,1-172</inkml:trace>
  <inkml:trace contextRef="#ctx0" brushRef="#br0" timeOffset="248.895">0 847,'63'-9,"-1"-3,-1-2,-1-3,52-23,-74 21,0-3,-1-1,-1-1,-2-2,0-2,-2-1,-1-1,-2-1,-1-2,-1-1,-2-2,-1 0,14-31,-20 37</inkml:trace>
  <inkml:trace contextRef="#ctx0" brushRef="#br0" timeOffset="566.022">932 0,'-53'398,"51"-320,2 0,4-1,3 1,4-1,3 0,5 4,30 46,-47-126,0 0,0 1,1-1,-1 0,0 0,0-1,1 1,-1 0,0-1,1 1,-1-1,1 0,-1 0,1 0,-1 0,0 0,1-1,-1 1,1-1,-1 1,0-1,1 0,-1 0,0 0,0 0,0 0,0-1,0 1,0-1,0 1,0-1,-1 0,1 1,0-1,-1 0,0 0,1 0,-1-1,0 1,0 0,0 0,0 0,-1-1,1-1,10-9,126-163,-136 174,-1 0,1 0,0 0,-1-1,1 1,0 0,0 0,1 1,-1-1,0 0,1 0,-1 0,1 1,0-1,-1 1,1 0,0-1,0 1,0 0,0 0,0 0,0 0,0 0,0 1,0-1,0 0,1 1,-1 0,0 0,0-1,1 1,-1 1,0-1,0 0,1 0,-1 1,0-1,0 1,0 0,0 0,0 0,0 0,0 0,0 0,0 0,0 1,0-1,-1 1,1-1,-1 1,1 0,-1-1,2 3,16 62,-18-59,0 0,1 0,-1 0,1-1,0 1,1 0,0-1,0 0,0 0,0 0,1 0,2 1,14 11,1-5</inkml:trace>
  <inkml:trace contextRef="#ctx0" brushRef="#br0" timeOffset="1153.46">1835 706,'-37'42,"7"-10,1 1,2 2,1 0,2 2,-2 8,24-43,0 0,0 0,0 1,0-1,1 1,-1-1,1 1,0 0,0-1,0 1,0 0,0 0,0 0,1 0,0 0,-1 0,1 0,0 0,0-1,1 1,-1 0,1 0,-1 0,1 0,0 0,0 0,0-1,1 1,-1 0,1-1,-1 1,1-1,0 0,0 1,0-1,0 0,0 0,0 0,1 0,-1-1,1 1,-1-1,1 1,0-1,1 0,9 0,0-1,0 0,1-1,-1 0,0-1,0-1,0 0,-1-1,1 0,-1-1,0 0,0-1,0 0,-1-1,0 0,0-1,-1-1,0 1,0-1,-1-1,0 0,-1-1,81-72,-87 83,1-1,-1 2,0-1,1 0,-1 0,0 1,0-1,0 1,1 0,-1-1,0 1,0 0,0 0,0 1,0-1,0 0,0 1,-1-1,1 1,0-1,-1 1,1 0,-1 0,0 0,0 0,0 0,1 0,-2 0,1 0,0 0,0 0,-1 1,1-1,-1 0,0 0,0 1,1-1,-1 0,-1 1,1-1,0 0,-1 0,1 1,2 9,-1-5,0 0,1 0,0 0,0 0,0-1,1 1,0 0,0-1,1 0,0 0,0 0,0 0,1-1,0 1,0-1,0-1,1 1,0-1,-1 1,1-2,1 1,-1-1,1 0,-1 0,1 0,0-1,0 0,0-1,0 0,0 0,0 0,0-1,1 0,-1 0,0-1,7-4,-1-1,0-1,0 0,0-1,-1 0,0-1,-1 0,0-1,0 0,-1-1,-1 0,0-1,8-11,5-17,-1-2,-1 0,-3 0,-1-2,-3 0,-1-1,-3 0,-1-3,-4 29,16-66,-5-1,-3 0,-4-1,-3-22,-15 50,10 58,0-1,0 1,-1-1,1 1,-1 0,1 0,-1-1,1 1,-1 0,0 0,0 0,1 0,-1 0,0-1,0 2,0-1,0 0,-1 0,1 0,0 0,0 1,0-1,-1 0,1 1,0-1,0 1,-1 0,1-1,-1 1,1 0,0 0,-1 0,1 0,0 0,-1 0,1 0,-1 1,1-1,-1 0,-4 5,1 0,-1-1,1 2,0-1,0 1,0 0,1 0,0 0,0 0,1 1,-1-1,2 1,-1 0,1 0,0 0,-1 3,1-3,-13 46,3 1,2 0,3 0,2 1,2 0,3 0,2 0,3 0,2-1,2 0,3 0,2-1,2 0,3-2,1 0,3-1,11 15,6 6,-50-64,-3-11</inkml:trace>
  <inkml:trace contextRef="#ctx0" brushRef="#br0" timeOffset="1400.456">2146 565,'33'0,"21"0,7 0,-4 5,0 1,-7 0,0-1,-1-1,2-2,-4-1,-4-1,-10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7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0 484,'39'-14,"-1"-1,-1-3,0-1,-1-1,-1-2,-2-2,0-1,-1-1,-2-2,-1-1,15-19,-24 24,81-119,-100 115,-10 43,1 2,0-1,1 1,1 0,1 1,0-1,1 1,1 0,1 1,-4 14,-6 36,4 2,2-1,4 1,3-1,2 1,10 46,-8-84,8 42,-2 1,-5 1,-2-1,-4 1,-3 0,-6 19,7-82,0 0,-1 0,-1-1,0 1,0-1,-2 0,1-1,-2 1,1-1,-2 0,0-1,0 0,-1 0,0 0,-1-1,0-1,-1 0,0 0,0-1,-12 6,16-12,-1-1,1-1,0 1,0-1,0 0,0-1,-1 0,1 0,0 0,0-1,0 0,1-1,-1 1,0-1,1-1,0 1,0-1,0 0,0 0,0-1,1 0,0 0,0 0,0-1,1 1,0-1,0 0,0 0,1-1,0 1,0-1,0 0,1 1,0-1,0 0,1 0,0 0,0-1,1 1,0-5,1-19,2-1,1 1,1-1,2 1,1 1,2-1,0 1,2 1,2 0,2-1,-6 4,2 2,0-1,2 2,1 0,1 1,0 0,2 1,0 1,2 1,0 0,5-1,-17 14,0 0,0 1,1 0,0 1,0-1,1 2,-1-1,1 1,-1 1,1 0,7-1,4 2</inkml:trace>
  <inkml:trace contextRef="#ctx0" brushRef="#br0" timeOffset="250.902">846 709,'-118'235,"115"-231,1 0,0 0,0 0,0 0,0 0,1 1,0-1,-1 1,2-1,-1 1,1-1,-1 1,1 0,0-1,1 1,-1-1,1 1,0-1,0 1,1-1,-1 1,1-1,0 0,0 0,0 0,1 0,-1 0,1 0,0-1,0 1,0-1,1 0,-1 0,1 0,0 0,-1-1,1 1,0-1,1 0,-1-1,3 2,-1-2,1-1,0 0,0 0,0 0,-1-1,1 0,0-1,-1 1,1-1,-1 0,0-1,1 0,-1 0,0 0,0 0,-1-1,1 0,-1 0,0-1,0 0,0 0,-1 0,0 0,0 0,7-9,-1-1,-1 0,0 0,-1 0,0-1,-2 0,0-1,3-13,-6 22,0 0,-1-1,0 1,-1 0,0-1,0 1,-1-1,0 1,0-1,-1 1,0-1,-1 1,0-1,0 1,-1 0,0 0,0 0,-1 1,0-1,0 1,-1 0,0 0,0 0,-10-6,3 1</inkml:trace>
  <inkml:trace contextRef="#ctx0" brushRef="#br0" timeOffset="534.339">1185 851,'-8'30,"2"-15,0 2,2-1,0 0,1 1,0 0,2 0,0 0,0 0,2 0,1 9,-1-23,-1 0,1-1,-1 1,1 0,0-1,0 1,0-1,1 1,-1-1,0 0,1 1,0-1,-1 0,1 0,0 0,0 0,0-1,1 1,-1 0,0-1,0 1,1-1,-1 0,1 0,-1 0,1 0,0 0,-1-1,1 1,0-1,0 0,-1 1,1-1,0-1,0 1,-1 0,1-1,5 0,0-1,0-1,0 0,-1 0,1 0,-1-1,0 0,0 0,0-1,0 0,4-5,2-1,-2-1,0 0,0 0,-1-1,0 0,-2-1,1 0,-2-1,0 1,0-1,3-14,16-55,-21 59</inkml:trace>
  <inkml:trace contextRef="#ctx0" brushRef="#br0" timeOffset="935.691">1609 1133,'8'-52,"2"0,3 1,2 1,2 0,3-1,0 13,-8 66,-11-26,28 118,-28-115,1-1,0 1,0-1,0 1,0-1,1 0,0 0,0 0,0 0,1 0,-1-1,1 1,0-1,-1 0,2 0,-1-1,0 1,0-1,1 0,-1 0,1 0,0-1,2 1,-2-2,0 0,0 0,0 0,0-1,0 1,0-1,0-1,0 1,-1-1,1 0,0 0,-1 0,0 0,1-1,-1 0,0 0,0 0,0 0,-1-1,1 1,-1-1,0 0,1-2,59-101,-62 105,9-20,-2 2</inkml:trace>
  <inkml:trace contextRef="#ctx0" brushRef="#br0" timeOffset="1336.122">2229 795,'-2'6,"-5"14,0 0,1 0,1 1,1-1,0 1,2 0,1 0,0 5,1-23,0-1,1 1,-1 0,0-1,1 1,0 0,0-1,-1 1,2-1,-1 1,0-1,0 0,1 0,-1 1,1-1,0 0,-1 0,1 0,0-1,0 1,1 0,-1-1,0 1,0-1,1 0,-1 0,1 0,-1 0,1 0,-1 0,1-1,0 1,-1-1,1 0,0 1,-1-1,1-1,0 1,4-1,1 1,-1-2,1 1,-1-1,0-1,0 1,0-1,0 0,-1-1,1 1,-1-2,0 1,3-2,18-23,-2 0,-1-2,-1-1,-1 0,-2-2,-2 0,-1-1,-1-1,-2 0,8-37,-11 38,-2-1,-2 0,-1 0,-2 0,-1-1,-2-23,-2 51,0-1,0 1,-1-1,0 1,-1 0,0 0,0 0,-1 0,0 0,-1 1,-3-6,6 12,0-1,0 0,0 0,0 1,-1-1,1 1,-1-1,0 1,1 0,-1 0,0 1,0-1,-1 0,1 1,0 0,0 0,-1 0,1 0,0 0,-1 1,1 0,-1-1,1 1,-1 0,1 1,-1-1,1 1,-1-1,1 1,0 0,0 0,-1 1,1-1,-9 8,0 0,1 1,0 0,0 1,1 0,1 1,0 0,1 0,0 1,1 0,0 0,1 1,0 0,1 0,1 0,0 1,1-1,1 1,0 0,1 0,1 0,1 12,-2-8,2 1,1-1,0 0,1 0,1 0,1 0,1-1,0 0,1 0,1 0,1-1,1 0,0-1,1 0,0 0,2-1,0-1,0 0,1-1,1 0,0-2,5 3,1 2,1-1,1-2,1 0,0-1,0-1,1-2,0 0,12 1,-8-5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6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6,'-1'-1,"-1"1,1-1,0 0,0 1,-1 0,1-1,0 1,-1 0,1-1,0 1,-1 0,1 0,0 0,-1 0,1 0,0 0,-1 1,1-1,0 0,-1 1,1-1,0 1,0-1,-1 1,1 0,0-1,0 1,0 0,0 0,0 0,0 0,0 0,0 0,0 0,1 0,-1 0,0 1,1-1,-1 0,0 0,1 1,0-1,-1 0,1 1,0-1,-10 67,10-65,2 355,-2-330,1 1,2-1,1 1,1-1,2-1,0 1,2-1,1 0,1-1,9 14,-18-37,0 1,0-1,0 0,1 0,0 0,-1 0,1 0,0-1,0 1,1-1,-1 0,0 0,1 0,-1 0,1-1,0 1,0-1,-1 0,1 0,0 0,0-1,0 1,0-1,0 0,0 0,0-1,0 1,0-1,0 0,-1 0,1 0,0 0,0-1,-1 1,1-1,-1 0,1 0,-1 0,0-1,0 1,0-1,0 0,0 0,110-164,34-163,-117 286,-28 44,-1 1,1 0,-1-1,1 1,-1 0,1 0,-1 0,0 0,0 1,1-1,-1 0,0 0,0 1,0-1,-1 1,1-1,0 1,0-1,-1 1,1-1,-1 1,1 0,-1-1,0 1,1 0,-1-1,0 1,0 0,0-1,-1 2,2 2,17 120,-17-102,1 0,1 1,1-1,1-1,1 1,1-1,1 0,1 0,0-1,2 0,2 1,-10-18,1 1,0-1,0 0,1 0,-1 0,1 0,0-1,0 0,0 0,0 0,0-1,1 0,-1 0,1 0,0 0,-1-1,1 0,0 0,0-1,0 0,0 0,-1 0,1 0,0-1,0 0,0 0,-1-1,1 0,-1 0,1 0,-1-1,0 1,0-1,0 0,0-1,0 1,-1-1,1 0,-1 0,0-1,-1 1,4-5,11-21,-2 0,0-2,-2 0,-2-1,-1 0,-1-1,4-28,-1 7,47-201,-60 254,0 0,0 0,1 0,-1 0,0 1,1-1,-1 0,1 0,0 0,-1 1,1-1,0 0,0 0,0 1,0-1,1 1,-1-1,0 1,1 0,-1 0,1-1,-1 1,1 0,0 0,-1 0,1 0,9 1</inkml:trace>
  <inkml:trace contextRef="#ctx0" brushRef="#br0" timeOffset="329.888">1244 515,'27'-5,"-17"4,-1 0,1 0,0-1,-1 0,1-1,-1 0,0 0,0-1,0 0,0-1,-1 0,0 0,0-1,0 0,-1 0,1-1,-2 0,5-5,-8 8,0 0,0-1,-1 1,0 0,0-1,0 0,0 1,-1-1,0 0,0 0,0 0,-1 0,1 0,-1 0,0 0,-1 0,1 0,-1 0,0 0,0 1,-1-1,1 0,-1 0,0 1,0-1,-1 1,1 0,-1 0,0 0,0 0,-1 0,1 0,-1 1,1 0,-2-1,2 2,0-1,1 1,-1 0,0 0,0 0,-1 1,1-1,0 1,0 0,-1-1,1 2,-1-1,1 0,-1 1,1-1,-1 1,1 0,-1 0,1 1,-1-1,1 1,-1-1,1 1,-1 0,1 1,0-1,-1 0,1 1,0 0,0 0,0 0,0 0,1 0,-1 1,0-1,-1 3,-6 6,0 1,1 1,0 0,0 0,2 1,0 0,-5 13,6-11,0 0,1 0,1 1,0 0,2 0,0 0,0 0,2 0,0 0,1 0,2 11,-1-20,-1 0,1 0,1 0,-1 0,1 0,1 0,0-1,0 1,0-1,1 0,0 0,0-1,0 1,1-1,0 0,1-1,-1 0,1 0,0 0,0-1,1 0,-1 0,1-1,4 2,6 1,0-1,0-1,1 0,0-2,-1 0,1-1,0 0,0-2,14-2,-7-1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42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24 126,'-12'213,"6"-151,2 0,3 0,6 48,-2-75,-1-3,1 0,2 0,1 0,1 0,2-1,2 3,-10-31,0 1,0-1,0 0,0 0,0 1,1-1,-1 0,1 0,0 0,0-1,0 1,0 0,1-1,-1 1,1-1,0 0,-1 0,1 0,0 0,0 0,0-1,0 1,1-1,-1 0,0 0,1 0,-1 0,0-1,1 1,-1-1,1 0,-1 0,1 0,-1-1,0 1,1-1,-1 0,1 0,-1 0,0 0,0 0,0-1,0 1,0-1,0 0,2-2,11-14,0-2,-2 0,0 0,-1-2,-1 1,-2-2,1-2,15-27,82-174,-106 224,-3 2,1-1,0 0,0 1,0-1,0 0,-1 1,1-1,0 0,0 1,0-1,1 0,-1 0,0 1,0-1,0 0,0 1,1-1,-1 1,0-1,1 0,-1 1,0-1,1 1,-1-1,1 1,-1-1,1 1,-1-1,1 1,-1-1,1 1,-1 0,1-1,0 1,-1 0,1 0,0-1,-1 1,1 0,0 0,-1 0,1 0,0 0,-1 0,1 0,0 0,-1 0,1 0,0 0,-1 0,1 1,0-1,-1 0,1 0,0 1,-1-1,1 0,-1 1,1-1,-1 1,1-1,7 139,-5-103,-4-24,2 0,-1 0,1 0,1-1,0 1,1 0,0-1,0 1,2-1,-1 0,1 0,1-1,0 0,0 0,5 5,-9-12,1-1,-1 0,1-1,-1 1,1 0,-1-1,1 1,0-1,0 0,0 0,0 0,0 0,0-1,0 1,0-1,0 1,0-1,0 0,0-1,0 1,0 0,0-1,0 0,0 1,0-1,0-1,0 1,0 0,-1-1,1 1,0-1,-1 0,1 0,-1 0,0 0,0 0,0 0,0-1,0 1,1-2,63-114,-66 117,29-76,-4-2,-3-1,-2-10,0 5,27-165,-46 207,-8 53,4 5</inkml:trace>
  <inkml:trace contextRef="#ctx0" brushRef="#br0" timeOffset="1728.854">1039 549,'5'0,"6"0,7 0,4-5,4-1,2 0,1 1,-5-3,-1-1,1 2,0 1,1 3,1 1,-4-4,0 0,-5 0</inkml:trace>
  <inkml:trace contextRef="#ctx0" brushRef="#br0" timeOffset="2078.942">1096 746,'0'5,"5"2,6-1,6-1,6-2,2-5,3-4,1 1,1 0,-1 1,0-3,0-1,-5 6,-7 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5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0,'-4'15,"-3"13,1 8,2 2,0 0,2-3,1-1,5-3,2-1,1-1,-2-1,-2 0,0 0,-2-5</inkml:trace>
  <inkml:trace contextRef="#ctx0" brushRef="#br0" timeOffset="215">0 395,'43'5,"24"-4,11-1,-5-1,-8-1,-12-4,-9-1,-7 0,-6 2,-3 1,-1 2,-6 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46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134 171,'-29'194,"7"-88,-39 257,50-314,1 56,11-104,-1 1,1-1,0 0,0 1,0-1,0 0,0 0,1 0,-1 1,0-1,1 0,-1-1,0 1,1 0,-1 0,1-1,-1 1,1 0,0-1,-1 0,1 1,-1-1,1 0,0 0,-1 0,1 0,0 0,-1 0,1 0,0-1,-1 1,1-1,-1 1,1-1,-1 0,1 1,-1-1,1 0,-1 0,0 0,1 0,-1 0,0 0,0 0,0-1,0 1,0 0,1-2,13-7</inkml:trace>
  <inkml:trace contextRef="#ctx0" brushRef="#br0" timeOffset="301.81">501 227,'-48'84,"4"3,4 1,1 8,36-89,-5 10,0 0,1 0,1 0,1 1,0 0,2 0,0 1,0-1,2 0,1 1,0-1,1 1,1 0,-1-15,0 0,1 0,0-1,0 1,0 0,0-1,1 1,-1-1,1 0,0 1,0-1,0-1,0 1,0 0,1-1,-1 0,1 1,0-1,0-1,0 1,0-1,0 1,0-1,0 0,0 0,0-1,0 0,1 1,-1-1,3-1,3 1,1-1,0 0,-1-1,1 0,-1 0,1-1,-1-1,0 0,0 0,-1-1,8-4,7-11,0 0,-1-1,-1-1,-1-2,-1 0,-1-1,-1 0,-1-2,5-14,-6 11,-2 0,-1-1,-2-1,-1 0,-1-1,-2 0,-1 0,-2 0,-1-1,-2 0,-1 1,-2-2,3 30,-1 1,0-1,0 0,-1 0,1 0,-1 1,0-1,-1 0,1 1,-1-1,0 1,0-1,0 1,0 0,-1 0,0 0,0 0,0 0,0 1,-1-1,1 1,-1 0,0 0,0 0,0 1,0-1,0 1,-1 0,1 0,-1 0,1 1,-1 0,0 0,0 0,1 0,-1 1,-4 0,-3 3,1 0,0 1,0 0,0 0,1 2,0-1,-1 1,2 1,-1 0,1 0,0 1,1 0,0 0,0 1,0 0,1 1,-15 18</inkml:trace>
  <inkml:trace contextRef="#ctx0" brushRef="#br0" timeOffset="834.206">1123 2,'0'764,"-12"-701,-1-95,35-114,-12 110</inkml:trace>
  <inkml:trace contextRef="#ctx0" brushRef="#br0" timeOffset="1132.412">1377 114,'-41'66,"-2"-2,-2-2,-4-2,-26 23,65-73,-30 48,41-56,0 0,1 0,-1 0,1 0,0 0,-1-1,1 1,0-1,0 1,0-1,0 0,1 1,-1-1,0 0,0-1,1 1,-1 0,0-1,1 1,-1-1,1 0,-1 0,1 0,-1 0,1 0,-1 0,0-1,1 1,-1-1,3 1,75-3,70 7,-143-3,-1 2,0-1,0 1,0-1,0 2,0-1,-1 1,0 0,0 0,0 0,0 1,0-1,-1 1,0 0,0 1,0-1,-1 1,0 0,0 0,0 0,-1 0,1 0,-2 0,1 1,-1-1,0 1,0-1,0 1,-1-1,-1 6,-3 6</inkml:trace>
  <inkml:trace contextRef="#ctx0" brushRef="#br0" timeOffset="1515.223">1941 30,'89'88,"-2"134,-79-193,-2 1,-1 0,-1 0,-2 1,0-1,-3 1,0-1,-2 0,-1 1,1-16,-1-1,0 0,0 0,-2 0,0 0,0-1,-1 0,-1 0,0-1,-1 0,0-1,-8 8,12-13,-1 0,-1-1,1 0,-1 0,1-1,-1 1,-1-2,1 1,0-1,-1 0,0 0,0-1,0 0,0 0,0-1,0 0,0-1,0 0,0 0,-1 0,1-1,0-1,-4 0,6-1,0 1,1-1,-1 0,1 0,0-1,-1 0,2 0,-1 0,0 0,1-1,0 1,0-1,0 0,1-1,-1 1,1-1,1 1,-1-1,1 0,0 0,-1-6,1 9,-8-21</inkml:trace>
  <inkml:trace contextRef="#ctx0" brushRef="#br0" timeOffset="1770.372">1744 59,'19'4,"16"-2,6-3,7 0,4-5,-1-2,-1 1,2 1,1-2,-4-1,0 2,-4 1,0 3,2 1,-2 1,-4 1,-9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18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1,'17'12,"-12"7,-2 1,0-1,-1 1,-1-1,0 1,-3 17,1 3,1 395,31-281,-31-152,0-1,1 1,-1-1,1 1,-1 0,1-1,0 1,0-1,-1 1,1-1,0 0,0 1,0-1,1 0,-1 0,0 0,0 0,1 0,-1 0,1 0,-1 0,0 0,1-1,0 1,-1 0,1-1,-1 0,1 1,0-1,-1 0,1 0,0 0,-1 0,1 0,0 0,-1 0,1-1,0 1,-1 0,1-1,-1 1,1-1,-1 0,1 0,-1 0,1 1,-1-2,56-58,96-194,-112 209,-40 45,0-1,0 0,0 0,0 1,0-1,0 1,0-1,0 1,0-1,0 1,0-1,1 1,-1 0,0 0,0 0,0 0,0 0,1 0,-1 0,0 0,0 0,0 0,0 1,1-1,-1 0,0 1,0-1,0 1,0-1,0 1,0 0,0-1,0 1,0 0,0 0,-1 0,1 0,0 0,0 0,-1 0,1 0,-1 0,1 0,-1 0,1 0,-1 0,0 0,1 0,-1 1,27 139,-26-130,2 1,-1-1,2 0,0 0,0-1,0 1,2-1,-1 0,1 0,1 0,0-1,0 0,1 0,0-1,0 0,1-1,0 0,0 0,8 4,-12-9,-1-1,0 0,0 0,1 0,-1-1,1 1,-1-1,0 0,1 0,-1-1,1 1,-1-1,0 0,1 0,-1-1,0 1,0-1,0 0,0 0,0 0,0 0,-1-1,1 0,-1 1,0-1,0-1,0 1,2-2,68-108,29-161,-92 240,-1 0,-2-1,-1 0,-1 0,-3 0,0-1,-4-28,-6 34,8 30,0 1,0-1,0 0,0 1,0-1,0 0,0 1,0-1,-1 0,1 1,0-1,0 0,0 1,0-1,0 0,-1 1,1-1,0 0,0 1,0-1,-1 0,1 0,0 1,0-1,-1 0,1 0,0 0,-1 0,1 1,0-1,-1 0,1 0,0 0,-1 0,1 0,0 0,-1 0,1 0,0 0,-1 0,1 0,0 0,-1 0,1 0,0 0,-1 0,1 0,0 0,-1-1,1 1,0 0,-1 0,1 0,0 0,-1-1,1 1,0 0,0 0,0-1,-1 1,1 0,0-1,0 1,-4 15</inkml:trace>
  <inkml:trace contextRef="#ctx0" brushRef="#br0" timeOffset="631.809">1270 284,'138'-12,"82"-45,-142 34,-73 28,-8 3</inkml:trace>
  <inkml:trace contextRef="#ctx0" brushRef="#br0" timeOffset="1962.948">1326 594,'-5'0,"4"0,6 0,7 0,7-5,5-1,2-1,3 2,0 2,1 1,-1-4,1-1,-2 1,1 1,0 2,-6 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0,'20'0,"10"0,5 0,2 0,-1 0,-2 0,-1 0,-2 0,-2 0,-5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4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0,'0'34,"0"20,0 6,0-2,0-7,0-6,0-7,0-5,0-3,0-7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3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0,'17'225,"-7"-106,-5 0,-7 54,0-27,2 89,4-211,9-29,-7-8</inkml:trace>
  <inkml:trace contextRef="#ctx0" brushRef="#br0" timeOffset="397.891">395 169,'-136'187,"-77"73,210-257,2-2,0-1,0 1,0-1,0 1,0 0,0 0,0-1,0 1,0 0,0 0,0 0,0 0,0 0,1 0,-1 0,1 0,-1 1,0-1,1 0,0 0,-1 1,1-1,0 0,0 0,-1 1,1-1,0 0,0 0,1 1,-1-1,0 0,0 1,1-1,-1 0,0 0,1 0,-1 1,1-1,0 0,-1 0,1 0,0 0,0 0,-1 0,1 0,0 0,1 0,97 22,-87-21,-1 1,0 1,0 0,0 1,-1 0,0 1,0 0,0 0,-1 1,1 0,-2 1,1 0,-1 0,0 1,2 4,33 72,-22-49,-8-24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0,'11'139,"-1"-66,-3 0,-4 1,-5 49,2-52,-5 2,-2 0,-4-1,-11 36,10-52,-12 22,24-95,5 4</inkml:trace>
  <inkml:trace contextRef="#ctx0" brushRef="#br0" timeOffset="449.191">391 141,'-304'367,"302"-365,0-1,1 1,-1-1,0 1,1-1,-1 1,1 0,-1 0,1 0,0 0,0 0,0 0,0 0,0 0,1 0,-1 1,1-1,-1 0,1 0,0 1,0-1,0 0,0 0,0 1,0-1,1 0,-1 1,1-1,-1 0,1 0,0 0,0 0,0 0,0 0,0 0,1 0,-1 0,1 0,-1-1,1 1,-1-1,2 2,72 37,-63-35,0 1,0 0,-1 0,0 1,0 1,0-1,-1 2,0 0,-1 0,0 1,7 8,-10-9,-1-1,0 1,0 0,-1 0,0 0,-1 1,0-1,0 1,-1 0,0 0,-1 4,6 34,-1-30</inkml:trace>
  <inkml:trace contextRef="#ctx0" brushRef="#br0" timeOffset="974.47">533 791,'140'-68,"-139"67,0 0,1 1,-1-1,1 1,-1-1,1 1,0-1,-1 1,1 0,-1 0,1 0,0 0,-1 0,1 0,-1 0,1 0,-1 1,1-1,0 1,-1-1,1 1,-1-1,0 1,1 0,-1 0,0 0,1 0,-1 0,0 0,0 0,0 0,0 0,0 1,0-1,0 0,0 1,0-1,-1 1,1-1,0 1,-1-1,0 1,1-1,-1 1,0-1,0 1,1 0,-1-1,-1 1,1-1,0 1,0 0,-1-1,1 1,0-1,-1 1,0-1,1 1,-1 0,-75 114,38-68,32-39,4-8,0 1,0-1,0 1,1-1,-1 1,0-1,1 1,-1 0,1 0,0 0,-1 0,1 0,0 0,0 0,0 0,1 0,-1 1,0-1,1 0,-1 1,1-1,0 0,0 1,0-1,0 0,0 1,1-1,-1 0,1 1,-1-1,1 0,0 0,0 0,0 0,0 1,0-1,0-1,1 1,-1 0,1 0,-1 0,1-1,1 2,8 0,1 0,-1-1,1-1,0 0,-1 0,1-1,0-1,-1 0,1 0,0-1,-1-1,0 0,1 0,3-3,-3 3,35-14,-29 9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3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387 0,'-24'34,"-12"15,-6 5,0-3,3-9,2-8,8-4,4-3,2-5,-1-3,5 1,0-2,3-1,5-3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4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49 932,'-21'57,"17"-52,1 1,0-1,0 0,0 1,1 0,0 0,0 0,0 0,1 0,0 0,0 0,0 0,1 0,0 1,0-1,1 0,0 0,0 0,0 0,1 0,-1 0,2 0,-1 0,1-1,-1 1,1-1,1 1,1 1,-2-5,0 0,0 0,1 0,-1-1,1 1,-1-1,1 0,0 0,-1 0,1 0,0 0,0-1,0 0,0 0,-1 0,1 0,0-1,0 1,-1-1,1 0,0 0,-1-1,1 1,0-1,-1 1,0-1,2-1,84-66,-19-16,-70 83,0 1,0 0,1 0,-1 0,1 0,-1-1,1 1,-1 0,1 0,-1 0,1 0,0 0,-1 0,1 1,0-1,0 0,0 0,0 0,0 1,0-1,0 1,0-1,0 0,0 1,0 0,0-1,0 1,1 0,-1-1,0 1,0 0,0 0,0 0,1 0,-1 0,0 0,0 1,0-1,1 0,-1 1,0-1,0 0,0 1,0-1,0 1,0 0,0-1,0 1,0 0,0 0,0 0,-1-1,1 1,0 0,0 0,-1 0,1 0,-1 0,1 0,-1 0,1 1,2 4,-2-1,1 0,0 0,0 0,0 0,0-1,1 1,-1-1,1 0,0 0,1 0,-1 0,1 0,0-1,-1 1,2-1,-1 0,0 0,0-1,1 1,0-1,-1 0,1 0,0-1,0 1,0-1,0 0,0 0,0-1,1 0,0 0,6-4,0-1,0-1,-1 0,0 0,-1-1,1 0,-1-1,-1 0,1-1,-1 0,-1-1,0 1,0-2,-1 1,1-2,4-5</inkml:trace>
  <inkml:trace contextRef="#ctx0" brushRef="#br0" timeOffset="1184.749">1121 1,'-103'449,"62"-165,17-82,24-200,1 0,-1 0,1 0,-1 1,1-1,0 0,0 0,0 0,0 0,0 0,0 0,1-1,-1 1,1 0,-1-1,1 1,0-1,-1 1,1-1,0 0,0 0,0 1,0-1,0-1,0 1,0 0,1-1,-1 1,0-1,0 1,1-1,-1 0,0 0,0 0,1 0,-1 0,0-1,0 1,0-1,1 0,-1 1,0-1,0 0,0 0,0 0,0 0,-1-1,1 1,0 0,0-1,-1 0,1 1,-1-1,1 0,-1 0,0 1,1-2,143-137,-144 139,0-1,0 1,0 0,1 0,-1 0,0 0,1 0,-1 0,1 0,-1 1,1-1,-1 0,1 1,0-1,-1 1,1 0,0-1,-1 1,1 0,0 0,-1 0,1 0,0 0,-1 1,1-1,0 0,-1 1,1-1,-1 1,1 0,-1 0,1-1,-1 1,1 0,-1 0,0 0,1 0,-1 1,0-1,0 0,0 0,0 1,0-1,0 1,0-1,-1 1,1-1,0 1,-1-1,1 1,-1 0,0-1,1 1,-1-1,0 1,0 0,0 0,0-1,3 52,-4-48,1 1,-1 0,1 0,0-1,1 1,-1 0,1 0,0-1,1 1,-1-1,1 1,0-1,0 1,1-1,0 0,0 0,0 0,0-1,1 1,0-1,0 0,0 0,0 0,1 0,0 0,5 0,0 0,0 0,0-1,0-1,0 0,1 0,0-1,-1 0,1-1,-1 0,1 0,0-1,-1-1,1 0,-1 0,0-1,0 0,0-1,0 0,0-1,-1 0,0 0,0-1,0 0,-1-1,1-1,2 0,-1-1,-1 0,1-1,-2 0,1 0,-1-1,-1 0,0 0,-1-1,0 0,0 0,-1 0,-1-1,0 1,-1-1,-1 0,1 0,-2-1,0 1,-1-7,0 17,-1 0,1 0,-1 1,0-1,0 0,0 0,0 1,-1-1,1 1,-1-1,1 1,-1-1,0 1,0 0,0 0,0 0,0 0,-1 0,1 1,-1-1,1 1,-1-1,1 1,-1 0,0 0,0 0,1 0,-1 1,0-1,0 1,0-1,0 1,0 0,0 0,0 1,1-1,-1 1,-2 0,-4 0,1 2,-1-1,1 1,-1 0,1 1,0 0,0 0,0 1,1 0,0 1,0-1,-2 3,-4 6,0 1,1 1,1 0,1 0,0 1,1 1,1-1,0 1,1 1,1-1,1 1,0 4,4-18,1 0,-1 0,0 0,1 0,0 0,0 0,1 0,0 0,0 0,0 0,0 0,0 0,1-1,0 1,0 0,1-1,-1 0,1 1,0-1,0 0,0 0,1-1,-1 1,1-1,0 1,0-1,0 0,0-1,1 1,-1-1,1 0,-1 0,1 0,0 0,0-1,0 0,0 0,0-1,0 1,0-1,22 0,-1-1,1-1,-1-2,0 0,0-2,0-1,-1-1,0-1,-1-1,0-1,0-1,4-5,11-4,-1-3,-1-1,-1-2,20-20,-45 37,-1 0,0-1,-1-1,0 1,-1-2,0 1,-1-1,-1 0,0 0,0-1,-1 0,-1 0,-1 0,0 0,0 0,-1-3,-2 15,0 0,0 0,0 0,0-1,0 1,0 0,-1 0,1 0,-1 1,1-1,-1 0,0 0,1 0,-1 0,0 0,0 1,-1-1,1 0,0 1,0-1,-1 1,1-1,-1 1,1 0,-1 0,0 0,1 0,-1 0,0 0,0 0,0 0,0 1,0-1,0 1,0-1,0 1,0 0,0 0,-74 22,65-15,0 1,0 0,1 1,0 0,1 1,0 0,1 0,-1 1,2 0,0 1,0-1,-2 8,9-18,-1 0,1 0,0 1,0-1,-1 0,1 0,0 1,0-1,0 0,0 0,1 1,-1-1,0 0,0 0,1 0,-1 1,1-1,-1 0,1 0,-1 0,1 0,0 0,0 0,-1 0,1 0,0 0,0 0,0 0,0-1,0 1,0 0,0-1,0 1,0-1,1 1,-1-1,0 1,0-1,0 0,1 1,-1-1,0 0,0 0,1 0,-1 0,61 2,-22-11,-37 8,-1-1,1 1,-1-1,1 1,0 0,0 0,-1 0,1 0,0 1,0-1,0 1,0 0,0 0,0 0,0 0,0 0,0 0,-1 1,1 0,0-1,0 1,0 0,-1 0,1 1,0-1,-1 0,1 1,-1 0,0 0,1-1,-1 1,0 1,0-1,0 0,0 0,-1 1,1-1,-1 1,1-1,-1 1,0 0,1 2,3 59,-6-60,0 1,0 0,1 0,0 0,0 0,0 0,1 0,0 0,0 0,0-1,0 1,1 0,-1-1,1 1,1-1,-1 1,0-1,1 0,0 0,0 0,0 0,1-1,-1 1,1-1,0 0,0 0,0 0,1 0,7 0,1 0,0-1,0 0,0-1,1 0,-1-1,0-1,0 0,0-1,0 0,0-1,0-1,9-3,13-1,-18 4,-1 0,1 0,-1-2,0 0,-1 0,0-2,0 0,0-1,-1 0,0-1,-1 0,0-1,-1-1,11-13,20-84,-43 105,-1-1,1 1,-1-1,0 0,-1 1,1-1,-1 1,0 0,0 0,0 0,-1 0,1 0,-1 0,0 0,0 1,0-1,-1 1,1 0,-1 0,0 0,1 1,-1-1,-1 1,1 0,0 0,0 0,-1 1,1 0,-1-1,1 2,-1-1,0 0,1 1,-1 0,0 0,1 0,-1 1,0 0,1 0,-1 0,1 0,-1 0,1 1,0 0,-3 1,-8 6,1 0,0 1,1 1,0 0,1 0,0 1,1 1,0 0,1 0,0 1,1 1,1-1,0 2,1-1,1 1,0 0,1 0,1 0,0 1,2 0,-1 8,3-18,0 0,0 1,1-1,0 1,1-1,0 0,0 0,0 0,1 0,0 0,0 0,1-1,-1 1,2-1,-1 0,1 0,0-1,0 1,0-1,1 0,0-1,0 1,0-1,0 0,1 0,-1-1,7 2,10 5,1-1,0-2,1 0,-1-2,1 0,0-2,17 1,104-9,-117-2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9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30,'5'0,"6"0,7 0,4 0,3 0,3 0,-4-5,-1-1,0 0,2 1,0 1,2 2,0 1,-4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9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30,'10'0,"8"0,5 0,4 0,-3-5,0-1,0 0,1 1,1 2,0 1,2 0,0 2,-5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3:26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399 143,'-48'57,"1"3,4 1,2 3,3 1,3 2,2 1,4 1,3 2,2 3,15-42,1 0,2 0,1 1,2 0,0 0,3 12,0-38,1 0,0-1,1 1,-1 0,1 0,1-1,-1 1,1-1,0 1,0-1,1 0,0-1,0 1,1-1,-1 1,1-1,0 0,0-1,1 0,-1 1,1-2,0 1,0-1,1 0,-1 0,1 0,-1-1,1 0,0 0,0-1,-1 0,1 0,0-1,0 0,0 0,0 0,0-1,0 0,3-1,16-5,0-1,0-1,-1-1,0-1,-1-1,0-1,-1-1,-1-2,0 0,-1-1,-1-1,0-1,-2-1,0 0,11-19,20-63,-48 99,0 0,-1 0,0-1,1 1,-1 0,0 0,-1-1,1 1,-1 0,1 0,-1 0,0-1,0 1,0 0,-1 0,1 1,-1-1,1 0,-1 0,0 1,0-1,0 1,-1-1,1 1,0 0,-1 0,0 0,1 0,-1 1,0-1,0 1,0-1,-2 1,-15-5,0 2,-1 0,0 1,0 1,0 1,1 1,-1 1,-12 3,12-2,1 1,0 1,0 1,0 0,1 2,0 0,0 1,1 1,0 1,1 1,-1 0,2 1,0 1,1 0,-6 7,-5 5,5-6</inkml:trace>
  <inkml:trace contextRef="#ctx0" brushRef="#br0" timeOffset="383.682">964 904,'-5'19,"-2"7</inkml:trace>
  <inkml:trace contextRef="#ctx0" brushRef="#br0" timeOffset="704.774">1528 114,'-54'80,"3"3,-29 67,79-149,-31 100,31-98,1 1,0-1,0 1,0-1,0 1,1-1,-1 0,1 1,0-1,0 1,0-1,1 0,-1 0,1 0,-1 1,1-2,0 1,0 0,1 0,-1-1,1 1,-1-1,1 0,0 1,0-1,-1-1,2 1,0 1,10 1,0 0,0-1,0-1,0 0,0 0,1-2,-1 0,0 0,1-1,-1-1,2-1,117-39,-117 35</inkml:trace>
  <inkml:trace contextRef="#ctx0" brushRef="#br0" timeOffset="984.464">2036 1,'-252'493,"221"-430,2 1,4 1,2 1,4 0,2 2,-6 60,-8 77,29-181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1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445 191,'-54'-71,"49"61,-1 1,0 0,0 0,-1 1,0-1,-1 1,1 1,-1 0,-1 0,0 0,-6-3,10 7,0 1,0-1,0 1,0 0,-1 0,1 1,-1-1,1 1,-1 0,1 1,-1-1,0 1,1 0,-1 1,1-1,-1 1,1 0,-1 1,1-1,-1 1,1 0,0 1,0-1,0 1,0 0,1 0,-1 0,1 1,-1-1,1 1,1 0,-1 1,0-1,1 1,0-1,0 1,0 0,1 0,-1 2,0 6,1 0,0 1,1-1,0 0,1 1,1-1,0 1,1-1,0 0,1 0,0 0,1 0,1-1,0 1,1-1,6 10,109 197,-103-189,-2 0,-1 2,-2 0,-1 0,2 12,-11-36,-1 1,0 0,0-1,-1 1,0 0,-1 0,0 0,0 0,-1 0,0 0,-1 0,0-1,0 1,-1 0,0-1,0 0,-1 0,0 0,-1 0,0-1,0 1,0-1,-2 0,-1 0,-2-1,1 0,-1 0,0-1,0 0,0-1,-1 0,1-1,-1 0,0-1,0 0,0 0,0-1,0-1,0 0,0-1,-1 0,1 0,0-1,-9-3,16 4,0 0,-1 0,1 0,0-1,0 1,0-1,0 0,1-1,-1 1,1 0,-1-1,1 0,0 0,0 0,0 0,0 0,0-1,1 1,0-1,-1 0,1 0,1 0,-1 0,1 0,-1 0,1 0,0-1,3-9</inkml:trace>
  <inkml:trace contextRef="#ctx0" brushRef="#br0" timeOffset="481.736">952 445,'-20'2,"0"0,0 1,0 1,0 1,0 1,1 0,0 2,0 0,1 1,0 1,1 1,-4 3,16-9,1 0,0 0,0 1,1 0,0 0,0 0,0 0,1 0,0 0,0 1,0-1,1 1,0-1,0 1,1-1,0 1,0 0,0-1,1 1,0 0,2 5,-2-8,-1 0,2 0,-1 0,0 0,1 0,0-1,0 1,0 0,0-1,1 1,-1-1,1 0,0 0,0 0,0 0,0-1,1 1,-1-1,1 0,-1 1,1-2,0 1,0 0,0-1,0 0,0 0,0 0,0 0,0-1,0 1,0-1,0 0,1-1,2 1,5-4,0 0,-1-1,1 0,-1 0,0-1,0-1,-1 0,0-1,0 1,-1-2,0 1,0-2,-1 1,0-1,-1 0,0 0,4-9,47-53,-57 71,42-34,-42 35,0-1,0 1,0 0,0-1,0 1,1 0,-1 0,0 0,0 0,0 0,0 0,0 0,0 1,0-1,0 0,1 0,-1 1,0-1,0 1,0-1,0 1,-1-1,1 1,0 0,0-1,0 1,0 0,-1 0,1 0,0-1,-1 1,1 0,0 0,-1 0,1 0,-1 0,0 0,1 0,-1 0,0 0,0 1,1-1,-1 0,0 0,0 0,0 1,4 64,-5-60,1 0,-1 0,1 0,0 0,0 0,1 0,0 0,0 0,0 0,1 0,-1 0,2 0,-1-1,1 1,-1-1,1 0,1 0,-1 0,1 0,0 0,0-1,12 5</inkml:trace>
  <inkml:trace contextRef="#ctx0" brushRef="#br0" timeOffset="1002.726">1573 389,'-15'12,"0"1,1 0,1 1,0 1,1 0,1 1,0 0,1 0,0 1,2 1,0-1,1 2,-1 5,7-21,0 0,0 0,0-1,0 1,1 0,0 0,-1 0,1 0,0 0,1 0,-1-1,0 1,1 0,-1 0,1 0,0 0,0-1,0 1,1 0,-1-1,0 1,1-1,0 0,-1 1,1-1,0 0,0 0,1 0,-1 0,0-1,0 1,1 0,-1-1,1 0,0 1,-1-1,1 0,0-1,0 1,0 0,-1-1,1 0,0 1,0-1,1 0,5 0,0 0,-1-1,1 0,0 0,0-1,-1 0,1 0,-1-1,1 0,-1-1,0 1,0-2,-1 1,1-1,-1 0,0-1,-1 0,1 0,-1 0,0-1,9-10,-1-1,-1 0,-1-1,0-1,-2 1,0-2,2-8,4-9,47-152,-61 179,0 1,-1-1,0 0,0 0,-1 0,-1 1,0-1,0 0,-1 0,0 1,-1-1,-1 1,1 0,-2 0,1 0,-6-8,9 16,-1-1,0 1,0 0,0 0,0-1,0 1,0 0,0 1,-1-1,1 0,-1 1,1-1,-1 1,1 0,-1 0,0 0,0 0,0 0,1 1,-1-1,0 1,0 0,0 0,0 0,0 0,0 0,0 1,0-1,0 1,1 0,-1 0,0 0,0 0,-1 1,-3 2,-1 0,0 1,1 0,0 0,0 1,1 0,-1 0,1 0,1 1,-1 0,0 1,-2 7,0 0,0 1,2 0,0 0,1 0,0 1,2-1,0 1,0 0,2 0,0 0,1 0,1 1,2 11,0-16,1-1,0 0,0 0,1 0,1-1,0 0,1 0,0 0,1-1,0 0,0 0,1-1,0 0,1 0,0-1,0-1,1 0,0 0,0-1,0 0,1-1,0 0,2-1,0 2,-4-2,0 1,1-2,-1 1,1-2,-1 1,1-1,0-1,0 0,0-1,5 0,3-4</inkml:trace>
  <inkml:trace contextRef="#ctx0" brushRef="#br0" timeOffset="1248.497">2336 220,'-19'43,"-12"29,-5 7,4-6,7-9,4-17,4-11,6-7,0-3,-4-7,2-6</inkml:trace>
  <inkml:trace contextRef="#ctx0" brushRef="#br0" timeOffset="1469.152">2025 248,'15'38,"13"23,3 5,1-8,-1-9,0-13,-1-8,-1-9,0-7,0-2,-1-2,0-2,0-2,-5-3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0,'1'124,"-13"288,11-406,-3 58,-3 0,-4 0,-1-1,-4-1,-2 0,-25 54,34-98</inkml:trace>
  <inkml:trace contextRef="#ctx0" brushRef="#br0" timeOffset="383.275">528 170,'-470'366,"469"-366,0 1,0-1,0 1,0 0,0-1,0 1,1 0,-1 0,0-1,0 1,1 0,-1 0,0 0,1 0,-1 0,1 0,-1 0,1 0,-1 1,1-1,0 0,0 0,-1 0,1 0,0 0,0 1,0-1,0 0,1 0,-1 0,0 0,0 1,1-1,-1 0,0 0,1 0,-1 0,1 0,0 0,-1 0,1 0,0 0,0 0,0 0,52 27,-31-18,15 8,-1 2,-1 2,-1 1,-1 2,-1 1,17 19,-10 30,-31-59</inkml:trace>
  <inkml:trace contextRef="#ctx0" brushRef="#br0" timeOffset="641.631">725 678,'-5'33,"-1"17,-1 3,2-1,2-5,1-7,0-9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13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62,'-1'55,"13"144,24-18,-32-162</inkml:trace>
  <inkml:trace contextRef="#ctx0" brushRef="#br0" timeOffset="251.011">1 570,'38'-5,"18"-1,8-5,-1-1,-2 3,-6 2,-9-3,-6 1,-6 2,-3 2,-3 2,-1 1,-5 2</inkml:trace>
  <inkml:trace contextRef="#ctx0" brushRef="#br0" timeOffset="685.107">85 739,'47'-7,"-21"2,1 0,0 3,0 0,0 1,20 3,-44-2,-1 1,0-1,0 0,0 1,0 0,0-1,0 1,0 0,0 0,0 0,0 0,0 0,0 1,-1-1,1 1,-1-1,1 1,-1-1,1 1,-1 0,0 0,0 0,0 0,0-1,0 1,0 1,0-1,-1 0,1 0,-1 0,0 0,1 0,-1 0,0 1,0-1,0 0,-1 0,1 0,0 1,-1-1,0 0,1 0,-1 0,0 0,0 0,0 0,0 0,-1-1,1 1,0 0,-1-1,1 1,-1 0,-149 158,142-150,-51 75,59-83,0 0,0 1,-1-1,2 1,-1-1,0 1,0 0,1-1,-1 1,1-1,0 1,0 0,0 0,0-1,1 1,-1 0,1-1,-1 1,1-1,0 1,0-1,0 1,0-1,1 1,-1-1,1 0,-1 0,1 0,0 0,0 0,0 0,0 0,0 0,2 0,0 0,0 0,0 0,1 0,-1-1,1 1,0-1,-1-1,1 1,0 0,-1-1,1 0,0 0,-1-1,1 1,0-1,-1 0,1-1,0 1,-1-1,0 1,1-1,-1-1,1 1,93-63,-98 65,43-38,-27 19</inkml:trace>
  <inkml:trace contextRef="#ctx0" brushRef="#br0" timeOffset="1297.697">678 852,'10'-7,"0"0,-1 0,0-1,-1-1,1 1,-2-2,1 1,-1-1,2-5,5-4,175-232,-132 203,-55 50,0-1,0 1,0 0,0 0,0 0,-1 0,1 0,-1 1,0-1,0 0,1 1,-1-1,-1 0,1 1,0-1,-1 1,1 0,-1-1,0 1,0-1,0 1,0 0,0-1,0 1,-1-1,0 1,-13 75,11-69,0 1,1 0,0-1,0 1,1 0,0 0,1-1,0 1,1 0,0 0,0 0,1-1,2 9,-3-17,-1 1,0 0,1-1,0 1,-1-1,1 1,0-1,0 1,-1-1,1 0,1 0,-1 1,0-1,0 0,0 0,0 0,1 0,-1 0,1 0,-1 0,0-1,1 1,0 0,-1-1,1 1,-1-1,1 0,-1 1,1-1,0 0,-1 0,1 0,0 0,-1 0,1-1,0 1,-1 0,1-1,-1 1,1-1,-1 0,1 1,-1-1,1 0,-1 0,0 0,1 0,52-61,57-172,-47 121,-58 140,-15 10,3 0,0 0,3 1,1-1,3 35,20-9,-9-50</inkml:trace>
  <inkml:trace contextRef="#ctx0" brushRef="#br0" timeOffset="1698.678">1581 287,'84'225,"-16"-65,-68-159,1-1,-1 1,0-1,1 1,-1-1,0 1,1-1,-1 0,1 1,-1-1,1 0,-1 1,1-1,-1 0,1 1,-1-1,1 0,-1 0,1 0,-1 0,1 0,0 1,-1-1,1 0,-1 0,1 0,0 0,-1-1,1 1,-1 0,1 0,-1 0,1 0,0-1,-1 1,1 0,-1 0,1-1,-1 1,1 0,-1-1,0 1,1-1,-1 1,1-1,-1 1,0-1,1 1,-1-1,0 1,0-1,1 1,-1-1,0 1,0-1,0 1,0-1,0 0,0 1,0-1,0 1,0-1,0 0,0 1,0-1,0 1,0-1,0 0,15-55,-13 49,70-249,-46 183,-18 55</inkml:trace>
  <inkml:trace contextRef="#ctx0" brushRef="#br0" timeOffset="1948.33">2061 739,'-5'29,"3"9,3-1</inkml:trace>
  <inkml:trace contextRef="#ctx0" brushRef="#br0" timeOffset="2371.913">2117 62,'6'-6,"1"0,0 0,0 1,1 0,-1 0,1 0,0 1,0 1,0-1,1 1,-1 1,1 0,0 0,0 0,-1 1,1 0,0 1,0 0,7 1,-14 0,0 0,0 0,-1 0,1 0,0 0,-1 0,1 1,-1-1,1 1,-1-1,0 1,1-1,-1 1,0-1,0 1,0 0,0 0,-1 0,1 0,0-1,-1 1,1 0,-1 0,0 0,1 0,-1 0,0 0,0 0,-1 0,1 0,0 0,-1 0,1 0,-1 0,0 0,1 0,-2 1,-39 70,36-65,0-1,-30 59,34-64,1 0,0 0,-1 0,1 0,0 0,0 0,0 0,0 0,0 0,1 0,-1 0,0 0,1 0,0-1,-1 1,1 0,0 0,0 0,0-1,0 1,0 0,1-1,-1 1,0-1,1 1,-1-1,1 0,0 0,-1 0,1 0,0 0,-1 0,1 0,0 0,1 0,108 12,-84-13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2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537 424,'-18'-11,"0"1,-1 1,0 1,-1 0,1 2,-1 0,-1 2,1 0,-1 1,1 1,-1 0,0 2,0 1,0 0,1 2,-1 0,-12 4,13 0,-74 38,93-44,0 0,0 0,1 0,-1 1,0-1,0 0,1 0,-1 0,1 1,-1-1,1 0,0 1,-1-1,1 1,0-1,0 0,0 1,0-1,0 0,0 1,0-1,1 1,-1-1,0 0,1 1,-1-1,1 0,-1 0,1 1,0-1,0 0,-1 0,1 0,0 0,0 0,0 0,0 0,0 0,1 0,0 0,50 28,93-3,-128-24,45 15,-61-16,0 0,0 0,0 0,0 0,0 0,0 0,0 0,0 0,0 0,-1 0,1 0,0 0,-1 1,1-1,-1 0,1 0,-1 1,0-1,0 0,1 1,-1-1,0 0,0 1,0-1,-1 0,1 1,0-1,0 0,-1 1,1-1,-1 0,1 0,-1 1,1-1,-1 0,0 0,0 0,1 0,-1 0,0 0,0 0,0 0,0 0,-1 0,-18 21,-1 0,-2-1,0-2,-1 0,-1-2,-3 2,-15 10,15-11,21-14,0 0,-1 0,1 0,1 1,-1 0,1 1,0-1,0 1,0 0,1 1,0-1,0 1,1 0,0 1,0-1,-2 5,8-7,-1 0,1 0,0 0,0-1,1 1,0 0,-1-1,1 0,1 0,-1 0,1 0,-1-1,1 1,0-1,0 0,1 0,-1 0,1-1,-1 1,1-1,0 0,0 0,0-1,0 0,0 0,0 0,4 0,1 2,0 0,0 0,1-1,-1-1,1 0,-1 0,1-1,-1 0,1-1,-1 0,1-1,-1 0,0 0,0-1,0-1,0 0,0 0,-1-1,1 0,-1 0,-1-1,1-1,-1 1,0-1,0-1,-1 1,0-1,-1-1,1 1,-2-1,1 0,3-8,0-6</inkml:trace>
  <inkml:trace contextRef="#ctx0" brushRef="#br0" timeOffset="249.932">311 0,'-22'38,"1"0,2 1,2 1,2 1,1 0,2 1,-4 36,-6 149,9 2,13 109,1-159,-1-155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3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0,'-11'251,"-25"52,35-293,-7 63,-3 0,-3-1,-7 14,86-183,-48 71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3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1,'-330'272,"242"-194,85-76,0 1,1-1,-1 1,1-1,0 1,0 0,0 0,0 0,0 0,1 0,-1 1,1-1,0 0,0 1,0-1,0 1,1-1,-1 1,1-1,0 1,0-1,1 1,-1 0,0-1,1 1,0-1,0 0,0 1,0-1,1 0,0 1,-1-1,1 0,0 0,0-1,0 1,1 0,-1-1,1 1,0-1,0 1,98 112,-26 40,-74-152,0-1,0 0,0 0,1 0,-1 0,1 0,-1 0,1-1,0 1,0-1,0 1,0-1,0 1,0-1,0 0,0 0,0 0,1 0,-1 0,0-1,1 1,1-1,9-1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80,'18'-9,"7"-5,0 2,1 1,0 1,1 1,17-3,-42 11,0 1,0-1,-1 1,1 0,0 0,0 0,0 0,0 0,0 0,0 0,0 0,-1 1,1-1,0 1,0 0,0-1,-1 1,1 0,0 0,-1 0,1 0,-1 0,1 0,-1 1,1-1,-1 0,0 1,0-1,0 1,0 0,0-1,0 1,0 0,0-1,-1 1,1 0,-1 0,1 0,-1 0,0 0,0-1,1 1,-1 0,-1 0,1 0,0 0,0 0,-1 0,1 0,-1-1,1 1,-1 0,0 0,0-1,0 1,0 0,0-1,0 1,-1 0,-8 16,-1 0,-1 0,0-1,-2-1,0 0,0-1,-8 6,-69 83,87-98,3-5,-1 1,1-1,-1 1,1-1,0 1,-1-1,1 1,0 0,0-1,0 1,0 0,0 0,1 0,-1 0,1 0,-1 0,1 0,-1 0,1 0,0 0,0 0,0 0,0 0,1 0,-1 0,0 0,1 0,0 0,-1 0,1 0,0 0,0-1,0 1,0 0,0 0,0-1,1 1,-1-1,0 1,1-1,1 2,4-1,0 0,0 0,0 0,0-1,0 0,1 0,-1-1,0 0,1 0,-1-1,0 0,0 0,1-1,-1 0,0 0,0 0,3-3,16-5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24,'10'5,"7"1,7 0,3-1,2-1,6-2,1-6,0-2,-2 0,-1 1,-2-4,-2 1,0 0,-1 3,-5 6,-6 3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1 131,'38'-5,"18"-6,9-2,-2 2,-7-2,-3 1,-6-2,-6 1,-1-2,-2 2,-7 3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0,'-33'141,"25"-80,4-36,0 0,2 0,1 0,1 0,1 0,1-1,1 1,2 1,0 5,-5-23,1 0,0 0,0 0,0 0,1-1,1 1,-1-1,1 1,0-1,1 0,0 0,0 0,0-1,4 5,2-5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5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59,'34'-5,"15"-1,5-5,3 0,-5 1,0 3,-5 3,0 1,-4 2,-4 1,-4 0,-3 0,-3 1,-5 4,-13 2,-7 4,-5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6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3 343,'-3'56,"33"96,0 116,-30-254,1 1,0-1,0 1,2-1,0 0,0 0,1 0,1 0,1 0,-6-13,1-1,-1 1,1 0,-1 0,1-1,-1 1,1 0,-1-1,1 1,0-1,-1 1,1-1,0 1,-1-1,1 1,0-1,0 1,0-1,-1 0,1 0,0 1,0-1,0 0,0 0,0 0,-1 0,1 0,0 0,0 0,0 0,0 0,0-1,-1 1,1 0,0 0,0-1,0 1,-1-1,1 1,0-1,-1 1,1-1,0 1,-1-1,1 1,0-1,-1 0,1 1,-1-1,1 0,-1 0,0 0,1 1,-1-1,0 0,1 0,-1 0,0 0,25-50,104-390,-75 241,-53 190,-5 17,-4 15,4-3</inkml:trace>
  <inkml:trace contextRef="#ctx0" brushRef="#br0" timeOffset="1929.308">342 879,'56'-17,"-52"16,-1 0,1-1,0 1,0 0,0 0,0 0,-1 1,1-1,0 1,0 0,0 0,0 1,0-1,0 1,0 0,0 0,0 0,-1 0,1 1,0-1,-1 1,1 1,-3-1,-1 1,0-1,0 1,-1-1,1 1,0-1,-1 1,0-1,1 1,-1-1,0 1,0-1,0 0,-1 1,1-1,-1 0,1 0,-1 0,1 0,-1 0,0-1,0 1,0 0,-2 0,2 0,-32 29,27-26,0 0,1 0,0 0,0 1,0 0,1 0,0 0,0 1,1-1,-1 1,1 0,1 1,0-1,-2 5,5-10,0 0,1 1,-1-1,1 0,-1 0,1 1,-1-1,1 0,0 0,0 0,0 0,0 0,1 0,-1-1,1 1,-1 0,1 0,-1-1,1 1,0-1,0 0,-1 1,1-1,0 0,0 0,0 0,1 0,-1-1,0 1,0-1,0 1,1-1,-1 0,0 1,0-1,1 0,-1-1,0 1,0 0,1-1,-1 1,1-1,15-4</inkml:trace>
  <inkml:trace contextRef="#ctx0" brushRef="#br0" timeOffset="2545.861">709 89,'-1'-2,"1"-1,0 0,0 0,1 1,-1-1,0 0,1 0,0 1,-1-1,1 1,0-1,0 0,1 1,-1 0,0-1,1 1,0 0,-1 0,1-1,0 1,0 1,0-1,0 0,1 0,-1 1,0-1,1 1,-1 0,1 0,-1 0,1 0,0 0,-1 1,2-1,3-2,0 0,0 0,0 1,0 0,1 0,-1 0,1 1,-1 1,1-1,-1 1,1 0,-1 1,1 0,-1 0,0 1,1-1,-1 2,0-1,0 1,3 2,-8-3,-1 0,1 0,-1 0,0 0,1 1,-1-1,0 0,-1 1,1-1,0 1,-1-1,1 1,-1-1,0 1,0-1,0 1,0-1,0 1,0-1,-1 1,0-1,1 1,-1-1,0 0,0 1,0-1,0 0,-1 1,0 0,-48 66,41-58,1-1,-31 46,39-55,-1 1,1-1,0 1,-1-1,1 1,0-1,0 1,0-1,0 1,0-1,0 1,1-1,-1 1,0-1,1 0,-1 1,1-1,-1 0,1 1,0-1,0 0,0 1,-1-1,1 0,0 0,0 0,1 0,-1 0,0 0,0 0,0-1,1 1,-1 0,0 0,1-1,-1 1,1-1,-1 0,0 1,1-1,-1 0,2 0,98 9,-90-10,0 0,0 1,0 1,0 0,0 0,-1 1,1 0,0 1,-1 0,6 3,3 5</inkml:trace>
  <inkml:trace contextRef="#ctx0" brushRef="#br0" timeOffset="2831.81">1160 654,'38'0,"23"0,5 0,-3 0,-8 0,-8 0,-8 0,-10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5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43,'264'-39,"-200"35,-62 5,-1-1,1 0,-1 1,1-1,-1 1,0 0,0-1,1 1,-1 0,0 0,0 0,0 0,0 0,0 0,0 0,0 0,0 0,0 1,0-1,-1 0,1 0,0 1,-1-1,1 0,-1 1,0-1,1 1,-1-1,0 1,0-1,0 1,0-1,0 1,0-1,0 0,-1 1,1-1,0 1,-1-1,1 0,-1 2,-4 7,0 0,0 0,-1 0,-1 0,0-1,0 0,0-1,-1 1,-6 3,8-5,-91 88,95-94,0 0,-1 0,1 0,0 1,0-1,1 1,-1-1,0 1,1-1,-1 1,0 0,1 0,0 0,0 0,-1 0,1 0,0 1,1-1,-1 0,0 0,1 1,-1-1,1 0,0 1,-1-1,1 1,0-1,1 0,-1 1,0-1,1 0,-1 1,1-1,0 0,0 0,0 1,0-1,0 0,0 0,1 0,-1 0,0 0,1-1,0 1,-1 0,1-1,0 1,0-1,0 1,0-1,0 0,0 0,1 0,-1 0,0-1,0 1,1 0,-1-1,1 1,9-2,0 0,0 0,0-1,0 0,-1-1,1 0,0-1,-1-1,0 0,4-2,4-2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6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1 344,'55'-39,"94"-136,-91 127,-57 47,1 1,-1-1,0 1,1-1,-1 1,0 0,1-1,-1 1,1 0,-1 0,0 0,1 0,-1 0,1 0,-1 1,0-1,1 0,-1 1,1-1,-1 1,0-1,0 1,1 0,-1-1,0 1,0 0,0 0,0 0,0 0,0 0,0 0,0 0,0 0,0 1,-1-1,1 0,0 0,-1 1,1-1,-1 0,0 1,1-1,-1 0,0 1,0-1,0 1,0-1,0 1,0-1,8 166,-8-165,1 0,0-1,-1 1,1 0,0 0,0-1,0 1,0-1,0 1,1-1,-1 1,0-1,1 0,-1 1,1-1,-1 0,1 0,-1 0,1 0,0-1,0 1,-1 0,1-1,0 1,0-1,0 1,0-1,0 0,0 0,0 0,-1 0,1 0,0-1,0 1,0 0,0-1,0 1,-1-1,1 0,0 0,0 0,-1 0,1 0,1-1,69-53,96-184,-167 238,-1 1,0-1,0 1,0-1,0 1,1 0,-1-1,0 1,0-1,1 1,-1 0,0-1,1 1,-1 0,0-1,1 1,-1 0,0-1,1 1,-1 0,1 0,-1 0,1-1,-1 1,1 0,-1 0,0 0,1 0,-1 0,1 0,-1 0,1 0,-1 0,1 0,-1 0,1 0,-1 0,1 0,-1 1,1-1,-1 0,0 0,1 0,-1 1,1-1,-1 0,0 1,1-1,-1 0,0 1,1-1,-1 0,0 1,0-1,1 0,-1 1,0-1,0 1,1-1,-1 1,0-1,0 1,0-1,0 0,0 1,0 0,3 37,-3-33,-1 38,-1-34,0 0,1 0,1 1,-1-1,2 0,-1 1,1-1,1 0,-1 0,2 0,-1 0,1 0,1 0,-1-1,1 1,1-1,0 0,0 0,0-1,1 0,6 6,8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6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1 367,'-1'27,"2"-1,1 1,1 0,1-1,1 0,2 0,1 0,0-1,2 0,1-1,10 16,52 78,-73-118,0 1,1 0,-1 0,0 0,0 0,1 0,-1-1,1 1,-1 0,1 0,-1-1,1 1,-1 0,1-1,-1 1,1 0,0-1,-1 1,1-1,0 1,0-1,0 1,-1-1,1 0,0 1,0-1,0 0,0 0,-1 1,1-1,0 0,0 0,0 0,0 0,0 0,0 0,0-1,0 1,-1 0,1 0,0-1,0 1,0 0,0-1,-1 1,1-1,0 1,-1-1,1 1,0-1,-1 0,1 1,0-1,-1 0,1 1,-1-1,1 0,-1 0,0 1,1-1,-1-1,61-288,7 75,-56 192,0 5</inkml:trace>
  <inkml:trace contextRef="#ctx0" brushRef="#br0" timeOffset="596.624">424 705,'102'6,"-101"-4,1 0,-1-1,0 1,0 0,0 0,0 0,0 0,-1 0,1 0,-1 1,1-1,-1 0,0 0,1 0,-1 0,-1 1,1-1,0 0,0 0,-1 0,1 0,-1 0,0 1,1-1,-1 0,0 0,0-1,0 1,-1 0,1 0,0 0,-1-1,1 1,-1-1,0 1,1-1,-1 0,0 1,0-1,-86 102,87-102,0-1,1 1,-1 0,0-1,0 1,1 0,-1 0,1-1,-1 1,1 0,-1 0,1 0,-1 0,1 0,0 0,-1 0,1 0,0 0,0 0,0 0,0 0,0 0,0 0,0 0,0 0,0 0,1 0,-1 0,0 0,1 0,-1 0,0 0,1-1,-1 1,1 0,0 0,-1 0,1 0,-1-1,1 1,0 0,0-1,0 1,-1-1,1 1,0 0,0-1,0 0,0 1,0-1,0 0,0 1,0-1,0 0,0 0,0 0,1 0,60-1,-7-18,-35 6</inkml:trace>
  <inkml:trace contextRef="#ctx0" brushRef="#br0" timeOffset="3828.951">424 0,'283'1,"-281"-1,1 0,-1 1,0-1,1 1,-1 0,0-1,1 1,-1 0,0 0,0 1,0-1,0 0,0 1,0-1,0 1,0 0,-1 0,1-1,-1 1,1 0,-1 0,0 0,1 1,-1-1,0 0,-1 0,1 1,0-1,-1 0,1 1,-1-1,0 1,0-1,0 1,0-1,0 0,0 1,0-1,-1 1,0-1,1 0,-1 1,0-1,0 0,0 0,0 0,-1 1,1-1,-1-1,1 1,-1 0,1 0,-1 0,0-1,0 1,-1 0,-64 51,68-53,-1 0,0 0,1-1,-1 1,1 0,-1 0,0 0,1 0,-1 0,1 0,-1 0,0 0,1 0,-1 0,1 0,-1 0,0 0,1 0,-1 0,1 0,-1 0,0 1,1-1,-1 0,0 0,1 0,-1 1,0-1,1 0,-1 0,0 1,1-1,-1 0,0 1,0-1,1 0,-1 1,0-1,0 0,0 1,0-1,1 1,-1-1,0 0,0 1,0-1,0 1,0-1,0 0,0 1,0-1,0 1,0-1,0 0,0 1,-1-1,1 1,0-1,0 0,0 1,0-1,-1 0,1 1,0-1,0 0,-1 1,1-1,43 1,-40-2,176-27,-155 25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4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57 340,'225'-28,"3"-1,-201 28,-3 1</inkml:trace>
  <inkml:trace contextRef="#ctx0" brushRef="#br0" timeOffset="320.026">0 537,'14'0,"10"0,6 0,7 0,1 0,1-5,-3-1,-2 0,2 1,1 1,-2 2,-7-4,-3-1,-1 1,0 2,1 0,0 7,-3 3</inkml:trace>
  <inkml:trace contextRef="#ctx0" brushRef="#br0" timeOffset="868.417">225 1,'7'9,"0"-1,0 0,1 0,0 0,0-1,1 0,0 0,0-1,0-1,1 1,0-2,0 1,1-1,0 0,32 15,4 5,-1 1,-1 3,-1 1,-1 3,3 5,-42-34,0 0,0 1,0 0,0 0,-1 0,1 0,-1 0,0 0,-1 1,1 0,-1-1,0 1,0 0,0 0,-1 0,0 0,0 1,0-1,0 0,-1 0,0 1,0-1,-1 0,1 0,-1 1,0-1,0 0,-1 0,0 0,0 0,0 0,0-1,-1 1,1 0,-4 3,-155 94,119-77,-139 99,157-92,17-15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8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1 212,'0'-72,"11"349,-9-267,0 12,2 1,0-1,2 0,0 0,2-1,0 0,2 0,0-1,9 14,-18-33,0 1,1-1,-1 0,0 1,1-1,-1 0,1 0,-1 0,1 0,0 0,0 0,-1 0,1 0,0-1,0 1,0-1,0 1,0-1,-1 0,1 0,0 0,0 0,0 0,0 0,0 0,0-1,0 1,0-1,0 1,-1-1,1 0,0 0,0 0,-1 0,1 0,-1 0,1 0,-1 0,1-1,-1 1,0 0,1-1,-1 0,0 1,0-1,0 0,0 1,-1-1,1 0,0 0,-1 0,152-230,-95 141,-56 92,0-1,0 0,0 0,0 1,0-1,-1 1,1-1,0 0,0 1,0 0,-1-1,1 1,0 0,0-1,-1 1,1 0,-1 0,1-1,-1 1,1 0,-1 0,1 0,-1 0,0 0,1 0,-1-1,0 1,0 0,0 0,0 0,0 0,0 0,0 0,0 0,0 0,0 0,0 0,-1 0,1 0,1 4,0 20,1 0,1-1,2 1,0-1,2 0,0-1,2 1,0-1,4 5,-10-25,-1 0,0-1,1 1,-1-1,1 1,0-1,0 0,0 0,0 0,0-1,0 1,0-1,1 1,-1-1,0 0,1 0,-1-1,1 1,-1-1,1 0,0 0,-1 0,1 0,-1 0,1-1,-1 0,1 1,-1-1,0-1,1 1,-1 0,0-1,0 0,0 0,0 0,0 0,0 0,0 0,-1-1,1 1,-1-1,0 0,0 0,0 0,0 0,0 0,-1 0,2-3,18-32,-1-1,-2-1,-1-1,-2 0,-2-1,-2-1,3-29,-1 18,-9 42,0 0,-1-1,0 1,-1-1,-1 0,0 1,0-1,-2 0,1 0,-3-11,-3 12,-1 6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8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51,'226'0,"-83"-25,-70 5,-61 15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9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85,'14'-5,"10"-2,6 1,2 1,0-3,0-1,0 2,-2 2,-1 1,-5-2,-1-2,-1 2,1 1,-3 2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55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1 702,'5'0,"6"0,6-5,5-1,4 0,2 1,1 2,0 0,1 2,-1 1,0 0,-1 0,-4 5,-7 2</inkml:trace>
  <inkml:trace contextRef="#ctx0" brushRef="#br0" timeOffset="352.398">706 138,'0'312,"-1"-305,1 0,0 1,0-1,1 0,0 0,0 0,1 0,0 0,0 0,0 0,1-1,0 1,1-1,-1 0,1 0,0 0,4 3,8 3</inkml:trace>
  <inkml:trace contextRef="#ctx0" brushRef="#br0" timeOffset="603.692">509 590,'24'5,"17"1,7 0,5-6,-2-3,0-6,-4-1,0 1,-4-3,-4 1,-4 2,-3 3,-2 2,-6 2</inkml:trace>
  <inkml:trace contextRef="#ctx0" brushRef="#br0" timeOffset="1018.917">678 815,'225'-26,"-223"25,-1 1,0 0,0-1,1 1,-1 0,0 0,0 0,1 0,-1 1,0-1,0 0,1 0,-1 1,0-1,0 1,0-1,0 1,1-1,-1 1,0 0,0-1,0 1,0 0,-1 0,1 0,0 0,0 0,0 0,-1 0,1 0,0 0,-1 0,1 0,-1 0,0 1,1-1,-1 0,0 0,0 1,1-1,-1 0,0 0,0 1,0-1,-1 0,1 0,0 1,0-1,-1 0,1 1,-37 56,-211 144,246-201,0 0,0 0,0 1,1-1,-1 1,0-1,1 1,-1 0,1-1,0 1,-1 0,1 0,0 0,0 0,0 0,0 0,1 0,-1 1,0-1,1 0,0 0,-1 1,1-1,0 0,0 0,0 1,1-1,-1 0,1 0,-1 1,1-1,0 0,-1 0,1 0,0 0,0 0,1 0,-1 0,0 0,1 0,-1-1,1 1,-1-1,1 1,0-1,1 2,12 0,1 0,-1 0,1-2,0 0,-1-1,1 0,0-1,-1-1,1 0,-1-2,12-3,47-20,-56 19</inkml:trace>
  <inkml:trace contextRef="#ctx0" brushRef="#br0" timeOffset="1613.409">1215 787,'83'-77,"-23"18,-43 40,1 1,0 0,2 1,0 2,0 0,5-1,-24 15,0 0,0 0,1 0,-1 0,0 0,0 1,0-1,1 0,-1 1,0-1,1 1,-1-1,0 1,1 0,-1-1,1 1,-1 0,1 0,-1 0,0 0,1 0,-1 1,1-1,-1 0,0 1,1-1,-1 1,0-1,1 1,-1 0,0-1,0 1,1 0,-1 0,0 0,0 0,0 0,0 0,0 0,-1 0,1 0,0 1,0-1,-1 0,1 0,-1 1,1-1,-1 1,1-1,-1 0,0 1,0-1,0 1,0 0,-6 82,5-79,-10 73,10-76,1 1,0-1,0 0,1 0,-1 0,0 0,1 1,-1-1,1 0,0 0,-1 0,1 0,0 0,0 0,1 0,-1-1,0 1,1 0,-1-1,1 1,-1-1,1 1,0-1,-1 0,1 1,0-1,0 0,0 0,0-1,0 1,0 0,0-1,1 1,3-2,0 0,0-1,0 1,0-1,0 0,0-1,0 0,-1 0,1 0,-1 0,0-1,0 0,0 0,-1 0,1-1,-1 0,0 1,0-1,0-2,1 1,137-190,-93 124,-55 134,4-49,-2 121,5-129,-1 0,1 0,0 1,0-1,1 0,0 0,-1 0,2 0,-1 0,0-1,1 1,0-1,0 1,1-1,-1 0,1 0,0 0,0-1,0 0,0 1,0-1,1-1,0 1,13 4</inkml:trace>
  <inkml:trace contextRef="#ctx0" brushRef="#br0" timeOffset="2050.922">2146 251,'-5'11,"0"0,1 1,1 0,-1 0,2 0,0 0,0 0,1 0,1 1,0-1,1 0,0 1,1-1,0 0,1 0,0 0,79 184,-70-172,-10-19,-1-2,-1-1,0 0,0 0,1 1,-1-1,1 0,0 0,-1 0,1 0,0 0,0 0,1 0,-1 0,0 0,1 0,-1-1,1 1,-1-1,1 1,0-1,0 1,-1-1,1 0,0 0,0 0,0 0,0 0,1 0,-1-1,0 1,0-1,0 1,1-1,-1 0,0 0,0 0,1 0,-1 0,0-1,0 1,1-1,-1 1,0-1,0 0,0 0,7-10,-1 0,-1 0,0-1,0 1,-1-2,-1 1,0-1,-1 0,0 0,1-9,11-30,18-47,79-189,-106 275</inkml:trace>
  <inkml:trace contextRef="#ctx0" brushRef="#br0" timeOffset="2320.883">2597 674,'-9'34,"-4"15,6 0,3-4,3-9</inkml:trace>
  <inkml:trace contextRef="#ctx0" brushRef="#br0" timeOffset="2728.957">2823 81,'8'-8,"-1"1,1 0,0 0,1 1,0 0,0 0,0 1,1 0,-1 1,1 0,0 0,1 1,-1 1,0-1,1 2,-1-1,1 2,0-1,4 2,-13-1,0 0,0 0,0 1,0-1,-1 1,1-1,0 1,0 0,0 0,0 0,-1 0,1 0,-1 0,1 0,-1 0,1 1,-1-1,1 1,-1-1,0 1,0 0,0-1,0 1,0 0,0 0,-1-1,1 1,0 0,-1 0,0 0,1 0,-1 0,0 0,0 0,0 0,0 0,0 0,-1 0,1 0,-1 0,-34 74,-32 31,66-105,0 0,0 0,1 0,-1 1,1-1,-1 0,1 1,0-1,0 0,0 1,0-1,0 0,1 0,-1 1,1-1,-1 0,1 0,0 1,0-1,0 0,0 0,0 0,0 0,1 0,-1-1,1 1,-1 0,1-1,0 1,-1-1,1 1,0-1,0 0,0 1,0-1,1 0,84 18,31-39,-93 17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4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169 164,'0'-5,"0"3,5 3,2 5,-1 6,-1 7,-1 4,2 4,2 1,-2 1,-1 0,-2 1,-1-1,4 0,1-5</inkml:trace>
  <inkml:trace contextRef="#ctx0" brushRef="#br0" timeOffset="262.83">1 559,'33'0,"17"0,3 0,4 0,-4 0,-6-5,-6-1,-6 0,-3 1,-3 1,-1 2,-1 1,0 0,-5 1</inkml:trace>
  <inkml:trace contextRef="#ctx0" brushRef="#br0" timeOffset="684.847">169 728,'158'1,"-156"-2,0 1,0 0,1-1,-1 1,0 0,0 1,1-1,-1 0,0 1,0-1,0 1,1-1,-1 1,0 0,0 0,0 0,0 0,0 1,-1-1,1 0,0 1,0-1,-1 1,1 0,-1-1,0 1,1 0,-1 0,0 0,0 0,0 0,0 0,-1 0,1 0,0 1,-1-1,0 0,1 0,-1 1,0-1,0 0,0 0,-1 1,1-1,0 0,-1 0,0 0,0 3,-8 8,-1 0,0 0,0-1,-2 0,1-1,-1 0,-1 0,0-2,-6 4,-31 26,40-31,3-4,1 0,0 0,0 1,0 0,1 0,0 1,0-1,0 1,1 0,-1 1,1-1,1 1,-1-1,1 1,1 0,-1 1,1-1,0 0,0 7,4-11,0 0,0 0,1 0,-1-1,1 1,0-1,-1 1,1-1,1 0,-1 0,0 0,0 0,1-1,-1 1,1-1,-1 0,1 0,-1 0,1 0,0-1,0 0,-1 1,1-1,0-1,-1 1,1 0,0-1,0 0,0 1,10-1,0 0,0-1,0 0,0-1,0-1,-1 0,0-1,0-1,0 0,0 0,10-9,-6 3</inkml:trace>
  <inkml:trace contextRef="#ctx0" brushRef="#br0" timeOffset="1401.595">649 954,'106'-150,"-3"-30,-103 180,0-1,1 1,-1-1,0 0,0 1,1-1,-1 1,0-1,1 1,-1-1,0 1,1-1,-1 1,1 0,-1-1,0 1,1-1,-1 1,1 0,0-1,-1 1,1 0,-1 0,1 0,-1-1,1 1,0 0,-1 0,1 0,-1 0,1 0,0 0,-1 0,1 0,-1 0,1 0,0 0,-1 1,1-1,-1 0,1 0,-1 1,1-1,-1 0,1 0,-1 1,1-1,-1 1,1-1,-1 0,1 1,-1-1,0 1,1-1,-1 1,0-1,0 1,1 0,-1-1,0 1,0-1,14 40,-13-38,27 114,-28-114,0-1,0 1,0-1,0 1,0-1,1 1,-1-1,0 0,1 1,-1-1,1 1,0-1,-1 0,1 1,0-1,0 0,-1 0,1 0,0 0,0 0,1 0,-1 0,0 0,0 0,0 0,1 0,-1-1,0 1,0-1,1 1,-1-1,1 1,-1-1,1 0,-1 1,0-1,1 0,-1 0,1 0,-1 0,1-1,-1 1,1 0,-1-1,1 1,-1 0,0-1,1 0,-1 1,0-1,0 0,1 0,-1 0,0 0,9-8,0 0,-1 0,0-1,0 0,-1-1,-1 0,0 0,0 0,-1-1,-1-1,20-31,50-93,-74 137,0 0,0 0,0 0,-1 0,1 0,0 0,0 0,0 1,0-1,-1 0,1 0,0 1,0-1,0 0,-1 1,1-1,0 1,-1-1,1 1,0-1,-1 1,1 0,-1-1,1 1,-1 0,1-1,-1 1,1 0,-1 0,0 0,1-1,-1 1,0 0,0 0,0 0,0 0,0-1,1 1,-1 0,-1 0,1 0,0 0,0-1,0 1,0 0,-1 0,1 0,0-1,-1 1,1 0,0 0,-1-1,1 1,-1 0,1 6,2 16,0 0,2 0,1 0,0 0,2-1,0 0,2 0,10 19,34 8,-33-39</inkml:trace>
  <inkml:trace contextRef="#ctx0" brushRef="#br0" timeOffset="1830.192">1553 277,'-11'26,"1"1,1 1,1-1,2 2,1-1,1 1,1-1,2 2,2-16,2-1,-1 0,2 0,-1 0,2-1,0 1,0-1,1 0,1-1,0 1,0-1,1-1,3 3,17 28,-28-40,1 0,0 1,-1-1,1 0,0 0,0 0,-1 0,1 1,0-1,0 0,0-1,1 1,-1 0,0 0,0 0,0-1,1 1,-1-1,0 1,0-1,1 1,-1-1,1 0,-1 1,0-1,1 0,-1 0,1 0,-1 0,0 0,1-1,-1 1,1 0,-1-1,0 1,1-1,-1 1,0-1,0 0,0 1,1-1,-1 0,0 0,0 0,0 0,0 0,0 0,0 0,0 0,-1 0,1 0,0-1,-1 1,1 0,-1 0,1-1,-1 1,1-1,-1 1,0 0,0-1,0 0,91-336,-46 201,-39 126</inkml:trace>
  <inkml:trace contextRef="#ctx0" brushRef="#br0" timeOffset="9270.672">1834 784,'57'-16,"67"-14,-60 33,-62-2,-1-1,0 0,0 0,0 1,0-1,1 0,-1 1,0-1,0 1,0-1,0 1,0 0,0-1,0 1,-1 0,1 0,0 0,0 0,0 0,-1 0,1 0,-1 0,1 0,-1 0,1 0,-1 0,1 0,-1 0,0 0,0 1,1-1,-1 0,0 0,0 0,0 1,-1-1,1 0,0 0,0 0,0 0,-1 1,1-1,-1 0,1 0,-1 0,1 0,-1 0,0 0,1 0,-1 0,0 0,0 0,-15 17,0 0,-1-2,0 1,-1-2,-1-1,-1 0,-4 1,-86 70,109-84,-1 0,1 0,-1 1,1-1,-1 1,1-1,0 1,0-1,-1 1,1 0,0 0,1-1,-1 1,0 0,1 0,-1 0,1 0,-1 0,1 0,0 0,0 0,0 0,0 0,0 0,0 0,0 0,1 0,-1 0,1 0,0 0,-1-1,1 1,0 0,0 0,0 0,0-1,0 1,1-1,-1 1,0-1,1 1,-1-1,1 0,0 0,-1 0,1 0,0 0,0 0,0 0,-1 0,1-1,0 1,2 0,7 1,1 0,-1-1,1 0,0-1,-1 0,1-1,0 0,-1-1,1 0,-1-1,0 0,0-1,10-4,-2-1</inkml:trace>
  <inkml:trace contextRef="#ctx0" brushRef="#br0" timeOffset="9852.471">2088 79,'93'-45,"-62"35,-21 5,-1 1,1 1,0 0,0 0,0 1,1 0,-1 1,0 0,1 1,-1 0,4 1,-12 0,-1-1,1 1,-1-1,1 1,-1 0,0 0,1-1,-1 1,0 0,0 0,1 0,-1 1,0-1,0 0,0 0,-1 1,1-1,0 0,0 1,-1-1,1 1,-1-1,1 1,-1-1,1 1,-1-1,0 1,0 0,0-1,0 1,0-1,0 1,0-1,-1 1,1-1,-1 1,1 0,-1-1,1 0,-1 1,-31 59,-3-26,29-31,1 1,0-1,0 1,0 0,0 1,1-1,0 1,0 0,1 0,0 0,0 0,0 0,0 2,3-6,-1-1,1 1,0-1,-1 1,1-1,0 1,0-1,0 1,1 0,-1-1,0 1,0-1,1 1,-1-1,1 1,0-1,-1 0,1 1,0-1,0 0,0 1,-1-1,2 0,-1 0,0 0,0 0,0 0,0 0,1 0,-1 0,0 0,1 0,-1-1,1 1,-1-1,1 1,-1-1,1 0,-1 1,1-1,-1 0,1 0,-1 0,1 0,1 0,72-10,-51 4,-2 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02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0 480,'461'0,"-213"-29,-176 17,-55 7</inkml:trace>
  <inkml:trace contextRef="#ctx0" brushRef="#br0" timeOffset="325.913">28 677,'338'0,"-110"-51,-204 47</inkml:trace>
  <inkml:trace contextRef="#ctx0" brushRef="#br0" timeOffset="1049.869">282 0,'4'17,"1"-1,0 1,1-1,1-1,0 1,1-1,1 0,0-1,1 0,1-1,0 0,1 0,0-1,1-1,0 0,1-1,0 0,0-1,1-1,0 0,1-1,14 5,10 5,-1 1,-1 2,-1 2,-1 1,-1 2,2 4,-34-27,0 0,-1 1,1-1,0 1,-1-1,1 1,-1 0,0 0,0 0,0 0,0 0,0 0,-1 1,0-1,1 1,-1-1,-1 1,1-1,0 1,-1-1,0 1,1 0,-2-1,1 1,0 0,-1-1,1 1,-1-1,0 1,0-1,-1 1,1-1,-1 0,0 1,1-1,-1 0,-1 0,1 0,0-1,-1 1,1 0,-2 0,-170 86,-86 96,255-182,1-1,1 0,-1 1,0-1,0 1,1 0,0 0,-1 0,1 1,0-1,1 1,-1 0,1 0,-1-1,1 2,0-1,1 0,-1 0,1 1,-1 3,4 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1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1,'37'0,"1"1,-1 2,0 2,35 9,-70-14,1 0,0 0,0 0,0 0,-1 1,1-1,0 1,-1 0,1 0,0 0,-1 0,1 0,-1 0,1 1,-1-1,0 1,0 0,0 0,0-1,0 1,0 1,0-1,0 0,-1 0,1 1,-1-1,0 1,0-1,0 1,0-1,0 1,0 0,-1-1,1 1,-1 0,0 0,0 0,0-1,0 1,0 0,-1 0,1-1,-1 1,0 0,0 1,-7 7,-1-1,0 1,-1-1,0-1,-1 0,0 0,0-1,-5 2,-28 22,30-20,6-7,1 0,-1 0,1 1,0 0,0 1,1 0,0 0,0 0,1 1,0-1,0 1,1 1,0-1,0 1,-2 8,8-14,-1 0,1 0,0-1,0 1,1-1,-1 1,0-1,1 1,0-1,-1 0,1 0,0-1,0 1,0 0,0-1,1 0,-1 0,0 0,0 0,1 0,-1-1,0 1,1-1,-1 0,1 0,-1-1,1 1,-1 0,0-1,1 0,1-1,16-1,0-1,0-2,-1 0,0-1,0-1,-1 0,0-2,5-4,-3 4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13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37,'19'0,"12"0,4 0,2 0,-1 0,-1 0,-8-5,-2-2,-2 1,1 1,1 2,0 0,2 2,1-4,-5 3,-11 3,-7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13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53,'24'4,"13"3,4-6,1-3,-3 0,-2-1,-3-4,-3-1,-2 0,0 3,-6-4,-2 1,1 1,-4 1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10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11 199,'-1'-1,"0"0,0 0,0 1,1-1,-1 0,0 0,1 0,-1-1,0 1,1 0,0 0,-1 0,1 0,-1 0,1-1,0 1,0 0,0 0,0-1,0 1,0 0,0 0,0-1,0 1,1 0,-1 0,0 0,1 0,-1-1,1 1,-1 0,1 0,0 0,0 0,-1 0,1 0,0 0,0 0,0 1,0-1,0 0,0 0,0 1,1-1,11-12,1 1,1 1,-1 0,2 1,0 1,0 0,0 1,1 1,0 1,1 0,-1 1,13-1,-16 2,-1 1,0 0,0 1,1 1,-1 0,1 1,-1 0,1 1,-1 1,1 0,-1 1,0 0,1 1,-11-2,-1-1,1 1,-1-1,0 1,0 0,1 0,-1 0,0 0,0 0,-1 0,1 0,0 1,-1-1,0 1,1-1,-1 1,0 0,0-1,0 1,-1 0,1 0,-1 0,0-1,1 1,-1 0,0 0,-1 0,1 0,0 0,-1-1,0 1,0 1,-37 91,32-83,-10 16,-1-1,-2-1,0-1,-2-1,-8 8,7-10,2 1,0 1,2 1,1 1,-12 23,28-46,-1-1,1 1,0 0,0 0,0-1,1 1,-1 0,1 0,-1 0,1 0,0 0,0 0,0 0,1 0,-1 0,1 0,0 0,-1-1,1 1,0 0,1 0,-1-1,0 1,1-1,0 1,-1-1,1 1,0-1,0 0,1 0,-1 0,0 0,1-1,0 1,4 3,0-1,1 0,-1 0,1-1,0 0,0-1,0 0,1 0,-1-1,0 0,6 0,2-2,1 0,0-2,-1 0,0-1,0 0,0-2,0 1,-1-2,2-1,-1 0</inkml:trace>
  <inkml:trace contextRef="#ctx0" brushRef="#br0" timeOffset="789.313">745 2,'-1'-1,"0"1,0 0,1 0,-1 0,0 0,0-1,0 1,1 0,-1 1,0-1,0 0,0 0,0 0,1 0,-1 1,0-1,0 0,1 0,-1 1,0-1,0 1,1-1,-1 1,1-1,-1 1,0-1,1 1,-1 0,1-1,-1 1,1 0,-1-1,1 1,0 0,-1 0,1-1,0 1,0 0,0 0,-1 0,1-1,0 1,0 0,0 0,0 0,0 0,0-1,1 1,-1 0,0 0,0 0,0-1,1 1,-1 0,1 0,-1-1,0 1,1 0,-1-1,1 1,16 90,4-1,5-1,3 1,-27-83,37 105,-39-111,0 0,0-1,0 1,0 0,1 0,-1 0,0 0,1 0,-1 0,0 0,1 0,0-1,-1 1,1 0,-1 0,1 0,0-1,-1 1,1 0,0-1,0 1,-1-1,1 1,0-1,0 1,0-1,0 0,0 1,0-1,0 0,0 0,0 0,0 0,0 0,0 0,0 0,0 0,-1 0,1 0,0 0,0 0,0-1,0 1,0 0,0-1,0 1,0-1,0 1,-1-1,1 0,0 1,0-1,-1 1,1-1,0 0,-1 0,1 0,32-54,-30 50,68-200,-11 44,-60 162,0-1,0 0,1 1,-1-1,0 0,0 1,1-1,-1 0,0 0,0 1,1-1,-1 0,0 0,1 0,-1 0,1 1,-1-1,0 0,1 0,-1 0,0 0,1 0,-1 0,1 0,-1 0,0 0,1 0,-1 0,0 0,1 0,-1 0,1 0,-1 0,0-1,1 1,-1 0,0 0,1 0,-1-1,0 1,1 0,-1 0,0-1,0 1,1 0,-1-1,0 1,0 0,0-1,1 1,-1 0,0-1,0 1,0 0,0-1,0 1,3 38,-3-35,0 29,2-1,1 0,1 0,2 0,1 0,1-1,2 0,1-1,3 4,29 21,-42-53,1 0,-1 0,1-1,-1 1,1 0,0-1,0 0,-1 1,1-1,0 0,0 0,-1 1,1-2,0 1,0 0,-1 0,1 0,0-1,0 1,-1-1,1 1,0-1,-1 0,1 0,-1 0,1 0,-1 0,1 0,-1 0,0 0,1 0,-1-1,0 1,0-1,0 1,0-1,0 1,11-17,-1-1,0-1,-1 1,-2-2,0 1,5-20,8-19,80-180,-97 215</inkml:trace>
  <inkml:trace contextRef="#ctx0" brushRef="#br0" timeOffset="1183.295">293 849,'100'-15,"425"-76,-145-8,-223 65,-155 33,-1 1,0-1,0 1,0-1,0 1,1 0,-1 0,0 0,0-1,1 1,-1 0,0 0,0 1,1-1,-1 0,0 0,0 1,0-1,1 0,-1 1,0-1,0 1,0 0,0-1,0 1,0 0,0 0,0-1,0 1,0 0,0 1,-1 7</inkml:trace>
  <inkml:trace contextRef="#ctx0" brushRef="#br0" timeOffset="1889.782">603 1356,'-6'6,"6"-6,8-15,78-143,48-30,-124 176,-8 8,1 0,-1 0,1 1,0-1,0 1,1-1,-1 1,1 0,0 0,0 1,0-1,0 1,0 0,0 0,0 0,1 0,-1 1,1 0,2-1,-4 4,0 0,0 0,-1 0,1 1,-1-1,1 1,-1 0,0-1,0 1,0 0,0 0,-1 0,1 0,-1 1,0-1,0 0,0 1,0-1,-1 0,1 1,-1-1,0 1,0-1,0 1,0-1,-1 1,0 2,1 10,1-9,-1 2,0 0,1 0,0 0,0 0,1 0,0-1,0 1,1-1,1 1,-1-1,1 0,1 0,3 5,-5-12,1 0,-1 0,0 0,1-1,-1 0,1 1,-1-1,0-1,1 1,-1 0,1-1,-1 0,0 1,0-1,1-1,-1 1,0 0,0-1,0 0,0 1,0-1,-1 0,1-1,-1 1,1 0,-1-1,0 1,0-1,0 0,0 0,0 0,-1 2,29-30,142-127,-170 156,0 0,-1 1,1-1,0 0,1 0,-1 1,0-1,0 1,1 0,-1 0,1 0,-1 0,1 0,0 0,-1 1,1-1,-1 1,1 0,0 0,0 0,-1 0,1 0,0 1,-1-1,1 1,-1-1,1 1,-1 0,1 0,-1 0,1 1,-1-1,0 0,1 1,-1 0,0-1,0 1,0 0,-1 0,1 0,0 0,-1 1,1-1,-1 0,0 1,0-1,0 1,0 0,17 237,-12-222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15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6 507,'-5'-7,"18"21,9 19,-1 2,-1 0,-2 0,13 39,58 207,-44-163,-45-118,0 1,0-1,0 1,1 0,-1-1,0 1,1-1,-1 1,0-1,1 1,-1-1,0 1,1-1,-1 1,1-1,-1 1,1-1,-1 0,1 1,-1-1,1 0,-1 1,1-1,0 0,-1 0,1 0,-1 0,1 1,0-1,-1 0,1 0,0 0,-1 0,1 0,-1-1,1 1,0 0,-1 0,1 0,0 0,-1-1,1 1,-1 0,1-1,-1 1,1 0,-1-1,1 1,-1 0,1-1,-1 1,0-1,1 1,-1-1,1 1,-1-1,0 0,0 1,1-1,-1 1,17-42,-15 37,23-90,-3 0,-5-1,2-65,-18 152,32-269,-28 275,-4 14</inkml:trace>
  <inkml:trace contextRef="#ctx0" brushRef="#br0" timeOffset="446.214">654 958,'56'-17,"58"-11,-113 28,0 0,0 0,0 0,0 1,0-1,0 0,0 1,0-1,0 1,0-1,0 1,-1 0,1-1,0 1,0 0,-1 0,1-1,0 1,-1 0,1 0,0 0,-1 0,1 0,-1 0,0 0,1 0,-1 0,0 0,0 0,1 0,-1 0,0 0,0 0,0 0,0 0,0 0,-1 0,1 0,0 0,0 0,-1 0,1 0,-1 0,1 0,-1 0,1 0,-1 0,1 0,-1-1,0 1,1 0,-1 0,0 0,-38 45,39-46,-120 141,119-138,1-1,-1 0,1 0,0 1,0-1,0 0,0 0,0 1,1-1,-1 0,1 0,-1 0,1 1,0-1,0 0,0 0,0 0,0 0,0 0,1-1,-1 1,0 0,1-1,0 1,-1 0,1-1,0 0,0 1,0-1,0 0,0 0,0 0,0 0,0-1,0 1,0-1,1 1,-1-1,0 0,0 1,1-1,-1 0,0-1,0 1,1 0,-1-1,0 1,0-1,0 1,0-1,1 0,0-1,7 0,0 0,-1 0,1-1,-1 0,0-1,0 0,0-1,-1 0,0 0,1 0,-2-1,1-1,-1 1,0-1,0 0,3-5,-2-5</inkml:trace>
  <inkml:trace contextRef="#ctx0" brushRef="#br0" timeOffset="881.271">824 140,'7'-9,"1"0,0 0,0 1,1 0,0 1,0 0,0 0,1 1,1 0,-1 1,1 0,-1 0,1 1,1 1,-1 0,3 0,96-3,-107 7,0 0,1 0,-1 0,0 0,0 1,0-1,0 1,0 0,0 0,0 0,-1 0,1 0,-1 0,0 1,1-1,-1 1,0 0,0 0,-1 0,1 0,-1 0,1 0,-1 0,0 0,0 1,0-1,-1 0,1 1,-1-1,0 2,0 2,0 0,-1 0,0 0,-1-1,1 1,-1-1,-1 1,1-1,-1 0,0 0,0 0,-1 0,0 0,0-1,-2 3,-26 47,31-54,1 0,-1 1,1-1,-1 0,1 0,0 1,0-1,0 0,0 1,0-1,0 0,0 1,0-1,0 0,0 1,1-1,-1 0,1 0,-1 1,1-1,-1 0,1 0,0 0,-1 0,1 0,0 0,0 0,0 0,0 0,0 0,0 0,0 0,0-1,0 1,0 0,1-1,-1 1,0-1,0 0,1 1,-1-1,0 0,1 1,61 5,-58-6,113-3,-93 2</inkml:trace>
  <inkml:trace contextRef="#ctx0" brushRef="#br0" timeOffset="1147.16">1417 788,'38'-4,"18"-3,4-3,-4-2,-6 3,-7 1,-6 4,-4 1,-3 2,-2 1,-1 0,-5 0</inkml:trace>
  <inkml:trace contextRef="#ctx0" brushRef="#br0" timeOffset="1849.217">2009 365,'39'117,"-28"-94,157 404,-169-426,1 0,0 1,0-1,0 0,0 1,0-1,1 0,-1 0,0 1,1-1,-1 0,0 0,1 0,0 1,-1-1,1 0,0 0,-1 0,1 0,0 0,0 0,0 0,0 0,0-1,0 1,0 0,0 0,0-1,0 1,0-1,1 1,-1-1,0 1,0-1,0 0,1 0,-1 0,0 1,1-1,-1 0,0 0,0-1,1 1,-1 0,0 0,0-1,1 1,-1-1,0 1,0-1,0 1,0-1,1 0,-1 1,0-1,0 0,-1 0,1 0,0 0,0 0,0-1,11-16,-2-2,-1 1,0-1,-1 0,-1-1,1-9,19-52,145-408,-168 476</inkml:trace>
  <inkml:trace contextRef="#ctx0" brushRef="#br0" timeOffset="2118.329">2686 874,'5'24,"2"12,-1 6,-1-1,-2-6</inkml:trace>
  <inkml:trace contextRef="#ctx0" brushRef="#br0" timeOffset="2583.756">2969 55,'3'-5,"0"1,0 0,1 0,-1 1,1-1,0 1,0-1,0 1,0 1,1-1,-1 1,1-1,0 1,0 1,0-1,0 1,0-1,0 1,0 1,0-1,0 1,5 0,-8 0,1 0,0-1,-1 2,1-1,-1 0,1 0,-1 1,1-1,-1 1,1 0,-1 0,0 0,1 0,-1 0,0 1,0-1,0 1,0-1,0 1,0 0,0 0,-1 0,1-1,-1 2,1-1,-1 0,0 0,1 0,-1 1,-1-1,1 1,0-1,0 1,-1-1,0 1,1-1,-1 1,0-1,0 1,0-1,-1 1,1-1,0 1,-1-1,0 2,-24 62,21-58,0-1,0 1,1 0,0 0,1 0,-1 1,2-1,-1 0,1 1,0-1,1 1,0-1,0 1,1-1,0 2,2-7,0 1,1 0,-1-1,1 0,0 0,0 0,0 0,0-1,0 0,0 1,1-2,-1 1,1 0,0-1,-1 0,1 0,0 0,0-1,-1 1,1-1,0 0,0-1,0 1,-1-1,1 0,3-1,5 1,75-13,-63 6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22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1 284,'73'0,"177"-11,19-25,-193 26,-86 14,-2 2</inkml:trace>
  <inkml:trace contextRef="#ctx0" brushRef="#br0" timeOffset="269.725">113 510,'34'-5,"15"-2,5 1,3 1,-5-3,-5-1,-6 2,0 2,-3 1,-3 3,-2 0,-3 0,0 2,-7 4,-6 1</inkml:trace>
  <inkml:trace contextRef="#ctx0" brushRef="#br0" timeOffset="1182.092">423 1,'81'61,"111"42,45-4,-235-99,-1 0,1 0,-1 0,0 1,1-1,-1 0,0 1,0-1,1 1,-1-1,0 1,0 0,0-1,1 1,-1 0,0 0,0 0,0 0,0 0,-1 0,1 0,0 0,0 0,-1 1,1-1,0 0,-1 0,1 1,-1-1,0 0,1 1,-1-1,0 0,0 1,0-1,0 0,0 1,0-1,0 0,-1 1,1-1,0 0,-1 1,1-1,-1 0,1 1,-1-1,0 0,1 0,-1 0,0 0,0 0,0 0,0 0,0 0,0 0,0 0,0 0,0-1,-1 1,-113 72,-125 121,170-114,61-64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1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0 174,'2'-5,"0"0,0 0,0 0,1 1,-1-1,1 1,0 0,1-1,-1 1,1 1,-1-1,1 0,1 1,-1 0,0 0,3-1,-7 4,20-13,2 2,-1 0,2 1,-1 1,1 1,1 2,11-3,-22 6,15-4,-1 1,2 2,-1 1,0 1,0 1,25 3,-51-2,1 0,-1 0,0 0,0 1,1-1,-1 1,0-1,0 1,1 0,-1 0,0 0,0 0,0 0,0 0,-1 1,1-1,0 1,0-1,-1 1,1 0,-1 0,1 0,-1 0,0 0,0 0,0 0,0 0,0 0,0 0,-1 0,1 1,-1-1,0 0,1 0,-1 1,0-1,0 0,0 1,-1-1,1 0,0 1,-1-1,0 0,1 0,-1 0,0 0,0 1,0-1,-2 1,-10 25,-1-1,-2 0,0-2,-2 0,-1 0,-1-2,-1 0,-1-2,-4 3,-47 55,71-77,1 0,-1 1,1-1,0 1,0-1,0 1,1-1,-1 1,1 0,-1-1,1 1,0 0,0-1,0 1,0 0,0-1,1 1,-1 0,1-1,0 1,0-1,0 1,0-1,0 1,1-1,-1 0,1 1,-1-1,1 0,0 0,0 0,0 0,0-1,0 1,0 0,0-1,1 1,4 3,0-1,0 0,0 0,0 0,1-1,-1 0,1-1,0 0,-1 0,1 0,0-1,0 0,0-1,1 0,-1 0,0-1,0 0,0 0,0-1,1 0,94-28,-85 23</inkml:trace>
  <inkml:trace contextRef="#ctx0" brushRef="#br0" timeOffset="683.252">847 89,'18'39,"67"244,-84-282,-1 1,0-1,0 0,1 0,-1 0,0 0,1 0,-1 0,1 0,0 0,-1 0,1 0,0 0,0 0,-1 0,1 0,0 0,0-1,0 1,0 0,0-1,0 1,0-1,0 1,0-1,0 1,1-1,-1 0,0 0,0 1,0-1,0 0,1 0,-1 0,0 0,0 0,0-1,0 1,0 0,1 0,-1-1,0 1,0-1,0 1,0-1,0 1,0-1,0 0,0 0,0 1,0-1,-1 0,1 0,0 0,0 0,-1 0,16-18,-2 0,0-1,-1-1,-1 0,-1-1,-1 0,0-4,14-26,32-55,-56 106,0 0,1 1,-1-1,0 0,0 1,0-1,1 1,-1-1,0 1,1-1,-1 0,0 1,1-1,-1 1,1 0,-1-1,1 1,-1-1,1 1,-1 0,1-1,-1 1,1 0,0 0,-1-1,1 1,-1 0,1 0,0 0,-1 0,1 0,0 0,-1 0,1 0,0 0,-1 0,1 0,-1 0,1 0,0 0,-1 1,1-1,-1 0,1 1,0-1,-1 0,1 1,-1-1,1 0,-1 1,1-1,-1 1,0-1,1 1,-1-1,0 1,1-1,-1 1,0 0,1-1,-1 1,0-1,0 1,0 0,7 43,-7-31,0 1,1-1,0 1,1-1,0 1,1-1,1 0,0 0,1-1,0 1,1-1,1 0,-1 0,2-1,0 0,0 0,8 7,-14-16,1-1,-1 0,0 1,0-1,1 0,-1 0,0 0,1 0,-1-1,1 1,-1-1,1 0,-1 1,1-1,0 0,-1 0,1-1,-1 1,1-1,-1 1,1-1,-1 0,0 0,1 0,-1 0,0 0,1 0,-1-1,0 1,0-1,0 1,0-1,-1 0,1 0,0 0,0 0,53-84,-50 78,108-224,-102 208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4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0 170,'267'-39,"306"-53,-437 64,-90 20,-25 6</inkml:trace>
  <inkml:trace contextRef="#ctx0" brushRef="#br0" timeOffset="703.546">340 735,'53'-114,"5"4,31-39,-87 145,64-73,-63 78,0 0,0 0,0 0,0 1,0 0,-1-1,1 1,-1 0,1 0,-1 0,0 1,1-1,-1 1,0-1,-1 1,1 0,0-1,-1 1,0 0,1 0,-1 0,0 0,-1 0,1 1,0-1,-1 1,2 0,8 38,-11-38,1 0,0 0,0 0,0 0,0 0,1 0,-1 0,1 0,0 0,1-1,-1 1,0 0,1-1,0 1,0-1,0 1,0-1,1 0,-1 0,1 0,0 0,0 0,0-1,0 1,0-1,1 0,-1 0,0 0,1-1,0 1,-1-1,1 1,0-1,0-1,2 1,1-3,1-2,0 1,-1-1,0 0,0 0,0-1,-1 0,1 0,-1-1,0 0,-1 0,2-2,8-6,156-141,-169 152,1 0,0 0,-1 1,1 0,0-1,0 1,0 0,1 0,-1 0,0 1,1-1,-1 1,1 0,0 0,-1 0,1 1,0-1,-1 1,1 0,0 0,0 0,0 0,-1 1,1-1,0 1,-1 0,1 0,-1 0,1 1,-1 0,1-1,-1 1,0 0,0 0,0 1,0-1,2 2,-2 7,0-1,-1 0,0 1,-1 0,0-1,0 1,-1 0,-1-1,0 1,-1 6,0-6,1 0,0 0,1 0,0 0,1 0,0 0,1 0,0 0,4 9,19 10,-9-22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0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613,'5'0,"6"0,7 0,4 0,3 0,3 0,1 0,1 0,-1-5,0-1,0 0,0 1,0 1,-6 2</inkml:trace>
  <inkml:trace contextRef="#ctx0" brushRef="#br0" timeOffset="235.433">1271 867,'24'0,"13"0,4-5,1-1,-3-1,-2 2,-3 2,-3 1,-7-4,-6-1</inkml:trace>
  <inkml:trace contextRef="#ctx0" brushRef="#br0" timeOffset="-1795.077">1 444,'91'255,"-68"-187,-4 0,-2 1,2 38,0-35,-18-71,-1-1,0 1,1-1,-1 0,0 1,1-1,-1 0,0 1,1-1,-1 0,1 1,-1-1,0 0,1 0,-1 0,1 1,-1-1,1 0,-1 0,1 0,-1 0,1 0,-1 0,1 0,-1 0,1 0,-1 0,1 0,-1 0,1 0,-1 0,0-1,1 1,-1 0,1 0,-1 0,1-1,-1 1,0 0,1-1,-1 1,1 0,-1-1,0 1,1 0,-1-1,0 1,0-1,1 1,-1-1,0 1,0 0,0-1,0 1,0-1,1 1,-1-1,0 1,0-1,0 1,0-1,11-32,103-464,-84 308,-28 163</inkml:trace>
  <inkml:trace contextRef="#ctx0" brushRef="#br0" timeOffset="-658.979">452 924,'77'-15,"-69"12,0 1,0-1,1 1,-1 1,0 0,1 0,-1 0,1 1,-1 1,1-1,-1 1,7 2,-14-2,1 0,-1-1,1 1,-1 0,0 0,1 0,-1 0,0 1,1-1,-1 0,0 0,0 1,0-1,0 1,-1-1,1 1,0-1,-1 1,1-1,0 1,-1 0,0-1,1 1,-1 0,0-1,0 1,0 0,0 0,0-1,-1 1,1 0,0-1,-1 1,1 0,-1-1,0 1,1-1,-1 1,0-1,0 1,0-1,-1 1,-43 64,-52 19,97-85,-1 1,0-1,0 0,1 0,-1 1,0-1,1 1,-1-1,0 1,1-1,-1 1,1-1,-1 1,1 0,-1-1,1 1,-1 0,1-1,0 1,-1 0,1-1,0 1,-1 0,1 0,0 0,0-1,0 1,0 0,0 0,0 0,0-1,0 1,0 0,0 0,0 0,1-1,-1 1,0 0,0 0,1-1,-1 1,1 0,-1-1,1 1,-1 0,1-1,-1 1,1-1,-1 1,1-1,0 1,-1-1,1 1,0-1,-1 1,1-1,0 0,0 0,-1 1,1-1,0 0,0 0,0 0,0 0,58 5,-54-5,122-31,-105 21</inkml:trace>
  <inkml:trace contextRef="#ctx0" brushRef="#br0" timeOffset="3367.931">537 77,'216'-67,"-214"65,1 1,-1 0,0 0,1 0,-1 0,1 0,-1 1,1-1,-1 1,1-1,0 1,-1 0,1 0,-1 0,1 1,0-1,-1 0,1 1,-1 0,1 0,-1 0,1 0,-1 0,0 0,0 0,1 1,-1-1,0 1,0 0,0-1,0 1,-1 0,1 0,-1 0,1 1,-1-1,1 0,-1 0,0 1,0-1,0 1,-1-1,1 3,-2 2,0 1,-1-1,0 1,-1-1,0 0,0 0,0 0,-1 0,0-1,0 1,-1-1,0 0,0 0,0-1,-1 0,1 0,-6 3,-32 38,43-45,-1-1,1 1,-1 0,1-1,-1 1,1 0,0 0,-1-1,1 1,0 0,0 0,0 0,-1 0,1-1,0 1,0 0,0 0,0 0,0 0,1-1,-1 1,0 0,0 0,0 0,1-1,-1 1,0 0,1 0,-1-1,1 1,-1 0,1-1,-1 1,1-1,0 1,-1 0,1-1,0 1,-1-1,1 1,0-1,-1 0,1 1,0-1,0 0,0 0,-1 1,1-1,0 0,0 0,0 0,0 0,-1 0,1 0,0 0,0 0,0-1,58 5,-54-4,114-2,-94 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7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1 340,'10'94,"31"157,96 166,-137-415,0-1,0 0,0 1,0-1,1 0,-1 0,0 1,0-1,1 0,-1 0,1 1,-1-1,1 0,0 0,-1 0,1 0,0 0,0 0,0 0,0 0,0 0,0 0,0 0,0-1,0 1,0 0,0-1,0 1,1-1,-1 1,0-1,0 0,1 1,-1-1,0 0,0 0,1 0,-1 0,0 0,1 0,-1 0,0-1,0 1,1 0,-1-1,0 1,0-1,1 1,-1-1,0 0,0 1,0-1,0 0,0 0,0 0,42-107,-31 66,106-357,-40 165,-75 226,-6 14</inkml:trace>
  <inkml:trace contextRef="#ctx0" brushRef="#br0" timeOffset="282.97">593 961,'0'24,"0"12,0 6,5-5,1-9</inkml:trace>
  <inkml:trace contextRef="#ctx0" brushRef="#br0" timeOffset="1109.757">876 57,'52'-19,"91"-18,-45 45,-96-7,0-1,1 1,-1 0,0 0,0 1,0-1,0 0,0 1,0-1,0 1,0-1,-1 1,1 0,-1 0,1 0,-1 0,0 0,1 0,-1 0,0 1,0-1,-1 0,1 1,0-1,-1 0,0 1,1-1,-1 1,0-1,0 0,0 1,-1-1,1 1,-1-1,1 0,-1 1,0 1,-4 9,0-1,-1 1,-1-1,0 0,0 0,-1-1,0 0,-1 0,-2 0,-27 37,36-46,1-1,-1 1,1 0,0-1,-1 1,1 0,0 0,0 0,0 0,0 0,0 0,1 0,-1 0,0 1,1-1,0 0,0 0,-1 0,1 1,0-1,1 0,-1 0,0 0,1 1,-1-1,1 0,0 0,0 0,-1 0,1 0,1 0,-1 0,0 0,0-1,1 1,-1 0,1-1,-1 1,1-1,0 1,0-1,0 0,-1 0,1 0,0 0,0 0,0 0,1 0,-1-1,0 1,0-1,0 0,2 1,14 1,0-1,0 0,0-2,0 0,0-1,0 0,-1-2,1 0,6-3,24-2,-26 6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6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1 282,'14'0,"10"0,5 0,3 0,1 0,-1 0,-1-4,5-3,0 1,-1 2,-2-5,-2 1,0 1,-2 2,-1 1,-5 2</inkml:trace>
  <inkml:trace contextRef="#ctx0" brushRef="#br0" timeOffset="271.022">227 1,'0'38,"0"18,0 4,0-4,0-6,0-7,0-6,4-4,3-4,-1-1,-1-1,3-5,0-1,5-4,-2-6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2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61,'0'-1,"0"-1,0 0,0 0,0 1,1-1,-1 0,0 0,1 1,-1-1,1 0,-1 1,1-1,0 1,0-1,0 1,0-1,0 1,0-1,0 1,1 0,-1 0,0 0,1-1,-1 1,1 1,-1-1,1 0,-1 0,1 0,0 1,-1-1,1 1,0-1,-1 1,2 0,14-5,-1 2,1 0,0 0,-1 2,1 0,0 1,0 1,9 1,-24-2,1 0,-1 0,0 1,0-1,1 1,-1-1,0 1,0 0,1 0,-1 0,0 0,0 0,0 0,0 0,0 1,-1-1,1 1,0 0,-1-1,1 1,-1 0,1 0,-1 0,0 0,0 0,0 0,0 0,0 0,-1 1,1-1,0 0,-1 0,0 1,1-1,-1 0,0 1,0-1,-1 0,1 1,0-1,-1 0,0 1,1-1,-1 0,0 0,0 0,0 0,-1 2,-40 58,-10 27,51-87,0 1,1-1,-1 0,1 1,0-1,0 1,0-1,0 1,0-1,0 1,1-1,-1 0,1 1,0-1,0 0,0 1,0-1,0 0,0 0,0 0,1 0,-1 0,1 0,-1 0,1 0,0-1,0 1,0-1,0 1,0-1,0 0,0 0,1 0,-1 0,0 0,0 0,1 0,-1-1,1 1,101 6,-93-7,47-2,-33 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48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1,'24'4,"13"2,4 0,1-1,-2-1,-4-2,-2-1,-3-1,-1 0,-2 0,0 5,0 1,-1 0,-4-6,-2-3,-3-1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48.3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69,'34'0,"20"-5,6-1,3 0,-5 1,-8-3,-7-1,-6 2,-5 2,-3 1,-1-3,-6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47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51,'4'2,"-1"-1,1 1,0 0,0 0,-1 1,0-1,1 1,-1-1,0 1,0 0,0 0,-1 0,1 1,-1-1,0 1,1-1,-2 1,1 0,0 0,16 39,-2 0,-2 1,-2 1,6 41,10 39,30 114,-59-238,1 0,0-1,-1 1,1 0,0 0,0 0,0-1,0 1,0 0,0 0,0 0,0 0,0-1,0 1,0 0,0 0,0 0,1-1,-1 1,0 0,1 0,-1 0,0-1,1 1,-1 0,1-1,-1 1,1 0,0-1,-1 1,1-1,-1 1,1-1,0 1,0-1,-1 0,1 1,0-1,0 0,-1 1,1-1,0 0,0 0,0 0,0 0,-1 0,1 0,0 0,0 0,0 0,0 0,-1 0,1-1,0 1,0 0,0 0,-1-1,1 1,0-1,-1 1,1-1,0 1,-1-1,1 1,0-1,-1 1,1-1,41-131,149-407,-170 457,-54 180,23-71</inkml:trace>
  <inkml:trace contextRef="#ctx0" brushRef="#br0" timeOffset="420.207">508 588,'77'-30,"20"6,-94 24,0 0,-1-1,1 1,-1 0,1 0,-1 1,1-1,0 1,-1-1,1 1,-1 0,0 0,1 0,-1 0,0 0,1 0,-1 1,0-1,0 1,0 0,0-1,0 1,-1 0,1 0,0 0,-1 0,0 1,1-1,-1 0,0 1,0-1,0 0,-1 1,1-1,0 1,-1 1,-1 6,0 0,-1 0,0 0,-1 0,0 0,0-1,-1 1,-1-1,1 0,-2 0,1 0,-1-1,0 0,-1 0,0 0,0-1,-3 2,-12 17,-41 61,63-86,-1 1,0-1,1 1,-1-1,0 1,1 0,0-1,-1 1,1 0,0 0,0-1,0 1,0 0,0-1,1 1,-1 0,0-1,1 1,-1 0,1-1,0 1,-1-1,1 1,0-1,0 1,0-1,0 1,0-1,0 0,1 0,-1 1,0-1,1 0,-1 0,0 0,1-1,-1 1,1 0,0 0,-1-1,1 1,0-1,-1 0,1 1,1-1,81 4,34-32,-93 19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45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113 311,'350'-17,"-133"-12,-215 28,12-2,-1 0,1 1,0 1,0 0,0 1,0 0,-1 1,11 2,-7 3</inkml:trace>
  <inkml:trace contextRef="#ctx0" brushRef="#br0" timeOffset="286.477">0 650,'338'-46,"-107"23,-121 7,-86 15</inkml:trace>
  <inkml:trace contextRef="#ctx0" brushRef="#br0" timeOffset="748.172">367 0,'0'7,"1"0,0 0,0 0,1 0,-1 0,1 0,1-1,-1 1,1-1,1 0,-1 0,1 0,0 0,0 0,1-1,-1 0,1 0,0 0,1-1,-1 1,1-1,0-1,0 1,0-1,0 0,1 0,2 0,332 113,-334-114,0-1,1 1,-1 0,0 1,0 0,0 0,0 0,-1 1,1 0,-1 0,0 1,0 0,-1 0,1 0,-1 0,0 1,0 0,-1 0,0 1,0-1,-1 1,1 0,-1 0,-1 0,1 0,-1 2,-2-1,0 0,0 0,-1 0,0 0,-1 0,0 0,0 0,-1-1,1 1,-2-1,1 0,-1 1,0-2,-1 1,1 0,-1-1,-1 0,-1 1,-116 97,102-88,-50 29,58-39,-1 1,1 1,1 0,0 1,0 0,1 1,0 1,0-1,1 1,1 1,0 0,-1 2,2 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49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1158,'-2'0,"1"-1,-1 1,1-1,0 1,0-1,-1 1,1-1,0 0,0 0,0 0,-1 0,1 1,0-2,0 1,1 0,-1 0,0 0,0 0,0 0,1-1,-1 1,1 0,-1-1,1 1,-1 0,1-1,0 1,0-1,-1 1,1 0,0-1,1 1,-1-1,0 1,0-1,0 1,1 0,-1-1,1 1,-1 0,1-1,0 1,-1 0,1 0,0 0,0-1,0 1,0 0,0 0,0 0,0 0,0 1,0-1,0 0,1 0,-1 1,0-1,0 0,1 1,-1 0,1-1,-1 1,29-12,0 1,1 1,0 2,1 1,0 2,23-2,-42 6,-10-1,0 1,0 0,1 0,-1 1,0-1,1 1,-1-1,0 1,1 0,-1 0,1 1,-1-1,0 1,1-1,-1 1,0 0,0 0,1 1,-1-1,0 1,0-1,0 1,-1 0,1 0,0 0,-1 1,1-1,-1 1,0-1,0 1,0 0,0-1,0 1,-1 0,1 1,-1-1,0 0,0 0,0 0,0 1,-1-1,1 0,-1 2,-4 10,-1 1,-1-1,0 0,-1-1,-1 0,0 0,-1 0,0-1,-1 0,-1-1,0-1,0 1,-1-2,-1 1,-44 48,25-25,23-26,0 1,0 0,1 0,1 1,0 0,0 0,1 1,0-1,-4 12,9-19,1 0,0 0,-1 0,1 0,0 0,1-1,-1 1,0 0,1 0,0 0,0 0,0-1,0 1,0 0,0-1,0 1,1-1,0 1,-1-1,1 0,0 0,0 0,0 0,0 0,1 0,-1 0,1-1,-1 1,1-1,0 1,85 30,-70-32,0-1,1 0,-1-2,0 0,-1-1,1 0,0-2,-1 0,0-1,-1-1,0 0,7-5,-2 0,-4 1</inkml:trace>
  <inkml:trace contextRef="#ctx0" brushRef="#br0" timeOffset="632.127">1131 988,'-1'44,"2"0,3 0,1 0,2 0,8 22,-15-65,47 116,-45-114,0 0,0 0,0 0,0 0,0 0,1 0,-1-1,1 1,0-1,0 0,0 0,0 0,0 0,0-1,0 1,1-1,-1 1,1-1,-1 0,1-1,-1 1,1-1,-1 1,1-1,0 0,-1-1,1 1,0 0,-1-1,1 0,-1 0,1 0,-1 0,7-5,0-1,0 1,-1-2,0 1,0-1,-1 0,0-1,-1 0,0 0,0-1,3-7,-8 14,83-136,-85 140,0 0,1-1,-1 1,0-1,0 1,1-1,-1 1,1-1,-1 1,0-1,1 0,-1 1,1-1,-1 1,1-1,-1 0,1 0,-1 1,1-1,0 0,-1 0,1 0,-1 1,1-1,-1 0,1 0,0 0,-1 0,1 0,-1 0,1 0,0 0,-1 0,1-1,-1 1,1 0,0 0,-1-1,1 1,-1 0,1 0,-1-1,1 1,-1-1,1 1,-1 0,0-1,1 1,-1-1,1 0,2 14,7 24,-10-29,1-1,0 0,1 0,-1 0,1 1,1-2,-1 1,1 0,0 0,1-1,0 0,0 0,0 0,1 0,0-1,0 1,0-1,0 0,1-1,0 1,1-1,0-4,-1-1,1 0,0 0,-1-1,1 0,-1 0,1 0,-1-1,0 0,0 0,0-1,0 1,-1-1,1-1,-1 1,0-1,-1 0,1 0,-1 0,0 0,0-1,3-5,144-236,-95 132,-46 91</inkml:trace>
  <inkml:trace contextRef="#ctx0" brushRef="#br0" timeOffset="978.506">538 1807,'260'-13,"0"-11,144-37,-370 56,273-35,-278 40</inkml:trace>
  <inkml:trace contextRef="#ctx0" brushRef="#br0" timeOffset="1619.277">848 2372,'257'-286,"-110"127,-147 158,0 0,1 0,-1 0,1 0,-1 0,1 1,-1-1,1 0,-1 0,1 0,0 0,-1 1,1-1,0 0,0 1,0-1,0 1,-1-1,1 1,0-1,0 1,0-1,0 1,0 0,0 0,0-1,0 1,0 0,0 0,0 0,0 0,1 0,-1 0,0 1,0-1,0 0,0 0,0 1,0-1,-1 1,1-1,0 1,0-1,0 1,0-1,0 1,-1 0,1 0,0-1,-1 1,1 0,0 0,-1 0,1 0,-1-1,1 2,9 185,-9-185,-1 1,1-1,0 0,0 0,0 0,1-1,-1 1,0 0,1 0,-1-1,1 1,-1 0,1-1,0 0,0 1,0-1,-1 0,1 0,0 0,1 0,-1 0,0-1,0 1,0-1,0 1,1-1,-1 0,0 0,0 0,0 0,1 0,-1 0,0-1,0 1,1-1,71-34,173-173,-246 206,1-1,-1 1,1 0,0-1,0 1,0 0,0 0,0 0,1 0,-1 1,1-1,-1 1,1-1,-1 1,1 0,0 0,0 0,-1 0,1 0,0 1,0-1,0 1,0 0,0 0,0 0,0 0,0 1,-1-1,1 1,0 0,0-1,0 1,-1 0,1 1,0-1,-1 0,1 1,-1 0,1-1,-1 1,0 0,0 0,0 1,0-1,2 11,-1 1,-1-1,0 0,-1 1,0 0,-1-1,0 1,-2 6,8 95,24-50,-16-50</inkml:trace>
  <inkml:trace contextRef="#ctx0" brushRef="#br0" timeOffset="2193.716">2288 1695,'34'4,"15"-2,5-2,2-2,-3 1,-6 0,-1 0,-4-5,-5-1,-2 1,-4 1,-2 1,-1 2,-5 1</inkml:trace>
  <inkml:trace contextRef="#ctx0" brushRef="#br0" timeOffset="2435.827">2598 1440,'5'33,"1"17,-4 9,-4-1,0-1,-1 0,-4-5,-1-2,0-4,3-6,1-4,6-4,8-8,3-7</inkml:trace>
  <inkml:trace contextRef="#ctx0" brushRef="#br0" timeOffset="2863.828">3106 1186,'11'22,"-1"0,-1 1,-1 0,-1 0,-1 1,-2 0,0 0,-1 1,-1-1,-2 1,0-1,-3 17,11 134,60 119,-68-293,0 0,0 0,-1 0,1 0,0 0,0 0,0 0,0 0,0 0,0 0,0 0,0 0,1 0,-1 0,0 0,0-1,1 1,-1 0,1 0,-1 0,1 0,-1 0,1-1,0 1,-1 0,1 0,0-1,0 1,-1 0,1-1,0 1,0-1,0 1,0-1,0 0,0 1,-1-1,1 0,0 1,0-1,0 0,0 0,0 0,0 0,0 0,0 0,0 0,0-1,0 1,0 0,0 0,0-1,0 1,0 0,0-1,0 1,0-1,-1 0,1 1,0-1,0 1,-1-1,1 0,0 0,7-12,0-1,-1 0,0 0,-1-1,-1 0,0 0,-1 0,2-16,12-35,163-469,-143 443,-31 80</inkml:trace>
  <inkml:trace contextRef="#ctx0" brushRef="#br0" timeOffset="3117.696">3699 1863,'-9'34,"-9"11,-1 2,3-1,9-10,6-9</inkml:trace>
  <inkml:trace contextRef="#ctx0" brushRef="#br0" timeOffset="3499.914">3924 988,'8'-6,"0"1,1-1,0 1,0 1,0 0,0 0,0 1,1 0,0 0,0 1,-1 0,1 1,0 0,0 1,0 0,0 1,0 0,0 0,0 1,0 0,0 1,2 1,-10-3,1 0,-1 1,0-1,0 1,0 0,0-1,0 1,0 0,-1 0,1 0,-1 1,1-1,-1 0,0 0,0 1,0-1,0 1,0-1,-1 1,1-1,-1 1,1-1,-1 1,0 0,0-1,0 1,0-1,-1 1,1 0,-1-1,0 1,1-1,-1 1,0-1,-1 1,-54 85,36-63,18-24,0 1,1-1,-1 1,0 0,1 0,-1 0,1 0,-1 0,1 0,0 0,0 0,0 0,0 1,1-1,-1 0,0 1,1-1,0 0,-1 1,1-1,0 1,0-1,0 1,1-1,-1 0,1 1,-1-1,1 0,0 1,0-1,0 0,0 0,0 1,0-1,1 0,-1 0,1-1,-1 1,1 0,0 0,0-1,1 2,109 6,-29-7,-58 3</inkml:trace>
  <inkml:trace contextRef="#ctx0" brushRef="#br0" timeOffset="4445.458">482 508,'-10'-4,"-1"-1,1 2,-1-1,0 1,0 1,0 0,0 1,0 0,0 0,-1 1,1 1,0 0,0 0,0 1,0 1,0 0,0 0,0 1,1 0,0 1,0 0,0 1,1 0,-1 1,2 0,-1 0,1 0,0 1,0 1,1-1,0 1,1 1,0-1,-5 10,-2 20,2 1,1 0,2 1,2 0,2 0,1 0,2 1,2-1,3 8,25 266,-26-166,-6 0,-7 0,-17 75,-21 67,35-219,8-54,1-1,1 1,1 0,1 0,0 0,1 0,1-1,3 18,-3-31,0-1,0 1,1-1,-1 0,1 0,0 1,0-1,0-1,0 1,1 0,-1 0,1-1,-1 1,1-1,0 0,0 0,0 0,1 0,-1-1,0 1,0-1,1 0,-1 0,1 0,-1 0,4 0,105 0,-75-4,77 2,-89 1</inkml:trace>
  <inkml:trace contextRef="#ctx0" brushRef="#br0" timeOffset="5401.397">4150 424,'34'-1,"0"1,0 2,0 1,-1 2,1 1,-1 2,17 6,-45-10,1 1,-1 0,0-1,0 2,0-1,-1 0,0 1,0 0,0 0,-1 0,0 1,0-1,0 1,-1-1,0 1,0 0,-1 0,0 0,0 0,-1 0,0 0,0 0,0 0,-1 0,0 0,0 0,-1 0,-2 5,1 30,1 908,-25-649,-4-36,31-248,1-14,0 0,-1 1,0-1,1 1,-1-1,0 1,0-1,-1 1,1-1,-1 1,0-1,0 1,0-1,0 0,-1 0,1 1,-1-1,0 0,0 0,0 0,0-1,0 1,-1-1,1 1,-1-1,1 0,-3 2,-19 4,-1-1,1-1,-1-1,0-1,0-2,-15 0,-61 9,-29 5,104-15</inkml:trace>
  <inkml:trace contextRef="#ctx0" brushRef="#br0" timeOffset="5965.888">4857 1,'-20'33,"-5"17,0 4,6-3,0-4,4-6,4-5,-1-4,2-7</inkml:trace>
  <inkml:trace contextRef="#ctx0" brushRef="#br0" timeOffset="6212.555">5110 198,'-33'38,"-17"18,-9 9,1-2,6-2,6-7,7-7,4-7,5-6,6-3,3-8,5-2,5-6</inkml:trace>
  <inkml:trace contextRef="#ctx0" brushRef="#br0" timeOffset="6514.404">4941 622,'274'-27,"-272"27,-1-1,1 1,0 0,-1-1,1 1,0 0,0 0,-1 0,1 0,0 1,-1-1,1 0,0 1,-1-1,1 1,-1 0,1-1,0 1,-1 0,0 0,1 0,-1 0,1 0,-1 0,0 1,0-1,0 0,0 0,0 1,0-1,0 1,0-1,-1 1,1 0,0-1,-1 1,1-1,-1 1,0 0,0-1,1 1,-1 0,0 0,0-1,-1 1,1 0,0-1,-1 1,1 0,-1-1,1 1,-1 0,-7 12,-2 0,0 0,0-1,-1 0,-1-1,0 0,0-1,-1 0,-1-1,0-1,-5 3,-15 12,24-17,-43 37,53-43,-1 0,0 0,0 0,0 0,0 0,1 0,-1 0,0 0,1 0,-1 0,1 1,-1-1,1 0,0 0,-1 0,1 1,0-1,0 0,0 0,0 1,0-1,0 0,0 1,1-1,-1 0,0 0,1 0,-1 1,1-1,-1 0,1 0,-1 0,1 0,0 0,0 0,-1 0,1 0,0 0,0 0,0 0,0-1,0 1,0 0,0-1,1 1,6 2,0-1,0 0,0-1,0 0,0 0,1-1,-1 0,0 0,0-1,0 0,1 0,-1-1,0 0,3-2,28-3,-13 3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4:02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1,'537'0,"-513"0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4:02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80,'66'1,"152"-13,35-51,-229 57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4:13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255 870,'-1'0,"1"-1,-1 1,0-1,1 1,-1-1,1 1,-1-1,1 1,-1-1,1 0,0 1,-1-1,1 0,0 1,-1-1,1 0,0 0,0 1,-1-1,1 0,0 0,0 0,0 1,0-1,0 0,0 0,1 1,-1-1,0 0,0 0,0 1,1-1,-1 0,0 0,1 1,-1-1,1 0,-1 1,1-1,-1 1,1-1,-1 1,1-1,0 1,-1-1,1 1,-1-1,1 1,0 0,0-1,-1 1,1 0,0 0,0-1,-1 1,1 0,0 0,0 0,53-36,1 3,2 2,1 3,1 2,1 3,8 0,23 3,-90 20,0 0,0-1,-1 1,1 0,0 0,0 0,0 0,0 0,0 0,0 1,-1-1,1 0,0 0,0 0,0 1,0-1,-1 1,1-1,0 0,0 1,-1 0,1-1,0 1,-1-1,1 1,-1 0,1-1,-1 1,1 0,-1 0,1-1,-1 1,0 0,1 0,-1 0,0-1,0 1,1 0,-1 0,0 0,0 0,0 0,0 0,0-1,0 1,-1 0,1 0,0 0,0 0,-1-1,1 1,0 0,-1 0,1 0,-1 0,-25 43,-130 134,53-61,92-103,-45 78,54-89,1 1,-1-1,1 1,0-1,0 1,0-1,1 1,-1 0,1-1,0 1,0 0,0-1,0 1,1 0,0-1,-1 1,1 0,0-1,1 1,-1-1,1 0,0 1,-1-1,1 0,1 0,-1 0,4 1,0 0,1-1,-1 1,1-1,0-1,0 1,0-1,0-1,0 1,1-1,-1 0,0-1,1 0,-1 0,0-1,1 1,2-2,8 1,80-24,-78 13</inkml:trace>
  <inkml:trace contextRef="#ctx0" brushRef="#br0" timeOffset="3921.734">510 1520,'-22'0,"11"0,23 0,228-11,203-57,118-23,-177 44,7 9,-157 11,-210 25</inkml:trace>
  <inkml:trace contextRef="#ctx0" brushRef="#br0" timeOffset="39231.794">425 24,'-39'-17,"26"15,1 0,-1 0,0 2,0-1,0 2,1-1,-1 2,0 0,1 0,-1 2,1-1,0 1,0 1,0 0,1 1,-1 0,1 1,1 0,-1 1,1 0,1 0,0 1,0 0,0 1,1 0,1 0,0 1,0 0,1 0,0 1,1 0,1 0,0 0,0 0,1 1,1-1,0 1,0 9,0 48,4 0,3-1,5 17,1 21,21 344,-34 128,-53-37,27-337,27-202,1-1,-1 1,1 0,0-1,-1 1,1 0,0-1,1 1,-1 0,0 0,1-1,0 1,-1-1,1 1,0 0,0-1,0 1,1-1,-1 0,1 1,-1-1,1 0,0 0,0 0,0 0,0 0,0-1,0 1,0-1,1 1,-1-1,1 0,-1 0,1 0,-1 0,1 0,0 0,-1-1,2 1,91-15,-89 11,1 1,-1-1,0 1,1 1,-1-1,1 1,0 1,-1-1,1 1,0 0,0 1,-1-1,1 1,0 0,-1 1,1 0,-1 0,3 2,9 8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4:54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3 256,'0'0,"-1"1,1-1,0 0,0 1,-1-1,1 1,0-1,0 1,0-1,0 1,0-1,0 1,0-1,0 1,0-1,0 1,0-1,0 1,0-1,0 0,0 1,0-1,1 1,-1-1,0 1,0-1,1 1,-1-1,0 0,0 1,1-1,-1 0,0 1,1-1,-1 0,1 1,-1-1,0 0,1 0,-1 1,1-1,-1 0,1 0,-1 0,1 0,-1 0,1 0,-1 0,1 0,-1 0,1 0,-1 0,1 0,-1 0,0 0,1 0,-1 0,1 0,18 4,1 0,-1-1,1-1,0-1,-1-1,20-2,0 2,206-30,-216 24,-23 0</inkml:trace>
  <inkml:trace contextRef="#ctx0" brushRef="#br0" timeOffset="448.445">229 1,'-5'4,"0"1,0 0,1 0,0 0,0 0,0 1,0 0,1 0,0 0,0 0,1 0,0 0,0 1,0-1,1 1,0 0,0-1,0 1,1 0,0 0,1-1,-1 1,1 0,1-1,-1 1,1-1,0 1,1-1,0 3,1 9,0 10,-1 1,-2-1,-1 0,-1 0,-1 1,-2-1,-5 23,-4 136,14-175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4:57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87 960,'-9'-20,"-4"44,-20 140,2 37,32-61,0-136,0 1,0-1,0 0,0 0,1 0,0 0,0 0,0 0,0 0,0-1,1 1,-1-1,1 0,0 0,0 0,1 0,-1 0,0 0,1-1,0 0,0 0,-1 0,1 0,0 0,0-1,1 0,-1 0,0 0,0 0,1-1,-1 1,0-1,2 0,11 0,1 0,-1 0,1-2,-1 0,0-1,0-1,12-5,17-10,-27 10</inkml:trace>
  <inkml:trace contextRef="#ctx0" brushRef="#br0" timeOffset="451.47">511 819,'-10'9,"1"-1,0 1,1 0,0 1,1 0,0 0,0 1,1 0,0 0,1 1,0-1,1 1,1 0,0 0,0 0,1 1,0-1,1 1,1 5,8 47,-1 97,-49 128,24-160,6 0,3 56,-11-79,20-99,4-5</inkml:trace>
  <inkml:trace contextRef="#ctx0" brushRef="#br0" timeOffset="5537.011">821 1101,'-46'109,"2"25,96-211,-30 45,-13 16,1 1,1 1,0-1,1 2,0-1,1 2,4-3,-16 15,1 0,-1 0,1 0,-1 0,0 0,1 0,-1 0,1 0,-1 1,0-1,1 0,-1 1,1-1,-1 1,0 0,0-1,1 1,-1 0,0 0,0 0,0 0,0 0,0 0,0 0,0 0,0 0,-1 1,1-1,0 0,-1 0,1 1,-1-1,1 0,-1 1,1-1,-1 1,0-1,0 0,0 1,0-1,0 1,0-1,0 1,-1-1,1 1,0-1,-1 0,1 1,-1-1,0 1,2 7,-1-6,-1 0,1 0,0-1,0 1,0 0,0 0,0-1,0 1,1 0,0 0,-1-1,1 1,0 0,0-1,0 1,1-1,-1 1,1-1,-1 0,1 0,0 0,0 0,0 0,0 0,0 0,0 0,1-1,-1 1,0-1,1 0,-1 1,1-1,0 0,-1-1,1 1,0 0,-1-1,1 0,0 1,0-1,-1 0,1 0,0-1,0 1,0-1,-1 1,1-1,2-1,106-119,-44 64,-66 56,0 0,1 0,0 0,-1 0,1 0,0 1,-1-1,1 1,0-1,0 1,-1-1,1 1,0 0,0 0,0 0,-1 0,1 0,0 0,0 0,0 1,0-1,-1 1,1-1,0 1,-1 0,1-1,0 1,-1 0,1 0,-1 0,1 1,-1-1,0 0,1 0,-1 1,0-1,0 1,0-1,0 1,0-1,0 1,-1 0,1-1,0 1,-1 0,9 108,-6-23,2-74,1-6</inkml:trace>
  <inkml:trace contextRef="#ctx0" brushRef="#br0" timeOffset="6001.277">1385 763,'83'-13,"-74"10,0 0,1 1,-1 1,1-1,-1 1,1 1,-1 0,1 0,0 1,-1 0,1 1,7 2,-15-4,0 1,0 0,0-1,0 1,-1 0,1 0,0 0,-1 1,1-1,-1 0,1 1,-1-1,1 1,-1-1,0 1,0 0,0-1,0 1,0 0,0 0,0 0,-1 0,1 0,-1 0,1 0,-1 0,0 0,0 0,0 0,0 0,0 0,0 0,0 0,-1 0,1 0,-1 0,1-1,-1 1,0 0,0 0,-1 1,-49 74,46-71,2-4,0 0,0 0,1 1,-1-1,1 1,-1-1,1 1,0 0,0 0,0 0,1 0,-1 0,1 0,-1 0,1 1,0-1,0 1,1-1,-1 1,1-1,0 1,-1-1,2 1,-1-1,0 1,1-1,-1 1,1-1,0 0,0 1,1-1,-1 0,1 0,-1 1,1-1,0-1,0 1,0 0,1 0,-1-1,1 1,-1-1,1 0,0 0,0 0,0 0,3 1,10 1,1-1,-1-1,1 0,0-1,-1-1,1 0,9-3,5 2,-6 0</inkml:trace>
  <inkml:trace contextRef="#ctx0" brushRef="#br0" timeOffset="6305.308">708 1581,'55'8,"0"-2,0-2,0-3,0-2,0-3,42-8,243-65,-313 72,-4 2</inkml:trace>
  <inkml:trace contextRef="#ctx0" brushRef="#br0" timeOffset="8486.595">1244 1807,'-7'0,"-7"-1,0 1,0 1,0 0,0 0,1 2,-1-1,1 2,-1 0,-5 3,-4 2,18-8,0-1,1 1,-1 0,1 0,0 0,-1 1,1 0,0 0,0 0,0 0,0 0,0 1,1 0,-1-1,1 1,-1 1,1-1,0 0,0 1,1 0,-1 0,1-1,0 2,0-1,0 0,0 0,1 0,0 1,0-1,0 1,0-1,1 3,2-4,0 0,1 1,0-1,0 0,0 0,0-1,0 1,0-1,1 0,-1 1,1-2,0 1,-1 0,1-1,0 1,0-1,0 0,0-1,0 1,0-1,1 1,-1-1,0 0,1-1,28 6,55 28,-86-32,0 0,-1 0,1 0,0 0,-1 1,1-1,-1 0,1 1,-1-1,1 1,-1-1,0 1,0-1,0 1,0 0,0 0,0 0,0 0,-1-1,1 1,-1 0,1 0,-1 0,0 0,0 0,0 0,0 0,0 1,0-1,0 0,-1 0,1-1,-1 1,1 0,-1 0,0 0,0 0,0 0,0-1,0 1,0 0,-1-1,1 1,0-1,-11 10,0 0,0-2,-1 1,-1-2,1 0,-1 0,-1-1,1-1,-15 4,23-7,1 0,-1 0,1-1,-1 0,0 0,0-1,0 0,0 0,-1 0,1-1,0 0,0 0,0 0,-1-1,1 0,0 0,0 0,0-1,0 0,-2-1,-4-10</inkml:trace>
  <inkml:trace contextRef="#ctx0" brushRef="#br0" timeOffset="12323.226">1499 1751,'130'-20,"-129"20,1 0,-1 1,0-1,0 1,0-1,0 1,0 0,0-1,0 1,0 0,0 0,0 0,0 0,-1 0,1 0,0 0,0 0,-1 0,1 0,-1 0,1 0,-1 0,1 0,-1 1,0-1,0 0,0 0,1 1,-1-1,0 0,0 0,-1 1,1-1,0 0,0 0,-1 0,1 1,0-1,-1 0,1 0,-1 0,0 0,1 0,-1 0,0 0,-32 48,-3-16,-29 41,64-72,0-1,1 1,-1 0,1 0,-1 0,1 0,0 0,-1 0,1 0,0 0,1-1,-1 1,0 0,0 0,1 0,-1 0,1 0,-1 0,1-1,0 1,0 0,0 0,0-1,0 1,0-1,1 1,-1-1,0 1,1-1,-1 0,1 0,-1 1,1-1,0 0,-1-1,1 1,0 0,0 0,0-1,0 1,0-1,80 2,-63-9</inkml:trace>
  <inkml:trace contextRef="#ctx0" brushRef="#br0" timeOffset="13608.197">1667 226,'37'-13,"0"2,1 1,0 2,1 2,19 0,-55 6,1 0,0 0,-1 0,1 1,-1 0,0-1,1 1,-1 1,1-1,-1 0,0 1,0 0,0-1,0 1,0 0,0 1,-1-1,1 0,-1 1,1 0,-1-1,0 1,0 0,0 0,0 0,-1 1,1-1,-1 0,0 0,0 1,0-1,0 2,10 119,-12-116,24 210,7 70,-19-121,-2-73,-5 1,-4 0,-4 9,-11 28,-6-1,-5-1,-10 14,-28 149,53-233,8-47,0 1,1 0,0-1,1 1,0 0,1 0,1-1,0 1,1 0,1 1,0-4,-2-11,0 1,-1 0,1-1,-1 1,1 0,-1-1,1 1,-1 0,1 0,-1 0,0-1,0 1,1 0,-1 0,0 0,0 0,0-1,0 1,0 0,0 0,0 0,0 0,0 0,0-1,-1 1,1 0,0 0,0 0,-1 0,1-1,-1 1,1 0,-1 0,1-1,-1 1,1 0,-1-1,1 1,-1-1,0 1,0-1,1 1,-1-1,0 1,0-1,1 0,-1 1,0-1,0 0,0 0,0 1,1-1,-1 0,0 0,0 0,0 0,0 0,0 0,1-1,-1 1,0 0,-59-4,37 2,0 0,0 1,0 2,0 0,0 2,-18 4,-5 4,26-8</inkml:trace>
  <inkml:trace contextRef="#ctx0" brushRef="#br0" timeOffset="14094.053">2598 0,'-9'7,"0"1,1 0,0 0,0 0,1 1,0 0,0 1,1 0,0 0,1 0,0 0,1 1,0 0,0 0,0 7,-24 50,-104 149,122-196,2-2</inkml:trace>
  <inkml:trace contextRef="#ctx0" brushRef="#br0" timeOffset="14340.606">2881 113,'-34'29,"-25"24,-12 7,1 4,3-5,7-2,11-7,12-6,8-7,9-4,8-3,6-2,4-6</inkml:trace>
  <inkml:trace contextRef="#ctx0" brushRef="#br0" timeOffset="14656.987">2684 621,'233'-42,"-228"40,0 0,0 1,1-1,-1 1,0 1,0-1,1 1,-1 0,0 0,1 0,-1 1,0 0,0 0,1 0,-1 1,0-1,0 1,0 1,-1-1,1 1,-1-1,1 1,0 1,-4-1,-1 0,1 0,-1 0,0 0,0 0,0 0,0 0,0 0,-1 0,1 0,-1 0,0 0,0 0,0 0,0 0,0 0,-1-1,1 1,-1 0,0-1,0 0,0 1,0-1,0 0,0 0,-1 0,1 0,-1 0,0 0,-2 2,-93 89,58-58,2 1,1 3,-29 39,61-71,0 0,1 1,0-1,1 1,-1 0,1 0,1 0,-1 0,2 1,-1-1,1 2,1-8,-1 1,1 0,0 0,1 0,-1-1,0 1,1 0,0 0,-1-1,1 1,0 0,1-1,-1 1,0-1,1 1,-1-1,1 0,0 0,0 1,0-1,0-1,0 1,0 0,0 0,1-1,-1 1,1-1,-1 0,1 0,-1 0,1 0,0 0,-1 0,3-1,18 4,0-2,0 0,0-2,0 0,0-2,8-1,55-16,-62 14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1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45,'11'261,"1"-170,-9-62,0-1,2 1,1-1,1 0,2 0,2 4,-11-31,0 0,1 0,-1 0,0-1,0 1,1 0,-1 0,1-1,-1 1,0 0,1-1,-1 1,1 0,0-1,-1 1,1-1,-1 1,1-1,0 1,0-1,-1 1,1-1,0 1,0-1,-1 0,1 0,0 1,0-1,0 0,-1 0,1 0,0 0,0 0,0 0,0 0,-1 0,1 0,0-1,0 1,0 0,-1 0,1-1,0 1,0-1,-1 1,1 0,0-1,-1 1,1-1,0 0,-1 1,1-1,-1 1,1-1,-1 0,1 0,28-43,-27 41,136-309,-53 107,-74 182,-1 5</inkml:trace>
  <inkml:trace contextRef="#ctx0" brushRef="#br0" timeOffset="431.5">452 525,'-5'10,"-6"12,-2 8,2 3,3 1,2-1,3 0,1-2,2-6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6:13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20,'3'-13,"-1"43,-4 39,-4-1,-2-1,-4 1,-5 10,-24 69,47-167,125-229,-108 212,-8 9,2 0,1 1,0 1,3 1,0 1,1 1,10-7,-31 28,0 1,0 0,0 0,0 0,0-1,1 1,-1 0,0 0,1 1,-1-1,1 0,-1 0,1 1,-1-1,1 1,0-1,-1 1,1 0,-1 0,1 0,0 0,-1 0,1 0,0 0,-1 0,1 0,-1 1,1-1,0 1,-1-1,1 1,-1 0,1 0,-1-1,0 1,1 0,-1 0,0 0,0 1,1-1,-1 0,0 0,0 1,0-1,-1 0,1 1,0-1,0 1,-1-1,1 1,-1-1,1 1,-1 0,0-1,0 1,1 0,-1-1,0 1,-1 0,1-1,2 25,-2 1,0-1,-2 0,-1 0,-1 0,-3 8,-9 148,15-181,1 1,0-1,0 0,-1 0,1 0,0 1,0-1,0 0,1 0,-1 0,0 1,0-1,1 0,-1 0,0 0,1 0,-1 0,1 1,0-1,-1 0,1 0,0 0,0-1,-1 1,1 0,0 0,0 0,0-1,0 1,0 0,0-1,0 1,0-1,0 1,1-1,-1 1,0-1,0 0,0 0,1 0,-1 1,0-1,0 0,0 0,1-1,-1 1,0 0,0 0,0-1,0 1,1 0,-1-1,0 1,0-1,0 0,0 1,0-1,0 0,0 0,0 1,0-1,0-1,14-13,0-1,-1 0,-1-1,0 0,-1-1,9-19,28-40,-14 27,72-77,-105 125,-1 1,1-1,0 1,0 0,-1 0,1 0,0 0,0 0,0 0,0 0,0 1,1-1,-1 1,0-1,0 1,0 0,0 0,1 0,-1 0,0 0,0 1,0-1,0 1,0-1,0 1,0 0,0 0,0 0,0 0,0 0,0 0,0 0,-1 1,1-1,0 1,-1-1,0 1,1-1,-1 1,0 0,0 0,1 0,-2 0,1 0,0 0,0 0,-1 0,1 0,-1 0,1 0,-1 0,0 1,0-1,0 0,0 0,0 0,-1 0,1 1,-29 202,29-202,-3 23,1-1,1 0,2 1,1-1,0 1,2-1,3 8,-1-15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6:22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0,'-5'10,"-1"7,4 1,4-7,5-5,-3-5,-2 4,-6 0,-3 4,1 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6:22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1,'0'4,"0"8,-5 0,-1-1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6:20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322 85,'-65'122,"5"4,6 2,5 2,-38 74,80-174,27-38,-2-15,-1-1,-2-1,0 0,-2-1,0 0,0-8,7-10,92-280,-109 314,23-52,-15 95,-1 181,-4-175,-4-18,0 0,1 0,1-1,1 0,1 0,1 0,1 0,0-1,1-1,1 1,11 14,-19-32,0 1,-1 0,1 0,0 0,0-1,0 1,0-1,1 0,-1 1,0-1,1 0,-1 0,0-1,1 1,-1 0,1-1,-1 0,1 1,-1-1,1 0,-1 0,1 0,-1-1,1 1,-1-1,1 1,-1-1,1 0,-1 0,0 0,1 0,-1 0,0 0,0-1,0 1,0-1,0 0,0 0,0 0,65-83,-29 23,-3-1,-3-2,-3-2,12-43,-39 106,0-1,0 1,-1-1,0 0,0 1,0-1,-1 0,0 1,0-1,0 0,0 1,-1-1,1 0,-1 1,0-1,-1 0,1 1,-1-1,-7-1,-1 5</inkml:trace>
  <inkml:trace contextRef="#ctx0" brushRef="#br0" timeOffset="322.877">1113 339,'-25'31,"2"1,1 1,1 1,2 1,1 1,-6 22,22-54,0 0,0 0,0 0,1 0,0 0,0 1,0-1,0 0,1 0,-1 1,1-1,0 0,0 1,1-1,-1 0,1 1,0-1,0 0,1 0,-1 0,1 0,0 0,0 0,0 0,1 0,-1-1,1 0,0 1,0-1,0 0,0 0,1 0,-1-1,1 1,1 0,9-1,0-1,0-1,0 0,1-1,-1 0,0-1,0-1,-1 0,1-1,0 0,-1-1,0 0,0-2,-1 1,1-1,-2-1,6-4,-9 6,0 1,-1-2,1 1,-1-1,-1 0,1-1,-1 1,-1-1,1-1,-1 1,-1-1,1 0,-2 0,1 0,-1 0,0-1,-1 1,0-1,-1 0,0 1,-1-1,0 0,0 0,-2-8,1 12,-1 0,0 0,0 0,-1 0,0 0,0 1,0 0,0 0,-1-1,0 2,0-1,0 0,-1 1,0 0,1 0,-1 0,-1 1,1 0,-1 0,1 0,-1 0,0 1,0 0,0 1,-4-2,-14-2</inkml:trace>
  <inkml:trace contextRef="#ctx0" brushRef="#br0" timeOffset="623.76">1790 1,'-17'172,"8"0,7 51,-9-124,5-81</inkml:trace>
  <inkml:trace contextRef="#ctx0" brushRef="#br0" timeOffset="868.428">1480 395,'33'0,"17"0,9-5,-1-1,-1 0,-5 1,-6 2,-2 1,-4 1,-3 0,-4 1,-2 0,-2 1,-1-1,-5 0</inkml:trace>
  <inkml:trace contextRef="#ctx0" brushRef="#br0" timeOffset="1172.42">2242 395,'30'-4,"-14"4,1-1,-1 0,0-2,0 0,-1 0,1-2,-1 0,0 0,0-2,0 0,-1 0,0-1,0-1,-1-1,-1 0,1 0,-1-2,-10 10,0-1,0 0,-1 1,1-1,-1 0,0 0,0 0,0 0,0 0,0 0,-1 0,1 0,-1 0,0 0,0 0,0 0,0 0,0 0,-1 0,0 0,1 0,-1 0,0 0,0 0,-1 0,1 0,-1 1,1-1,-1 0,0 1,0 0,0-1,0 1,0 0,-1 0,1 0,-1 0,1 1,-1-1,0 1,0-1,1 1,-1 0,0 0,0 0,0 0,0 1,0-1,-1 1,1 0,0 0,-1 0,-10 2,-1 0,0 1,1 0,0 1,0 1,0 0,0 1,1 1,0 0,0 0,1 1,0 1,0 0,1 1,0 0,1 1,0 0,1 1,0 0,-3 6,-2-2,1 2,1-1,1 2,0-1,2 1,0 1,1 0,1 0,1 1,1-1,0 1,2 0,-1 12,4-27,0 0,1 0,0 0,-1-1,2 1,-1 0,1-1,0 1,0-1,0 1,1-1,0 0,0 0,0 0,1 0,-1-1,1 0,0 1,1-1,-1-1,1 1,-1-1,1 1,0-1,1-1,-1 1,0-1,4 2,9 1,-1 0,1-1,0-1,0-1,0 0,1-1,-1-1,12-2,-2-1,-1 0,1-2,-1-1,0-1,0-2,21-9,-19 4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6:56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57 339,'325'-28,"-210"14,96-1,-207 14,1 1,0 0,-1 1,1-1,-1 1,1 0,-1 0,1 0,-1 1,0-1,1 1,-1 0,0 0,0 1,0-1,-1 1,1 0,-1 0,1 0,-1 0,0 1,0-1,0 1,-1 0,1 0,-1 0,-3 9</inkml:trace>
  <inkml:trace contextRef="#ctx0" brushRef="#br0" timeOffset="267.989">1 621,'372'0,"-322"-4,0-1,0-2,-1-3,-1-2,14-6,-13-4,-32 9</inkml:trace>
  <inkml:trace contextRef="#ctx0" brushRef="#br0" timeOffset="631.553">395 1,'16'23,"0"-1,1 0,2-1,0-1,1-1,0-1,2 0,0-2,1 0,1-2,0 0,1-2,0-1,1-1,1-1,14 3,-16-3,-11-4,0-1,-1 2,1 0,-1 0,-1 2,1-1,-1 2,0-1,6 8,-15-13,-1 1,1-1,-1 1,0-1,0 1,-1 0,1 0,-1 0,1 0,-1 0,0 0,-1 0,1 0,-1 0,0 1,0-1,0 0,0 0,-1 0,0 0,0 1,0-1,0 0,-1 0,1-1,-1 1,0 0,-2 2,-75 92,-128 79,52-60,139-98,6-1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6:28.87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282 3616,'0'-12,"0"36,0-9,11 156,26-18,-37-150,1-1,0 0,-1 0,1 0,0 0,0 0,1 0,-1 0,0-1,1 1,-1 0,1-1,-1 1,1-1,0 1,0-1,-1 0,1 0,0 1,0-2,0 1,0 0,1 0,-1-1,0 1,0-1,0 1,1-1,-1 0,0 0,0 0,1 0,-1 0,0-1,0 1,2-1,64-49,39-108,-106 158,-1-1,1 0,-1 0,1 1,0-1,-1 1,1-1,0 1,0-1,-1 1,1-1,0 1,0 0,0-1,0 1,-1 0,1-1,0 1,0 0,0 0,0 0,0 0,0 0,0 0,0 0,-1 0,1 1,0-1,0 0,0 0,0 1,0-1,-1 1,1-1,0 1,0-1,-1 1,1-1,0 1,-1-1,1 1,0 0,-1-1,1 1,-1 0,1 0,-1 0,0-1,1 1,-1 0,0 0,0 0,1 0,-1 0,14 54,-14-51,3 11,0 0,0 0,2 0,0-1,0 0,1 0,1 0,2 2,-7-12,1-1,-1 1,1-1,0 0,0 0,0 0,0 0,0 0,0-1,1 1,-1-1,1 0,0 0,0 0,0-1,0 0,0 1,0-1,0 0,0-1,0 1,1-1,-1 0,0 0,0 0,1-1,-1 1,0-1,0 0,0 0,3-1,6-6,1 0,-1 0,-1-2,1 1,-1-2,-1 1,0-1,-1-1,0 0,-1-1,0 0,-1 0,0-1,-1 0,-1 0,0 0,-1-1,0 0,-2 0,1-1,-1-6,1 8,-1 0,0 0,-1-1,-1 1,0-1,-1 0,-1 1,0-1,-1 1,0 0,-1-1,-1 1,0 0,-6-12,-2 14,2 6</inkml:trace>
  <inkml:trace contextRef="#ctx0" brushRef="#br0" timeOffset="1401.659">1242 3842,'5'5,"0"0,1-1,-1 0,1 0,0-1,0 1,0-1,1 0,-1-1,0 0,1 0,0 0,0-1,-1 0,1 0,0-1,0 0,0 0,0 0,0-1,0 0,-1 0,1-1,0 0,-1 0,1-1,-1 1,0-2,0 1,0 0,0-1,3-4,1-2,-1 0,0 0,-1-2,0 1,-1-1,0 0,-1 0,0-1,-1 1,0-2,-1 1,-1 0,0-1,-1 1,1-13,-3 23,0-1,0 1,0-1,0 1,-1-1,1 1,-1-1,0 1,0-1,0 1,-1 0,1 0,-1 0,1 0,-1 0,0 0,-1 0,1 0,0 1,-1-1,1 1,-1 0,0 0,0 0,0 0,0 0,0 0,0 1,0 0,0-1,-1 1,1 0,-1 1,1-1,-1 1,1-1,-1 1,1 0,-1 0,1 1,-1-1,1 1,0 0,-1-1,0 2,-4 0,-1 0,1 1,0 1,0-1,0 2,0-1,1 1,-1 0,1 0,0 1,1 0,-1 0,1 0,1 1,-1 0,1 0,0 1,0 1,-64 149,63-143,2 0,0 1,0-1,2 1,0 0,1 0,1 13,0-25,0 1,1 0,0 0,0-1,0 1,0 0,1-1,0 1,0-1,0 0,0 1,1-1,0 0,0-1,0 1,0 0,1-1,-1 0,1 0,0 0,0 0,0 0,0-1,0 0,0 0,1 0,2 1,17 2,-1-1,1-1,0-1,0-1,1-1,-1-1,23-4,-46 5,20-1,0-1,0-1,0-1,0-1,-1-1,0 0,0-2,0 0,-1-1,10-7,-15 4,-3-1</inkml:trace>
  <inkml:trace contextRef="#ctx0" brushRef="#br0" timeOffset="1651.94">2004 3814,'-10'33,"-3"17,1 3,2-1,-1-10,0-7,7-10,5-14,1-9</inkml:trace>
  <inkml:trace contextRef="#ctx0" brushRef="#br0" timeOffset="1824.245">2088 3419,'0'0</inkml:trace>
  <inkml:trace contextRef="#ctx0" brushRef="#br0" timeOffset="2950.601">2399 3673,'-37'29,"1"2,1 2,1 1,3 2,0 0,-9 19,34-45,0 1,0 0,1 0,1 0,0 0,0 1,1 0,1 0,-1 10,2-19,0 1,1-1,0 1,-1-1,2 1,-1-1,0 1,1 0,-1-1,1 1,0-1,0 0,0 1,1-1,-1 0,1 0,0 1,0-1,0-1,0 1,0 0,1 0,-1-1,1 0,0 1,-1-1,1 0,0 0,1 0,-1-1,0 1,0-1,1 0,1 1,4-2,-1-1,1 1,0-1,-1-1,1 0,-1 0,1-1,-1 0,0 0,0-1,0 0,-1 0,1-1,-1 0,0 0,0-1,-1 1,0-2,0 1,0-1,-1 0,0 0,0 0,1-4,16-15,139-205,-158 225,-1 3,-1-1,1 1,-1 0,1 1,0-1,0 0,0 0,0 1,1-1,-1 1,1 0,0 0,-1 0,1 0,0 0,0 1,2-2,-3 4,-1 0,1 0,-1 1,0-1,0 0,0 1,0-1,0 1,0-1,0 1,0-1,0 1,-1-1,1 1,-1 0,1 0,-1-1,0 1,1 0,-1 0,0-1,0 1,0 0,0 0,-1 0,1 2,1 88,-5 1,-3-1,-5 0,-15 56,10-66,-4 0,-27 67,33-122,15-27,0 0,0-1,0 1,0-1,0 1,0 0,0-1,0 1,0-1,0 1,0 0,-1-1,1 1,0 0,0-1,0 1,0 0,0-1,-1 1,1 0,0-1,0 1,-1 0,1 0,0-1,-1 1,1 0,0 0,-1-1,1 1,0 0,-1 0,1 0,0 0,-1-1,1 1,0 0,-1 0,1 0,-1 0,1 0,0 0,-1 0,1 0,0 0,-1 0,1 1,-1-1,1 0,0 0,-1 0,1 0,0 0,-1 1,1-1,0 0,-1 0,1 1,0-1,0 0,-1 0,1 1,0-1,0 0,-1 1,2-14,0-1,1 1,1 0,0 0,1 0,0 0,1 0,0 1,6-11,-8 18,147-271,-102 189,359-626,-399 702,3-5,-1-1,0 0,-1 0,-1-1,0 0,-2 0,2-8,-7 24,0 1,-1 0,1-1,-1 1,0-1,1 1,-1 0,0-1,0 1,0-1,0 1,0-1,0 1,0-1,0 1,-1 0,1-1,0 1,-1-1,1 1,-1 0,0-1,0 1,1 0,-1 0,0-1,0 1,0 0,0 0,0 0,0 0,0 0,-1 1,1-1,0 0,0 0,-1 1,1-1,0 1,-1-1,1 1,-1 0,1-1,-1 1,1 0,0 0,-1 0,0 0,-69 25,51-7,0 2,1-1,1 2,1 1,1 0,1 1,1 0,0 1,2 1,1 0,2 1,0 0,1 0,-2 23,2-23,3 2,0-1,2 1,0-1,2 23,1-40,1 0,0 0,0 0,1 0,0 0,1-1,0 1,0-1,1 0,0 0,1 0,0 0,0-1,1 0,0 0,1 0,4 4,-3-7,0 0,1-1,-1 0,1 0,0-1,0 0,0-1,0 1,0-2,1 1,-1-2,1 1,-1-1,1 0,-1-1,0 0,1-1,-1 0,0 0,0-1,0 0,0-1,-1 0,1 0,-1-1,0 0,0 0,-1-1,1 0,4-6,140-123,-148 130,15-14,-18 25,-6 4,-48 112,52-119,0 1,0-1,0 0,1 1,-1-1,1 1,0 0,0-1,0 1,1-1,-1 1,1-1,0 1,0-1,0 0,0 1,1-1,-1 0,1 0,0 0,0 0,0 0,0 0,1-1,-1 1,1-1,-1 1,1-1,0 0,0 0,0 0,0-1,0 1,3 0,0 0,0 0,1-1,-1 1,1-2,0 1,-1-1,1 0,0 0,-1-1,1 0,0 0,-1 0,1-1,-1 0,0 0,0-1,0 0,0 0,0 0,0-1,-1 1,3-3,102-107,-79 65,-2-3,-3 0,-2-1,-2-2,6-26,10-21,64-202,-96 239,-7 63,1 0,-1 1,0-1,0 1,0-1,0 1,0 0,0-1,0 1,0 0,0 0,0 0,0-1,0 1,0 0,0 0,0 1,0-1,0 0,0 0,0 0,0 1,0-1,0 0,0 1,0-1,1 1,-1-1,0 1,0-1,0 1,1 0,-1 0,0-1,0 1,1 0,-1 0,1 0,-1-1,1 1,-1 0,1 0,0 0,-1 0,1 0,0 0,-1 0,-23 36,1 1,2 0,2 2,1 0,2 1,2 1,2 0,-5 33,9-44,2 1,1 0,2 0,1 0,1 1,2-1,1 0,2 0,4 16,-7-40,1 0,0-1,1 0,0 1,0-1,1 0,-1 0,2-1,-1 1,1-1,0 0,0 0,0-1,2 2,-12-15,-4 0</inkml:trace>
  <inkml:trace contextRef="#ctx0" brushRef="#br0" timeOffset="3200.939">3331 3560,'38'5,"22"1,11 0,-2-1,-3-1,-3-2,-8-1,-3 0,-6 4,-2 1,-2-1,-4 0,-9-2</inkml:trace>
  <inkml:trace contextRef="#ctx0" brushRef="#br0" timeOffset="4055.841">4543 3532,'103'13,"32"-3,-21-26,-1-6,37-15,-139 33</inkml:trace>
  <inkml:trace contextRef="#ctx0" brushRef="#br0" timeOffset="4238.864">4657 3814,'38'5,"18"-4,8-1,4-1,-5-6,-4 0,-7 0,-3 1,-10-2,-11-1</inkml:trace>
  <inkml:trace contextRef="#ctx0" brushRef="#br0" timeOffset="4738.524">5390 3983,'28'-56,"2"2,2 1,2 1,3 2,2 1,2 2,2 2,16-10,-57 52,4-2,-1-1,1 1,0 0,0 0,1 1,0 0,-1 0,1 0,0 1,1 0,-1 1,1 0,-1 0,1 0,-1 1,1 0,1 0,-6 3,-1-1,1 1,-1 0,0 0,1 0,-1 0,0 0,0 1,-1-1,1 0,0 1,-1 0,1-1,-1 1,0 0,0 0,0 0,0-1,-1 1,1 0,-1 0,1 0,-1 0,0 0,0 0,-1 0,1 0,-1 0,1 0,-1 0,0 0,0 0,0 0,-1 1,0 9,-40 180,42-191,0-1,-1 1,1-1,0 1,0-1,0 1,0-1,0 1,0-1,1 1,-1-1,0 1,1-1,-1 1,1-1,-1 1,1-1,0 1,0-1,0 0,0 0,-1 1,2-1,-1 0,0 0,0 0,0 0,0 0,1 0,-1-1,0 1,1 0,-1-1,1 1,-1-1,1 1,-1-1,1 0,-1 1,1-1,-1 0,1 0,-1 0,1 0,-1 0,1-1,-1 1,1 0,-1-1,1 1,-1-1,1 0,-1 1,0-1,77-44,118-102,-194 146,0-1,-1 1,1-1,0 1,0-1,0 1,0 0,0 0,1 0,-1 0,0 0,0 1,1-1,-1 1,0-1,1 1,-1 0,1 0,-1 0,0 0,1 0,-1 1,0-1,1 1,-1-1,0 1,1 0,-1 0,0 0,0 0,0 0,0 1,0-1,0 1,0-1,-1 1,1 0,0-1,-1 1,0 0,1 0,-1 0,0 0,0 0,0 1,0-1,0 0,0 0,-1 1,1-1,-1 0,0 1,0 11,-1 0,-1 0,0 0,-1 0,-1-1,0 1,0-1,-4 4,-7 28,8-20</inkml:trace>
  <inkml:trace contextRef="#ctx0" brushRef="#br0" timeOffset="5270.313">6829 3503,'-31'6,"0"1,0 2,0 0,1 2,0 2,1 1,1 1,0 1,1 1,1 2,1 0,-18 19,39-33,0 0,1 0,-1 1,1-1,0 1,0 0,1 0,0 0,0 0,0 0,1 1,0-1,0 6,1-9,0-1,0 0,0 1,0-1,0 1,1-1,-1 0,1 0,0 1,0-1,0 0,0 0,0 0,0 0,0 0,1 0,-1 0,1 0,-1 0,1-1,0 1,0-1,0 1,0-1,0 0,0 0,0 0,0 0,0 0,1 0,-1 0,0-1,0 1,1-1,-1 0,1 1,-1-1,1 0,17-2,-1-1,1 0,-1-1,0-2,0 1,0-2,-1-1,0 0,0-1,-1-1,9-7,5 0,274-184,-304 199,1 0,0 0,0 0,0 0,1 0,-1 1,0-1,1 1,-1-1,1 1,-1 0,1 0,0 0,-1 1,1-1,0 0,-1 1,1 0,0 0,0 0,0 0,-1 0,1 0,0 1,0-1,-1 1,1 0,0 0,-1 0,1 0,-1 0,1 1,-1-1,0 1,1 0,-1-1,0 1,0 0,0 0,0 0,-1 1,1-1,-1 0,1 1,0 1,-1 10,0 0,-1 0,-1-1,0 1,-1 0,-1 0,0-1,-2 6,-1 4,-133 601,137-606,0 1,-2-1,0 0,-1 0,0 0,-2-1,0 0,-1 0,-1 0,0-1,-1-1,-1 0,0 0,-2-1,1 0,-1-1,-1-1,-1 0,0 0,13-11,0 1,0-1,0 0,0 0,0 0,0 0,0 0,-1 0,1-1,0 1,-1-1,1 0,0 1,-1-1,1 0,0 0,-1-1,1 1,0 0,-1-1,1 1,0-1,0 0,0 0,-1 0,1 0,0 0,0 0,0-1,1 1,-1-1,0 1,0-1,1 0,-1 0,1 1,-1-1,1 0,0 0,0 0,0-1,0 1,0 0,1 0,-1 0,0-1,1 1,0-2,-1-19,1 0,2-1,0 1,2 0,0 0,1 0,2 1,0 0,1 0,2 1,0-1,1 2,2-1,21-44,3 2,2 1,24-26,-38 57</inkml:trace>
  <inkml:trace contextRef="#ctx0" brushRef="#br0" timeOffset="6334.315">7789 3476,'34'-5,"20"-2,6 1,-2 1,-6 1,-8 2,-6 1,-5-4,2-2,-1 2,0 0,-3 2,0 1,-2-4,-10 4,-8 3</inkml:trace>
  <inkml:trace contextRef="#ctx0" brushRef="#br0" timeOffset="6592.447">7874 3673,'33'0,"22"0,5 0,3 0,-6-5,-1-1,-7 0,-6 1,-6 2,-4 0,-4 2,0 1,-2 0,0 0,-5 0</inkml:trace>
  <inkml:trace contextRef="#ctx0" brushRef="#br0" timeOffset="7058.397">8129 3136,'111'111,"231"72,-335-180,-1 1,1 0,-1 0,0 0,0 0,0 1,-1 0,0 1,0-1,0 1,0 0,-1 0,0 0,0 0,-1 1,0 0,0 0,0 0,-1 0,0 0,-1 0,1 1,-1-1,-1 0,1 1,-1-1,-1 1,1-1,-2 6,-15 16,-1-1,-1 0,-1-1,-1-2,-2 0,0-1,-2-1,0-2,-2 0,0-2,-1-1,-17 8,35-19,-47 23,33-20</inkml:trace>
  <inkml:trace contextRef="#ctx0" brushRef="#br0" timeOffset="12287.001">9991 3729,'-3'-5,"1"-1,0 0,1 0,-1 0,1 0,0 0,0 0,1 0,0 0,0 0,0-1,1 1,0 0,0 0,1 0,-1 0,1 1,1-1,-1 0,1 1,0-1,0 1,1 0,-1 0,1 0,0 1,4-4,-4 1,156-218,-134 193,-12 14,0-1,2 2,0 0,1 1,1 1,11-7,-28 20,1 1,0 0,-1-1,1 1,0 0,0 0,0 1,0-1,0 0,0 0,0 1,0 0,0-1,0 1,0 0,0 0,0 0,1 0,-1 0,0 1,0-1,0 0,0 1,0 0,0-1,0 1,0 0,0 0,-1 0,1 1,0-1,-1 0,1 0,0 1,-1-1,0 1,1 0,-1-1,0 1,0 0,1 0,29 89,-26-73,36 186,-41-203,0 1,0-1,0 1,0-1,1 1,-1-1,1 1,-1-1,1 1,-1-1,1 1,0-1,-1 0,1 0,0 1,0-1,0 0,0 0,0 0,0 0,1 0,-1 0,0 0,0 0,1 0,-1-1,1 1,-1-1,0 1,1-1,-1 1,1-1,-1 0,1 1,-1-1,1 0,-1 0,1 0,0-1,-1 1,1 0,-1 0,1-1,-1 1,0-1,1 0,-1 1,1-1,-1 0,0 0,0 1,1-1,-1 0,0 0,0-1,0 1,0 0,0-1,141-161,-131 150,10-13,2 1,0 1,2 0,1 2,0 2,6-4,-31 24,0-1,0 1,0-1,0 0,0 1,0 0,0-1,0 1,0 0,0-1,0 1,0 0,0 0,0 0,1 0,-1 0,0 0,0 0,0 0,0 0,0 1,0-1,0 0,0 1,0-1,0 1,0-1,0 1,0 0,0-1,0 1,-1 0,1-1,0 1,0 0,-1 0,1 0,-1 0,1 0,0 0,-1 0,0 0,1 0,-1 0,0 0,1 0,-1 0,0 0,0 0,0 0,0 0,0 1,2 62,-17 25,10-73,1 1,1 0,1 0,1 0,0 0,1 0,1 0,0 0,1 0,2 6,28 41,-17-48</inkml:trace>
  <inkml:trace contextRef="#ctx0" brushRef="#br0" timeOffset="12674.836">11486 3278,'23'8,"0"-1,0-2,1 0,-1-1,1-1,0-2,0 0,0-2,18-2,17 1,65-15,-102 12,-1 2</inkml:trace>
  <inkml:trace contextRef="#ctx0" brushRef="#br0" timeOffset="12926.33">11486 3560,'34'9,"15"4,5-1,3-2,-4-8,-6-3,-6-3,-6 0,-3 1,-3-5,-1 0,-1 1,-5 1</inkml:trace>
  <inkml:trace contextRef="#ctx0" brushRef="#br0" timeOffset="13957.147">12615 2685,'-4'23,"-1"-2,0 1,1 0,2-1,0 1,1 0,2 0,0 0,1 0,1-1,1 1,1-1,1 0,3 8,-7-25,1 1,0 0,0-1,0 1,0-1,0 0,1 0,0 0,0 0,0-1,0 0,1 0,-1 0,1 0,0-1,0 1,0-1,0 0,0-1,0 1,0-1,1 0,-1-1,0 1,1-1,-1 0,0 0,1-1,-1 0,0 1,5-3,13-13,0-1,-2-1,0-1,-1-1,0-1,-2-1,-1 0,0-1,-2-1,-1 0,9-21,-23 44,0 0,0-1,0 1,0 0,1 0,-1 0,0 0,1 0,-1 0,1 0,-1 1,1-1,-1 0,1 0,0 0,-1 0,1 1,0-1,0 0,-1 1,1-1,0 0,0 1,0-1,0 1,0-1,0 1,0 0,0-1,0 1,0 0,0 0,0 0,0 0,0 0,0 0,0 0,0 0,0 0,1 0,-1 1,0-1,0 0,0 1,-1-1,1 1,0-1,0 1,0-1,0 1,0 0,0-1,-1 1,1 0,0 0,-1-1,1 1,0 0,-1 0,1 0,-1 0,1 0,-1 0,0 0,0 0,1 1,17 40,-16-35,0 0,0-1,1 1,-1-1,1 0,1 1,-1-1,1-1,0 1,0 0,1-1,0 0,0 0,0-1,0 1,1-1,0 0,-1 0,2-1,0 1,0-3,0 0,1 0,-1-1,1 1,-1-2,1 1,-1-1,0 0,1-1,-1 1,0-1,0-1,0 0,0 0,-1 0,1-1,-1 1,1-2,-1 1,-1-1,1 0,-1 0,2-2,8-9,0-1,-1 0,-1-1,-1-1,0 0,-2-1,3-6,16-71,-36 85,2 17</inkml:trace>
  <inkml:trace contextRef="#ctx0" brushRef="#br0" timeOffset="14859.532">12503 3419,'407'-41,"-27"23,-117-9,-193 16,-53 5</inkml:trace>
  <inkml:trace contextRef="#ctx0" brushRef="#br0" timeOffset="15994.442">13124 3589,'-1'-3,"0"0,0 1,0 0,0-1,-1 1,1 0,0-1,-1 1,0 0,0 0,1 0,-1 0,0 1,-1-1,1 0,0 1,0-1,-1 1,1 0,-1 0,1 0,-1 0,1 0,-1 1,1-1,-1 1,0 0,1 0,-1 0,0 0,0 0,1 0,-3 1,-11 4,1 0,0 1,0 1,0 0,1 1,0 0,1 1,0 1,0 0,1 1,-9 10,18-19,0 1,1 0,-1 0,1 0,-1 0,1 0,0 1,0-1,0 1,1-1,-1 1,1 0,0 0,0 0,0-1,1 1,-1 0,1 0,0 0,0 0,0 0,1 0,-1 0,1 0,0 0,0-1,1 1,-1 0,1-1,-1 1,1-1,0 1,3 2,-1-1,0 1,0-1,1 0,-1-1,1 1,0-1,1 0,-1 0,1-1,0 1,0-1,0 0,0-1,0 0,1 0,-1 0,1-1,-1 1,7-1,-3-3,1-1,-1 0,1 0,-1-1,0-1,0 0,-1 0,1 0,-1-1,0-1,-1 0,0 0,0 0,0-1,-1-1,0 1,-1-1,1 0,-2 0,0-1,5-9,-2 6,46-81,-52 94,1 0,-1 0,1 0,-1 0,0 0,0 1,1-1,-1 1,0 0,0 0,1-1,-1 1,0 1,0-1,0 0,0 0,0 1,-1-1,1 1,0 0,-1-1,1 1,-1 0,1 0,-1 0,0 0,0 0,0 0,0 0,0 1,10 18,-1 0,-1 1,-1 0,-1 0,-1 0,-1 1,1 14,7 23,-7-35,-1 0,-1 1,-1 0,-1-1,-2 1,0 0,-2 0,-1 0,-1-1,-1 1,-1-1,-1 0,-1-1,-8 15,4-13,-1-1,-1 0,-1-1,-1-1,-1-1,-1 0,-15 14,-43 11,74-46,0-1,0 1,0 0,0-1,-1 1,1-1,0 0,0 1,-1-1,1 0,0 0,-1-1,1 1,0 0,0-1,0 0,-1 1,1-1,0 0,0 0,0 0,0 0,0-1,0 1,1 0,-1-1,0 1,1-1,-1 0,1 1,-1-1,1 0,0 0,0 0,0 0,0 0,0-1,-2-8,0 0,1-1,0 1,1-1,0 0,1 1,1-1,-1 1,2-1,0 0,0 1,1 0,0 0,1 0,0 0,1 0,1 1,-1-1,1 2,1-1,0 1,1-1,11-13,0 1,2 1,1 1,0 1,1 1,1 1,1 1,0 1,1 1,1 2,0 0,-2 3</inkml:trace>
  <inkml:trace contextRef="#ctx0" brushRef="#br0" timeOffset="29281.895">1 6100,'4'-33,"3"0,0 0,3 1,0 1,2 0,1 0,2 1,1 1,1 0,1 1,2 2,1-1,0 2,10-6,17-30,38-29,-85 90,1-1,-1 0,0 1,0-1,1 1,-1-1,0 1,0 0,1-1,-1 1,0 0,1 0,-1 0,0 0,1 0,-1 0,0 1,1-1,-1 0,0 1,1-1,-1 0,0 1,0 0,0-1,1 1,-1 0,0 0,0-1,0 1,0 0,0 0,0 0,-1 0,1 0,0 1,0-1,-1 0,1 0,-1 0,1 1,-1-1,1 0,-1 1,0-1,0 1,16 65,-26 47,7-102,1 0,0 1,0-1,1 1,1-1,0 1,1-1,0 1,1-1,0 0,3 7,-5-17,1 0,0 0,-1 0,1 0,0-1,0 1,0 0,1 0,-1-1,0 1,0-1,1 1,-1-1,1 0,0 0,-1 0,1 1,0-1,-1-1,1 1,0 0,0 0,0-1,0 1,0-1,0 1,0-1,0 0,0 0,0 0,0 0,0 0,0-1,0 1,0 0,0-1,0 0,0 1,-1-1,1 0,0 0,0 0,-1 0,2-1,74-57,3-24,-62 61,0 1,2 1,1 0,0 2,1 0,1 2,1 0,0 2,19-8,-41 20,1 1,-1 1,1-1,0 0,-1 1,1-1,0 1,-1 0,1 0,0 0,-1 0,1 0,0 1,0-1,-1 1,1 0,-1-1,1 1,-1 1,1-1,-1 0,0 0,1 1,-1 0,0-1,0 1,0 0,0 0,0 0,-1 0,1 0,-1 0,1 1,-1-1,0 1,0-1,0 1,0-1,0 1,22 112,-23-106,15 149,-12-139,-3-15,0-1,0 1,1 0,-1 0,1 0,-1 0,1-1,0 1,1 0,-1-1,1 1,-1-1,1 1,0-1,0 0,1 0,-1 0,1 0,-1 0,1 0,0-1,0 1,0-1,1 0,8-1</inkml:trace>
  <inkml:trace contextRef="#ctx0" brushRef="#br0" timeOffset="29547.75">1326 5705,'34'0,"15"0,5 5,3 1,-4 0,-6-1,-6-2,-6-1,-3-1,-3 0,-1-1,-1 0,0-1,-5 1</inkml:trace>
  <inkml:trace contextRef="#ctx0" brushRef="#br0" timeOffset="29796.799">1383 6043,'38'5,"18"1,4 1,2-7,-6-3,-7-1,-7-5,-6 0,-4 1,-3 1,3-1,1-1,-5 2</inkml:trace>
  <inkml:trace contextRef="#ctx0" brushRef="#br0" timeOffset="31363.589">2511 5084,'23'110,"-16"172,-9-253,-2 0,0-1,-2 1,-2-1,0 0,-7 13,15-22,5-24</inkml:trace>
  <inkml:trace contextRef="#ctx0" brushRef="#br0" timeOffset="31780.784">2907 5028,'-56'144,"8"6,46-147,1 1,-1 0,1-1,0 1,0 0,0 0,1 0,-1-1,1 1,0 0,0 0,0 0,1 0,-1 0,1-1,0 1,0 0,0 0,1-1,-1 1,1-1,0 1,0-1,0 0,1 0,-1 0,1 0,-1 0,1 0,0-1,0 1,0-1,0 0,1 0,-1 0,1 0,-1-1,1 1,0-1,-1 0,1 0,0 0,0 0,1-1,5-1,0 0,-1-1,1-1,0 1,-1-2,0 1,0-1,0 0,0-1,-1 0,1-1,-1 0,0 0,4-5,2 0</inkml:trace>
  <inkml:trace contextRef="#ctx0" brushRef="#br0" timeOffset="32097.717">3161 5055,'-16'20,"0"0,2 0,0 2,1 0,1 0,1 1,2 0,0 1,1 0,1 1,2 0,0 0,2 0,0 24,5 31,1-50,-2 1,-2-1,0 0,-2 1,-5 19,2-26</inkml:trace>
  <inkml:trace contextRef="#ctx0" brushRef="#br0" timeOffset="32380.087">3274 5592,'0'9,"0"9,0 1</inkml:trace>
  <inkml:trace contextRef="#ctx0" brushRef="#br0" timeOffset="32831.764">3471 5141,'91'-14,"-1"5,2 3,7 5,-95 0,-1 0,0 0,0 1,1-1,-1 1,0 0,1 0,-1 0,0 1,1-1,-1 1,0 0,0 0,0 0,1 0,-1 0,0 1,0-1,-1 1,1 0,0 0,-1 0,1 0,-1 0,1 1,-1-1,0 1,0-1,0 1,0 0,-1 0,1 0,-1 0,0 0,0 0,0 0,0 1,0-1,-1 0,1 1,-1-1,0 0,0 1,0-1,-1 3,-84 194,10 57,74-250,0 0,0-1,-1 1,1 0,-2-1,1 1,-1-1,0 0,0 0,-1 0,1 0,-2-1,-2 5,-9 2</inkml:trace>
  <inkml:trace contextRef="#ctx0" brushRef="#br0" timeOffset="33082.247">3556 5508,'19'0,"11"0,6 4,1 2,-1 0,-1-1,-3-1,-1-2,-2-1,0-1,-1 0,0 0,0 0,0 0,-5-5,-1-2,-5 1</inkml:trace>
  <inkml:trace contextRef="#ctx0" brushRef="#br0" timeOffset="33443.475">4290 5084,'-5'7,"1"0,1 1,-1-1,2 1,-1-1,1 1,0 0,0 0,1 0,0 0,0 1,1-1,0 0,1 5,-1 3,26 158,-12-96,-10-64,-1 0,0 0,-1 1,-1-1,0 1,-1-1,0 0,-1 1,-1-1,-2 8,-2 0,1-3</inkml:trace>
  <inkml:trace contextRef="#ctx0" brushRef="#br0" timeOffset="33810.621">4543 5197,'-227'196,"226"-195,-1 0,0 0,0 0,0 1,0-1,1 0,-1 1,1-1,-1 1,1-1,-1 1,1 0,0-1,0 1,0 0,0 0,0 0,0 0,1 0,-1 0,1 0,-1 0,1 0,0 0,0 1,0-1,0 0,0 0,0 0,0 0,1 0,-1 0,1 0,0 0,-1 0,1 0,0 0,0 0,0 0,1 0,-1-1,0 1,1 0,-1-1,1 1,-1-1,1 0,0 1,94 41,-82-39,-1 0,0 2,0-1,0 2,-1 0,1 0,-2 1,9 8,22 25,-29-31</inkml:trace>
  <inkml:trace contextRef="#ctx0" brushRef="#br0" timeOffset="34160.754">4854 5141,'-10'33,"-3"16,1 5,2-2,-1-6,0-5,3-5,2-4,3-2,-4-7,0-2,1-5</inkml:trace>
  <inkml:trace contextRef="#ctx0" brushRef="#br0" timeOffset="34532.859">4797 5338,'64'-200,"-63"217,1 1,1 0,0-1,1 0,1 0,1 0,1-1,0 2,4 2,1-1,1 0,1 0,0-1,1-1,1 0,1-2,0 1,1-2,-16-11,1-1,-1 1,1-1,-1 0,1 1,0-1,0-1,0 1,0 0,0-1,0 1,0-1,0 0,1 0,-1-1,1 1,-1 0,0-1,1 0,-1 0,1 0,-1 0,0-1,1 1,-1-1,1 0,-1 0,0 0,0 0,0-1,0 1,0-1,0 0,0 0,0 0,0 0,-1-1,0 1,1 0,-1-1,0 0,0 0,0 1,0-3,6-8,-2-1,0 0,0 0,-1 0,-1-1,-1 0,0 0,-1 0,0 0,-1 0,-1-6,2-2,20-118,-20 117</inkml:trace>
  <inkml:trace contextRef="#ctx0" brushRef="#br0" timeOffset="35430.099">2314 6043,'580'-56,"-53"9,306 8,-172 11,-326 0,-309 23,-6-2</inkml:trace>
  <inkml:trace contextRef="#ctx0" brushRef="#br0" timeOffset="38578.141">5927 5564,'-39'0,"23"-2,0 1,0 0,0 1,0 1,0 1,0 0,0 1,1 1,-1 1,1 0,0 0,0 2,1 0,-7 4,19-10,1 0,-1 0,1 0,-1 0,1 0,-1 0,1 0,0 1,-1-1,1 0,0 1,0-1,0 1,0-1,0 1,1 0,-1-1,0 1,1 0,-1 0,1-1,0 1,-1 0,1 0,0 0,0 0,0-1,0 1,1 0,-1 0,0 0,1-1,-1 1,1 0,0-1,0 1,-1 0,1-1,0 1,0-1,0 1,1-1,-1 0,1 2,74 44,-64-41,115 81,-123-84,-1 1,1 0,-1 1,1-1,-1 1,0-1,-1 1,1 0,-1 0,0 0,0 0,-1 0,1 1,-1-1,0 0,-1 1,1-1,-1 1,0-1,-1 0,1 1,-1-1,0 1,0-1,-1 0,0 2,-1 0,0-1,0 1,0-1,-1 0,0 0,0-1,0 1,-1-1,0 0,0 0,0 0,-1-1,0 0,0 0,0 0,0-1,0 0,-1 0,1 0,-1-1,0 0,0 0,0-1,0 0,0 0,0-1,0 0,0 0,0 0,0-1,0 0,0-1,0 1,1-1,-5-2,-14-8</inkml:trace>
  <inkml:trace contextRef="#ctx0" brushRef="#br0" timeOffset="39079.68">6181 5254,'48'-2,"-32"1,0 0,0 1,0 0,0 1,0 1,0 1,-1 0,1 1,6 3,-21-7,1 1,-1-1,1 1,-1 0,1 0,-1 0,0-1,1 1,-1 1,0-1,0 0,0 0,0 0,0 0,0 1,0-1,0 1,-1-1,1 0,0 1,-1-1,1 1,-1-1,0 1,1 0,-1-1,0 1,0-1,0 1,0 0,0-1,0 1,-1-1,1 1,0 0,-1-1,1 1,-1-1,0 1,0-1,1 0,-1 1,0-1,0 0,0 0,0 1,-57 55,53-52,-28 20,-58 64,90-88,0 0,0 0,0 0,0 0,1 1,-1-1,0 0,1 0,-1 1,1-1,0 0,-1 1,1-1,0 0,0 1,-1-1,1 1,0-1,1 1,-1-1,0 0,0 1,0-1,1 0,-1 1,1-1,-1 0,1 1,0-1,-1 0,1 0,0 0,0 0,0 1,0-1,0 0,0-1,0 1,0 0,0 0,1 0,-1-1,0 1,0 0,1-1,-1 1,0-1,2 1,71 7,190-14,-240 6</inkml:trace>
  <inkml:trace contextRef="#ctx0" brushRef="#br0" timeOffset="36044.687">3471 6241,'-25'-1,"0"1,0 1,-1 1,1 1,0 1,0 1,1 1,0 2,0 0,0 2,-10 6,32-14,-1 0,1 0,-1 0,1 1,0-1,0 1,0-1,1 1,-1 0,1 0,-1 0,1 0,0 0,0 0,0 0,1 0,-1 0,1 1,-1-1,1 0,0 0,0 0,1 1,-1-1,1 0,-1 0,1 0,0 0,0 0,1 0,-1 0,1 0,-1 0,1 0,0-1,0 1,0-1,0 1,0-1,1 0,-1 0,1 0,0 0,-1 0,1-1,0 1,0-1,0 0,0 0,0 0,0 0,0 0,1-1,-1 1,0-1,0 0,0 0,1 0,-1 0,13-2,-1 1,1-2,-1 0,0-1,0 0,0-2,0 1,-1-2,0 0,0-1,9-6,5-2,115-71,-136 82,-7 6,0 0,0 0,0-1,0 1,0 0,0 0,0 0,0-1,1 1,-1 0,0 0,0 0,1-1,-1 1,1 0,-1 0,0-1,1 1,-1 0,1-1,0 1,-1-1,1 1,0-1,-1 1,1-1,0 1,-1-1,1 0,0 1,0-1,-1 0,1 1,0-1,0 0,0 0,0 0,-1 0,1 0,0 0,0 0,0 0,0 0,-1 0,1-1,0 1,0 0,-1 0,1-1,0 1,0-1,-1 1,1-1,0 1,-1-1,1 1,0-1,-1 1,1-1,-1 0,1 1,-1-1,1 0,-1 1,0-1,1 0,-1 0,0 0,-33 188,31 48,12-200,-3-30</inkml:trace>
  <inkml:trace contextRef="#ctx0" brushRef="#br0" timeOffset="36294.738">3866 6580,'-14'23,"-5"5,5-4,6-6</inkml:trace>
  <inkml:trace contextRef="#ctx0" brushRef="#br0" timeOffset="36596.121">4177 6185,'-19'7,"1"1,0 0,0 2,1 0,0 1,1 0,0 2,1 0,1 0,-12 15,23-25,1 1,0-1,0 1,0-1,1 1,-1 0,1 0,0-1,0 1,0 0,1 0,-1 0,1 0,0 0,0 0,0 0,1 0,-1 0,1 0,0 0,0 0,0 0,1 0,0-1,-1 1,1-1,0 1,1-1,-1 0,1 0,-1 0,1 0,0 0,0 0,0-1,0 1,1-1,-1 0,1 0,-1 0,1-1,0 1,0-1,-1 0,1 0,0 0,0-1,0 1,0-1,1 0,3 1,0-1,0 1,0-2,0 1,0-1,0-1,0 1,0-1,-1-1,1 1,0-1,-1 0,0-1,0 0,0 0,0-1,-1 0,0 0,0 0,0-1,-1 1,1-2,-1 1,-1 0,1-1,-1 0,0 0,-1 0,0-1,0 1,0-1,-1 0,0 0,-1 1,0-1,0 0,0 0,-1 0,0-1,-1 1,0 0,-1-2,-1 5,0 1,-1-1,0 0,0 1,0 0,0 0,-1 0,0 0,1 1,-1 0,0 0,-1 0,1 1,-1-1,1 1,-1 1,0-1,1 1,-1 0,0 0,0 1,0-1,0 1,0 1,0-1,0 1,1 0,-1 0,0 1,1-1,-1 2,0-1,1 0,0 1,-4 2,-10 7</inkml:trace>
  <inkml:trace contextRef="#ctx0" brushRef="#br0" timeOffset="36949.617">4262 6466,'-234'147,"228"-144,0 1,-1-1,1 1,0 0,1 0,-1 1,1 0,-1 0,2 0,-1 0,0 1,1 0,0 0,1 0,-1 0,1 1,0-1,1 1,0 0,0 0,0-1,1 2,0-1,0 0,0 0,1 1,4-4,-1 0,1 0,0 0,0-1,0 0,0 0,1 0,-1 0,1-1,0 1,0-1,0 0,0-1,0 1,0-1,0 0,0 0,1-1,-1 0,0 0,0 0,1 0,-1-1,0 0,1 0,3 1,0 0,1 0,0 0,0-1,-1-1,1 0,-1 0,1 0,-1-1,0-1,0 0,0 0,-1-1,1 1,-1-2,0 1,0-1,-1-1,0 0,0 1,-1-2,1 1,-2-1,1 0,-1 0,0-1,-1 0,0 1,0-2,-1 1,0 0,0-3,-2 4,0 1,0 0,-1 0,0 0,-1 0,1-1,-1 1,-1 0,1 0,-1 0,-1 1,1-1,-1 0,0 1,-1 0,1-1,-1 1,-1 1,1-1,-1 0,-3-2,-6-3</inkml:trace>
  <inkml:trace contextRef="#ctx0" brushRef="#br0" timeOffset="37818.889">4572 6720,'13'-40,"1"-4,1 1,2 0,2 1,9-13,14-7,-41 62,0 0,0 0,0 0,0 0,1 0,-1 1,0-1,0 0,0 1,0-1,0 1,0-1,0 1,0-1,0 1,0 0,0-1,-1 1,1 0,0 0,0 0,-1 0,1 0,0 0,-1-1,1 2,-1-1,1 0,-1 0,0 0,1 0,-1 0,0 0,0 0,0 0,0 0,0 1,0-1,0 0,0 0,0 0,0 0,-1 0,1 0,0 0,-1 0,1 0,-1 1,1-1,0 9,0 1,0-1,0 1,1-1,0 0,1 1,0-1,1 0,0 0,1 0,0 0,0-1,1 1,0-1,1 0,-2-7,0-1,0 1,0-1,0 0,0 0,0-1,0 0,0 1,0-1,0 0,0-1,0 1,0-1,0 0,0 0,0 0,0 0,0-1,-1 1,1-1,0 0,-1 0,0-1,1 1,-1-1,0 0,0 1,0-1,-1 0,1-1,-1 1,0 0,1-1,-1-1,7-4,60-71,-57 63,0 1,2 0,0 1,1 1,0 0,1 1,9-5,-24 17,0 0,0 0,0 0,0 0,1 0,-1 0,0 0,0 1,1-1,-1 1,0-1,1 1,-1-1,0 1,1 0,-1 0,0-1,1 1,-1 0,1 0,-1 0,1 1,-1-1,0 0,1 0,-1 1,0-1,1 1,-1-1,0 1,0 0,1 0,-1-1,0 1,0 0,0 0,0 0,0 0,0 0,0 0,0 0,0 1,-1-1,1 0,0 0,-1 1,1-1,-1 0,0 1,1-1,-1 0,0 1,0 227,1-225,-1 0,0 0,1 0,0 0,0 0,0 0,1 0,-1 0,1-1,0 1,0-1,0 1,0-1,1 0,-1 1,1-1,0-1,1 2,13 8</inkml:trace>
  <inkml:trace contextRef="#ctx0" brushRef="#br0" timeOffset="47600.27">7196 5648,'313'0,"-144"-27,-84 9,-82 20,-10 3</inkml:trace>
  <inkml:trace contextRef="#ctx0" brushRef="#br0" timeOffset="48048.749">7253 5902,'85'23,"-65"-22,0 0,-1-1,1-1,0 0,-1-2,18-4,63-6,13 12,-89 2</inkml:trace>
  <inkml:trace contextRef="#ctx0" brushRef="#br0" timeOffset="69174.869">8439 5197,'-26'143,"6"84,-2-44,20-170,4-6</inkml:trace>
  <inkml:trace contextRef="#ctx0" brushRef="#br0" timeOffset="69558.849">8693 5112,'-11'27,"1"0,1 0,1 1,2 1,1-1,1 1,0 29,4-53,1 0,0 0,0 0,0 0,1-1,-1 1,1 0,0 0,1-1,-1 0,1 1,0-1,0 0,0 0,1 0,-1-1,1 1,0-1,0 0,0 0,0 0,1-1,-1 1,1-1,0 0,-1-1,1 1,0-1,0 0,0 0,0 0,0-1,0 1,0-1,0-1,0 1,1-1,-1 1,0 0,0 0,0-1,1 0,-1 0,0 0,0-1,0 0,-1 0,1 0,0 0,-1-1,1 1,-1-1,0-1,0 1,0 0,0-1,-1 0,1 0,-1 0,0 0,0-1,-1 1,1-1,-1 1,0-1,0 0,0 0,-1 0,0 0,1-5,0-12</inkml:trace>
  <inkml:trace contextRef="#ctx0" brushRef="#br0" timeOffset="69888.129">9003 5028,'-30'73,"2"-8,4 0,2 1,-1 18,-10 130,29-194,1 1,0-1,1 1,2 0,0 0,2 11,9-31,-5-12</inkml:trace>
  <inkml:trace contextRef="#ctx0" brushRef="#br0" timeOffset="105337.637">9116 5168,'50'-15,"0"2,0 2,1 3,0 2,1 2,0 2,47 5,-97-4,-1 1,1 0,-1 0,1 0,0 1,-1-1,1 0,0 0,-1 1,1-1,-1 1,1 0,-1-1,1 1,-1 0,1 0,-1 0,0 0,0 0,1 0,-1 0,0 1,0-1,0 0,0 1,0-1,-1 0,1 1,0-1,-1 1,1-1,-1 1,1 0,-1-1,0 1,1-1,-1 1,0 0,0-1,0 1,-1 0,1-1,0 1,0 0,-1-1,1 1,-1-1,0 1,1-1,-1 1,0-1,-1 2,-101 202,68-106,-63 134,73-173,21-41</inkml:trace>
  <inkml:trace contextRef="#ctx0" brushRef="#br0" timeOffset="105588.02">9087 5592,'39'5,"17"1,8-4,4-4,-5-1,-4 1,-3-1,-5-3,-7-2,-6 2,-10 1</inkml:trace>
  <inkml:trace contextRef="#ctx0" brushRef="#br0" timeOffset="105854.961">9991 5254,'-25'21,"-12"8,2 1,0 2,2 2,2 1,1 2,2 0,-2 7,27-40,0 0,0 0,0 0,0 1,1 0,-1-1,1 1,0 0,1 0,-1 0,1 0,0 0,0 0,1 1,0-1,0 0,0 0,0 1,1-1,0 0,0 0,0 0,0 0,1 0,0 0,0 0,1 0,-1-1,1 1,0-1,0 0,0 0,1 0,6 3,1-1,-1 0,2 0,-1-1,0-1,1 0,0-1,0 0,0 0,0-2,0 1,1-2,-1 1,0-2,1 0,-1 0,0-1,0 0,2-2,12-3,-1 0,0-2,0-1,-1-2,0 0,-1-1,-1-1,9-8,-22 17,0-1,-1 0,1 0,-2-1,1 0,-1 0,0-1,0 0,-1 0,0-1,-1 0,0 0,0 0,-1 0,0-1,0 1,-1-1,-1 0,1 0,-2-1,1 1,-2 0,1-1,-1 1,-1 0,0 0,0-1,-1 1,0 0,-1 0,0 0,-1 1,-1-4,-1 5,0-1,0 1,0 0,-1 0,-1 1,1 0,-1 0,0 1,-1 0,1 1,-1-1,0 2,-1-1,1 1,-1 1,0-1,0 2,0-1,0 2,0-1,0 1,-1 1,1 0,0 0,0 1,-1 0,1 1,0 0,0 1,0 0,1 0,-1 1,-5 4,-61 35,46-25</inkml:trace>
  <inkml:trace contextRef="#ctx0" brushRef="#br0" timeOffset="106256.08">10612 5254,'-25'17,"-179"148,200-162,0 1,0-1,0 0,0 1,0 0,1 0,-1 0,1 1,0-1,1 1,-1-1,1 1,0 0,0 0,0 0,1 0,-1 0,1 0,1 1,-1-1,1 0,0 1,0-1,0 0,1 0,0 1,0-1,0 0,1 0,-1 0,1 0,0 0,1 0,-1-1,1 1,0-1,0 1,1-1,-1 0,5 3,5 0,0-1,0 0,1-1,0 0,0-2,1 1,-1-2,6 1,-3-2,0-1,0 0,-1-1,1-1,-1 0,1-2,-1 0,0 0,0-2,0 0,-1 0,0-2,0 0,-1-1,3-2,-9 6,0 0,-1 0,0-1,0 0,0 0,-1 0,1-1,-2 0,1-1,-1 1,0-1,0 0,-1 0,0-1,-1 1,0-1,0 0,-1 0,0 0,0 0,-1 0,-1 0,1 0,-1 0,-1-1,0 1,0 0,-1 0,0 0,0 0,-1 0,0 1,-1-1,0 1,-2-4,-1 3,0 0,0 1,0-1,-1 1,-1 1,1 0,-1 0,0 0,-1 1,0 1,1-1,-2 2,1-1,-1 2,1-1,-1 1,0 1,0 0,0 1,-1 0,1 0,0 1,0 1,-9 1,-5 4</inkml:trace>
  <inkml:trace contextRef="#ctx0" brushRef="#br0" timeOffset="107271.326">11035 5028,'1'371,"27"-119,-23-235,5-39,-3 3,24-45,5-16,4 3,3 1,3 1,35-39,-62 88,-31 28,-232 190,237-186,0-1,0 1,1 1,-1-1,1 1,1 0,-1 0,1 1,0 0,1 0,0 0,0 0,1 1,0-1,1 1,0 0,-1 3,5-8,1 1,0-1,0 1,0-1,0 0,0 0,1-1,0 1,-1-1,1 0,1 0,-1 0,0 0,1-1,-1 1,1-1,0-1,0 1,0 0,0-1,0 0,0-1,0 1,0-1,0 0,0 0,1 0,-1-1,0 1,4-3,17 4,88 19,-73 0,-29-6</inkml:trace>
  <inkml:trace contextRef="#ctx0" brushRef="#br0" timeOffset="108232.02">11797 5366,'-101'-38,"97"37,1 1,-1-1,1 1,-1 0,1 1,-1-1,1 0,0 1,-1 0,1 0,0 0,-1 0,1 0,0 1,0-1,0 1,0 0,0 0,0 0,1 0,-1 1,1-1,-1 1,1 0,0-1,0 1,0 0,1 0,-2 3,-3 4,1 1,0 0,1 0,0 0,1 0,0 1,1 0,0-1,1 1,0 0,1 0,0 0,1 0,0-1,1 1,0 0,1-1,0-6,0 0,0-1,0 0,1 0,0 0,0 0,0 0,0-1,0 0,1 0,-1 0,1 0,0-1,0 1,0-1,0 0,0-1,0 0,1 1,-1-2,0 1,1 0,-1-1,1 0,-1-1,0 1,1-1,-1 0,0 0,1-1,-1 1,0-1,0 0,4-3,3-5,0-1,-1-1,0 0,-1 0,-1-1,0 0,0-1,-1 0,-1 0,-1-1,5-14,-8 22,0 0,0-1,-1 0,0 0,0 0,-1 0,0 0,-1 0,0 0,0 0,0 0,-1 0,-1-4,2 12,0 1,0-1,0 1,0-1,0 1,0-1,0 1,-1-1,1 1,0-1,0 1,0-1,0 1,-1-1,1 0,0 1,-1-1,1 1,0-1,-1 0,1 1,0-1,-1 0,1 1,0-1,-1 0,1 0,-1 1,1-1,-1 0,1 0,-1 0,1 1,-1-1,1 0,-1 0,1 0,-1 0,1 0,-1 0,1 0,-1 0,1 0,-1-1,1 1,-1 0,1 0,-1 0,101 263,-96-245,-1 0,0-1,-2 1,0 0,-1 0,0 0,-2 0,0 0,-1-1,-1 1,0-1,-2 0,0 0,0 0,-2-1,0 0,-1 0,0-1,-2 0,-3 3,10-14,-1 0,-1 0,1-1,0 1,-1-1,0 0,1-1,-1 1,-1-1,1 0,0-1,0 0,0 0,-1 0,-4 0,8-1,0 0,0 0,0 0,0-1,0 1,0-1,0 1,1-1,-1 0,0 0,0-1,1 1,-1 0,0-1,1 0,-1 1,1-1,0 0,0 0,0-1,0 1,0 0,0-1,0 1,1-1,-1 1,1-1,0 0,0 0,0 1,0-1,0 0,1-1,-2-4,2 1,-1-1,1 1,1-1,-1 1,1-1,0 1,1-1,0 1,0 0,1-1,-1 1,2 0,-1 1,1-1,0 1,0-1,1 1,-1 0,2 1,0-1,129-101,-124 99,7-2,-1 0,2 0,0 2,0 1,0 0,1 1,0 1,0 1,0 1,14 0,-7 1</inkml:trace>
  <inkml:trace contextRef="#ctx0" brushRef="#br0" timeOffset="109021.331">8156 6213,'207'-49,"1"9,142-7,1 20,327 18,-629 9,481-26,-521 25,178-29,-168 22</inkml:trace>
  <inkml:trace contextRef="#ctx0" brushRef="#br0" timeOffset="109585.772">9483 6326,'-17'-7,"1"1,-2 0,1 2,-1 0,0 1,1 0,-1 2,-1 0,1 1,0 1,0 0,1 2,-1 0,0 1,1 0,-1 2,1 0,1 1,-1 1,1 0,1 1,0 1,0 0,-2 3,8-3,0-1,1 2,0-1,1 1,0 0,1 0,0 1,1 0,0 0,-2 9,6-16,-1 0,1-1,0 1,1 0,-1 0,1 0,0 0,0 1,0-1,1 0,0 0,0-1,0 1,1 0,0 0,-1 0,2-1,-1 1,0-1,1 0,0 0,0 0,0 0,1 0,-1 0,1-1,0 0,2 2,5 0,1-1,-1 0,1-1,-1 0,1-1,0 0,0-1,0 0,0-1,0 0,0-1,0 0,0-1,7-2,1 0,0-1,0-1,-1-1,1 0,-2-1,1-2,-1 1,-1-2,0 0,0-2,-1 1,-1-2,0 0,-1-1,0 0,-1-2,0 0,75-109,-104 186,6-32,-3 3,2 0,1 0,2 1,1 1,2-1,1 1,1 0,2 4,1-34,0-1,0 0,1 1,-1-1,1 1,-1-1,1 0,0 0,0 1,0-1,0 0,1 0,-1 0,1 0,-1 0,1 0,0-1,-1 1,1 0,0-1,0 1,0-1,0 0,0 0,1 0,15 6</inkml:trace>
  <inkml:trace contextRef="#ctx0" brushRef="#br0" timeOffset="109835.595">9850 6720,'-5'20,"4"0,6-1,7-11,2-5</inkml:trace>
  <inkml:trace contextRef="#ctx0" brushRef="#br0" timeOffset="110073.995">10273 6213,'-15'10,"-12"7,1 2,0 1,1 1,2 1,0 1,1 1,2 1,-9 13,26-34,1-1,-1 1,1-1,0 1,0 0,1 0,-1 0,1 0,0 0,0 0,0 0,0 0,1 1,0-1,0 0,0 0,0 1,1-1,-1 0,1 0,0 0,0 0,1 0,-1 0,1 0,0 0,0 0,0-1,1 1,-1-1,1 0,0 0,0 0,0 0,0 0,0 0,1-1,-1 0,1 1,0-1,3 1,5 1,1 0,0-1,0-1,1 0,-1 0,1-1,-1-1,0-1,1 1,-1-2,0 0,0-1,0 0,0-1,0 0,0-1,-1-1,0 0,0 0,-1-1,0-1,0 0,-1 0,0-1,0 0,-1-1,0 0,-1-1,0 1,0-2,-1 1,-1-1,5-12,-10 20,0-1,0 0,0 0,-1 0,1 0,-1 0,0 0,-1 0,1 0,-1 0,0 0,-1 0,1 1,-1-1,0 0,0 1,0-1,-1 1,1 0,-1 0,0 0,0 0,-1 0,1 1,-1-1,0 1,1 0,-2 0,1 0,0 1,0 0,-1-1,0 2,1-1,-1 0,0 1,0 0,0 0,1 0,-1 1,0 0,0 0,0 0,0 0,0 1,-1 0,-22 3,4 3</inkml:trace>
  <inkml:trace contextRef="#ctx0" brushRef="#br0" timeOffset="110401.737">10358 6636,'-29'5,"0"1,0 1,1 2,0 0,0 2,1 1,1 2,0 0,1 2,0 0,1 2,-6 7,26-22,0 1,0-1,0 1,1 0,0 0,-1 0,2 0,-1 0,0 1,1-1,0 1,0 0,0 0,0 0,1 0,0 0,0 0,0 0,1 0,-1 0,1 1,1-1,-1 0,1 0,0 0,0 0,0 0,1 0,0 0,-1 0,2 0,-1-1,1 1,-1-1,1 0,1 0,-1 0,0 0,2 1,10 2,-1-1,1 0,1-1,-1 0,1-2,-1 0,1 0,0-2,0 0,0 0,0-2,0 0,0-1,0 0,0-2,-1 0,1 0,-1-1,0-1,-1-1,14-7,-22 12,1 1,-1-1,0 0,0 0,0 0,-1-1,1 0,0 0,-1-1,0 0,0 0,0 0,0 0,-1-1,0 1,0-1,0 0,0-1,-1 1,0-1,0 1,0-1,-1 0,0 0,0 0,0 0,-1 0,0-1,0 1,-1 0,1-1,-1 1,-1 0,1-1,-1 1,0 0,-1-3,-44-34,32 32</inkml:trace>
  <inkml:trace contextRef="#ctx0" brushRef="#br0" timeOffset="249960.937">7196 456,'0'-3,"-1"1,1 0,-1-1,1 1,-1 0,0-1,0 1,0 0,-1 0,1 0,0 0,-1 0,0 0,1 0,-1 1,0-1,0 1,0-1,0 1,0-1,0 1,0 0,0 0,0 0,-1 0,1 1,0-1,-1 1,1-1,-1 1,1 0,0 0,-1 0,1 0,-1 0,1 0,0 1,-1-1,1 1,-1 0,1 0,0 0,0 0,0 0,0 0,-1 0,2 1,-1-1,0 1,0-1,0 1,1 0,-1 0,1 0,-1 0,0 2,-14 14,2 2,0 0,1 0,1 1,0 1,2 0,1 0,1 1,0 0,2 1,1 0,-2 20,6-40,1 0,0 1,0-1,0 0,0 0,0 1,1-1,0 0,0 0,0 0,1 0,-1 0,1 0,0 0,0 0,0 0,1-1,-1 1,1-1,0 0,0 0,0 0,0 0,0 0,1-1,-1 1,1-1,0 0,0 0,0-1,0 1,0-1,0 1,0-1,0-1,0 1,1-1,-1 1,0-1,1 0,-1-1,0 1,0-1,3 0,8-3,-1 0,0-1,0-1,0 0,-1 0,0-2,0 1,-1-2,0 0,0 0,-1-1,-1 0,1-1,-2 0,1-1,-1-1,0 2,-1 0,0 0,-1-1,0 0,-1-1,0 1,-1-1,0 0,-1 0,-1-1,0 1,-1-1,0 1,-1-1,-1 0,0 0,-1 1,-2-14,1 21,0 0,-1 1,0-1,0 1,0-1,-1 1,1 0,-1 0,0 1,-1-1,1 1,-1 0,0 0,0 1,0-1,0 1,-1 0,0 0,1 1,-1 0,0 0,0 0,0 1,0 0,0 0,0 0,-1 1,1 0,0 0,0 0,0 1,-1 0,1 0,0 1,0 0,0 0,1 0,-1 1,0-1,1 1,0 1,0-1,0 1,0 0,0 0,1 0,0 1,-1 0,2-1,-1 2,0-1,-8 18</inkml:trace>
  <inkml:trace contextRef="#ctx0" brushRef="#br0" timeOffset="251394.968">7733 145,'-2'1,"1"0,0 0,-1 0,1 1,0-1,0 0,-1 0,1 1,0-1,0 1,1-1,-1 1,0-1,0 1,1-1,-1 1,1 0,-1-1,1 1,0 0,0 0,0-1,0 1,0 0,0-1,0 1,0 0,1 0,-1-1,1 1,-1 0,1-1,0 2,0 0,31 300,-20 19,-13-222,1-88</inkml:trace>
  <inkml:trace contextRef="#ctx0" brushRef="#br0" timeOffset="251749.246">8072 286,'-50'28,"2"2,1 3,1 1,-35 35,80-68,-1 0,1-1,-1 1,1 0,0 0,-1 0,1 0,0 0,0 0,-1 0,1 0,0 1,0-1,1 0,-1 1,0-1,0 0,1 1,-1-1,0 1,1 0,0-1,-1 1,1-1,0 1,0 0,0-1,0 1,0-1,0 1,0 0,1-1,-1 1,0-1,1 1,0-1,-1 1,1-1,0 1,0-1,-1 0,1 1,0-1,0 0,1 0,-1 0,1 1,7 3,1-1,0 0,0-1,0 0,0-1,1 0,-1 0,1-1,-1-1,1 1,-1-2,2 0,-3 0,1 1,-1 0,0 0,1 1,-1 0,1 0,-1 1,0 0,0 1,0 0,0 1,-1 0,1 0,-1 0,0 1,65 90,-57-86</inkml:trace>
  <inkml:trace contextRef="#ctx0" brushRef="#br0" timeOffset="252114.428">8551 89,'-3'17,"0"0,2 0,0 0,0 0,2 0,0 0,1 0,1 0,0 0,2 0,0-1,0 0,2 0,2 4,-2 3,-1 0,0 1,-2 0,-1 0,-1 0,0 0,-2 0,-1 0,-3 16,4-33,-1 1,1-1,-1 0,0 0,-1 0,0 0,0 0,0-1,-1 1,0 0,0-1,-1 0,0 0,0 0,0 0,-1-1,0 1,0-1,0 0,-1-1,1 0,-1 1,0-2,0 1,-1-1,1 0,-1 0,0 0,0-1,1 0,-1-1,-1 0,1 0,0 0,0-1,0 0,0 0,0-1,-2 0,-9-5</inkml:trace>
  <inkml:trace contextRef="#ctx0" brushRef="#br0" timeOffset="252363.304">8297 173,'29'-14,"14"-10,10-1,0 0,1 3,-4 6,-1 0,-4 4,0 3,-3 4,-3 2,-5 1,-2 2,-2 1,-2 0,0-1,-1 1,-4-1</inkml:trace>
  <inkml:trace contextRef="#ctx0" brushRef="#br1" timeOffset="354798.14">8749 1613,'-121'-74,"16"11,3-5,-45-40,111 78,-1 2,-1 2,-1 2,-1 1,-1 2,-37-13,13 12,0 2,-2 3,0 3,0 2,-1 4,-1 3,1 3,-1 3,-46 7,62-1,-1 2,2 3,0 2,0 2,1 2,1 3,1 2,2 2,0 2,1 2,2 2,1 2,2 1,1 3,2 1,-8 12,5 0,2 2,2 1,3 2,2 1,3 2,2 0,2 2,4 1,-12 54,26-91,2-1,1 1,0 0,2 1,1-1,1 0,1 1,0-1,2 0,2 0,0 0,1 0,1-1,1 0,1-1,1 1,2-2,0 0,1 0,0-1,2-1,7 8,3-5,1-2,0 0,2-2,0 0,1-2,0-2,2 0,-1-2,2-2,-1 0,9-1,45 8,1-4,0-3,60-2,-63-6,0-3,0-3,-1-5,0-3,0-3,56-20,-71 14,0-3,-1-3,-1-3,-2-2,59-41,-96 55,-1-1,0-1,-1-1,-1-1,-2-1,0-1,-1-1,-1 0,-2-2,-1 0,0-1,-3 0,0-1,5-19,12-158,-29 123</inkml:trace>
  <inkml:trace contextRef="#ctx0" brushRef="#br1" timeOffset="362711.88">13011 4887,'-344'-190,"318"178,0 1,-1 2,0 0,0 2,-1 1,0 1,0 2,0 0,0 2,-24 2,-76-7,-237-17,143 3,-157-37,302 44,-120-13,-1 9,-179 9,265 7,0 6,1 4,0 5,-19 9,-103 39,-195 81,-294 102,642-220,1 4,2 3,1 3,1 4,3 3,-8 9,-168 174,239-218,1 1,0-1,1 2,0-1,0 1,1 1,0-1,0 1,1 0,1 0,-1 0,2 1,-1-1,2 1,-1 0,1 0,0 9,4 11,0 0,2 0,1 0,2-1,1 0,4 10,5 18,44 106,59 15,-84-123,-17-23,2 0,1-2,1-1,1-1,2 0,1-2,1-2,23 17,-5-10,1-3,2-2,0-1,13 1,170 85,16-27,-22-8,147 72,-182-103,-122-38,0-3,1-4,29-4,16 1,333 2,-188-28,40 17,2-18,31-11,-282 28,-1-3,0-1,0-3,-2-2,-1-3,0-1,-2-2,25-21,72-49,-66 43,-1-3,-3-4,51-56,-85 80,184-187,-205 201,-1-1,-2-1,0 0,-2-1,0 0,-2-1,-1 0,-1-1,-1 0,2-28,1-37,-4 0,-6-66,0 117,2-14,-3 1,-3 0,-1 0,-4 0,-1 1,-3 0,-2 1,-3 0,-1 2,-7-7,15 39,0 1,-2 0,0 1,-1 0,-1 1,0 1,-1 0,-1 1,0 1,-1 1,-1 0,1 1,-2 1,1 1,-1 1,-1 1,0 0,0 1,-16-1,-7 1</inkml:trace>
  <inkml:trace contextRef="#ctx0" brushRef="#br1" timeOffset="364412.827">9652 4576,'-38'-60,"-73"-107,-99-235,-70-219,220 512,-5 3,-56-68,-40-50,67 65,4-3,90 161,0 1,0-1,0 0,0 0,0 0,0 0,0 1,0-1,-1 0,1 0,0 0,0 1,-1-1,1 0,0 0,-1 1,1-1,-1 0,1 1,-1-1,1 0,-1 1,0-1,1 1,-1-1,0 1,1-1,-1 1,0-1,0 1,1 0,-1 0,0-1,0 1,0 0,1 0,-1 0,0 0,0 0,0 0,0 0,1 0,-1 0,0 0,0 0,0 0,1 1,-1-1,0 0,0 1,0-1,1 0,-1 1,0-1,1 1,-1-1,0 1,1 0,-1-1,1 1,-1-1,1 1,-1 0,1 0,-9 95,10-83,-1 0,-1-1,0 1,0-1,-1 1,-1-1,0 0,-1 0,0 1,-11 15,-2-1,0 0,-2-2,-1 0,-9 9,-51 66,34-21,47-78,0 1,1 0,-1-1,1 1,-1-1,1 0,-1 1,1-1,0 0,0 0,0 0,0 0,-1 0,1 0,0-1,0 1,1-1,-1 1,0-1,0 0,0 0,0 0,0 0,0 0,0 0,0-1,1 1,-1-1,0 1,0-1,0 0,-1 0,1 0,2-1,-4 2,325-120,-182 74,3 6,75-8,74 3,-225 50,-133-16,-180-33,-63 22,227 15,57 6,-1-1,1 0,0-2,1-1,-1 0,-17-8,40 13,-1-1,1 1,0 0,-1-1,1 1,-1 0,1-1,0 1,-1-1,0 1,1-1,-1 0,1 1,-1-1,1 1,-1-1,0 0,0 1,1-1,-1 0,0 1,0-1,0 0,0 1,1-1,-1 0,0 1,0-1,-1 0,1 1,0-1,0 0,0 0,0 1,-1-1,1 0,0 1,0-1,-1 1,1-1,-1 0,1 1,0-1,-1 1,1-1,-1 1,1-1,-1 1,0 0,1-1,-1 1,1-1,-1 1,0 0,1 0,-2-1,52 8,-24-1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9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85,'-9'88,"4"0,4 0,5 33,36 510,-41-470,1-172</inkml:trace>
  <inkml:trace contextRef="#ctx0" brushRef="#br0" timeOffset="248.895">0 847,'63'-9,"-1"-3,-1-2,-1-3,52-23,-74 21,0-3,-1-1,-1-1,-2-2,0-2,-2-1,-1-1,-2-1,-1-2,-1-1,-2-2,-1 0,14-31,-20 37</inkml:trace>
  <inkml:trace contextRef="#ctx0" brushRef="#br0" timeOffset="566.022">932 0,'-53'398,"51"-320,2 0,4-1,3 1,4-1,3 0,5 4,30 46,-47-126,0 0,0 1,1-1,-1 0,0 0,0-1,1 1,-1 0,0-1,1 1,-1-1,1 0,-1 0,1 0,-1 0,0 0,1-1,-1 1,1-1,-1 1,0-1,1 0,-1 0,0 0,0 0,0 0,0-1,0 1,0-1,0 1,0-1,-1 0,1 1,0-1,-1 0,0 0,1 0,-1-1,0 1,0 0,0 0,0 0,-1-1,1-1,10-9,126-163,-136 174,-1 0,1 0,0 0,-1-1,1 1,0 0,0 0,1 1,-1-1,0 0,1 0,-1 0,1 1,0-1,-1 1,1 0,0-1,0 1,0 0,0 0,0 0,0 0,0 0,0 1,0-1,0 0,1 1,-1 0,0 0,0-1,1 1,-1 1,0-1,0 0,1 0,-1 1,0-1,0 1,0 0,0 0,0 0,0 0,0 0,0 0,0 0,0 1,0-1,-1 1,1-1,-1 1,1 0,-1-1,2 3,16 62,-18-59,0 0,1 0,-1 0,1-1,0 1,1 0,0-1,0 0,0 0,0 0,1 0,2 1,14 11,1-5</inkml:trace>
  <inkml:trace contextRef="#ctx0" brushRef="#br0" timeOffset="1153.46">1835 706,'-37'42,"7"-10,1 1,2 2,1 0,2 2,-2 8,24-43,0 0,0 0,0 1,0-1,1 1,-1-1,1 1,0 0,0-1,0 1,0 0,0 0,0 0,1 0,0 0,-1 0,1 0,0 0,0-1,1 1,-1 0,1 0,-1 0,1 0,0 0,0 0,0-1,1 1,-1 0,1-1,-1 1,1-1,0 0,0 1,0-1,0 0,0 0,0 0,1 0,-1-1,1 1,-1-1,1 1,0-1,1 0,9 0,0-1,0 0,1-1,-1 0,0-1,0-1,0 0,-1-1,1 0,-1-1,0 0,0-1,0 0,-1-1,0 0,0-1,-1-1,0 1,0-1,-1-1,0 0,-1-1,81-72,-87 83,1-1,-1 2,0-1,1 0,-1 0,0 1,0-1,0 1,1 0,-1-1,0 1,0 0,0 0,0 1,0-1,0 0,0 1,-1-1,1 1,0-1,-1 1,1 0,-1 0,0 0,0 0,0 0,1 0,-2 0,1 0,0 0,0 0,-1 1,1-1,-1 0,0 0,0 1,1-1,-1 0,-1 1,1-1,0 0,-1 0,1 1,2 9,-1-5,0 0,1 0,0 0,0 0,0-1,1 1,0 0,0-1,1 0,0 0,0 0,0 0,1-1,0 1,0-1,0-1,1 1,0-1,-1 1,1-2,1 1,-1-1,1 0,-1 0,1 0,0-1,0 0,0-1,0 0,0 0,0 0,0-1,1 0,-1 0,0-1,7-4,-1-1,0-1,0 0,0-1,-1 0,0-1,-1 0,0-1,0 0,-1-1,-1 0,0-1,8-11,5-17,-1-2,-1 0,-3 0,-1-2,-3 0,-1-1,-3 0,-1-3,-4 29,16-66,-5-1,-3 0,-4-1,-3-22,-15 50,10 58,0-1,0 1,-1-1,1 1,-1 0,1 0,-1-1,1 1,-1 0,0 0,0 0,1 0,-1 0,0-1,0 2,0-1,0 0,-1 0,1 0,0 0,0 1,0-1,-1 0,1 1,0-1,0 1,-1 0,1-1,-1 1,1 0,0 0,-1 0,1 0,0 0,-1 0,1 0,-1 1,1-1,-1 0,-4 5,1 0,-1-1,1 2,0-1,0 1,0 0,1 0,0 0,0 0,1 1,-1-1,2 1,-1 0,1 0,0 0,-1 3,1-3,-13 46,3 1,2 0,3 0,2 1,2 0,3 0,2 0,3 0,2-1,2 0,3 0,2-1,2 0,3-2,1 0,3-1,11 15,6 6,-50-64,-3-11</inkml:trace>
  <inkml:trace contextRef="#ctx0" brushRef="#br0" timeOffset="1400.456">2146 565,'33'0,"21"0,7 0,-4 5,0 1,-7 0,0-1,-1-1,2-2,-4-1,-4-1,-10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7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0 484,'39'-14,"-1"-1,-1-3,0-1,-1-1,-1-2,-2-2,0-1,-1-1,-2-2,-1-1,15-19,-24 24,81-119,-100 115,-10 43,1 2,0-1,1 1,1 0,1 1,0-1,1 1,1 0,1 1,-4 14,-6 36,4 2,2-1,4 1,3-1,2 1,10 46,-8-84,8 42,-2 1,-5 1,-2-1,-4 1,-3 0,-6 19,7-82,0 0,-1 0,-1-1,0 1,0-1,-2 0,1-1,-2 1,1-1,-2 0,0-1,0 0,-1 0,0 0,-1-1,0-1,-1 0,0 0,0-1,-12 6,16-12,-1-1,1-1,0 1,0-1,0 0,0-1,-1 0,1 0,0 0,0-1,0 0,1-1,-1 1,0-1,1-1,0 1,0-1,0 0,0 0,0-1,1 0,0 0,0 0,0-1,1 1,0-1,0 0,0 0,1-1,0 1,0-1,0 0,1 1,0-1,0 0,1 0,0 0,0-1,1 1,0-5,1-19,2-1,1 1,1-1,2 1,1 1,2-1,0 1,2 1,2 0,2-1,-6 4,2 2,0-1,2 2,1 0,1 1,0 0,2 1,0 1,2 1,0 0,5-1,-17 14,0 0,0 1,1 0,0 1,0-1,1 2,-1-1,1 1,-1 1,1 0,7-1,4 2</inkml:trace>
  <inkml:trace contextRef="#ctx0" brushRef="#br0" timeOffset="250.902">846 709,'-118'235,"115"-231,1 0,0 0,0 0,0 0,0 0,1 1,0-1,-1 1,2-1,-1 1,1-1,-1 1,1 0,0-1,1 1,-1-1,1 1,0-1,0 1,1-1,-1 1,1-1,0 0,0 0,0 0,1 0,-1 0,1 0,0-1,0 1,0-1,1 0,-1 0,1 0,0 0,-1-1,1 1,0-1,1 0,-1-1,3 2,-1-2,1-1,0 0,0 0,0 0,-1-1,1 0,0-1,-1 1,1-1,-1 0,0-1,1 0,-1 0,0 0,0 0,-1-1,1 0,-1 0,0-1,0 0,0 0,-1 0,0 0,0 0,7-9,-1-1,-1 0,0 0,-1 0,0-1,-2 0,0-1,3-13,-6 22,0 0,-1-1,0 1,-1 0,0-1,0 1,-1-1,0 1,0-1,-1 1,0-1,-1 1,0-1,0 1,-1 0,0 0,0 0,-1 1,0-1,0 1,-1 0,0 0,0 0,-10-6,3 1</inkml:trace>
  <inkml:trace contextRef="#ctx0" brushRef="#br0" timeOffset="534.339">1185 851,'-8'30,"2"-15,0 2,2-1,0 0,1 1,0 0,2 0,0 0,0 0,2 0,1 9,-1-23,-1 0,1-1,-1 1,1 0,0-1,0 1,0-1,1 1,-1-1,0 0,1 1,0-1,-1 0,1 0,0 0,0 0,0-1,1 1,-1 0,0-1,0 1,1-1,-1 0,1 0,-1 0,1 0,0 0,-1-1,1 1,0-1,0 0,-1 1,1-1,0-1,0 1,-1 0,1-1,5 0,0-1,0-1,0 0,-1 0,1 0,-1-1,0 0,0 0,0-1,0 0,4-5,2-1,-2-1,0 0,0 0,-1-1,0 0,-2-1,1 0,-2-1,0 1,0-1,3-14,16-55,-21 59</inkml:trace>
  <inkml:trace contextRef="#ctx0" brushRef="#br0" timeOffset="935.691">1609 1133,'8'-52,"2"0,3 1,2 1,2 0,3-1,0 13,-8 66,-11-26,28 118,-28-115,1-1,0 1,0-1,0 1,0-1,1 0,0 0,0 0,0 0,1 0,-1-1,1 1,0-1,-1 0,2 0,-1-1,0 1,0-1,1 0,-1 0,1 0,0-1,2 1,-2-2,0 0,0 0,0 0,0-1,0 1,0-1,0-1,0 1,-1-1,1 0,0 0,-1 0,0 0,1-1,-1 0,0 0,0 0,0 0,-1-1,1 1,-1-1,0 0,1-2,59-101,-62 105,9-20,-2 2</inkml:trace>
  <inkml:trace contextRef="#ctx0" brushRef="#br0" timeOffset="1336.122">2229 795,'-2'6,"-5"14,0 0,1 0,1 1,1-1,0 1,2 0,1 0,0 5,1-23,0-1,1 1,-1 0,0-1,1 1,0 0,0-1,-1 1,2-1,-1 1,0-1,0 0,1 0,-1 1,1-1,0 0,-1 0,1 0,0-1,0 1,1 0,-1-1,0 1,0-1,1 0,-1 0,1 0,-1 0,1 0,-1 0,1-1,0 1,-1-1,1 0,0 1,-1-1,1-1,0 1,4-1,1 1,-1-2,1 1,-1-1,0-1,0 1,0-1,0 0,-1-1,1 1,-1-2,0 1,3-2,18-23,-2 0,-1-2,-1-1,-1 0,-2-2,-2 0,-1-1,-1-1,-2 0,8-37,-11 38,-2-1,-2 0,-1 0,-2 0,-1-1,-2-23,-2 51,0-1,0 1,-1-1,0 1,-1 0,0 0,0 0,-1 0,0 0,-1 1,-3-6,6 12,0-1,0 0,0 0,0 1,-1-1,1 1,-1-1,0 1,1 0,-1 0,0 1,0-1,-1 0,1 1,0 0,0 0,-1 0,1 0,0 0,-1 1,1 0,-1-1,1 1,-1 0,1 1,-1-1,1 1,-1-1,1 1,0 0,0 0,-1 1,1-1,-9 8,0 0,1 1,0 0,0 1,1 0,1 1,0 0,1 0,0 1,1 0,0 0,1 1,0 0,1 0,1 0,0 1,1-1,1 1,0 0,1 0,1 0,1 12,-2-8,2 1,1-1,0 0,1 0,1 0,1 0,1-1,0 0,1 0,1 0,1-1,1 0,0-1,1 0,0 0,2-1,0-1,0 0,1-1,1 0,0-2,5 3,1 2,1-1,1-2,1 0,0-1,0-1,1-2,0 0,12 1,-8-5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6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6,'-1'-1,"-1"1,1-1,0 0,0 1,-1 0,1-1,0 1,-1 0,1-1,0 1,-1 0,1 0,0 0,-1 0,1 0,0 0,-1 1,1-1,0 0,-1 1,1-1,0 1,0-1,-1 1,1 0,0-1,0 1,0 0,0 0,0 0,0 0,0 0,0 0,0 0,1 0,-1 0,0 1,1-1,-1 0,0 0,1 1,0-1,-1 0,1 1,0-1,-10 67,10-65,2 355,-2-330,1 1,2-1,1 1,1-1,2-1,0 1,2-1,1 0,1-1,9 14,-18-37,0 1,0-1,0 0,1 0,0 0,-1 0,1 0,0-1,0 1,1-1,-1 0,0 0,1 0,-1 0,1-1,0 1,0-1,-1 0,1 0,0 0,0-1,0 1,0-1,0 0,0 0,0-1,0 1,0-1,0 0,-1 0,1 0,0 0,0-1,-1 1,1-1,-1 0,1 0,-1 0,0-1,0 1,0-1,0 0,0 0,110-164,34-163,-117 286,-28 44,-1 1,1 0,-1-1,1 1,-1 0,1 0,-1 0,0 0,0 1,1-1,-1 0,0 0,0 1,0-1,-1 1,1-1,0 1,0-1,-1 1,1-1,-1 1,1 0,-1-1,0 1,1 0,-1-1,0 1,0 0,0-1,-1 2,2 2,17 120,-17-102,1 0,1 1,1-1,1-1,1 1,1-1,1 0,1 0,0-1,2 0,2 1,-10-18,1 1,0-1,0 0,1 0,-1 0,1 0,0-1,0 0,0 0,0 0,0-1,1 0,-1 0,1 0,0 0,-1-1,1 0,0 0,0-1,0 0,0 0,-1 0,1 0,0-1,0 0,0 0,-1-1,1 0,-1 0,1 0,-1-1,0 1,0-1,0 0,0-1,0 1,-1-1,1 0,-1 0,0-1,-1 1,4-5,11-21,-2 0,0-2,-2 0,-2-1,-1 0,-1-1,4-28,-1 7,47-201,-60 254,0 0,0 0,1 0,-1 0,0 1,1-1,-1 0,1 0,0 0,-1 1,1-1,0 0,0 0,0 1,0-1,1 1,-1-1,0 1,1 0,-1 0,1-1,-1 1,1 0,0 0,-1 0,1 0,9 1</inkml:trace>
  <inkml:trace contextRef="#ctx0" brushRef="#br0" timeOffset="329.888">1244 515,'27'-5,"-17"4,-1 0,1 0,0-1,-1 0,1-1,-1 0,0 0,0-1,0 0,0-1,-1 0,0 0,0-1,0 0,-1 0,1-1,-2 0,5-5,-8 8,0 0,0-1,-1 1,0 0,0-1,0 0,0 1,-1-1,0 0,0 0,0 0,-1 0,1 0,-1 0,0 0,-1 0,1 0,-1 0,0 0,0 1,-1-1,1 0,-1 0,0 1,0-1,-1 1,1 0,-1 0,0 0,0 0,-1 0,1 0,-1 1,1 0,-2-1,2 2,0-1,1 1,-1 0,0 0,0 0,-1 1,1-1,0 1,0 0,-1-1,1 2,-1-1,1 0,-1 1,1-1,-1 1,1 0,-1 0,1 1,-1-1,1 1,-1-1,1 1,-1 0,1 1,0-1,-1 0,1 1,0 0,0 0,0 0,0 0,1 0,-1 1,0-1,-1 3,-6 6,0 1,1 1,0 0,0 0,2 1,0 0,-5 13,6-11,0 0,1 0,1 1,0 0,2 0,0 0,0 0,2 0,0 0,1 0,2 11,-1-20,-1 0,1 0,1 0,-1 0,1 0,1 0,0-1,0 1,0-1,1 0,0 0,0-1,0 1,1-1,0 0,1-1,-1 0,1 0,0 0,0-1,1 0,-1 0,1-1,4 2,6 1,0-1,0-1,1 0,0-2,-1 0,1-1,0 0,0-2,14-2,-7-1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42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24 126,'-12'213,"6"-151,2 0,3 0,6 48,-2-75,-1-3,1 0,2 0,1 0,1 0,2-1,2 3,-10-31,0 1,0-1,0 0,0 0,0 1,1-1,-1 0,1 0,0 0,0-1,0 1,0 0,1-1,-1 1,1-1,0 0,-1 0,1 0,0 0,0 0,0-1,0 1,1-1,-1 0,0 0,1 0,-1 0,0-1,1 1,-1-1,1 0,-1 0,1 0,-1-1,0 1,1-1,-1 0,1 0,-1 0,0 0,0 0,0-1,0 1,0-1,0 0,2-2,11-14,0-2,-2 0,0 0,-1-2,-1 1,-2-2,1-2,15-27,82-174,-106 224,-3 2,1-1,0 0,0 1,0-1,0 0,-1 1,1-1,0 0,0 1,0-1,1 0,-1 0,0 1,0-1,0 0,0 1,1-1,-1 1,0-1,1 0,-1 1,0-1,1 1,-1-1,1 1,-1-1,1 1,-1-1,1 1,-1-1,1 1,-1 0,1-1,0 1,-1 0,1 0,0-1,-1 1,1 0,0 0,-1 0,1 0,0 0,-1 0,1 0,0 0,-1 0,1 0,0 0,-1 0,1 1,0-1,-1 0,1 0,0 1,-1-1,1 0,-1 1,1-1,-1 1,1-1,7 139,-5-103,-4-24,2 0,-1 0,1 0,1-1,0 1,1 0,0-1,0 1,2-1,-1 0,1 0,1-1,0 0,0 0,5 5,-9-12,1-1,-1 0,1-1,-1 1,1 0,-1-1,1 1,0-1,0 0,0 0,0 0,0 0,0-1,0 1,0-1,0 1,0-1,0 0,0-1,0 1,0 0,0-1,0 0,0 1,0-1,0-1,0 1,0 0,-1-1,1 1,0-1,-1 0,1 0,-1 0,0 0,0 0,0 0,0-1,0 1,1-2,63-114,-66 117,29-76,-4-2,-3-1,-2-10,0 5,27-165,-46 207,-8 53,4 5</inkml:trace>
  <inkml:trace contextRef="#ctx0" brushRef="#br0" timeOffset="1728.854">1039 549,'5'0,"6"0,7 0,4-5,4-1,2 0,1 1,-5-3,-1-1,1 2,0 1,1 3,1 1,-4-4,0 0,-5 0</inkml:trace>
  <inkml:trace contextRef="#ctx0" brushRef="#br0" timeOffset="2078.942">1096 746,'0'5,"5"2,6-1,6-1,6-2,2-5,3-4,1 1,1 0,-1 1,0-3,0-1,-5 6,-7 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0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0,'0'5,"0"11,0 8,0 4,-5 2,-1 2,0-1,1-1,2 0,1-1,1 0,0 0,1-1,5 0,7-4,0-7</inkml:trace>
  <inkml:trace contextRef="#ctx0" brushRef="#br0" timeOffset="247.714">1 479,'38'0,"33"-4,12-3,-1 1,-11 2,-13 0,-11 2,-9 1,-6 0,-8 6,-9 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46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134 171,'-29'194,"7"-88,-39 257,50-314,1 56,11-104,-1 1,1-1,0 0,0 1,0-1,0 0,0 0,1 0,-1 1,0-1,1 0,-1-1,0 1,1 0,-1 0,1-1,-1 1,1 0,0-1,-1 0,1 1,-1-1,1 0,0 0,-1 0,1 0,0 0,-1 0,1 0,0-1,-1 1,1-1,-1 1,1-1,-1 0,1 1,-1-1,1 0,-1 0,0 0,1 0,-1 0,0 0,0 0,0-1,0 1,0 0,1-2,13-7</inkml:trace>
  <inkml:trace contextRef="#ctx0" brushRef="#br0" timeOffset="301.81">501 227,'-48'84,"4"3,4 1,1 8,36-89,-5 10,0 0,1 0,1 0,1 1,0 0,2 0,0 1,0-1,2 0,1 1,0-1,1 1,1 0,-1-15,0 0,1 0,0-1,0 1,0 0,0-1,1 1,-1-1,1 0,0 1,0-1,0-1,0 1,0 0,1-1,-1 0,1 1,0-1,0-1,0 1,0-1,0 1,0-1,0 0,0 0,0-1,0 0,1 1,-1-1,3-1,3 1,1-1,0 0,-1-1,1 0,-1 0,1-1,-1-1,0 0,0 0,-1-1,8-4,7-11,0 0,-1-1,-1-1,-1-2,-1 0,-1-1,-1 0,-1-2,5-14,-6 11,-2 0,-1-1,-2-1,-1 0,-1-1,-2 0,-1 0,-2 0,-1-1,-2 0,-1 1,-2-2,3 30,-1 1,0-1,0 0,-1 0,1 0,-1 1,0-1,-1 0,1 1,-1-1,0 1,0-1,0 1,0 0,-1 0,0 0,0 0,0 0,0 1,-1-1,1 1,-1 0,0 0,0 0,0 1,0-1,0 1,-1 0,1 0,-1 0,1 1,-1 0,0 0,0 0,1 0,-1 1,-4 0,-3 3,1 0,0 1,0 0,0 0,1 2,0-1,-1 1,2 1,-1 0,1 0,0 1,1 0,0 0,0 1,0 0,1 1,-15 18</inkml:trace>
  <inkml:trace contextRef="#ctx0" brushRef="#br0" timeOffset="834.206">1123 2,'0'764,"-12"-701,-1-95,35-114,-12 110</inkml:trace>
  <inkml:trace contextRef="#ctx0" brushRef="#br0" timeOffset="1132.412">1377 114,'-41'66,"-2"-2,-2-2,-4-2,-26 23,65-73,-30 48,41-56,0 0,1 0,-1 0,1 0,0 0,-1-1,1 1,0-1,0 1,0-1,0 0,1 1,-1-1,0 0,0-1,1 1,-1 0,0-1,1 1,-1-1,1 0,-1 0,1 0,-1 0,1 0,-1 0,0-1,1 1,-1-1,3 1,75-3,70 7,-143-3,-1 2,0-1,0 1,0-1,0 2,0-1,-1 1,0 0,0 0,0 0,0 1,0-1,-1 1,0 0,0 1,0-1,-1 1,0 0,0 0,0 0,-1 0,1 0,-2 0,1 1,-1-1,0 1,0-1,0 1,-1-1,-1 6,-3 6</inkml:trace>
  <inkml:trace contextRef="#ctx0" brushRef="#br0" timeOffset="1515.223">1941 30,'89'88,"-2"134,-79-193,-2 1,-1 0,-1 0,-2 1,0-1,-3 1,0-1,-2 0,-1 1,1-16,-1-1,0 0,0 0,-2 0,0 0,0-1,-1 0,-1 0,0-1,-1 0,0-1,-8 8,12-13,-1 0,-1-1,1 0,-1 0,1-1,-1 1,-1-2,1 1,0-1,-1 0,0 0,0-1,0 0,0 0,0-1,0 0,0-1,0 0,0 0,-1 0,1-1,0-1,-4 0,6-1,0 1,1-1,-1 0,1 0,0-1,-1 0,2 0,-1 0,0 0,1-1,0 1,0-1,0 0,1-1,-1 1,1-1,1 1,-1-1,1 0,0 0,-1-6,1 9,-8-21</inkml:trace>
  <inkml:trace contextRef="#ctx0" brushRef="#br0" timeOffset="1770.372">1744 59,'19'4,"16"-2,6-3,7 0,4-5,-1-2,-1 1,2 1,1-2,-4-1,0 2,-4 1,0 3,2 1,-2 1,-4 1,-9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18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1,'17'12,"-12"7,-2 1,0-1,-1 1,-1-1,0 1,-3 17,1 3,1 395,31-281,-31-152,0-1,1 1,-1-1,1 1,-1 0,1-1,0 1,0-1,-1 1,1-1,0 0,0 1,0-1,1 0,-1 0,0 0,0 0,1 0,-1 0,1 0,-1 0,0 0,1-1,0 1,-1 0,1-1,-1 0,1 1,0-1,-1 0,1 0,0 0,-1 0,1 0,0 0,-1 0,1-1,0 1,-1 0,1-1,-1 1,1-1,-1 0,1 0,-1 0,1 1,-1-2,56-58,96-194,-112 209,-40 45,0-1,0 0,0 0,0 1,0-1,0 1,0-1,0 1,0-1,0 1,0-1,1 1,-1 0,0 0,0 0,0 0,0 0,1 0,-1 0,0 0,0 0,0 0,0 1,1-1,-1 0,0 1,0-1,0 1,0-1,0 1,0 0,0-1,0 1,0 0,0 0,-1 0,1 0,0 0,0 0,-1 0,1 0,-1 0,1 0,-1 0,1 0,-1 0,0 0,1 0,-1 1,27 139,-26-130,2 1,-1-1,2 0,0 0,0-1,0 1,2-1,-1 0,1 0,1 0,0-1,0 0,1 0,0-1,0 0,1-1,0 0,0 0,8 4,-12-9,-1-1,0 0,0 0,1 0,-1-1,1 1,-1-1,0 0,1 0,-1-1,1 1,-1-1,0 0,1 0,-1-1,0 1,0-1,0 0,0 0,0 0,0 0,-1-1,1 0,-1 1,0-1,0-1,0 1,2-2,68-108,29-161,-92 240,-1 0,-2-1,-1 0,-1 0,-3 0,0-1,-4-28,-6 34,8 30,0 1,0-1,0 0,0 1,0-1,0 0,0 1,0-1,-1 0,1 1,0-1,0 0,0 1,0-1,0 0,-1 1,1-1,0 0,0 1,0-1,-1 0,1 0,0 1,0-1,-1 0,1 0,0 0,-1 0,1 1,0-1,-1 0,1 0,0 0,-1 0,1 0,0 0,-1 0,1 0,0 0,-1 0,1 0,0 0,-1 0,1 0,0 0,-1 0,1 0,0 0,-1-1,1 1,0 0,-1 0,1 0,0 0,-1-1,1 1,0 0,0 0,0-1,-1 1,1 0,0-1,0 1,-4 15</inkml:trace>
  <inkml:trace contextRef="#ctx0" brushRef="#br0" timeOffset="631.809">1270 284,'138'-12,"82"-45,-142 34,-73 28,-8 3</inkml:trace>
  <inkml:trace contextRef="#ctx0" brushRef="#br0" timeOffset="1962.948">1326 594,'-5'0,"4"0,6 0,7 0,7-5,5-1,2-1,3 2,0 2,1 1,-1-4,1-1,-2 1,1 1,0 2,-6 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0,'20'0,"10"0,5 0,2 0,-1 0,-2 0,-1 0,-2 0,-2 0,-5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4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0,'0'34,"0"20,0 6,0-2,0-7,0-6,0-7,0-5,0-3,0-7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3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0,'17'225,"-7"-106,-5 0,-7 54,0-27,2 89,4-211,9-29,-7-8</inkml:trace>
  <inkml:trace contextRef="#ctx0" brushRef="#br0" timeOffset="397.891">395 169,'-136'187,"-77"73,210-257,2-2,0-1,0 1,0-1,0 1,0 0,0 0,0-1,0 1,0 0,0 0,0 0,0 0,0 0,1 0,-1 0,1 0,-1 1,0-1,1 0,0 0,-1 1,1-1,0 0,0 0,-1 1,1-1,0 0,0 0,1 1,-1-1,0 0,0 1,1-1,-1 0,0 0,1 0,-1 1,1-1,0 0,-1 0,1 0,0 0,0 0,-1 0,1 0,0 0,1 0,97 22,-87-21,-1 1,0 1,0 0,0 1,-1 0,0 1,0 0,0 0,-1 1,1 0,-2 1,1 0,-1 0,0 1,2 4,33 72,-22-49,-8-24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0,'11'139,"-1"-66,-3 0,-4 1,-5 49,2-52,-5 2,-2 0,-4-1,-11 36,10-52,-12 22,24-95,5 4</inkml:trace>
  <inkml:trace contextRef="#ctx0" brushRef="#br0" timeOffset="449.191">391 141,'-304'367,"302"-365,0-1,1 1,-1-1,0 1,1-1,-1 1,1 0,-1 0,1 0,0 0,0 0,0 0,0 0,0 0,1 0,-1 1,1-1,-1 0,1 0,0 1,0-1,0 0,0 0,0 1,0-1,1 0,-1 1,1-1,-1 0,1 0,0 0,0 0,0 0,0 0,0 0,1 0,-1 0,1 0,-1-1,1 1,-1-1,2 2,72 37,-63-35,0 1,0 0,-1 0,0 1,0 1,0-1,-1 2,0 0,-1 0,0 1,7 8,-10-9,-1-1,0 1,0 0,-1 0,0 0,-1 1,0-1,0 1,-1 0,0 0,-1 4,6 34,-1-30</inkml:trace>
  <inkml:trace contextRef="#ctx0" brushRef="#br0" timeOffset="974.47">533 791,'140'-68,"-139"67,0 0,1 1,-1-1,1 1,-1-1,1 1,0-1,-1 1,1 0,-1 0,1 0,0 0,-1 0,1 0,-1 0,1 0,-1 1,1-1,0 1,-1-1,1 1,-1-1,0 1,1 0,-1 0,0 0,1 0,-1 0,0 0,0 0,0 0,0 0,0 1,0-1,0 0,0 1,0-1,-1 1,1-1,0 1,-1-1,0 1,1-1,-1 1,0-1,0 1,1 0,-1-1,-1 1,1-1,0 1,0 0,-1-1,1 1,0-1,-1 1,0-1,1 1,-1 0,-75 114,38-68,32-39,4-8,0 1,0-1,0 1,1-1,-1 1,0-1,1 1,-1 0,1 0,0 0,-1 0,1 0,0 0,0 0,0 0,1 0,-1 1,0-1,1 0,-1 1,1-1,0 0,0 1,0-1,0 0,0 1,1-1,-1 0,1 1,-1-1,1 0,0 0,0 0,0 0,0 1,0-1,0-1,1 1,-1 0,1 0,-1 0,1-1,1 2,8 0,1 0,-1-1,1-1,0 0,-1 0,1-1,0-1,-1 0,1 0,0-1,-1-1,0 0,1 0,3-3,-3 3,35-14,-29 9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3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387 0,'-24'34,"-12"15,-6 5,0-3,3-9,2-8,8-4,4-3,2-5,-1-3,5 1,0-2,3-1,5-3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4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49 932,'-21'57,"17"-52,1 1,0-1,0 0,0 1,1 0,0 0,0 0,0 0,1 0,0 0,0 0,0 0,1 0,0 1,0-1,1 0,0 0,0 0,0 0,1 0,-1 0,2 0,-1 0,1-1,-1 1,1-1,1 1,1 1,-2-5,0 0,0 0,1 0,-1-1,1 1,-1-1,1 0,0 0,-1 0,1 0,0 0,0-1,0 0,0 0,-1 0,1 0,0-1,0 1,-1-1,1 0,0 0,-1-1,1 1,0-1,-1 1,0-1,2-1,84-66,-19-16,-70 83,0 1,0 0,1 0,-1 0,1 0,-1-1,1 1,-1 0,1 0,-1 0,1 0,0 0,-1 0,1 1,0-1,0 0,0 0,0 0,0 1,0-1,0 1,0-1,0 0,0 1,0 0,0-1,0 1,1 0,-1-1,0 1,0 0,0 0,0 0,1 0,-1 0,0 0,0 1,0-1,1 0,-1 1,0-1,0 0,0 1,0-1,0 1,0 0,0-1,0 1,0 0,0 0,0 0,-1-1,1 1,0 0,0 0,-1 0,1 0,-1 0,1 0,-1 0,1 1,2 4,-2-1,1 0,0 0,0 0,0 0,0-1,1 1,-1-1,1 0,0 0,1 0,-1 0,1 0,0-1,-1 1,2-1,-1 0,0 0,0-1,1 1,0-1,-1 0,1 0,0-1,0 1,0-1,0 0,0 0,0-1,1 0,0 0,6-4,0-1,0-1,-1 0,0 0,-1-1,1 0,-1-1,-1 0,1-1,-1 0,-1-1,0 1,0-2,-1 1,1-2,4-5</inkml:trace>
  <inkml:trace contextRef="#ctx0" brushRef="#br0" timeOffset="1184.749">1121 1,'-103'449,"62"-165,17-82,24-200,1 0,-1 0,1 0,-1 1,1-1,0 0,0 0,0 0,0 0,0 0,0 0,1-1,-1 1,1 0,-1-1,1 1,0-1,-1 1,1-1,0 0,0 0,0 1,0-1,0-1,0 1,0 0,1-1,-1 1,0-1,0 1,1-1,-1 0,0 0,0 0,1 0,-1 0,0-1,0 1,0-1,1 0,-1 1,0-1,0 0,0 0,0 0,0 0,-1-1,1 1,0 0,0-1,-1 0,1 1,-1-1,1 0,-1 0,0 1,1-2,143-137,-144 139,0-1,0 1,0 0,1 0,-1 0,0 0,1 0,-1 0,1 0,-1 1,1-1,-1 0,1 1,0-1,-1 1,1 0,0-1,-1 1,1 0,0 0,-1 0,1 0,0 0,-1 1,1-1,0 0,-1 1,1-1,-1 1,1 0,-1 0,1-1,-1 1,1 0,-1 0,0 0,1 0,-1 1,0-1,0 0,0 0,0 1,0-1,0 1,0-1,-1 1,1-1,0 1,-1-1,1 1,-1 0,0-1,1 1,-1-1,0 1,0 0,0 0,0-1,3 52,-4-48,1 1,-1 0,1 0,0-1,1 1,-1 0,1 0,0-1,1 1,-1-1,1 1,0-1,0 1,1-1,0 0,0 0,0 0,0-1,1 1,0-1,0 0,0 0,0 0,1 0,0 0,5 0,0 0,0 0,0-1,0-1,0 0,1 0,0-1,-1 0,1-1,-1 0,1 0,0-1,-1-1,1 0,-1 0,0-1,0 0,0-1,0 0,0-1,-1 0,0 0,0-1,0 0,-1-1,1-1,2 0,-1-1,-1 0,1-1,-2 0,1 0,-1-1,-1 0,0 0,-1-1,0 0,0 0,-1 0,-1-1,0 1,-1-1,-1 0,1 0,-2-1,0 1,-1-7,0 17,-1 0,1 0,-1 1,0-1,0 0,0 0,0 1,-1-1,1 1,-1-1,1 1,-1-1,0 1,0 0,0 0,0 0,0 0,-1 0,1 1,-1-1,1 1,-1-1,1 1,-1 0,0 0,0 0,1 0,-1 1,0-1,0 1,0-1,0 1,0 0,0 0,0 1,1-1,-1 1,-2 0,-4 0,1 2,-1-1,1 1,-1 0,1 1,0 0,0 0,0 1,1 0,0 1,0-1,-2 3,-4 6,0 1,1 1,1 0,1 0,0 1,1 1,1-1,0 1,1 1,1-1,1 1,0 4,4-18,1 0,-1 0,0 0,1 0,0 0,0 0,1 0,0 0,0 0,0 0,0 0,0 0,1-1,0 1,0 0,1-1,-1 0,1 1,0-1,0 0,0 0,1-1,-1 1,1-1,0 1,0-1,0 0,0-1,1 1,-1-1,1 0,-1 0,1 0,0 0,0-1,0 0,0 0,0-1,0 1,0-1,22 0,-1-1,1-1,-1-2,0 0,0-2,0-1,-1-1,0-1,-1-1,0-1,0-1,4-5,11-4,-1-3,-1-1,-1-2,20-20,-45 37,-1 0,0-1,-1-1,0 1,-1-2,0 1,-1-1,-1 0,0 0,0-1,-1 0,-1 0,-1 0,0 0,0 0,-1-3,-2 15,0 0,0 0,0 0,0-1,0 1,0 0,-1 0,1 0,-1 1,1-1,-1 0,0 0,1 0,-1 0,0 0,0 1,-1-1,1 0,0 1,0-1,-1 1,1-1,-1 1,1 0,-1 0,0 0,1 0,-1 0,0 0,0 0,0 0,0 1,0-1,0 1,0-1,0 1,0 0,0 0,-74 22,65-15,0 1,0 0,1 1,0 0,1 1,0 0,1 0,-1 1,2 0,0 1,0-1,-2 8,9-18,-1 0,1 0,0 1,0-1,-1 0,1 0,0 1,0-1,0 0,0 0,1 1,-1-1,0 0,0 0,1 0,-1 1,1-1,-1 0,1 0,-1 0,1 0,0 0,0 0,-1 0,1 0,0 0,0 0,0 0,0-1,0 1,0 0,0-1,0 1,0-1,1 1,-1-1,0 1,0-1,0 0,1 1,-1-1,0 0,0 0,1 0,-1 0,61 2,-22-11,-37 8,-1-1,1 1,-1-1,1 1,0 0,0 0,-1 0,1 0,0 1,0-1,0 1,0 0,0 0,0 0,0 0,0 0,0 0,-1 1,1 0,0-1,0 1,0 0,-1 0,1 1,0-1,-1 0,1 1,-1 0,0 0,1-1,-1 1,0 1,0-1,0 0,0 0,-1 1,1-1,-1 1,1-1,-1 1,0 0,1 2,3 59,-6-60,0 1,0 0,1 0,0 0,0 0,0 0,1 0,0 0,0 0,0-1,0 1,1 0,-1-1,1 1,1-1,-1 1,0-1,1 0,0 0,0 0,0 0,1-1,-1 1,1-1,0 0,0 0,0 0,1 0,7 0,1 0,0-1,0 0,0-1,1 0,-1-1,0-1,0 0,0-1,0 0,0-1,0-1,9-3,13-1,-18 4,-1 0,1 0,-1-2,0 0,-1 0,0-2,0 0,0-1,-1 0,0-1,-1 0,0-1,-1-1,11-13,20-84,-43 105,-1-1,1 1,-1-1,0 0,-1 1,1-1,-1 1,0 0,0 0,0 0,-1 0,1 0,-1 0,0 0,0 1,0-1,-1 1,1 0,-1 0,0 0,1 1,-1-1,-1 1,1 0,0 0,0 0,-1 1,1 0,-1-1,1 2,-1-1,0 0,1 1,-1 0,0 0,1 0,-1 1,0 0,1 0,-1 0,1 0,-1 0,1 1,0 0,-3 1,-8 6,1 0,0 1,1 1,0 0,1 0,0 1,1 1,0 0,1 0,0 1,1 1,1-1,0 2,1-1,1 1,0 0,1 0,1 0,0 1,2 0,-1 8,3-18,0 0,0 1,1-1,0 1,1-1,0 0,0 0,0 0,1 0,0 0,0 0,1-1,-1 1,2-1,-1 0,1 0,0-1,0 1,0-1,1 0,0-1,0 1,0-1,0 0,1 0,-1-1,7 2,10 5,1-1,0-2,1 0,-1-2,1 0,0-2,17 1,104-9,-117-2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9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30,'5'0,"6"0,7 0,4 0,3 0,3 0,-4-5,-1-1,0 0,2 1,0 1,2 2,0 1,-4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9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30,'10'0,"8"0,5 0,4 0,-3-5,0-1,0 0,1 1,1 2,0 1,2 0,0 2,-5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4:44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6153 621,'-35'8,"1"0,0 2,0 2,2 1,-1 2,1 1,1 1,1 2,1 1,0 1,-14 15,36-29,1 1,0 0,0 0,1 1,0 0,0 0,1 0,0 0,1 1,0-1,1 1,-2 8,3-13,1-1,-1 0,1 1,0-1,1 1,-1-1,1 0,-1 1,1-1,1 0,-1 1,0-1,1 0,0 0,0 0,0 0,1-1,-1 1,1 0,0-1,0 0,0 0,1 0,-1 0,1 0,-1-1,1 1,0-1,2 1,4-1,0-1,0 0,0 0,0-1,0-1,0 0,0 0,0 0,0-2,0 1,-1-1,1 0,-1-1,0 0,0-1,0 0,-1 0,0-1,0 0,0 0,0-1,1-3,15-7,118-93,-140 107,0 0,0 1,1-1,-1 1,1 0,0 0,0 0,0 0,0 0,0 1,0-1,0 1,0 0,1 0,-1 0,0 0,1 1,-1-1,1 1,-1 0,1 0,-1 0,1 1,-1-1,0 1,1-1,-1 1,0 0,1 1,-1-1,0 0,0 1,0 0,0 0,0 0,-1 0,1 0,0 0,-1 1,0 0,0-1,1 1,-2 0,1 0,0 0,1 3,46 85,-37-77</inkml:trace>
  <inkml:trace contextRef="#ctx0" brushRef="#br0" timeOffset="266.146">6830 593,'-31'6,"1"2,-1 1,1 1,1 2,0 1,0 1,1 2,1 1,-3 3,-61 70,89-87,-1 0,1 1,0-1,0 0,0 1,1 0,-1-1,1 1,0 0,0 0,0-1,0 1,1 0,0 0,0 0,0 0,0 0,0 0,1 0,0 0,0-1,0 1,0 0,0 0,1-1,0 1,-1-1,1 1,1-1,0 2,6 2,1 0,0 0,0-1,0 0,1-1,0 0,0-1,0 0,0-1,0 0,1-1,0 0,9 0,3 0,0-1,1-1,-1-1,0-1,0-2,0 0,-1-1,1-2,18-7,-17 5</inkml:trace>
  <inkml:trace contextRef="#ctx0" brushRef="#br0" timeOffset="551.697">7254 621,'-24'6,"0"1,0 0,0 2,1 1,1 1,0 0,0 2,-6 6,21-16,1 1,-1 0,1 0,0 0,0 1,1 0,-1 0,1 1,0-1,1 1,-1 0,1 0,0 1,1-1,-1 1,1 0,1 0,-1 0,1 0,1 1,-1-1,1 0,0 1,1-1,0 1,0-1,0 1,1-1,1 1,-1-1,1 0,0 1,2 2,0-3,1 0,-1-1,2 0,-1 0,1 0,-1-1,2 0,-1 0,0 0,1-1,0 0,0 0,0-1,1 1,-1-2,1 1,0-1,-1 0,1-1,0 0,0 0,0-1,0 0,0 0,0-1,0 0,0 0,3-2,114-31,-100 25</inkml:trace>
  <inkml:trace contextRef="#ctx0" brushRef="#br0" timeOffset="1188.95">7424 904,'26'-3,"1"-1,0-1,-1-2,0 0,0-2,-1 0,0-2,-1-1,0-1,-1-1,-1-1,0-1,-1-1,1-2,-19 16,0 0,0 0,0 0,0-1,0 1,-1-1,1 1,-1-1,0 0,0 0,0 0,-1 0,0 0,1-1,-1 1,-1 0,1-1,-1 1,0 0,0-1,0 1,0 0,-1-1,1 1,-1 0,0-1,-1 1,1 0,-1 0,0 0,0 0,0 0,0 1,-1-1,0 0,1 1,-1 0,0 0,-1 0,1 0,0 0,-1 1,0-1,0 1,1 0,-1 0,-1 1,1-1,0 1,0 0,0 0,-5-1,0 5,-1-1,1 1,-1 1,1 0,0 0,0 1,1 0,0 0,0 1,0 0,0 1,1-1,0 1,0 1,1 0,0-1,1 2,-1-1,2 1,-1 0,-1 4,1-7,1 0,-1 1,1-1,1 1,-1 0,1 0,0 0,1 1,0-1,0 1,0-1,1 1,0 0,1-1,0 1,0 0,0-1,1 1,0 0,1-1,0 1,0-1,0 1,1-1,0 0,1 0,-1 0,1-1,1 1,-1-1,1 0,0 0,1-1,-1 1,1-1,0-1,0 1,3 1,6-2,0-1,-1 0,1-1,0-1,0 0,0-1,0-1,0 0,0-1,0 0,0-2,-1 0,1 0,-1-1,0-1,-1 0,1-1,2-3,25-13,-3-2,0-2,-1-1,-2-2,2-4,-11 4,-1-1,-1-1,-2-1,-1-1,-2 0,-2-2,3-9,-20 45,8-12,-1-1,0 1,-1-1,-1 0,0 0,0-1,-2 0,0 0,0 0,-1 0,-1 0,0 0,-1 0,-1 0,0-1,-1 1,0 0,-2-5,0 15,1 0,-1-1,0 1,0 0,0 1,0-1,-1 1,1 0,-1 0,0 0,0 1,0 0,0 0,0 0,-1 0,1 1,0 0,-1 0,1 0,-1 1,1 0,-1 0,0 0,1 1,-1 0,1 0,0 0,-1 1,1-1,0 1,0 1,0-1,0 1,0 0,1 0,-1 0,1 0,0 1,0 0,0 0,0 0,-2 4,-5 5,1 1,0 0,1 0,1 1,0 0,1 1,1 0,0 0,1 0,1 0,0 1,1 0,1 0,1 0,1 0,0 0,1 3,-2-1,0-1,2 1,0-1,1 1,1-1,0 0,2 0,0 0,1 0,1-1,0 0,1-1,1 1,1-1,0-1,11 13,-10-16,0-1,0-1,1 0,0 0,1-1,0 0,1-2,-1 1,1-2,1 0,8 3,0-4</inkml:trace>
  <inkml:trace contextRef="#ctx0" brushRef="#br0" timeOffset="2190.01">8496 819,'23'0,"0"-1,0 0,0-2,0-1,0-1,-1 0,1-2,-1-1,6-3,-25 10,0 0,0-1,0 1,0-1,0 0,0 0,0 0,-1 0,1 0,-1-1,1 1,-1-1,0 0,0 1,0-1,0 0,-1 0,1 0,-1 0,0-1,0 1,0 0,0-1,0 1,-1 0,1-1,-1 1,0-1,0 1,-1 0,1-1,-1 1,1-1,-1 1,0 0,0 0,-1-1,1 1,-1 0,1 0,-1 0,0 0,0 1,0-1,-1 1,1-1,0 1,-1 0,0-1,0 1,0 0,-4-1,0 0,0 1,0 0,-1 0,1 1,0 0,-1 0,1 0,-1 1,0 0,1 1,-1 0,1 0,0 0,-1 1,1 0,0 1,0-1,0 1,0 1,0-1,1 1,0 0,0 1,0 0,0 0,1 0,-1 0,1 1,1 0,-1 0,1 0,0 1,1-1,-1 1,1 0,0 0,1 0,0 0,0 1,1-1,-1 1,2-1,-1 3,3-3,-1 0,1 0,1-1,-1 1,1-1,0 0,1 1,0-1,0-1,0 1,0-1,1 1,0-1,0-1,0 1,1-1,0 0,0 0,0 0,0-1,0 0,1 0,3 0,5 3,1-1,0 0,0-1,0-1,1-1,-1 0,1-1,0-1,8-1,-5-3,0-1,-1-1,0-1,0 0,0-1,-1-2,0 1,-1-2,0 0,-1-2,0 1,12-14,9-4,-22 17,0 0,0-1,-2-1,0-1,0 1,-2-2,0 0,-1 0,0-1,-1 0,-2-1,0 0,0 0,2-18,-8 35,0-1,0 0,-1 1,1-1,-1 0,1 1,-1-1,0 0,0 1,0-1,0 0,-1 0,1 1,-1-1,0 0,0 1,0-1,0 1,0-1,0 1,0 0,-1-1,0 1,1 0,-1 0,0 0,0 0,0 0,0 0,0 1,0-1,-1 1,1 0,0-1,-1 1,1 0,-1 0,0 0,1 1,-1-1,0 1,1-1,-1 1,0 0,1 0,-1 0,0 1,0-1,1 1,-1-1,-1 1,-5 2,0 1,0 0,0 0,1 0,0 1,0 0,0 1,1 0,0 0,0 1,0 0,1 0,0 0,0 1,1 0,0 0,0 0,1 1,0-1,0 1,1 2,2-8,0-1,1 1,0 0,-1-1,1 1,0-1,1 1,-1 0,0-1,1 1,-1-1,1 1,0-1,0 1,0-1,0 1,0-1,0 0,1 0,-1 1,1-1,0 0,-1 0,1-1,0 1,0 0,0-1,1 1,-1-1,0 1,0-1,1 0,-1 0,2 0,99 11,-51-9,107 30,-155-30,-1-1,0 1,0 0,0 0,0 0,0 0,0 1,-1-1,0 1,0-1,0 1,0 0,0 0,-1 0,0 0,0 0,0 0,0 0,-1 0,1 1,-1-1,0 0,0 0,-1 1,1-1,-1 0,0 0,0 0,0 0,-1 0,0 0,1 0,-1-1,-1 2,-8 72,15-60</inkml:trace>
  <inkml:trace contextRef="#ctx0" brushRef="#br0" timeOffset="2998.512">9907 565,'-42'11,"1"1,1 2,1 3,0 0,-36 24,66-35,0 0,1 0,-1 1,2 1,-1-1,1 1,0 0,1 1,0 0,0 0,-3 9,7-15,1 0,-1 0,1 0,0 1,0-1,1 1,-1-1,1 0,-1 1,1-1,0 1,1-1,-1 1,1-1,-1 1,1-1,0 0,0 1,0-1,1 0,-1 0,1 0,0 0,0 0,0 0,0 0,0-1,1 1,-1-1,1 1,-1-1,1 0,0 0,0 0,0-1,0 1,2 0,3 0,1 0,0 0,0-1,0 0,0 0,0-1,0 0,0-1,0 0,-1 0,1-1,0 0,0-1,-1 0,0 0,1-1,-1 0,-1 0,1-1,-1 0,1 0,-1-1,-1 0,6-6,48-27,-59 38,0 0,0 0,0 1,0-1,0 0,1 1,-1-1,0 1,0-1,0 1,1-1,-1 1,0 0,1 0,-1-1,0 1,1 0,-1 0,0 0,1 1,-1-1,0 0,1 0,-1 1,0-1,0 1,1-1,-1 1,0 0,0-1,0 1,0 0,0 0,0 0,0 0,0-1,0 1,0 1,0-1,-1 0,1 0,0 0,-1 0,1 0,-1 1,1 0,6 69,-6-51,-1-16,0 0,1 0,-1 0,1 0,0 0,1 0,-1 0,0-1,1 1,0 0,0-1,0 0,0 1,1-1,-1 0,1 0,0 0,0 0,0-1,0 1,1-1,-1 0,0 0,1 0,0 0,-1-1,1 1,0-1,0 0,3 1,1-1,1 0,-1 0,1-1,-1 0,1 0,0-1,-1 0,1-1,-1 0,0 0,0 0,0-1,0-1,1 0,13-10,-1-1,0-1,-2-1,0-1,-1-1,0 0,7-13,-1 5,75-139,-78 122,-7 18,-2 0,-1-2,-1 1,-2-1,0 0,-2-1,-1 0,-1 0,-2 0,-1-24,-1 38,1 11,-1-1,0 1,0-1,0 0,0 1,-1-1,0 1,0-1,0 1,0-1,-1 1,0 0,0-1,0 1,0 0,-3-3,4 6,1 1,-1-1,0 1,1-1,-1 1,0-1,1 1,-1 0,0-1,0 1,1 0,-1 0,0 0,0-1,0 1,1 0,-1 0,0 0,0 0,0 0,1 1,-1-1,0 0,0 0,1 0,-1 1,0-1,0 0,1 1,-1-1,0 1,1-1,-1 1,0-1,1 1,-1-1,1 1,-1 0,1-1,-1 1,1 0,-1-1,1 1,0 0,-1 0,1-1,0 1,0 0,0 0,0-1,-1 1,1 0,0 0,0 0,-8 46,11-18,1-1,2 0,0 0,2-1,1 0,1 0,12 19,-12-21,155 285,-155-294,-1 1,-1 0,0 0,-1 0,-1 1,-1 0,-1 0,2 12,-6-28,0 0,0 0,0 0,0 0,0 0,0 0,-1 0,1 0,0 0,-1 0,0 0,0-1,1 1,-1 0,0 0,0-1,-1 1,1 0,0-1,0 1,-1-1,1 1,-1-1,0 0,1 0,-1 0,0 0,1 0,-1 0,0 0,0 0,0-1,0 1,0-1,0 0,0 1,0-1,0 0,0 0,0 0,0 0,0-1,0 1,0 0,0-1,0 1,0-1,0 0,-15-4</inkml:trace>
  <inkml:trace contextRef="#ctx0" brushRef="#br0" timeOffset="3235.388">10246 452,'38'-5,"32"-1,14 0,-3 1,-10 2,-13 0,-11 7,-9 2,-5 0,-10-1</inkml:trace>
  <inkml:trace contextRef="#ctx0" brushRef="#br0" timeOffset="3417.507">10951 706,'19'38,"7"18,3-1,2-10,-5-12</inkml:trace>
  <inkml:trace contextRef="#ctx0" brushRef="#br0" timeOffset="3675.818">11092 339,'0'0</inkml:trace>
  <inkml:trace contextRef="#ctx0" brushRef="#br0" timeOffset="3916.904">11459 621,'-13'16,"1"1,1 0,1 0,1 1,0 0,1 1,1 0,1 0,-2 9,7-26,1 1,-1-1,1 1,0-1,-1 1,1-1,0 0,1 1,-1-1,0 1,1-1,-1 1,1-1,0 0,-1 1,1-1,0 0,1 0,-1 0,0 1,1-1,-1 0,1-1,-1 1,1 0,0 0,0-1,0 1,0-1,0 0,0 1,0-1,1 0,-1 0,0-1,1 1,-1 0,0-1,1 1,4 0,0-1,0 0,0 0,0 0,0-1,0 1,-1-2,1 1,0-1,0 0,-1 0,0-1,5-2,0-1,1 0,-1-1,-1 0,0-1,0 0,0-1,-1 0,0 0,-1-1,0 0,0 0,-1-1,-1 0,0 0,0-1,-1 0,0 0,-1 0,-1 0,0-1,0 1,-2-1,1 0,-2 0,1 1,-2-1,-1-8,1 17,0-1,-1 1,0 0,0 0,0 0,0 1,-1-1,0 0,1 1,-1 0,0-1,-1 1,1 0,-1 1,1-1,-1 1,0-1,0 1,0 0,0 1,0-1,0 1,0-1,-1 1,1 0,-1 1,1-1,0 1,-1 0,1 0,-1 1,1-1,-1 1,1 0,-4 1,-21 9,4 0</inkml:trace>
  <inkml:trace contextRef="#ctx0" brushRef="#br0" timeOffset="4250.551">11911 762,'11'-30,"2"1,1 0,1 1,2 0,7-9,-23 36,-1 0,0 0,1 0,-1 0,1 0,0 0,-1 0,1 0,0 0,-1 0,1 0,0 0,0 0,0 0,0 1,0-1,0 0,0 1,0-1,0 1,0-1,0 1,0-1,0 1,0 0,1 0,-1 0,0-1,0 1,0 0,0 0,1 0,-1 1,0-1,0 0,0 0,0 1,0-1,1 1,-1-1,0 1,0-1,0 1,0-1,0 1,0 0,-1 0,1 0,0-1,0 1,0 0,-1 0,1 0,0 0,-1 0,1 0,-1 0,0 1,1-1,-1 0,0 0,1 0,-1 1,3 4,0 1,1-1,0 0,0-1,0 1,1-1,-1 1,1-1,1-1,-1 1,1-1,0 0,0 0,0 0,0-1,0 0,1-1,0 1,-1-1,1 0,0-1,0 0,0 0,0 0,0-1,0 0,0 0,1-1,-1 0,0 0,-1-1,1 1,0-2,0 1,2-2,-1-1,1 0,-1-1,0 1,0-1,0-1,-1 0,0 0,0 0,-1-1,0 0,-1 0,1-1,-1-1,7-14</inkml:trace>
  <inkml:trace contextRef="#ctx0" brushRef="#br0" timeOffset="-2898.66">2823 791,'-249'120,"208"-79,40-40,1 0,0 0,-1 0,1 0,0 1,0-1,0 0,0 0,0 0,0 0,0 0,0 0,1 0,-1 1,0-1,1 0,-1 0,1 0,-1 0,1 0,-1 0,1 0,0-1,-1 1,1 0,0 0,0 0,0-1,-1 1,1 0,0-1,0 1,0-1,0 1,0-1,0 1,0-1,1 0,-1 1,0-1,0 0,0 0,0 0,0 0,0 0,2 0,62 3,-60-4,0 0,0 0,0 0,0 1,1 0,-1 0,0 0,0 1,0-1,1 1,-1 0,0 1,0-1,0 1,0 0,-1 0,1 1,0 0,-1-1,0 1,0 1,0-1,0 1,0-1,-1 1,1 0,-1 0,3 5,-6-6,1 0,-1 0,1 1,-1-1,0 0,0 1,0-1,-1 0,1 0,-1 1,1-1,-1 0,0 0,-1 0,1 0,0 0,-1 0,0 0,0-1,0 1,0 0,0-1,0 0,0 1,-1-1,1 0,-1 0,0 0,0 0,-89 44,88-44,-68 27,52-24</inkml:trace>
  <inkml:trace contextRef="#ctx0" brushRef="#br0" timeOffset="-2183.881">3274 282,'-9'38,"2"1,1 0,2 0,2 0,2 32,0-30,-11 259,-24-53,34-241,1-5,1 0,-1 0,0 0,1 0,-1 0,0 0,1 0,-1 0,0 0,0 0,0 0,0 0,0 0,0 0,0 0,-1 0,1 1,0-1,-1 0,1-1,0 1,-1 0,1 0,-1 0,1 0,-1 0,0 0,1 0,-1-1,0 1,0 0,1-1,-1 1,0 0,0-1,0 1,0-1,0 1,0-1,0 0,0 1,0-1,0 0,0 0,0 0,-1 0,-4-11</inkml:trace>
  <inkml:trace contextRef="#ctx0" brushRef="#br0" timeOffset="-1978.026">2852 819,'43'0,"33"0,9 0,0 0,-11 0,-12-5,-12-1,-6 0,-4 1,-5 2,-8 0</inkml:trace>
  <inkml:trace contextRef="#ctx0" brushRef="#br0" timeOffset="-1596.1">3754 762,'-28'12,"-1"1,2 1,0 1,1 1,0 2,2 0,0 2,1 1,1 0,1 2,-6 10,22-27,0 1,0 1,1-1,1 0,-1 1,1 0,0-1,1 1,0 1,0-1,1 0,0 0,0 1,1-1,0 0,1 1,0-1,0 0,0 0,2 4,-2-10,0-1,0 1,1 0,-1 0,0 0,1-1,-1 1,1 0,0-1,-1 0,1 1,0-1,0 0,0 0,0 0,0 0,0 0,0 0,0-1,0 1,0-1,0 1,1-1,-1 0,0 0,0 0,1 0,-1 0,0-1,0 1,0-1,0 1,0-1,1 0,-1 0,72-37,96-117,-76 62,-93 92,0 0,0 1,0-1,0 0,0 1,0-1,0 1,0 0,0-1,0 1,0 0,0 0,1-1,-1 1,0 0,0 0,0 0,0 1,1-1,-1 0,0 0,0 0,0 1,0-1,0 1,0-1,0 1,0-1,0 1,0 0,0-1,0 1,0 0,0 0,-1 0,1-1,0 1,-1 0,1 0,0 0,-1 0,1 0,-1 0,0 0,1 1,-1-1,0 0,0 0,1 0,-1 1,6 62,-6-59,1 114,5-93</inkml:trace>
  <inkml:trace contextRef="#ctx0" brushRef="#br0" timeOffset="-1216.019">4037 1215,'106'-303,"-77"244,-18 93,-13-27,2 0,-1 0,1 0,0 0,0 1,0-1,1 0,1-1,-1 1,1 0,0 0,0 0,1-1,0 0,0 1,1-1,-1 0,1 0,1-1,-1 1,1-1,0 0,0-1,1 1,-1-1,1 0,0 0,0 0,0-1,1 0,5 2,-5-4,1 0,0 0,-1 0,1-1,0 0,-1-1,1 0,0 0,-1-1,1 0,-1 0,0 0,0-1,0 0,0-1,0 0,0 0,-1 0,0 0,0-1,0 0,-1-1,1 1,-1-1,2-4,77-110,-74 105</inkml:trace>
  <inkml:trace contextRef="#ctx0" brushRef="#br0" timeOffset="-944.424">4855 282,'-11'88,"3"1,5-1,3 1,10 62,14 27,-22-175,-1-1,1 0,-1 1,0 0,0-1,0 1,-1-1,1 1,-1 0,1 0,-1-1,0 1,0 0,0 0,0-1,0 1,-1 0,0 0,1-1,-1 1,0-1,0 1,0 0,0-1,-1 0,1 1,-1-1,0 0,1 0,-1 0,0 0,0 0,0 0,0 0,-1-1,1 1,0-1,-1 0,1 1,-1-1,0 0,1 0,-1-1,0 1,1-1,-1 1,0-1,1 0,-2 0,-13-4</inkml:trace>
  <inkml:trace contextRef="#ctx0" brushRef="#br0" timeOffset="-766.9">4572 678,'29'5,"24"6,8 1,-2-1,-6-2,-8-3,-6-3,-9-2</inkml:trace>
  <inkml:trace contextRef="#ctx0" brushRef="#br0" timeOffset="-4131.892">1242 368,'-7'-8,"-1"1,0 0,0 0,0 1,-1 0,0 0,0 1,-1 0,0 1,1 0,-1 1,-1 0,1 0,0 1,-1 0,1 1,-1 0,1 1,-1 0,1 1,-1 0,1 0,-1 1,1 1,0 0,0 0,0 1,0 0,-5 4,-30 13,1 1,1 3,1 1,1 2,2 2,1 1,1 3,2 0,2 3,1 0,1 2,-23 40,41-57,0 1,1 0,2 0,0 1,2 0,0 1,2 0,0 0,2 1,1-1,1 1,1 0,1-1,2 1,0 0,6 20,-5-37,0 0,1-1,0 1,0-1,1 0,0-1,1 1,0-1,0 0,0 0,1-1,0 0,0 0,1 0,0-1,0 0,0-1,0 0,1 0,-1-1,9 2,7 3,1-2,0-1,0-1,0 0,0-3,1 0,12-2,-13 1,0-1,0-1,0-1,0-2,-1 0,1-2,-1-1,-1 0,1-2,-2-1,1-1,12-9,-16 3,-5 1</inkml:trace>
  <inkml:trace contextRef="#ctx0" brushRef="#br0" timeOffset="-3783.028">1468 932,'-19'19,"0"2,1 0,2 0,0 2,1 0,1 1,1 0,2 1,0 1,-3 13,13-36,0 0,0 0,0 0,1 1,-1-1,1 0,0 0,0 1,0-1,0 0,1 0,-1 1,1-1,0 0,0 0,0 0,0 0,1 0,-1 0,1 0,-1 0,1-1,0 1,0-1,1 1,-1-1,0 0,1 1,-1-1,1-1,0 1,0 0,0-1,-1 1,2-1,-1 0,0 0,3 1,5-1,0 0,-1 0,1-1,0 0,0-1,0 0,0-1,-1 0,1-1,0 0,-1-1,0 0,0 0,0-1,-1 0,1-1,-1 0,-1-1,1 0,-1 0,0-1,-1 0,0 0,0 0,-1-1,0 0,0-1,2-5,-4 10,-1 0,0-1,0 1,0-1,-1 0,1 0,-1 0,-1 0,1 0,-1 0,0 0,-1-1,1 1,-1 0,0 0,-1-1,0 1,0 0,0 0,-1 0,1-1,-1 2,-1-1,1 0,-1 0,0 1,-1 0,1-1,-1 1,0 0,0 1,-1-1,0 1,0 0,0 0,0 1,-1 0,0 0,1 0,-1 1,0-1,0 1,-1 1,1-1,0 1,0 0,-1 1,1 0,-1-1,-2 2,-16 3</inkml:trace>
  <inkml:trace contextRef="#ctx0" brushRef="#br0" timeOffset="-3299.056">1722 1270,'65'-105,"-39"61,1 1,2 2,32-35,-61 75,1 0,-1 0,0 0,1 0,-1 1,1-1,-1 0,1 0,0 1,-1-1,1 0,0 0,-1 1,1-1,0 1,0-1,0 1,0-1,-1 1,1 0,0-1,0 1,0 0,0-1,0 1,0 0,0 0,0 0,0 0,0 0,0 0,0 0,0 1,0-1,0 0,0 0,-1 1,1-1,0 0,0 1,0-1,0 1,-1 0,1-1,0 1,0-1,-1 1,1 0,0 0,-1-1,1 1,-1 0,1 0,-1 0,1 0,-1-1,0 1,1 0,-1 0,0 0,6 61,-7-57,0-1,0 1,1 0,0-1,0 1,0 0,0 0,1-1,0 1,0 0,0-1,0 1,1-1,0 1,0-1,0 0,0 0,1 0,-1 0,1 0,0 0,1-1,-1 1,0-1,1 0,0 0,0 0,0-1,0 0,4 3,-1-5,0 0,0-1,0 0,0 0,0 0,0-1,0 0,0 0,-1-1,1 0,-1 0,0 0,0-1,0 0,0 0,-1-1,1 1,-1-1,-1 0,1-1,0 1,-1-1,3-6,27-38,-18 26</inkml:trace>
  <inkml:trace contextRef="#ctx0" brushRef="#br0" timeOffset="5340.941">14310 282,'-62'-5,"10"13,-1 2,1 3,1 2,-39 16,-26 9,95-34,13-5,0 0,1 1,-1 1,1-1,0 1,0 0,0 1,0 0,0 0,1 0,-1 1,1 0,1 0,-2 2,7-5,1 0,0 0,-1 0,1 0,0 0,0 0,0 0,0 0,0-1,0 1,1 0,-1-1,1 1,-1-1,1 1,-1-1,1 0,0 0,0 1,0-1,0 0,0-1,0 1,0 0,0-1,0 1,0-1,0 1,0-1,0 0,0 0,1 0,-1 1,208 16,-209-18,0 1,-1-1,1 1,0 0,0-1,0 1,0 0,0 0,0 0,0 0,0 0,0 0,0 0,0 0,0 0,0 0,0 0,0 1,-1-1,1 0,0 1,0-1,0 1,0-1,0 1,-1-1,1 1,0 0,-1-1,1 1,0 0,-1-1,1 1,-1 0,1 0,-1 0,1 0,-1-1,1 1,-1 0,0 0,0 0,1 0,-1 0,0 0,0 0,0 0,0 0,0 0,0 0,0 0,-1 0,1 0,0-1,0 1,-1 0,1 0,-1 0,1 0,-1 0,1 0,-1-1,1 1,-1 0,0-1,1 1,-1 0,0 0,-114 79,69-54,2 0,26-17,0 1,1 0,1 2,0 0,0 1,1 0,-9 11,23-22,-1 1,0-1,0 0,1 1,-1-1,1 1,0 0,0-1,0 1,0 0,0 0,1 0,-1 0,1-1,0 1,0 0,0 0,0 0,0 0,1 0,-1 0,1 0,0-1,0 1,0 0,0-1,0 1,1 0,-1-1,1 1,0-1,-1 0,1 0,0 0,0 0,1 0,-1 0,0 0,1 0,-1-1,1 0,-1 1,1-1,0 0,-1 0,2 0,19 7,-1 0,1-2,0 0,1-2,-1-1,1 0,-1-2,1-1,0 0,0-2,-1-1,1-1,-1-1,21-7,-18 2</inkml:trace>
  <inkml:trace contextRef="#ctx0" brushRef="#br0" timeOffset="5653.139">14000 1,'-16'89,"3"1,5 0,4 1,4 0,7 45,-2 71,-22 150,5-150,12-183</inkml:trace>
  <inkml:trace contextRef="#ctx0" brushRef="#br0" timeOffset="6954.198">15552 649,'-42'21,"1"2,2 2,0 1,2 2,1 2,1 1,2 2,-7 11,-20 66,58-107,1 1,0-1,1 0,-1 0,0 1,1-1,0 0,-1 1,1-1,1 1,-1-1,0 0,1 1,0-1,0 0,0 0,0 1,0-1,1 0,-1 0,1 0,0-1,0 1,0 0,0-1,0 1,1-1,-1 0,1 1,-1-1,1 0,0-1,0 1,0 0,1-1,5 1,0-2,0 1,1-1,-1 0,0-1,0 0,1-1,-1 1,0-2,0 1,-1-2,1 1,-1-1,1 0,-1-1,0 1,-1-2,3-1,-6 5,42-25,-2-3,0-1,-2-2,-2-2,-1-1,-1-2,-3-2,-1-2,-2 0,-2-2,-2-2,-2 0,0-5,-16 28,0 0,-2 0,-1-1,-1 0,0 0,-2-1,-1 1,-1-1,-1 0,-1 0,-2 0,0 1,-2-1,-1-3,5 23,-1-1,0 1,-1 0,1 0,-1 0,0 0,0 0,-1 0,1 1,-1-1,0 1,-1 0,1-1,-1 1,1 1,-1-1,0 1,0-1,-1 1,1 0,-1 1,0-1,1 1,-1 0,0 0,0 0,-1 1,1 0,0 0,0 0,-1 0,1 1,0 0,-1 0,1 1,0-1,-1 1,1 0,0 1,0-1,0 1,0 0,0 0,0 1,1-1,-2 2,-10 10,0 1,0 1,2 0,0 1,1 0,0 1,2 1,0 0,1 1,1-1,1 2,-1 2,2-2,0 0,1 0,2 1,0 0,1 0,1 0,1 0,1 0,1 0,1 0,1 0,1 0,0 0,2-1,1 1,0-2,2 1,0-1,1 0,2-1,-1 0,2-1,1-1,0 0,1 0,1-2,2 2,5 4,1-2,1 0,1-2,0-1,1-1,1-1,1-1,-17-9</inkml:trace>
  <inkml:trace contextRef="#ctx0" brushRef="#br0" timeOffset="7207.644">16285 678,'-19'38,"-6"23,0 5,10-8,8-10,9-12,4-13</inkml:trace>
  <inkml:trace contextRef="#ctx0" brushRef="#br0" timeOffset="7375.679">16229 282,'0'0</inkml:trace>
  <inkml:trace contextRef="#ctx0" brushRef="#br0" timeOffset="7624.636">16934 537,'-16'4,"0"0,0 1,0 0,1 2,-1 0,2 0,-1 1,1 1,0 1,1 0,0 0,-8 10,19-17,1 1,-1-1,1 1,-1 0,1-1,0 1,0 0,1 0,-1 0,1 0,0 0,0 0,0 0,1 0,-1 0,1-1,0 1,0 0,0 0,1-1,-1 1,1 0,0-1,0 0,0 1,0-1,1 0,-1 0,1 0,0 0,0-1,0 1,0-1,0 0,1 0,-1 0,1 0,-1 0,2-1,33 35,-35-33,-1 0,0-1,0 1,0 0,0 0,-1 1,1-1,-1 0,0 0,1 1,-2-1,1 1,0-1,-1 1,1-1,-1 1,0-1,0 1,-1-1,1 1,-1-1,0 1,1-1,-2 1,1-1,0 0,-1 0,1 1,-1-1,0 0,0 0,0-1,0 1,-1 0,1-1,-1 1,0-1,0 0,1 0,-1 0,0 0,-1-1,-1 2,-193 84,193-86,1 1,-1-1,1 0,-1 0,0 0,1-1,-1 1,0-1,1 0,-1-1,0 1,1-1,-1 0,1 0,-1 0,-1-2,-12-7</inkml:trace>
  <inkml:trace contextRef="#ctx0" brushRef="#br0" timeOffset="8187.218">17019 678,'27'411,"-27"-403,0 1,0-1,0 1,-1-1,0 1,-1-1,0 0,0 0,-1 0,0 0,-1 0,1-1,-1 1,-1-1,-1 2,7-10,-1 1,1-1,-1 0,0 0,1 0,-1 0,0 1,1-1,-1 0,0 0,0 0,0 0,0 0,0 0,0 0,0 0,0 0,0 0,0 1,-1-1,1 0,0 0,0 0,-1 0,1 0,-1 1,1-1,-1 0,1 0,-1 1,0-1,1 0,-1 1,0-1,1 0,-1 1,0-1,0 1,1 0,-1-1,0 1,0-1,0 1,0 0,0 0,0 0,1-1,-1 1,0 0,0 0,0 0,0 0,0 1,0-1,0 0,0 0,0 0,1 1,-1-1,0 0,0 1,0-1,0 1,1-1,-1 1,0-1,1 1,-1 0,0 0,5-15,1-1,0 1,1 0,1 1,0-1,1 1,1 1,8-11,9-14,0-4,-10 9,3 1,0 1,2 1,1 1,1 0,2 2,0 1,2 1,1 1,0 1,2 2,22-12,-48 29,1 0,-1 0,1 0,-1 1,1-1,0 1,0 0,0 1,0-1,0 1,1 0,-1 0,0 0,1 1,-1 0,0 0,1 1,-1-1,0 1,0 0,1 0,-1 1,0 0,0 0,0 0,-1 0,1 1,0 0,-1 0,0 0,0 0,1 1,1 4,-1-1,0 1,-1 0,1 0,-2 0,1 1,-1-1,0 1,-1 0,0 0,0 0,-1 0,-1 0,1 0,-1 1,-1-1,0 0,0 0,0 0,-1 0,-1 0,0 0,0-1,0 1,-1-1,-1 0,1 0,-1 0,-1-1,1 0,-1 0,0 0,-1-1,0 1,0-2,0 1,-19 10,0-2,0-1,-2-1,0-1,0-2,0 0,-1-2,-3-1,30-5,-1 0,0 0,1 0,-1 0,0-1,0 1,0-1,0 0,0 0,0 0,1 0,-1 0,0-1,0 1,0-1,0 0,1 0,-1 0,0 0,1 0,-1-1,1 1,-1-1,1 1,0-1,-1 0,1 0,0 0,0 0,1-1,-2 0,-3-14</inkml:trace>
  <inkml:trace contextRef="#ctx0" brushRef="#br0" timeOffset="8506.102">17922 227,'-5'33,"-1"31,0 9,1 2,-3-8,-1-10,2-4,1-8,3-6,0-5,-2-3,-2-2,2-2,0 0,2 0,1 0,6-4,2-7</inkml:trace>
  <inkml:trace contextRef="#ctx0" brushRef="#br0" timeOffset="8922.318">18571 481,'-57'23,"1"3,1 2,2 2,1 3,0 2,37-24,0 1,0 1,1 0,1 0,0 1,1 1,-1 1,10-11,-1 1,1-1,0 1,0 0,0 0,1 0,0 0,0 0,1 0,0 1,0-1,0 0,1 1,0-1,0 1,0-1,1 0,0 1,1-1,-1 0,1 1,1 1,-1-4,0 0,0-1,0 1,0-1,1 1,-1-1,1 0,0 0,0 0,0 0,1-1,-1 1,0-1,1 0,0 0,0 0,-1 0,1-1,0 0,0 0,0 0,0 0,1 0,-1-1,0 0,0 1,0-2,0 1,1 0,-1-1,7-1,1 0,-1 0,0-1,1-1,-2 0,1 0,0-1,-1 0,0-1,3-2,5-7,-1-1,0-1,-1 0,-1-1,-1-1,-1 0,0-1,-2-1,4-8,43-66,-58 94,0 0,0 0,0 0,1 0,-1 0,0 0,1 0,-1 0,0 0,1 0,-1 0,1 1,0-1,-1 0,1 0,-1 1,1-1,0 0,0 1,-1-1,1 1,0-1,0 1,0-1,0 1,0 0,0-1,0 1,0 0,-1 0,1-1,0 1,0 0,0 0,0 0,0 0,0 0,0 1,0-1,0 0,0 0,0 1,0-1,0 0,0 1,0-1,-1 1,1-1,0 1,0-1,-1 1,1 0,0 0,-1-1,1 1,0 0,-1 0,1-1,-1 1,1 0,-1 0,17 123,-16-118,1 1,-1-1,1 0,0 1,1-1,0 0,0 0,0-1,0 1,1-1,0 1,0-1,0 0,1-1,0 1,0-1,0 0,0 0,1 0,0-1,-1 0,1 0,0 0,1-1,-1 0,0 0,1 0,2-1,14 1</inkml:trace>
  <inkml:trace contextRef="#ctx0" brushRef="#br0" timeOffset="9188.629">19249 452,'-37'20,"2"2,0 1,2 2,0 1,2 2,1 1,-17 22,-13 44,59-92,-1 1,1 0,1-1,-1 1,0-1,1 1,0 0,-1-1,2 1,-1 0,0-1,1 1,-1 0,1-1,0 1,0-1,1 1,-1-1,1 0,0 1,0-1,0 0,0 0,0 0,0 0,1-1,0 1,1 1,10 3,0-1,0-1,1 0,-1 0,1-2,0 0,0 0,0-2,1 0,-1 0,0-2,0 0,0 0,0-2,0 0,0 0,0-1,-1-1,12-6,126-59,-128 60</inkml:trace>
  <inkml:trace contextRef="#ctx0" brushRef="#br0" timeOffset="9523.728">19474 735,'19'6,"1"0,1-1,-1 0,1-2,-1-1,1 0,0-2,0 0,0-1,0-1,-1-1,1-1,-1-1,18-7,-28 8,0-1,-1-1,1 0,-1 0,-1 0,1-1,-1-1,-1 1,1-1,-1-1,-1 1,1-1,-1 0,-1-1,0 1,0-1,-1 0,0-1,-1 1,1-3,-4 11,1 0,0-1,-1 1,0-1,1 1,-1-1,0 1,0-1,0 1,-1 0,1-1,-1 1,1-1,-1 1,0-1,0 1,0 0,0 0,0 0,0-1,-1 1,1 0,-1 0,1 1,-1-1,0 0,0 0,0 1,0-1,0 1,0 0,0 0,0 0,-1 0,1 0,-1 0,-89-4,75 9,1 1,0 0,0 1,1 1,-1 0,2 2,-1-1,1 2,0 0,1 0,0 1,-10 12,17-16,1 0,-1 0,1 0,0 1,0 0,1 0,0 0,1 0,0 1,0-1,1 1,0 0,0 0,1-1,0 1,1 1,0-1,0 0,1 0,0 0,1-1,-1 1,2 0,2 7,0-8,1 1,-1-1,1-1,1 1,0-1,0 0,0 0,1-1,0 0,0 0,0-1,1 0,0-1,0 0,0 0,0-1,1 0,-1 0,1-1,0-1,-1 1,1-2,0 1,0-1,2-1,13 1</inkml:trace>
  <inkml:trace contextRef="#ctx0" brushRef="#br0" timeOffset="10437.324">20123 960,'260'-351,"-157"236,-103 115,0-1,0 1,0 0,1-1,-1 1,0-1,1 1,-1 0,0-1,1 1,-1 0,0 0,1-1,-1 1,1 0,-1 0,0-1,1 1,-1 0,1 0,-1 0,1 0,-1 0,1 0,-1 0,1 0,-1 0,1 0,-1 0,0 0,1 0,-1 0,1 0,-1 0,1 1,-1-1,1 0,-1 0,0 0,1 1,-1-1,1 0,-1 1,0-1,1 0,-1 1,0-1,0 0,1 1,-1-1,0 1,0-1,0 0,1 1,-1-1,0 1,0-1,0 1,0-1,0 1,0-1,0 1,0-1,0 1,0-1,0 1,-7 33,-28 134,35-165,0-1,0 1,0-1,0 1,1-1,-1 1,1-1,-1 1,1-1,0 1,0-1,0 0,0 1,1-1,-1 0,1 0,-1 0,1 0,0 0,-1 0,1-1,0 1,0-1,1 1,-1-1,0 0,0 1,1-1,-1-1,0 1,1 0,-1 0,1-1,-1 1,1-1,-1 0,1 0,2 0,97-23,26-58,19-22,-146 103,0-1,-1 0,1 1,0-1,0 1,0-1,0 1,0-1,0 1,0 0,0-1,0 1,0 0,0 0,0 0,0 0,0 0,0 0,0 0,0 0,0 0,0 1,0-1,0 0,0 1,0-1,0 0,0 1,0-1,0 1,0 0,0-1,-1 1,1 0,0-1,0 1,-1 0,1 0,0 0,-1 0,1 0,-1-1,1 1,-1 0,0 0,1 0,-1 0,0 0,0 0,0 1,0-1,0 0,0 0,0 0,1 61,-15 9,10-61,1 0,0 0,1 1,0-1,1 1,0-1,1 1,0-1,0 1,1-1,1 0,0 1,2 7,22 11,-9-21</inkml:trace>
  <inkml:trace contextRef="#ctx0" brushRef="#br0" timeOffset="10755.79">21054 848,'248'-168,"-233"157,-2 4,-2-2,1 1,-1-1,0-1,-1 0,0-1,-1 0,0 0,0-1,-2 0,6-10,-12 21,-1 0,1 0,-1-1,1 1,-1-1,1 1,-1 0,0-1,0 1,1-1,-1 1,0-1,0 1,0 0,-1-1,1 1,0-1,-1 1,1 0,-1-1,1 1,-1 0,1-1,-1 1,0 0,0 0,0-1,0 1,1 0,-2 0,1 0,0 0,0 0,0 1,0-1,0 0,-1 0,1 1,0-1,-1 1,1-1,-1 1,1 0,0-1,-1 1,1 0,-1 0,-68 11,53-2,0 1,1 0,0 2,1-1,1 2,0 0,0 1,1 0,1 1,1 0,0 1,1 0,0 1,1 0,1 0,1 1,1 0,-4 15,9-27,0 0,0 0,0 0,1 0,0 0,0 0,0 0,1 0,0 0,0 0,1 0,-1 0,1 0,1-1,-1 1,1-1,0 1,0-1,0 0,1 0,0 0,0-1,0 0,0 1,1-1,0-1,0 1,0-1,0 1,0-2,1 1,-1 0,1-1,0 0,0-1,0 1,-1-1,2 0,-1 0,0-1,0 0,0 0,0-1,0 1,5-2,13-4</inkml:trace>
  <inkml:trace contextRef="#ctx0" brushRef="#br0" timeOffset="11153.895">21478 932,'246'-231,"-222"215,-23 16,0 0,0 1,-1-1,1 1,0-1,0 0,-1 1,1-1,-1 1,1-1,0 1,-1 0,1-1,-1 1,1 0,-1-1,1 1,-1 0,0 0,1-1,-1 1,0 0,0 0,1 0,-1-1,0 1,0 0,0 0,0 0,0-1,0 1,0 0,-1 0,1 0,0 0,0-1,0 1,-1 0,1 0,-1-1,1 1,0 0,-1-1,1 1,-1 0,1-1,-2 1,2 3,-5 16,1-9,1 1,1-1,0 1,0 0,1 0,1 0,0-1,0 1,1 0,1 0,2 10,-1-18,-1 1,1-1,0 0,0 0,0-1,0 1,1-1,0 0,-1 1,1-2,0 1,1 0,-1-1,0 0,1 0,-1 0,1 0,0-1,0 0,-1 0,1 0,0 0,0-1,0 0,0 0,0 0,0-1,-1 1,1-1,2-1,11-5,0-1,-1 0,0-2,-1 0,1-1,-2 0,0-1,0-1,-1 0,-1-1,9-12,-11 14,98-150,-99 145</inkml:trace>
  <inkml:trace contextRef="#ctx0" brushRef="#br0" timeOffset="11392.338">22579 311,'4'38,"3"28,-1 11,-2-2,0-9,-2-11,-1-5,0-7,-1-5,-1-5,1-2,0-3,-5-6,-1-6</inkml:trace>
  <inkml:trace contextRef="#ctx0" brushRef="#br0" timeOffset="11574.103">22381 481,'53'-5,"27"-2,4 6,-2 2,-5 2,-12 0,-6-1,-5 0,-5-1,-13 0</inkml:trace>
  <inkml:trace contextRef="#ctx0" brushRef="#br0" timeOffset="13759.182">1 1807,'517'-57,"352"57,-661 1,520-13,13-3,-344 12,228-22,833-53,-805 43,300 4,1582 32,-1883-27,95-6,248 32,-416-26,-4 14,196-6,-209-9,-45-2,-130 3,-14-6,207 18,59 1,-317-13,-74 4,39-2,38 11,28 3,256-19,-92 11,19-9,-24 44,-37-3,-69 12,28-55,-89 0,-26 30,-269 4,-32 2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0,'1'124,"-13"288,11-406,-3 58,-3 0,-4 0,-1-1,-4-1,-2 0,-25 54,34-98</inkml:trace>
  <inkml:trace contextRef="#ctx0" brushRef="#br0" timeOffset="383.275">528 170,'-470'366,"469"-366,0 1,0-1,0 1,0 0,0-1,0 1,1 0,-1 0,0-1,0 1,1 0,-1 0,0 0,1 0,-1 0,1 0,-1 0,1 0,-1 1,1-1,0 0,0 0,-1 0,1 0,0 0,0 1,0-1,0 0,1 0,-1 0,0 0,0 1,1-1,-1 0,0 0,1 0,-1 0,1 0,0 0,-1 0,1 0,0 0,0 0,0 0,52 27,-31-18,15 8,-1 2,-1 2,-1 1,-1 2,-1 1,17 19,-10 30,-31-59</inkml:trace>
  <inkml:trace contextRef="#ctx0" brushRef="#br0" timeOffset="641.631">725 678,'-5'33,"-1"17,-1 3,2-1,2-5,1-7,0-9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13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62,'-1'55,"13"144,24-18,-32-162</inkml:trace>
  <inkml:trace contextRef="#ctx0" brushRef="#br0" timeOffset="251.011">1 570,'38'-5,"18"-1,8-5,-1-1,-2 3,-6 2,-9-3,-6 1,-6 2,-3 2,-3 2,-1 1,-5 2</inkml:trace>
  <inkml:trace contextRef="#ctx0" brushRef="#br0" timeOffset="685.107">85 739,'47'-7,"-21"2,1 0,0 3,0 0,0 1,20 3,-44-2,-1 1,0-1,0 0,0 1,0 0,0-1,0 1,0 0,0 0,0 0,0 0,0 0,0 1,-1-1,1 1,-1-1,1 1,-1-1,1 1,-1 0,0 0,0 0,0 0,0-1,0 1,0 1,0-1,-1 0,1 0,-1 0,0 0,1 0,-1 0,0 1,0-1,0 0,-1 0,1 0,0 1,-1-1,0 0,1 0,-1 0,0 0,0 0,0 0,0 0,-1-1,1 1,0 0,-1-1,1 1,-1 0,-149 158,142-150,-51 75,59-83,0 0,0 1,-1-1,2 1,-1-1,0 1,0 0,1-1,-1 1,1-1,0 1,0 0,0 0,0-1,1 1,-1 0,1-1,-1 1,1-1,0 1,0-1,0 1,0-1,1 1,-1-1,1 0,-1 0,1 0,0 0,0 0,0 0,0 0,0 0,2 0,0 0,0 0,0 0,1 0,-1-1,1 1,0-1,-1-1,1 1,0 0,-1-1,1 0,0 0,-1-1,1 1,0-1,-1 0,1-1,0 1,-1-1,0 1,1-1,-1-1,1 1,93-63,-98 65,43-38,-27 19</inkml:trace>
  <inkml:trace contextRef="#ctx0" brushRef="#br0" timeOffset="1297.697">678 852,'10'-7,"0"0,-1 0,0-1,-1-1,1 1,-2-2,1 1,-1-1,2-5,5-4,175-232,-132 203,-55 50,0-1,0 1,0 0,0 0,0 0,-1 0,1 0,-1 1,0-1,0 0,1 1,-1-1,-1 0,1 1,0-1,-1 1,1 0,-1-1,0 1,0-1,0 1,0 0,0-1,0 1,-1-1,0 1,-13 75,11-69,0 1,1 0,0-1,0 1,1 0,0 0,1-1,0 1,1 0,0 0,0 0,1-1,2 9,-3-17,-1 1,0 0,1-1,0 1,-1-1,1 1,0-1,0 1,-1-1,1 0,1 0,-1 1,0-1,0 0,0 0,0 0,1 0,-1 0,1 0,-1 0,0-1,1 1,0 0,-1-1,1 1,-1-1,1 0,-1 1,1-1,0 0,-1 0,1 0,0 0,-1 0,1-1,0 1,-1 0,1-1,-1 1,1-1,-1 0,1 1,-1-1,1 0,-1 0,0 0,1 0,52-61,57-172,-47 121,-58 140,-15 10,3 0,0 0,3 1,1-1,3 35,20-9,-9-50</inkml:trace>
  <inkml:trace contextRef="#ctx0" brushRef="#br0" timeOffset="1698.678">1581 287,'84'225,"-16"-65,-68-159,1-1,-1 1,0-1,1 1,-1-1,0 1,1-1,-1 0,1 1,-1-1,1 0,-1 1,1-1,-1 0,1 1,-1-1,1 0,-1 0,1 0,-1 0,1 0,0 1,-1-1,1 0,-1 0,1 0,0 0,-1-1,1 1,-1 0,1 0,-1 0,1 0,0-1,-1 1,1 0,-1 0,1-1,-1 1,1 0,-1-1,0 1,1-1,-1 1,1-1,-1 1,0-1,1 1,-1-1,0 1,0-1,1 1,-1-1,0 1,0-1,0 1,0-1,0 0,0 1,0-1,0 1,0-1,0 0,0 1,0-1,0 1,0-1,0 0,15-55,-13 49,70-249,-46 183,-18 55</inkml:trace>
  <inkml:trace contextRef="#ctx0" brushRef="#br0" timeOffset="1948.33">2061 739,'-5'29,"3"9,3-1</inkml:trace>
  <inkml:trace contextRef="#ctx0" brushRef="#br0" timeOffset="2371.913">2117 62,'6'-6,"1"0,0 0,0 1,1 0,-1 0,1 0,0 1,0 1,0-1,1 1,-1 1,1 0,0 0,0 0,-1 1,1 0,0 1,0 0,7 1,-14 0,0 0,0 0,-1 0,1 0,0 0,-1 0,1 1,-1-1,1 1,-1-1,0 1,1-1,-1 1,0-1,0 1,0 0,0 0,-1 0,1 0,0-1,-1 1,1 0,-1 0,0 0,1 0,-1 0,0 0,0 0,-1 0,1 0,0 0,-1 0,1 0,-1 0,0 0,1 0,-2 1,-39 70,36-65,0-1,-30 59,34-64,1 0,0 0,-1 0,1 0,0 0,0 0,0 0,0 0,0 0,1 0,-1 0,0 0,1 0,0-1,-1 1,1 0,0 0,0 0,0-1,0 1,0 0,1-1,-1 1,0-1,1 1,-1-1,1 0,0 0,-1 0,1 0,0 0,-1 0,1 0,0 0,1 0,108 12,-84-13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2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537 424,'-18'-11,"0"1,-1 1,0 1,-1 0,1 2,-1 0,-1 2,1 0,-1 1,1 1,-1 0,0 2,0 1,0 0,1 2,-1 0,-12 4,13 0,-74 38,93-44,0 0,0 0,1 0,-1 1,0-1,0 0,1 0,-1 0,1 1,-1-1,1 0,0 1,-1-1,1 1,0-1,0 0,0 1,0-1,0 0,0 1,0-1,1 1,-1-1,0 0,1 1,-1-1,1 0,-1 0,1 1,0-1,0 0,-1 0,1 0,0 0,0 0,0 0,0 0,0 0,1 0,0 0,50 28,93-3,-128-24,45 15,-61-16,0 0,0 0,0 0,0 0,0 0,0 0,0 0,0 0,0 0,-1 0,1 0,0 0,-1 1,1-1,-1 0,1 0,-1 1,0-1,0 0,1 1,-1-1,0 0,0 1,0-1,-1 0,1 1,0-1,0 0,-1 1,1-1,-1 0,1 0,-1 1,1-1,-1 0,0 0,0 0,1 0,-1 0,0 0,0 0,0 0,0 0,-1 0,-18 21,-1 0,-2-1,0-2,-1 0,-1-2,-3 2,-15 10,15-11,21-14,0 0,-1 0,1 0,1 1,-1 0,1 1,0-1,0 1,0 0,1 1,0-1,0 1,1 0,0 1,0-1,-2 5,8-7,-1 0,1 0,0 0,0-1,1 1,0 0,-1-1,1 0,1 0,-1 0,1 0,-1-1,1 1,0-1,0 0,1 0,-1 0,1-1,-1 1,1-1,0 0,0 0,0-1,0 0,0 0,0 0,4 0,1 2,0 0,0 0,1-1,-1-1,1 0,-1 0,1-1,-1 0,1-1,-1 0,1-1,-1 0,0 0,0-1,0-1,0 0,0 0,-1-1,1 0,-1 0,-1-1,1-1,-1 1,0-1,0-1,-1 1,0-1,-1-1,1 1,-2-1,1 0,3-8,0-6</inkml:trace>
  <inkml:trace contextRef="#ctx0" brushRef="#br0" timeOffset="249.932">311 0,'-22'38,"1"0,2 1,2 1,2 1,1 0,2 1,-4 36,-6 149,9 2,13 109,1-159,-1-155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3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0,'-11'251,"-25"52,35-293,-7 63,-3 0,-3-1,-7 14,86-183,-48 71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3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1,'-330'272,"242"-194,85-76,0 1,1-1,-1 1,1-1,0 1,0 0,0 0,0 0,0 0,1 0,-1 1,1-1,0 0,0 1,0-1,0 1,1-1,-1 1,1-1,0 1,0-1,1 1,-1 0,0-1,1 1,0-1,0 0,0 1,0-1,1 0,0 1,-1-1,1 0,0 0,0-1,0 1,1 0,-1-1,1 1,0-1,0 1,98 112,-26 40,-74-152,0-1,0 0,0 0,1 0,-1 0,1 0,-1 0,1-1,0 1,0-1,0 1,0-1,0 1,0-1,0 0,0 0,0 0,1 0,-1 0,0-1,1 1,1-1,9-1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80,'18'-9,"7"-5,0 2,1 1,0 1,1 1,17-3,-42 11,0 1,0-1,-1 1,1 0,0 0,0 0,0 0,0 0,0 0,0 0,0 0,-1 1,1-1,0 1,0 0,0-1,-1 1,1 0,0 0,-1 0,1 0,-1 0,1 0,-1 1,1-1,-1 0,0 1,0-1,0 1,0 0,0-1,0 1,0 0,0-1,-1 1,1 0,-1 0,1 0,-1 0,0 0,0-1,1 1,-1 0,-1 0,1 0,0 0,0 0,-1 0,1 0,-1-1,1 1,-1 0,0 0,0-1,0 1,0 0,0-1,0 1,-1 0,-8 16,-1 0,-1 0,0-1,-2-1,0 0,0-1,-8 6,-69 83,87-98,3-5,-1 1,1-1,-1 1,1-1,0 1,-1-1,1 1,0 0,0-1,0 1,0 0,0 0,1 0,-1 0,1 0,-1 0,1 0,-1 0,1 0,0 0,0 0,0 0,0 0,1 0,-1 0,0 0,1 0,0 0,-1 0,1 0,0 0,0-1,0 1,0 0,0 0,0-1,1 1,-1-1,0 1,1-1,1 2,4-1,0 0,0 0,0 0,0-1,0 0,1 0,-1-1,0 0,1 0,-1-1,0 0,0 0,1-1,-1 0,0 0,0 0,3-3,16-5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24,'10'5,"7"1,7 0,3-1,2-1,6-2,1-6,0-2,-2 0,-1 1,-2-4,-2 1,0 0,-1 3,-5 6,-6 3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1 131,'38'-5,"18"-6,9-2,-2 2,-7-2,-3 1,-6-2,-6 1,-1-2,-2 2,-7 3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0,'-33'141,"25"-80,4-36,0 0,2 0,1 0,1 0,1 0,1-1,1 1,2 1,0 5,-5-23,1 0,0 0,0 0,0 0,1-1,1 1,-1-1,1 1,0-1,1 0,0 0,0 0,0-1,4 5,2-5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5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59,'34'-5,"15"-1,5-5,3 0,-5 1,0 3,-5 3,0 1,-4 2,-4 1,-4 0,-3 0,-3 1,-5 4,-13 2,-7 4,-5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2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49 614,'-6'9,"0"0,1 0,0 0,0 1,1-1,0 1,1 0,0 0,1 1,0-1,-1 10,3-16,0 0,0 0,0 0,0 0,0 0,1 0,0 0,0-1,0 1,0 0,1 0,0-1,-1 1,1-1,1 1,-1-1,0 0,1 0,-1 0,1 0,0 0,0 0,0-1,1 0,-1 1,0-1,1-1,0 1,-1 0,1-1,0 0,0 1,2-1,0 0,0 0,-1-1,1 1,0-1,0 0,0-1,0 1,0-1,0-1,-1 1,1-1,-1 0,1 0,-1 0,1-1,-1 0,0 0,0 0,-1-1,1 1,-1-1,1 0,-1-1,0 0,7-8,1 0,-2-2,0 1,-1-1,-1 0,0-1,5-15,10-33,-3-1,-3-1,-3 0,-3-1,-2-15,-14-56,4 132,0 0,-1 0,1 0,-1 0,0 0,-1 0,1 1,-1-1,0 1,-1 0,1 0,-1 0,0 0,0 1,-1-1,1 1,-1 0,0 1,0-1,0 1,-1 0,2 1,1 1,0 0,-1 1,1-1,-1 1,1-1,-1 1,1 0,-1 0,1 0,-1 1,1 0,-1-1,1 1,-1 0,1 0,0 1,-1-1,1 1,0 0,0 0,0 0,1 0,-1 0,0 0,1 1,-3 2,-51 82,50-70,0 0,1 1,1-1,1 1,0 0,2 0,0 0,1 0,0 0,2 0,0 0,1 0,0 0,2-1,0 1,1-1,1 0,1-1,0 0,1 0,0-1,12 14,-6-16,1 0,0-1,1-1,0-1,0 0,2-1,-1-1,1-1,0 0,0-2,1 0,-1-1,1-1,0-1,0 0,0-2,1 0,7-2,9-2,0 0,-1-3,0-1,30-11,-42 12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5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43,'264'-39,"-200"35,-62 5,-1-1,1 0,-1 1,1-1,-1 1,0 0,0-1,1 1,-1 0,0 0,0 0,0 0,0 0,0 0,0 0,0 0,0 0,0 1,0-1,-1 0,1 0,0 1,-1-1,1 0,-1 1,0-1,1 1,-1-1,0 1,0-1,0 1,0-1,0 1,0-1,0 0,-1 1,1-1,0 1,-1-1,1 0,-1 2,-4 7,0 0,0 0,-1 0,-1 0,0-1,0 0,0-1,-1 1,-6 3,8-5,-91 88,95-94,0 0,-1 0,1 0,0 1,0-1,1 1,-1-1,0 1,1-1,-1 1,0 0,1 0,0 0,0 0,-1 0,1 0,0 1,1-1,-1 0,0 0,1 1,-1-1,1 0,0 1,-1-1,1 1,0-1,1 0,-1 1,0-1,1 0,-1 1,1-1,0 0,0 0,0 1,0-1,0 0,0 0,1 0,-1 0,0 0,1-1,0 1,-1 0,1-1,0 1,0-1,0 1,0-1,0 0,0 0,1 0,-1 0,0-1,0 1,1 0,-1-1,1 1,9-2,0 0,0 0,0-1,0 0,-1-1,1 0,0-1,-1-1,0 0,4-2,4-2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6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1 344,'55'-39,"94"-136,-91 127,-57 47,1 1,-1-1,0 1,1-1,-1 1,0 0,1-1,-1 1,1 0,-1 0,0 0,1 0,-1 0,1 0,-1 1,0-1,1 0,-1 1,1-1,-1 1,0-1,0 1,1 0,-1-1,0 1,0 0,0 0,0 0,0 0,0 0,0 0,0 0,0 0,0 1,-1-1,1 0,0 0,-1 1,1-1,-1 0,0 1,1-1,-1 0,0 1,0-1,0 1,0-1,0 1,0-1,8 166,-8-165,1 0,0-1,-1 1,1 0,0 0,0-1,0 1,0-1,0 1,1-1,-1 1,0-1,1 0,-1 1,1-1,-1 0,1 0,-1 0,1 0,0-1,0 1,-1 0,1-1,0 1,0-1,0 1,0-1,0 0,0 0,0 0,-1 0,1 0,0-1,0 1,0 0,0-1,0 1,-1-1,1 0,0 0,0 0,-1 0,1 0,1-1,69-53,96-184,-167 238,-1 1,0-1,0 1,0-1,0 1,1 0,-1-1,0 1,0-1,1 1,-1 0,0-1,1 1,-1 0,0-1,1 1,-1 0,0-1,1 1,-1 0,1 0,-1 0,1-1,-1 1,1 0,-1 0,0 0,1 0,-1 0,1 0,-1 0,1 0,-1 0,1 0,-1 0,1 0,-1 0,1 0,-1 1,1-1,-1 0,0 0,1 0,-1 1,1-1,-1 0,0 1,1-1,-1 0,0 1,1-1,-1 0,0 1,0-1,1 0,-1 1,0-1,0 1,1-1,-1 1,0-1,0 1,0-1,0 0,0 1,0 0,3 37,-3-33,-1 38,-1-34,0 0,1 0,1 1,-1-1,2 0,-1 1,1-1,1 0,-1 0,2 0,-1 0,1 0,1 0,-1-1,1 1,1-1,0 0,0 0,0-1,1 0,6 6,8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6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1 367,'-1'27,"2"-1,1 1,1 0,1-1,1 0,2 0,1 0,0-1,2 0,1-1,10 16,52 78,-73-118,0 1,1 0,-1 0,0 0,0 0,1 0,-1-1,1 1,-1 0,1 0,-1-1,1 1,-1 0,1-1,-1 1,1 0,0-1,-1 1,1-1,0 1,0-1,0 1,-1-1,1 0,0 1,0-1,0 0,0 0,-1 1,1-1,0 0,0 0,0 0,0 0,0 0,0 0,0-1,0 1,-1 0,1 0,0-1,0 1,0 0,0-1,-1 1,1-1,0 1,-1-1,1 1,0-1,-1 0,1 1,0-1,-1 0,1 1,-1-1,1 0,-1 0,0 1,1-1,-1-1,61-288,7 75,-56 192,0 5</inkml:trace>
  <inkml:trace contextRef="#ctx0" brushRef="#br0" timeOffset="596.624">424 705,'102'6,"-101"-4,1 0,-1-1,0 1,0 0,0 0,0 0,0 0,-1 0,1 0,-1 1,1-1,-1 0,0 0,1 0,-1 0,-1 1,1-1,0 0,0 0,-1 0,1 0,-1 0,0 1,1-1,-1 0,0 0,0-1,0 1,-1 0,1 0,0 0,-1-1,1 1,-1-1,0 1,1-1,-1 0,0 1,0-1,-86 102,87-102,0-1,1 1,-1 0,0-1,0 1,1 0,-1 0,1-1,-1 1,1 0,-1 0,1 0,-1 0,1 0,0 0,-1 0,1 0,0 0,0 0,0 0,0 0,0 0,0 0,0 0,0 0,0 0,1 0,-1 0,0 0,1 0,-1 0,0 0,1-1,-1 1,1 0,0 0,-1 0,1 0,-1-1,1 1,0 0,0-1,0 1,-1-1,1 1,0 0,0-1,0 0,0 1,0-1,0 0,0 1,0-1,0 0,0 0,0 0,1 0,60-1,-7-18,-35 6</inkml:trace>
  <inkml:trace contextRef="#ctx0" brushRef="#br0" timeOffset="3828.951">424 0,'283'1,"-281"-1,1 0,-1 1,0-1,1 1,-1 0,0-1,1 1,-1 0,0 0,0 1,0-1,0 0,0 1,0-1,0 1,0 0,-1 0,1-1,-1 1,1 0,-1 0,0 0,1 1,-1-1,0 0,-1 0,1 1,0-1,-1 0,1 1,-1-1,0 1,0-1,0 1,0-1,0 0,0 1,0-1,-1 1,0-1,1 0,-1 1,0-1,0 0,0 0,0 0,-1 1,1-1,-1-1,1 1,-1 0,1 0,-1 0,0-1,0 1,-1 0,-64 51,68-53,-1 0,0 0,1-1,-1 1,1 0,-1 0,0 0,1 0,-1 0,1 0,-1 0,0 0,1 0,-1 0,1 0,-1 0,0 0,1 0,-1 0,1 0,-1 0,0 1,1-1,-1 0,0 0,1 0,-1 1,0-1,1 0,-1 0,0 1,1-1,-1 0,0 1,0-1,1 0,-1 1,0-1,0 0,0 1,0-1,1 1,-1-1,0 0,0 1,0-1,0 1,0-1,0 0,0 1,0-1,0 1,0-1,0 0,0 1,-1-1,1 1,0-1,0 0,0 1,0-1,-1 0,1 1,0-1,0 0,-1 1,1-1,43 1,-40-2,176-27,-155 25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4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57 340,'225'-28,"3"-1,-201 28,-3 1</inkml:trace>
  <inkml:trace contextRef="#ctx0" brushRef="#br0" timeOffset="320.026">0 537,'14'0,"10"0,6 0,7 0,1 0,1-5,-3-1,-2 0,2 1,1 1,-2 2,-7-4,-3-1,-1 1,0 2,1 0,0 7,-3 3</inkml:trace>
  <inkml:trace contextRef="#ctx0" brushRef="#br0" timeOffset="868.417">225 1,'7'9,"0"-1,0 0,1 0,0 0,0-1,1 0,0 0,0-1,0-1,1 1,0-2,0 1,1-1,0 0,32 15,4 5,-1 1,-1 3,-1 1,-1 3,3 5,-42-34,0 0,0 1,0 0,0 0,-1 0,1 0,-1 0,0 0,-1 1,1 0,-1-1,0 1,0 0,0 0,-1 0,0 0,0 1,0-1,0 0,-1 0,0 1,0-1,-1 0,1 0,-1 1,0-1,0 0,-1 0,0 0,0 0,0 0,0-1,-1 1,1 0,-4 3,-155 94,119-77,-139 99,157-92,17-15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8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1 212,'0'-72,"11"349,-9-267,0 12,2 1,0-1,2 0,0 0,2-1,0 0,2 0,0-1,9 14,-18-33,0 1,1-1,-1 0,0 1,1-1,-1 0,1 0,-1 0,1 0,0 0,0 0,-1 0,1 0,0-1,0 1,0-1,0 1,0-1,-1 0,1 0,0 0,0 0,0 0,0 0,0 0,0-1,0 1,0-1,0 1,-1-1,1 0,0 0,0 0,-1 0,1 0,-1 0,1 0,-1 0,1-1,-1 1,0 0,1-1,-1 0,0 1,0-1,0 0,0 1,-1-1,1 0,0 0,-1 0,152-230,-95 141,-56 92,0-1,0 0,0 0,0 1,0-1,-1 1,1-1,0 0,0 1,0 0,-1-1,1 1,0 0,0-1,-1 1,1 0,-1 0,1-1,-1 1,1 0,-1 0,1 0,-1 0,0 0,1 0,-1-1,0 1,0 0,0 0,0 0,0 0,0 0,0 0,0 0,0 0,0 0,0 0,-1 0,1 0,1 4,0 20,1 0,1-1,2 1,0-1,2 0,0-1,2 1,0-1,4 5,-10-25,-1 0,0-1,1 1,-1-1,1 1,0-1,0 0,0 0,0 0,0-1,0 1,0-1,1 1,-1-1,0 0,1 0,-1-1,1 1,-1-1,1 0,0 0,-1 0,1 0,-1 0,1-1,-1 0,1 1,-1-1,0-1,1 1,-1 0,0-1,0 0,0 0,0 0,0 0,0 0,0 0,-1-1,1 1,-1-1,0 0,0 0,0 0,0 0,0 0,-1 0,2-3,18-32,-1-1,-2-1,-1-1,-2 0,-2-1,-2-1,3-29,-1 18,-9 42,0 0,-1-1,0 1,-1-1,-1 0,0 1,0-1,-2 0,1 0,-3-11,-3 12,-1 6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8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51,'226'0,"-83"-25,-70 5,-61 15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9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85,'14'-5,"10"-2,6 1,2 1,0-3,0-1,0 2,-2 2,-1 1,-5-2,-1-2,-1 2,1 1,-3 2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55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1 702,'5'0,"6"0,6-5,5-1,4 0,2 1,1 2,0 0,1 2,-1 1,0 0,-1 0,-4 5,-7 2</inkml:trace>
  <inkml:trace contextRef="#ctx0" brushRef="#br0" timeOffset="352.398">706 138,'0'312,"-1"-305,1 0,0 1,0-1,1 0,0 0,0 0,1 0,0 0,0 0,0 0,1-1,0 1,1-1,-1 0,1 0,0 0,4 3,8 3</inkml:trace>
  <inkml:trace contextRef="#ctx0" brushRef="#br0" timeOffset="603.692">509 590,'24'5,"17"1,7 0,5-6,-2-3,0-6,-4-1,0 1,-4-3,-4 1,-4 2,-3 3,-2 2,-6 2</inkml:trace>
  <inkml:trace contextRef="#ctx0" brushRef="#br0" timeOffset="1018.917">678 815,'225'-26,"-223"25,-1 1,0 0,0-1,1 1,-1 0,0 0,0 0,1 0,-1 1,0-1,0 0,1 0,-1 1,0-1,0 1,0-1,0 1,1-1,-1 1,0 0,0-1,0 1,0 0,-1 0,1 0,0 0,0 0,0 0,-1 0,1 0,0 0,-1 0,1 0,-1 0,0 1,1-1,-1 0,0 0,0 1,1-1,-1 0,0 0,0 1,0-1,-1 0,1 0,0 1,0-1,-1 0,1 1,-37 56,-211 144,246-201,0 0,0 0,0 1,1-1,-1 1,0-1,1 1,-1 0,1-1,0 1,-1 0,1 0,0 0,0 0,0 0,0 0,1 0,-1 1,0-1,1 0,0 0,-1 1,1-1,0 0,0 0,0 1,1-1,-1 0,1 0,-1 1,1-1,0 0,-1 0,1 0,0 0,0 0,1 0,-1 0,0 0,1 0,-1-1,1 1,-1-1,1 1,0-1,1 2,12 0,1 0,-1 0,1-2,0 0,-1-1,1 0,0-1,-1-1,1 0,-1-2,12-3,47-20,-56 19</inkml:trace>
  <inkml:trace contextRef="#ctx0" brushRef="#br0" timeOffset="1613.409">1215 787,'83'-77,"-23"18,-43 40,1 1,0 0,2 1,0 2,0 0,5-1,-24 15,0 0,0 0,1 0,-1 0,0 0,0 1,0-1,1 0,-1 1,0-1,1 1,-1-1,0 1,1 0,-1-1,1 1,-1 0,1 0,-1 0,0 0,1 0,-1 1,1-1,-1 0,0 1,1-1,-1 1,0-1,1 1,-1 0,0-1,0 1,1 0,-1 0,0 0,0 0,0 0,0 0,0 0,-1 0,1 0,0 1,0-1,-1 0,1 0,-1 1,1-1,-1 1,1-1,-1 0,0 1,0-1,0 1,0 0,-6 82,5-79,-10 73,10-76,1 1,0-1,0 0,1 0,-1 0,0 0,1 1,-1-1,1 0,0 0,-1 0,1 0,0 0,0 0,1 0,-1-1,0 1,1 0,-1-1,1 1,-1-1,1 1,0-1,-1 0,1 1,0-1,0 0,0 0,0-1,0 1,0 0,0-1,1 1,3-2,0 0,0-1,0 1,0-1,0 0,0-1,0 0,-1 0,1 0,-1 0,0-1,0 0,0 0,-1 0,1-1,-1 0,0 1,0-1,0-2,1 1,137-190,-93 124,-55 134,4-49,-2 121,5-129,-1 0,1 0,0 1,0-1,1 0,0 0,-1 0,2 0,-1 0,0-1,1 1,0-1,0 1,1-1,-1 0,1 0,0 0,0-1,0 0,0 1,0-1,1-1,0 1,13 4</inkml:trace>
  <inkml:trace contextRef="#ctx0" brushRef="#br0" timeOffset="2050.922">2146 251,'-5'11,"0"0,1 1,1 0,-1 0,2 0,0 0,0 0,1 0,1 1,0-1,1 0,0 1,1-1,0 0,1 0,0 0,79 184,-70-172,-10-19,-1-2,-1-1,0 0,0 0,1 1,-1-1,1 0,0 0,-1 0,1 0,0 0,0 0,1 0,-1 0,0 0,1 0,-1-1,1 1,-1-1,1 1,0-1,0 1,-1-1,1 0,0 0,0 0,0 0,0 0,1 0,-1-1,0 1,0-1,0 1,1-1,-1 0,0 0,0 0,1 0,-1 0,0-1,0 1,1-1,-1 1,0-1,0 0,0 0,7-10,-1 0,-1 0,0-1,0 1,-1-2,-1 1,0-1,-1 0,0 0,1-9,11-30,18-47,79-189,-106 275</inkml:trace>
  <inkml:trace contextRef="#ctx0" brushRef="#br0" timeOffset="2320.883">2597 674,'-9'34,"-4"15,6 0,3-4,3-9</inkml:trace>
  <inkml:trace contextRef="#ctx0" brushRef="#br0" timeOffset="2728.957">2823 81,'8'-8,"-1"1,1 0,0 0,1 1,0 0,0 0,0 1,1 0,-1 1,1 0,0 0,1 1,-1 1,0-1,1 2,-1-1,1 2,0-1,4 2,-13-1,0 0,0 0,0 1,0-1,-1 1,1-1,0 1,0 0,0 0,0 0,-1 0,1 0,-1 0,1 0,-1 0,1 1,-1-1,1 1,-1-1,0 1,0 0,0-1,0 1,0 0,0 0,-1-1,1 1,0 0,-1 0,0 0,1 0,-1 0,0 0,0 0,0 0,0 0,0 0,-1 0,1 0,-1 0,-34 74,-32 31,66-105,0 0,0 0,1 0,-1 1,1-1,-1 0,1 1,0-1,0 0,0 1,0-1,0 0,1 0,-1 1,1-1,-1 0,1 0,0 1,0-1,0 0,0 0,0 0,0 0,1 0,-1-1,1 1,-1 0,1-1,0 1,-1-1,1 1,0-1,0 0,0 1,0-1,1 0,84 18,31-39,-93 17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4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169 164,'0'-5,"0"3,5 3,2 5,-1 6,-1 7,-1 4,2 4,2 1,-2 1,-1 0,-2 1,-1-1,4 0,1-5</inkml:trace>
  <inkml:trace contextRef="#ctx0" brushRef="#br0" timeOffset="262.83">1 559,'33'0,"17"0,3 0,4 0,-4 0,-6-5,-6-1,-6 0,-3 1,-3 1,-1 2,-1 1,0 0,-5 1</inkml:trace>
  <inkml:trace contextRef="#ctx0" brushRef="#br0" timeOffset="684.847">169 728,'158'1,"-156"-2,0 1,0 0,1-1,-1 1,0 0,0 1,1-1,-1 0,0 1,0-1,0 1,1-1,-1 1,0 0,0 0,0 0,0 0,0 1,-1-1,1 0,0 1,0-1,-1 1,1 0,-1-1,0 1,1 0,-1 0,0 0,0 0,0 0,0 0,-1 0,1 0,0 1,-1-1,0 0,1 0,-1 1,0-1,0 0,0 0,-1 1,1-1,0 0,-1 0,0 0,0 3,-8 8,-1 0,0 0,0-1,-2 0,1-1,-1 0,-1 0,0-2,-6 4,-31 26,40-31,3-4,1 0,0 0,0 1,0 0,1 0,0 1,0-1,0 1,1 0,-1 1,1-1,1 1,-1-1,1 1,1 0,-1 1,1-1,0 0,0 7,4-11,0 0,0 0,1 0,-1-1,1 1,0-1,-1 1,1-1,1 0,-1 0,0 0,0 0,1-1,-1 1,1-1,-1 0,1 0,-1 0,1 0,0-1,0 0,-1 1,1-1,0-1,-1 1,1 0,0-1,0 0,0 1,10-1,0 0,0-1,0 0,0-1,0-1,-1 0,0-1,0-1,0 0,0 0,10-9,-6 3</inkml:trace>
  <inkml:trace contextRef="#ctx0" brushRef="#br0" timeOffset="1401.595">649 954,'106'-150,"-3"-30,-103 180,0-1,1 1,-1-1,0 0,0 1,1-1,-1 1,0-1,1 1,-1-1,0 1,1-1,-1 1,1 0,-1-1,0 1,1-1,-1 1,1 0,0-1,-1 1,1 0,-1 0,1 0,-1-1,1 1,0 0,-1 0,1 0,-1 0,1 0,0 0,-1 0,1 0,-1 0,1 0,0 0,-1 1,1-1,-1 0,1 0,-1 1,1-1,-1 0,1 0,-1 1,1-1,-1 1,1-1,-1 0,1 1,-1-1,0 1,1-1,-1 1,0-1,0 1,1 0,-1-1,0 1,0-1,14 40,-13-38,27 114,-28-114,0-1,0 1,0-1,0 1,0-1,1 1,-1-1,0 0,1 1,-1-1,1 1,0-1,-1 0,1 1,0-1,0 0,-1 0,1 0,0 0,0 0,1 0,-1 0,0 0,0 0,0 0,1 0,-1-1,0 1,0-1,1 1,-1-1,1 1,-1-1,1 0,-1 1,0-1,1 0,-1 0,1 0,-1 0,1-1,-1 1,1 0,-1-1,1 1,-1 0,0-1,1 0,-1 1,0-1,0 0,1 0,-1 0,0 0,9-8,0 0,-1 0,0-1,0 0,-1-1,-1 0,0 0,0 0,-1-1,-1-1,20-31,50-93,-74 137,0 0,0 0,0 0,-1 0,1 0,0 0,0 0,0 1,0-1,-1 0,1 0,0 1,0-1,0 0,-1 1,1-1,0 1,-1-1,1 1,0-1,-1 1,1 0,-1-1,1 1,-1 0,1-1,-1 1,1 0,-1 0,0 0,1-1,-1 1,0 0,0 0,0 0,0 0,0-1,1 1,-1 0,-1 0,1 0,0 0,0-1,0 1,0 0,-1 0,1 0,0-1,-1 1,1 0,0 0,-1-1,1 1,-1 0,1 6,2 16,0 0,2 0,1 0,0 0,2-1,0 0,2 0,10 19,34 8,-33-39</inkml:trace>
  <inkml:trace contextRef="#ctx0" brushRef="#br0" timeOffset="1830.192">1553 277,'-11'26,"1"1,1 1,1-1,2 2,1-1,1 1,1-1,2 2,2-16,2-1,-1 0,2 0,-1 0,2-1,0 1,0-1,1 0,1-1,0 1,0-1,1-1,3 3,17 28,-28-40,1 0,0 1,-1-1,1 0,0 0,0 0,-1 0,1 1,0-1,0 0,0-1,1 1,-1 0,0 0,0 0,0-1,1 1,-1-1,0 1,0-1,1 1,-1-1,1 0,-1 1,0-1,1 0,-1 0,1 0,-1 0,0 0,1-1,-1 1,1 0,-1-1,0 1,1-1,-1 1,0-1,0 0,0 1,1-1,-1 0,0 0,0 0,0 0,0 0,0 0,0 0,0 0,-1 0,1 0,0-1,-1 1,1 0,-1 0,1-1,-1 1,1-1,-1 1,0 0,0-1,0 0,91-336,-46 201,-39 126</inkml:trace>
  <inkml:trace contextRef="#ctx0" brushRef="#br0" timeOffset="9270.672">1834 784,'57'-16,"67"-14,-60 33,-62-2,-1-1,0 0,0 0,0 1,0-1,1 0,-1 1,0-1,0 1,0-1,0 1,0 0,0-1,0 1,-1 0,1 0,0 0,0 0,0 0,-1 0,1 0,-1 0,1 0,-1 0,1 0,-1 0,1 0,-1 0,0 0,0 1,1-1,-1 0,0 0,0 0,0 1,-1-1,1 0,0 0,0 0,0 0,-1 1,1-1,-1 0,1 0,-1 0,1 0,-1 0,0 0,1 0,-1 0,0 0,0 0,-15 17,0 0,-1-2,0 1,-1-2,-1-1,-1 0,-4 1,-86 70,109-84,-1 0,1 0,-1 1,1-1,-1 1,1-1,0 1,0-1,-1 1,1 0,0 0,1-1,-1 1,0 0,1 0,-1 0,1 0,-1 0,1 0,0 0,0 0,0 0,0 0,0 0,0 0,0 0,1 0,-1 0,1 0,0 0,-1-1,1 1,0 0,0 0,0 0,0-1,0 1,1-1,-1 1,0-1,1 1,-1-1,1 0,0 0,-1 0,1 0,0 0,0 0,0 0,-1 0,1-1,0 1,2 0,7 1,1 0,-1-1,1 0,0-1,-1 0,1-1,0 0,-1-1,1 0,-1-1,0 0,0-1,10-4,-2-1</inkml:trace>
  <inkml:trace contextRef="#ctx0" brushRef="#br0" timeOffset="9852.471">2088 79,'93'-45,"-62"35,-21 5,-1 1,1 1,0 0,0 0,0 1,1 0,-1 1,0 0,1 1,-1 0,4 1,-12 0,-1-1,1 1,-1-1,1 1,-1 0,0 0,1-1,-1 1,0 0,0 0,1 0,-1 1,0-1,0 0,0 0,-1 1,1-1,0 0,0 1,-1-1,1 1,-1-1,1 1,-1-1,1 1,-1-1,0 1,0 0,0-1,0 1,0-1,0 1,0-1,-1 1,1-1,-1 1,1 0,-1-1,1 0,-1 1,-31 59,-3-26,29-31,1 1,0-1,0 1,0 0,0 1,1-1,0 1,0 0,1 0,0 0,0 0,0 0,0 2,3-6,-1-1,1 1,0-1,-1 1,1-1,0 1,0-1,0 1,1 0,-1-1,0 1,0-1,1 1,-1-1,1 1,0-1,-1 0,1 1,0-1,0 0,0 1,-1-1,2 0,-1 0,0 0,0 0,0 0,0 0,1 0,-1 0,0 0,1 0,-1-1,1 1,-1-1,1 1,-1-1,1 0,-1 1,1-1,-1 0,1 0,-1 0,1 0,1 0,72-10,-51 4,-2 2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02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0 480,'461'0,"-213"-29,-176 17,-55 7</inkml:trace>
  <inkml:trace contextRef="#ctx0" brushRef="#br0" timeOffset="325.913">28 677,'338'0,"-110"-51,-204 47</inkml:trace>
  <inkml:trace contextRef="#ctx0" brushRef="#br0" timeOffset="1049.869">282 0,'4'17,"1"-1,0 1,1-1,1-1,0 1,1-1,1 0,0-1,1 0,1-1,0 0,1 0,0-1,1-1,0 0,1-1,0 0,0-1,1-1,0 0,1-1,14 5,10 5,-1 1,-1 2,-1 2,-1 1,-1 2,2 4,-34-27,0 0,-1 1,1-1,0 1,-1-1,1 1,-1 0,0 0,0 0,0 0,0 0,0 0,-1 1,0-1,1 1,-1-1,-1 1,1-1,0 1,-1-1,0 1,1 0,-2-1,1 1,0 0,-1-1,1 1,-1-1,0 1,0-1,-1 1,1-1,-1 0,0 1,1-1,-1 0,-1 0,1 0,0-1,-1 1,1 0,-2 0,-170 86,-86 96,255-182,1-1,1 0,-1 1,0-1,0 1,1 0,0 0,-1 0,1 1,0-1,1 1,-1 0,1 0,-1-1,1 2,0-1,1 0,-1 0,1 1,-1 3,4 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07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256 452,'21'290,"16"209,-39-240,-9-201,5-34</inkml:trace>
  <inkml:trace contextRef="#ctx0" brushRef="#br0" timeOffset="281.551">1 508,'37'-45,"1"2,2 1,2 2,2 2,2 2,1 2,3 1,84-25,-129 57,-1 0,1 0,-1 1,1 0,-1-1,1 2,0-1,-1 0,1 1,-1 0,1 0,-1 0,0 1,0-1,1 1,-1 0,0 0,0 1,-1-1,1 1,0 0,-1 0,0 0,1 0,-1 0,-1 1,1 0,0-1,-1 1,1 1,4 16,0 1,-1-1,-2 1,0-1,-1 1,-1 0,-2 1,0-1,-1 0,-3 15,-1-2,-2 0,-2-1,-1 0,-2-1,-1 0,-1 0,-2-2,-2 0,0-1,-2 0,-1-2,-1-1,-2 0,-1-2,0 0,-4 0,-58 38,63-50</inkml:trace>
  <inkml:trace contextRef="#ctx0" brushRef="#br0" timeOffset="850.539">538 1525,'57'-43,"-1"-2,-3-2,-1-3,-3-2,-2-2,13-21,-50 60,0-1,-1 0,-1 0,0 0,-1-1,-1-1,0 1,-2-1,0 1,-1-1,0-2,-3 15,0 0,-1 0,1-1,-1 1,-1 0,1 0,0 0,-1 0,0 0,0 1,-1-1,1 1,-1-1,0 1,0 0,-1 0,1 0,-1 0,0 1,0-1,0 1,0 0,-1 0,1 1,-1-1,1 1,-1 0,0 0,0 1,0-1,0 1,0 0,-1 0,1 1,0 0,0 0,0 0,-1 0,0 1,-1 2,0 0,0 0,0 0,1 1,0 0,-1 1,1-1,1 1,-1 0,1 0,0 1,0 0,0 0,1 0,0 0,0 1,1 0,-1-1,1 1,1 0,-1 2,1-4,1 0,0-1,0 1,0 0,0-1,1 1,0 0,0 0,0-1,0 1,1 0,0 0,0-1,0 1,1-1,-1 1,1-1,0 1,0-1,1 0,-1 0,1 0,0 0,0-1,0 1,1-1,-1 0,1 1,0-2,0 1,0 0,0-1,4 2,3 0,0-1,1-1,-1 0,0 0,1-1,-1 0,1-1,-1-1,10-1,-14 1,0-1,1 1,-1 1,1-1,-1 1,0 1,1-1,-1 1,1 1,-1-1,0 1,0 0,0 1,0 0,0 0,0 0,-1 1,0 0,0 0,0 1,0-1,4 5,-6 0,-1 0,0 0,0 0,-1 0,0 0,0 1,-1-1,0 1,-1-1,0 0,0 1,-1-1,-1 1,1-1,-2 0,1 1,-1-1,0-1,-3 6,-9 44,13-46</inkml:trace>
  <inkml:trace contextRef="#ctx0" brushRef="#br0" timeOffset="4216.314">3727 481,'-7'25,"2"-8,0 1,1-1,1 1,1 0,0 0,2 0,0 1,1 5,-1-22,0 1,1-1,-1 0,1 1,-1-1,1 0,0 1,0-1,0 0,0 0,0 0,1 0,-1 0,1 0,-1 0,1 0,-1 0,1-1,0 1,0-1,0 0,0 1,0-1,0 0,1 0,-1 0,0 0,0-1,1 1,-1 0,0-1,1 0,-1 0,1 1,-1-2,1 1,-1 0,0 0,1-1,-1 1,0-1,1 0,-1 1,0-1,0 0,0-1,1 1,-1 0,0-1,-1 1,3-2,7-7,0-1,0 0,-2 0,1-1,-1 0,-1-1,0 0,-1 0,0-1,-1 0,4-13,8-14,34-46,-51 87,1-1,-1 1,1 0,0 0,-1 0,1 1,-1-1,1 0,0 1,-1-1,1 1,-1-1,1 1,-1 0,0-1,1 1,-1 0,0 0,1 0,-1 0,0 0,0 1,0-1,0 0,0 0,0 1,0-1,0 1,-1-1,1 0,0 1,-1 0,0-1,1 1,-1-1,0 1,1-1,-1 1,0 0,0-1,0 1,-1-1,1 1,0 0,-1-1,3 7,34 255,-28-190,9 57,-6 1,-5 0,-6 0,-16 119,13-226,-2-1,0-1,-2 1,-1-1,0 0,-2 0,0-1,-2-1,0 1,-1-2,-1 0,-7 6,20-21,-1-2,0 1,0 0,0 0,-1-1,1 1,0-1,-1 0,0 1,0-1,0 0,0-1,0 1,0 0,0-1,0 0,0 0,-1 0,1 0,0 0,-1-1,1 0,-1 1,1-1,-1 0,1-1,-1 1,1-1,0 1,-1-1,1 0,0 0,-1-1,1 1,0-1,0 1,0-1,0 0,1 0,-1 0,0-1,0 0,-5-18,1 1,1-1,1 0,0-1,2 1,1-1,0 1,2-1,0 0,2 0,0 1,2-1,1-4,-2 5,10-76,5 1,5 1,24-64,-35 121</inkml:trace>
  <inkml:trace contextRef="#ctx0" brushRef="#br0" timeOffset="1816.829">2288 847,'0'34,"5"15,1 5,5-7,0-12</inkml:trace>
  <inkml:trace contextRef="#ctx0" brushRef="#br0" timeOffset="1966.512">2288 594,'0'0</inkml:trace>
  <inkml:trace contextRef="#ctx0" brushRef="#br0" timeOffset="2261.414">2655 678,'-20'26,"-2"1,1 0,2 2,1 0,1 1,1 0,2 1,-2 10,14-37,1 0,0 0,0 1,1-1,-1 0,1 0,0 1,0-1,0 0,1 0,-1 0,1 1,0-1,0 0,1 0,-1 0,1 0,0 0,0-1,0 1,0 0,1-1,-1 0,1 0,0 1,0-1,0-1,1 1,-1 0,1-1,-1 0,1 0,0 0,0 0,0-1,0 1,0-1,0 0,0 0,0-1,1 1,-1-1,0 0,3 0,3 0,0-1,0 0,0-1,0 0,0 0,0-1,0-1,-1 0,0 0,0 0,0-1,0-1,-1 1,0-2,0 1,0-1,-1 0,0 0,0-1,-1 0,0 0,0-1,-1 0,0 0,-1 0,0 0,0-1,-1 1,0-1,-1 0,0 0,-1 0,0 0,0 0,-1-1,0 1,-2-5,2 10,-1-1,0 1,0 0,0-1,-1 1,0 0,0 0,0 0,-1 0,1 1,-1-1,0 0,-1 1,1 0,-1 0,0 0,0 0,0 1,0 0,-1-1,1 1,-1 1,0-1,0 1,0 0,0 0,0 0,-1 1,1 0,0 0,-1 0,1 0,-1 1,1 0,0 0,-1 1,1 0,-1-1,1 2,0-1,0 1,-1 0,1 0,0 0,1 0,-1 1,0 0,1 0,-28 25,21-14</inkml:trace>
  <inkml:trace contextRef="#ctx0" brushRef="#br0" timeOffset="3380.44">3276 508,'-58'21,"-120"57,176-78,1 1,-1-1,1 0,-1 1,1-1,0 1,-1 0,1-1,0 1,-1 0,1 0,0 0,0 0,0 0,0 0,0 0,0 0,0 0,0 1,0-1,0 0,1 1,-1-1,1 0,-1 1,1-1,-1 1,1-1,0 1,0-1,-1 1,1-1,0 1,0-1,1 1,-1-1,0 1,0-1,1 1,-1-1,1 1,0-1,-1 0,1 1,0-1,0 0,-1 0,1 1,0-1,0 0,0 0,1 0,62 21,34 17,-96-38,1 1,0 0,0 0,-1 1,0-1,1 1,-1-1,0 1,0-1,0 1,-1 0,1 0,-1 0,1 0,-1 0,0 0,0 1,0-1,-1 0,1 1,-1-1,0 0,0 1,0-1,0 0,0 1,-1-1,0 1,-2 4,-1-1,-1 1,1-1,-1 0,-1 0,1 0,-1-1,0 0,0 0,-1 0,0-1,0 0,0 0,-1-1,1 0,-1 0,0 0,0-1,-1-1,1 0,-1 0,1 0,-1-1,1 0,-1-1,0 0,-1 0,-15 2</inkml:trace>
  <inkml:trace contextRef="#ctx0" brushRef="#br0" timeOffset="3715.231">3501 1,'-18'75,"3"1,4 0,3 1,2 49,37 181,-31-307,1 21,-1-1,0 1,-2 0,-1-1,0 1,-1-1,-3 4,7-18,2-4</inkml:trace>
  <inkml:trace contextRef="#ctx0" brushRef="#br0" timeOffset="1247.967">1384 1158,'2'3,"0"1,0-1,0 1,0-1,1 0,-1 0,1 0,0 0,0-1,0 1,0-1,0 1,1-1,-1 0,1 0,-1-1,1 1,0-1,-1 0,1 0,0 0,0 0,0-1,0 1,0-1,0 0,0-1,0 1,0 0,0-1,0 0,-1 0,1 0,0-1,0 1,-1-1,1 0,-1 0,0 0,1 0,-1-1,0 1,1-2,4-3,-1 0,0 0,-1-1,0 0,0 0,0 0,-1-1,-1 0,1 0,-1 0,-1-1,0 1,0-1,-1 0,0 0,0 1,-2-1,1-1,-1 1,0 0,-1 0,0 0,-1 1,0-1,-2-6,3 14,-1-1,1 1,0-1,-1 1,0 0,1 0,-1 0,0 0,0 0,0 0,0 0,0 0,-1 1,1-1,-1 1,1 0,-1 0,1 0,-1 0,0 0,1 0,-1 1,0-1,1 1,-1 0,0 0,0 0,0 0,1 0,-1 1,0-1,1 1,-1 0,0 0,1 0,-1 0,1 0,-1 0,-1 2,-86 69,82-61,0 0,1 1,0 1,1-1,0 1,1 0,0 0,2 0,-1 1,1 0,1-1,1 1,0 0,1 0,0 0,1 6,0-15,1-1,-1 0,1 0,0 0,0 0,1 0,-1 0,1 0,0-1,0 1,0-1,0 0,0 0,1 0,-1 0,1-1,0 1,0-1,0 0,0 0,0 0,1-1,-1 1,0-1,1 0,-1-1,1 1,-1-1,1 0,-1 0,1 0,-1 0,1-1,-1 0,1 0,-1 0,0 0,2-2,20-1</inkml:trace>
  <inkml:trace contextRef="#ctx0" brushRef="#br0" timeOffset="1582.796">1808 847,'99'272,"-100"-270,1 0,0 0,0 0,0 0,0 0,1 0,-1 0,0 0,1 0,0 0,-1 0,1 0,0 0,0 0,0-1,0 1,0 0,0-1,1 1,-1-1,1 1,-1-1,1 0,-1 1,1-1,0 0,-1 0,1 0,0 0,0-1,0 1,0 0,0-1,0 1,0-1,0 0,0 0,0 1,0-1,0-1,0 1,0 0,0 0,0-1,0 1,0-1,0 0,0 0,0 1,1-2,33-94,-31 74,39-181,-27 148,-11 30</inkml:trace>
  <inkml:trace contextRef="#ctx0" brushRef="#br0" timeOffset="6599.334">1498 1242,'4'0,"7"0,7 0,4 0,3 0,3 0,1 0,1 0,-6 5,-6 2</inkml:trace>
  <inkml:trace contextRef="#ctx0" brushRef="#br0" timeOffset="11868.404">538 2569,'0'40,"3"-1,1 0,2 0,1 0,10 27,-15-57,0-1,1 1,0-1,1 0,-1 0,1-1,1 1,-1-1,2 0,-1 0,1 0,-1-1,2 0,-1 0,1 0,0-1,0 0,0 0,1-1,0 0,0 0,0-1,0 0,0 0,1-1,-1 0,1-1,0 0,-1 0,1-1,0 0,4-1,-3-3,-1-2,0 1,0-1,-1 0,0-1,0 0,-1 0,1-1,-2 0,1 0,-1 0,0-1,-1 0,0 0,0-2,6-7,1-1,-1-1,-1 0,-1 0,-1-1,-1-1,-1 1,1-9,-7 31,1 0,-1-1,1 1,-1-1,0 1,1-1,-1 1,1-1,-1 0,1 1,-1-1,1 1,-1-1,1 0,0 0,-1 1,1-1,-1 0,1 0,0 0,-1 1,1-1,0 0,-1 0,1 0,-1 0,1 0,0 0,-1-1,1 1,0 0,-1 0,1 0,-1-1,1 1,0 0,-1 0,1-1,-1 1,1-1,-1 1,1 0,-1-1,1 1,-1-1,0 1,1-1,-1 1,0-1,1 0,-1 1,0-1,1 0,24 41,67 85,-87-121,-1 0,1 0,0 0,0-1,0 0,0 0,1 0,-1-1,1 1,0-1,0-1,0 1,0-1,0 0,0 0,0-1,0 0,0 0,0 0,0-1,0 0,0 0,5-2,-1-1,0-1,-1-1,0 0,0 0,0-1,-1 0,1-1,-2 0,1 0,-1 0,-1-1,0 0,0 0,0-1,-1 0,-1 0,0 0,0 0,-1-1,0 0,-1 1,0-1,0 0,-2 0,1 0,-1 0,-1 0,0 0,0 0,-2-3,2 9,0-1,0 0,0 1,-1-1,0 1,0-1,0 1,-1 0,0 0,0 0,0 0,0 0,-1 1,0 0,-2-3,-3 5,3 6</inkml:trace>
  <inkml:trace contextRef="#ctx0" brushRef="#br0" timeOffset="12181.632">1667 2766,'30'-30,"-1"-2,-2-1,-1-1,-2-2,-1 0,-2-1,-1-3,-17 36,-1 0,1 0,0-1,-1 0,0 1,0-1,-1 0,1 0,-1 0,0 0,0 0,-1 0,1 0,-1 0,0 0,-1 0,1-1,-1 1,0 0,0 0,0 0,-1 1,0-1,0 0,0 1,-1-1,1 1,-1-1,0 1,0 0,-1 0,1 1,-1-1,0 1,0-1,-3 2,0 0,1 1,-1-1,0 1,0 0,0 1,0 0,0 0,0 1,1-1,-1 2,0-1,0 1,1 0,-1 0,1 0,-1 1,1 0,0 1,0-1,1 1,-1 0,1 1,-1-1,1 1,1 0,-1 0,1 1,0-1,0 1,0 0,1 0,0 0,0 1,1-1,0 1,0-1,0 1,1 0,0 0,0 0,1 0,0-1,0 1,0 0,1 0,0 0,2 4,3 4,1 0,1 0,0 0,1-1,1 0,0-1,0 0,2-1,0 0,0 0,1-2,0 1,1-2,0 0,0 0,1-1,0-1,1-1,-1 0,12 2,7 0,-1-1,2-1,-1-2,0-2,1-1,-1-2,7-1,-24 1,13 0</inkml:trace>
  <inkml:trace contextRef="#ctx0" brushRef="#br0" timeOffset="12999.235">2513 1976,'41'-20,"-1"-2,-1-2,-1-1,-1-2,-1-2,-2-1,1-3,-21 22,0-1,-1-1,-1 0,0-1,0 0,-2 0,1-2,-2 1,0-1,-1 0,-1-1,0 0,-2 0,0 0,0-1,-2 0,0 0,-2 18,-1-1,0 0,1 0,-1 0,0 0,0 0,0 0,0 1,0-1,0 0,0 0,0 0,0 0,0 0,0 0,0 0,0 0,-1 0,1 1,-1-1,1 0,0 0,-1 0,1 1,-1-1,1 0,-1 0,0 1,1-1,-1 0,0 1,0-1,1 1,-1-1,0 1,0-1,0 1,1 0,-1-1,0 1,0 0,0 0,0 0,0 0,0 0,0-1,0 2,0-1,0 0,1 0,-1 0,0 0,0 0,0 1,0-1,0 0,0 1,1-1,-1 1,0-1,0 1,1-1,-1 1,0 0,1-1,-1 1,0 0,1 0,-1-1,1 1,-6 11,1 0,1 0,0 0,1 1,0-1,1 1,0-1,1 1,1 0,0 0,0 0,2 6,55 436,-46-378,11 83,-7 0,-7 3,-8-118,-2 0,-2-1,-2 0,-1 0,-3 0,-2-1,-1-1,-2 0,-10 16,22-52,1 0,-1 1,1-1,-1 0,0 0,-1 0,0 0,0-1,0 1,0-1,-1 0,0-1,0 1,-1-1,1 0,-1 0,1 0,-1-1,-1 0,3-5,0 0,0-1,1 1,-1-1,1 0,0 0,0 0,0 0,0-1,0 0,1 1,0-1,-1 0,1 0,1 0,-1 0,1 0,-1-1,1 1,1 0,-1-1,0-3,0 6,-3-24,1 0,1 0,2 0,0 0,1 0,2 0,3-14,-4 23,12-55,3 0,3 1,3 1,24-50,-46 117,4-9,0 0,0 1,1-1,1 1,0 0,1 1,0-1,0 2,1-1,0 1,1 0,3-1,4-2</inkml:trace>
  <inkml:trace contextRef="#ctx0" brushRef="#br0" timeOffset="13299.052">3360 2173,'-10'14,"2"-1,-1 1,2 1,0 0,1 0,0 0,1 1,1-1,0 1,1 0,1 1,0-1,2 0,0 0,0 1,2 2,-1-16,0 1,0-1,0 0,1 0,0 0,-1 0,1 0,0 0,0 0,1 0,-1-1,0 1,1-1,0 0,0 1,-1-1,1-1,0 1,1 0,-1-1,0 1,0-1,1 0,-1 0,0 0,1-1,-1 1,1-1,-1 0,1 0,-1 0,1 0,-1-1,1 1,1-2,4 1,0-1,1-1,-1 1,0-2,-1 1,1-1,0-1,-1 1,0-2,0 1,-1-1,5-4,-5 2,-1 0,0 0,0-1,-1 1,-1-1,1-1,-1 1,-1 0,0-1,0 0,-1 0,0 0,0 0,-2 0,1 0,-1 0,0 0,-1-1,0 1,-1 0,0 0,-1 1,0-1,0 0,-3-3,4 9,-1-1,0 1,0 0,0-1,-1 2,1-1,-1 0,0 1,0-1,0 1,-1 0,1 1,-1-1,1 1,-1 0,0 0,0 0,0 1,0-1,0 1,0 1,-1-1,1 1,0 0,0 0,-1 0,1 1,0-1,0 1,0 1,-3 0,-11 9</inkml:trace>
  <inkml:trace contextRef="#ctx0" brushRef="#br0" timeOffset="13614.769">3811 2117,'10'24,"12"8,8-1,-1-12,-2-12,1-9,-6-8,0-7,-1-6,-3-4,-5-2,1 0,-3-1,-2 0,-4 1,-2 0,-2 0,-1 6</inkml:trace>
  <inkml:trace contextRef="#ctx0" brushRef="#br0" timeOffset="14000.145">4320 2146,'0'-37,"12"-113,-12 149,0 0,-1 0,2 0,-1 0,0 0,0 0,0 0,0 1,0-1,1 0,-1 0,0 0,1 0,-1 0,1 1,-1-1,1 0,-1 0,1 1,0-1,-1 0,1 1,0-1,0 1,-1-1,1 1,0-1,0 1,0 0,-1-1,1 1,0 0,0-1,0 1,0 0,0 0,0 0,0 0,0 0,0 0,-1 0,1 0,0 0,0 1,0-1,0 0,0 1,0-1,-1 0,1 1,0-1,39 40,-23-21,-14-16,0 0,0-1,0 0,0 0,0 0,1 0,-1 0,0 0,1-1,0 0,-1 0,1 0,0 0,0 0,-1-1,1 0,0 1,0-1,0-1,-1 1,1-1,0 1,0-1,-1 0,1 0,-1-1,1 1,-1-1,1 0,-1 0,0 0,0 0,0 0,0-1,0 1,0-1,-1 0,1 0,-1 0,0 0,0 0,0-1,0 1,0-2,4-5,-1 0,0-1,-1 1,0-1,0 0,-1 0,-1-1,0 1,0 0,-1-1,-1-2,1-9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13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37,'19'0,"12"0,4 0,2 0,-1 0,-1 0,-8-5,-2-2,-2 1,1 1,1 2,0 0,2 2,1-4,-5 3,-11 3,-7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13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53,'24'4,"13"3,4-6,1-3,-3 0,-2-1,-3-4,-3-1,-2 0,0 3,-6-4,-2 1,1 1,-4 1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10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11 199,'-1'-1,"0"0,0 0,0 1,1-1,-1 0,0 0,1 0,-1-1,0 1,1 0,0 0,-1 0,1 0,-1 0,1-1,0 1,0 0,0 0,0-1,0 1,0 0,0 0,0-1,0 1,1 0,-1 0,0 0,1 0,-1-1,1 1,-1 0,1 0,0 0,0 0,-1 0,1 0,0 0,0 0,0 1,0-1,0 0,0 0,0 1,1-1,11-12,1 1,1 1,-1 0,2 1,0 1,0 0,0 1,1 1,0 1,1 0,-1 1,13-1,-16 2,-1 1,0 0,0 1,1 1,-1 0,1 1,-1 0,1 1,-1 1,1 0,-1 1,0 0,1 1,-11-2,-1-1,1 1,-1-1,0 1,0 0,1 0,-1 0,0 0,0 0,-1 0,1 0,0 1,-1-1,0 1,1-1,-1 1,0 0,0-1,0 1,-1 0,1 0,-1 0,0-1,1 1,-1 0,0 0,-1 0,1 0,0 0,-1-1,0 1,0 1,-37 91,32-83,-10 16,-1-1,-2-1,0-1,-2-1,-8 8,7-10,2 1,0 1,2 1,1 1,-12 23,28-46,-1-1,1 1,0 0,0 0,0-1,1 1,-1 0,1 0,-1 0,1 0,0 0,0 0,0 0,1 0,-1 0,1 0,0 0,-1-1,1 1,0 0,1 0,-1-1,0 1,1-1,0 1,-1-1,1 1,0-1,0 0,1 0,-1 0,0 0,1-1,0 1,4 3,0-1,1 0,-1 0,1-1,0 0,0-1,0 0,1 0,-1-1,0 0,6 0,2-2,1 0,0-2,-1 0,0-1,0 0,0-2,0 1,-1-2,2-1,-1 0</inkml:trace>
  <inkml:trace contextRef="#ctx0" brushRef="#br0" timeOffset="789.313">745 2,'-1'-1,"0"1,0 0,1 0,-1 0,0 0,0-1,0 1,1 0,-1 1,0-1,0 0,0 0,0 0,1 0,-1 1,0-1,0 0,1 0,-1 1,0-1,0 1,1-1,-1 1,1-1,-1 1,0-1,1 1,-1 0,1-1,-1 1,1 0,-1-1,1 1,0 0,-1 0,1-1,0 1,0 0,0 0,-1 0,1-1,0 1,0 0,0 0,0 0,0 0,0-1,1 1,-1 0,0 0,0 0,0-1,1 1,-1 0,1 0,-1-1,0 1,1 0,-1-1,1 1,16 90,4-1,5-1,3 1,-27-83,37 105,-39-111,0 0,0-1,0 1,0 0,1 0,-1 0,0 0,1 0,-1 0,0 0,1 0,0-1,-1 1,1 0,-1 0,1 0,0-1,-1 1,1 0,0-1,0 1,-1-1,1 1,0-1,0 1,0-1,0 0,0 1,0-1,0 0,0 0,0 0,0 0,0 0,0 0,0 0,0 0,-1 0,1 0,0 0,0 0,0-1,0 1,0 0,0-1,0 1,0-1,0 1,-1-1,1 0,0 1,0-1,-1 1,1-1,0 0,-1 0,1 0,32-54,-30 50,68-200,-11 44,-60 162,0-1,0 0,1 1,-1-1,0 0,0 1,1-1,-1 0,0 0,0 1,1-1,-1 0,0 0,1 0,-1 0,1 1,-1-1,0 0,1 0,-1 0,0 0,1 0,-1 0,1 0,-1 0,0 0,1 0,-1 0,0 0,1 0,-1 0,1 0,-1 0,0-1,1 1,-1 0,0 0,1 0,-1-1,0 1,1 0,-1 0,0-1,0 1,1 0,-1-1,0 1,0 0,0-1,1 1,-1 0,0-1,0 1,0 0,0-1,0 1,3 38,-3-35,0 29,2-1,1 0,1 0,2 0,1 0,1-1,2 0,1-1,3 4,29 21,-42-53,1 0,-1 0,1-1,-1 1,1 0,0-1,0 0,-1 1,1-1,0 0,0 0,-1 1,1-2,0 1,0 0,-1 0,1 0,0-1,0 1,-1-1,1 1,0-1,-1 0,1 0,-1 0,1 0,-1 0,1 0,-1 0,0 0,1 0,-1-1,0 1,0-1,0 1,0-1,0 1,11-17,-1-1,0-1,-1 1,-2-2,0 1,5-20,8-19,80-180,-97 215</inkml:trace>
  <inkml:trace contextRef="#ctx0" brushRef="#br0" timeOffset="1183.295">293 849,'100'-15,"425"-76,-145-8,-223 65,-155 33,-1 1,0-1,0 1,0-1,0 1,1 0,-1 0,0 0,0-1,1 1,-1 0,0 0,0 1,1-1,-1 0,0 0,0 1,0-1,1 0,-1 1,0-1,0 1,0 0,0-1,0 1,0 0,0 0,0-1,0 1,0 0,0 1,-1 7</inkml:trace>
  <inkml:trace contextRef="#ctx0" brushRef="#br0" timeOffset="1889.782">603 1356,'-6'6,"6"-6,8-15,78-143,48-30,-124 176,-8 8,1 0,-1 0,1 1,0-1,0 1,1-1,-1 1,1 0,0 0,0 1,0-1,0 1,0 0,0 0,0 0,1 0,-1 1,1 0,2-1,-4 4,0 0,0 0,-1 0,1 1,-1-1,1 1,-1 0,0-1,0 1,0 0,0 0,-1 0,1 0,-1 1,0-1,0 0,0 1,0-1,-1 0,1 1,-1-1,0 1,0-1,0 1,0-1,-1 1,0 2,1 10,1-9,-1 2,0 0,1 0,0 0,0 0,1 0,0-1,0 1,1-1,1 1,-1-1,1 0,1 0,3 5,-5-12,1 0,-1 0,0 0,1-1,-1 0,1 1,-1-1,0-1,1 1,-1 0,1-1,-1 0,0 1,0-1,1-1,-1 1,0 0,0-1,0 0,0 1,0-1,-1 0,1-1,-1 1,1 0,-1-1,0 1,0-1,0 0,0 0,0 0,-1 2,29-30,142-127,-170 156,0 0,-1 1,1-1,0 0,1 0,-1 1,0-1,0 1,1 0,-1 0,1 0,-1 0,1 0,0 0,-1 1,1-1,-1 1,1 0,0 0,0 0,-1 0,1 0,0 1,-1-1,1 1,-1-1,1 1,-1 0,1 0,-1 0,1 1,-1-1,0 0,1 1,-1 0,0-1,0 1,0 0,-1 0,1 0,0 0,-1 1,1-1,-1 0,0 1,0-1,0 1,0 0,17 237,-12-222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15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6 507,'-5'-7,"18"21,9 19,-1 2,-1 0,-2 0,13 39,58 207,-44-163,-45-118,0 1,0-1,0 1,1 0,-1-1,0 1,1-1,-1 1,0-1,1 1,-1-1,0 1,1-1,-1 1,1-1,-1 1,1-1,-1 0,1 1,-1-1,1 0,-1 1,1-1,0 0,-1 0,1 0,-1 0,1 1,0-1,-1 0,1 0,0 0,-1 0,1 0,-1-1,1 1,0 0,-1 0,1 0,0 0,-1-1,1 1,-1 0,1-1,-1 1,1 0,-1-1,1 1,-1 0,1-1,-1 1,0-1,1 1,-1-1,1 1,-1-1,0 0,0 1,1-1,-1 1,17-42,-15 37,23-90,-3 0,-5-1,2-65,-18 152,32-269,-28 275,-4 14</inkml:trace>
  <inkml:trace contextRef="#ctx0" brushRef="#br0" timeOffset="446.214">654 958,'56'-17,"58"-11,-113 28,0 0,0 0,0 0,0 1,0-1,0 0,0 1,0-1,0 1,0-1,0 1,-1 0,1-1,0 1,0 0,-1 0,1-1,0 1,-1 0,1 0,0 0,-1 0,1 0,-1 0,0 0,1 0,-1 0,0 0,0 0,1 0,-1 0,0 0,0 0,0 0,0 0,0 0,-1 0,1 0,0 0,0 0,-1 0,1 0,-1 0,1 0,-1 0,1 0,-1 0,1 0,-1-1,0 1,1 0,-1 0,0 0,-38 45,39-46,-120 141,119-138,1-1,-1 0,1 0,0 1,0-1,0 0,0 0,0 1,1-1,-1 0,1 0,-1 0,1 1,0-1,0 0,0 0,0 0,0 0,0 0,1-1,-1 1,0 0,1-1,0 1,-1 0,1-1,0 0,0 1,0-1,0 0,0 0,0 0,0 0,0-1,0 1,0-1,1 1,-1-1,0 0,0 1,1-1,-1 0,0-1,0 1,1 0,-1-1,0 1,0-1,0 1,0-1,1 0,0-1,7 0,0 0,-1 0,1-1,-1 0,0-1,0 0,0-1,-1 0,0 0,1 0,-2-1,1-1,-1 1,0-1,0 0,3-5,-2-5</inkml:trace>
  <inkml:trace contextRef="#ctx0" brushRef="#br0" timeOffset="881.271">824 140,'7'-9,"1"0,0 0,0 1,1 0,0 1,0 0,0 0,1 1,1 0,-1 1,1 0,-1 0,1 1,1 1,-1 0,3 0,96-3,-107 7,0 0,1 0,-1 0,0 0,0 1,0-1,0 1,0 0,0 0,0 0,-1 0,1 0,-1 0,0 1,1-1,-1 1,0 0,0 0,-1 0,1 0,-1 0,1 0,-1 0,0 0,0 1,0-1,-1 0,1 1,-1-1,0 2,0 2,0 0,-1 0,0 0,-1-1,1 1,-1-1,-1 1,1-1,-1 0,0 0,0 0,-1 0,0 0,0-1,-2 3,-26 47,31-54,1 0,-1 1,1-1,-1 0,1 0,0 1,0-1,0 0,0 1,0-1,0 0,0 1,0-1,0 0,0 1,1-1,-1 0,1 0,-1 1,1-1,-1 0,1 0,0 0,-1 0,1 0,0 0,0 0,0 0,0 0,0 0,0 0,0 0,0-1,0 1,0 0,1-1,-1 1,0-1,0 0,1 1,-1-1,0 0,1 1,61 5,-58-6,113-3,-93 2</inkml:trace>
  <inkml:trace contextRef="#ctx0" brushRef="#br0" timeOffset="1147.16">1417 788,'38'-4,"18"-3,4-3,-4-2,-6 3,-7 1,-6 4,-4 1,-3 2,-2 1,-1 0,-5 0</inkml:trace>
  <inkml:trace contextRef="#ctx0" brushRef="#br0" timeOffset="1849.217">2009 365,'39'117,"-28"-94,157 404,-169-426,1 0,0 1,0-1,0 0,0 1,0-1,1 0,-1 0,0 1,1-1,-1 0,0 0,1 0,0 1,-1-1,1 0,0 0,-1 0,1 0,0 0,0 0,0 0,0 0,0-1,0 1,0 0,0 0,0-1,0 1,0-1,1 1,-1-1,0 1,0-1,0 0,1 0,-1 0,0 1,1-1,-1 0,0 0,0-1,1 1,-1 0,0 0,0-1,1 1,-1-1,0 1,0-1,0 1,0-1,1 0,-1 1,0-1,0 0,-1 0,1 0,0 0,0 0,0-1,11-16,-2-2,-1 1,0-1,-1 0,-1-1,1-9,19-52,145-408,-168 476</inkml:trace>
  <inkml:trace contextRef="#ctx0" brushRef="#br0" timeOffset="2118.329">2686 874,'5'24,"2"12,-1 6,-1-1,-2-6</inkml:trace>
  <inkml:trace contextRef="#ctx0" brushRef="#br0" timeOffset="2583.756">2969 55,'3'-5,"0"1,0 0,1 0,-1 1,1-1,0 1,0-1,0 1,0 1,1-1,-1 1,1-1,0 1,0 1,0-1,0 1,0-1,0 1,0 1,0-1,0 1,5 0,-8 0,1 0,0-1,-1 2,1-1,-1 0,1 0,-1 1,1-1,-1 1,1 0,-1 0,0 0,1 0,-1 0,0 1,0-1,0 1,0-1,0 1,0 0,0 0,-1 0,1-1,-1 2,1-1,-1 0,0 0,1 0,-1 1,-1-1,1 1,0-1,0 1,-1-1,0 1,1-1,-1 1,0-1,0 1,0-1,-1 1,1-1,0 1,-1-1,0 2,-24 62,21-58,0-1,0 1,1 0,0 0,1 0,-1 1,2-1,-1 0,1 1,0-1,1 1,0-1,0 1,1-1,0 2,2-7,0 1,1 0,-1-1,1 0,0 0,0 0,0 0,0-1,0 0,0 1,1-2,-1 1,1 0,0-1,-1 0,1 0,0 0,0-1,-1 1,1-1,0 0,0-1,0 1,-1-1,1 0,3-1,5 1,75-13,-63 6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22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1 284,'73'0,"177"-11,19-25,-193 26,-86 14,-2 2</inkml:trace>
  <inkml:trace contextRef="#ctx0" brushRef="#br0" timeOffset="269.725">113 510,'34'-5,"15"-2,5 1,3 1,-5-3,-5-1,-6 2,0 2,-3 1,-3 3,-2 0,-3 0,0 2,-7 4,-6 1</inkml:trace>
  <inkml:trace contextRef="#ctx0" brushRef="#br0" timeOffset="1182.092">423 1,'81'61,"111"42,45-4,-235-99,-1 0,1 0,-1 0,0 1,1-1,-1 0,0 1,0-1,1 1,-1-1,0 1,0 0,0-1,1 1,-1 0,0 0,0 0,0 0,0 0,-1 0,1 0,0 0,0 0,-1 1,1-1,0 0,-1 0,1 1,-1-1,0 0,1 1,-1-1,0 0,0 1,0-1,0 0,0 1,0-1,0 0,-1 1,1-1,0 0,-1 1,1-1,-1 0,1 1,-1-1,0 0,1 0,-1 0,0 0,0 0,0 0,0 0,0 0,0 0,0 0,0 0,0-1,-1 1,-113 72,-125 121,170-114,61-64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1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0 174,'2'-5,"0"0,0 0,0 0,1 1,-1-1,1 1,0 0,1-1,-1 1,1 1,-1-1,1 0,1 1,-1 0,0 0,3-1,-7 4,20-13,2 2,-1 0,2 1,-1 1,1 1,1 2,11-3,-22 6,15-4,-1 1,2 2,-1 1,0 1,0 1,25 3,-51-2,1 0,-1 0,0 0,0 1,1-1,-1 1,0-1,0 1,1 0,-1 0,0 0,0 0,0 0,0 0,-1 1,1-1,0 1,0-1,-1 1,1 0,-1 0,1 0,-1 0,0 0,0 0,0 0,0 0,0 0,0 0,-1 0,1 1,-1-1,0 0,1 0,-1 1,0-1,0 0,0 1,-1-1,1 0,0 1,-1-1,0 0,1 0,-1 0,0 0,0 1,0-1,-2 1,-10 25,-1-1,-2 0,0-2,-2 0,-1 0,-1-2,-1 0,-1-2,-4 3,-47 55,71-77,1 0,-1 1,1-1,0 1,0-1,0 1,1-1,-1 1,1 0,-1-1,1 1,0 0,0-1,0 1,0 0,0-1,1 1,-1 0,1-1,0 1,0-1,0 1,0-1,0 1,1-1,-1 0,1 1,-1-1,1 0,0 0,0 0,0 0,0-1,0 1,0 0,0-1,1 1,4 3,0-1,0 0,0 0,0 0,1-1,-1 0,1-1,0 0,-1 0,1 0,0-1,0 0,0-1,1 0,-1 0,0-1,0 0,0 0,0-1,1 0,94-28,-85 23</inkml:trace>
  <inkml:trace contextRef="#ctx0" brushRef="#br0" timeOffset="683.252">847 89,'18'39,"67"244,-84-282,-1 1,0-1,0 0,1 0,-1 0,0 0,1 0,-1 0,1 0,0 0,-1 0,1 0,0 0,0 0,-1 0,1 0,0 0,0-1,0 1,0 0,0-1,0 1,0-1,0 1,0-1,0 1,1-1,-1 0,0 0,0 1,0-1,0 0,1 0,-1 0,0 0,0 0,0-1,0 1,0 0,1 0,-1-1,0 1,0-1,0 1,0-1,0 1,0-1,0 0,0 0,0 1,0-1,-1 0,1 0,0 0,0 0,-1 0,16-18,-2 0,0-1,-1-1,-1 0,-1-1,-1 0,0-4,14-26,32-55,-56 106,0 0,1 1,-1-1,0 0,0 1,0-1,1 1,-1-1,0 1,1-1,-1 0,0 1,1-1,-1 1,1 0,-1-1,1 1,-1-1,1 1,-1 0,1-1,-1 1,1 0,0 0,-1-1,1 1,-1 0,1 0,0 0,-1 0,1 0,0 0,-1 0,1 0,0 0,-1 0,1 0,-1 0,1 0,0 0,-1 1,1-1,-1 0,1 1,0-1,-1 0,1 1,-1-1,1 0,-1 1,1-1,-1 1,0-1,1 1,-1-1,0 1,1-1,-1 1,0 0,1-1,-1 1,0-1,0 1,0 0,7 43,-7-31,0 1,1-1,0 1,1-1,0 1,1-1,1 0,0 0,1-1,0 1,1-1,1 0,-1 0,2-1,0 0,0 0,8 7,-14-16,1-1,-1 0,0 1,0-1,1 0,-1 0,0 0,1 0,-1-1,1 1,-1-1,1 0,-1 1,1-1,0 0,-1 0,1-1,-1 1,1-1,-1 1,1-1,-1 0,0 0,1 0,-1 0,0 0,1 0,-1-1,0 1,0-1,0 1,0-1,-1 0,1 0,0 0,0 0,53-84,-50 78,108-224,-102 208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4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0 170,'267'-39,"306"-53,-437 64,-90 20,-25 6</inkml:trace>
  <inkml:trace contextRef="#ctx0" brushRef="#br0" timeOffset="703.546">340 735,'53'-114,"5"4,31-39,-87 145,64-73,-63 78,0 0,0 0,0 0,0 1,0 0,-1-1,1 1,-1 0,1 0,-1 0,0 1,1-1,-1 1,0-1,-1 1,1 0,0-1,-1 1,0 0,1 0,-1 0,0 0,-1 0,1 1,0-1,-1 1,2 0,8 38,-11-38,1 0,0 0,0 0,0 0,0 0,1 0,-1 0,1 0,0 0,1-1,-1 1,0 0,1-1,0 1,0-1,0 1,0-1,1 0,-1 0,1 0,0 0,0 0,0-1,0 1,0-1,1 0,-1 0,0 0,1-1,0 1,-1-1,1 1,0-1,0-1,2 1,1-3,1-2,0 1,-1-1,0 0,0 0,0-1,-1 0,1 0,-1-1,0 0,-1 0,2-2,8-6,156-141,-169 152,1 0,0 0,-1 1,1 0,0-1,0 1,0 0,1 0,-1 0,0 1,1-1,-1 1,1 0,0 0,-1 0,1 1,0-1,-1 1,1 0,0 0,0 0,0 0,-1 1,1-1,0 1,-1 0,1 0,-1 0,1 1,-1 0,1-1,-1 1,0 0,0 0,0 1,0-1,2 2,-2 7,0-1,-1 0,0 1,-1 0,0-1,0 1,-1 0,-1-1,0 1,-1 6,0-6,1 0,0 0,1 0,0 0,1 0,0 0,1 0,0 0,4 9,19 10,-9-22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0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613,'5'0,"6"0,7 0,4 0,3 0,3 0,1 0,1 0,-1-5,0-1,0 0,0 1,0 1,-6 2</inkml:trace>
  <inkml:trace contextRef="#ctx0" brushRef="#br0" timeOffset="235.433">1271 867,'24'0,"13"0,4-5,1-1,-3-1,-2 2,-3 2,-3 1,-7-4,-6-1</inkml:trace>
  <inkml:trace contextRef="#ctx0" brushRef="#br0" timeOffset="-1795.077">1 444,'91'255,"-68"-187,-4 0,-2 1,2 38,0-35,-18-71,-1-1,0 1,1-1,-1 0,0 1,1-1,-1 0,0 1,1-1,-1 0,1 1,-1-1,0 0,1 0,-1 0,1 1,-1-1,1 0,-1 0,1 0,-1 0,1 0,-1 0,1 0,-1 0,1 0,-1 0,1 0,-1 0,1 0,-1 0,0-1,1 1,-1 0,1 0,-1 0,1-1,-1 1,0 0,1-1,-1 1,1 0,-1-1,0 1,1 0,-1-1,0 1,0-1,1 1,-1-1,0 1,0 0,0-1,0 1,0-1,1 1,-1-1,0 1,0-1,0 1,0-1,11-32,103-464,-84 308,-28 163</inkml:trace>
  <inkml:trace contextRef="#ctx0" brushRef="#br0" timeOffset="-658.979">452 924,'77'-15,"-69"12,0 1,0-1,1 1,-1 1,0 0,1 0,-1 0,1 1,-1 1,1-1,-1 1,7 2,-14-2,1 0,-1-1,1 1,-1 0,0 0,1 0,-1 0,0 1,1-1,-1 0,0 0,0 1,0-1,0 1,-1-1,1 1,0-1,-1 1,1-1,0 1,-1 0,0-1,1 1,-1 0,0-1,0 1,0 0,0 0,0-1,-1 1,1 0,0-1,-1 1,1 0,-1-1,0 1,1-1,-1 1,0-1,0 1,0-1,-1 1,-43 64,-52 19,97-85,-1 1,0-1,0 0,1 0,-1 1,0-1,1 1,-1-1,0 1,1-1,-1 1,1-1,-1 1,1 0,-1-1,1 1,-1 0,1-1,0 1,-1 0,1-1,0 1,-1 0,1 0,0 0,0-1,0 1,0 0,0 0,0 0,0-1,0 1,0 0,0 0,0 0,1-1,-1 1,0 0,0 0,1-1,-1 1,1 0,-1-1,1 1,-1 0,1-1,-1 1,1-1,-1 1,1-1,0 1,-1-1,1 1,0-1,-1 1,1-1,0 0,0 0,-1 1,1-1,0 0,0 0,0 0,0 0,58 5,-54-5,122-31,-105 21</inkml:trace>
  <inkml:trace contextRef="#ctx0" brushRef="#br0" timeOffset="3367.931">537 77,'216'-67,"-214"65,1 1,-1 0,0 0,1 0,-1 0,1 0,-1 1,1-1,-1 1,1-1,0 1,-1 0,1 0,-1 0,1 1,0-1,-1 0,1 1,-1 0,1 0,-1 0,1 0,-1 0,0 0,0 0,1 1,-1-1,0 1,0 0,0-1,0 1,-1 0,1 0,-1 0,1 1,-1-1,1 0,-1 0,0 1,0-1,0 1,-1-1,1 3,-2 2,0 1,-1-1,0 1,-1-1,0 0,0 0,0 0,-1 0,0-1,0 1,-1-1,0 0,0 0,0-1,-1 0,1 0,-6 3,-32 38,43-45,-1-1,1 1,-1 0,1-1,-1 1,1 0,0 0,-1-1,1 1,0 0,0 0,0 0,-1 0,1-1,0 1,0 0,0 0,0 0,0 0,1-1,-1 1,0 0,0 0,0 0,1-1,-1 1,0 0,1 0,-1-1,1 1,-1 0,1-1,-1 1,1-1,0 1,-1 0,1-1,0 1,-1-1,1 1,0-1,-1 0,1 1,0-1,0 0,0 0,-1 1,1-1,0 0,0 0,0 0,0 0,-1 0,1 0,0 0,0 0,0-1,58 5,-54-4,114-2,-94 2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7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1 340,'10'94,"31"157,96 166,-137-415,0-1,0 0,0 1,0-1,1 0,-1 0,0 1,0-1,1 0,-1 0,1 1,-1-1,1 0,0 0,-1 0,1 0,0 0,0 0,0 0,0 0,0 0,0 0,0 0,0-1,0 1,0 0,0-1,0 1,1-1,-1 1,0-1,0 0,1 1,-1-1,0 0,0 0,1 0,-1 0,0 0,1 0,-1 0,0-1,0 1,1 0,-1-1,0 1,0-1,1 1,-1-1,0 0,0 1,0-1,0 0,0 0,0 0,42-107,-31 66,106-357,-40 165,-75 226,-6 14</inkml:trace>
  <inkml:trace contextRef="#ctx0" brushRef="#br0" timeOffset="282.97">593 961,'0'24,"0"12,0 6,5-5,1-9</inkml:trace>
  <inkml:trace contextRef="#ctx0" brushRef="#br0" timeOffset="1109.757">876 57,'52'-19,"91"-18,-45 45,-96-7,0-1,1 1,-1 0,0 0,0 1,0-1,0 0,0 1,0-1,0 1,0-1,-1 1,1 0,-1 0,1 0,-1 0,0 0,1 0,-1 0,0 1,0-1,-1 0,1 1,0-1,-1 0,0 1,1-1,-1 1,0-1,0 0,0 1,-1-1,1 1,-1-1,1 0,-1 1,0 1,-4 9,0-1,-1 1,-1-1,0 0,0 0,-1-1,0 0,-1 0,-2 0,-27 37,36-46,1-1,-1 1,1 0,0-1,-1 1,1 0,0 0,0 0,0 0,0 0,0 0,1 0,-1 0,0 1,1-1,0 0,0 0,-1 0,1 1,0-1,1 0,-1 0,0 0,1 1,-1-1,1 0,0 0,0 0,-1 0,1 0,1 0,-1 0,0 0,0-1,1 1,-1 0,1-1,-1 1,1-1,0 1,0-1,0 0,-1 0,1 0,0 0,0 0,0 0,1 0,-1-1,0 1,0-1,0 0,2 1,14 1,0-1,0 0,0-2,0 0,0-1,0 0,-1-2,1 0,6-3,24-2,-26 6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6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1 282,'14'0,"10"0,5 0,3 0,1 0,-1 0,-1-4,5-3,0 1,-1 2,-2-5,-2 1,0 1,-2 2,-1 1,-5 2</inkml:trace>
  <inkml:trace contextRef="#ctx0" brushRef="#br0" timeOffset="271.022">227 1,'0'38,"0"18,0 4,0-4,0-6,0-7,0-6,4-4,3-4,-1-1,-1-1,3-5,0-1,5-4,-2-6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3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13,'-46'9,"0"2,1 2,0 2,1 2,-29 16,62-29,0 1,1 0,-1 0,1 1,0 0,1 1,-1 0,1 1,1 0,-1 0,2 1,-1 0,1 0,0 1,1-1,0 2,1-1,0 1,0 0,1 0,1 0,0 0,0 1,1-1,0 1,1-1,1 1,0 0,0 0,1-1,1 3,-1-9,1-1,-1 0,0-1,1 1,0 0,0 0,0-1,0 1,1-1,-1 1,1-1,0 0,0 0,0-1,1 1,-1 0,0-1,1 0,0 0,-1 0,1 0,0-1,0 1,0-1,0 0,0 0,0-1,1 1,-1-1,0 0,0 0,0 0,1-1,-1 1,0-1,3-1,10-2,1-2,-1 0,-1-1,1 0,-1-1,-1-1,1-1,0-1,27-24,-2-1,-1-2,-2-2,-2-1,28-42,32-36,-96 118,0 0,0 0,0 0,1 0,-1 0,0 0,1 0,-1 1,1-1,-1 0,1 0,-1 0,1 0,0 1,0-1,-1 0,1 1,0-1,0 0,0 1,-1-1,1 1,0 0,0-1,0 1,0 0,0-1,0 1,0 0,0 0,0 0,0 0,0 0,0 0,0 0,0 0,0 0,0 0,0 0,0 1,0-1,0 1,0-1,0 0,-1 1,1-1,0 1,0 0,0-1,-1 1,1 0,0-1,0 1,-1 0,1 0,-1 0,1 0,-1-1,1 1,-1 0,0 0,1 0,-1 0,0 0,0 1,7 140,2 19,-7-153,0-1,1 0,0 1,0-1,0 0,1 0,0-1,1 1,-1-1,1 0,1 0,-1-1,1 1,0-1,0 0,0-1,1 1,-1-1,5 1,17 7,-3-5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48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1,'24'4,"13"2,4 0,1-1,-2-1,-4-2,-2-1,-3-1,-1 0,-2 0,0 5,0 1,-1 0,-4-6,-2-3,-3-1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48.3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69,'34'0,"20"-5,6-1,3 0,-5 1,-8-3,-7-1,-6 2,-5 2,-3 1,-1-3,-6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47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51,'4'2,"-1"-1,1 1,0 0,0 0,-1 1,0-1,1 1,-1-1,0 1,0 0,0 0,-1 0,1 1,-1-1,0 1,1-1,-2 1,1 0,0 0,16 39,-2 0,-2 1,-2 1,6 41,10 39,30 114,-59-238,1 0,0-1,-1 1,1 0,0 0,0 0,0-1,0 1,0 0,0 0,0 0,0 0,0-1,0 1,0 0,0 0,0 0,1-1,-1 1,0 0,1 0,-1 0,0-1,1 1,-1 0,1-1,-1 1,1 0,0-1,-1 1,1-1,-1 1,1-1,0 1,0-1,-1 0,1 1,0-1,0 0,-1 1,1-1,0 0,0 0,0 0,0 0,-1 0,1 0,0 0,0 0,0 0,0 0,-1 0,1-1,0 1,0 0,0 0,-1-1,1 1,0-1,-1 1,1-1,0 1,-1-1,1 1,0-1,-1 1,1-1,41-131,149-407,-170 457,-54 180,23-71</inkml:trace>
  <inkml:trace contextRef="#ctx0" brushRef="#br0" timeOffset="420.207">508 588,'77'-30,"20"6,-94 24,0 0,-1-1,1 1,-1 0,1 0,-1 1,1-1,0 1,-1-1,1 1,-1 0,0 0,1 0,-1 0,0 0,1 0,-1 1,0-1,0 1,0 0,0-1,0 1,-1 0,1 0,0 0,-1 0,0 1,1-1,-1 0,0 1,0-1,0 0,-1 1,1-1,0 1,-1 1,-1 6,0 0,-1 0,0 0,-1 0,0 0,0-1,-1 1,-1-1,1 0,-2 0,1 0,-1-1,0 0,-1 0,0 0,0-1,-3 2,-12 17,-41 61,63-86,-1 1,0-1,1 1,-1-1,0 1,1 0,0-1,-1 1,1 0,0 0,0-1,0 1,0 0,0-1,1 1,-1 0,0-1,1 1,-1 0,1-1,0 1,-1-1,1 1,0-1,0 1,0-1,0 1,0-1,0 0,1 0,-1 1,0-1,1 0,-1 0,0 0,1-1,-1 1,1 0,0 0,-1-1,1 1,0-1,-1 0,1 1,1-1,81 4,34-32,-93 19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45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113 311,'350'-17,"-133"-12,-215 28,12-2,-1 0,1 1,0 1,0 0,0 1,0 0,-1 1,11 2,-7 3</inkml:trace>
  <inkml:trace contextRef="#ctx0" brushRef="#br0" timeOffset="286.477">0 650,'338'-46,"-107"23,-121 7,-86 15</inkml:trace>
  <inkml:trace contextRef="#ctx0" brushRef="#br0" timeOffset="748.172">367 0,'0'7,"1"0,0 0,0 0,1 0,-1 0,1 0,1-1,-1 1,1-1,1 0,-1 0,1 0,0 0,0 0,1-1,-1 0,1 0,0 0,1-1,-1 1,1-1,0-1,0 1,0-1,0 0,1 0,2 0,332 113,-334-114,0-1,1 1,-1 0,0 1,0 0,0 0,0 0,-1 1,1 0,-1 0,0 1,0 0,-1 0,1 0,-1 0,0 1,0 0,-1 0,0 1,0-1,-1 1,1 0,-1 0,-1 0,1 0,-1 2,-2-1,0 0,0 0,-1 0,0 0,-1 0,0 0,0 0,-1-1,1 1,-2-1,1 0,-1 1,0-2,-1 1,1 0,-1-1,-1 0,-1 1,-116 97,102-88,-50 29,58-39,-1 1,1 1,1 0,0 1,0 0,1 1,0 1,0-1,1 1,1 1,0 0,-1 2,2 5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49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1158,'-2'0,"1"-1,-1 1,1-1,0 1,0-1,-1 1,1-1,0 0,0 0,0 0,-1 0,1 1,0-2,0 1,1 0,-1 0,0 0,0 0,0 0,1-1,-1 1,1 0,-1-1,1 1,-1 0,1-1,0 1,0-1,-1 1,1 0,0-1,1 1,-1-1,0 1,0-1,0 1,1 0,-1-1,1 1,-1 0,1-1,0 1,-1 0,1 0,0 0,0-1,0 1,0 0,0 0,0 0,0 0,0 1,0-1,0 0,1 0,-1 1,0-1,0 0,1 1,-1 0,1-1,-1 1,29-12,0 1,1 1,0 2,1 1,0 2,23-2,-42 6,-10-1,0 1,0 0,1 0,-1 1,0-1,1 1,-1-1,0 1,1 0,-1 0,1 1,-1-1,0 1,1-1,-1 1,0 0,0 0,1 1,-1-1,0 1,0-1,0 1,-1 0,1 0,0 0,-1 1,1-1,-1 1,0-1,0 1,0 0,0-1,0 1,-1 0,1 1,-1-1,0 0,0 0,0 0,0 1,-1-1,1 0,-1 2,-4 10,-1 1,-1-1,0 0,-1-1,-1 0,0 0,-1 0,0-1,-1 0,-1-1,0-1,0 1,-1-2,-1 1,-44 48,25-25,23-26,0 1,0 0,1 0,1 1,0 0,0 0,1 1,0-1,-4 12,9-19,1 0,0 0,-1 0,1 0,0 0,1-1,-1 1,0 0,1 0,0 0,0 0,0-1,0 1,0 0,0-1,0 1,1-1,0 1,-1-1,1 0,0 0,0 0,0 0,0 0,1 0,-1 0,1-1,-1 1,1-1,0 1,85 30,-70-32,0-1,1 0,-1-2,0 0,-1-1,1 0,0-2,-1 0,0-1,-1-1,0 0,7-5,-2 0,-4 1</inkml:trace>
  <inkml:trace contextRef="#ctx0" brushRef="#br0" timeOffset="632.127">1131 988,'-1'44,"2"0,3 0,1 0,2 0,8 22,-15-65,47 116,-45-114,0 0,0 0,0 0,0 0,0 0,1 0,-1-1,1 1,0-1,0 0,0 0,0 0,0 0,0-1,0 1,1-1,-1 1,1-1,-1 0,1-1,-1 1,1-1,-1 1,1-1,0 0,-1-1,1 1,0 0,-1-1,1 0,-1 0,1 0,-1 0,7-5,0-1,0 1,-1-2,0 1,0-1,-1 0,0-1,-1 0,0 0,0-1,3-7,-8 14,83-136,-85 140,0 0,1-1,-1 1,0-1,0 1,1-1,-1 1,1-1,-1 1,0-1,1 0,-1 1,1-1,-1 1,1-1,-1 0,1 0,-1 1,1-1,0 0,-1 0,1 0,-1 1,1-1,-1 0,1 0,0 0,-1 0,1 0,-1 0,1 0,0 0,-1 0,1-1,-1 1,1 0,0 0,-1-1,1 1,-1 0,1 0,-1-1,1 1,-1-1,1 1,-1 0,0-1,1 1,-1-1,1 0,2 14,7 24,-10-29,1-1,0 0,1 0,-1 0,1 1,1-2,-1 1,1 0,0 0,1-1,0 0,0 0,0 0,1 0,0-1,0 1,0-1,0 0,1-1,0 1,1-1,0-4,-1-1,1 0,0 0,-1-1,1 0,-1 0,1 0,-1-1,0 0,0 0,0-1,0 1,-1-1,1-1,-1 1,0-1,-1 0,1 0,-1 0,0 0,0-1,3-5,144-236,-95 132,-46 91</inkml:trace>
  <inkml:trace contextRef="#ctx0" brushRef="#br0" timeOffset="978.506">538 1807,'260'-13,"0"-11,144-37,-370 56,273-35,-278 40</inkml:trace>
  <inkml:trace contextRef="#ctx0" brushRef="#br0" timeOffset="1619.277">848 2372,'257'-286,"-110"127,-147 158,0 0,1 0,-1 0,1 0,-1 0,1 1,-1-1,1 0,-1 0,1 0,0 0,-1 1,1-1,0 0,0 1,0-1,0 1,-1-1,1 1,0-1,0 1,0-1,0 1,0 0,0 0,0-1,0 1,0 0,0 0,0 0,0 0,1 0,-1 0,0 1,0-1,0 0,0 0,0 1,0-1,-1 1,1-1,0 1,0-1,0 1,0-1,0 1,-1 0,1 0,0-1,-1 1,1 0,0 0,-1 0,1 0,-1-1,1 2,9 185,-9-185,-1 1,1-1,0 0,0 0,0 0,1-1,-1 1,0 0,1 0,-1-1,1 1,-1 0,1-1,0 0,0 1,0-1,-1 0,1 0,0 0,1 0,-1 0,0-1,0 1,0-1,0 1,1-1,-1 0,0 0,0 0,0 0,1 0,-1 0,0-1,0 1,1-1,71-34,173-173,-246 206,1-1,-1 1,1 0,0-1,0 1,0 0,0 0,0 0,1 0,-1 1,1-1,-1 1,1-1,-1 1,1 0,0 0,0 0,-1 0,1 0,0 1,0-1,0 1,0 0,0 0,0 0,0 0,0 1,-1-1,1 1,0 0,0-1,0 1,-1 0,1 1,0-1,-1 0,1 1,-1 0,1-1,-1 1,0 0,0 0,0 1,0-1,2 11,-1 1,-1-1,0 0,-1 1,0 0,-1-1,0 1,-2 6,8 95,24-50,-16-50</inkml:trace>
  <inkml:trace contextRef="#ctx0" brushRef="#br0" timeOffset="2193.716">2288 1695,'34'4,"15"-2,5-2,2-2,-3 1,-6 0,-1 0,-4-5,-5-1,-2 1,-4 1,-2 1,-1 2,-5 1</inkml:trace>
  <inkml:trace contextRef="#ctx0" brushRef="#br0" timeOffset="2435.827">2598 1440,'5'33,"1"17,-4 9,-4-1,0-1,-1 0,-4-5,-1-2,0-4,3-6,1-4,6-4,8-8,3-7</inkml:trace>
  <inkml:trace contextRef="#ctx0" brushRef="#br0" timeOffset="2863.828">3106 1186,'11'22,"-1"0,-1 1,-1 0,-1 0,-1 1,-2 0,0 0,-1 1,-1-1,-2 1,0-1,-3 17,11 134,60 119,-68-293,0 0,0 0,-1 0,1 0,0 0,0 0,0 0,0 0,0 0,0 0,0 0,0 0,1 0,-1 0,0 0,0-1,1 1,-1 0,1 0,-1 0,1 0,-1 0,1-1,0 1,-1 0,1 0,0-1,0 1,-1 0,1-1,0 1,0-1,0 1,0-1,0 0,0 1,-1-1,1 0,0 1,0-1,0 0,0 0,0 0,0 0,0 0,0 0,0 0,0-1,0 1,0 0,0 0,0-1,0 1,0 0,0-1,0 1,0-1,-1 0,1 1,0-1,0 1,-1-1,1 0,0 0,7-12,0-1,-1 0,0 0,-1-1,-1 0,0 0,-1 0,2-16,12-35,163-469,-143 443,-31 80</inkml:trace>
  <inkml:trace contextRef="#ctx0" brushRef="#br0" timeOffset="3117.696">3699 1863,'-9'34,"-9"11,-1 2,3-1,9-10,6-9</inkml:trace>
  <inkml:trace contextRef="#ctx0" brushRef="#br0" timeOffset="3499.914">3924 988,'8'-6,"0"1,1-1,0 1,0 1,0 0,0 0,0 1,1 0,0 0,0 1,-1 0,1 1,0 0,0 1,0 0,0 1,0 0,0 0,0 1,0 0,0 1,2 1,-10-3,1 0,-1 1,0-1,0 1,0 0,0-1,0 1,0 0,-1 0,1 0,-1 1,1-1,-1 0,0 0,0 1,0-1,0 1,0-1,-1 1,1-1,-1 1,1-1,-1 1,0 0,0-1,0 1,0-1,-1 1,1 0,-1-1,0 1,1-1,-1 1,0-1,-1 1,-54 85,36-63,18-24,0 1,1-1,-1 1,0 0,1 0,-1 0,1 0,-1 0,1 0,0 0,0 0,0 0,0 1,1-1,-1 0,0 1,1-1,0 0,-1 1,1-1,0 1,0-1,0 1,1-1,-1 0,1 1,-1-1,1 0,0 1,0-1,0 0,0 0,0 1,0-1,1 0,-1 0,1-1,-1 1,1 0,0 0,0-1,1 2,109 6,-29-7,-58 3</inkml:trace>
  <inkml:trace contextRef="#ctx0" brushRef="#br0" timeOffset="4445.458">482 508,'-10'-4,"-1"-1,1 2,-1-1,0 1,0 1,0 0,0 1,0 0,0 0,-1 1,1 1,0 0,0 0,0 1,0 1,0 0,0 0,0 1,1 0,0 1,0 0,0 1,1 0,-1 1,2 0,-1 0,1 0,0 1,0 1,1-1,0 1,1 1,0-1,-5 10,-2 20,2 1,1 0,2 1,2 0,2 0,1 0,2 1,2-1,3 8,25 266,-26-166,-6 0,-7 0,-17 75,-21 67,35-219,8-54,1-1,1 1,1 0,1 0,0 0,1 0,1-1,3 18,-3-31,0-1,0 1,1-1,-1 0,1 0,0 1,0-1,0-1,0 1,1 0,-1 0,1-1,-1 1,1-1,0 0,0 0,0 0,1 0,-1-1,0 1,0-1,1 0,-1 0,1 0,-1 0,4 0,105 0,-75-4,77 2,-89 1</inkml:trace>
  <inkml:trace contextRef="#ctx0" brushRef="#br0" timeOffset="5401.397">4150 424,'34'-1,"0"1,0 2,0 1,-1 2,1 1,-1 2,17 6,-45-10,1 1,-1 0,0-1,0 2,0-1,-1 0,0 1,0 0,0 0,-1 0,0 1,0-1,0 1,-1-1,0 1,0 0,-1 0,0 0,0 0,-1 0,0 0,0 0,0 0,-1 0,0 0,0 0,-1 0,-2 5,1 30,1 908,-25-649,-4-36,31-248,1-14,0 0,-1 1,0-1,1 1,-1-1,0 1,0-1,-1 1,1-1,-1 1,0-1,0 1,0-1,0 0,-1 0,1 1,-1-1,0 0,0 0,0 0,0-1,0 1,-1-1,1 1,-1-1,1 0,-3 2,-19 4,-1-1,1-1,-1-1,0-1,0-2,-15 0,-61 9,-29 5,104-15</inkml:trace>
  <inkml:trace contextRef="#ctx0" brushRef="#br0" timeOffset="5965.888">4857 1,'-20'33,"-5"17,0 4,6-3,0-4,4-6,4-5,-1-4,2-7</inkml:trace>
  <inkml:trace contextRef="#ctx0" brushRef="#br0" timeOffset="6212.555">5110 198,'-33'38,"-17"18,-9 9,1-2,6-2,6-7,7-7,4-7,5-6,6-3,3-8,5-2,5-6</inkml:trace>
  <inkml:trace contextRef="#ctx0" brushRef="#br0" timeOffset="6514.404">4941 622,'274'-27,"-272"27,-1-1,1 1,0 0,-1-1,1 1,0 0,0 0,-1 0,1 0,0 1,-1-1,1 0,0 1,-1-1,1 1,-1 0,1-1,0 1,-1 0,0 0,1 0,-1 0,1 0,-1 0,0 1,0-1,0 0,0 0,0 1,0-1,0 1,0-1,-1 1,1 0,0-1,-1 1,1-1,-1 1,0 0,0-1,1 1,-1 0,0 0,0-1,-1 1,1 0,0-1,-1 1,1 0,-1-1,1 1,-1 0,-7 12,-2 0,0 0,0-1,-1 0,-1-1,0 0,0-1,-1 0,-1-1,0-1,-5 3,-15 12,24-17,-43 37,53-43,-1 0,0 0,0 0,0 0,0 0,1 0,-1 0,0 0,1 0,-1 0,1 1,-1-1,1 0,0 0,-1 0,1 1,0-1,0 0,0 0,0 1,0-1,0 0,0 1,1-1,-1 0,0 0,1 0,-1 1,1-1,-1 0,1 0,-1 0,1 0,0 0,0 0,-1 0,1 0,0 0,0 0,0 0,0-1,0 1,0 0,0-1,1 1,6 2,0-1,0 0,0-1,0 0,0 0,1-1,-1 0,0 0,0-1,0 0,1 0,-1-1,0 0,3-2,28-3,-13 3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4:02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1,'537'0,"-513"0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4:02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80,'66'1,"152"-13,35-51,-229 57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4:17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1520,'-22'0,"11"0,23 0,228-11,203-57,118-23,-177 44,7 9,-157 11,-210 25</inkml:trace>
  <inkml:trace contextRef="#ctx0" brushRef="#br0" timeOffset="35310.06">425 24,'-39'-17,"26"15,1 0,-1 0,0 2,0-1,0 2,1-1,-1 2,0 0,1 0,-1 2,1-1,0 1,0 1,0 0,1 1,-1 0,1 1,1 0,-1 1,1 0,1 0,0 1,0 0,0 1,1 0,1 0,0 1,0 0,1 0,0 1,1 0,1 0,0 0,0 0,1 1,1-1,0 1,0 9,0 48,4 0,3-1,5 17,1 21,21 344,-34 128,-53-37,27-337,27-202,1-1,-1 1,1 0,0-1,-1 1,1 0,0-1,1 1,-1 0,0 0,1-1,0 1,-1-1,1 1,0 0,0-1,0 1,1-1,-1 0,1 1,-1-1,1 0,0 0,0 0,0 0,0 0,0-1,0 1,0-1,1 1,-1-1,1 0,-1 0,1 0,-1 0,1 0,0 0,-1-1,2 1,91-15,-89 11,1 1,-1-1,0 1,1 1,-1-1,1 1,0 1,-1-1,1 1,0 0,0 1,-1-1,1 1,0 0,-1 1,1 0,-1 0,3 2,9 8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4:54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3 256,'0'0,"-1"1,1-1,0 0,0 1,-1-1,1 1,0-1,0 1,0-1,0 1,0-1,0 1,0-1,0 1,0-1,0 1,0-1,0 1,0-1,0 0,0 1,0-1,1 1,-1-1,0 1,0-1,1 1,-1-1,0 0,0 1,1-1,-1 0,0 1,1-1,-1 0,1 1,-1-1,0 0,1 0,-1 1,1-1,-1 0,1 0,-1 0,1 0,-1 0,1 0,-1 0,1 0,-1 0,1 0,-1 0,1 0,-1 0,0 0,1 0,-1 0,1 0,18 4,1 0,-1-1,1-1,0-1,-1-1,20-2,0 2,206-30,-216 24,-23 0</inkml:trace>
  <inkml:trace contextRef="#ctx0" brushRef="#br0" timeOffset="448.445">229 1,'-5'4,"0"1,0 0,1 0,0 0,0 0,0 1,0 0,1 0,0 0,0 0,1 0,0 0,0 1,0-1,1 1,0 0,0-1,0 1,1 0,0 0,1-1,-1 1,1 0,1-1,-1 1,1-1,0 1,1-1,0 3,1 9,0 10,-1 1,-2-1,-1 0,-1 0,-1 1,-2-1,-5 23,-4 136,14-175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4:57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87 960,'-9'-20,"-4"44,-20 140,2 37,32-61,0-136,0 1,0-1,0 0,0 0,1 0,0 0,0 0,0 0,0 0,0-1,1 1,-1-1,1 0,0 0,0 0,1 0,-1 0,0 0,1-1,0 0,0 0,-1 0,1 0,0 0,0-1,1 0,-1 0,0 0,0 0,1-1,-1 1,0-1,2 0,11 0,1 0,-1 0,1-2,-1 0,0-1,0-1,12-5,17-10,-27 10</inkml:trace>
  <inkml:trace contextRef="#ctx0" brushRef="#br0" timeOffset="451.47">511 819,'-10'9,"1"-1,0 1,1 0,0 1,1 0,0 0,0 1,1 0,0 0,1 1,0-1,1 1,1 0,0 0,0 0,1 1,0-1,1 1,1 5,8 47,-1 97,-49 128,24-160,6 0,3 56,-11-79,20-99,4-5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2:15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392 478,'2'1,"0"0,0 1,0-1,-1 1,1-1,-1 1,1 0,-1 0,1 0,-1 0,0 0,0 0,0 0,0 0,0 1,-1-1,1 0,-1 0,1 1,-1-1,0 0,0 1,0-1,0 0,0 1,0 0,4 68,-4 0,-3-1,-2 0,-14 61,-13 137,32-260,-1-5,0 0,0 1,1-1,-1 1,1 0,0-1,0 1,0-1,0 1,1-1,-1 1,1-1,0 1,0-1,1 1,-1-1,1 0,-1 0,1 0,0 0,0 0,0 0,1 0,-1-1,1 1,-1-1,1 1,0-1,0 0,0 0,0-1,0 1,0 0,1-1,-1 0,3 1,104-16,-50 1,100 8,-148 5</inkml:trace>
  <inkml:trace contextRef="#ctx0" brushRef="#br0" timeOffset="383.529">1097 562,'0'533,"0"-534</inkml:trace>
  <inkml:trace contextRef="#ctx0" brushRef="#br0" timeOffset="1014.138">1803 534,'-8'-5,"-1"0,0 1,0 0,0 0,-1 1,1 0,-1 1,1 0,-1 0,0 1,0 1,0 0,0 0,0 0,0 2,1-1,-1 1,0 0,1 1,-1 0,1 1,0 0,0 0,0 1,1 0,0 1,-7 5,9-6,-1 1,1 0,0 0,1 0,0 0,0 1,0 0,1 0,0 1,0-1,0 1,1 0,1-1,-1 1,1 1,1-1,-1 0,2 0,-1 1,1-1,-2-3,1 0,0 0,1-1,-1 1,1 0,0 0,0 0,0 0,1 0,0-1,0 1,0 0,1 0,-1-1,1 1,0-1,0 1,1-1,-1 0,1 0,0 0,0 0,0-1,1 1,-1-1,1 0,0 0,0 0,0 0,0-1,0 1,1-1,-1 0,1-1,-1 1,1-1,1 1,6-3,1-1,0 0,-1-1,0 0,0 0,0-2,0 1,0-2,-1 1,0-2,0 1,-1-1,3-3,20-19,-2-2,-1 0,-1-2,-2-1,22-36,3-2,-23 36,-27 63,-25 58,8-33,2 0,2 1,3 0,-2 53,13 175,-3-281,0 2,0 0,0-1,0 1,0 0,0 0,0-1,1 1,-1 0,0 0,1-1,0 1,-1 0,1-1,0 1,0-1,0 1,0-1,0 1,0-1,0 0,0 0,1 1,-1-1,1 0,-1 0,0 0,1 0,10-1</inkml:trace>
  <inkml:trace contextRef="#ctx0" brushRef="#br0" timeOffset="3466.266">2395 195,'39'148,"24"304,-52-354,41 197,-41-218,-11-76,0 0,0 1,0-1,0 0,0 1,0-1,0 0,0 0,0 1,0-1,-1 0,1 0,-1 1,1-1,-1 0,1 0,-1 0,0 0,1 0,-1 0,0 0,0 0,0 0,0 0,0 0,0 0,0-1,0 1,0 0,0-1,0 1,-1-1,1 1,0-1,0 0,0 1,-1-1,1 0,0 0,-1 0,1 0,-65 0,47-2,-35 4,1 2,0 3,0 1,-40 14,17-6,-860 165,444-94,263-60,73 19,154-45,1-1,-1 0,0 0,1 1,-1-1,0 0,1-1,-1 1,0 0,1 0,-1-1,1 1,-1-1,0 1,1-1,-1 0,1 0,-1 1,1-1,0 0,-1 0,1-1,0 1,0 0,0 0,0 0,0-1,0 1,0-1,0 1,0-1,1 1,-1-1,0 1,1-1,-1 0,-15-63,1-81,-82-494,42 297,31 199,23 141,0-1,0 1,0-1,1 1,-1-1,1 1,0-1,0 1,0-1,0 1,1-1,-1 1,1-1,0 1,0 0,0-1,1 1,-1 0,1 0,0 0,-1 0,2 0,-1 0,0 0,0 1,1-1,-1 1,1 0,0 0,0 0,0 0,0 0,0 0,2 0,196-36,-134 31,204-21,270-35,-516 60,169-18,132 6,-85-1,13 3,-186 1,-59 9,1 1,0 0,-1 0,1 1,0 0,0 1,0 0,0 0,0 1,0 1,-1 0,2 0,-4 1,0 0,0 0,0 1,-1 0,1 0,-1 1,0-1,0 1,-1 1,1-1,-1 1,-1 0,1 0,-1 0,0 1,0-1,-1 1,0 0,0 0,0 1,-1-1,0 0,-1 1,1-1,-1 8,11 32,-6-28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4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29,'24'0,"22"0,9 0,-1-4,-5-3,-5 1,-6 2,-5 0,-2 2,-3 1,0 0,-1 1,0 1,-5 4,-10 1,-13 5,-5 1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6:30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1806 367,'0'0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9:10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0,'-3'1,"-1"0,1 1,0-1,-1 1,1-1,0 1,0 0,0 0,0 1,0-1,1 1,-1-1,1 1,-1 0,1 0,0 0,0 0,0 0,1 1,-1-1,1 0,0 1,0-1,0 1,0 0,1-1,-1 1,1-1,0 1,0 0,0-1,1 1,-1 0,1 2,-5 30,-69 249,55-205,18-73,-2 0,1 0,-1 0,0-1,-1 1,1 0,-1-1,0 0,-1 0,0 0,0 0,-4 5,-24 45,32-57,1 1,-1 0,0 0,0-1,1 1,-1 0,0 0,1-1,-1 1,0 0,1 0,-1 0,0 0,1 0,-1-1,0 1,1 0,-1 0,0 0,1 0,-1 0,1 0,-1 0,0 0,1 0,-1 1,0-1,1 0,-1 0,0 0,1 0,-1 0,0 1,1-1,-1 0,0 0,1 0,-1 1,0-1,0 0,1 0,-1 1,0-1,0 0,0 1,0-1,1 0,-1 1,0-1,0 0,0 1,0-1,0 0,0 1,0-1,0 1,0-1,0 0,0 1,0-1,0 0,0 1,0-1,0 0,0 1,0-1,-1 0,1 1,0-1,24-15,-7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9:11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88,'35'-18,"0"3,1 1,1 2,0 1,8 0,-42 10,1 0,-1 0,0 0,1 0,-1 1,1-1,-1 1,1 0,-1 0,1 0,-1 0,1 1,-1-1,0 1,1 0,-1 0,0 0,1 1,-1-1,0 1,0 0,0-1,0 2,0-1,-1 0,1 0,-1 1,1-1,-1 1,0 0,0 0,0 0,0 0,-1 0,1 0,-1 0,0 1,0-1,0 0,0 1,-1-1,1 1,-1-1,0 3,-3 13,-1-1,0 0,-1 0,-2 0,0-1,0 0,-2 0,-17 45,-60 249,75-209,12-113</inkml:trace>
  <inkml:trace contextRef="#ctx0" brushRef="#br0" timeOffset="246.919">29 482,'29'5,"14"-3,4-3,0 0,-4 0,-4-1,-5 1,-2 1,-2-1,-2 1,-5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9:10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1,'-31'76,"-14"102,43-176,1 1,-1 0,1-1,0 1,0 0,0 0,0 0,0 0,1 0,-1 0,1 0,0 0,0 0,0 1,0-1,1 0,-1 0,1 0,-1 0,1 0,0 0,1 0,-1-1,0 1,1 0,-1-1,1 1,0-1,0 1,0-1,0 0,0 1,1-1,-1-1,1 1,-1 0,1 0,0-1,0 0,-1 1,1-1,0 0,0-1,1 1,138-46,-118 35,-5 0</inkml:trace>
  <inkml:trace contextRef="#ctx0" brushRef="#br0" timeOffset="318.309">399 28,'-16'19,"0"0,2 1,0 1,1 0,2 1,0 0,1 0,1 1,1 1,1 0,1 0,2 0,0 0,1 10,-21 161,14-104,17-86,2-4</inkml:trace>
  <inkml:trace contextRef="#ctx0" brushRef="#br0" timeOffset="580.89">540 395,'-5'19,"-1"12,0-1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9:37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33,'38'-17,"-11"12,0 1,0 1,0 1,0 1,1 1,25 5,88 20,-139-24,0 0,1 0,-1 0,0 0,0 0,0 0,0 1,0-1,0 1,-1 0,1-1,0 1,-1 0,1 0,-1 0,0 0,0 0,1 0,-1 0,-1 0,1 1,0-1,0 0,-1 1,1-1,-1 0,0 1,0-1,0 1,0-1,0 1,-12 78,4-51,2 1,1 0,1 1,2-1,1 1,1 0,2-1,4 25,31 280,-28-241,-5 1,-6 60,1-36,-28 159,30 30,-1-294,-1-1,-1 0,0 0,-1 0,0 0,-1-1,-1 1,-6 12,9-24,1-1,-1 1,0-1,-1 1,1-1,0 0,0 1,0-1,-1 0,1-1,-1 1,1 0,0-1,-1 1,1-1,-1 0,0 0,1 0,-1 0,1 0,-1-1,1 1,-1-1,1 1,-22-1,-146 18,26 8,122-23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9:38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0,'0'369,"-13"-279,14-77</inkml:trace>
  <inkml:trace contextRef="#ctx0" brushRef="#br0" timeOffset="244.883">464 142,'-34'34,"-10"20,-4 6,3-2,3-7,9-7,6-6,7-5,2-8,4-3,5-1,-2-4,2 0,3 2,1-2</inkml:trace>
  <inkml:trace contextRef="#ctx0" brushRef="#br0" timeOffset="597.09">210 650,'234'-94,"-166"82,-67 12,0 0,1 0,-1 0,0 0,0 0,1 0,-1 1,0-1,0 0,0 1,1-1,-1 1,0-1,0 1,0-1,0 1,0 0,0 0,0-1,0 1,0 0,-1 0,1 0,0 0,-1 0,1 0,0 0,-1 1,1-1,-1 0,1 0,-1 0,0 0,0 1,1-1,-1 0,0 0,0 1,0-1,0 0,-1 0,1 1,0-1,0 0,-1 0,1 0,-1 0,1 1,-1-1,1 0,-1 0,-7 17,-1-1,0 0,-1 0,-1-1,0-1,-1 0,-1 0,-1-1,-9 8,-79 101,100-121,1-1,-1 1,1 0,0 0,-1-1,1 1,0 0,0 0,1 0,-1 0,0 0,1 0,-1 0,1 1,-1-1,1 0,0 0,0 0,0 0,0 0,1 1,-1-1,1 0,-1 0,1 0,0 0,-1 0,1 0,0 0,0 0,0 0,1-1,-1 1,0 0,1-1,-1 1,1-1,0 1,-1-1,1 0,0 0,0 0,0 0,0 0,0 0,0 0,0 0,0-1,0 1,0-1,1 0,14 2,1-1,0 0,-1-1,1-2,-1 0,1 0,-1-2,0 0,11-4,-8 2</inkml:trace>
  <inkml:trace contextRef="#ctx0" brushRef="#br0" timeOffset="1699.583">1057 1130,'18'-55,"7"-26,4 1,3 2,7-6,-37 79,0 0,0 0,1 1,-1-1,1 1,0 0,0 0,1 0,-1 0,1 1,0-1,0 1,0 0,0 0,1 0,-1 1,4-2,-6 6,0 0,0 0,0 0,0 1,0-1,-1 0,1 1,-1 0,0-1,0 1,0 0,0-1,0 1,0 0,-1 0,1 0,-1 0,0 0,0 0,0 0,0 0,-1 0,0 2,1 0,0 24,7 68,-6-94,-1-1,1 1,0-1,0 1,0-1,0 1,1-1,-1 0,0 0,1 0,0 0,0 0,-1 0,1 0,0 0,0-1,1 1,-1-1,0 1,0-1,1 0,-1 0,1 0,-1 0,1 0,-1-1,1 1,0-1,-1 0,1 0,0 0,-1 0,1 0,4-2,0 0,0-1,0 1,-1-1,1-1,-1 1,0-1,0-1,-1 1,1-1,-1 0,0 0,0 0,0-1,-1 1,0-1,0 0,0-1,1-4,18-21,111-145,-133 176,-1 1,0-1,1 1,-1-1,1 1,-1 0,1-1,0 1,-1 0,1-1,-1 1,1 0,0-1,-1 1,1 0,-1 0,1 0,0 0,-1-1,1 1,0 0,-1 0,1 0,0 1,-1-1,1 0,0 0,-1 0,1 0,0 1,-1-1,1 0,0 1,-1-1,1 0,-1 1,1-1,-1 1,1-1,-1 0,1 1,-1-1,0 1,1 0,-1-1,0 1,1-1,-1 1,0 0,1-1,-1 1,0 0,0-1,0 1,0 0,0-1,0 1,0 0,0-1,0 1,0 0,0-1,0 1,0 0,-1-1,1 1,0-1,-1 1,1 0,-1 54,-14 32,11-73,0 0,1 0,1 1,0-1,0 1,2 0,0-1,1 1,0-1,1 1,1-1,0 1,1-1,0 0,2 2,-4-12,1 0,-1-1,1 1,0 0,0-1,0 1,1-1,-1 0,1 0,0-1,-1 1,1-1,0 1,1-1,-1-1,0 1,1 0,-1-1,1 0,-1 0,1-1,-1 1,1-1,0 0,-1 0,1 0,1-1,13-4</inkml:trace>
  <inkml:trace contextRef="#ctx0" brushRef="#br0" timeOffset="1980.734">1085 1355,'38'0,"18"0,8 0,4 0,-1-5,-1-1,1 0,0-4,-2 0,-3 2,-7-3,-8 1,-2 2,-5 2,-3 2,-4 2,-7 2</inkml:trace>
  <inkml:trace contextRef="#ctx0" brushRef="#br0" timeOffset="2533.604">1621 1609,'-20'0,"0"2,0 0,0 1,0 1,1 1,0 1,0 0,0 2,1 0,-12 7,27-14,0 0,0 0,0 1,0-1,0 0,1 1,-1 0,1-1,-1 1,1 0,-1 1,1-1,0 0,0 0,0 1,0 0,1-1,-1 1,1 0,-1 0,1-1,0 1,0 0,0 0,1 1,-1-1,1 0,0 0,-1 0,1 0,1 0,-1 0,0 1,1-1,0 0,-1 0,1 0,0 0,1 0,-1-1,1 1,-1 0,1-1,0 1,0 0,0-1,0 0,0 0,0 1,3 0,98 46,-91-46,-1 1,1-1,-1 2,0 0,0 0,-1 1,1 0,-1 1,0 0,-1 0,0 1,0 1,-1-1,0 1,0 1,-1 0,0 0,-1 0,0 0,1 5,-6-10,0-1,-1 1,1-1,-1 1,0-1,0 1,-1-1,1 1,-1-1,0 1,0-1,0 1,-1-1,0 0,1 0,-2 0,1 0,0 0,-1 0,0 0,0-1,0 1,0-1,0 0,-1 0,1 0,-2 0,-109 59,87-54,0-1,-1-2,0 0,0-2,0-1,0-1,0-1,0-2,-8-2,12 0,6-3</inkml:trace>
  <inkml:trace contextRef="#ctx0" brushRef="#br0" timeOffset="6636.757">1028 537,'-5'2,"1"0,-1 0,1 1,-1 0,1 0,0 0,0 0,0 0,1 1,-1 0,1 0,0 0,0 0,-2 4,-1-1,-15 24,1 1,2 1,1 1,2 0,1 1,2 1,1 0,-1 11,-34 235,31-158,3 1,6 2,7 63,0-80,-1-89,1-1,0 0,1-1,2 1,0 0,1-1,1 1,0-2,2 1,0-1,1 0,1 0,0-1,2-1,0 0,10 11,-18-24,-2 1,0-2,0 1,0 0,1 0,0-1,-1 1,1-1,0 0,0 0,0 0,0 0,0 0,1-1,-1 0,1 1,-1-1,1 0,-1-1,1 1,-1-1,1 1,0-1,-1 0,1 0,-1-1,1 1,0-1,-1 0,1 0,0 0,11-8</inkml:trace>
  <inkml:trace contextRef="#ctx0" brushRef="#br0" timeOffset="11336.509">2157 593,'-1'-6,"2"7,0-1,0 1,-1-1,1 1,0-1,0 1,-1-1,1 0,0 1,0-1,0 0,0 0,0 1,0-1,-1 0,1 0,0 0,0 0,0 0,0 0,0 0,0-1,0 1,0 0,-1 0,1-1,0 1,0-1,0 1,0 0,-1-1,1 0,0 1,-1-1,1 1,0-1,-1 0,1 1,-1-1,1 0,-1 0,1 0,-1 1,0-1,1 0,-1 0,0 0,1 0,-1 0,0 0,0 1,0-1,0 0,0 0,0 0,0 0,0 0,-1 0,1 0,0 0,0 1,-1-1,1 0,-1 0,1 0,0 1,-1-1,0 0,1 0,-1 0,14 15,0 0,-1 1,-1 0,0 1,-1 0,-1 1,0 0,0 5,15 31,-2 0,-3 2,-3 0,-1 1,-3 0,-3 1,-2 0,-1 54,-8 121,-26-40,17 50,5-215,0 0,-1-1,-2 0,-1 0,0-1,-2 0,-1-1,-1 0,-1-1,-1-1,-1 0,-1-2,-4 3,21-24,5-6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31:02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0 340,'14'-11,"0"1,0 1,1 1,0 0,0 1,1 0,0 1,0 1,1 1,-1 0,1 1,0 1,6 0,-21 2,1 0,0 0,0 0,0 0,0 1,0-1,0 1,0 0,0-1,-1 1,1 1,0-1,-1 0,1 1,-1-1,1 1,-1 0,0 0,1 0,-1 0,0 0,0 0,-1 1,1-1,0 1,-1-1,0 1,1 0,-1-1,0 1,0 0,-1 0,1 0,0 0,-1-1,0 1,0 0,0 0,0 0,0 0,-1 0,1 0,-1 0,0 0,1 0,-1-1,-1 1,1 0,0-1,-2 2,-116 176,1 19,114-189,0 0,0 1,1 0,1 0,0 0,0 0,1 0,0 0,1 0,1 6,-1-14,0 0,0 0,0-1,1 1,0 0,-1 0,1 0,0 0,0 0,1-1,-1 1,0 0,1-1,0 1,-1-1,1 0,0 0,0 0,1 0,-1 0,0 0,1 0,-1 0,1-1,-1 0,1 1,0-1,0 0,0 0,-1 0,1-1,0 1,0-1,0 0,0 1,0-1,0-1,0 1,0 0,2-1,6-1,1-1,0 0,-1-1,1 0,-1 0,0-1,-1-1,1 0,-1-1,0 1,-1-2,0 0,0 0,0 0,0-2,6-8</inkml:trace>
  <inkml:trace contextRef="#ctx0" brushRef="#br0" timeOffset="350.66">621 396,'-40'52,"15"-22,2 2,1 0,1 1,1 2,-2 11,19-43,2 1,-1-1,0 1,1 0,-1-1,1 1,0 0,0 0,1 0,-1 0,1 0,0 0,0 0,0 0,1 0,-1 0,1 0,0 0,0 0,1 0,-1-1,1 1,-1 0,1-1,0 1,1-1,-1 0,1 0,-1 0,1 0,0 0,0 0,0-1,0 0,1 1,-1-1,0 0,1 0,0-1,-1 1,2-1,7 1,-1 0,1 0,-1-2,1 1,-1-2,1 1,0-2,-1 1,0-2,1 1,-1-1,0-1,0 0,-1-1,1 0,-1-1,0 0,1-1,13-10,-2-1,0 0,-1-2,-1 0,0-2,13-20,-26 35,-1-1,0 0,0 0,-1 0,0-1,0 0,-1 0,0 0,-1-1,0 1,-1-1,0 0,0 0,-1 1,0-1,0 0,-2 0,1 0,-1 0,0 0,-1 0,0 0,-1 1,0-1,-1 1,1 0,-2 0,1 0,-2-1,2 7,0-1,1 1,-1 0,-1 0,1 0,0 1,-1-1,0 1,1 0,-1 1,0-1,0 1,0 0,0 0,0 0,0 1,0 0,0 0,0 0,0 1,0-1,0 1,0 1,0-1,0 1,-113 60,96-43</inkml:trace>
  <inkml:trace contextRef="#ctx0" brushRef="#br0" timeOffset="915.018">1383 226,'-10'10,"-3"8,-4 5,1 4,-1 3,1 0,-1 0,3 0,-2-1,3 0,-2-5,2-2,3 0,-2-3,1-6</inkml:trace>
  <inkml:trace contextRef="#ctx0" brushRef="#br0" timeOffset="1172.453">1045 396,'14'5,"5"6,4 2,3-2,1-3,2-2,0-3,0-1,0-2,0 0,0-1,-1 1,1 4,-1 2,0 0,-4-2</inkml:trace>
  <inkml:trace contextRef="#ctx0" brushRef="#br0" timeOffset="1472.052">1468 396,'-24'14,"-13"5,-5 0,1 0,1-2,3-4,8 0,5-2,0-3,5 3,1-2,4-1</inkml:trace>
  <inkml:trace contextRef="#ctx0" brushRef="#br0" timeOffset="1888.443">1213 114,'3'34,"2"0,0-1,3 0,1 0,1-1,1 0,7 9,17 55,26 73,-57-145</inkml:trace>
  <inkml:trace contextRef="#ctx0" brushRef="#br0" timeOffset="2866.607">1863 170,'-4'-6,"-1"1,0 0,0 0,0 0,0 0,-1 1,1 0,-1 0,0 0,-1 1,1 0,-1 0,1 1,-1 0,0 0,0 0,1 1,-1 0,0 0,-1 1,1 0,0 0,0 0,0 1,0 0,0 1,1 0,-1 0,0 0,1 1,-1 0,1 0,0 0,0 1,0 0,0 0,1 1,-3 2,-3 5,1 1,0 0,1 1,0 0,1 0,1 0,0 1,1 0,-2 9,7-19,-1 0,1 0,1 0,-1 0,1 0,0 0,0 0,0 0,0 0,1 0,0 0,0 0,1-1,-1 1,1 0,0-1,0 1,1-1,-1 1,1-1,0 0,0 0,0 0,1-1,-1 1,1-1,0 0,0 0,0 0,0 0,1-1,1 2,3-3,1 1,-1-1,1-1,-1 0,1 0,-1-1,0 0,1-1,-1 0,0 0,0-1,0 0,0 0,-1-1,1 0,-1-1,0 0,0 0,-1-1,1 0,-1 0,5-7,9-2,-1-1,-1-1,0-1,-1 0,-1-1,-1-1,-1-1,-1 0,0-1,-2 0,0-1,4-14,-43 71,12-5,1 1,1 0,1 1,2 1,1-1,1 2,2-1,1 1,2 0,1 28,-8 80,7-125,1-10,0-1,0 1,1 0,0 0,0-1,0 1,1 0,0 0,0 0,0 0,1 0,0 0,0-1,1 1,-1 0,1-1,2 5,8 2</inkml:trace>
  <inkml:trace contextRef="#ctx0" brushRef="#br0" timeOffset="3127.959">2145 566,'-4'14,"2"5,2-1</inkml:trace>
  <inkml:trace contextRef="#ctx0" brushRef="#br0" timeOffset="3548.918">2427 86,'-2'-3,"0"1,-1-1,1 1,-1 0,0 0,1 0,-1 0,0 0,0 0,0 1,0 0,0-1,-1 1,1 0,0 1,-1-1,1 1,0-1,-1 1,1 0,0 0,-1 1,1-1,-1 0,1 1,0 0,0 0,-1 0,1 0,0 1,0-1,0 1,0 0,1 0,-1 0,0 0,1 0,-1 1,1-1,0 1,0 0,-5 6,1 0,0 1,1-1,0 1,0 1,1-1,1 1,0-1,0 1,1 0,0 0,1 0,0 0,1 1,1-1,-1 0,3 7,-2-14,0 1,0 0,1-1,-1 1,1-1,0 1,1-1,-1 0,1 0,0 0,0 0,0-1,0 1,1-1,-1 0,1 0,0 0,0 0,0-1,0 1,1-1,-1 0,1-1,-1 1,1-1,0 0,-1 0,1 0,0 0,0-1,-1 0,1 0,0 0,0-1,0 0,-1 0,1 0,0 0,-1-1,1 1,-1-1,1 0,-1-1,2-1,6-2,0 0,-1-1,0 0,0-1,-1 0,0-1,-1 0,1 0,-2-1,0 0,0-1,0 0,-1 0,-1-1,0 1,-1-1,0-1,-1 1,0-1,-1 0,0 1,0-10,-2 18,0 1,0-1,0 0,0 1,-1-1,1 1,-1-1,0 0,0 1,-1-1,1 0,-1 1,1-1,-1 0,0 1,0-1,-1 1,1 0,-1-1,0 1,0 0,0 0,0 0,0 0,-1 0,1 1,-1-1,0 1,0 0,0-1,0 1,0 0,0 1,0-1,-1 1,1-1,-1 1,0 0,-21 2,1 5</inkml:trace>
  <inkml:trace contextRef="#ctx0" brushRef="#br0" timeOffset="3987.728">2484 368,'-20'18,"2"1,0 0,1 1,1 1,1 1,1 0,1 1,-8 22,19-42,0 1,1 0,0 0,0 0,0 0,0 0,1 0,-1 0,1 0,0 0,1 0,-1 0,1 0,-1 0,1 0,0 0,1 0,-1 0,1 0,-1 0,1-1,1 1,-1-1,0 0,1 1,-1-1,1 0,0 0,0-1,0 1,1-1,-1 1,0-1,1 0,0 0,-1-1,1 1,0-1,0 1,0-1,0-1,0 1,0 0,0-1,0 0,0 0,1 0,12-2,1-1,-1-1,0 0,0-1,-1 0,1-2,-1 0,-1-1,1 0,-2-1,1-1,-1-1,0 0,10-11,-22 21,1-1,-1 0,0 1,0-1,0 0,0 0,-1 0,1 0,0 0,-1 0,1-1,-1 1,0 0,0-1,0 1,0-1,0 0,-1 1,1-1,-1 1,1-1,-1 0,0 1,0-1,0 0,-1 0,1 1,-1-1,1 1,-1-1,0 0,0 1,0-1,0 1,0 0,-1-1,1 1,-1 0,0 0,1 0,-1 0,0 0,0 0,0 1,-1-1,-13-6,0 1,0 1,0 1,-1 0,0 2,0-1,0 2,0 0,0 1,-1 1,1 1,-2 0,-5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9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85,'-9'88,"4"0,4 0,5 33,36 510,-41-470,1-172</inkml:trace>
  <inkml:trace contextRef="#ctx0" brushRef="#br0" timeOffset="248.895">0 847,'63'-9,"-1"-3,-1-2,-1-3,52-23,-74 21,0-3,-1-1,-1-1,-2-2,0-2,-2-1,-1-1,-2-1,-1-2,-1-1,-2-2,-1 0,14-31,-20 37</inkml:trace>
  <inkml:trace contextRef="#ctx0" brushRef="#br0" timeOffset="566.022">932 0,'-53'398,"51"-320,2 0,4-1,3 1,4-1,3 0,5 4,30 46,-47-126,0 0,0 1,1-1,-1 0,0 0,0-1,1 1,-1 0,0-1,1 1,-1-1,1 0,-1 0,1 0,-1 0,0 0,1-1,-1 1,1-1,-1 1,0-1,1 0,-1 0,0 0,0 0,0 0,0-1,0 1,0-1,0 1,0-1,-1 0,1 1,0-1,-1 0,0 0,1 0,-1-1,0 1,0 0,0 0,0 0,-1-1,1-1,10-9,126-163,-136 174,-1 0,1 0,0 0,-1-1,1 1,0 0,0 0,1 1,-1-1,0 0,1 0,-1 0,1 1,0-1,-1 1,1 0,0-1,0 1,0 0,0 0,0 0,0 0,0 0,0 1,0-1,0 0,1 1,-1 0,0 0,0-1,1 1,-1 1,0-1,0 0,1 0,-1 1,0-1,0 1,0 0,0 0,0 0,0 0,0 0,0 0,0 0,0 1,0-1,-1 1,1-1,-1 1,1 0,-1-1,2 3,16 62,-18-59,0 0,1 0,-1 0,1-1,0 1,1 0,0-1,0 0,0 0,0 0,1 0,2 1,14 11,1-5</inkml:trace>
  <inkml:trace contextRef="#ctx0" brushRef="#br0" timeOffset="1153.46">1835 706,'-37'42,"7"-10,1 1,2 2,1 0,2 2,-2 8,24-43,0 0,0 0,0 1,0-1,1 1,-1-1,1 1,0 0,0-1,0 1,0 0,0 0,0 0,1 0,0 0,-1 0,1 0,0 0,0-1,1 1,-1 0,1 0,-1 0,1 0,0 0,0 0,0-1,1 1,-1 0,1-1,-1 1,1-1,0 0,0 1,0-1,0 0,0 0,0 0,1 0,-1-1,1 1,-1-1,1 1,0-1,1 0,9 0,0-1,0 0,1-1,-1 0,0-1,0-1,0 0,-1-1,1 0,-1-1,0 0,0-1,0 0,-1-1,0 0,0-1,-1-1,0 1,0-1,-1-1,0 0,-1-1,81-72,-87 83,1-1,-1 2,0-1,1 0,-1 0,0 1,0-1,0 1,1 0,-1-1,0 1,0 0,0 0,0 1,0-1,0 0,0 1,-1-1,1 1,0-1,-1 1,1 0,-1 0,0 0,0 0,0 0,1 0,-2 0,1 0,0 0,0 0,-1 1,1-1,-1 0,0 0,0 1,1-1,-1 0,-1 1,1-1,0 0,-1 0,1 1,2 9,-1-5,0 0,1 0,0 0,0 0,0-1,1 1,0 0,0-1,1 0,0 0,0 0,0 0,1-1,0 1,0-1,0-1,1 1,0-1,-1 1,1-2,1 1,-1-1,1 0,-1 0,1 0,0-1,0 0,0-1,0 0,0 0,0 0,0-1,1 0,-1 0,0-1,7-4,-1-1,0-1,0 0,0-1,-1 0,0-1,-1 0,0-1,0 0,-1-1,-1 0,0-1,8-11,5-17,-1-2,-1 0,-3 0,-1-2,-3 0,-1-1,-3 0,-1-3,-4 29,16-66,-5-1,-3 0,-4-1,-3-22,-15 50,10 58,0-1,0 1,-1-1,1 1,-1 0,1 0,-1-1,1 1,-1 0,0 0,0 0,1 0,-1 0,0-1,0 2,0-1,0 0,-1 0,1 0,0 0,0 1,0-1,-1 0,1 1,0-1,0 1,-1 0,1-1,-1 1,1 0,0 0,-1 0,1 0,0 0,-1 0,1 0,-1 1,1-1,-1 0,-4 5,1 0,-1-1,1 2,0-1,0 1,0 0,1 0,0 0,0 0,1 1,-1-1,2 1,-1 0,1 0,0 0,-1 3,1-3,-13 46,3 1,2 0,3 0,2 1,2 0,3 0,2 0,3 0,2-1,2 0,3 0,2-1,2 0,3-2,1 0,3-1,11 15,6 6,-50-64,-3-11</inkml:trace>
  <inkml:trace contextRef="#ctx0" brushRef="#br0" timeOffset="1400.456">2146 565,'33'0,"21"0,7 0,-4 5,0 1,-7 0,0-1,-1-1,2-2,-4-1,-4-1,-10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7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0 484,'39'-14,"-1"-1,-1-3,0-1,-1-1,-1-2,-2-2,0-1,-1-1,-2-2,-1-1,15-19,-24 24,81-119,-100 115,-10 43,1 2,0-1,1 1,1 0,1 1,0-1,1 1,1 0,1 1,-4 14,-6 36,4 2,2-1,4 1,3-1,2 1,10 46,-8-84,8 42,-2 1,-5 1,-2-1,-4 1,-3 0,-6 19,7-82,0 0,-1 0,-1-1,0 1,0-1,-2 0,1-1,-2 1,1-1,-2 0,0-1,0 0,-1 0,0 0,-1-1,0-1,-1 0,0 0,0-1,-12 6,16-12,-1-1,1-1,0 1,0-1,0 0,0-1,-1 0,1 0,0 0,0-1,0 0,1-1,-1 1,0-1,1-1,0 1,0-1,0 0,0 0,0-1,1 0,0 0,0 0,0-1,1 1,0-1,0 0,0 0,1-1,0 1,0-1,0 0,1 1,0-1,0 0,1 0,0 0,0-1,1 1,0-5,1-19,2-1,1 1,1-1,2 1,1 1,2-1,0 1,2 1,2 0,2-1,-6 4,2 2,0-1,2 2,1 0,1 1,0 0,2 1,0 1,2 1,0 0,5-1,-17 14,0 0,0 1,1 0,0 1,0-1,1 2,-1-1,1 1,-1 1,1 0,7-1,4 2</inkml:trace>
  <inkml:trace contextRef="#ctx0" brushRef="#br0" timeOffset="250.902">846 709,'-118'235,"115"-231,1 0,0 0,0 0,0 0,0 0,1 1,0-1,-1 1,2-1,-1 1,1-1,-1 1,1 0,0-1,1 1,-1-1,1 1,0-1,0 1,1-1,-1 1,1-1,0 0,0 0,0 0,1 0,-1 0,1 0,0-1,0 1,0-1,1 0,-1 0,1 0,0 0,-1-1,1 1,0-1,1 0,-1-1,3 2,-1-2,1-1,0 0,0 0,0 0,-1-1,1 0,0-1,-1 1,1-1,-1 0,0-1,1 0,-1 0,0 0,0 0,-1-1,1 0,-1 0,0-1,0 0,0 0,-1 0,0 0,0 0,7-9,-1-1,-1 0,0 0,-1 0,0-1,-2 0,0-1,3-13,-6 22,0 0,-1-1,0 1,-1 0,0-1,0 1,-1-1,0 1,0-1,-1 1,0-1,-1 1,0-1,0 1,-1 0,0 0,0 0,-1 1,0-1,0 1,-1 0,0 0,0 0,-10-6,3 1</inkml:trace>
  <inkml:trace contextRef="#ctx0" brushRef="#br0" timeOffset="534.339">1185 851,'-8'30,"2"-15,0 2,2-1,0 0,1 1,0 0,2 0,0 0,0 0,2 0,1 9,-1-23,-1 0,1-1,-1 1,1 0,0-1,0 1,0-1,1 1,-1-1,0 0,1 1,0-1,-1 0,1 0,0 0,0 0,0-1,1 1,-1 0,0-1,0 1,1-1,-1 0,1 0,-1 0,1 0,0 0,-1-1,1 1,0-1,0 0,-1 1,1-1,0-1,0 1,-1 0,1-1,5 0,0-1,0-1,0 0,-1 0,1 0,-1-1,0 0,0 0,0-1,0 0,4-5,2-1,-2-1,0 0,0 0,-1-1,0 0,-2-1,1 0,-2-1,0 1,0-1,3-14,16-55,-21 59</inkml:trace>
  <inkml:trace contextRef="#ctx0" brushRef="#br0" timeOffset="935.691">1609 1133,'8'-52,"2"0,3 1,2 1,2 0,3-1,0 13,-8 66,-11-26,28 118,-28-115,1-1,0 1,0-1,0 1,0-1,1 0,0 0,0 0,0 0,1 0,-1-1,1 1,0-1,-1 0,2 0,-1-1,0 1,0-1,1 0,-1 0,1 0,0-1,2 1,-2-2,0 0,0 0,0 0,0-1,0 1,0-1,0-1,0 1,-1-1,1 0,0 0,-1 0,0 0,1-1,-1 0,0 0,0 0,0 0,-1-1,1 1,-1-1,0 0,1-2,59-101,-62 105,9-20,-2 2</inkml:trace>
  <inkml:trace contextRef="#ctx0" brushRef="#br0" timeOffset="1336.122">2229 795,'-2'6,"-5"14,0 0,1 0,1 1,1-1,0 1,2 0,1 0,0 5,1-23,0-1,1 1,-1 0,0-1,1 1,0 0,0-1,-1 1,2-1,-1 1,0-1,0 0,1 0,-1 1,1-1,0 0,-1 0,1 0,0-1,0 1,1 0,-1-1,0 1,0-1,1 0,-1 0,1 0,-1 0,1 0,-1 0,1-1,0 1,-1-1,1 0,0 1,-1-1,1-1,0 1,4-1,1 1,-1-2,1 1,-1-1,0-1,0 1,0-1,0 0,-1-1,1 1,-1-2,0 1,3-2,18-23,-2 0,-1-2,-1-1,-1 0,-2-2,-2 0,-1-1,-1-1,-2 0,8-37,-11 38,-2-1,-2 0,-1 0,-2 0,-1-1,-2-23,-2 51,0-1,0 1,-1-1,0 1,-1 0,0 0,0 0,-1 0,0 0,-1 1,-3-6,6 12,0-1,0 0,0 0,0 1,-1-1,1 1,-1-1,0 1,1 0,-1 0,0 1,0-1,-1 0,1 1,0 0,0 0,-1 0,1 0,0 0,-1 1,1 0,-1-1,1 1,-1 0,1 1,-1-1,1 1,-1-1,1 1,0 0,0 0,-1 1,1-1,-9 8,0 0,1 1,0 0,0 1,1 0,1 1,0 0,1 0,0 1,1 0,0 0,1 1,0 0,1 0,1 0,0 1,1-1,1 1,0 0,1 0,1 0,1 12,-2-8,2 1,1-1,0 0,1 0,1 0,1 0,1-1,0 0,1 0,1 0,1-1,1 0,0-1,1 0,0 0,2-1,0-1,0 0,1-1,1 0,0-2,5 3,1 2,1-1,1-2,1 0,0-1,0-1,1-2,0 0,12 1,-8-5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36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6,'-1'-1,"-1"1,1-1,0 0,0 1,-1 0,1-1,0 1,-1 0,1-1,0 1,-1 0,1 0,0 0,-1 0,1 0,0 0,-1 1,1-1,0 0,-1 1,1-1,0 1,0-1,-1 1,1 0,0-1,0 1,0 0,0 0,0 0,0 0,0 0,0 0,0 0,1 0,-1 0,0 1,1-1,-1 0,0 0,1 1,0-1,-1 0,1 1,0-1,-10 67,10-65,2 355,-2-330,1 1,2-1,1 1,1-1,2-1,0 1,2-1,1 0,1-1,9 14,-18-37,0 1,0-1,0 0,1 0,0 0,-1 0,1 0,0-1,0 1,1-1,-1 0,0 0,1 0,-1 0,1-1,0 1,0-1,-1 0,1 0,0 0,0-1,0 1,0-1,0 0,0 0,0-1,0 1,0-1,0 0,-1 0,1 0,0 0,0-1,-1 1,1-1,-1 0,1 0,-1 0,0-1,0 1,0-1,0 0,0 0,110-164,34-163,-117 286,-28 44,-1 1,1 0,-1-1,1 1,-1 0,1 0,-1 0,0 0,0 1,1-1,-1 0,0 0,0 1,0-1,-1 1,1-1,0 1,0-1,-1 1,1-1,-1 1,1 0,-1-1,0 1,1 0,-1-1,0 1,0 0,0-1,-1 2,2 2,17 120,-17-102,1 0,1 1,1-1,1-1,1 1,1-1,1 0,1 0,0-1,2 0,2 1,-10-18,1 1,0-1,0 0,1 0,-1 0,1 0,0-1,0 0,0 0,0 0,0-1,1 0,-1 0,1 0,0 0,-1-1,1 0,0 0,0-1,0 0,0 0,-1 0,1 0,0-1,0 0,0 0,-1-1,1 0,-1 0,1 0,-1-1,0 1,0-1,0 0,0-1,0 1,-1-1,1 0,-1 0,0-1,-1 1,4-5,11-21,-2 0,0-2,-2 0,-2-1,-1 0,-1-1,4-28,-1 7,47-201,-60 254,0 0,0 0,1 0,-1 0,0 1,1-1,-1 0,1 0,0 0,-1 1,1-1,0 0,0 0,0 1,0-1,1 1,-1-1,0 1,1 0,-1 0,1-1,-1 1,1 0,0 0,-1 0,1 0,9 1</inkml:trace>
  <inkml:trace contextRef="#ctx0" brushRef="#br0" timeOffset="329.888">1244 515,'27'-5,"-17"4,-1 0,1 0,0-1,-1 0,1-1,-1 0,0 0,0-1,0 0,0-1,-1 0,0 0,0-1,0 0,-1 0,1-1,-2 0,5-5,-8 8,0 0,0-1,-1 1,0 0,0-1,0 0,0 1,-1-1,0 0,0 0,0 0,-1 0,1 0,-1 0,0 0,-1 0,1 0,-1 0,0 0,0 1,-1-1,1 0,-1 0,0 1,0-1,-1 1,1 0,-1 0,0 0,0 0,-1 0,1 0,-1 1,1 0,-2-1,2 2,0-1,1 1,-1 0,0 0,0 0,-1 1,1-1,0 1,0 0,-1-1,1 2,-1-1,1 0,-1 1,1-1,-1 1,1 0,-1 0,1 1,-1-1,1 1,-1-1,1 1,-1 0,1 1,0-1,-1 0,1 1,0 0,0 0,0 0,0 0,1 0,-1 1,0-1,-1 3,-6 6,0 1,1 1,0 0,0 0,2 1,0 0,-5 13,6-11,0 0,1 0,1 1,0 0,2 0,0 0,0 0,2 0,0 0,1 0,2 11,-1-20,-1 0,1 0,1 0,-1 0,1 0,1 0,0-1,0 1,0-1,1 0,0 0,0-1,0 1,1-1,0 0,1-1,-1 0,1 0,0 0,0-1,1 0,-1 0,1-1,4 2,6 1,0-1,0-1,1 0,0-2,-1 0,1-1,0 0,0-2,14-2,-7-1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4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31,'39'0,"26"-5,8-1,-4-1,-9 2,-10 2,-9 1,-6 0,-4 2,-4 0,0 0,0 0,-1 1,-4-1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42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24 126,'-12'213,"6"-151,2 0,3 0,6 48,-2-75,-1-3,1 0,2 0,1 0,1 0,2-1,2 3,-10-31,0 1,0-1,0 0,0 0,0 1,1-1,-1 0,1 0,0 0,0-1,0 1,0 0,1-1,-1 1,1-1,0 0,-1 0,1 0,0 0,0 0,0-1,0 1,1-1,-1 0,0 0,1 0,-1 0,0-1,1 1,-1-1,1 0,-1 0,1 0,-1-1,0 1,1-1,-1 0,1 0,-1 0,0 0,0 0,0-1,0 1,0-1,0 0,2-2,11-14,0-2,-2 0,0 0,-1-2,-1 1,-2-2,1-2,15-27,82-174,-106 224,-3 2,1-1,0 0,0 1,0-1,0 0,-1 1,1-1,0 0,0 1,0-1,1 0,-1 0,0 1,0-1,0 0,0 1,1-1,-1 1,0-1,1 0,-1 1,0-1,1 1,-1-1,1 1,-1-1,1 1,-1-1,1 1,-1-1,1 1,-1 0,1-1,0 1,-1 0,1 0,0-1,-1 1,1 0,0 0,-1 0,1 0,0 0,-1 0,1 0,0 0,-1 0,1 0,0 0,-1 0,1 1,0-1,-1 0,1 0,0 1,-1-1,1 0,-1 1,1-1,-1 1,1-1,7 139,-5-103,-4-24,2 0,-1 0,1 0,1-1,0 1,1 0,0-1,0 1,2-1,-1 0,1 0,1-1,0 0,0 0,5 5,-9-12,1-1,-1 0,1-1,-1 1,1 0,-1-1,1 1,0-1,0 0,0 0,0 0,0 0,0-1,0 1,0-1,0 1,0-1,0 0,0-1,0 1,0 0,0-1,0 0,0 1,0-1,0-1,0 1,0 0,-1-1,1 1,0-1,-1 0,1 0,-1 0,0 0,0 0,0 0,0-1,0 1,1-2,63-114,-66 117,29-76,-4-2,-3-1,-2-10,0 5,27-165,-46 207,-8 53,4 5</inkml:trace>
  <inkml:trace contextRef="#ctx0" brushRef="#br0" timeOffset="1728.854">1039 549,'5'0,"6"0,7 0,4-5,4-1,2 0,1 1,-5-3,-1-1,1 2,0 1,1 3,1 1,-4-4,0 0,-5 0</inkml:trace>
  <inkml:trace contextRef="#ctx0" brushRef="#br0" timeOffset="2078.942">1096 746,'0'5,"5"2,6-1,6-1,6-2,2-5,3-4,1 1,1 0,-1 1,0-3,0-1,-5 6,-7 3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0:46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134 171,'-29'194,"7"-88,-39 257,50-314,1 56,11-104,-1 1,1-1,0 0,0 1,0-1,0 0,0 0,1 0,-1 1,0-1,1 0,-1-1,0 1,1 0,-1 0,1-1,-1 1,1 0,0-1,-1 0,1 1,-1-1,1 0,0 0,-1 0,1 0,0 0,-1 0,1 0,0-1,-1 1,1-1,-1 1,1-1,-1 0,1 1,-1-1,1 0,-1 0,0 0,1 0,-1 0,0 0,0 0,0-1,0 1,0 0,1-2,13-7</inkml:trace>
  <inkml:trace contextRef="#ctx0" brushRef="#br0" timeOffset="301.81">501 227,'-48'84,"4"3,4 1,1 8,36-89,-5 10,0 0,1 0,1 0,1 1,0 0,2 0,0 1,0-1,2 0,1 1,0-1,1 1,1 0,-1-15,0 0,1 0,0-1,0 1,0 0,0-1,1 1,-1-1,1 0,0 1,0-1,0-1,0 1,0 0,1-1,-1 0,1 1,0-1,0-1,0 1,0-1,0 1,0-1,0 0,0 0,0-1,0 0,1 1,-1-1,3-1,3 1,1-1,0 0,-1-1,1 0,-1 0,1-1,-1-1,0 0,0 0,-1-1,8-4,7-11,0 0,-1-1,-1-1,-1-2,-1 0,-1-1,-1 0,-1-2,5-14,-6 11,-2 0,-1-1,-2-1,-1 0,-1-1,-2 0,-1 0,-2 0,-1-1,-2 0,-1 1,-2-2,3 30,-1 1,0-1,0 0,-1 0,1 0,-1 1,0-1,-1 0,1 1,-1-1,0 1,0-1,0 1,0 0,-1 0,0 0,0 0,0 0,0 1,-1-1,1 1,-1 0,0 0,0 0,0 1,0-1,0 1,-1 0,1 0,-1 0,1 1,-1 0,0 0,0 0,1 0,-1 1,-4 0,-3 3,1 0,0 1,0 0,0 0,1 2,0-1,-1 1,2 1,-1 0,1 0,0 1,1 0,0 0,0 1,0 0,1 1,-15 18</inkml:trace>
  <inkml:trace contextRef="#ctx0" brushRef="#br0" timeOffset="834.206">1123 2,'0'764,"-12"-701,-1-95,35-114,-12 110</inkml:trace>
  <inkml:trace contextRef="#ctx0" brushRef="#br0" timeOffset="1132.412">1377 114,'-41'66,"-2"-2,-2-2,-4-2,-26 23,65-73,-30 48,41-56,0 0,1 0,-1 0,1 0,0 0,-1-1,1 1,0-1,0 1,0-1,0 0,1 1,-1-1,0 0,0-1,1 1,-1 0,0-1,1 1,-1-1,1 0,-1 0,1 0,-1 0,1 0,-1 0,0-1,1 1,-1-1,3 1,75-3,70 7,-143-3,-1 2,0-1,0 1,0-1,0 2,0-1,-1 1,0 0,0 0,0 0,0 1,0-1,-1 1,0 0,0 1,0-1,-1 1,0 0,0 0,0 0,-1 0,1 0,-2 0,1 1,-1-1,0 1,0-1,0 1,-1-1,-1 6,-3 6</inkml:trace>
  <inkml:trace contextRef="#ctx0" brushRef="#br0" timeOffset="1515.223">1941 30,'89'88,"-2"134,-79-193,-2 1,-1 0,-1 0,-2 1,0-1,-3 1,0-1,-2 0,-1 1,1-16,-1-1,0 0,0 0,-2 0,0 0,0-1,-1 0,-1 0,0-1,-1 0,0-1,-8 8,12-13,-1 0,-1-1,1 0,-1 0,1-1,-1 1,-1-2,1 1,0-1,-1 0,0 0,0-1,0 0,0 0,0-1,0 0,0-1,0 0,0 0,-1 0,1-1,0-1,-4 0,6-1,0 1,1-1,-1 0,1 0,0-1,-1 0,2 0,-1 0,0 0,1-1,0 1,0-1,0 0,1-1,-1 1,1-1,1 1,-1-1,1 0,0 0,-1-6,1 9,-8-21</inkml:trace>
  <inkml:trace contextRef="#ctx0" brushRef="#br0" timeOffset="1770.372">1744 59,'19'4,"16"-2,6-3,7 0,4-5,-1-2,-1 1,2 1,1-2,-4-1,0 2,-4 1,0 3,2 1,-2 1,-4 1,-9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18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1,'17'12,"-12"7,-2 1,0-1,-1 1,-1-1,0 1,-3 17,1 3,1 395,31-281,-31-152,0-1,1 1,-1-1,1 1,-1 0,1-1,0 1,0-1,-1 1,1-1,0 0,0 1,0-1,1 0,-1 0,0 0,0 0,1 0,-1 0,1 0,-1 0,0 0,1-1,0 1,-1 0,1-1,-1 0,1 1,0-1,-1 0,1 0,0 0,-1 0,1 0,0 0,-1 0,1-1,0 1,-1 0,1-1,-1 1,1-1,-1 0,1 0,-1 0,1 1,-1-2,56-58,96-194,-112 209,-40 45,0-1,0 0,0 0,0 1,0-1,0 1,0-1,0 1,0-1,0 1,0-1,1 1,-1 0,0 0,0 0,0 0,0 0,1 0,-1 0,0 0,0 0,0 0,0 1,1-1,-1 0,0 1,0-1,0 1,0-1,0 1,0 0,0-1,0 1,0 0,0 0,-1 0,1 0,0 0,0 0,-1 0,1 0,-1 0,1 0,-1 0,1 0,-1 0,0 0,1 0,-1 1,27 139,-26-130,2 1,-1-1,2 0,0 0,0-1,0 1,2-1,-1 0,1 0,1 0,0-1,0 0,1 0,0-1,0 0,1-1,0 0,0 0,8 4,-12-9,-1-1,0 0,0 0,1 0,-1-1,1 1,-1-1,0 0,1 0,-1-1,1 1,-1-1,0 0,1 0,-1-1,0 1,0-1,0 0,0 0,0 0,0 0,-1-1,1 0,-1 1,0-1,0-1,0 1,2-2,68-108,29-161,-92 240,-1 0,-2-1,-1 0,-1 0,-3 0,0-1,-4-28,-6 34,8 30,0 1,0-1,0 0,0 1,0-1,0 0,0 1,0-1,-1 0,1 1,0-1,0 0,0 1,0-1,0 0,-1 1,1-1,0 0,0 1,0-1,-1 0,1 0,0 1,0-1,-1 0,1 0,0 0,-1 0,1 1,0-1,-1 0,1 0,0 0,-1 0,1 0,0 0,-1 0,1 0,0 0,-1 0,1 0,0 0,-1 0,1 0,0 0,-1 0,1 0,0 0,-1-1,1 1,0 0,-1 0,1 0,0 0,-1-1,1 1,0 0,0 0,0-1,-1 1,1 0,0-1,0 1,-4 15</inkml:trace>
  <inkml:trace contextRef="#ctx0" brushRef="#br0" timeOffset="631.809">1270 284,'138'-12,"82"-45,-142 34,-73 28,-8 3</inkml:trace>
  <inkml:trace contextRef="#ctx0" brushRef="#br0" timeOffset="1962.948">1326 594,'-5'0,"4"0,6 0,7 0,7-5,5-1,2-1,3 2,0 2,1 1,-1-4,1-1,-2 1,1 1,0 2,-6 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0,'20'0,"10"0,5 0,2 0,-1 0,-2 0,-1 0,-2 0,-2 0,-5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4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0,'0'34,"0"20,0 6,0-2,0-7,0-6,0-7,0-5,0-3,0-7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3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0,'17'225,"-7"-106,-5 0,-7 54,0-27,2 89,4-211,9-29,-7-8</inkml:trace>
  <inkml:trace contextRef="#ctx0" brushRef="#br0" timeOffset="397.891">395 169,'-136'187,"-77"73,210-257,2-2,0-1,0 1,0-1,0 1,0 0,0 0,0-1,0 1,0 0,0 0,0 0,0 0,0 0,1 0,-1 0,1 0,-1 1,0-1,1 0,0 0,-1 1,1-1,0 0,0 0,-1 1,1-1,0 0,0 0,1 1,-1-1,0 0,0 1,1-1,-1 0,0 0,1 0,-1 1,1-1,0 0,-1 0,1 0,0 0,0 0,-1 0,1 0,0 0,1 0,97 22,-87-21,-1 1,0 1,0 0,0 1,-1 0,0 1,0 0,0 0,-1 1,1 0,-2 1,1 0,-1 0,0 1,2 4,33 72,-22-49,-8-24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1:2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0,'11'139,"-1"-66,-3 0,-4 1,-5 49,2-52,-5 2,-2 0,-4-1,-11 36,10-52,-12 22,24-95,5 4</inkml:trace>
  <inkml:trace contextRef="#ctx0" brushRef="#br0" timeOffset="449.191">391 141,'-304'367,"302"-365,0-1,1 1,-1-1,0 1,1-1,-1 1,1 0,-1 0,1 0,0 0,0 0,0 0,0 0,0 0,1 0,-1 1,1-1,-1 0,1 0,0 1,0-1,0 0,0 0,0 1,0-1,1 0,-1 1,1-1,-1 0,1 0,0 0,0 0,0 0,0 0,0 0,1 0,-1 0,1 0,-1-1,1 1,-1-1,2 2,72 37,-63-35,0 1,0 0,-1 0,0 1,0 1,0-1,-1 2,0 0,-1 0,0 1,7 8,-10-9,-1-1,0 1,0 0,-1 0,0 0,-1 1,0-1,0 1,-1 0,0 0,-1 4,6 34,-1-30</inkml:trace>
  <inkml:trace contextRef="#ctx0" brushRef="#br0" timeOffset="974.47">533 791,'140'-68,"-139"67,0 0,1 1,-1-1,1 1,-1-1,1 1,0-1,-1 1,1 0,-1 0,1 0,0 0,-1 0,1 0,-1 0,1 0,-1 1,1-1,0 1,-1-1,1 1,-1-1,0 1,1 0,-1 0,0 0,1 0,-1 0,0 0,0 0,0 0,0 0,0 1,0-1,0 0,0 1,0-1,-1 1,1-1,0 1,-1-1,0 1,1-1,-1 1,0-1,0 1,1 0,-1-1,-1 1,1-1,0 1,0 0,-1-1,1 1,0-1,-1 1,0-1,1 1,-1 0,-75 114,38-68,32-39,4-8,0 1,0-1,0 1,1-1,-1 1,0-1,1 1,-1 0,1 0,0 0,-1 0,1 0,0 0,0 0,0 0,1 0,-1 1,0-1,1 0,-1 1,1-1,0 0,0 1,0-1,0 0,0 1,1-1,-1 0,1 1,-1-1,1 0,0 0,0 0,0 0,0 1,0-1,0-1,1 1,-1 0,1 0,-1 0,1-1,1 2,8 0,1 0,-1-1,1-1,0 0,-1 0,1-1,0-1,-1 0,1 0,0-1,-1-1,0 0,1 0,3-3,-3 3,35-14,-29 9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3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387 0,'-24'34,"-12"15,-6 5,0-3,3-9,2-8,8-4,4-3,2-5,-1-3,5 1,0-2,3-1,5-3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4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49 932,'-21'57,"17"-52,1 1,0-1,0 0,0 1,1 0,0 0,0 0,0 0,1 0,0 0,0 0,0 0,1 0,0 1,0-1,1 0,0 0,0 0,0 0,1 0,-1 0,2 0,-1 0,1-1,-1 1,1-1,1 1,1 1,-2-5,0 0,0 0,1 0,-1-1,1 1,-1-1,1 0,0 0,-1 0,1 0,0 0,0-1,0 0,0 0,-1 0,1 0,0-1,0 1,-1-1,1 0,0 0,-1-1,1 1,0-1,-1 1,0-1,2-1,84-66,-19-16,-70 83,0 1,0 0,1 0,-1 0,1 0,-1-1,1 1,-1 0,1 0,-1 0,1 0,0 0,-1 0,1 1,0-1,0 0,0 0,0 0,0 1,0-1,0 1,0-1,0 0,0 1,0 0,0-1,0 1,1 0,-1-1,0 1,0 0,0 0,0 0,1 0,-1 0,0 0,0 1,0-1,1 0,-1 1,0-1,0 0,0 1,0-1,0 1,0 0,0-1,0 1,0 0,0 0,0 0,-1-1,1 1,0 0,0 0,-1 0,1 0,-1 0,1 0,-1 0,1 1,2 4,-2-1,1 0,0 0,0 0,0 0,0-1,1 1,-1-1,1 0,0 0,1 0,-1 0,1 0,0-1,-1 1,2-1,-1 0,0 0,0-1,1 1,0-1,-1 0,1 0,0-1,0 1,0-1,0 0,0 0,0-1,1 0,0 0,6-4,0-1,0-1,-1 0,0 0,-1-1,1 0,-1-1,-1 0,1-1,-1 0,-1-1,0 1,0-2,-1 1,1-2,4-5</inkml:trace>
  <inkml:trace contextRef="#ctx0" brushRef="#br0" timeOffset="1184.749">1121 1,'-103'449,"62"-165,17-82,24-200,1 0,-1 0,1 0,-1 1,1-1,0 0,0 0,0 0,0 0,0 0,0 0,1-1,-1 1,1 0,-1-1,1 1,0-1,-1 1,1-1,0 0,0 0,0 1,0-1,0-1,0 1,0 0,1-1,-1 1,0-1,0 1,1-1,-1 0,0 0,0 0,1 0,-1 0,0-1,0 1,0-1,1 0,-1 1,0-1,0 0,0 0,0 0,0 0,-1-1,1 1,0 0,0-1,-1 0,1 1,-1-1,1 0,-1 0,0 1,1-2,143-137,-144 139,0-1,0 1,0 0,1 0,-1 0,0 0,1 0,-1 0,1 0,-1 1,1-1,-1 0,1 1,0-1,-1 1,1 0,0-1,-1 1,1 0,0 0,-1 0,1 0,0 0,-1 1,1-1,0 0,-1 1,1-1,-1 1,1 0,-1 0,1-1,-1 1,1 0,-1 0,0 0,1 0,-1 1,0-1,0 0,0 0,0 1,0-1,0 1,0-1,-1 1,1-1,0 1,-1-1,1 1,-1 0,0-1,1 1,-1-1,0 1,0 0,0 0,0-1,3 52,-4-48,1 1,-1 0,1 0,0-1,1 1,-1 0,1 0,0-1,1 1,-1-1,1 1,0-1,0 1,1-1,0 0,0 0,0 0,0-1,1 1,0-1,0 0,0 0,0 0,1 0,0 0,5 0,0 0,0 0,0-1,0-1,0 0,1 0,0-1,-1 0,1-1,-1 0,1 0,0-1,-1-1,1 0,-1 0,0-1,0 0,0-1,0 0,0-1,-1 0,0 0,0-1,0 0,-1-1,1-1,2 0,-1-1,-1 0,1-1,-2 0,1 0,-1-1,-1 0,0 0,-1-1,0 0,0 0,-1 0,-1-1,0 1,-1-1,-1 0,1 0,-2-1,0 1,-1-7,0 17,-1 0,1 0,-1 1,0-1,0 0,0 0,0 1,-1-1,1 1,-1-1,1 1,-1-1,0 1,0 0,0 0,0 0,0 0,-1 0,1 1,-1-1,1 1,-1-1,1 1,-1 0,0 0,0 0,1 0,-1 1,0-1,0 1,0-1,0 1,0 0,0 0,0 1,1-1,-1 1,-2 0,-4 0,1 2,-1-1,1 1,-1 0,1 1,0 0,0 0,0 1,1 0,0 1,0-1,-2 3,-4 6,0 1,1 1,1 0,1 0,0 1,1 1,1-1,0 1,1 1,1-1,1 1,0 4,4-18,1 0,-1 0,0 0,1 0,0 0,0 0,1 0,0 0,0 0,0 0,0 0,0 0,1-1,0 1,0 0,1-1,-1 0,1 1,0-1,0 0,0 0,1-1,-1 1,1-1,0 1,0-1,0 0,0-1,1 1,-1-1,1 0,-1 0,1 0,0 0,0-1,0 0,0 0,0-1,0 1,0-1,22 0,-1-1,1-1,-1-2,0 0,0-2,0-1,-1-1,0-1,-1-1,0-1,0-1,4-5,11-4,-1-3,-1-1,-1-2,20-20,-45 37,-1 0,0-1,-1-1,0 1,-1-2,0 1,-1-1,-1 0,0 0,0-1,-1 0,-1 0,-1 0,0 0,0 0,-1-3,-2 15,0 0,0 0,0 0,0-1,0 1,0 0,-1 0,1 0,-1 1,1-1,-1 0,0 0,1 0,-1 0,0 0,0 1,-1-1,1 0,0 1,0-1,-1 1,1-1,-1 1,1 0,-1 0,0 0,1 0,-1 0,0 0,0 0,0 0,0 1,0-1,0 1,0-1,0 1,0 0,0 0,-74 22,65-15,0 1,0 0,1 1,0 0,1 1,0 0,1 0,-1 1,2 0,0 1,0-1,-2 8,9-18,-1 0,1 0,0 1,0-1,-1 0,1 0,0 1,0-1,0 0,0 0,1 1,-1-1,0 0,0 0,1 0,-1 1,1-1,-1 0,1 0,-1 0,1 0,0 0,0 0,-1 0,1 0,0 0,0 0,0 0,0-1,0 1,0 0,0-1,0 1,0-1,1 1,-1-1,0 1,0-1,0 0,1 1,-1-1,0 0,0 0,1 0,-1 0,61 2,-22-11,-37 8,-1-1,1 1,-1-1,1 1,0 0,0 0,-1 0,1 0,0 1,0-1,0 1,0 0,0 0,0 0,0 0,0 0,0 0,-1 1,1 0,0-1,0 1,0 0,-1 0,1 1,0-1,-1 0,1 1,-1 0,0 0,1-1,-1 1,0 1,0-1,0 0,0 0,-1 1,1-1,-1 1,1-1,-1 1,0 0,1 2,3 59,-6-60,0 1,0 0,1 0,0 0,0 0,0 0,1 0,0 0,0 0,0-1,0 1,1 0,-1-1,1 1,1-1,-1 1,0-1,1 0,0 0,0 0,0 0,1-1,-1 1,1-1,0 0,0 0,0 0,1 0,7 0,1 0,0-1,0 0,0-1,1 0,-1-1,0-1,0 0,0-1,0 0,0-1,0-1,9-3,13-1,-18 4,-1 0,1 0,-1-2,0 0,-1 0,0-2,0 0,0-1,-1 0,0-1,-1 0,0-1,-1-1,11-13,20-84,-43 105,-1-1,1 1,-1-1,0 0,-1 1,1-1,-1 1,0 0,0 0,0 0,-1 0,1 0,-1 0,0 0,0 1,0-1,-1 1,1 0,-1 0,0 0,1 1,-1-1,-1 1,1 0,0 0,0 0,-1 1,1 0,-1-1,1 2,-1-1,0 0,1 1,-1 0,0 0,1 0,-1 1,0 0,1 0,-1 0,1 0,-1 0,1 1,0 0,-3 1,-8 6,1 0,0 1,1 1,0 0,1 0,0 1,1 1,0 0,1 0,0 1,1 1,1-1,0 2,1-1,1 1,0 0,1 0,1 0,0 1,2 0,-1 8,3-18,0 0,0 1,1-1,0 1,1-1,0 0,0 0,0 0,1 0,0 0,0 0,1-1,-1 1,2-1,-1 0,1 0,0-1,0 1,0-1,1 0,0-1,0 1,0-1,0 0,1 0,-1-1,7 2,10 5,1-1,0-2,1 0,-1-2,1 0,0-2,17 1,104-9,-117-2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9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30,'5'0,"6"0,7 0,4 0,3 0,3 0,-4-5,-1-1,0 0,2 1,0 1,2 2,0 1,-4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5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68,'76'103,"-51"-59,-1 1,-3 1,-2 1,-2 0,-2 2,6 33,-12-47,42 139,-51-174,0 1,0-1,0 1,0-1,0 1,0 0,0-1,0 1,0-1,1 1,-1-1,0 1,0-1,1 1,-1-1,0 1,1-1,-1 1,0-1,1 0,-1 1,1-1,-1 0,1 1,-1-1,1 0,-1 1,1-1,-1 0,1 0,-1 0,1 1,0-1,-1 0,1 0,-1 0,1 0,-1 0,1 0,-1 0,1 0,0-1,-1 1,1 0,-1 0,1 0,-1 0,1-1,-1 1,1 0,-1-1,1 1,-1 0,1-1,-1 1,0-1,1 1,-1 0,0-1,1 1,-1-1,0 1,1-1,-1 1,0-1,0 1,0-1,1 0,-1 1,0-1,11-49,-9 38,99-339,-28 120,-37 139,-31 86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9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30,'10'0,"8"0,5 0,4 0,-3-5,0-1,0 0,1 1,1 2,0 1,2 0,0 2,-5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0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0,'1'124,"-13"288,11-406,-3 58,-3 0,-4 0,-1-1,-4-1,-2 0,-25 54,34-98</inkml:trace>
  <inkml:trace contextRef="#ctx0" brushRef="#br0" timeOffset="383.275">528 170,'-470'366,"469"-366,0 1,0-1,0 1,0 0,0-1,0 1,1 0,-1 0,0-1,0 1,1 0,-1 0,0 0,1 0,-1 0,1 0,-1 0,1 0,-1 1,1-1,0 0,0 0,-1 0,1 0,0 0,0 1,0-1,0 0,1 0,-1 0,0 0,0 1,1-1,-1 0,0 0,1 0,-1 0,1 0,0 0,-1 0,1 0,0 0,0 0,0 0,52 27,-31-18,15 8,-1 2,-1 2,-1 1,-1 2,-1 1,17 19,-10 30,-31-59</inkml:trace>
  <inkml:trace contextRef="#ctx0" brushRef="#br0" timeOffset="641.631">725 678,'-5'33,"-1"17,-1 3,2-1,2-5,1-7,0-9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13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62,'-1'55,"13"144,24-18,-32-162</inkml:trace>
  <inkml:trace contextRef="#ctx0" brushRef="#br0" timeOffset="251.011">1 570,'38'-5,"18"-1,8-5,-1-1,-2 3,-6 2,-9-3,-6 1,-6 2,-3 2,-3 2,-1 1,-5 2</inkml:trace>
  <inkml:trace contextRef="#ctx0" brushRef="#br0" timeOffset="685.107">85 739,'47'-7,"-21"2,1 0,0 3,0 0,0 1,20 3,-44-2,-1 1,0-1,0 0,0 1,0 0,0-1,0 1,0 0,0 0,0 0,0 0,0 0,0 1,-1-1,1 1,-1-1,1 1,-1-1,1 1,-1 0,0 0,0 0,0 0,0-1,0 1,0 1,0-1,-1 0,1 0,-1 0,0 0,1 0,-1 0,0 1,0-1,0 0,-1 0,1 0,0 1,-1-1,0 0,1 0,-1 0,0 0,0 0,0 0,0 0,-1-1,1 1,0 0,-1-1,1 1,-1 0,-149 158,142-150,-51 75,59-83,0 0,0 1,-1-1,2 1,-1-1,0 1,0 0,1-1,-1 1,1-1,0 1,0 0,0 0,0-1,1 1,-1 0,1-1,-1 1,1-1,0 1,0-1,0 1,0-1,1 1,-1-1,1 0,-1 0,1 0,0 0,0 0,0 0,0 0,0 0,2 0,0 0,0 0,0 0,1 0,-1-1,1 1,0-1,-1-1,1 1,0 0,-1-1,1 0,0 0,-1-1,1 1,0-1,-1 0,1-1,0 1,-1-1,0 1,1-1,-1-1,1 1,93-63,-98 65,43-38,-27 19</inkml:trace>
  <inkml:trace contextRef="#ctx0" brushRef="#br0" timeOffset="1297.697">678 852,'10'-7,"0"0,-1 0,0-1,-1-1,1 1,-2-2,1 1,-1-1,2-5,5-4,175-232,-132 203,-55 50,0-1,0 1,0 0,0 0,0 0,-1 0,1 0,-1 1,0-1,0 0,1 1,-1-1,-1 0,1 1,0-1,-1 1,1 0,-1-1,0 1,0-1,0 1,0 0,0-1,0 1,-1-1,0 1,-13 75,11-69,0 1,1 0,0-1,0 1,1 0,0 0,1-1,0 1,1 0,0 0,0 0,1-1,2 9,-3-17,-1 1,0 0,1-1,0 1,-1-1,1 1,0-1,0 1,-1-1,1 0,1 0,-1 1,0-1,0 0,0 0,0 0,1 0,-1 0,1 0,-1 0,0-1,1 1,0 0,-1-1,1 1,-1-1,1 0,-1 1,1-1,0 0,-1 0,1 0,0 0,-1 0,1-1,0 1,-1 0,1-1,-1 1,1-1,-1 0,1 1,-1-1,1 0,-1 0,0 0,1 0,52-61,57-172,-47 121,-58 140,-15 10,3 0,0 0,3 1,1-1,3 35,20-9,-9-50</inkml:trace>
  <inkml:trace contextRef="#ctx0" brushRef="#br0" timeOffset="1698.678">1581 287,'84'225,"-16"-65,-68-159,1-1,-1 1,0-1,1 1,-1-1,0 1,1-1,-1 0,1 1,-1-1,1 0,-1 1,1-1,-1 0,1 1,-1-1,1 0,-1 0,1 0,-1 0,1 0,0 1,-1-1,1 0,-1 0,1 0,0 0,-1-1,1 1,-1 0,1 0,-1 0,1 0,0-1,-1 1,1 0,-1 0,1-1,-1 1,1 0,-1-1,0 1,1-1,-1 1,1-1,-1 1,0-1,1 1,-1-1,0 1,0-1,1 1,-1-1,0 1,0-1,0 1,0-1,0 0,0 1,0-1,0 1,0-1,0 0,0 1,0-1,0 1,0-1,0 0,15-55,-13 49,70-249,-46 183,-18 55</inkml:trace>
  <inkml:trace contextRef="#ctx0" brushRef="#br0" timeOffset="1948.33">2061 739,'-5'29,"3"9,3-1</inkml:trace>
  <inkml:trace contextRef="#ctx0" brushRef="#br0" timeOffset="2371.913">2117 62,'6'-6,"1"0,0 0,0 1,1 0,-1 0,1 0,0 1,0 1,0-1,1 1,-1 1,1 0,0 0,0 0,-1 1,1 0,0 1,0 0,7 1,-14 0,0 0,0 0,-1 0,1 0,0 0,-1 0,1 1,-1-1,1 1,-1-1,0 1,1-1,-1 1,0-1,0 1,0 0,0 0,-1 0,1 0,0-1,-1 1,1 0,-1 0,0 0,1 0,-1 0,0 0,0 0,-1 0,1 0,0 0,-1 0,1 0,-1 0,0 0,1 0,-2 1,-39 70,36-65,0-1,-30 59,34-64,1 0,0 0,-1 0,1 0,0 0,0 0,0 0,0 0,0 0,1 0,-1 0,0 0,1 0,0-1,-1 1,1 0,0 0,0 0,0-1,0 1,0 0,1-1,-1 1,0-1,1 1,-1-1,1 0,0 0,-1 0,1 0,0 0,-1 0,1 0,0 0,1 0,108 12,-84-13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2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537 424,'-18'-11,"0"1,-1 1,0 1,-1 0,1 2,-1 0,-1 2,1 0,-1 1,1 1,-1 0,0 2,0 1,0 0,1 2,-1 0,-12 4,13 0,-74 38,93-44,0 0,0 0,1 0,-1 1,0-1,0 0,1 0,-1 0,1 1,-1-1,1 0,0 1,-1-1,1 1,0-1,0 0,0 1,0-1,0 0,0 1,0-1,1 1,-1-1,0 0,1 1,-1-1,1 0,-1 0,1 1,0-1,0 0,-1 0,1 0,0 0,0 0,0 0,0 0,0 0,1 0,0 0,50 28,93-3,-128-24,45 15,-61-16,0 0,0 0,0 0,0 0,0 0,0 0,0 0,0 0,0 0,-1 0,1 0,0 0,-1 1,1-1,-1 0,1 0,-1 1,0-1,0 0,1 1,-1-1,0 0,0 1,0-1,-1 0,1 1,0-1,0 0,-1 1,1-1,-1 0,1 0,-1 1,1-1,-1 0,0 0,0 0,1 0,-1 0,0 0,0 0,0 0,0 0,-1 0,-18 21,-1 0,-2-1,0-2,-1 0,-1-2,-3 2,-15 10,15-11,21-14,0 0,-1 0,1 0,1 1,-1 0,1 1,0-1,0 1,0 0,1 1,0-1,0 1,1 0,0 1,0-1,-2 5,8-7,-1 0,1 0,0 0,0-1,1 1,0 0,-1-1,1 0,1 0,-1 0,1 0,-1-1,1 1,0-1,0 0,1 0,-1 0,1-1,-1 1,1-1,0 0,0 0,0-1,0 0,0 0,0 0,4 0,1 2,0 0,0 0,1-1,-1-1,1 0,-1 0,1-1,-1 0,1-1,-1 0,1-1,-1 0,0 0,0-1,0-1,0 0,0 0,-1-1,1 0,-1 0,-1-1,1-1,-1 1,0-1,0-1,-1 1,0-1,-1-1,1 1,-2-1,1 0,3-8,0-6</inkml:trace>
  <inkml:trace contextRef="#ctx0" brushRef="#br0" timeOffset="249.932">311 0,'-22'38,"1"0,2 1,2 1,2 1,1 0,2 1,-4 36,-6 149,9 2,13 109,1-159,-1-155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3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0,'-11'251,"-25"52,35-293,-7 63,-3 0,-3-1,-7 14,86-183,-48 71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3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1,'-330'272,"242"-194,85-76,0 1,1-1,-1 1,1-1,0 1,0 0,0 0,0 0,0 0,1 0,-1 1,1-1,0 0,0 1,0-1,0 1,1-1,-1 1,1-1,0 1,0-1,1 1,-1 0,0-1,1 1,0-1,0 0,0 1,0-1,1 0,0 1,-1-1,1 0,0 0,0-1,0 1,1 0,-1-1,1 1,0-1,0 1,98 112,-26 40,-74-152,0-1,0 0,0 0,1 0,-1 0,1 0,-1 0,1-1,0 1,0-1,0 1,0-1,0 1,0-1,0 0,0 0,0 0,1 0,-1 0,0-1,1 1,1-1,9-1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80,'18'-9,"7"-5,0 2,1 1,0 1,1 1,17-3,-42 11,0 1,0-1,-1 1,1 0,0 0,0 0,0 0,0 0,0 0,0 0,0 0,-1 1,1-1,0 1,0 0,0-1,-1 1,1 0,0 0,-1 0,1 0,-1 0,1 0,-1 1,1-1,-1 0,0 1,0-1,0 1,0 0,0-1,0 1,0 0,0-1,-1 1,1 0,-1 0,1 0,-1 0,0 0,0-1,1 1,-1 0,-1 0,1 0,0 0,0 0,-1 0,1 0,-1-1,1 1,-1 0,0 0,0-1,0 1,0 0,0-1,0 1,-1 0,-8 16,-1 0,-1 0,0-1,-2-1,0 0,0-1,-8 6,-69 83,87-98,3-5,-1 1,1-1,-1 1,1-1,0 1,-1-1,1 1,0 0,0-1,0 1,0 0,0 0,1 0,-1 0,1 0,-1 0,1 0,-1 0,1 0,0 0,0 0,0 0,0 0,1 0,-1 0,0 0,1 0,0 0,-1 0,1 0,0 0,0-1,0 1,0 0,0 0,0-1,1 1,-1-1,0 1,1-1,1 2,4-1,0 0,0 0,0 0,0-1,0 0,1 0,-1-1,0 0,1 0,-1-1,0 0,0 0,1-1,-1 0,0 0,0 0,3-3,16-5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24,'10'5,"7"1,7 0,3-1,2-1,6-2,1-6,0-2,-2 0,-1 1,-2-4,-2 1,0 0,-1 3,-5 6,-6 3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1 131,'38'-5,"18"-6,9-2,-2 2,-7-2,-3 1,-6-2,-6 1,-1-2,-2 2,-7 3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4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0,'-33'141,"25"-80,4-36,0 0,2 0,1 0,1 0,1 0,1-1,1 1,2 1,0 5,-5-23,1 0,0 0,0 0,0 0,1-1,1 1,-1-1,1 1,0-1,1 0,0 0,0 0,0-1,4 5,2-5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141 482,'-13'14,"0"-1,1 1,0 0,0 0,2 1,0 1,0 0,2 0,0 1,0 0,2 0,0 1,-1 10,6-25,1 0,0 0,-1-1,1 1,0 0,1 0,-1 0,0-1,1 1,0 0,-1 0,1-1,0 1,1-1,-1 1,0-1,1 1,-1-1,1 0,0 1,0-1,-1 0,2 0,-1-1,0 1,0 0,0-1,1 1,-1-1,1 0,-1 1,1-1,0-1,-1 1,1 0,0-1,0 1,0-1,-1 0,3 0,6 0,-1 0,0-1,1-1,-1 1,0-2,0 1,0-2,0 1,0-1,5-4,12-8,-1 0,-1-2,-1-1,-1-1,0-1,-2-1,0-1,-1-1,-2 0,-1-2,0 0,-2-1,-1 0,-1-1,-2-1,-1 0,5-22,-11 34,-2 1,0-1,0 1,-2-1,0 1,-1-1,-1 0,0 1,-1-1,-1 1,-2-5,4 15,0 0,-1-1,1 1,-1 0,-1 0,1 1,-1-1,0 1,0 0,-1 0,0 0,1 0,-2 1,1 0,0 0,-1 0,0 1,0 0,0 0,0 0,0 1,-1 0,1 0,-1 1,1 0,-1 0,1 0,-1 1,-2 0,4 0,-1 1,1 0,0 0,-1 0,1 1,0 0,0 0,0 0,0 0,0 1,0 0,1 0,-1 1,1-1,0 1,0 0,0 0,0 0,1 0,0 1,0-1,0 1,0 0,1 0,0 0,0 0,0 1,1-1,-1 0,1 1,1-1,-1 1,1-1,0 1,0-1,1 3,-2 9,1 0,1 0,1 0,0 0,1 0,1 0,1-1,0 0,1 0,1 0,0-1,2 0,0 1,16 25,2 0,1-2,3-2,29 30,-56-63,-1 0,1 0,-1 0,1-1,0 1,1-1,-1 0,0 0,1-1,0 1,0-1,-1 0,1 0,0-1,1 1,-1-1,0 0,0 0,1-1,-1 0,0 0,0 0,1 0,-1-1,0 0,0 0,0-1,0 1,0-1,1 0,7-10</inkml:trace>
  <inkml:trace contextRef="#ctx0" brushRef="#br0" timeOffset="388.799">875 171,'7'45,"3"0,1-1,3 0,1-1,20 39,32 22,-66-102,0-1,0 0,0 0,0-1,1 1,-1 0,0 0,0 0,1-1,-1 1,0-1,1 1,-1-1,1 0,-1 1,1-1,-1 0,1 0,-1 0,1 0,-1 0,0 0,1 0,-1-1,1 1,-1-1,1 1,-1-1,0 1,1-1,-1 0,0 1,0-1,0 0,1 0,-1 0,0 0,0 0,0 0,0 0,-1-1,1 1,0-1,30-61,-30 59,104-235,-92 217,2 0,1 0,0 1,2 1,0 1,1 1,1 0,4-1,9 4,-21 15</inkml:trace>
  <inkml:trace contextRef="#ctx0" brushRef="#br0" timeOffset="703.617">0 877,'742'-95,"-469"59,-182 26,-67 9</inkml:trace>
  <inkml:trace contextRef="#ctx0" brushRef="#br0" timeOffset="1315.887">424 1216,'-30'15,"1"2,1 1,1 1,1 1,1 2,0 0,-4 8,25-27,1 1,-1-1,1 1,0 0,0 0,1 0,-1 0,1 0,0 1,0-1,0 1,1-1,-1 1,1 0,0-1,1 1,-1 0,1 0,0 0,0 0,0-1,1 1,0 0,0 0,0 0,0-1,1 1,0-1,0 1,0-1,0 0,1 0,0 1,0-2,0 1,0 0,0-1,1 1,0-1,-1 0,1 0,0-1,1 1,-1-1,7 1,-1-1,1 0,0-1,-1-1,1 1,0-2,-1 1,1-1,0-1,-1 0,1-1,-1 0,0 0,0-1,0 0,-1-1,1 0,-1-1,0 0,0 0,-1-1,0 0,4-5,15-12,-1-1,-2-2,0 0,-2-2,-1 0,-1-1,8-20,-17 31,-1-1,-1 0,0 0,-2-1,0 0,-1 0,-2-1,0 1,-1-1,-3 10,0 1,-1 0,-1-1,0 1,0 0,-1 0,-1 1,0-1,0 1,-1-1,-4-7,7 15,0-1,0 0,-1 1,1-1,-1 1,0 0,1 0,-1 0,-1 0,1 0,0 1,-1-1,1 1,-1 0,0 0,0 0,0 1,0-1,0 1,0 0,0 0,0 0,0 1,0 0,-1-1,1 1,0 1,0-1,0 1,-1-1,1 1,-1 1,-4 4,0 0,0 1,0 0,1 0,0 1,0 0,1 1,0 0,1 0,0 0,0 1,1-1,0 2,1-1,0 0,0 1,1 0,1-1,0 1,0 1,0 3,0 1,1 0,0-1,1 1,1 0,1 0,0-1,1 1,0-1,1 0,1 0,1 0,0-1,1 1,0-1,1-1,1 0,0 0,1-1,0 0,1 0,0-1,1-1,0 0,0 0,13 6,-13-8,1-1,1-1,-1 0,1-1,0 0,1-1,-1-1,0 0,2-1,8 0</inkml:trace>
  <inkml:trace contextRef="#ctx0" brushRef="#br0" timeOffset="1571.59">1270 1018,'-19'39,"-16"21,-2 12,0-3,7-8,4-10,5-8,3-7,4-5,4-3,-1-6,1-2,3-4</inkml:trace>
  <inkml:trace contextRef="#ctx0" brushRef="#br0" timeOffset="1821.15">904 1131,'23'15,"19"13,6 3,0 1,-4-1,-4-5,-9-2,-5-1,-2-4,0 0,0 1,1-3,1 1,1-3,1-4,-5-3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5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59,'34'-5,"15"-1,5-5,3 0,-5 1,0 3,-5 3,0 1,-4 2,-4 1,-4 0,-3 0,-3 1,-5 4,-13 2,-7 4,-5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5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43,'264'-39,"-200"35,-62 5,-1-1,1 0,-1 1,1-1,-1 1,0 0,0-1,1 1,-1 0,0 0,0 0,0 0,0 0,0 0,0 0,0 0,0 0,0 1,0-1,-1 0,1 0,0 1,-1-1,1 0,-1 1,0-1,1 1,-1-1,0 1,0-1,0 1,0-1,0 1,0-1,0 0,-1 1,1-1,0 1,-1-1,1 0,-1 2,-4 7,0 0,0 0,-1 0,-1 0,0-1,0 0,0-1,-1 1,-6 3,8-5,-91 88,95-94,0 0,-1 0,1 0,0 1,0-1,1 1,-1-1,0 1,1-1,-1 1,0 0,1 0,0 0,0 0,-1 0,1 0,0 1,1-1,-1 0,0 0,1 1,-1-1,1 0,0 1,-1-1,1 1,0-1,1 0,-1 1,0-1,1 0,-1 1,1-1,0 0,0 0,0 1,0-1,0 0,0 0,1 0,-1 0,0 0,1-1,0 1,-1 0,1-1,0 1,0-1,0 1,0-1,0 0,0 0,1 0,-1 0,0-1,0 1,1 0,-1-1,1 1,9-2,0 0,0 0,0-1,0 0,-1-1,1 0,0-1,-1-1,0 0,4-2,4-2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6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1 344,'55'-39,"94"-136,-91 127,-57 47,1 1,-1-1,0 1,1-1,-1 1,0 0,1-1,-1 1,1 0,-1 0,0 0,1 0,-1 0,1 0,-1 1,0-1,1 0,-1 1,1-1,-1 1,0-1,0 1,1 0,-1-1,0 1,0 0,0 0,0 0,0 0,0 0,0 0,0 0,0 0,0 1,-1-1,1 0,0 0,-1 1,1-1,-1 0,0 1,1-1,-1 0,0 1,0-1,0 1,0-1,0 1,0-1,8 166,-8-165,1 0,0-1,-1 1,1 0,0 0,0-1,0 1,0-1,0 1,1-1,-1 1,0-1,1 0,-1 1,1-1,-1 0,1 0,-1 0,1 0,0-1,0 1,-1 0,1-1,0 1,0-1,0 1,0-1,0 0,0 0,0 0,-1 0,1 0,0-1,0 1,0 0,0-1,0 1,-1-1,1 0,0 0,0 0,-1 0,1 0,1-1,69-53,96-184,-167 238,-1 1,0-1,0 1,0-1,0 1,1 0,-1-1,0 1,0-1,1 1,-1 0,0-1,1 1,-1 0,0-1,1 1,-1 0,0-1,1 1,-1 0,1 0,-1 0,1-1,-1 1,1 0,-1 0,0 0,1 0,-1 0,1 0,-1 0,1 0,-1 0,1 0,-1 0,1 0,-1 0,1 0,-1 1,1-1,-1 0,0 0,1 0,-1 1,1-1,-1 0,0 1,1-1,-1 0,0 1,1-1,-1 0,0 1,0-1,1 0,-1 1,0-1,0 1,1-1,-1 1,0-1,0 1,0-1,0 0,0 1,0 0,3 37,-3-33,-1 38,-1-34,0 0,1 0,1 1,-1-1,2 0,-1 1,1-1,1 0,-1 0,2 0,-1 0,1 0,1 0,-1-1,1 1,1-1,0 0,0 0,0-1,1 0,6 6,8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26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1 367,'-1'27,"2"-1,1 1,1 0,1-1,1 0,2 0,1 0,0-1,2 0,1-1,10 16,52 78,-73-118,0 1,1 0,-1 0,0 0,0 0,1 0,-1-1,1 1,-1 0,1 0,-1-1,1 1,-1 0,1-1,-1 1,1 0,0-1,-1 1,1-1,0 1,0-1,0 1,-1-1,1 0,0 1,0-1,0 0,0 0,-1 1,1-1,0 0,0 0,0 0,0 0,0 0,0 0,0-1,0 1,-1 0,1 0,0-1,0 1,0 0,0-1,-1 1,1-1,0 1,-1-1,1 1,0-1,-1 0,1 1,0-1,-1 0,1 1,-1-1,1 0,-1 0,0 1,1-1,-1-1,61-288,7 75,-56 192,0 5</inkml:trace>
  <inkml:trace contextRef="#ctx0" brushRef="#br0" timeOffset="596.624">424 705,'102'6,"-101"-4,1 0,-1-1,0 1,0 0,0 0,0 0,0 0,-1 0,1 0,-1 1,1-1,-1 0,0 0,1 0,-1 0,-1 1,1-1,0 0,0 0,-1 0,1 0,-1 0,0 1,1-1,-1 0,0 0,0-1,0 1,-1 0,1 0,0 0,-1-1,1 1,-1-1,0 1,1-1,-1 0,0 1,0-1,-86 102,87-102,0-1,1 1,-1 0,0-1,0 1,1 0,-1 0,1-1,-1 1,1 0,-1 0,1 0,-1 0,1 0,0 0,-1 0,1 0,0 0,0 0,0 0,0 0,0 0,0 0,0 0,0 0,0 0,1 0,-1 0,0 0,1 0,-1 0,0 0,1-1,-1 1,1 0,0 0,-1 0,1 0,-1-1,1 1,0 0,0-1,0 1,-1-1,1 1,0 0,0-1,0 0,0 1,0-1,0 0,0 1,0-1,0 0,0 0,0 0,1 0,60-1,-7-18,-35 6</inkml:trace>
  <inkml:trace contextRef="#ctx0" brushRef="#br0" timeOffset="3828.951">424 0,'283'1,"-281"-1,1 0,-1 1,0-1,1 1,-1 0,0-1,1 1,-1 0,0 0,0 1,0-1,0 0,0 1,0-1,0 1,0 0,-1 0,1-1,-1 1,1 0,-1 0,0 0,1 1,-1-1,0 0,-1 0,1 1,0-1,-1 0,1 1,-1-1,0 1,0-1,0 1,0-1,0 0,0 1,0-1,-1 1,0-1,1 0,-1 1,0-1,0 0,0 0,0 0,-1 1,1-1,-1-1,1 1,-1 0,1 0,-1 0,0-1,0 1,-1 0,-64 51,68-53,-1 0,0 0,1-1,-1 1,1 0,-1 0,0 0,1 0,-1 0,1 0,-1 0,0 0,1 0,-1 0,1 0,-1 0,0 0,1 0,-1 0,1 0,-1 0,0 1,1-1,-1 0,0 0,1 0,-1 1,0-1,1 0,-1 0,0 1,1-1,-1 0,0 1,0-1,1 0,-1 1,0-1,0 0,0 1,0-1,1 1,-1-1,0 0,0 1,0-1,0 1,0-1,0 0,0 1,0-1,0 1,0-1,0 0,0 1,-1-1,1 1,0-1,0 0,0 1,0-1,-1 0,1 1,0-1,0 0,-1 1,1-1,43 1,-40-2,176-27,-155 25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4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57 340,'225'-28,"3"-1,-201 28,-3 1</inkml:trace>
  <inkml:trace contextRef="#ctx0" brushRef="#br0" timeOffset="320.026">0 537,'14'0,"10"0,6 0,7 0,1 0,1-5,-3-1,-2 0,2 1,1 1,-2 2,-7-4,-3-1,-1 1,0 2,1 0,0 7,-3 3</inkml:trace>
  <inkml:trace contextRef="#ctx0" brushRef="#br0" timeOffset="868.417">225 1,'7'9,"0"-1,0 0,1 0,0 0,0-1,1 0,0 0,0-1,0-1,1 1,0-2,0 1,1-1,0 0,32 15,4 5,-1 1,-1 3,-1 1,-1 3,3 5,-42-34,0 0,0 1,0 0,0 0,-1 0,1 0,-1 0,0 0,-1 1,1 0,-1-1,0 1,0 0,0 0,-1 0,0 0,0 1,0-1,0 0,-1 0,0 1,0-1,-1 0,1 0,-1 1,0-1,0 0,-1 0,0 0,0 0,0 0,0-1,-1 1,1 0,-4 3,-155 94,119-77,-139 99,157-92,17-15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8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1 212,'0'-72,"11"349,-9-267,0 12,2 1,0-1,2 0,0 0,2-1,0 0,2 0,0-1,9 14,-18-33,0 1,1-1,-1 0,0 1,1-1,-1 0,1 0,-1 0,1 0,0 0,0 0,-1 0,1 0,0-1,0 1,0-1,0 1,0-1,-1 0,1 0,0 0,0 0,0 0,0 0,0 0,0-1,0 1,0-1,0 1,-1-1,1 0,0 0,0 0,-1 0,1 0,-1 0,1 0,-1 0,1-1,-1 1,0 0,1-1,-1 0,0 1,0-1,0 0,0 1,-1-1,1 0,0 0,-1 0,152-230,-95 141,-56 92,0-1,0 0,0 0,0 1,0-1,-1 1,1-1,0 0,0 1,0 0,-1-1,1 1,0 0,0-1,-1 1,1 0,-1 0,1-1,-1 1,1 0,-1 0,1 0,-1 0,0 0,1 0,-1-1,0 1,0 0,0 0,0 0,0 0,0 0,0 0,0 0,0 0,0 0,0 0,-1 0,1 0,1 4,0 20,1 0,1-1,2 1,0-1,2 0,0-1,2 1,0-1,4 5,-10-25,-1 0,0-1,1 1,-1-1,1 1,0-1,0 0,0 0,0 0,0-1,0 1,0-1,1 1,-1-1,0 0,1 0,-1-1,1 1,-1-1,1 0,0 0,-1 0,1 0,-1 0,1-1,-1 0,1 1,-1-1,0-1,1 1,-1 0,0-1,0 0,0 0,0 0,0 0,0 0,0 0,-1-1,1 1,-1-1,0 0,0 0,0 0,0 0,0 0,-1 0,2-3,18-32,-1-1,-2-1,-1-1,-2 0,-2-1,-2-1,3-29,-1 18,-9 42,0 0,-1-1,0 1,-1-1,-1 0,0 1,0-1,-2 0,1 0,-3-11,-3 12,-1 6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8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51,'226'0,"-83"-25,-70 5,-61 15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39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85,'14'-5,"10"-2,6 1,2 1,0-3,0-1,0 2,-2 2,-1 1,-5-2,-1-2,-1 2,1 1,-3 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55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1 702,'5'0,"6"0,6-5,5-1,4 0,2 1,1 2,0 0,1 2,-1 1,0 0,-1 0,-4 5,-7 2</inkml:trace>
  <inkml:trace contextRef="#ctx0" brushRef="#br0" timeOffset="352.398">706 138,'0'312,"-1"-305,1 0,0 1,0-1,1 0,0 0,0 0,1 0,0 0,0 0,0 0,1-1,0 1,1-1,-1 0,1 0,0 0,4 3,8 3</inkml:trace>
  <inkml:trace contextRef="#ctx0" brushRef="#br0" timeOffset="603.692">509 590,'24'5,"17"1,7 0,5-6,-2-3,0-6,-4-1,0 1,-4-3,-4 1,-4 2,-3 3,-2 2,-6 2</inkml:trace>
  <inkml:trace contextRef="#ctx0" brushRef="#br0" timeOffset="1018.917">678 815,'225'-26,"-223"25,-1 1,0 0,0-1,1 1,-1 0,0 0,0 0,1 0,-1 1,0-1,0 0,1 0,-1 1,0-1,0 1,0-1,0 1,1-1,-1 1,0 0,0-1,0 1,0 0,-1 0,1 0,0 0,0 0,0 0,-1 0,1 0,0 0,-1 0,1 0,-1 0,0 1,1-1,-1 0,0 0,0 1,1-1,-1 0,0 0,0 1,0-1,-1 0,1 0,0 1,0-1,-1 0,1 1,-37 56,-211 144,246-201,0 0,0 0,0 1,1-1,-1 1,0-1,1 1,-1 0,1-1,0 1,-1 0,1 0,0 0,0 0,0 0,0 0,1 0,-1 1,0-1,1 0,0 0,-1 1,1-1,0 0,0 0,0 1,1-1,-1 0,1 0,-1 1,1-1,0 0,-1 0,1 0,0 0,0 0,1 0,-1 0,0 0,1 0,-1-1,1 1,-1-1,1 1,0-1,1 2,12 0,1 0,-1 0,1-2,0 0,-1-1,1 0,0-1,-1-1,1 0,-1-2,12-3,47-20,-56 19</inkml:trace>
  <inkml:trace contextRef="#ctx0" brushRef="#br0" timeOffset="1613.409">1215 787,'83'-77,"-23"18,-43 40,1 1,0 0,2 1,0 2,0 0,5-1,-24 15,0 0,0 0,1 0,-1 0,0 0,0 1,0-1,1 0,-1 1,0-1,1 1,-1-1,0 1,1 0,-1-1,1 1,-1 0,1 0,-1 0,0 0,1 0,-1 1,1-1,-1 0,0 1,1-1,-1 1,0-1,1 1,-1 0,0-1,0 1,1 0,-1 0,0 0,0 0,0 0,0 0,0 0,-1 0,1 0,0 1,0-1,-1 0,1 0,-1 1,1-1,-1 1,1-1,-1 0,0 1,0-1,0 1,0 0,-6 82,5-79,-10 73,10-76,1 1,0-1,0 0,1 0,-1 0,0 0,1 1,-1-1,1 0,0 0,-1 0,1 0,0 0,0 0,1 0,-1-1,0 1,1 0,-1-1,1 1,-1-1,1 1,0-1,-1 0,1 1,0-1,0 0,0 0,0-1,0 1,0 0,0-1,1 1,3-2,0 0,0-1,0 1,0-1,0 0,0-1,0 0,-1 0,1 0,-1 0,0-1,0 0,0 0,-1 0,1-1,-1 0,0 1,0-1,0-2,1 1,137-190,-93 124,-55 134,4-49,-2 121,5-129,-1 0,1 0,0 1,0-1,1 0,0 0,-1 0,2 0,-1 0,0-1,1 1,0-1,0 1,1-1,-1 0,1 0,0 0,0-1,0 0,0 1,0-1,1-1,0 1,13 4</inkml:trace>
  <inkml:trace contextRef="#ctx0" brushRef="#br0" timeOffset="2050.922">2146 251,'-5'11,"0"0,1 1,1 0,-1 0,2 0,0 0,0 0,1 0,1 1,0-1,1 0,0 1,1-1,0 0,1 0,0 0,79 184,-70-172,-10-19,-1-2,-1-1,0 0,0 0,1 1,-1-1,1 0,0 0,-1 0,1 0,0 0,0 0,1 0,-1 0,0 0,1 0,-1-1,1 1,-1-1,1 1,0-1,0 1,-1-1,1 0,0 0,0 0,0 0,0 0,1 0,-1-1,0 1,0-1,0 1,1-1,-1 0,0 0,0 0,1 0,-1 0,0-1,0 1,1-1,-1 1,0-1,0 0,0 0,7-10,-1 0,-1 0,0-1,0 1,-1-2,-1 1,0-1,-1 0,0 0,1-9,11-30,18-47,79-189,-106 275</inkml:trace>
  <inkml:trace contextRef="#ctx0" brushRef="#br0" timeOffset="2320.883">2597 674,'-9'34,"-4"15,6 0,3-4,3-9</inkml:trace>
  <inkml:trace contextRef="#ctx0" brushRef="#br0" timeOffset="2728.957">2823 81,'8'-8,"-1"1,1 0,0 0,1 1,0 0,0 0,0 1,1 0,-1 1,1 0,0 0,1 1,-1 1,0-1,1 2,-1-1,1 2,0-1,4 2,-13-1,0 0,0 0,0 1,0-1,-1 1,1-1,0 1,0 0,0 0,0 0,-1 0,1 0,-1 0,1 0,-1 0,1 1,-1-1,1 1,-1-1,0 1,0 0,0-1,0 1,0 0,0 0,-1-1,1 1,0 0,-1 0,0 0,1 0,-1 0,0 0,0 0,0 0,0 0,0 0,-1 0,1 0,-1 0,-34 74,-32 31,66-105,0 0,0 0,1 0,-1 1,1-1,-1 0,1 1,0-1,0 0,0 1,0-1,0 0,1 0,-1 1,1-1,-1 0,1 0,0 1,0-1,0 0,0 0,0 0,0 0,1 0,-1-1,1 1,-1 0,1-1,0 1,-1-1,1 1,0-1,0 0,0 1,0-1,1 0,84 18,31-39,-93 17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2:4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169 164,'0'-5,"0"3,5 3,2 5,-1 6,-1 7,-1 4,2 4,2 1,-2 1,-1 0,-2 1,-1-1,4 0,1-5</inkml:trace>
  <inkml:trace contextRef="#ctx0" brushRef="#br0" timeOffset="262.83">1 559,'33'0,"17"0,3 0,4 0,-4 0,-6-5,-6-1,-6 0,-3 1,-3 1,-1 2,-1 1,0 0,-5 1</inkml:trace>
  <inkml:trace contextRef="#ctx0" brushRef="#br0" timeOffset="684.847">169 728,'158'1,"-156"-2,0 1,0 0,1-1,-1 1,0 0,0 1,1-1,-1 0,0 1,0-1,0 1,1-1,-1 1,0 0,0 0,0 0,0 0,0 1,-1-1,1 0,0 1,0-1,-1 1,1 0,-1-1,0 1,1 0,-1 0,0 0,0 0,0 0,0 0,-1 0,1 0,0 1,-1-1,0 0,1 0,-1 1,0-1,0 0,0 0,-1 1,1-1,0 0,-1 0,0 0,0 3,-8 8,-1 0,0 0,0-1,-2 0,1-1,-1 0,-1 0,0-2,-6 4,-31 26,40-31,3-4,1 0,0 0,0 1,0 0,1 0,0 1,0-1,0 1,1 0,-1 1,1-1,1 1,-1-1,1 1,1 0,-1 1,1-1,0 0,0 7,4-11,0 0,0 0,1 0,-1-1,1 1,0-1,-1 1,1-1,1 0,-1 0,0 0,0 0,1-1,-1 1,1-1,-1 0,1 0,-1 0,1 0,0-1,0 0,-1 1,1-1,0-1,-1 1,1 0,0-1,0 0,0 1,10-1,0 0,0-1,0 0,0-1,0-1,-1 0,0-1,0-1,0 0,0 0,10-9,-6 3</inkml:trace>
  <inkml:trace contextRef="#ctx0" brushRef="#br0" timeOffset="1401.595">649 954,'106'-150,"-3"-30,-103 180,0-1,1 1,-1-1,0 0,0 1,1-1,-1 1,0-1,1 1,-1-1,0 1,1-1,-1 1,1 0,-1-1,0 1,1-1,-1 1,1 0,0-1,-1 1,1 0,-1 0,1 0,-1-1,1 1,0 0,-1 0,1 0,-1 0,1 0,0 0,-1 0,1 0,-1 0,1 0,0 0,-1 1,1-1,-1 0,1 0,-1 1,1-1,-1 0,1 0,-1 1,1-1,-1 1,1-1,-1 0,1 1,-1-1,0 1,1-1,-1 1,0-1,0 1,1 0,-1-1,0 1,0-1,14 40,-13-38,27 114,-28-114,0-1,0 1,0-1,0 1,0-1,1 1,-1-1,0 0,1 1,-1-1,1 1,0-1,-1 0,1 1,0-1,0 0,-1 0,1 0,0 0,0 0,1 0,-1 0,0 0,0 0,0 0,1 0,-1-1,0 1,0-1,1 1,-1-1,1 1,-1-1,1 0,-1 1,0-1,1 0,-1 0,1 0,-1 0,1-1,-1 1,1 0,-1-1,1 1,-1 0,0-1,1 0,-1 1,0-1,0 0,1 0,-1 0,0 0,9-8,0 0,-1 0,0-1,0 0,-1-1,-1 0,0 0,0 0,-1-1,-1-1,20-31,50-93,-74 137,0 0,0 0,0 0,-1 0,1 0,0 0,0 0,0 1,0-1,-1 0,1 0,0 1,0-1,0 0,-1 1,1-1,0 1,-1-1,1 1,0-1,-1 1,1 0,-1-1,1 1,-1 0,1-1,-1 1,1 0,-1 0,0 0,1-1,-1 1,0 0,0 0,0 0,0 0,0-1,1 1,-1 0,-1 0,1 0,0 0,0-1,0 1,0 0,-1 0,1 0,0-1,-1 1,1 0,0 0,-1-1,1 1,-1 0,1 6,2 16,0 0,2 0,1 0,0 0,2-1,0 0,2 0,10 19,34 8,-33-39</inkml:trace>
  <inkml:trace contextRef="#ctx0" brushRef="#br0" timeOffset="1830.192">1553 277,'-11'26,"1"1,1 1,1-1,2 2,1-1,1 1,1-1,2 2,2-16,2-1,-1 0,2 0,-1 0,2-1,0 1,0-1,1 0,1-1,0 1,0-1,1-1,3 3,17 28,-28-40,1 0,0 1,-1-1,1 0,0 0,0 0,-1 0,1 1,0-1,0 0,0-1,1 1,-1 0,0 0,0 0,0-1,1 1,-1-1,0 1,0-1,1 1,-1-1,1 0,-1 1,0-1,1 0,-1 0,1 0,-1 0,0 0,1-1,-1 1,1 0,-1-1,0 1,1-1,-1 1,0-1,0 0,0 1,1-1,-1 0,0 0,0 0,0 0,0 0,0 0,0 0,0 0,-1 0,1 0,0-1,-1 1,1 0,-1 0,1-1,-1 1,1-1,-1 1,0 0,0-1,0 0,91-336,-46 201,-39 126</inkml:trace>
  <inkml:trace contextRef="#ctx0" brushRef="#br0" timeOffset="9270.672">1834 784,'57'-16,"67"-14,-60 33,-62-2,-1-1,0 0,0 0,0 1,0-1,1 0,-1 1,0-1,0 1,0-1,0 1,0 0,0-1,0 1,-1 0,1 0,0 0,0 0,0 0,-1 0,1 0,-1 0,1 0,-1 0,1 0,-1 0,1 0,-1 0,0 0,0 1,1-1,-1 0,0 0,0 0,0 1,-1-1,1 0,0 0,0 0,0 0,-1 1,1-1,-1 0,1 0,-1 0,1 0,-1 0,0 0,1 0,-1 0,0 0,0 0,-15 17,0 0,-1-2,0 1,-1-2,-1-1,-1 0,-4 1,-86 70,109-84,-1 0,1 0,-1 1,1-1,-1 1,1-1,0 1,0-1,-1 1,1 0,0 0,1-1,-1 1,0 0,1 0,-1 0,1 0,-1 0,1 0,0 0,0 0,0 0,0 0,0 0,0 0,0 0,1 0,-1 0,1 0,0 0,-1-1,1 1,0 0,0 0,0 0,0-1,0 1,1-1,-1 1,0-1,1 1,-1-1,1 0,0 0,-1 0,1 0,0 0,0 0,0 0,-1 0,1-1,0 1,2 0,7 1,1 0,-1-1,1 0,0-1,-1 0,1-1,0 0,-1-1,1 0,-1-1,0 0,0-1,10-4,-2-1</inkml:trace>
  <inkml:trace contextRef="#ctx0" brushRef="#br0" timeOffset="9852.471">2088 79,'93'-45,"-62"35,-21 5,-1 1,1 1,0 0,0 0,0 1,1 0,-1 1,0 0,1 1,-1 0,4 1,-12 0,-1-1,1 1,-1-1,1 1,-1 0,0 0,1-1,-1 1,0 0,0 0,1 0,-1 1,0-1,0 0,0 0,-1 1,1-1,0 0,0 1,-1-1,1 1,-1-1,1 1,-1-1,1 1,-1-1,0 1,0 0,0-1,0 1,0-1,0 1,0-1,-1 1,1-1,-1 1,1 0,-1-1,1 0,-1 1,-31 59,-3-26,29-31,1 1,0-1,0 1,0 0,0 1,1-1,0 1,0 0,1 0,0 0,0 0,0 0,0 2,3-6,-1-1,1 1,0-1,-1 1,1-1,0 1,0-1,0 1,1 0,-1-1,0 1,0-1,1 1,-1-1,1 1,0-1,-1 0,1 1,0-1,0 0,0 1,-1-1,2 0,-1 0,0 0,0 0,0 0,0 0,1 0,-1 0,0 0,1 0,-1-1,1 1,-1-1,1 1,-1-1,1 0,-1 1,1-1,-1 0,1 0,-1 0,1 0,1 0,72-10,-51 4,-2 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49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1 424,'301'-17,"-102"-6,-140 14,-50 13</inkml:trace>
  <inkml:trace contextRef="#ctx0" brushRef="#br0" timeOffset="271.707">114 622,'14'0,"15"0,7 0,2 0,0-5,-3-1,-1 0,-3 1,-1 1,-1 2,-1 1,0 1,-5 0</inkml:trace>
  <inkml:trace contextRef="#ctx0" brushRef="#br0" timeOffset="783.132">311 1,'11'18,"1"-1,1 0,0-1,1 0,1-1,0-1,1 0,0-1,1-1,1-1,0 0,1-1,0-1,0-1,0 0,10 1,-12-4,0 0,-1 1,0 1,0 1,-1 0,0 1,0 0,-1 1,-1 1,1 1,-2-1,11 14,-21-20,0 0,0 1,0-1,-1 1,0-1,0 1,0 0,-1-1,0 1,0 0,0-1,-1 1,0 0,0-1,0 1,-1 0,0-1,0 0,0 1,-1-1,1 0,-1 0,0-1,-1 1,1-1,-1 1,0-1,0 0,-1 0,1-1,-1 1,1-1,-1 0,0 0,-1-1,-40 26,10-8,0 2,1 2,1 1,2 2,-9 9,1 28,33-42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02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0 480,'461'0,"-213"-29,-176 17,-55 7</inkml:trace>
  <inkml:trace contextRef="#ctx0" brushRef="#br0" timeOffset="325.913">28 677,'338'0,"-110"-51,-204 47</inkml:trace>
  <inkml:trace contextRef="#ctx0" brushRef="#br0" timeOffset="1049.869">282 0,'4'17,"1"-1,0 1,1-1,1-1,0 1,1-1,1 0,0-1,1 0,1-1,0 0,1 0,0-1,1-1,0 0,1-1,0 0,0-1,1-1,0 0,1-1,14 5,10 5,-1 1,-1 2,-1 2,-1 1,-1 2,2 4,-34-27,0 0,-1 1,1-1,0 1,-1-1,1 1,-1 0,0 0,0 0,0 0,0 0,0 0,-1 1,0-1,1 1,-1-1,-1 1,1-1,0 1,-1-1,0 1,1 0,-2-1,1 1,0 0,-1-1,1 1,-1-1,0 1,0-1,-1 1,1-1,-1 0,0 1,1-1,-1 0,-1 0,1 0,0-1,-1 1,1 0,-2 0,-170 86,-86 96,255-182,1-1,1 0,-1 1,0-1,0 1,1 0,0 0,-1 0,1 1,0-1,1 1,-1 0,1 0,-1-1,1 2,0-1,1 0,-1 0,1 1,-1 3,4 6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13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37,'19'0,"12"0,4 0,2 0,-1 0,-1 0,-8-5,-2-2,-2 1,1 1,1 2,0 0,2 2,1-4,-5 3,-11 3,-7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13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53,'24'4,"13"3,4-6,1-3,-3 0,-2-1,-3-4,-3-1,-2 0,0 3,-6-4,-2 1,1 1,-4 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10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11 199,'-1'-1,"0"0,0 0,0 1,1-1,-1 0,0 0,1 0,-1-1,0 1,1 0,0 0,-1 0,1 0,-1 0,1-1,0 1,0 0,0 0,0-1,0 1,0 0,0 0,0-1,0 1,1 0,-1 0,0 0,1 0,-1-1,1 1,-1 0,1 0,0 0,0 0,-1 0,1 0,0 0,0 0,0 1,0-1,0 0,0 0,0 1,1-1,11-12,1 1,1 1,-1 0,2 1,0 1,0 0,0 1,1 1,0 1,1 0,-1 1,13-1,-16 2,-1 1,0 0,0 1,1 1,-1 0,1 1,-1 0,1 1,-1 1,1 0,-1 1,0 0,1 1,-11-2,-1-1,1 1,-1-1,0 1,0 0,1 0,-1 0,0 0,0 0,-1 0,1 0,0 1,-1-1,0 1,1-1,-1 1,0 0,0-1,0 1,-1 0,1 0,-1 0,0-1,1 1,-1 0,0 0,-1 0,1 0,0 0,-1-1,0 1,0 1,-37 91,32-83,-10 16,-1-1,-2-1,0-1,-2-1,-8 8,7-10,2 1,0 1,2 1,1 1,-12 23,28-46,-1-1,1 1,0 0,0 0,0-1,1 1,-1 0,1 0,-1 0,1 0,0 0,0 0,0 0,1 0,-1 0,1 0,0 0,-1-1,1 1,0 0,1 0,-1-1,0 1,1-1,0 1,-1-1,1 1,0-1,0 0,1 0,-1 0,0 0,1-1,0 1,4 3,0-1,1 0,-1 0,1-1,0 0,0-1,0 0,1 0,-1-1,0 0,6 0,2-2,1 0,0-2,-1 0,0-1,0 0,0-2,0 1,-1-2,2-1,-1 0</inkml:trace>
  <inkml:trace contextRef="#ctx0" brushRef="#br0" timeOffset="789.313">745 2,'-1'-1,"0"1,0 0,1 0,-1 0,0 0,0-1,0 1,1 0,-1 1,0-1,0 0,0 0,0 0,1 0,-1 1,0-1,0 0,1 0,-1 1,0-1,0 1,1-1,-1 1,1-1,-1 1,0-1,1 1,-1 0,1-1,-1 1,1 0,-1-1,1 1,0 0,-1 0,1-1,0 1,0 0,0 0,-1 0,1-1,0 1,0 0,0 0,0 0,0 0,0-1,1 1,-1 0,0 0,0 0,0-1,1 1,-1 0,1 0,-1-1,0 1,1 0,-1-1,1 1,16 90,4-1,5-1,3 1,-27-83,37 105,-39-111,0 0,0-1,0 1,0 0,1 0,-1 0,0 0,1 0,-1 0,0 0,1 0,0-1,-1 1,1 0,-1 0,1 0,0-1,-1 1,1 0,0-1,0 1,-1-1,1 1,0-1,0 1,0-1,0 0,0 1,0-1,0 0,0 0,0 0,0 0,0 0,0 0,0 0,0 0,-1 0,1 0,0 0,0 0,0-1,0 1,0 0,0-1,0 1,0-1,0 1,-1-1,1 0,0 1,0-1,-1 1,1-1,0 0,-1 0,1 0,32-54,-30 50,68-200,-11 44,-60 162,0-1,0 0,1 1,-1-1,0 0,0 1,1-1,-1 0,0 0,0 1,1-1,-1 0,0 0,1 0,-1 0,1 1,-1-1,0 0,1 0,-1 0,0 0,1 0,-1 0,1 0,-1 0,0 0,1 0,-1 0,0 0,1 0,-1 0,1 0,-1 0,0-1,1 1,-1 0,0 0,1 0,-1-1,0 1,1 0,-1 0,0-1,0 1,1 0,-1-1,0 1,0 0,0-1,1 1,-1 0,0-1,0 1,0 0,0-1,0 1,3 38,-3-35,0 29,2-1,1 0,1 0,2 0,1 0,1-1,2 0,1-1,3 4,29 21,-42-53,1 0,-1 0,1-1,-1 1,1 0,0-1,0 0,-1 1,1-1,0 0,0 0,-1 1,1-2,0 1,0 0,-1 0,1 0,0-1,0 1,-1-1,1 1,0-1,-1 0,1 0,-1 0,1 0,-1 0,1 0,-1 0,0 0,1 0,-1-1,0 1,0-1,0 1,0-1,0 1,11-17,-1-1,0-1,-1 1,-2-2,0 1,5-20,8-19,80-180,-97 215</inkml:trace>
  <inkml:trace contextRef="#ctx0" brushRef="#br0" timeOffset="1183.295">293 849,'100'-15,"425"-76,-145-8,-223 65,-155 33,-1 1,0-1,0 1,0-1,0 1,1 0,-1 0,0 0,0-1,1 1,-1 0,0 0,0 1,1-1,-1 0,0 0,0 1,0-1,1 0,-1 1,0-1,0 1,0 0,0-1,0 1,0 0,0 0,0-1,0 1,0 0,0 1,-1 7</inkml:trace>
  <inkml:trace contextRef="#ctx0" brushRef="#br0" timeOffset="1889.782">603 1356,'-6'6,"6"-6,8-15,78-143,48-30,-124 176,-8 8,1 0,-1 0,1 1,0-1,0 1,1-1,-1 1,1 0,0 0,0 1,0-1,0 1,0 0,0 0,0 0,1 0,-1 1,1 0,2-1,-4 4,0 0,0 0,-1 0,1 1,-1-1,1 1,-1 0,0-1,0 1,0 0,0 0,-1 0,1 0,-1 1,0-1,0 0,0 1,0-1,-1 0,1 1,-1-1,0 1,0-1,0 1,0-1,-1 1,0 2,1 10,1-9,-1 2,0 0,1 0,0 0,0 0,1 0,0-1,0 1,1-1,1 1,-1-1,1 0,1 0,3 5,-5-12,1 0,-1 0,0 0,1-1,-1 0,1 1,-1-1,0-1,1 1,-1 0,1-1,-1 0,0 1,0-1,1-1,-1 1,0 0,0-1,0 0,0 1,0-1,-1 0,1-1,-1 1,1 0,-1-1,0 1,0-1,0 0,0 0,0 0,-1 2,29-30,142-127,-170 156,0 0,-1 1,1-1,0 0,1 0,-1 1,0-1,0 1,1 0,-1 0,1 0,-1 0,1 0,0 0,-1 1,1-1,-1 1,1 0,0 0,0 0,-1 0,1 0,0 1,-1-1,1 1,-1-1,1 1,-1 0,1 0,-1 0,1 1,-1-1,0 0,1 1,-1 0,0-1,0 1,0 0,-1 0,1 0,0 0,-1 1,1-1,-1 0,0 1,0-1,0 1,0 0,17 237,-12-222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15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6 507,'-5'-7,"18"21,9 19,-1 2,-1 0,-2 0,13 39,58 207,-44-163,-45-118,0 1,0-1,0 1,1 0,-1-1,0 1,1-1,-1 1,0-1,1 1,-1-1,0 1,1-1,-1 1,1-1,-1 1,1-1,-1 0,1 1,-1-1,1 0,-1 1,1-1,0 0,-1 0,1 0,-1 0,1 1,0-1,-1 0,1 0,0 0,-1 0,1 0,-1-1,1 1,0 0,-1 0,1 0,0 0,-1-1,1 1,-1 0,1-1,-1 1,1 0,-1-1,1 1,-1 0,1-1,-1 1,0-1,1 1,-1-1,1 1,-1-1,0 0,0 1,1-1,-1 1,17-42,-15 37,23-90,-3 0,-5-1,2-65,-18 152,32-269,-28 275,-4 14</inkml:trace>
  <inkml:trace contextRef="#ctx0" brushRef="#br0" timeOffset="446.214">654 958,'56'-17,"58"-11,-113 28,0 0,0 0,0 0,0 1,0-1,0 0,0 1,0-1,0 1,0-1,0 1,-1 0,1-1,0 1,0 0,-1 0,1-1,0 1,-1 0,1 0,0 0,-1 0,1 0,-1 0,0 0,1 0,-1 0,0 0,0 0,1 0,-1 0,0 0,0 0,0 0,0 0,0 0,-1 0,1 0,0 0,0 0,-1 0,1 0,-1 0,1 0,-1 0,1 0,-1 0,1 0,-1-1,0 1,1 0,-1 0,0 0,-38 45,39-46,-120 141,119-138,1-1,-1 0,1 0,0 1,0-1,0 0,0 0,0 1,1-1,-1 0,1 0,-1 0,1 1,0-1,0 0,0 0,0 0,0 0,0 0,1-1,-1 1,0 0,1-1,0 1,-1 0,1-1,0 0,0 1,0-1,0 0,0 0,0 0,0 0,0-1,0 1,0-1,1 1,-1-1,0 0,0 1,1-1,-1 0,0-1,0 1,1 0,-1-1,0 1,0-1,0 1,0-1,1 0,0-1,7 0,0 0,-1 0,1-1,-1 0,0-1,0 0,0-1,-1 0,0 0,1 0,-2-1,1-1,-1 1,0-1,0 0,3-5,-2-5</inkml:trace>
  <inkml:trace contextRef="#ctx0" brushRef="#br0" timeOffset="881.271">824 140,'7'-9,"1"0,0 0,0 1,1 0,0 1,0 0,0 0,1 1,1 0,-1 1,1 0,-1 0,1 1,1 1,-1 0,3 0,96-3,-107 7,0 0,1 0,-1 0,0 0,0 1,0-1,0 1,0 0,0 0,0 0,-1 0,1 0,-1 0,0 1,1-1,-1 1,0 0,0 0,-1 0,1 0,-1 0,1 0,-1 0,0 0,0 1,0-1,-1 0,1 1,-1-1,0 2,0 2,0 0,-1 0,0 0,-1-1,1 1,-1-1,-1 1,1-1,-1 0,0 0,0 0,-1 0,0 0,0-1,-2 3,-26 47,31-54,1 0,-1 1,1-1,-1 0,1 0,0 1,0-1,0 0,0 1,0-1,0 0,0 1,0-1,0 0,0 1,1-1,-1 0,1 0,-1 1,1-1,-1 0,1 0,0 0,-1 0,1 0,0 0,0 0,0 0,0 0,0 0,0 0,0 0,0-1,0 1,0 0,1-1,-1 1,0-1,0 0,1 1,-1-1,0 0,1 1,61 5,-58-6,113-3,-93 2</inkml:trace>
  <inkml:trace contextRef="#ctx0" brushRef="#br0" timeOffset="1147.16">1417 788,'38'-4,"18"-3,4-3,-4-2,-6 3,-7 1,-6 4,-4 1,-3 2,-2 1,-1 0,-5 0</inkml:trace>
  <inkml:trace contextRef="#ctx0" brushRef="#br0" timeOffset="1849.217">2009 365,'39'117,"-28"-94,157 404,-169-426,1 0,0 1,0-1,0 0,0 1,0-1,1 0,-1 0,0 1,1-1,-1 0,0 0,1 0,0 1,-1-1,1 0,0 0,-1 0,1 0,0 0,0 0,0 0,0 0,0-1,0 1,0 0,0 0,0-1,0 1,0-1,1 1,-1-1,0 1,0-1,0 0,1 0,-1 0,0 1,1-1,-1 0,0 0,0-1,1 1,-1 0,0 0,0-1,1 1,-1-1,0 1,0-1,0 1,0-1,1 0,-1 1,0-1,0 0,-1 0,1 0,0 0,0 0,0-1,11-16,-2-2,-1 1,0-1,-1 0,-1-1,1-9,19-52,145-408,-168 476</inkml:trace>
  <inkml:trace contextRef="#ctx0" brushRef="#br0" timeOffset="2118.329">2686 874,'5'24,"2"12,-1 6,-1-1,-2-6</inkml:trace>
  <inkml:trace contextRef="#ctx0" brushRef="#br0" timeOffset="2583.756">2969 55,'3'-5,"0"1,0 0,1 0,-1 1,1-1,0 1,0-1,0 1,0 1,1-1,-1 1,1-1,0 1,0 1,0-1,0 1,0-1,0 1,0 1,0-1,0 1,5 0,-8 0,1 0,0-1,-1 2,1-1,-1 0,1 0,-1 1,1-1,-1 1,1 0,-1 0,0 0,1 0,-1 0,0 1,0-1,0 1,0-1,0 1,0 0,0 0,-1 0,1-1,-1 2,1-1,-1 0,0 0,1 0,-1 1,-1-1,1 1,0-1,0 1,-1-1,0 1,1-1,-1 1,0-1,0 1,0-1,-1 1,1-1,0 1,-1-1,0 2,-24 62,21-58,0-1,0 1,1 0,0 0,1 0,-1 1,2-1,-1 0,1 1,0-1,1 1,0-1,0 1,1-1,0 2,2-7,0 1,1 0,-1-1,1 0,0 0,0 0,0 0,0-1,0 0,0 1,1-2,-1 1,1 0,0-1,-1 0,1 0,0 0,0-1,-1 1,1-1,0 0,0-1,0 1,-1-1,1 0,3-1,5 1,75-13,-63 6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22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1 284,'73'0,"177"-11,19-25,-193 26,-86 14,-2 2</inkml:trace>
  <inkml:trace contextRef="#ctx0" brushRef="#br0" timeOffset="269.725">113 510,'34'-5,"15"-2,5 1,3 1,-5-3,-5-1,-6 2,0 2,-3 1,-3 3,-2 0,-3 0,0 2,-7 4,-6 1</inkml:trace>
  <inkml:trace contextRef="#ctx0" brushRef="#br0" timeOffset="1182.092">423 1,'81'61,"111"42,45-4,-235-99,-1 0,1 0,-1 0,0 1,1-1,-1 0,0 1,0-1,1 1,-1-1,0 1,0 0,0-1,1 1,-1 0,0 0,0 0,0 0,0 0,-1 0,1 0,0 0,0 0,-1 1,1-1,0 0,-1 0,1 1,-1-1,0 0,1 1,-1-1,0 0,0 1,0-1,0 0,0 1,0-1,0 0,-1 1,1-1,0 0,-1 1,1-1,-1 0,1 1,-1-1,0 0,1 0,-1 0,0 0,0 0,0 0,0 0,0 0,0 0,0 0,0 0,0-1,-1 1,-113 72,-125 121,170-114,61-64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1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0 174,'2'-5,"0"0,0 0,0 0,1 1,-1-1,1 1,0 0,1-1,-1 1,1 1,-1-1,1 0,1 1,-1 0,0 0,3-1,-7 4,20-13,2 2,-1 0,2 1,-1 1,1 1,1 2,11-3,-22 6,15-4,-1 1,2 2,-1 1,0 1,0 1,25 3,-51-2,1 0,-1 0,0 0,0 1,1-1,-1 1,0-1,0 1,1 0,-1 0,0 0,0 0,0 0,0 0,-1 1,1-1,0 1,0-1,-1 1,1 0,-1 0,1 0,-1 0,0 0,0 0,0 0,0 0,0 0,0 0,-1 0,1 1,-1-1,0 0,1 0,-1 1,0-1,0 0,0 1,-1-1,1 0,0 1,-1-1,0 0,1 0,-1 0,0 0,0 1,0-1,-2 1,-10 25,-1-1,-2 0,0-2,-2 0,-1 0,-1-2,-1 0,-1-2,-4 3,-47 55,71-77,1 0,-1 1,1-1,0 1,0-1,0 1,1-1,-1 1,1 0,-1-1,1 1,0 0,0-1,0 1,0 0,0-1,1 1,-1 0,1-1,0 1,0-1,0 1,0-1,0 1,1-1,-1 0,1 1,-1-1,1 0,0 0,0 0,0 0,0-1,0 1,0 0,0-1,1 1,4 3,0-1,0 0,0 0,0 0,1-1,-1 0,1-1,0 0,-1 0,1 0,0-1,0 0,0-1,1 0,-1 0,0-1,0 0,0 0,0-1,1 0,94-28,-85 23</inkml:trace>
  <inkml:trace contextRef="#ctx0" brushRef="#br0" timeOffset="683.252">847 89,'18'39,"67"244,-84-282,-1 1,0-1,0 0,1 0,-1 0,0 0,1 0,-1 0,1 0,0 0,-1 0,1 0,0 0,0 0,-1 0,1 0,0 0,0-1,0 1,0 0,0-1,0 1,0-1,0 1,0-1,0 1,1-1,-1 0,0 0,0 1,0-1,0 0,1 0,-1 0,0 0,0 0,0-1,0 1,0 0,1 0,-1-1,0 1,0-1,0 1,0-1,0 1,0-1,0 0,0 0,0 1,0-1,-1 0,1 0,0 0,0 0,-1 0,16-18,-2 0,0-1,-1-1,-1 0,-1-1,-1 0,0-4,14-26,32-55,-56 106,0 0,1 1,-1-1,0 0,0 1,0-1,1 1,-1-1,0 1,1-1,-1 0,0 1,1-1,-1 1,1 0,-1-1,1 1,-1-1,1 1,-1 0,1-1,-1 1,1 0,0 0,-1-1,1 1,-1 0,1 0,0 0,-1 0,1 0,0 0,-1 0,1 0,0 0,-1 0,1 0,-1 0,1 0,0 0,-1 1,1-1,-1 0,1 1,0-1,-1 0,1 1,-1-1,1 0,-1 1,1-1,-1 1,0-1,1 1,-1-1,0 1,1-1,-1 1,0 0,1-1,-1 1,0-1,0 1,0 0,7 43,-7-31,0 1,1-1,0 1,1-1,0 1,1-1,1 0,0 0,1-1,0 1,1-1,1 0,-1 0,2-1,0 0,0 0,8 7,-14-16,1-1,-1 0,0 1,0-1,1 0,-1 0,0 0,1 0,-1-1,1 1,-1-1,1 0,-1 1,1-1,0 0,-1 0,1-1,-1 1,1-1,-1 1,1-1,-1 0,0 0,1 0,-1 0,0 0,1 0,-1-1,0 1,0-1,0 1,0-1,-1 0,1 0,0 0,0 0,53-84,-50 78,108-224,-102 208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4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0 170,'267'-39,"306"-53,-437 64,-90 20,-25 6</inkml:trace>
  <inkml:trace contextRef="#ctx0" brushRef="#br0" timeOffset="703.546">340 735,'53'-114,"5"4,31-39,-87 145,64-73,-63 78,0 0,0 0,0 0,0 1,0 0,-1-1,1 1,-1 0,1 0,-1 0,0 1,1-1,-1 1,0-1,-1 1,1 0,0-1,-1 1,0 0,1 0,-1 0,0 0,-1 0,1 1,0-1,-1 1,2 0,8 38,-11-38,1 0,0 0,0 0,0 0,0 0,1 0,-1 0,1 0,0 0,1-1,-1 1,0 0,1-1,0 1,0-1,0 1,0-1,1 0,-1 0,1 0,0 0,0 0,0-1,0 1,0-1,1 0,-1 0,0 0,1-1,0 1,-1-1,1 1,0-1,0-1,2 1,1-3,1-2,0 1,-1-1,0 0,0 0,0-1,-1 0,1 0,-1-1,0 0,-1 0,2-2,8-6,156-141,-169 152,1 0,0 0,-1 1,1 0,0-1,0 1,0 0,1 0,-1 0,0 1,1-1,-1 1,1 0,0 0,-1 0,1 1,0-1,-1 1,1 0,0 0,0 0,0 0,-1 1,1-1,0 1,-1 0,1 0,-1 0,1 1,-1 0,1-1,-1 1,0 0,0 0,0 1,0-1,2 2,-2 7,0-1,-1 0,0 1,-1 0,0-1,0 1,-1 0,-1-1,0 1,-1 6,0-6,1 0,0 0,1 0,0 0,1 0,0 0,1 0,0 0,4 9,19 10,-9-22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0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613,'5'0,"6"0,7 0,4 0,3 0,3 0,1 0,1 0,-1-5,0-1,0 0,0 1,0 1,-6 2</inkml:trace>
  <inkml:trace contextRef="#ctx0" brushRef="#br0" timeOffset="235.433">1271 867,'24'0,"13"0,4-5,1-1,-3-1,-2 2,-3 2,-3 1,-7-4,-6-1</inkml:trace>
  <inkml:trace contextRef="#ctx0" brushRef="#br0" timeOffset="-1795.077">1 444,'91'255,"-68"-187,-4 0,-2 1,2 38,0-35,-18-71,-1-1,0 1,1-1,-1 0,0 1,1-1,-1 0,0 1,1-1,-1 0,1 1,-1-1,0 0,1 0,-1 0,1 1,-1-1,1 0,-1 0,1 0,-1 0,1 0,-1 0,1 0,-1 0,1 0,-1 0,1 0,-1 0,1 0,-1 0,0-1,1 1,-1 0,1 0,-1 0,1-1,-1 1,0 0,1-1,-1 1,1 0,-1-1,0 1,1 0,-1-1,0 1,0-1,1 1,-1-1,0 1,0 0,0-1,0 1,0-1,1 1,-1-1,0 1,0-1,0 1,0-1,11-32,103-464,-84 308,-28 163</inkml:trace>
  <inkml:trace contextRef="#ctx0" brushRef="#br0" timeOffset="-658.979">452 924,'77'-15,"-69"12,0 1,0-1,1 1,-1 1,0 0,1 0,-1 0,1 1,-1 1,1-1,-1 1,7 2,-14-2,1 0,-1-1,1 1,-1 0,0 0,1 0,-1 0,0 1,1-1,-1 0,0 0,0 1,0-1,0 1,-1-1,1 1,0-1,-1 1,1-1,0 1,-1 0,0-1,1 1,-1 0,0-1,0 1,0 0,0 0,0-1,-1 1,1 0,0-1,-1 1,1 0,-1-1,0 1,1-1,-1 1,0-1,0 1,0-1,-1 1,-43 64,-52 19,97-85,-1 1,0-1,0 0,1 0,-1 1,0-1,1 1,-1-1,0 1,1-1,-1 1,1-1,-1 1,1 0,-1-1,1 1,-1 0,1-1,0 1,-1 0,1-1,0 1,-1 0,1 0,0 0,0-1,0 1,0 0,0 0,0 0,0-1,0 1,0 0,0 0,0 0,1-1,-1 1,0 0,0 0,1-1,-1 1,1 0,-1-1,1 1,-1 0,1-1,-1 1,1-1,-1 1,1-1,0 1,-1-1,1 1,0-1,-1 1,1-1,0 0,0 0,-1 1,1-1,0 0,0 0,0 0,0 0,58 5,-54-5,122-31,-105 21</inkml:trace>
  <inkml:trace contextRef="#ctx0" brushRef="#br0" timeOffset="3367.931">537 77,'216'-67,"-214"65,1 1,-1 0,0 0,1 0,-1 0,1 0,-1 1,1-1,-1 1,1-1,0 1,-1 0,1 0,-1 0,1 1,0-1,-1 0,1 1,-1 0,1 0,-1 0,1 0,-1 0,0 0,0 0,1 1,-1-1,0 1,0 0,0-1,0 1,-1 0,1 0,-1 0,1 1,-1-1,1 0,-1 0,0 1,0-1,0 1,-1-1,1 3,-2 2,0 1,-1-1,0 1,-1-1,0 0,0 0,0 0,-1 0,0-1,0 1,-1-1,0 0,0 0,0-1,-1 0,1 0,-6 3,-32 38,43-45,-1-1,1 1,-1 0,1-1,-1 1,1 0,0 0,-1-1,1 1,0 0,0 0,0 0,-1 0,1-1,0 1,0 0,0 0,0 0,0 0,1-1,-1 1,0 0,0 0,0 0,1-1,-1 1,0 0,1 0,-1-1,1 1,-1 0,1-1,-1 1,1-1,0 1,-1 0,1-1,0 1,-1-1,1 1,0-1,-1 0,1 1,0-1,0 0,0 0,-1 1,1-1,0 0,0 0,0 0,0 0,-1 0,1 0,0 0,0 0,0-1,58 5,-54-4,114-2,-94 2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7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1 340,'10'94,"31"157,96 166,-137-415,0-1,0 0,0 1,0-1,1 0,-1 0,0 1,0-1,1 0,-1 0,1 1,-1-1,1 0,0 0,-1 0,1 0,0 0,0 0,0 0,0 0,0 0,0 0,0 0,0-1,0 1,0 0,0-1,0 1,1-1,-1 1,0-1,0 0,1 1,-1-1,0 0,0 0,1 0,-1 0,0 0,1 0,-1 0,0-1,0 1,1 0,-1-1,0 1,0-1,1 1,-1-1,0 0,0 1,0-1,0 0,0 0,0 0,42-107,-31 66,106-357,-40 165,-75 226,-6 14</inkml:trace>
  <inkml:trace contextRef="#ctx0" brushRef="#br0" timeOffset="282.97">593 961,'0'24,"0"12,0 6,5-5,1-9</inkml:trace>
  <inkml:trace contextRef="#ctx0" brushRef="#br0" timeOffset="1109.757">876 57,'52'-19,"91"-18,-45 45,-96-7,0-1,1 1,-1 0,0 0,0 1,0-1,0 0,0 1,0-1,0 1,0-1,-1 1,1 0,-1 0,1 0,-1 0,0 0,1 0,-1 0,0 1,0-1,-1 0,1 1,0-1,-1 0,0 1,1-1,-1 1,0-1,0 0,0 1,-1-1,1 1,-1-1,1 0,-1 1,0 1,-4 9,0-1,-1 1,-1-1,0 0,0 0,-1-1,0 0,-1 0,-2 0,-27 37,36-46,1-1,-1 1,1 0,0-1,-1 1,1 0,0 0,0 0,0 0,0 0,0 0,1 0,-1 0,0 1,1-1,0 0,0 0,-1 0,1 1,0-1,1 0,-1 0,0 0,1 1,-1-1,1 0,0 0,0 0,-1 0,1 0,1 0,-1 0,0 0,0-1,1 1,-1 0,1-1,-1 1,1-1,0 1,0-1,0 0,-1 0,1 0,0 0,0 0,0 0,1 0,-1-1,0 1,0-1,0 0,2 1,14 1,0-1,0 0,0-2,0 0,0-1,0 0,-1-2,1 0,6-3,24-2,-26 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59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31,'7'-5,"0"1,0 1,0-1,1 1,-1 1,1-1,0 1,0 0,0 1,0 0,0 0,0 1,0 0,8 1,-1-1,142 18,-129-13,-1 0,1-2,0-1,0-1,0-2,18-2,-23-2,-4-2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36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1 282,'14'0,"10"0,5 0,3 0,1 0,-1 0,-1-4,5-3,0 1,-1 2,-2-5,-2 1,0 1,-2 2,-1 1,-5 2</inkml:trace>
  <inkml:trace contextRef="#ctx0" brushRef="#br0" timeOffset="271.022">227 1,'0'38,"0"18,0 4,0-4,0-6,0-7,0-6,4-4,3-4,-1-1,-1-1,3-5,0-1,5-4,-2-6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48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1,'24'4,"13"2,4 0,1-1,-2-1,-4-2,-2-1,-3-1,-1 0,-2 0,0 5,0 1,-1 0,-4-6,-2-3,-3-1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48.3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69,'34'0,"20"-5,6-1,3 0,-5 1,-8-3,-7-1,-6 2,-5 2,-3 1,-1-3,-6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47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51,'4'2,"-1"-1,1 1,0 0,0 0,-1 1,0-1,1 1,-1-1,0 1,0 0,0 0,-1 0,1 1,-1-1,0 1,1-1,-2 1,1 0,0 0,16 39,-2 0,-2 1,-2 1,6 41,10 39,30 114,-59-238,1 0,0-1,-1 1,1 0,0 0,0 0,0-1,0 1,0 0,0 0,0 0,0 0,0-1,0 1,0 0,0 0,0 0,1-1,-1 1,0 0,1 0,-1 0,0-1,1 1,-1 0,1-1,-1 1,1 0,0-1,-1 1,1-1,-1 1,1-1,0 1,0-1,-1 0,1 1,0-1,0 0,-1 1,1-1,0 0,0 0,0 0,0 0,-1 0,1 0,0 0,0 0,0 0,0 0,-1 0,1-1,0 1,0 0,0 0,-1-1,1 1,0-1,-1 1,1-1,0 1,-1-1,1 1,0-1,-1 1,1-1,41-131,149-407,-170 457,-54 180,23-71</inkml:trace>
  <inkml:trace contextRef="#ctx0" brushRef="#br0" timeOffset="420.207">508 588,'77'-30,"20"6,-94 24,0 0,-1-1,1 1,-1 0,1 0,-1 1,1-1,0 1,-1-1,1 1,-1 0,0 0,1 0,-1 0,0 0,1 0,-1 1,0-1,0 1,0 0,0-1,0 1,-1 0,1 0,0 0,-1 0,0 1,1-1,-1 0,0 1,0-1,0 0,-1 1,1-1,0 1,-1 1,-1 6,0 0,-1 0,0 0,-1 0,0 0,0-1,-1 1,-1-1,1 0,-2 0,1 0,-1-1,0 0,-1 0,0 0,0-1,-3 2,-12 17,-41 61,63-86,-1 1,0-1,1 1,-1-1,0 1,1 0,0-1,-1 1,1 0,0 0,0-1,0 1,0 0,0-1,1 1,-1 0,0-1,1 1,-1 0,1-1,0 1,-1-1,1 1,0-1,0 1,0-1,0 1,0-1,0 0,1 0,-1 1,0-1,1 0,-1 0,0 0,1-1,-1 1,1 0,0 0,-1-1,1 1,0-1,-1 0,1 1,1-1,81 4,34-32,-93 19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45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113 311,'350'-17,"-133"-12,-215 28,12-2,-1 0,1 1,0 1,0 0,0 1,0 0,-1 1,11 2,-7 3</inkml:trace>
  <inkml:trace contextRef="#ctx0" brushRef="#br0" timeOffset="286.477">0 650,'338'-46,"-107"23,-121 7,-86 15</inkml:trace>
  <inkml:trace contextRef="#ctx0" brushRef="#br0" timeOffset="748.172">367 0,'0'7,"1"0,0 0,0 0,1 0,-1 0,1 0,1-1,-1 1,1-1,1 0,-1 0,1 0,0 0,0 0,1-1,-1 0,1 0,0 0,1-1,-1 1,1-1,0-1,0 1,0-1,0 0,1 0,2 0,332 113,-334-114,0-1,1 1,-1 0,0 1,0 0,0 0,0 0,-1 1,1 0,-1 0,0 1,0 0,-1 0,1 0,-1 0,0 1,0 0,-1 0,0 1,0-1,-1 1,1 0,-1 0,-1 0,1 0,-1 2,-2-1,0 0,0 0,-1 0,0 0,-1 0,0 0,0 0,-1-1,1 1,-2-1,1 0,-1 1,0-2,-1 1,1 0,-1-1,-1 0,-1 1,-116 97,102-88,-50 29,58-39,-1 1,1 1,1 0,0 1,0 0,1 1,0 1,0-1,1 1,1 1,0 0,-1 2,2 5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3:49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1158,'-2'0,"1"-1,-1 1,1-1,0 1,0-1,-1 1,1-1,0 0,0 0,0 0,-1 0,1 1,0-2,0 1,1 0,-1 0,0 0,0 0,0 0,1-1,-1 1,1 0,-1-1,1 1,-1 0,1-1,0 1,0-1,-1 1,1 0,0-1,1 1,-1-1,0 1,0-1,0 1,1 0,-1-1,1 1,-1 0,1-1,0 1,-1 0,1 0,0 0,0-1,0 1,0 0,0 0,0 0,0 0,0 1,0-1,0 0,1 0,-1 1,0-1,0 0,1 1,-1 0,1-1,-1 1,29-12,0 1,1 1,0 2,1 1,0 2,23-2,-42 6,-10-1,0 1,0 0,1 0,-1 1,0-1,1 1,-1-1,0 1,1 0,-1 0,1 1,-1-1,0 1,1-1,-1 1,0 0,0 0,1 1,-1-1,0 1,0-1,0 1,-1 0,1 0,0 0,-1 1,1-1,-1 1,0-1,0 1,0 0,0-1,0 1,-1 0,1 1,-1-1,0 0,0 0,0 0,0 1,-1-1,1 0,-1 2,-4 10,-1 1,-1-1,0 0,-1-1,-1 0,0 0,-1 0,0-1,-1 0,-1-1,0-1,0 1,-1-2,-1 1,-44 48,25-25,23-26,0 1,0 0,1 0,1 1,0 0,0 0,1 1,0-1,-4 12,9-19,1 0,0 0,-1 0,1 0,0 0,1-1,-1 1,0 0,1 0,0 0,0 0,0-1,0 1,0 0,0-1,0 1,1-1,0 1,-1-1,1 0,0 0,0 0,0 0,0 0,1 0,-1 0,1-1,-1 1,1-1,0 1,85 30,-70-32,0-1,1 0,-1-2,0 0,-1-1,1 0,0-2,-1 0,0-1,-1-1,0 0,7-5,-2 0,-4 1</inkml:trace>
  <inkml:trace contextRef="#ctx0" brushRef="#br0" timeOffset="632.127">1131 988,'-1'44,"2"0,3 0,1 0,2 0,8 22,-15-65,47 116,-45-114,0 0,0 0,0 0,0 0,0 0,1 0,-1-1,1 1,0-1,0 0,0 0,0 0,0 0,0-1,0 1,1-1,-1 1,1-1,-1 0,1-1,-1 1,1-1,-1 1,1-1,0 0,-1-1,1 1,0 0,-1-1,1 0,-1 0,1 0,-1 0,7-5,0-1,0 1,-1-2,0 1,0-1,-1 0,0-1,-1 0,0 0,0-1,3-7,-8 14,83-136,-85 140,0 0,1-1,-1 1,0-1,0 1,1-1,-1 1,1-1,-1 1,0-1,1 0,-1 1,1-1,-1 1,1-1,-1 0,1 0,-1 1,1-1,0 0,-1 0,1 0,-1 1,1-1,-1 0,1 0,0 0,-1 0,1 0,-1 0,1 0,0 0,-1 0,1-1,-1 1,1 0,0 0,-1-1,1 1,-1 0,1 0,-1-1,1 1,-1-1,1 1,-1 0,0-1,1 1,-1-1,1 0,2 14,7 24,-10-29,1-1,0 0,1 0,-1 0,1 1,1-2,-1 1,1 0,0 0,1-1,0 0,0 0,0 0,1 0,0-1,0 1,0-1,0 0,1-1,0 1,1-1,0-4,-1-1,1 0,0 0,-1-1,1 0,-1 0,1 0,-1-1,0 0,0 0,0-1,0 1,-1-1,1-1,-1 1,0-1,-1 0,1 0,-1 0,0 0,0-1,3-5,144-236,-95 132,-46 91</inkml:trace>
  <inkml:trace contextRef="#ctx0" brushRef="#br0" timeOffset="978.506">538 1807,'260'-13,"0"-11,144-37,-370 56,273-35,-278 40</inkml:trace>
  <inkml:trace contextRef="#ctx0" brushRef="#br0" timeOffset="1619.277">848 2372,'257'-286,"-110"127,-147 158,0 0,1 0,-1 0,1 0,-1 0,1 1,-1-1,1 0,-1 0,1 0,0 0,-1 1,1-1,0 0,0 1,0-1,0 1,-1-1,1 1,0-1,0 1,0-1,0 1,0 0,0 0,0-1,0 1,0 0,0 0,0 0,0 0,1 0,-1 0,0 1,0-1,0 0,0 0,0 1,0-1,-1 1,1-1,0 1,0-1,0 1,0-1,0 1,-1 0,1 0,0-1,-1 1,1 0,0 0,-1 0,1 0,-1-1,1 2,9 185,-9-185,-1 1,1-1,0 0,0 0,0 0,1-1,-1 1,0 0,1 0,-1-1,1 1,-1 0,1-1,0 0,0 1,0-1,-1 0,1 0,0 0,1 0,-1 0,0-1,0 1,0-1,0 1,1-1,-1 0,0 0,0 0,0 0,1 0,-1 0,0-1,0 1,1-1,71-34,173-173,-246 206,1-1,-1 1,1 0,0-1,0 1,0 0,0 0,0 0,1 0,-1 1,1-1,-1 1,1-1,-1 1,1 0,0 0,0 0,-1 0,1 0,0 1,0-1,0 1,0 0,0 0,0 0,0 0,0 1,-1-1,1 1,0 0,0-1,0 1,-1 0,1 1,0-1,-1 0,1 1,-1 0,1-1,-1 1,0 0,0 0,0 1,0-1,2 11,-1 1,-1-1,0 0,-1 1,0 0,-1-1,0 1,-2 6,8 95,24-50,-16-50</inkml:trace>
  <inkml:trace contextRef="#ctx0" brushRef="#br0" timeOffset="2193.716">2288 1695,'34'4,"15"-2,5-2,2-2,-3 1,-6 0,-1 0,-4-5,-5-1,-2 1,-4 1,-2 1,-1 2,-5 1</inkml:trace>
  <inkml:trace contextRef="#ctx0" brushRef="#br0" timeOffset="2435.827">2598 1440,'5'33,"1"17,-4 9,-4-1,0-1,-1 0,-4-5,-1-2,0-4,3-6,1-4,6-4,8-8,3-7</inkml:trace>
  <inkml:trace contextRef="#ctx0" brushRef="#br0" timeOffset="2863.828">3106 1186,'11'22,"-1"0,-1 1,-1 0,-1 0,-1 1,-2 0,0 0,-1 1,-1-1,-2 1,0-1,-3 17,11 134,60 119,-68-293,0 0,0 0,-1 0,1 0,0 0,0 0,0 0,0 0,0 0,0 0,0 0,0 0,1 0,-1 0,0 0,0-1,1 1,-1 0,1 0,-1 0,1 0,-1 0,1-1,0 1,-1 0,1 0,0-1,0 1,-1 0,1-1,0 1,0-1,0 1,0-1,0 0,0 1,-1-1,1 0,0 1,0-1,0 0,0 0,0 0,0 0,0 0,0 0,0 0,0-1,0 1,0 0,0 0,0-1,0 1,0 0,0-1,0 1,0-1,-1 0,1 1,0-1,0 1,-1-1,1 0,0 0,7-12,0-1,-1 0,0 0,-1-1,-1 0,0 0,-1 0,2-16,12-35,163-469,-143 443,-31 80</inkml:trace>
  <inkml:trace contextRef="#ctx0" brushRef="#br0" timeOffset="3117.696">3699 1863,'-9'34,"-9"11,-1 2,3-1,9-10,6-9</inkml:trace>
  <inkml:trace contextRef="#ctx0" brushRef="#br0" timeOffset="3499.914">3924 988,'8'-6,"0"1,1-1,0 1,0 1,0 0,0 0,0 1,1 0,0 0,0 1,-1 0,1 1,0 0,0 1,0 0,0 1,0 0,0 0,0 1,0 0,0 1,2 1,-10-3,1 0,-1 1,0-1,0 1,0 0,0-1,0 1,0 0,-1 0,1 0,-1 1,1-1,-1 0,0 0,0 1,0-1,0 1,0-1,-1 1,1-1,-1 1,1-1,-1 1,0 0,0-1,0 1,0-1,-1 1,1 0,-1-1,0 1,1-1,-1 1,0-1,-1 1,-54 85,36-63,18-24,0 1,1-1,-1 1,0 0,1 0,-1 0,1 0,-1 0,1 0,0 0,0 0,0 0,0 1,1-1,-1 0,0 1,1-1,0 0,-1 1,1-1,0 1,0-1,0 1,1-1,-1 0,1 1,-1-1,1 0,0 1,0-1,0 0,0 0,0 1,0-1,1 0,-1 0,1-1,-1 1,1 0,0 0,0-1,1 2,109 6,-29-7,-58 3</inkml:trace>
  <inkml:trace contextRef="#ctx0" brushRef="#br0" timeOffset="4445.458">482 508,'-10'-4,"-1"-1,1 2,-1-1,0 1,0 1,0 0,0 1,0 0,0 0,-1 1,1 1,0 0,0 0,0 1,0 1,0 0,0 0,0 1,1 0,0 1,0 0,0 1,1 0,-1 1,2 0,-1 0,1 0,0 1,0 1,1-1,0 1,1 1,0-1,-5 10,-2 20,2 1,1 0,2 1,2 0,2 0,1 0,2 1,2-1,3 8,25 266,-26-166,-6 0,-7 0,-17 75,-21 67,35-219,8-54,1-1,1 1,1 0,1 0,0 0,1 0,1-1,3 18,-3-31,0-1,0 1,1-1,-1 0,1 0,0 1,0-1,0-1,0 1,1 0,-1 0,1-1,-1 1,1-1,0 0,0 0,0 0,1 0,-1-1,0 1,0-1,1 0,-1 0,1 0,-1 0,4 0,105 0,-75-4,77 2,-89 1</inkml:trace>
  <inkml:trace contextRef="#ctx0" brushRef="#br0" timeOffset="5401.397">4150 424,'34'-1,"0"1,0 2,0 1,-1 2,1 1,-1 2,17 6,-45-10,1 1,-1 0,0-1,0 2,0-1,-1 0,0 1,0 0,0 0,-1 0,0 1,0-1,0 1,-1-1,0 1,0 0,-1 0,0 0,0 0,-1 0,0 0,0 0,0 0,-1 0,0 0,0 0,-1 0,-2 5,1 30,1 908,-25-649,-4-36,31-248,1-14,0 0,-1 1,0-1,1 1,-1-1,0 1,0-1,-1 1,1-1,-1 1,0-1,0 1,0-1,0 0,-1 0,1 1,-1-1,0 0,0 0,0 0,0-1,0 1,-1-1,1 1,-1-1,1 0,-3 2,-19 4,-1-1,1-1,-1-1,0-1,0-2,-15 0,-61 9,-29 5,104-15</inkml:trace>
  <inkml:trace contextRef="#ctx0" brushRef="#br0" timeOffset="5965.888">4857 1,'-20'33,"-5"17,0 4,6-3,0-4,4-6,4-5,-1-4,2-7</inkml:trace>
  <inkml:trace contextRef="#ctx0" brushRef="#br0" timeOffset="6212.555">5110 198,'-33'38,"-17"18,-9 9,1-2,6-2,6-7,7-7,4-7,5-6,6-3,3-8,5-2,5-6</inkml:trace>
  <inkml:trace contextRef="#ctx0" brushRef="#br0" timeOffset="6514.404">4941 622,'274'-27,"-272"27,-1-1,1 1,0 0,-1-1,1 1,0 0,0 0,-1 0,1 0,0 1,-1-1,1 0,0 1,-1-1,1 1,-1 0,1-1,0 1,-1 0,0 0,1 0,-1 0,1 0,-1 0,0 1,0-1,0 0,0 0,0 1,0-1,0 1,0-1,-1 1,1 0,0-1,-1 1,1-1,-1 1,0 0,0-1,1 1,-1 0,0 0,0-1,-1 1,1 0,0-1,-1 1,1 0,-1-1,1 1,-1 0,-7 12,-2 0,0 0,0-1,-1 0,-1-1,0 0,0-1,-1 0,-1-1,0-1,-5 3,-15 12,24-17,-43 37,53-43,-1 0,0 0,0 0,0 0,0 0,1 0,-1 0,0 0,1 0,-1 0,1 1,-1-1,1 0,0 0,-1 0,1 1,0-1,0 0,0 0,0 1,0-1,0 0,0 1,1-1,-1 0,0 0,1 0,-1 1,1-1,-1 0,1 0,-1 0,1 0,0 0,0 0,-1 0,1 0,0 0,0 0,0 0,0-1,0 1,0 0,0-1,1 1,6 2,0-1,0 0,0-1,0 0,0 0,1-1,-1 0,0 0,0-1,0 0,1 0,-1-1,0 0,3-2,28-3,-13 3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4:02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1,'537'0,"-513"0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4:02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80,'66'1,"152"-13,35-51,-229 57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4:17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1520,'-22'0,"11"0,23 0,228-11,203-57,118-23,-177 44,7 9,-157 11,-210 25</inkml:trace>
  <inkml:trace contextRef="#ctx0" brushRef="#br0" timeOffset="35310.06">425 24,'-39'-17,"26"15,1 0,-1 0,0 2,0-1,0 2,1-1,-1 2,0 0,1 0,-1 2,1-1,0 1,0 1,0 0,1 1,-1 0,1 1,1 0,-1 1,1 0,1 0,0 1,0 0,0 1,1 0,1 0,0 1,0 0,1 0,0 1,1 0,1 0,0 0,0 0,1 1,1-1,0 1,0 9,0 48,4 0,3-1,5 17,1 21,21 344,-34 128,-53-37,27-337,27-202,1-1,-1 1,1 0,0-1,-1 1,1 0,0-1,1 1,-1 0,0 0,1-1,0 1,-1-1,1 1,0 0,0-1,0 1,1-1,-1 0,1 1,-1-1,1 0,0 0,0 0,0 0,0 0,0-1,0 1,0-1,1 1,-1-1,1 0,-1 0,1 0,-1 0,1 0,0 0,-1-1,2 1,91-15,-89 11,1 1,-1-1,0 1,1 1,-1-1,1 1,0 1,-1-1,1 1,0 0,0 1,-1-1,1 1,0 0,-1 1,1 0,-1 0,3 2,9 8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4:54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3 256,'0'0,"-1"1,1-1,0 0,0 1,-1-1,1 1,0-1,0 1,0-1,0 1,0-1,0 1,0-1,0 1,0-1,0 1,0-1,0 1,0-1,0 0,0 1,0-1,1 1,-1-1,0 1,0-1,1 1,-1-1,0 0,0 1,1-1,-1 0,0 1,1-1,-1 0,1 1,-1-1,0 0,1 0,-1 1,1-1,-1 0,1 0,-1 0,1 0,-1 0,1 0,-1 0,1 0,-1 0,1 0,-1 0,1 0,-1 0,0 0,1 0,-1 0,1 0,18 4,1 0,-1-1,1-1,0-1,-1-1,20-2,0 2,206-30,-216 24,-23 0</inkml:trace>
  <inkml:trace contextRef="#ctx0" brushRef="#br0" timeOffset="448.445">229 1,'-5'4,"0"1,0 0,1 0,0 0,0 0,0 1,0 0,1 0,0 0,0 0,1 0,0 0,0 1,0-1,1 1,0 0,0-1,0 1,1 0,0 0,1-1,-1 1,1 0,1-1,-1 1,1-1,0 1,1-1,0 3,1 9,0 10,-1 1,-2-1,-1 0,-1 0,-1 1,-2-1,-5 23,-4 136,14-175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59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1,'29'5,"19"-4,10-1,2-1,-6-1,-2 1,-5 0,-6 0,-5 1,-9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4:57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87 960,'-9'-20,"-4"44,-20 140,2 37,32-61,0-136,0 1,0-1,0 0,0 0,1 0,0 0,0 0,0 0,0 0,0-1,1 1,-1-1,1 0,0 0,0 0,1 0,-1 0,0 0,1-1,0 0,0 0,-1 0,1 0,0 0,0-1,1 0,-1 0,0 0,0 0,1-1,-1 1,0-1,2 0,11 0,1 0,-1 0,1-2,-1 0,0-1,0-1,12-5,17-10,-27 10</inkml:trace>
  <inkml:trace contextRef="#ctx0" brushRef="#br0" timeOffset="451.47">511 819,'-10'9,"1"-1,0 1,1 0,0 1,1 0,0 0,0 1,1 0,0 0,1 1,0-1,1 1,1 0,0 0,0 0,1 1,0-1,1 1,1 5,8 47,-1 97,-49 128,24-160,6 0,3 56,-11-79,20-99,4-5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6:30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1806 367,'0'0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9:10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0,'-3'1,"-1"0,1 1,0-1,-1 1,1-1,0 1,0 0,0 0,0 1,0-1,1 1,-1-1,1 1,-1 0,1 0,0 0,0 0,0 0,1 1,-1-1,1 0,0 1,0-1,0 1,0 0,1-1,-1 1,1-1,0 1,0 0,0-1,1 1,-1 0,1 2,-5 30,-69 249,55-205,18-73,-2 0,1 0,-1 0,0-1,-1 1,1 0,-1-1,0 0,-1 0,0 0,0 0,-4 5,-24 45,32-57,1 1,-1 0,0 0,0-1,1 1,-1 0,0 0,1-1,-1 1,0 0,1 0,-1 0,0 0,1 0,-1-1,0 1,1 0,-1 0,0 0,1 0,-1 0,1 0,-1 0,0 0,1 0,-1 1,0-1,1 0,-1 0,0 0,1 0,-1 0,0 1,1-1,-1 0,0 0,1 0,-1 1,0-1,0 0,1 0,-1 1,0-1,0 0,0 1,0-1,1 0,-1 1,0-1,0 0,0 1,0-1,0 0,0 1,0-1,0 1,0-1,0 0,0 1,0-1,0 0,0 1,0-1,0 0,0 1,0-1,-1 0,1 1,0-1,24-15,-7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9:11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88,'35'-18,"0"3,1 1,1 2,0 1,8 0,-42 10,1 0,-1 0,0 0,1 0,-1 1,1-1,-1 1,1 0,-1 0,1 0,-1 0,1 1,-1-1,0 1,1 0,-1 0,0 0,1 1,-1-1,0 1,0 0,0-1,0 2,0-1,-1 0,1 0,-1 1,1-1,-1 1,0 0,0 0,0 0,0 0,-1 0,1 0,-1 0,0 1,0-1,0 0,0 1,-1-1,1 1,-1-1,0 3,-3 13,-1-1,0 0,-1 0,-2 0,0-1,0 0,-2 0,-17 45,-60 249,75-209,12-113</inkml:trace>
  <inkml:trace contextRef="#ctx0" brushRef="#br0" timeOffset="246.919">29 482,'29'5,"14"-3,4-3,0 0,-4 0,-4-1,-5 1,-2 1,-2-1,-2 1,-5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9:10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1,'-31'76,"-14"102,43-176,1 1,-1 0,1-1,0 1,0 0,0 0,0 0,0 0,1 0,-1 0,1 0,0 0,0 0,0 1,0-1,1 0,-1 0,1 0,-1 0,1 0,0 0,1 0,-1-1,0 1,1 0,-1-1,1 1,0-1,0 1,0-1,0 0,0 1,1-1,-1-1,1 1,-1 0,1 0,0-1,0 0,-1 1,1-1,0 0,0-1,1 1,138-46,-118 35,-5 0</inkml:trace>
  <inkml:trace contextRef="#ctx0" brushRef="#br0" timeOffset="318.309">399 28,'-16'19,"0"0,2 1,0 1,1 0,2 1,0 0,1 0,1 1,1 1,1 0,1 0,2 0,0 0,1 10,-21 161,14-104,17-86,2-4</inkml:trace>
  <inkml:trace contextRef="#ctx0" brushRef="#br0" timeOffset="580.89">540 395,'-5'19,"-1"12,0-1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9:37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33,'38'-17,"-11"12,0 1,0 1,0 1,0 1,1 1,25 5,88 20,-139-24,0 0,1 0,-1 0,0 0,0 0,0 0,0 1,0-1,0 1,-1 0,1-1,0 1,-1 0,1 0,-1 0,0 0,0 0,1 0,-1 0,-1 0,1 1,0-1,0 0,-1 1,1-1,-1 0,0 1,0-1,0 1,0-1,0 1,-12 78,4-51,2 1,1 0,1 1,2-1,1 1,1 0,2-1,4 25,31 280,-28-241,-5 1,-6 60,1-36,-28 159,30 30,-1-294,-1-1,-1 0,0 0,-1 0,0 0,-1-1,-1 1,-6 12,9-24,1-1,-1 1,0-1,-1 1,1-1,0 0,0 1,0-1,-1 0,1-1,-1 1,1 0,0-1,-1 1,1-1,-1 0,0 0,1 0,-1 0,1 0,-1-1,1 1,-1-1,1 1,-22-1,-146 18,26 8,122-23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29:38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0,'0'369,"-13"-279,14-77</inkml:trace>
  <inkml:trace contextRef="#ctx0" brushRef="#br0" timeOffset="244.883">464 142,'-34'34,"-10"20,-4 6,3-2,3-7,9-7,6-6,7-5,2-8,4-3,5-1,-2-4,2 0,3 2,1-2</inkml:trace>
  <inkml:trace contextRef="#ctx0" brushRef="#br0" timeOffset="597.09">210 650,'234'-94,"-166"82,-67 12,0 0,1 0,-1 0,0 0,0 0,1 0,-1 1,0-1,0 0,0 1,1-1,-1 1,0-1,0 1,0-1,0 1,0 0,0 0,0-1,0 1,0 0,-1 0,1 0,0 0,-1 0,1 0,0 0,-1 1,1-1,-1 0,1 0,-1 0,0 0,0 1,1-1,-1 0,0 0,0 1,0-1,0 0,-1 0,1 1,0-1,0 0,-1 0,1 0,-1 0,1 1,-1-1,1 0,-1 0,-7 17,-1-1,0 0,-1 0,-1-1,0-1,-1 0,-1 0,-1-1,-9 8,-79 101,100-121,1-1,-1 1,1 0,0 0,-1-1,1 1,0 0,0 0,1 0,-1 0,0 0,1 0,-1 0,1 1,-1-1,1 0,0 0,0 0,0 0,0 0,1 1,-1-1,1 0,-1 0,1 0,0 0,-1 0,1 0,0 0,0 0,0 0,1-1,-1 1,0 0,1-1,-1 1,1-1,0 1,-1-1,1 0,0 0,0 0,0 0,0 0,0 0,0 0,0 0,0-1,0 1,0-1,1 0,14 2,1-1,0 0,-1-1,1-2,-1 0,1 0,-1-2,0 0,11-4,-8 2</inkml:trace>
  <inkml:trace contextRef="#ctx0" brushRef="#br0" timeOffset="1699.583">1057 1130,'18'-55,"7"-26,4 1,3 2,7-6,-37 79,0 0,0 0,1 1,-1-1,1 1,0 0,0 0,1 0,-1 0,1 1,0-1,0 1,0 0,0 0,1 0,-1 1,4-2,-6 6,0 0,0 0,0 0,0 1,0-1,-1 0,1 1,-1 0,0-1,0 1,0 0,0-1,0 1,0 0,-1 0,1 0,-1 0,0 0,0 0,0 0,0 0,-1 0,0 2,1 0,0 24,7 68,-6-94,-1-1,1 1,0-1,0 1,0-1,0 1,1-1,-1 0,0 0,1 0,0 0,0 0,-1 0,1 0,0 0,0-1,1 1,-1-1,0 1,0-1,1 0,-1 0,1 0,-1 0,1 0,-1-1,1 1,0-1,-1 0,1 0,0 0,-1 0,1 0,4-2,0 0,0-1,0 1,-1-1,1-1,-1 1,0-1,0-1,-1 1,1-1,-1 0,0 0,0 0,0-1,-1 1,0-1,0 0,0-1,1-4,18-21,111-145,-133 176,-1 1,0-1,1 1,-1-1,1 1,-1 0,1-1,0 1,-1 0,1-1,-1 1,1 0,0-1,-1 1,1 0,-1 0,1 0,0 0,-1-1,1 1,0 0,-1 0,1 0,0 1,-1-1,1 0,0 0,-1 0,1 0,0 1,-1-1,1 0,0 1,-1-1,1 0,-1 1,1-1,-1 1,1-1,-1 0,1 1,-1-1,0 1,1 0,-1-1,0 1,1-1,-1 1,0 0,1-1,-1 1,0 0,0-1,0 1,0 0,0-1,0 1,0 0,0-1,0 1,0 0,0-1,0 1,0 0,-1-1,1 1,0-1,-1 1,1 0,-1 54,-14 32,11-73,0 0,1 0,1 1,0-1,0 1,2 0,0-1,1 1,0-1,1 1,1-1,0 1,1-1,0 0,2 2,-4-12,1 0,-1-1,1 1,0 0,0-1,0 1,1-1,-1 0,1 0,0-1,-1 1,1-1,0 1,1-1,-1-1,0 1,1 0,-1-1,1 0,-1 0,1-1,-1 1,1-1,0 0,-1 0,1 0,1-1,13-4</inkml:trace>
  <inkml:trace contextRef="#ctx0" brushRef="#br0" timeOffset="1980.734">1085 1355,'38'0,"18"0,8 0,4 0,-1-5,-1-1,1 0,0-4,-2 0,-3 2,-7-3,-8 1,-2 2,-5 2,-3 2,-4 2,-7 2</inkml:trace>
  <inkml:trace contextRef="#ctx0" brushRef="#br0" timeOffset="2533.604">1621 1609,'-20'0,"0"2,0 0,0 1,0 1,1 1,0 1,0 0,0 2,1 0,-12 7,27-14,0 0,0 0,0 1,0-1,0 0,1 1,-1 0,1-1,-1 1,1 0,-1 1,1-1,0 0,0 0,0 1,0 0,1-1,-1 1,1 0,-1 0,1-1,0 1,0 0,0 0,1 1,-1-1,1 0,0 0,-1 0,1 0,1 0,-1 0,0 1,1-1,0 0,-1 0,1 0,0 0,1 0,-1-1,1 1,-1 0,1-1,0 1,0 0,0-1,0 0,0 0,0 1,3 0,98 46,-91-46,-1 1,1-1,-1 2,0 0,0 0,-1 1,1 0,-1 1,0 0,-1 0,0 1,0 1,-1-1,0 1,0 1,-1 0,0 0,-1 0,0 0,1 5,-6-10,0-1,-1 1,1-1,-1 1,0-1,0 1,-1-1,1 1,-1-1,0 1,0-1,0 1,-1-1,0 0,1 0,-2 0,1 0,0 0,-1 0,0 0,0-1,0 1,0-1,0 0,-1 0,1 0,-2 0,-109 59,87-54,0-1,-1-2,0 0,0-2,0-1,0-1,0-1,0-2,-8-2,12 0,6-3</inkml:trace>
  <inkml:trace contextRef="#ctx0" brushRef="#br0" timeOffset="6636.757">1028 537,'-5'2,"1"0,-1 0,1 1,-1 0,1 0,0 0,0 0,0 0,1 1,-1 0,1 0,0 0,0 0,-2 4,-1-1,-15 24,1 1,2 1,1 1,2 0,1 1,2 1,1 0,-1 11,-34 235,31-158,3 1,6 2,7 63,0-80,-1-89,1-1,0 0,1-1,2 1,0 0,1-1,1 1,0-2,2 1,0-1,1 0,1 0,0-1,2-1,0 0,10 11,-18-24,-2 1,0-2,0 1,0 0,1 0,0-1,-1 1,1-1,0 0,0 0,0 0,0 0,0 0,1-1,-1 0,1 1,-1-1,1 0,-1-1,1 1,-1-1,1 1,0-1,-1 0,1 0,-1-1,1 1,0-1,-1 0,1 0,0 0,11-8</inkml:trace>
  <inkml:trace contextRef="#ctx0" brushRef="#br0" timeOffset="11336.509">2157 593,'-1'-6,"2"7,0-1,0 1,-1-1,1 1,0-1,0 1,-1-1,1 0,0 1,0-1,0 0,0 0,0 1,0-1,-1 0,1 0,0 0,0 0,0 0,0 0,0 0,0-1,0 1,0 0,-1 0,1-1,0 1,0-1,0 1,0 0,-1-1,1 0,0 1,-1-1,1 1,0-1,-1 0,1 1,-1-1,1 0,-1 0,1 0,-1 1,0-1,1 0,-1 0,0 0,1 0,-1 0,0 0,0 1,0-1,0 0,0 0,0 0,0 0,0 0,-1 0,1 0,0 0,0 1,-1-1,1 0,-1 0,1 0,0 1,-1-1,0 0,1 0,-1 0,14 15,0 0,-1 1,-1 0,0 1,-1 0,-1 1,0 0,0 5,15 31,-2 0,-3 2,-3 0,-1 1,-3 0,-3 1,-2 0,-1 54,-8 121,-26-40,17 50,5-215,0 0,-1-1,-2 0,-1 0,0-1,-2 0,-1-1,-1 0,-1-1,-1-1,-1 0,-1-2,-4 3,21-24,5-6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31:02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0 340,'14'-11,"0"1,0 1,1 1,0 0,0 1,1 0,0 1,0 1,1 1,-1 0,1 1,0 1,6 0,-21 2,1 0,0 0,0 0,0 0,0 1,0-1,0 1,0 0,0-1,-1 1,1 1,0-1,-1 0,1 1,-1-1,1 1,-1 0,0 0,1 0,-1 0,0 0,0 0,-1 1,1-1,0 1,-1-1,0 1,1 0,-1-1,0 1,0 0,-1 0,1 0,0 0,-1-1,0 1,0 0,0 0,0 0,0 0,-1 0,1 0,-1 0,0 0,1 0,-1-1,-1 1,1 0,0-1,-2 2,-116 176,1 19,114-189,0 0,0 1,1 0,1 0,0 0,0 0,1 0,0 0,1 0,1 6,-1-14,0 0,0 0,0-1,1 1,0 0,-1 0,1 0,0 0,0 0,1-1,-1 1,0 0,1-1,0 1,-1-1,1 0,0 0,0 0,1 0,-1 0,0 0,1 0,-1 0,1-1,-1 0,1 1,0-1,0 0,0 0,-1 0,1-1,0 1,0-1,0 0,0 1,0-1,0-1,0 1,0 0,2-1,6-1,1-1,0 0,-1-1,1 0,-1 0,0-1,-1-1,1 0,-1-1,0 1,-1-2,0 0,0 0,0 0,0-2,6-8</inkml:trace>
  <inkml:trace contextRef="#ctx0" brushRef="#br0" timeOffset="350.66">621 396,'-40'52,"15"-22,2 2,1 0,1 1,1 2,-2 11,19-43,2 1,-1-1,0 1,1 0,-1-1,1 1,0 0,0 0,1 0,-1 0,1 0,0 0,0 0,0 0,1 0,-1 0,1 0,0 0,0 0,1 0,-1-1,1 1,-1 0,1-1,0 1,1-1,-1 0,1 0,-1 0,1 0,0 0,0 0,0-1,0 0,1 1,-1-1,0 0,1 0,0-1,-1 1,2-1,7 1,-1 0,1 0,-1-2,1 1,-1-2,1 1,0-2,-1 1,0-2,1 1,-1-1,0-1,0 0,-1-1,1 0,-1-1,0 0,1-1,13-10,-2-1,0 0,-1-2,-1 0,0-2,13-20,-26 35,-1-1,0 0,0 0,-1 0,0-1,0 0,-1 0,0 0,-1-1,0 1,-1-1,0 0,0 0,-1 1,0-1,0 0,-2 0,1 0,-1 0,0 0,-1 0,0 0,-1 1,0-1,-1 1,1 0,-2 0,1 0,-2-1,2 7,0-1,1 1,-1 0,-1 0,1 0,0 1,-1-1,0 1,1 0,-1 1,0-1,0 1,0 0,0 0,0 0,0 1,0 0,0 0,0 0,0 1,0-1,0 1,0 1,0-1,0 1,-113 60,96-43</inkml:trace>
  <inkml:trace contextRef="#ctx0" brushRef="#br0" timeOffset="915.018">1383 226,'-10'10,"-3"8,-4 5,1 4,-1 3,1 0,-1 0,3 0,-2-1,3 0,-2-5,2-2,3 0,-2-3,1-6</inkml:trace>
  <inkml:trace contextRef="#ctx0" brushRef="#br0" timeOffset="1172.453">1045 396,'14'5,"5"6,4 2,3-2,1-3,2-2,0-3,0-1,0-2,0 0,0-1,-1 1,1 4,-1 2,0 0,-4-2</inkml:trace>
  <inkml:trace contextRef="#ctx0" brushRef="#br0" timeOffset="1472.052">1468 396,'-24'14,"-13"5,-5 0,1 0,1-2,3-4,8 0,5-2,0-3,5 3,1-2,4-1</inkml:trace>
  <inkml:trace contextRef="#ctx0" brushRef="#br0" timeOffset="1888.443">1213 114,'3'34,"2"0,0-1,3 0,1 0,1-1,1 0,7 9,17 55,26 73,-57-145</inkml:trace>
  <inkml:trace contextRef="#ctx0" brushRef="#br0" timeOffset="2866.607">1863 170,'-4'-6,"-1"1,0 0,0 0,0 0,0 0,-1 1,1 0,-1 0,0 0,-1 1,1 0,-1 0,1 1,-1 0,0 0,0 0,1 1,-1 0,0 0,-1 1,1 0,0 0,0 0,0 1,0 0,0 1,1 0,-1 0,0 0,1 1,-1 0,1 0,0 0,0 1,0 0,0 0,1 1,-3 2,-3 5,1 1,0 0,1 1,0 0,1 0,1 0,0 1,1 0,-2 9,7-19,-1 0,1 0,1 0,-1 0,1 0,0 0,0 0,0 0,0 0,1 0,0 0,0 0,1-1,-1 1,1 0,0-1,0 1,1-1,-1 1,1-1,0 0,0 0,0 0,1-1,-1 1,1-1,0 0,0 0,0 0,0 0,1-1,1 2,3-3,1 1,-1-1,1-1,-1 0,1 0,-1-1,0 0,1-1,-1 0,0 0,0-1,0 0,0 0,-1-1,1 0,-1-1,0 0,0 0,-1-1,1 0,-1 0,5-7,9-2,-1-1,-1-1,0-1,-1 0,-1-1,-1-1,-1-1,-1 0,0-1,-2 0,0-1,4-14,-43 71,12-5,1 1,1 0,1 1,2 1,1-1,1 2,2-1,1 1,2 0,1 28,-8 80,7-125,1-10,0-1,0 1,1 0,0 0,0-1,0 1,1 0,0 0,0 0,0 0,1 0,0 0,0-1,1 1,-1 0,1-1,2 5,8 2</inkml:trace>
  <inkml:trace contextRef="#ctx0" brushRef="#br0" timeOffset="3127.959">2145 566,'-4'14,"2"5,2-1</inkml:trace>
  <inkml:trace contextRef="#ctx0" brushRef="#br0" timeOffset="3548.918">2427 86,'-2'-3,"0"1,-1-1,1 1,-1 0,0 0,1 0,-1 0,0 0,0 0,0 1,0 0,0-1,-1 1,1 0,0 1,-1-1,1 1,0-1,-1 1,1 0,0 0,-1 1,1-1,-1 0,1 1,0 0,0 0,-1 0,1 0,0 1,0-1,0 1,0 0,1 0,-1 0,0 0,1 0,-1 1,1-1,0 1,0 0,-5 6,1 0,0 1,1-1,0 1,0 1,1-1,1 1,0-1,0 1,1 0,0 0,1 0,0 0,1 1,1-1,-1 0,3 7,-2-14,0 1,0 0,1-1,-1 1,1-1,0 1,1-1,-1 0,1 0,0 0,0 0,0-1,0 1,1-1,-1 0,1 0,0 0,0 0,0-1,0 1,1-1,-1 0,1-1,-1 1,1-1,0 0,-1 0,1 0,0 0,0-1,-1 0,1 0,0 0,0-1,0 0,-1 0,1 0,0 0,-1-1,1 1,-1-1,1 0,-1-1,2-1,6-2,0 0,-1-1,0 0,0-1,-1 0,0-1,-1 0,1 0,-2-1,0 0,0-1,0 0,-1 0,-1-1,0 1,-1-1,0-1,-1 1,0-1,-1 0,0 1,0-10,-2 18,0 1,0-1,0 0,0 1,-1-1,1 1,-1-1,0 0,0 1,-1-1,1 0,-1 1,1-1,-1 0,0 1,0-1,-1 1,1 0,-1-1,0 1,0 0,0 0,0 0,0 0,-1 0,1 1,-1-1,0 1,0 0,0-1,0 1,0 0,0 1,0-1,-1 1,1-1,-1 1,0 0,-21 2,1 5</inkml:trace>
  <inkml:trace contextRef="#ctx0" brushRef="#br0" timeOffset="3987.728">2484 368,'-20'18,"2"1,0 0,1 1,1 1,1 1,1 0,1 1,-8 22,19-42,0 1,1 0,0 0,0 0,0 0,0 0,1 0,-1 0,1 0,0 0,1 0,-1 0,1 0,-1 0,1 0,0 0,1 0,-1 0,1 0,-1 0,1-1,1 1,-1-1,0 0,1 1,-1-1,1 0,0 0,0-1,0 1,1-1,-1 1,0-1,1 0,0 0,-1-1,1 1,0-1,0 1,0-1,0-1,0 1,0 0,0-1,0 0,0 0,1 0,12-2,1-1,-1-1,0 0,0-1,-1 0,1-2,-1 0,-1-1,1 0,-2-1,1-1,-1-1,0 0,10-11,-22 21,1-1,-1 0,0 1,0-1,0 0,0 0,-1 0,1 0,0 0,-1 0,1-1,-1 1,0 0,0-1,0 1,0-1,0 0,-1 1,1-1,-1 1,1-1,-1 0,0 1,0-1,0 0,-1 0,1 1,-1-1,1 1,-1-1,0 0,0 1,0-1,0 1,0 0,-1-1,1 1,-1 0,0 0,1 0,-1 0,0 0,0 0,0 1,-1-1,-13-6,0 1,0 1,0 1,-1 0,0 2,0-1,0 2,0 0,0 1,-1 1,1 1,-2 0,-5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33:06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1638 948,'3'42,"1"1,3-1,2-1,1 1,4 6,13 56,39 156,-37-152,-29-107,0-1,0 1,0-1,0 1,0-1,0 0,0 1,1-1,-1 1,0-1,0 1,0-1,0 1,1-1,-1 0,0 1,0-1,1 0,-1 1,0-1,1 0,-1 1,0-1,1 0,-1 1,1-1,-1 0,0 0,1 0,-1 1,1-1,-1 0,1 0,-1 0,0 0,1 0,-1 0,1 0,-1 0,1 0,-1 0,1 0,-1 0,1 0,-1 0,0-1,1 1,-1 0,1 0,-1 0,1-1,-1 1,0 0,1 0,-1-1,0 1,1 0,-1-1,0 1,1 0,-1-1,0 1,0-1,0 1,1 0,-1-1,0 1,0-1,0 0,11-38,-9 30,59-365,9 68,-64 322,-6 3</inkml:trace>
  <inkml:trace contextRef="#ctx0" brushRef="#br0" timeOffset="466.666">2061 1654,'14'-10,"0"-2,0 1,0 1,1 0,1 1,0 0,0 1,0 1,1 1,0 0,0 2,1-1,6 1,-22 4,-1 0,1-1,0 1,0 0,-1 1,1-1,0 0,0 0,-1 1,1-1,0 1,-1-1,1 1,-1 0,1-1,-1 1,1 0,-1 0,1 0,-1 1,0-1,1 0,-1 0,0 1,0-1,0 0,0 1,0-1,-1 1,1 0,0-1,-1 1,1 0,-1-1,1 1,-1 0,0-1,0 1,0 0,0 0,0-1,0 1,0 0,0 0,-1 0,-30 76,-48 36,78-113,0 1,0-1,0 0,0 1,0-1,1 1,-1 0,1-1,-1 1,1-1,0 1,0 0,-1-1,1 1,0 0,0-1,1 1,-1 0,0-1,0 1,1-1,-1 1,1 0,0-1,-1 1,1-1,0 1,0-1,0 0,0 1,0-1,0 0,0 0,0 0,1 1,-1-1,0-1,1 1,-1 0,1 0,-1 0,1-1,-1 1,1-1,0 1,-1-1,1 0,1 1,83 6,24-46,-94 30</inkml:trace>
  <inkml:trace contextRef="#ctx0" brushRef="#br0" timeOffset="852.926">2739 1371,'53'-10,"1"1,0 3,0 3,44 2,70-24,-38-3,-119 31,-5 2</inkml:trace>
  <inkml:trace contextRef="#ctx0" brushRef="#br0" timeOffset="1164.756">2879 1625,'10'0,"7"0,7 0,3 0,2 0,1 0,0-5,0-1,-1 0,0-4,0 0,0 2,-1 2,0 2,0 2,0 1,-4 1</inkml:trace>
  <inkml:trace contextRef="#ctx0" brushRef="#br0" timeOffset="-4258.854">0 1089,'190'-18,"0"8,49 10,-151 0,-64 0</inkml:trace>
  <inkml:trace contextRef="#ctx0" brushRef="#br0" timeOffset="-3986.57">0 1484,'39'-5,"17"-1,8-5,4 0,-5 1,-9 3,-4 2,-5 3,-6 1,-5 0,-3 2,-2-1,-2 1,1-1,-1 0,0 1,0-1,-4 0</inkml:trace>
  <inkml:trace contextRef="#ctx0" brushRef="#br0" timeOffset="-981.242">198 722,'77'91,"99"41,104 5,-252-121,-25-15,1 0,-1 0,0 0,1 0,-1 1,0-1,0 1,0 0,0 0,0 0,-1 0,1 0,-1 1,1-1,-1 1,0 0,0-1,0 1,0 0,0 0,-1 1,0-1,1 0,-1 0,0 1,-1-1,1 0,0 1,-1-1,0 1,0-1,0 1,0-1,-1 1,1-1,-2 4,-6 10,-2 0,0-1,0 0,-2 0,0-1,-1-1,0 0,-1-1,-1 0,-210 233,75-83,139-126,13-23</inkml:trace>
  <inkml:trace contextRef="#ctx0" brushRef="#br0" timeOffset="4946.91">4883 863,'10'-17,"1"-1,1 2,1-1,0 2,1 0,1 0,0 1,1 1,1 1,0 0,0 1,4-1,-17 11,0-1,0 1,-1 0,1 0,0 0,0 0,0 1,0 0,0-1,0 1,0 1,0-1,0 1,0-1,0 1,0 0,0 1,-1-1,1 1,0-1,-1 1,1 0,-1 1,0-1,1 0,-1 1,-1 0,1 0,0 0,0 0,-1 0,0 0,0 1,1 0,1 4,0 1,0-1,-1 1,0 0,-1 0,0 0,0 0,-1 0,0 0,-1 1,0-1,0 0,-1 0,-1 4,-11 37,-3-1,-2 0,-1-2,-3 0,-2-1,-2-1,-25 32,-32 60,34-11,48-121,1-1,-1 0,1 1,0-1,0 1,1-1,-1 0,1 1,0-1,0 0,1 0,-1 0,1 1,0-1,0-1,0 1,0 0,1 0,0-1,-1 0,1 1,1-1,-1 0,0-1,1 1,-1 0,1-1,0 0,0 0,9 3,-1-1,1 0,-1-1,1-1,0 0,0-1,0 0,0-1,0-1,12-1,6 1,-9-1,-1 0,0-2,1 0,-1-1,-1-1,1-1,-1-1,10-6,-5 1</inkml:trace>
  <inkml:trace contextRef="#ctx0" brushRef="#br0" timeOffset="3882.596">4037 750,'-1'0,"1"1,0-1,-1 0,1 0,0 0,-1 0,1 0,-1-1,1 1,0 0,-1 0,1 0,0 0,-1 0,1 0,0-1,-1 1,1 0,0 0,0 0,-1-1,1 1,0 0,0 0,-1-1,1 1,0 0,0-1,0 1,-1 0,1 0,0-1,0 1,0-1,0 1,0 0,0-1,0 1,0 0,0-1,0 1,-14 34,-82 303,81-263,15-72,0 0,0 1,1-1,-1 0,1 0,-1 0,1 0,0 0,0-1,0 1,0 0,0 0,0 0,0-1,1 1,-1-1,1 1,-1-1,1 0,0 1,-1-1,1 0,0 0,0 0,0 0,0 0,0-1,0 1,0 0,0-1,0 0,0 1,2-1,10 0,-1-1,1 0,0 0,-1-2,1 0,-1 0,1-1,-1-1,-1 0,1-1,10-6,37-13,24-5,-60 21</inkml:trace>
  <inkml:trace contextRef="#ctx0" brushRef="#br0" timeOffset="4196.113">4460 637,'-104'342,"-10"108,76-249,26-97,14-86</inkml:trace>
  <inkml:trace contextRef="#ctx0" brushRef="#br0" timeOffset="4495.584">4601 1512,'-5'24,"3"8,3-1</inkml:trace>
  <inkml:trace contextRef="#ctx0" brushRef="#br0" timeOffset="5846.659">5702 1145,'114'-225,"-101"202,0 1,2 0,1 2,0-1,2 2,0 0,1 2,17-14,-35 31,-1-1,1 0,-1 1,1-1,0 1,-1-1,1 1,0-1,-1 1,1-1,0 1,-1 0,1-1,0 1,0 0,-1 0,1-1,0 1,0 0,0 0,-1 0,1 0,0 0,0 0,0 0,-1 0,1 0,0 1,0-1,-1 0,1 0,0 1,0-1,-1 1,1-1,0 0,-1 1,1-1,0 1,-1 0,1-1,-1 1,1-1,-1 1,1 0,-1-1,0 1,1 0,-1 0,0-1,1 1,-1 0,0 0,0-1,0 1,0 1,3 52,-4-44,-1 29,1-27,0 1,0-1,1 1,1-1,0 1,1-1,0 1,1-1,1 3,-4-14,1 1,-1-1,0 1,1-1,0 1,-1-1,1 1,0-1,0 1,0-1,0 0,0 0,0 1,0-1,0 0,1 0,-1 0,0 0,1 0,-1-1,1 1,-1 0,1-1,-1 1,1-1,-1 1,1-1,-1 0,1 1,0-1,-1 0,1 0,0 0,-1-1,1 1,-1 0,1 0,-1-1,1 1,0-1,-1 0,0 1,1-1,-1 0,1 0,0-1,56-54,78-160,-136 215,0 0,1 1,-1-1,0 0,1 0,-1 0,1 0,-1 0,1 1,-1-1,1 0,-1 1,1-1,0 0,0 1,-1-1,1 0,0 1,0-1,0 1,-1 0,1-1,0 1,0 0,0-1,0 1,0 0,0 0,0 0,0 0,0 0,-1 0,1 0,0 0,0 0,0 0,0 0,0 1,0-1,0 0,0 1,0-1,-1 1,1-1,0 1,0-1,-1 1,1 0,0-1,-1 1,1 0,0-1,-1 1,1 0,-1 0,1 0,-1-1,0 1,1 0,-1 0,0 0,0 0,1 0,-1 0,0 0,0 0,0 0,-1 23,-1 0,0-1,-2 0,-1 1,-1-1,-3 6,2-2,-52 162,56-172,4-4</inkml:trace>
  <inkml:trace contextRef="#ctx0" brushRef="#br0" timeOffset="6112.081">6971 694,'-175'185,"-117"90,186-177,-82 70,-181 124,369-292,-4 3,0-1,0 0,0 1,1 0,-1 0,1 0,0 1,0-1,0 1,0-1,1 1,-1 0,1 0,0 0,0 0,1 1,11 5,1-11</inkml:trace>
  <inkml:trace contextRef="#ctx0" brushRef="#br0" timeOffset="6518.111">6830 1399,'-106'40,"1"5,-26 19,132-64,0 0,0 0,0 1,0-1,0 0,-1 0,1 1,0-1,0 0,0 1,0-1,-1 1,1-1,0 1,0-1,-1 1,1-1,-1 1,1 0,0-1,-1 1,1 0,-1 0,1 0,-1-1,0 1,1 0,-1 0,0 0,0 0,1 0,-1-1,0 1,0 0,0 0,0 0,0 0,0 0,0 0,-1 0,1 0,0-1,0 1,-1 0,1 0,0 0,-1 0,1-1,-1 1,1 0,-1-1,0 1,1 0,-1-1,0 1,1 0,-1-1,0 1,1-1,-1 1,0-1,0 0,0 1,0-1,41 10,-31-9,1 1,-1 0,1 1,-1 0,0 1,0-1,0 2,-1-1,1 1,-1 1,0 0,6 5,-9-6,0-1,-1 0,0 1,1 0,-2 0,1 1,-1-1,1 1,-2-1,1 1,0 0,-1 0,0 0,-1 0,1 1,-1-1,-1 0,1 1,-1-1,0 1,0-1,-1 0,0 1,0-1,0 0,-1 0,0 0,0 0,-1 0,1 0,-1 0,-1-1,0 2,-6 8,-1 0,-1 0,-1-1,0 0,0-1,-1-1,-1 0,0-1,0-1,-1 0,-1-1,0-1,0 0,0-2,-1 0,0 0,0-2,-1 0,1-1,-7-1,-5 0,5-2</inkml:trace>
  <inkml:trace contextRef="#ctx0" brushRef="#br0" timeOffset="8377.811">1355 44,'-31'61,"3"1,3 1,2 1,3 1,3 1,-7 59,-41 529,41-495,-7 0,-7-3,-7-1,-9 6,-64 121,94-169,24-110,0 0,0 1,0-1,1 0,-1 1,1-1,0 0,0 1,0-1,0 0,1 0,-1 0,1 0,0 0,0 0,0 0,0-1,0 1,0-1,1 0,-1 1,1-1,0 0,0 0,0-1,0 1,0-1,0 1,0-1,0 0,3 0,159 5,-99-9,491-26,248-22,-273 8,181 22,18 34,138 38,-756-42,163 14,0-12,265-24,74-75,-437 58,-176 30,-1 1,1-1,-1 0,1 0,0-1,-1 1,1 0,-1 0,1-1,-1 1,1-1,-1 1,1-1,-1 0,0 0,1 1,-1-1,0 0,0 0,0 0,1 0,-1-1,0 1,0 0,0 0,-1-1,1 1,0 0,0-1,-1 1,1-1,-1 1,1-1,-1 1,0-1,0 1,1-1,-1 1,0-1,0 0,-1 1,1-1,0 0,-17-46,13 38,0 0,0 0,1 0,1 0,0-1,0 1,1-1,0 1,1-11,70-476,-8-319,-61 672,-6-1,-7 1,-13-48,21 160,4 24,0 1,0-1,-1 1,0-1,0 1,-1-1,0 1,0 0,-1 0,0 0,0 0,0 0,-1 1,0-1,0 1,-1 0,-4-5,-55 12,46 3,-237 19,-249 6,-293-1,-409 0,-241 6,209 6,881-41,373 1,4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02.54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0 113,'17'3,"16"4,1-2,1 0,-1-3,1-1,-1-1,26-5,197-31,256-20,196 35,-162 3,-284 47,-194-18,-48-6,0-1,0-1,1-1,-1-1,0-1,1-1,-1 0,20-5,-16-1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01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22,'0'53,"3"1,2-1,3 0,2 0,2-1,2 0,3-1,22 46,-37-93,-3-2,2 0,-1 0,0-1,0 1,1 0,-1 0,1 0,-1 0,1 0,0 0,0 0,0-1,0 1,0 0,0-1,0 1,0-1,1 1,-1-1,1 0,-1 1,1-1,-1 0,1 0,0 0,0 0,-1-1,1 1,0 0,0-1,0 1,0-1,0 1,0-1,0 0,0 0,0 0,0 0,0 0,0-1,0 1,0-1,-1 1,1-1,0 1,0-1,0 0,-1 0,2-1,10-13,-1-1,0 0,-2-1,0 0,0 0,-2-1,5-14,2-2,-2 3,1 1,1 0,2 1,1 1,1 1,1 0,2 2,0 0,25-20,91-48,-117 83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05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102 180,'5'-62,"-5"63,0-1,0 0,0 1,0-1,0 0,0 0,-1 1,1-1,0 0,0 1,0-1,-1 0,1 0,0 0,0 1,0-1,-1 0,1 0,0 0,-1 1,1-1,0 0,0 0,-1 0,1 0,0 0,-1 0,1 0,0 0,-1 0,1 0,0 0,-1 0,1 0,0 0,-1 0,1 0,0 0,-1 0,1 0,0 0,0 0,-1-1,1 1,0 0,-1 0,1 0,0-1,0 1,-1 0,1 0,0-1,0 1,0 0,0 0,-1-1,1 1,0 0,0-1,0 1,0 0,-11 28,-16 151,0 175,24-326,3-20,0 0,-1 1,0-1,-1 0,0 0,0 0,0 0,-1 0,0 0,-1-1,-1 2,12-54,10-42,4 0,3 2,4 0,4 2,3 2,4 1,22-30,-60 108,2-3,0 0,0 0,0 1,1-1,-1 1,1 0,0 0,1 0,-1 0,1 1,-1 0,1 0,5-3,-9 6,0 0,1 0,-1 0,0 0,0 0,0 0,0 0,0 1,0-1,1 0,-1 1,0-1,0 0,0 1,0-1,0 1,0 0,0-1,0 1,-1 0,1 0,0-1,0 1,-1 0,1 0,0 0,-1 0,1 0,-1 0,1 0,-1 0,1 0,-1 0,0 1,1-1,-1 0,0 0,0 0,0 0,0 1,4 52,-4-49,24 225,-22 30,-3-259,1 0,0 0,0 0,-1 1,1-1,0 0,0 0,0 0,0 0,1 0,-1 0,0 0,0 0,1 0,-1 0,0 0,1 0,-1 0,1 0,-1 0,1 0,0 0,-1 0,1-1,0 1,0 0,0 0,-1-1,1 1,0 0,0-1,0 1,0-1,0 0,0 1,0-1,0 0,0 1,0-1,0 0,1 0,-1 0,0 0,0 0,0 0,0 0,0 0,0-1,0 1,0 0,0-1,0 1,0 0,0-1,0 1,0-1,0 0,0 1,0-1,-1 0,1 0,0 1,0-1,-1 0,20-20,-1-1,-2-1,0-1,-2 0,0-1,-2 0,6-16,31-54,-27 53,-14 24,0 1,1 1,0 0,1 0,1 1,1 0,0 1,-13 14,0 1,0 0,0-1,0 1,-1-1,1 1,0-1,0 1,0-1,0 1,0-1,0 1,0 0,1-1,-1 1,0-1,0 1,0-1,0 1,1-1,-1 1,0-1,1 1,-1-1,0 0,1 1,-1-1,0 1,1-1,-1 0,1 1,-1-1,1 0,-1 1,1-1,-1 0,1 0,-1 0,1 1,-1-1,1 0,-1 0,1 0,-1 0,1 0,-1 0,1 0,0 0,-1 0,1 0,-1 0,1-1,-1 1,1 0,-1 0,1 0,-1-1,1 1,-1 0,1-1,-1 1,0 0,1-1,-1 1,1-1,-1 1,0 0,1-1,-1 1,-7 49,5-43,-6 58,2 1,3 1,4 44,0-37,26 68,-17-117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3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2 311,'0'-2,"-1"-1,1 0,0 1,0-1,0 0,0 1,0-1,0 0,1 1,-1-1,1 0,0 1,0-1,0 1,0-1,0 1,1 0,-1 0,1-1,-1 1,1 0,0 0,0 0,0 1,0-1,0 0,0 1,0-1,1 1,-1 0,2-1,8-5,0 1,1 0,-1 1,1 0,0 1,0 1,1 0,-1 1,1 0,-1 1,1 0,0 1,4 2,-15-3,-1 1,0 1,1-1,-1 0,0 1,1-1,-1 1,0 0,0-1,1 1,-1 0,0 0,0 1,0-1,0 0,0 1,-1-1,1 1,0 0,-1-1,1 1,-1 0,1 0,-1 0,0 0,0 0,0 0,0 1,0-1,-1 0,1 0,-1 1,1-1,-1 0,0 1,0 1,0 2,-1 1,0-1,0 1,0-1,-1 0,0 1,0-1,-1 0,0 0,0 0,0-1,-3 5,-165 192,166-196,0-1,-1 1,2 1,-1-1,1 0,0 1,1 0,-1 0,1 0,1 1,-1-1,1 1,1-1,-1 1,1 0,0-1,1 1,0 0,0 0,1-1,1 8,2-11,0 0,1 0,-1-1,1 0,0 1,0-1,0-1,0 1,0-1,1 0,-1 0,1 0,-1-1,1 0,0 0,-1-1,1 1,0-1,0 0,-1-1,1 1,0-1,0-1,2 0,112-43,-98 37</inkml:trace>
  <inkml:trace contextRef="#ctx0" brushRef="#br0" timeOffset="355.473">680 311,'-23'14,"1"1,1 1,0 1,2 0,0 2,1 0,0 1,2 1,0 1,2 0,0 0,2 2,-5 13,15-33,1 0,0 0,1 0,-1 0,1 0,-1 0,1 0,0 0,1 1,-1-1,1 0,0 0,0 0,0 0,1 0,-1 0,1 0,0-1,0 1,0-1,0 1,1-1,-1 0,1 0,0 0,0 0,0 0,1-1,-1 1,1-1,-1 0,1 0,0 0,-1 0,1-1,0 0,0 0,0 0,0 0,1 0,-1-1,0 0,0 0,0 0,0 0,0-1,3 0,13-4,0-1,0-1,0-1,-1-1,-1 0,0-2,0 0,-1-1,0 0,-1-2,0 0,-2 0,6-7,-1 0,-1 0,-1-1,0 0,-2-2,-1 0,0 0,-2-2,-1 1,7-25,-16 44,0 1,0-1,0 1,-1-1,0 0,0 0,-1 0,1 0,-1 0,-1 0,1 0,-1 1,0-1,0 0,0 0,-1 1,0-1,0 0,-1 1,0 0,1 0,-2 0,1 0,-1 0,1 0,-1 1,0 0,-1 0,1 0,-1 0,0 1,0 0,0 0,0 0,0 0,-1 1,1 0,-1 0,0 0,0 1,1 0,-1 0,0 1,-5-1,2 4,-1 0,2 0,-1 1,0 0,1 1,-1 0,1 0,1 1,-1 0,1 0,-4 4,-19 18</inkml:trace>
  <inkml:trace contextRef="#ctx0" brushRef="#br0" timeOffset="716.941">1046 311,'-17'11,"0"0,1 1,0 1,1 1,0 0,1 1,1 0,1 1,0 1,0-1,2 2,0 0,-3 11,12-26,0 0,1 1,-1-1,1 1,0-1,0 1,0-1,0 1,1-1,-1 1,1-1,0 0,0 1,0-1,1 0,-1 0,1 0,-1 0,1 0,0 0,0 0,1-1,-1 1,0-1,1 1,0-1,-1 0,1 0,0 0,0 0,0-1,0 1,1-1,-1 0,0 0,1 0,-1 0,0-1,1 1,-1-1,1 0,-1 0,1 0,-1 0,1-1,-1 1,0-1,1 0,1-1,12 0,0-1,-1-1,1-1,-1 0,0-1,0-1,-1 0,0-1,0-1,-1 0,0-1,-1-1,0 0,-1-1,0 0,0-1,6-10,-9 12,0 0,-1-1,-1 0,0-1,-1 1,0-2,-1 1,0 0,-1-1,-1 0,0 0,0 0,-2 0,0 0,0-1,-2 1,0 0,0 0,-1 0,-1 0,-2-6,4 16,-1-1,0 1,0 0,0-1,-1 1,1 0,-1 1,0-1,0 0,-1 1,1-1,-1 1,0 0,1 1,-1-1,0 0,-1 1,1 0,0 0,-1 0,1 1,-1 0,1-1,-1 2,0-1,0 0,1 1,-1 0,0 0,0 0,1 1,-1 0,0 0,1 0,-1 0,0 1,1-1,0 1,-1 0,1 1,0-1,0 1,0 0,1 0,-4 3,-12 9</inkml:trace>
  <inkml:trace contextRef="#ctx0" brushRef="#br0" timeOffset="1137.125">1526 1,'0'396,"-30"-152,49-283,-14 16</inkml:trace>
  <inkml:trace contextRef="#ctx0" brushRef="#br0" timeOffset="1439.931">1809 85,'-111'95,"4"5,3 7,101-104,2-2,0 0,-1-1,1 1,0 0,0-1,0 1,-1 0,1 0,0 0,0 0,0 0,1 0,-1 0,0 0,0 1,1-1,-1 0,0 0,1 1,-1-1,1 0,0 1,-1-1,1 0,0 1,0-1,0 1,0-1,0 0,0 1,0-1,1 1,-1-1,0 0,1 1,-1-1,1 0,0 0,-1 1,1-1,0 0,0 0,-1 0,1 0,0 0,0 0,1 1,130 24,-124-23,0-1,1 1,-2 1,1-1,0 1,-1 1,1-1,-1 1,-1 0,1 1,-1 0,0 0,0 0,0 1,-1 0,1 2,7 8</inkml:trace>
  <inkml:trace contextRef="#ctx0" brushRef="#br0" timeOffset="1986.212">2120 396,'-2'-5,"0"0,0 1,0 0,-1-1,1 1,-1 0,0 0,0 0,0 1,-1-1,0 1,1 0,-1 0,0 0,0 0,0 1,-1 0,1 0,-1 0,1 0,-1 0,0 1,1 0,-1 0,0 1,0-1,0 1,0 0,0 0,0 0,1 1,-1 0,-5 1,2 2,-1 0,0 0,1 1,0 0,0 0,1 1,0 0,0 1,0-1,0 1,1 1,1-1,-1 1,1 0,0 0,1 1,0-1,0 1,1 0,0 0,1 0,-1 0,2 1,-1 4,2-7,1-1,-1 0,1 0,1 0,-1 0,1 0,0 0,0-1,1 1,0 0,0-1,0 0,0 0,1 0,0 0,0 0,0-1,1 0,-1 0,1 0,0 0,0-1,1 0,-1 0,1 0,-1-1,1 1,0-2,0 1,0 0,0-1,0 0,0-1,0 1,1-1,-1-1,0 1,0-1,0 0,5-1,153-65,-162 67,1-1,-1 0,0 1,0 0,1-1,-1 1,0 0,0 0,1 0,-1 1,0-1,0 0,0 1,1 0,-1-1,0 1,0 0,0 0,0 0,0 0,0 1,0-1,-1 0,1 1,0-1,-1 1,1 0,-1 0,0-1,1 1,-1 0,0 0,0 0,0 0,0 0,-1 1,1-1,0 1,8 90,-9-87,0 44,2-9,-3-1,-1 0,-2 0,-1 0,-11 38,3-36,11-26,-2-1,0 1,0-1,-2 0,0 0,-1-1,0 0,-1 0,0 0,-2-1,1-1,-1 1,-1-2,0 1,-3 0,13-11,0 0,-1 0,1 0,0 0,0 0,-1 0,1-1,0 1,-1-1,1 1,-1-1,1 1,-1-1,1 0,-1 0,1 0,-1 1,1-2,-1 1,1 0,-1 0,1 0,-1-1,1 1,-1-1,1 1,-1-1,1 1,0-1,-1 0,1 0,0 0,0 0,0 0,-1 0,1 0,0 0,0 0,0 0,1-1,-1 1,0 0,0-1,1 1,-1 0,1-2,-15-69,17 49,2 0,0 0,1 1,1-1,1 1,1 1,1-1,1 2,1-1,0 1,15-17,-17 23,0 0,1 1,1 0,0 1,1 1,0-1,1 2,0 0,1 0,0 1,0 1,1 1,0 0,0 0,1 2,-1 0,1 1,1 0,0 1,7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1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36,'226'-11,"-72"-13,-142 24</inkml:trace>
  <inkml:trace contextRef="#ctx0" brushRef="#br0" timeOffset="303.381">30 234,'19'-5,"11"-1,6 0,-4-4,-3 0,0 2,-2 2,0 2,1 2,-1 1,1 1,-5 5,-6 1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05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102 180,'5'-62,"-5"63,0-1,0 0,0 1,0-1,0 0,0 0,-1 1,1-1,0 0,0 1,0-1,-1 0,1 0,0 0,0 1,0-1,-1 0,1 0,0 0,-1 1,1-1,0 0,0 0,-1 0,1 0,0 0,-1 0,1 0,0 0,-1 0,1 0,0 0,-1 0,1 0,0 0,-1 0,1 0,0 0,-1 0,1 0,0 0,0 0,-1-1,1 1,0 0,-1 0,1 0,0-1,0 1,-1 0,1 0,0-1,0 1,0 0,0 0,-1-1,1 1,0 0,0-1,0 1,0 0,-11 28,-16 151,0 175,24-326,3-20,0 0,-1 1,0-1,-1 0,0 0,0 0,0 0,-1 0,0 0,-1-1,-1 2,12-54,10-42,4 0,3 2,4 0,4 2,3 2,4 1,22-30,-60 108,2-3,0 0,0 0,0 1,1-1,-1 1,1 0,0 0,1 0,-1 0,1 1,-1 0,1 0,5-3,-9 6,0 0,1 0,-1 0,0 0,0 0,0 0,0 0,0 1,0-1,1 0,-1 1,0-1,0 0,0 1,0-1,0 1,0 0,0-1,0 1,-1 0,1 0,0-1,0 1,-1 0,1 0,0 0,-1 0,1 0,-1 0,1 0,-1 0,1 0,-1 0,0 1,1-1,-1 0,0 0,0 0,0 0,0 1,4 52,-4-49,24 225,-22 30,-3-259,1 0,0 0,0 0,-1 1,1-1,0 0,0 0,0 0,0 0,1 0,-1 0,0 0,0 0,1 0,-1 0,0 0,1 0,-1 0,1 0,-1 0,1 0,0 0,-1 0,1-1,0 1,0 0,0 0,-1-1,1 1,0 0,0-1,0 1,0-1,0 0,0 1,0-1,0 0,0 1,0-1,0 0,1 0,-1 0,0 0,0 0,0 0,0 0,0 0,0-1,0 1,0 0,0-1,0 1,0 0,0-1,0 1,0-1,0 0,0 1,0-1,-1 0,1 0,0 1,0-1,-1 0,20-20,-1-1,-2-1,0-1,-2 0,0-1,-2 0,6-16,31-54,-27 53,-14 24,0 1,1 1,0 0,1 0,1 1,1 0,0 1,-13 14,0 1,0 0,0-1,0 1,-1-1,1 1,0-1,0 1,0-1,0 1,0-1,0 1,0 0,1-1,-1 1,0-1,0 1,0-1,0 1,1-1,-1 1,0-1,1 1,-1-1,0 0,1 1,-1-1,0 1,1-1,-1 0,1 1,-1-1,1 0,-1 1,1-1,-1 0,1 0,-1 0,1 1,-1-1,1 0,-1 0,1 0,-1 0,1 0,-1 0,1 0,0 0,-1 0,1 0,-1 0,1-1,-1 1,1 0,-1 0,1 0,-1-1,1 1,-1 0,1-1,-1 1,0 0,1-1,-1 1,1-1,-1 1,0 0,1-1,-1 1,-7 49,5-43,-6 58,2 1,3 1,4 44,0-37,26 68,-17-117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3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2 311,'0'-2,"-1"-1,1 0,0 1,0-1,0 0,0 1,0-1,0 0,1 1,-1-1,1 0,0 1,0-1,0 1,0-1,0 1,1 0,-1 0,1-1,-1 1,1 0,0 0,0 0,0 1,0-1,0 0,0 1,0-1,1 1,-1 0,2-1,8-5,0 1,1 0,-1 1,1 0,0 1,0 1,1 0,-1 1,1 0,-1 1,1 0,0 1,4 2,-15-3,-1 1,0 1,1-1,-1 0,0 1,1-1,-1 1,0 0,0-1,1 1,-1 0,0 0,0 1,0-1,0 0,0 1,-1-1,1 1,0 0,-1-1,1 1,-1 0,1 0,-1 0,0 0,0 0,0 0,0 1,0-1,-1 0,1 0,-1 1,1-1,-1 0,0 1,0 1,0 2,-1 1,0-1,0 1,0-1,-1 0,0 1,0-1,-1 0,0 0,0 0,0-1,-3 5,-165 192,166-196,0-1,-1 1,2 1,-1-1,1 0,0 1,1 0,-1 0,1 0,1 1,-1-1,1 1,1-1,-1 1,1 0,0-1,1 1,0 0,0 0,1-1,1 8,2-11,0 0,1 0,-1-1,1 0,0 1,0-1,0-1,0 1,0-1,1 0,-1 0,1 0,-1-1,1 0,0 0,-1-1,1 1,0-1,0 0,-1-1,1 1,0-1,0-1,2 0,112-43,-98 37</inkml:trace>
  <inkml:trace contextRef="#ctx0" brushRef="#br0" timeOffset="355.473">680 311,'-23'14,"1"1,1 1,0 1,2 0,0 2,1 0,0 1,2 1,0 1,2 0,0 0,2 2,-5 13,15-33,1 0,0 0,1 0,-1 0,1 0,-1 0,1 0,0 0,1 1,-1-1,1 0,0 0,0 0,0 0,1 0,-1 0,1 0,0-1,0 1,0-1,0 1,1-1,-1 0,1 0,0 0,0 0,0 0,1-1,-1 1,1-1,-1 0,1 0,0 0,-1 0,1-1,0 0,0 0,0 0,0 0,1 0,-1-1,0 0,0 0,0 0,0 0,0-1,3 0,13-4,0-1,0-1,0-1,-1-1,-1 0,0-2,0 0,-1-1,0 0,-1-2,0 0,-2 0,6-7,-1 0,-1 0,-1-1,0 0,-2-2,-1 0,0 0,-2-2,-1 1,7-25,-16 44,0 1,0-1,0 1,-1-1,0 0,0 0,-1 0,1 0,-1 0,-1 0,1 0,-1 1,0-1,0 0,0 0,-1 1,0-1,0 0,-1 1,0 0,1 0,-2 0,1 0,-1 0,1 0,-1 1,0 0,-1 0,1 0,-1 0,0 1,0 0,0 0,0 0,0 0,-1 1,1 0,-1 0,0 0,0 1,1 0,-1 0,0 1,-5-1,2 4,-1 0,2 0,-1 1,0 0,1 1,-1 0,1 0,1 1,-1 0,1 0,-4 4,-19 18</inkml:trace>
  <inkml:trace contextRef="#ctx0" brushRef="#br0" timeOffset="716.941">1046 311,'-17'11,"0"0,1 1,0 1,1 1,0 0,1 1,1 0,1 1,0 1,0-1,2 2,0 0,-3 11,12-26,0 0,1 1,-1-1,1 1,0-1,0 1,0-1,0 1,1-1,-1 1,1-1,0 0,0 1,0-1,1 0,-1 0,1 0,-1 0,1 0,0 0,0 0,1-1,-1 1,0-1,1 1,0-1,-1 0,1 0,0 0,0 0,0-1,0 1,1-1,-1 0,0 0,1 0,-1 0,0-1,1 1,-1-1,1 0,-1 0,1 0,-1 0,1-1,-1 1,0-1,1 0,1-1,12 0,0-1,-1-1,1-1,-1 0,0-1,0-1,-1 0,0-1,0-1,-1 0,0-1,-1-1,0 0,-1-1,0 0,0-1,6-10,-9 12,0 0,-1-1,-1 0,0-1,-1 1,0-2,-1 1,0 0,-1-1,-1 0,0 0,0 0,-2 0,0 0,0-1,-2 1,0 0,0 0,-1 0,-1 0,-2-6,4 16,-1-1,0 1,0 0,0-1,-1 1,1 0,-1 1,0-1,0 0,-1 1,1-1,-1 1,0 0,1 1,-1-1,0 0,-1 1,1 0,0 0,-1 0,1 1,-1 0,1-1,-1 2,0-1,0 0,1 1,-1 0,0 0,0 0,1 1,-1 0,0 0,1 0,-1 0,0 1,1-1,0 1,-1 0,1 1,0-1,0 1,0 0,1 0,-4 3,-12 9</inkml:trace>
  <inkml:trace contextRef="#ctx0" brushRef="#br0" timeOffset="1137.125">1526 1,'0'396,"-30"-152,49-283,-14 16</inkml:trace>
  <inkml:trace contextRef="#ctx0" brushRef="#br0" timeOffset="1439.931">1809 85,'-111'95,"4"5,3 7,101-104,2-2,0 0,-1-1,1 1,0 0,0-1,0 1,-1 0,1 0,0 0,0 0,0 0,1 0,-1 0,0 0,0 1,1-1,-1 0,0 0,1 1,-1-1,1 0,0 1,-1-1,1 0,0 1,0-1,0 1,0-1,0 0,0 1,0-1,1 1,-1-1,0 0,1 1,-1-1,1 0,0 0,-1 1,1-1,0 0,0 0,-1 0,1 0,0 0,0 0,1 1,130 24,-124-23,0-1,1 1,-2 1,1-1,0 1,-1 1,1-1,-1 1,-1 0,1 1,-1 0,0 0,0 0,0 1,-1 0,1 2,7 8</inkml:trace>
  <inkml:trace contextRef="#ctx0" brushRef="#br0" timeOffset="1986.212">2120 396,'-2'-5,"0"0,0 1,0 0,-1-1,1 1,-1 0,0 0,0 0,0 1,-1-1,0 1,1 0,-1 0,0 0,0 0,0 1,-1 0,1 0,-1 0,1 0,-1 0,0 1,1 0,-1 0,0 1,0-1,0 1,0 0,0 0,0 0,1 1,-1 0,-5 1,2 2,-1 0,0 0,1 1,0 0,0 0,1 1,0 0,0 1,0-1,0 1,1 1,1-1,-1 1,1 0,0 0,1 1,0-1,0 1,1 0,0 0,1 0,-1 0,2 1,-1 4,2-7,1-1,-1 0,1 0,1 0,-1 0,1 0,0 0,0-1,1 1,0 0,0-1,0 0,0 0,1 0,0 0,0 0,0-1,1 0,-1 0,1 0,0 0,0-1,1 0,-1 0,1 0,-1-1,1 1,0-2,0 1,0 0,0-1,0 0,0-1,0 1,1-1,-1-1,0 1,0-1,0 0,5-1,153-65,-162 67,1-1,-1 0,0 1,0 0,1-1,-1 1,0 0,0 0,1 0,-1 1,0-1,0 0,0 1,1 0,-1-1,0 1,0 0,0 0,0 0,0 0,0 1,0-1,-1 0,1 1,0-1,-1 1,1 0,-1 0,0-1,1 1,-1 0,0 0,0 0,0 0,0 0,-1 1,1-1,0 1,8 90,-9-87,0 44,2-9,-3-1,-1 0,-2 0,-1 0,-11 38,3-36,11-26,-2-1,0 1,0-1,-2 0,0 0,-1-1,0 0,-1 0,0 0,-2-1,1-1,-1 1,-1-2,0 1,-3 0,13-11,0 0,-1 0,1 0,0 0,0 0,-1 0,1-1,0 1,-1-1,1 1,-1-1,1 1,-1-1,1 0,-1 0,1 0,-1 1,1-2,-1 1,1 0,-1 0,1 0,-1-1,1 1,-1-1,1 1,-1-1,1 1,0-1,-1 0,1 0,0 0,0 0,0 0,-1 0,1 0,0 0,0 0,0 0,1-1,-1 1,0 0,0-1,1 1,-1 0,1-2,-15-69,17 49,2 0,0 0,1 1,1-1,1 1,1 1,1-1,1 2,1-1,0 1,15-17,-17 23,0 0,1 1,1 0,0 1,1 1,0-1,1 2,0 0,1 0,0 1,0 1,1 1,0 0,0 0,1 2,-1 0,1 1,1 0,0 1,7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1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36,'226'-11,"-72"-13,-142 24</inkml:trace>
  <inkml:trace contextRef="#ctx0" brushRef="#br0" timeOffset="303.381">30 234,'19'-5,"11"-1,6 0,-4-4,-3 0,0 2,-2 2,0 2,1 2,-1 1,1 1,-5 5,-6 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39.49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1 115,'31'-8,"0"1,1 2,0 1,0 2,0 1,7 2,73-4,93-24,-24 14,-123 5,1 2,0 2,0 4,20 2,124 27,220-30,-226 29,283-27,903-1,-1185-28,281 27,-403 2,176-13,8-7,1-9,59 30,-60 26,343-28,-38 0,-367-28,281 28,-292 0,-175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43.70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85,'27'8,"-1"-1,2-1,-1-2,0-1,1-1,0-1,0-2,-1 0,1-2,16-4,213-30,-6 15,-104 10,1 6,19 7,-52 0,122-30,-12 47,-84 5,-97-15,1-3,0-1,-1-2,25-4,-63 2,18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1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1,'0'5,"-5"1,-1 5,0 5,-4 5,0 3,-3 3,1 6,-3 3,-3-1,1-1,-1-2,-3-1,3-1,-1-1,-1-1,2 0,4-4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31 191,'-4'7,"0"0,0 0,1 1,0 0,0-1,1 1,0 0,0 1,1-1,0 0,0 0,1 0,0 1,1 5,-1 0,18 160,-12-139,-5-25,0 1,0-1,1 0,1 0,0 0,0-1,1 1,0-1,1 1,0-1,0 0,1-1,5 6,-9-13,0 0,1-1,-1 0,0 1,1-1,-1 0,0 0,1 0,-1 0,0-1,1 1,-1-1,0 1,1-1,-1 0,0 0,0 0,0 0,0 0,0 0,0-1,0 1,0-1,0 1,-1-1,1 0,-1 0,1 1,-1-1,0 0,0 0,1-1,-1 1,-1 0,1-1,24-36,-3-1,-1-2,-2 0,12-42,-21 57,12-30,-3 0,-2-1,-3-1,-2 0,-1-18,-34 234,18-64,3 1,4-1,5 1,15 72,-8-57,-5 0,-4 1,-6 22,2-121,-1-1,0 1,-1-1,0 0,-1 1,0-1,0 0,-1 0,0 0,-1 0,0 0,-1-1,0 0,-1 0,1 0,-5 3,7-10,0-1,0 0,0 0,0 0,-1-1,1 1,0-1,-1 0,1 0,0 0,-1 0,1 0,0-1,0 0,-1 1,1-1,0 0,0-1,0 1,0-1,0 1,0-1,1 0,-1 0,0 0,1 0,0 0,-1-1,1 1,0-1,0 0,0 1,1-1,-1 0,1 0,-1 0,1 0,0 0,0-1,0 1,1 0,-1 0,1-1,0 0,-7-30,2 0,2 0,0 0,3 0,1-1,4-23,-3 31,2-1,1 2,1-1,2 0,7-17,-8 26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00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345 169,'-11'-9,"0"1,0 1,-1 0,0 1,-1 0,1 1,-1 1,0-1,0 2,0 0,-1 1,1 0,-1 1,12 1,-1 0,0 1,1-1,-1 1,1 0,-1 0,1 0,-1 0,1 0,0 0,0 1,-1-1,1 1,0-1,0 1,1 0,-1 0,0 0,0 0,1 0,0 0,-1 0,1 1,0-1,0 0,0 1,0-1,0 1,1 0,-1-1,1 1,0 1,-1 94,3-74,20 189,-14-179,12 58,-3 1,-4 0,-3 24,17 150,-29-257,0 0,-1-1,0 1,0-1,-1 0,0 0,-1 0,0 0,0-1,-1 0,0 0,0 0,-1-1,0 0,0 0,-1 0,0-1,0-1,-1 1,1-1,-1-1,0 1,0-2,-1 1,-6 1,15-4,-1 0,1 0,-1 0,1-1,-1 1,1 0,-1-1,1 1,-1-1,0 1,1-1,-1 0,0 0,1 0,-1 0,0 0,1 0,-1 0,0 0,1-1,-1 1,0-1,1 1,-1-1,1 1,-1-1,1 0,-1 0,1 0,-1 0,1 0,0 0,0 0,0-1,-1 1,1 0,0-1,1 1,-1 0,0-1,0 1,1-1,-1 0,0 1,1-1,0 0,-1 0,11-19,4-1</inkml:trace>
  <inkml:trace contextRef="#ctx0" brushRef="#br0" timeOffset="387.149">599 451,'134'403,"-114"-280,-20-123,0-1,0 1,1-1,-1 1,0-1,0 1,0-1,1 1,-1-1,0 1,0-1,1 1,-1 0,0-1,1 1,-1 0,1-1,-1 1,0 0,1-1,-1 1,1 0,-1 0,1 0,-1-1,1 1,-1 0,1 0,-1 0,1 0,-1 0,1 0,-1 0,1 0,-1 0,1 0,-1 0,1 0,-1 0,1 0,-1 1,1-1,-1 0,1 0,-1 1,0-1,1 0,-1 0,1 1,-1-1,0 0,1 1,-1-1,0 1,1-1,-1 1,0-1,0 0,1 1,-1-1,0 1,0-1,0 1,0-1,1 1,-1-1,0 1,15-41,6-40,4 2,4 1,6-7,14-46,-42 112</inkml:trace>
  <inkml:trace contextRef="#ctx0" brushRef="#br0" timeOffset="932.798">1473 508,'-21'8,"0"1,1 2,0 0,0 1,1 0,1 2,0 0,1 2,1-1,0 2,-1 3,14-17,1 0,0 0,0 1,0-1,0 1,0-1,1 1,0 0,0 0,0-1,0 1,0 0,1 0,-1 0,1 0,0 0,1 0,-1 0,1 0,-1 0,1 0,0-1,1 1,-1 0,1-1,-1 1,1-1,0 1,0-1,1 0,-1 0,1 0,0 0,0 0,1 2,1-1,0 0,0 0,0 0,1 0,-1-1,1 0,0-1,0 1,0-1,0 0,0 0,1-1,-1 0,0 0,1 0,-1-1,1 0,-1 0,7-2,6-5,1-1,-1-1,0-1,-1 0,0-1,-1-2,0 1,-1-2,-1 0,0-1,-1-1,0 0,-1 0,-1-2,8-14,2 3,0-1,-2 0,-1-2,-2 0,-1-2,-1 1,-2-2,-1 0,-2 0,-2-1,-1 0,0-16,-6 46,0 0,-1 0,1 0,-1 0,0 0,-1 0,0 0,0 0,0 0,-1 1,1-1,-1 0,-1 1,1-1,-1 1,0-1,0 1,-1 0,1 1,-1-1,0 0,-1 1,1 0,-1 0,1 1,-1-1,-1 1,1 0,0 0,-1 0,1 1,-1 0,0 0,1 1,-1-1,0 1,0 0,0 1,0 0,-1 0,-2 2,0 1,0 1,1 0,-1 0,1 0,0 1,0 1,0-1,1 1,0 0,0 1,0 0,1 0,0 0,0 1,1 0,0 0,1 0,-1 1,2 0,-1-1,0 4,0 0,0 0,1 1,0-1,0 1,2 0,-1 0,2 0,0-1,0 1,1 0,1 0,0 0,1 0,0-1,1 0,1 4,5 5,1-1,0-1,1 1,2-2,0 0,0 0,2-1,0-1,1-1,0 0,2-2,15 10,-9-10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1,'-5'34,"-1"15,-1 5,2-2,7-11,2-6,1-10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30,'19'-5,"12"-1,4 0,2 1,-1 1,-2 2,-1 1,-2 0,-2 1,0 0,-6 1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28,'34'-4,"15"-3,5 1,-2 2,-6 0,-10 2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6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11 135,'-1'0,"0"-1,0 0,0 0,1 1,-1-1,0 0,1 0,-1 0,1 0,-1 0,1 0,-1 0,1 0,0 0,-1 0,1 0,0 0,0 0,0 0,0 0,0 0,0-1,0 1,0 0,0 0,1 0,-1 0,0 0,1 0,-1 0,1 0,-1 0,1 0,-1 0,1 1,0-1,-1 0,1 0,0 0,0 1,0-1,-1 0,1 1,0-1,0 1,0-1,0 1,0-1,1 1,12-10,1 0,0 2,1 0,0 0,1 2,-1 0,1 0,0 2,0 0,3 1,17-6,-34 7,0 1,1 0,-1 0,0 0,0 0,0 0,1 0,-1 1,0 0,1-1,-1 1,0 0,1 1,-1-1,0 1,1-1,-1 1,0 0,0 0,0 1,0-1,0 1,0-1,0 1,0 0,0 0,-1 0,1 0,-1 1,0-1,1 1,-1-1,0 1,-1 0,1 0,0 0,-1 0,0 0,1 0,-1 0,-1 1,1-1,0 0,-1 0,1 1,-1 0,-1 4,0 0,-1 0,0-1,0 1,0-1,-1 1,0-1,-1 0,1 0,-1 0,-1-1,-3 6,-29 60,37-67,0-1,1 0,-1 0,1 0,0 0,0 0,1 0,-1 0,1 0,0 0,0 0,0-1,0 1,1-1,-1 0,1 0,0 0,0 0,0 0,1 0,-1-1,1 1,-1-1,1 0,0 0,-1-1,1 1,0-1,0 0,0 0,1 0,-1 0,2-1,28 15,-30-14,1 0,-1 1,0-1,1 1,-1 0,0 0,0 1,0-1,-1 1,1 0,0 0,-1 0,0 0,0 1,0-1,0 1,0 0,-1 0,0 0,0 0,0 0,0 0,-1 1,1-1,-1 0,0 1,0-1,-1 1,0 0,1-1,-1 1,-1 0,1-1,-1 1,0-1,0 1,-1 3,-8 3,-1 0,0 0,0-1,-1-1,-1 0,1 0,-1-1,-1-1,0 0,1-1,-2-1,1 0,-1-1,0 0,0-1,-13 1,-12 5,31-7,4 1,0-1,0-1,0 1,0-1,-1 0,1 0,-1 0,1-1,0 0,-1 0,1 0,-1-1,1 0,0 0,-1 0,1-1,0 0,0 1,-4-4,2-7,7 1</inkml:trace>
  <inkml:trace contextRef="#ctx0" brushRef="#br0" timeOffset="949.082">659 644,'2'-15,"1"-1,0 1,1-1,0 1,2 1,0-1,0 1,1 0,1 0,0 1,1 0,1 0,0 1,0 0,1 1,1 0,0 1,0 0,12-6,-22 15,0 0,0 1,0-1,0 1,0 0,0-1,0 1,0 0,0 0,0 0,0 0,0 1,0-1,0 0,0 1,0 0,-1-1,1 1,0 0,0 0,0 0,-1 0,1 0,0 0,-1 1,1-1,-1 1,0-1,1 1,-1-1,0 1,0 0,0-1,0 1,0 0,0 0,-1 0,1 0,-1 0,1 0,-1-1,0 1,1 2,-1-1,0-1,1 0,-1 1,1-1,0 0,-1 0,1 0,0 1,1-1,-1 0,0 0,0 0,1-1,-1 1,1 0,0 0,-1-1,1 1,0-1,0 0,0 1,0-1,0 0,0 0,1 0,-1 0,0-1,0 1,1-1,-1 1,0-1,1 0,-1 0,0 0,1 0,-1 0,1 0,1-1,53-31,-53 28,0 1,1-1,0 1,-1 0,1 0,1 0,-1 1,0 0,0 0,1 0,-1 1,1 0,0 0,-1 0,1 1,5-1,-8 4,1 1,-1-1,0 1,0-1,0 1,-1 0,1 0,-1 0,0 0,0 0,0 1,-1-1,1 0,-1 1,0-1,-1 1,1 0,-1-1,0 1,0 0,0-1,0 1,-1 0,0-1,0 1,0-1,-1 1,0 0,-6 22,6-21,-1 0,1 0,0 1,0-1,1 1,0-1,0 1,1-1,0 1,0 0,0-1,1 1,0-1,0 1,1-1,-1 1,3 3,7 7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05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102 180,'5'-62,"-5"63,0-1,0 0,0 1,0-1,0 0,0 0,-1 1,1-1,0 0,0 1,0-1,-1 0,1 0,0 0,0 1,0-1,-1 0,1 0,0 0,-1 1,1-1,0 0,0 0,-1 0,1 0,0 0,-1 0,1 0,0 0,-1 0,1 0,0 0,-1 0,1 0,0 0,-1 0,1 0,0 0,-1 0,1 0,0 0,0 0,-1-1,1 1,0 0,-1 0,1 0,0-1,0 1,-1 0,1 0,0-1,0 1,0 0,0 0,-1-1,1 1,0 0,0-1,0 1,0 0,-11 28,-16 151,0 175,24-326,3-20,0 0,-1 1,0-1,-1 0,0 0,0 0,0 0,-1 0,0 0,-1-1,-1 2,12-54,10-42,4 0,3 2,4 0,4 2,3 2,4 1,22-30,-60 108,2-3,0 0,0 0,0 1,1-1,-1 1,1 0,0 0,1 0,-1 0,1 1,-1 0,1 0,5-3,-9 6,0 0,1 0,-1 0,0 0,0 0,0 0,0 0,0 1,0-1,1 0,-1 1,0-1,0 0,0 1,0-1,0 1,0 0,0-1,0 1,-1 0,1 0,0-1,0 1,-1 0,1 0,0 0,-1 0,1 0,-1 0,1 0,-1 0,1 0,-1 0,0 1,1-1,-1 0,0 0,0 0,0 0,0 1,4 52,-4-49,24 225,-22 30,-3-259,1 0,0 0,0 0,-1 1,1-1,0 0,0 0,0 0,0 0,1 0,-1 0,0 0,0 0,1 0,-1 0,0 0,1 0,-1 0,1 0,-1 0,1 0,0 0,-1 0,1-1,0 1,0 0,0 0,-1-1,1 1,0 0,0-1,0 1,0-1,0 0,0 1,0-1,0 0,0 1,0-1,0 0,1 0,-1 0,0 0,0 0,0 0,0 0,0 0,0-1,0 1,0 0,0-1,0 1,0 0,0-1,0 1,0-1,0 0,0 1,0-1,-1 0,1 0,0 1,0-1,-1 0,20-20,-1-1,-2-1,0-1,-2 0,0-1,-2 0,6-16,31-54,-27 53,-14 24,0 1,1 1,0 0,1 0,1 1,1 0,0 1,-13 14,0 1,0 0,0-1,0 1,-1-1,1 1,0-1,0 1,0-1,0 1,0-1,0 1,0 0,1-1,-1 1,0-1,0 1,0-1,0 1,1-1,-1 1,0-1,1 1,-1-1,0 0,1 1,-1-1,0 1,1-1,-1 0,1 1,-1-1,1 0,-1 1,1-1,-1 0,1 0,-1 0,1 1,-1-1,1 0,-1 0,1 0,-1 0,1 0,-1 0,1 0,0 0,-1 0,1 0,-1 0,1-1,-1 1,1 0,-1 0,1 0,-1-1,1 1,-1 0,1-1,-1 1,0 0,1-1,-1 1,1-1,-1 1,0 0,1-1,-1 1,-7 49,5-43,-6 58,2 1,3 1,4 44,0-37,26 68,-17-117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3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2 311,'0'-2,"-1"-1,1 0,0 1,0-1,0 0,0 1,0-1,0 0,1 1,-1-1,1 0,0 1,0-1,0 1,0-1,0 1,1 0,-1 0,1-1,-1 1,1 0,0 0,0 0,0 1,0-1,0 0,0 1,0-1,1 1,-1 0,2-1,8-5,0 1,1 0,-1 1,1 0,0 1,0 1,1 0,-1 1,1 0,-1 1,1 0,0 1,4 2,-15-3,-1 1,0 1,1-1,-1 0,0 1,1-1,-1 1,0 0,0-1,1 1,-1 0,0 0,0 1,0-1,0 0,0 1,-1-1,1 1,0 0,-1-1,1 1,-1 0,1 0,-1 0,0 0,0 0,0 0,0 1,0-1,-1 0,1 0,-1 1,1-1,-1 0,0 1,0 1,0 2,-1 1,0-1,0 1,0-1,-1 0,0 1,0-1,-1 0,0 0,0 0,0-1,-3 5,-165 192,166-196,0-1,-1 1,2 1,-1-1,1 0,0 1,1 0,-1 0,1 0,1 1,-1-1,1 1,1-1,-1 1,1 0,0-1,1 1,0 0,0 0,1-1,1 8,2-11,0 0,1 0,-1-1,1 0,0 1,0-1,0-1,0 1,0-1,1 0,-1 0,1 0,-1-1,1 0,0 0,-1-1,1 1,0-1,0 0,-1-1,1 1,0-1,0-1,2 0,112-43,-98 37</inkml:trace>
  <inkml:trace contextRef="#ctx0" brushRef="#br0" timeOffset="355.473">680 311,'-23'14,"1"1,1 1,0 1,2 0,0 2,1 0,0 1,2 1,0 1,2 0,0 0,2 2,-5 13,15-33,1 0,0 0,1 0,-1 0,1 0,-1 0,1 0,0 0,1 1,-1-1,1 0,0 0,0 0,0 0,1 0,-1 0,1 0,0-1,0 1,0-1,0 1,1-1,-1 0,1 0,0 0,0 0,0 0,1-1,-1 1,1-1,-1 0,1 0,0 0,-1 0,1-1,0 0,0 0,0 0,0 0,1 0,-1-1,0 0,0 0,0 0,0 0,0-1,3 0,13-4,0-1,0-1,0-1,-1-1,-1 0,0-2,0 0,-1-1,0 0,-1-2,0 0,-2 0,6-7,-1 0,-1 0,-1-1,0 0,-2-2,-1 0,0 0,-2-2,-1 1,7-25,-16 44,0 1,0-1,0 1,-1-1,0 0,0 0,-1 0,1 0,-1 0,-1 0,1 0,-1 1,0-1,0 0,0 0,-1 1,0-1,0 0,-1 1,0 0,1 0,-2 0,1 0,-1 0,1 0,-1 1,0 0,-1 0,1 0,-1 0,0 1,0 0,0 0,0 0,0 0,-1 1,1 0,-1 0,0 0,0 1,1 0,-1 0,0 1,-5-1,2 4,-1 0,2 0,-1 1,0 0,1 1,-1 0,1 0,1 1,-1 0,1 0,-4 4,-19 18</inkml:trace>
  <inkml:trace contextRef="#ctx0" brushRef="#br0" timeOffset="716.941">1046 311,'-17'11,"0"0,1 1,0 1,1 1,0 0,1 1,1 0,1 1,0 1,0-1,2 2,0 0,-3 11,12-26,0 0,1 1,-1-1,1 1,0-1,0 1,0-1,0 1,1-1,-1 1,1-1,0 0,0 1,0-1,1 0,-1 0,1 0,-1 0,1 0,0 0,0 0,1-1,-1 1,0-1,1 1,0-1,-1 0,1 0,0 0,0 0,0-1,0 1,1-1,-1 0,0 0,1 0,-1 0,0-1,1 1,-1-1,1 0,-1 0,1 0,-1 0,1-1,-1 1,0-1,1 0,1-1,12 0,0-1,-1-1,1-1,-1 0,0-1,0-1,-1 0,0-1,0-1,-1 0,0-1,-1-1,0 0,-1-1,0 0,0-1,6-10,-9 12,0 0,-1-1,-1 0,0-1,-1 1,0-2,-1 1,0 0,-1-1,-1 0,0 0,0 0,-2 0,0 0,0-1,-2 1,0 0,0 0,-1 0,-1 0,-2-6,4 16,-1-1,0 1,0 0,0-1,-1 1,1 0,-1 1,0-1,0 0,-1 1,1-1,-1 1,0 0,1 1,-1-1,0 0,-1 1,1 0,0 0,-1 0,1 1,-1 0,1-1,-1 2,0-1,0 0,1 1,-1 0,0 0,0 0,1 1,-1 0,0 0,1 0,-1 0,0 1,1-1,0 1,-1 0,1 1,0-1,0 1,0 0,1 0,-4 3,-12 9</inkml:trace>
  <inkml:trace contextRef="#ctx0" brushRef="#br0" timeOffset="1137.125">1526 1,'0'396,"-30"-152,49-283,-14 16</inkml:trace>
  <inkml:trace contextRef="#ctx0" brushRef="#br0" timeOffset="1439.931">1809 85,'-111'95,"4"5,3 7,101-104,2-2,0 0,-1-1,1 1,0 0,0-1,0 1,-1 0,1 0,0 0,0 0,0 0,1 0,-1 0,0 0,0 1,1-1,-1 0,0 0,1 1,-1-1,1 0,0 1,-1-1,1 0,0 1,0-1,0 1,0-1,0 0,0 1,0-1,1 1,-1-1,0 0,1 1,-1-1,1 0,0 0,-1 1,1-1,0 0,0 0,-1 0,1 0,0 0,0 0,1 1,130 24,-124-23,0-1,1 1,-2 1,1-1,0 1,-1 1,1-1,-1 1,-1 0,1 1,-1 0,0 0,0 0,0 1,-1 0,1 2,7 8</inkml:trace>
  <inkml:trace contextRef="#ctx0" brushRef="#br0" timeOffset="1986.212">2120 396,'-2'-5,"0"0,0 1,0 0,-1-1,1 1,-1 0,0 0,0 0,0 1,-1-1,0 1,1 0,-1 0,0 0,0 0,0 1,-1 0,1 0,-1 0,1 0,-1 0,0 1,1 0,-1 0,0 1,0-1,0 1,0 0,0 0,0 0,1 1,-1 0,-5 1,2 2,-1 0,0 0,1 1,0 0,0 0,1 1,0 0,0 1,0-1,0 1,1 1,1-1,-1 1,1 0,0 0,1 1,0-1,0 1,1 0,0 0,1 0,-1 0,2 1,-1 4,2-7,1-1,-1 0,1 0,1 0,-1 0,1 0,0 0,0-1,1 1,0 0,0-1,0 0,0 0,1 0,0 0,0 0,0-1,1 0,-1 0,1 0,0 0,0-1,1 0,-1 0,1 0,-1-1,1 1,0-2,0 1,0 0,0-1,0 0,0-1,0 1,1-1,-1-1,0 1,0-1,0 0,5-1,153-65,-162 67,1-1,-1 0,0 1,0 0,1-1,-1 1,0 0,0 0,1 0,-1 1,0-1,0 0,0 1,1 0,-1-1,0 1,0 0,0 0,0 0,0 0,0 1,0-1,-1 0,1 1,0-1,-1 1,1 0,-1 0,0-1,1 1,-1 0,0 0,0 0,0 0,0 0,-1 1,1-1,0 1,8 90,-9-87,0 44,2-9,-3-1,-1 0,-2 0,-1 0,-11 38,3-36,11-26,-2-1,0 1,0-1,-2 0,0 0,-1-1,0 0,-1 0,0 0,-2-1,1-1,-1 1,-1-2,0 1,-3 0,13-11,0 0,-1 0,1 0,0 0,0 0,-1 0,1-1,0 1,-1-1,1 1,-1-1,1 1,-1-1,1 0,-1 0,1 0,-1 1,1-2,-1 1,1 0,-1 0,1 0,-1-1,1 1,-1-1,1 1,-1-1,1 1,0-1,-1 0,1 0,0 0,0 0,0 0,-1 0,1 0,0 0,0 0,0 0,1-1,-1 1,0 0,0-1,1 1,-1 0,1-2,-15-69,17 49,2 0,0 0,1 1,1-1,1 1,1 1,1-1,1 2,1-1,0 1,15-17,-17 23,0 0,1 1,1 0,0 1,1 1,0-1,1 2,0 0,1 0,0 1,0 1,1 1,0 0,0 0,1 2,-1 0,1 1,1 0,0 1,7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1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36,'226'-11,"-72"-13,-142 24</inkml:trace>
  <inkml:trace contextRef="#ctx0" brushRef="#br0" timeOffset="303.381">30 234,'19'-5,"11"-1,6 0,-4-4,-3 0,0 2,-2 2,0 2,1 2,-1 1,1 1,-5 5,-6 1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1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1,'0'5,"-5"1,-1 5,0 5,-4 5,0 3,-3 3,1 6,-3 3,-3-1,1-1,-1-2,-3-1,3-1,-1-1,-1-1,2 0,4-4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31 191,'-4'7,"0"0,0 0,1 1,0 0,0-1,1 1,0 0,0 1,1-1,0 0,0 0,1 0,0 1,1 5,-1 0,18 160,-12-139,-5-25,0 1,0-1,1 0,1 0,0 0,0-1,1 1,0-1,1 1,0-1,0 0,1-1,5 6,-9-13,0 0,1-1,-1 0,0 1,1-1,-1 0,0 0,1 0,-1 0,0-1,1 1,-1-1,0 1,1-1,-1 0,0 0,0 0,0 0,0 0,0 0,0-1,0 1,0-1,0 1,-1-1,1 0,-1 0,1 1,-1-1,0 0,0 0,1-1,-1 1,-1 0,1-1,24-36,-3-1,-1-2,-2 0,12-42,-21 57,12-30,-3 0,-2-1,-3-1,-2 0,-1-18,-34 234,18-64,3 1,4-1,5 1,15 72,-8-57,-5 0,-4 1,-6 22,2-121,-1-1,0 1,-1-1,0 0,-1 1,0-1,0 0,-1 0,0 0,-1 0,0 0,-1-1,0 0,-1 0,1 0,-5 3,7-10,0-1,0 0,0 0,0 0,-1-1,1 1,0-1,-1 0,1 0,0 0,-1 0,1 0,0-1,0 0,-1 1,1-1,0 0,0-1,0 1,0-1,0 1,0-1,1 0,-1 0,0 0,1 0,0 0,-1-1,1 1,0-1,0 0,0 1,1-1,-1 0,1 0,-1 0,1 0,0 0,0-1,0 1,1 0,-1 0,1-1,0 0,-7-30,2 0,2 0,0 0,3 0,1-1,4-23,-3 31,2-1,1 2,1-1,2 0,7-17,-8 26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1,'-5'34,"-1"15,-1 5,2-2,7-11,2-6,1-10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52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869 748,'2'-2,"0"0,0-1,0 1,-1-1,1 1,-1-1,0 0,0 1,0-1,0 0,0 0,-1 0,1 0,-1 0,0 0,0 0,0 1,0-1,0 0,-1 0,0 0,1 0,-1 0,0 0,0 1,0-1,-1 0,1 1,-1-1,1 1,-1-1,0 1,0 0,0 0,0 0,0 0,-1 0,1 0,0 0,-1 1,0-1,1 1,-1 0,0 0,1 0,-1 0,0 0,0 1,0-1,0 1,0 0,-1 0,-10 1,0 1,0 0,1 1,-1 0,1 1,-1 1,1 0,1 1,-1 0,1 1,0 1,0 0,1 0,0 1,1 0,0 1,-6 8,8-10,0 0,1 1,-1 0,2 0,-1 1,1-1,1 2,0-1,0 1,1-1,1 1,0 0,0 1,1-1,0 0,1 1,0-1,1 1,0-1,1 1,1-1,0 3,0-11,0 1,0-1,1 0,-1 0,1-1,-1 1,1 0,0-1,0 0,0 0,1 0,-1 0,0 0,1-1,-1 1,1-1,0 0,-1 0,1 0,0-1,0 1,-1-1,1 0,0 0,1 0,97-13,-79 5,-1 0,0-1,0-1,-1-1,0-2,-1 1,-1-2,0-1,-1 0,0-1,-1-1,-1-1,-1 0,1-4,134-178,-149 201,-1-1,0 0,0 0,1 1,-1-1,0 0,1 0,-1 0,0 1,1-1,-1 0,1 0,-1 0,0 0,1 0,-1 0,0 0,1 0,-1 0,1 0,-1 0,0 0,1 0,-1 0,1 0,-1 0,0 0,1 0,-1 0,0-1,1 1,-1 0,0 0,1 0,-1-1,0 1,0 0,1-1,-1 1,-7 40,7-40,-6 25,0-1,2 1,1 0,0 0,2 1,1-1,2 0,0 0,1 0,2 0,0 0,8 18,50 41,-52-71</inkml:trace>
  <inkml:trace contextRef="#ctx0" brushRef="#br0" timeOffset="1116.706">1801 692,'-11'-3,"1"0,-1 1,1 1,-1 0,1 0,-1 1,0 0,1 1,-1 0,0 1,1 0,0 1,-1 0,1 0,0 1,0 0,1 1,0 0,-1 1,2 0,-1 0,1 1,0 0,0 1,1-1,0 2,0-1,1 1,0-1,0 2,1-1,1 1,-1-1,2 1,-3 7,6 89,1-103,-1 0,1 0,0-1,1 1,-1 0,0-1,1 1,-1-1,1 1,0-1,0 0,0 0,0 0,0 0,0 0,1 0,-1-1,1 1,-1-1,1 1,0-1,-1 0,1 0,0 0,0-1,0 1,-1-1,1 1,0-1,0 0,0 0,0 0,0-1,2 1,14-6,-1 0,0-1,0-1,-1-1,0 0,-1-1,0-1,0 0,-1-1,0-1,-1 0,-1-1,0-1,4-7,10-13,-1-1,-1-1,-3-1,-1-2,-1 0,4-17,-19 45,8-18,-1-1,-1-1,-2 0,-1 0,-1 0,-2-1,-2-1,-2 24,-1 1,0-1,-1 0,-1 1,1-1,-1 1,-1-1,0 1,0 0,-2-3,4 10,0-1,-1 0,1 1,-1-1,0 1,0-1,0 1,0 0,0 0,0 0,-1 0,1 0,0 1,-1-1,0 1,1-1,-1 1,0 0,0 0,0 0,0 0,0 1,0-1,0 1,0 0,0 0,0 0,0 0,0 0,0 1,0-1,1 1,-4 1,-3 2,0 1,1 1,-1-1,1 1,0 1,1 0,0 0,0 0,0 1,1 0,0 0,1 0,-1 1,2 0,-1 0,1 0,1 1,-2 7,-6 19,2 0,1 0,2 1,-1 29,8-35,2 1,1-1,1-1,2 1,0-1,3 0,0 0,2-2,1 1,1-1,2-1,4 4,-18-27,0 1,1-1,-1 0,1-1,0 1,0 0,1-1,-1 1,1-1,-1 0,1 0,0-1,0 1,1-1,-1 0,0 0,1 0,-1-1,1 1,-1-1,1 0,4 0,8-3</inkml:trace>
  <inkml:trace contextRef="#ctx0" brushRef="#br0" timeOffset="1366.435">2619 579,'-24'43,"-13"24,-4 5,4-4,4-14,7-12,9-8,1-9,5-5,3 0,-1-5,-5-4,1-4</inkml:trace>
  <inkml:trace contextRef="#ctx0" brushRef="#br0" timeOffset="1617.176">2308 608,'15'38,"14"22,7 7,-3-5,-2-7,-1-13,-7-9,-1-6,-5-1,-1-7,-2 0,0-5,-2 1,3-2,-3-4</inkml:trace>
  <inkml:trace contextRef="#ctx0" brushRef="#br0" timeOffset="5598.561">389 71,'-6'-4,"-110"-58,112 61,0 0,0 0,0 0,0 1,0-1,-1 1,1 0,0 0,0 1,0-1,0 1,-1 0,1 0,0 0,0 1,1-1,-1 1,0 0,0 0,1 0,-1 1,1-1,0 1,0 0,0 0,0 0,0 0,1 0,-2 3,-5 11,1-1,1 2,0-1,1 1,1 0,1 0,1 1,0-1,1 1,1-1,1 1,1 0,0 0,4 15,47 253,-20-120,-11-66,-4 0,-5 1,-3 31,-8-103,-1 1,-1-1,-2 0,-1 0,-1 0,-2-1,-6 19,12-45,0 0,0 0,0 0,-1 0,1 0,-1-1,0 1,1 0,-1-1,0 1,-1-1,1 0,0 0,-1 0,1 0,-1 0,1 0,-1-1,0 1,0-1,0 0,0 1,0-2,0 1,0 0,0 0,0-1,0 0,-1 0,1 0,0 0,0 0,0-1,0 1,0-1,0 0,-1 0,2 0,-1 0,0 0,-3-2,-3-3,0 0,0-1,1 0,0 0,0-1,1 0,0 0,0-1,1 0,0 0,1-1,-5-8,1-2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30,'19'-5,"12"-1,4 0,2 1,-1 1,-2 2,-1 1,-2 0,-2 1,0 0,-6 1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28,'34'-4,"15"-3,5 1,-2 2,-6 0,-10 2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6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11 135,'-1'0,"0"-1,0 0,0 0,1 1,-1-1,0 0,1 0,-1 0,1 0,-1 0,1 0,-1 0,1 0,0 0,-1 0,1 0,0 0,0 0,0 0,0 0,0 0,0-1,0 1,0 0,0 0,1 0,-1 0,0 0,1 0,-1 0,1 0,-1 0,1 0,-1 0,1 1,0-1,-1 0,1 0,0 0,0 1,0-1,-1 0,1 1,0-1,0 1,0-1,0 1,0-1,1 1,12-10,1 0,0 2,1 0,0 0,1 2,-1 0,1 0,0 2,0 0,3 1,17-6,-34 7,0 1,1 0,-1 0,0 0,0 0,0 0,1 0,-1 1,0 0,1-1,-1 1,0 0,1 1,-1-1,0 1,1-1,-1 1,0 0,0 0,0 1,0-1,0 1,0-1,0 1,0 0,0 0,-1 0,1 0,-1 1,0-1,1 1,-1-1,0 1,-1 0,1 0,0 0,-1 0,0 0,1 0,-1 0,-1 1,1-1,0 0,-1 0,1 1,-1 0,-1 4,0 0,-1 0,0-1,0 1,0-1,-1 1,0-1,-1 0,1 0,-1 0,-1-1,-3 6,-29 60,37-67,0-1,1 0,-1 0,1 0,0 0,0 0,1 0,-1 0,1 0,0 0,0 0,0-1,0 1,1-1,-1 0,1 0,0 0,0 0,0 0,1 0,-1-1,1 1,-1-1,1 0,0 0,-1-1,1 1,0-1,0 0,0 0,1 0,-1 0,2-1,28 15,-30-14,1 0,-1 1,0-1,1 1,-1 0,0 0,0 1,0-1,-1 1,1 0,0 0,-1 0,0 0,0 1,0-1,0 1,0 0,-1 0,0 0,0 0,0 0,0 0,-1 1,1-1,-1 0,0 1,0-1,-1 1,0 0,1-1,-1 1,-1 0,1-1,-1 1,0-1,0 1,-1 3,-8 3,-1 0,0 0,0-1,-1-1,-1 0,1 0,-1-1,-1-1,0 0,1-1,-2-1,1 0,-1-1,0 0,0-1,-13 1,-12 5,31-7,4 1,0-1,0-1,0 1,0-1,-1 0,1 0,-1 0,1-1,0 0,-1 0,1 0,-1-1,1 0,0 0,-1 0,1-1,0 0,0 1,-4-4,2-7,7 1</inkml:trace>
  <inkml:trace contextRef="#ctx0" brushRef="#br0" timeOffset="949.082">659 644,'2'-15,"1"-1,0 1,1-1,0 1,2 1,0-1,0 1,1 0,1 0,0 1,1 0,1 0,0 1,0 0,1 1,1 0,0 1,0 0,12-6,-22 15,0 0,0 1,0-1,0 1,0 0,0-1,0 1,0 0,0 0,0 0,0 0,0 1,0-1,0 0,0 1,0 0,-1-1,1 1,0 0,0 0,0 0,-1 0,1 0,0 0,-1 1,1-1,-1 1,0-1,1 1,-1-1,0 1,0 0,0-1,0 1,0 0,0 0,-1 0,1 0,-1 0,1 0,-1-1,0 1,1 2,-1-1,0-1,1 0,-1 1,1-1,0 0,-1 0,1 0,0 1,1-1,-1 0,0 0,0 0,1-1,-1 1,1 0,0 0,-1-1,1 1,0-1,0 0,0 1,0-1,0 0,0 0,1 0,-1 0,0-1,0 1,1-1,-1 1,0-1,1 0,-1 0,0 0,1 0,-1 0,1 0,1-1,53-31,-53 28,0 1,1-1,0 1,-1 0,1 0,1 0,-1 1,0 0,0 0,1 0,-1 1,1 0,0 0,-1 0,1 1,5-1,-8 4,1 1,-1-1,0 1,0-1,0 1,-1 0,1 0,-1 0,0 0,0 0,0 1,-1-1,1 0,-1 1,0-1,-1 1,1 0,-1-1,0 1,0 0,0-1,0 1,-1 0,0-1,0 1,0-1,-1 1,0 0,-6 22,6-21,-1 0,1 0,0 1,0-1,1 1,0-1,0 1,1-1,0 1,0 0,0-1,1 1,0-1,0 1,1-1,-1 1,3 3,7 7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0,'0'14,"-5"10,-1 6,-5 2,0 0,-4 0,2 0,-3-2,-2-1,0 0,0-5,2-2,0 0,2-4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9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31 134,'-25'167,"23"-157,0 1,1 0,0 0,1 0,1 0,-1 0,2 0,0-1,0 1,0 0,2-1,-1 1,1-1,1 0,0-1,0 1,1-1,0 0,1 0,0-1,0 1,1-2,3 4,-9-10,0-1,0 1,0 0,0 0,0-1,1 0,-1 1,0-1,0 0,1 0,-1 0,0 0,0 0,1-1,-1 1,0-1,0 1,0-1,0 0,0 0,0 0,0 0,0 0,0 0,0-1,0 1,0-1,-1 1,1-1,-1 0,1 1,-1-1,0 0,1-1,36-71,-36 69,125-391,-113 352,-8 84,-7 54,-2 20,6 1,7 29,1-56,-4 0,-5 0,-3 1,-11 77,6-117,1-4,-2 1,-2-1,-2-1,-9 23,20-65,0-1,-1 1,1-1,0 1,0-1,0 0,-1 1,1-1,-1 0,1 1,-1-1,0 0,1 1,-1-1,0 0,0 0,0 0,0 0,0 0,0 0,0 0,0 0,0 0,-1-1,1 1,0 0,-1-1,1 1,0-1,-1 1,1-1,0 0,-1 0,1 1,-1-1,1 0,-1 0,1 0,0-1,-1 1,1 0,-1 0,1-1,0 1,-1-1,1 1,0-1,0 0,-1 1,1-1,0 0,0 0,0 0,0 0,0 0,0 0,0 0,0 0,0-1,-8-18,2 0,0-1,1 1,1-1,1-1,1 1,0-1,2 1,1-1,0 1,2-1,0 0,2 1,2-9,0-3,1 0,1 1,2 0,1 1,1 0,2 1,1 0,1 1,2 1,2-1,-8 11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84,'72'-64,"-68"61,0 1,0 0,0 0,1 0,-1 0,1 1,-1-1,1 1,-1 0,1 1,0-1,0 1,-1 0,1 0,0 0,-1 1,1 0,0 0,-1 0,1 0,2 2,-6 0,-1 0,0 0,0 0,0 0,0 1,0-1,0 0,-1 0,0 0,0 0,0 0,0 0,0 0,0 0,-1-1,1 1,-1 0,0-1,0 1,0-1,0 0,-2 3,0-1,-34 43,-27 51,64-95,0-1,0 0,0 0,0 1,1-1,0 0,-1 0,1 1,0-1,0 1,0-1,0 0,0 1,1-1,-1 0,1 1,0-1,-1 0,1 0,0 1,0-1,0 0,1 0,-1 0,0 0,1-1,0 1,-1 0,1-1,0 1,0-1,0 1,0-1,0 0,0 0,0 0,0 0,0 0,1 0,1 0,4 1,-1 0,1-1,0 0,0 0,0-1,1 0,-1-1,0 1,0-2,-1 1,7-3,10-3,-4 1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1 459,'10'0,"7"0,6 0,4 0,3 0,0 0,0-5,0-2,-1 1,0 1,0 2,-1 0,-4 2</inkml:trace>
  <inkml:trace contextRef="#ctx0" brushRef="#br0" timeOffset="248.497">1 713,'29'0,"19"0,6 0,-1-5,-6-2,-4-4,-7 0,-3 1,-3-2,-1 1,-2 3,0-3,0 1,-4 2</inkml:trace>
  <inkml:trace contextRef="#ctx0" brushRef="#br0" timeOffset="600.434">1073 176,'-31'21,"1"1,2 2,0 1,1 1,2 1,0 1,2 1,2 2,0 0,-8 19,24-37,0-1,0 1,1 0,1 0,0 0,1 0,1 1,0-1,0 1,2-1,-1 1,2 1,-1-10,0 1,0-1,0 0,1 0,0 0,0 0,0 0,1 0,-1 0,1-1,0 1,1-1,-1 0,1 0,0 0,0 0,0-1,0 0,0 0,1 0,0 0,-1 0,1-1,0 0,0 0,1-1,-1 1,0-1,0 0,6 0,16-2,1 0,-1-2,1-1,-1-2,0 0,-1-2,0-1,0 0,-1-2,0-2,-1 0,0-1,-1-1,-1-2,1 0,0 0,0-1,-2 0,0-2,-1 0,-1-2,0 0,-2-1,-1 0,-1-2,-1 0,-1 0,-1-1,-1-1,-2 0,-1 0,1-7,-7 27,0-1,-1 1,0-1,-1 0,1 1,-1-1,-1 0,0 1,0-1,0 1,-1-1,0 1,0 0,-1 0,0-1,0 2,-1-1,1 0,-2 1,1 0,-1 0,0 0,0 0,0 1,-1 0,0 0,0 0,0 1,-1 0,1 0,-1 1,0-1,0 1,0 1,-1 0,0 0,-11-2,0 2,0 0,0 2,-1 0,1 1,0 0,0 2,0 1,0 0,0 1,1 1,-10 5,-15 8</inkml:trace>
  <inkml:trace contextRef="#ctx0" brushRef="#br0" timeOffset="936.823">622 515,'8'-6,"1"0,0 0,0 1,1 0,0 1,0 0,0 1,0-1,0 2,1 0,-1 0,1 1,-1 0,1 1,-1 0,1 0,0 1,-1 1,1 0,-1 0,5 3,59 3,480-6,-201-30,-207-3,-129 23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42.2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7147,'360'-1,"-105"-27,413 28,-407 28,4-55,-68-2,0 0,57-25,-56 23,-124 31,106-10,-114 0,0 3,1 3,0 3,27 4,26-1,105-13,1-8,-56-7,-167 25,0 1,0 0,0-1,0 0,0 0,0 0,0 0,0 0,0 0,0-1,-1 0,1 1,-1-1,1 0,-1 0,0 0,0-1,0 1,0 0,0-1,0 1,0-1,-1 0,0 0,1 1,-1-1,0 0,0 0,-1 0,1 0,0 0,-1-1,0 1,0 0,0 0,0 0,0 0,-1 0,0 0,1 0,-1 0,0 0,0 0,-1 0,1 0,-122-401,31 97,91 304,-34-117,5 0,-6-72,28 131,3 34,1-1,1 0,2 0,0 0,2 0,3-9,108-435,-95 396,-5-1,-2 0,-4 0,-3-30,-4 55,12-187,24-32,-13 26,-11 145,-4 0,-5 0,-4-5,1-9,-25-122,-6-85,33-554,-28 620,-3-54,19 68,-24-1,-5-10,13 48,28 195,0 1,-1-1,1 0,-2 1,1-1,-1 0,-1 1,1-1,-1 1,-1 0,0-1,0 1,0 0,-1 1,0-1,-1 1,0 0,0 0,0 0,-1 0,0 1,0 0,-1 0,0 1,0 0,0 0,0 1,-8-4,-9 3,0 1,0 0,0 2,0 1,0 1,0 1,-2 2,-36-1,-557-1,173 50,91-19,19-4,-5 2,72-1,64-2,197-28,1 0,-1 1,0 0,0 1,1-1,-1 2,1-1,-1 1,1 0,-1 0,1 1,0 0,0 1,0-1,1 1,-1 0,1 1,0 0,0 0,0 0,1 1,-1 0,7 0,-1 0,0-1,1 1,0 0,1-1,-1 1,1-1,0 1,0-1,1 0,0 0,0 0,0 0,0 0,1-1,0 1,0-1,0 0,0 0,1-1,-1 1,1-1,3 2,8 9,-3-3,-1 1,0 0,-1 0,0 1,-1 1,-1 0,0 0,-1 1,6 14,2 24,-2 1,-3 0,-2 0,-2 1,-3 0,-2 0,-2 1,-5 22,3 38,5 421,-7 739,-24-656,38-177,26 101,-25 119,-12-514,28 247,49 119,-47-277,-27-227,0 0,0 1,-2-1,1 0,-1 0,-1 0,0 1,0-1,-1 0,0 0,-1 0,-1-1,0 1,-3 7,-79 123,84-136,0 0,0 0,1 0,-1 0,1 0,0 0,1 1,-1-1,1 0,0 1,0-1,1 0,-1 0,1 1,1-1,-1 0,1 0,-1 0,2 0,-1 0,1 1,6 18,-2-1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05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102 180,'5'-62,"-5"63,0-1,0 0,0 1,0-1,0 0,0 0,-1 1,1-1,0 0,0 1,0-1,-1 0,1 0,0 0,0 1,0-1,-1 0,1 0,0 0,-1 1,1-1,0 0,0 0,-1 0,1 0,0 0,-1 0,1 0,0 0,-1 0,1 0,0 0,-1 0,1 0,0 0,-1 0,1 0,0 0,-1 0,1 0,0 0,0 0,-1-1,1 1,0 0,-1 0,1 0,0-1,0 1,-1 0,1 0,0-1,0 1,0 0,0 0,-1-1,1 1,0 0,0-1,0 1,0 0,-11 28,-16 151,0 175,24-326,3-20,0 0,-1 1,0-1,-1 0,0 0,0 0,0 0,-1 0,0 0,-1-1,-1 2,12-54,10-42,4 0,3 2,4 0,4 2,3 2,4 1,22-30,-60 108,2-3,0 0,0 0,0 1,1-1,-1 1,1 0,0 0,1 0,-1 0,1 1,-1 0,1 0,5-3,-9 6,0 0,1 0,-1 0,0 0,0 0,0 0,0 0,0 1,0-1,1 0,-1 1,0-1,0 0,0 1,0-1,0 1,0 0,0-1,0 1,-1 0,1 0,0-1,0 1,-1 0,1 0,0 0,-1 0,1 0,-1 0,1 0,-1 0,1 0,-1 0,0 1,1-1,-1 0,0 0,0 0,0 0,0 1,4 52,-4-49,24 225,-22 30,-3-259,1 0,0 0,0 0,-1 1,1-1,0 0,0 0,0 0,0 0,1 0,-1 0,0 0,0 0,1 0,-1 0,0 0,1 0,-1 0,1 0,-1 0,1 0,0 0,-1 0,1-1,0 1,0 0,0 0,-1-1,1 1,0 0,0-1,0 1,0-1,0 0,0 1,0-1,0 0,0 1,0-1,0 0,1 0,-1 0,0 0,0 0,0 0,0 0,0 0,0-1,0 1,0 0,0-1,0 1,0 0,0-1,0 1,0-1,0 0,0 1,0-1,-1 0,1 0,0 1,0-1,-1 0,20-20,-1-1,-2-1,0-1,-2 0,0-1,-2 0,6-16,31-54,-27 53,-14 24,0 1,1 1,0 0,1 0,1 1,1 0,0 1,-13 14,0 1,0 0,0-1,0 1,-1-1,1 1,0-1,0 1,0-1,0 1,0-1,0 1,0 0,1-1,-1 1,0-1,0 1,0-1,0 1,1-1,-1 1,0-1,1 1,-1-1,0 0,1 1,-1-1,0 1,1-1,-1 0,1 1,-1-1,1 0,-1 1,1-1,-1 0,1 0,-1 0,1 1,-1-1,1 0,-1 0,1 0,-1 0,1 0,-1 0,1 0,0 0,-1 0,1 0,-1 0,1-1,-1 1,1 0,-1 0,1 0,-1-1,1 1,-1 0,1-1,-1 1,0 0,1-1,-1 1,1-1,-1 1,0 0,1-1,-1 1,-7 49,5-43,-6 58,2 1,3 1,4 44,0-37,26 68,-17-117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3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2 311,'0'-2,"-1"-1,1 0,0 1,0-1,0 0,0 1,0-1,0 0,1 1,-1-1,1 0,0 1,0-1,0 1,0-1,0 1,1 0,-1 0,1-1,-1 1,1 0,0 0,0 0,0 1,0-1,0 0,0 1,0-1,1 1,-1 0,2-1,8-5,0 1,1 0,-1 1,1 0,0 1,0 1,1 0,-1 1,1 0,-1 1,1 0,0 1,4 2,-15-3,-1 1,0 1,1-1,-1 0,0 1,1-1,-1 1,0 0,0-1,1 1,-1 0,0 0,0 1,0-1,0 0,0 1,-1-1,1 1,0 0,-1-1,1 1,-1 0,1 0,-1 0,0 0,0 0,0 0,0 1,0-1,-1 0,1 0,-1 1,1-1,-1 0,0 1,0 1,0 2,-1 1,0-1,0 1,0-1,-1 0,0 1,0-1,-1 0,0 0,0 0,0-1,-3 5,-165 192,166-196,0-1,-1 1,2 1,-1-1,1 0,0 1,1 0,-1 0,1 0,1 1,-1-1,1 1,1-1,-1 1,1 0,0-1,1 1,0 0,0 0,1-1,1 8,2-11,0 0,1 0,-1-1,1 0,0 1,0-1,0-1,0 1,0-1,1 0,-1 0,1 0,-1-1,1 0,0 0,-1-1,1 1,0-1,0 0,-1-1,1 1,0-1,0-1,2 0,112-43,-98 37</inkml:trace>
  <inkml:trace contextRef="#ctx0" brushRef="#br0" timeOffset="355.473">680 311,'-23'14,"1"1,1 1,0 1,2 0,0 2,1 0,0 1,2 1,0 1,2 0,0 0,2 2,-5 13,15-33,1 0,0 0,1 0,-1 0,1 0,-1 0,1 0,0 0,1 1,-1-1,1 0,0 0,0 0,0 0,1 0,-1 0,1 0,0-1,0 1,0-1,0 1,1-1,-1 0,1 0,0 0,0 0,0 0,1-1,-1 1,1-1,-1 0,1 0,0 0,-1 0,1-1,0 0,0 0,0 0,0 0,1 0,-1-1,0 0,0 0,0 0,0 0,0-1,3 0,13-4,0-1,0-1,0-1,-1-1,-1 0,0-2,0 0,-1-1,0 0,-1-2,0 0,-2 0,6-7,-1 0,-1 0,-1-1,0 0,-2-2,-1 0,0 0,-2-2,-1 1,7-25,-16 44,0 1,0-1,0 1,-1-1,0 0,0 0,-1 0,1 0,-1 0,-1 0,1 0,-1 1,0-1,0 0,0 0,-1 1,0-1,0 0,-1 1,0 0,1 0,-2 0,1 0,-1 0,1 0,-1 1,0 0,-1 0,1 0,-1 0,0 1,0 0,0 0,0 0,0 0,-1 1,1 0,-1 0,0 0,0 1,1 0,-1 0,0 1,-5-1,2 4,-1 0,2 0,-1 1,0 0,1 1,-1 0,1 0,1 1,-1 0,1 0,-4 4,-19 18</inkml:trace>
  <inkml:trace contextRef="#ctx0" brushRef="#br0" timeOffset="716.941">1046 311,'-17'11,"0"0,1 1,0 1,1 1,0 0,1 1,1 0,1 1,0 1,0-1,2 2,0 0,-3 11,12-26,0 0,1 1,-1-1,1 1,0-1,0 1,0-1,0 1,1-1,-1 1,1-1,0 0,0 1,0-1,1 0,-1 0,1 0,-1 0,1 0,0 0,0 0,1-1,-1 1,0-1,1 1,0-1,-1 0,1 0,0 0,0 0,0-1,0 1,1-1,-1 0,0 0,1 0,-1 0,0-1,1 1,-1-1,1 0,-1 0,1 0,-1 0,1-1,-1 1,0-1,1 0,1-1,12 0,0-1,-1-1,1-1,-1 0,0-1,0-1,-1 0,0-1,0-1,-1 0,0-1,-1-1,0 0,-1-1,0 0,0-1,6-10,-9 12,0 0,-1-1,-1 0,0-1,-1 1,0-2,-1 1,0 0,-1-1,-1 0,0 0,0 0,-2 0,0 0,0-1,-2 1,0 0,0 0,-1 0,-1 0,-2-6,4 16,-1-1,0 1,0 0,0-1,-1 1,1 0,-1 1,0-1,0 0,-1 1,1-1,-1 1,0 0,1 1,-1-1,0 0,-1 1,1 0,0 0,-1 0,1 1,-1 0,1-1,-1 2,0-1,0 0,1 1,-1 0,0 0,0 0,1 1,-1 0,0 0,1 0,-1 0,0 1,1-1,0 1,-1 0,1 1,0-1,0 1,0 0,1 0,-4 3,-12 9</inkml:trace>
  <inkml:trace contextRef="#ctx0" brushRef="#br0" timeOffset="1137.125">1526 1,'0'396,"-30"-152,49-283,-14 16</inkml:trace>
  <inkml:trace contextRef="#ctx0" brushRef="#br0" timeOffset="1439.931">1809 85,'-111'95,"4"5,3 7,101-104,2-2,0 0,-1-1,1 1,0 0,0-1,0 1,-1 0,1 0,0 0,0 0,0 0,1 0,-1 0,0 0,0 1,1-1,-1 0,0 0,1 1,-1-1,1 0,0 1,-1-1,1 0,0 1,0-1,0 1,0-1,0 0,0 1,0-1,1 1,-1-1,0 0,1 1,-1-1,1 0,0 0,-1 1,1-1,0 0,0 0,-1 0,1 0,0 0,0 0,1 1,130 24,-124-23,0-1,1 1,-2 1,1-1,0 1,-1 1,1-1,-1 1,-1 0,1 1,-1 0,0 0,0 0,0 1,-1 0,1 2,7 8</inkml:trace>
  <inkml:trace contextRef="#ctx0" brushRef="#br0" timeOffset="1986.212">2120 396,'-2'-5,"0"0,0 1,0 0,-1-1,1 1,-1 0,0 0,0 0,0 1,-1-1,0 1,1 0,-1 0,0 0,0 0,0 1,-1 0,1 0,-1 0,1 0,-1 0,0 1,1 0,-1 0,0 1,0-1,0 1,0 0,0 0,0 0,1 1,-1 0,-5 1,2 2,-1 0,0 0,1 1,0 0,0 0,1 1,0 0,0 1,0-1,0 1,1 1,1-1,-1 1,1 0,0 0,1 1,0-1,0 1,1 0,0 0,1 0,-1 0,2 1,-1 4,2-7,1-1,-1 0,1 0,1 0,-1 0,1 0,0 0,0-1,1 1,0 0,0-1,0 0,0 0,1 0,0 0,0 0,0-1,1 0,-1 0,1 0,0 0,0-1,1 0,-1 0,1 0,-1-1,1 1,0-2,0 1,0 0,0-1,0 0,0-1,0 1,1-1,-1-1,0 1,0-1,0 0,5-1,153-65,-162 67,1-1,-1 0,0 1,0 0,1-1,-1 1,0 0,0 0,1 0,-1 1,0-1,0 0,0 1,1 0,-1-1,0 1,0 0,0 0,0 0,0 0,0 1,0-1,-1 0,1 1,0-1,-1 1,1 0,-1 0,0-1,1 1,-1 0,0 0,0 0,0 0,0 0,-1 1,1-1,0 1,8 90,-9-87,0 44,2-9,-3-1,-1 0,-2 0,-1 0,-11 38,3-36,11-26,-2-1,0 1,0-1,-2 0,0 0,-1-1,0 0,-1 0,0 0,-2-1,1-1,-1 1,-1-2,0 1,-3 0,13-11,0 0,-1 0,1 0,0 0,0 0,-1 0,1-1,0 1,-1-1,1 1,-1-1,1 1,-1-1,1 0,-1 0,1 0,-1 1,1-2,-1 1,1 0,-1 0,1 0,-1-1,1 1,-1-1,1 1,-1-1,1 1,0-1,-1 0,1 0,0 0,0 0,0 0,-1 0,1 0,0 0,0 0,0 0,1-1,-1 1,0 0,0-1,1 1,-1 0,1-2,-15-69,17 49,2 0,0 0,1 1,1-1,1 1,1 1,1-1,1 2,1-1,0 1,15-17,-17 23,0 0,1 1,1 0,0 1,1 1,0-1,1 2,0 0,1 0,0 1,0 1,1 1,0 0,0 0,1 2,-1 0,1 1,1 0,0 1,7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2:22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904 288,'-17'343,"4"-22,7-251,-4 0,-2 0,-10 21,14-64,0-3</inkml:trace>
  <inkml:trace contextRef="#ctx0" brushRef="#br0" timeOffset="260.591">453 430,'33'-10,"41"-12,16-3,8-2,-3-1,-8-1,-10 5,-13 2,-7 4,-9 5,-8 6,-6 3,-4 2,-2 2,-6 6,-7 1</inkml:trace>
  <inkml:trace contextRef="#ctx0" brushRef="#br0" timeOffset="617.087">1412 684,'-24'24,"1"0,2 2,0 0,2 2,1 0,1 1,1 1,-2 10,16-36,0 0,0 1,0-1,1 0,0 1,0-1,0 1,0 0,1-1,0 1,0 0,0-1,0 1,1 0,0-1,0 1,0-1,0 1,1-1,0 0,0 1,0-1,0 0,1 0,-1 0,1-1,0 1,0-1,1 1,-1-1,1 0,-1 0,1-1,0 1,0-1,0 0,1 0,2 1,2 0,1-1,-1-1,1 1,-1-1,1-1,0 0,-1-1,1 1,-1-2,1 1,-1-1,1-1,-1 0,0 0,0-1,-1 0,1 0,-1-1,0 0,0-1,0 0,-1 0,0-1,0 1,0-2,-1 1,0-1,-1 1,1-2,-2 1,1-1,-1 1,0-1,-1 0,0 0,-1-1,0 1,0-3,-1 3,0-1,0 0,-1 0,-1 0,0 0,0 1,-1-1,0 0,-1 1,0 0,0-1,-1 1,0 0,-1 1,0-1,0 1,-1 0,0 0,0 1,-1-1,0 2,0-1,-1 1,1 0,-2 0,1 1,0 0,-1 0,0 1,0 1,0-1,-1 1,1 1,-1 0,0 0,1 1,-1 0,0 1,0 0,-6 1,-8 3,5 3</inkml:trace>
  <inkml:trace contextRef="#ctx0" brushRef="#br0" timeOffset="1182.207">1779 684,'-19'37,"-7"13,1 2,3 1,-9 35,29-85,0 0,1 1,-1-1,1 0,0 1,0-1,0 0,0 1,1-1,-1 1,1 0,0-1,0 1,0-1,0 1,1-1,0 1,-1-1,1 1,0-1,1 1,-1-1,1 0,-1 0,1 0,0 0,0 0,0 0,1 0,-1-1,1 1,0-1,-1 1,1-1,0 0,0 0,0-1,3 2,0-2,-1-1,1 1,-1-1,1-1,-1 1,1-1,0 0,-1 0,0 0,1-1,-1 0,0 0,0 0,0-1,0 0,0 0,0 0,-1 0,0-1,0 0,1-1,76-96,-74 92,45-68,-4-2,-3-2,14-38,-45 85,0 0,-3-1,-1-1,-1 1,-2-1,-2-1,-1 1,-1-1,-3 0,-1-5,2 36,0-1,-1 0,0 0,0 0,-1 0,1 0,-2 0,1 1,-1-1,0 0,0 1,-1-1,0 1,0 0,0 0,-1 0,0 0,0 1,0-1,-1 1,0 0,0 0,0 1,0 0,-1 0,0 0,0 0,0 1,0 0,-1 0,1 1,-1 0,-3-1,1 3,-1 1,0 0,1 0,-1 1,1 0,-1 1,1 0,0 0,0 1,0 1,1-1,-1 1,1 0,0 1,0 0,1 1,-6 5,-4 5,1 1,0 1,2 1,0 0,1 1,-6 13,7-15,2 1,0 0,1 1,1-1,1 2,1-1,1 1,0 0,2 0,1 0,0 1,2-1,1 0,0 1,2-1,0 0,2 0,0 0,1-1,2 0,0 0,1-1,1 0,1 0,0-1,11 12,-9-19,0 0,1-2,1 1,-1-2,2 0,-1 0,1-2,0 0,1-1,0 0,0-1,0-1,0-1,1-1,-1 0,1-1,0-1,-1-1,1 0,-1-1,1-1,-1-1,0 0,0-1,0-1,13-7,-4 3</inkml:trace>
  <inkml:trace contextRef="#ctx0" brushRef="#br0" timeOffset="2195.691">2626 514,'-3'2,"-64"33,2 3,2 3,1 2,-2 7,-10 49,72-96,0-1,1 1,0 0,0 0,0 1,0-1,1 0,-1 0,1 0,-1 1,1-1,0 0,1 0,-1 1,0-1,1 0,0 0,0 0,0 0,0 0,0 0,1 0,-1 0,1 0,-1 0,1-1,0 1,1-1,-1 1,0-1,1 0,-1 0,1 0,-1 0,3 1,1 0,-1-1,1 1,0-1,0 0,0 0,0-1,0 1,0-1,0-1,0 1,1-1,-1 0,0-1,0 1,1-1,-1-1,0 1,0-1,0 0,-1 0,1-1,0 1,-1-1,5-4,115-101,-116 98,9-12,-1 0,-1-1,0-1,-2-1,-1 0,1-6,-1 4,13-11,-22 68,-23 51,16-73,-1 1,1 0,0 0,1 0,0 1,1-1,0 1,0-1,1 1,0-1,0 1,1-1,1 0,0 1,0-1,0 0,1 0,1 0,0 0,0-1,2 4,-4-8,0-1,0 0,0 1,1-1,-1 0,1 0,0-1,0 1,0 0,0-1,0 0,0 0,0 0,1 0,-1 0,1-1,0 1,-1-1,1 0,0 0,0-1,0 1,0-1,0 0,0 0,-1 0,1 0,0-1,0 1,0-1,0 0,-1 0,1-1,0 1,0-1,11-11,0 0,0-1,-2-1,0 0,0-1,-2 0,0-1,0 0,-2-1,0 0,-2 0,1-1,-2 0,1-9,-4 20,36-106,-50 143,6 11,1 0,2 0,2 0,4 28,-4-59,2 0,-1 0,1-1,0 1,1 0,0-1,0 0,1 0,0 0,0 0,1 0,0-1,0 0,1 0,0 0,0-1,0 0,3 2,-7-8,1 0,-1 0,1 0,-1 0,0 0,1-1,-1 1,0-1,1 1,-1-1,0 0,1 0,-1 0,0 0,0 0,0 0,0-1,0 1,0-1,0 0,-1 1,1-1,-1 0,1 0,-1 0,1 0,-1 0,0 0,0 0,0-1,0 1,-1 0,1-1,-1 1,1 0,-1-1,0-1,2-1,76-201,-66 180,-7 11,2 1,-1 0,2 1,0 0,0 0,1 1,1 0,2-2,-11 14,0-1,0 0,0 0,0 0,0 0,0 1,0-1,0 1,0-1,0 1,1-1,-1 1,0-1,0 1,1 0,-1 0,0 0,1 0,-1 0,0 0,0 0,1 0,-1 0,0 1,0-1,1 0,-1 1,0-1,0 1,0 0,0-1,1 1,-1 0,0-1,0 1,0 0,-1 0,1 0,0 0,0 0,0 0,-1 0,1 0,0 1,-1-1,1 0,-1 0,0 0,24 66,-22-60,25 218,-15-94,-6 0,-7 52,0-76,1-90,0-1,-1 1,-1-1,-1 0,0 0,-1 0,-1 0,0 0,-2-1,1 0,-2 0,-7 11,7-10,-1-1,-1 0,0-1,-1 0,0 0,-1-2,-1 1,0-1,0-1,-2-1,1 0,-1 0,0-1,-10 3,22-11,1 0,-1 0,1-1,-1 1,1-1,-1 1,1-1,-1 0,1 0,-1 0,0 0,1-1,-1 1,1-1,-1 1,1-1,0 0,-1 0,1 0,0 0,-1 0,1-1,0 1,0-1,0 0,0 1,0-1,1 0,-1 0,0 0,1 0,-1 0,1 0,0-1,0 1,0 0,0-1,0 1,1-1,-1 0,-2-105,15 61,2 1,2 1,2 0,2 1,2 1,1 1,3 1,1 2,2 0,11-9,-26 28,1 0,0 1,2 1,0 1,0 0,2 1,0 1,1 1,0 1,1 1,20-9,-17 14</inkml:trace>
  <inkml:trace contextRef="#ctx0" brushRef="#br0" timeOffset="2799.172">1 1728,'623'-81,"182"-47,565-96,-717 138,-377 50,-226 28,-38 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07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0 339,'24'5,"23"-4,12-1,1-1,-5-1,-6 1,-8 0,0 0,-3 1,-3 0,-3-1,-1 2,-2-1,-1 0,-1 0,1 0,0 0,-5 0</inkml:trace>
  <inkml:trace contextRef="#ctx0" brushRef="#br0" timeOffset="270.011">85 565,'38'0,"33"0,8-5,-5-1,-4 0,-10 1,-11 2,-8 1,-6 0,-5 2,-3 0,0 0,-1 0,1 1,-5-1</inkml:trace>
  <inkml:trace contextRef="#ctx0" brushRef="#br0" timeOffset="728.639">367 1,'6'12,"0"1,1-1,0-1,0 1,1-1,1-1,0 1,1-1,0-1,0 0,1 0,0-1,0 0,1-1,0-1,0 0,1 0,0-1,0-1,0 0,0-1,1 0,-1-1,2 0,5 1,4-1,0 0,-1 2,0 1,1 1,-2 1,1 1,-1 1,0 1,-1 1,0 1,6 5,-25-15,0 0,-1 0,1 0,0 0,-1 0,1 0,-1 1,0-1,0 1,0-1,0 1,0-1,0 1,-1 0,1-1,-1 1,0 0,1-1,-1 1,-1 0,1 0,0-1,-1 1,1 0,-1-1,0 1,0-1,0 1,0-1,0 1,-1-1,1 0,-1 0,1 1,-1-1,-1 1,-76 69,-141 69,21-20,147-68,42-33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1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36,'226'-11,"-72"-13,-142 24</inkml:trace>
  <inkml:trace contextRef="#ctx0" brushRef="#br0" timeOffset="303.381">30 234,'19'-5,"11"-1,6 0,-4-4,-3 0,0 2,-2 2,0 2,1 2,-1 1,1 1,-5 5,-6 1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1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1,'0'5,"-5"1,-1 5,0 5,-4 5,0 3,-3 3,1 6,-3 3,-3-1,1-1,-1-2,-3-1,3-1,-1-1,-1-1,2 0,4-4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31 191,'-4'7,"0"0,0 0,1 1,0 0,0-1,1 1,0 0,0 1,1-1,0 0,0 0,1 0,0 1,1 5,-1 0,18 160,-12-139,-5-25,0 1,0-1,1 0,1 0,0 0,0-1,1 1,0-1,1 1,0-1,0 0,1-1,5 6,-9-13,0 0,1-1,-1 0,0 1,1-1,-1 0,0 0,1 0,-1 0,0-1,1 1,-1-1,0 1,1-1,-1 0,0 0,0 0,0 0,0 0,0 0,0-1,0 1,0-1,0 1,-1-1,1 0,-1 0,1 1,-1-1,0 0,0 0,1-1,-1 1,-1 0,1-1,24-36,-3-1,-1-2,-2 0,12-42,-21 57,12-30,-3 0,-2-1,-3-1,-2 0,-1-18,-34 234,18-64,3 1,4-1,5 1,15 72,-8-57,-5 0,-4 1,-6 22,2-121,-1-1,0 1,-1-1,0 0,-1 1,0-1,0 0,-1 0,0 0,-1 0,0 0,-1-1,0 0,-1 0,1 0,-5 3,7-10,0-1,0 0,0 0,0 0,-1-1,1 1,0-1,-1 0,1 0,0 0,-1 0,1 0,0-1,0 0,-1 1,1-1,0 0,0-1,0 1,0-1,0 1,0-1,1 0,-1 0,0 0,1 0,0 0,-1-1,1 1,0-1,0 0,0 1,1-1,-1 0,1 0,-1 0,1 0,0 0,0-1,0 1,1 0,-1 0,1-1,0 0,-7-30,2 0,2 0,0 0,3 0,1-1,4-23,-3 31,2-1,1 2,1-1,2 0,7-17,-8 26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1,'-5'34,"-1"15,-1 5,2-2,7-11,2-6,1-10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30,'19'-5,"12"-1,4 0,2 1,-1 1,-2 2,-1 1,-2 0,-2 1,0 0,-6 1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28,'34'-4,"15"-3,5 1,-2 2,-6 0,-10 2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6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11 135,'-1'0,"0"-1,0 0,0 0,1 1,-1-1,0 0,1 0,-1 0,1 0,-1 0,1 0,-1 0,1 0,0 0,-1 0,1 0,0 0,0 0,0 0,0 0,0 0,0-1,0 1,0 0,0 0,1 0,-1 0,0 0,1 0,-1 0,1 0,-1 0,1 0,-1 0,1 1,0-1,-1 0,1 0,0 0,0 1,0-1,-1 0,1 1,0-1,0 1,0-1,0 1,0-1,1 1,12-10,1 0,0 2,1 0,0 0,1 2,-1 0,1 0,0 2,0 0,3 1,17-6,-34 7,0 1,1 0,-1 0,0 0,0 0,0 0,1 0,-1 1,0 0,1-1,-1 1,0 0,1 1,-1-1,0 1,1-1,-1 1,0 0,0 0,0 1,0-1,0 1,0-1,0 1,0 0,0 0,-1 0,1 0,-1 1,0-1,1 1,-1-1,0 1,-1 0,1 0,0 0,-1 0,0 0,1 0,-1 0,-1 1,1-1,0 0,-1 0,1 1,-1 0,-1 4,0 0,-1 0,0-1,0 1,0-1,-1 1,0-1,-1 0,1 0,-1 0,-1-1,-3 6,-29 60,37-67,0-1,1 0,-1 0,1 0,0 0,0 0,1 0,-1 0,1 0,0 0,0 0,0-1,0 1,1-1,-1 0,1 0,0 0,0 0,0 0,1 0,-1-1,1 1,-1-1,1 0,0 0,-1-1,1 1,0-1,0 0,0 0,1 0,-1 0,2-1,28 15,-30-14,1 0,-1 1,0-1,1 1,-1 0,0 0,0 1,0-1,-1 1,1 0,0 0,-1 0,0 0,0 1,0-1,0 1,0 0,-1 0,0 0,0 0,0 0,0 0,-1 1,1-1,-1 0,0 1,0-1,-1 1,0 0,1-1,-1 1,-1 0,1-1,-1 1,0-1,0 1,-1 3,-8 3,-1 0,0 0,0-1,-1-1,-1 0,1 0,-1-1,-1-1,0 0,1-1,-2-1,1 0,-1-1,0 0,0-1,-13 1,-12 5,31-7,4 1,0-1,0-1,0 1,0-1,-1 0,1 0,-1 0,1-1,0 0,-1 0,1 0,-1-1,1 0,0 0,-1 0,1-1,0 0,0 1,-4-4,2-7,7 1</inkml:trace>
  <inkml:trace contextRef="#ctx0" brushRef="#br0" timeOffset="949.082">659 644,'2'-15,"1"-1,0 1,1-1,0 1,2 1,0-1,0 1,1 0,1 0,0 1,1 0,1 0,0 1,0 0,1 1,1 0,0 1,0 0,12-6,-22 15,0 0,0 1,0-1,0 1,0 0,0-1,0 1,0 0,0 0,0 0,0 0,0 1,0-1,0 0,0 1,0 0,-1-1,1 1,0 0,0 0,0 0,-1 0,1 0,0 0,-1 1,1-1,-1 1,0-1,1 1,-1-1,0 1,0 0,0-1,0 1,0 0,0 0,-1 0,1 0,-1 0,1 0,-1-1,0 1,1 2,-1-1,0-1,1 0,-1 1,1-1,0 0,-1 0,1 0,0 1,1-1,-1 0,0 0,0 0,1-1,-1 1,1 0,0 0,-1-1,1 1,0-1,0 0,0 1,0-1,0 0,0 0,1 0,-1 0,0-1,0 1,1-1,-1 1,0-1,1 0,-1 0,0 0,1 0,-1 0,1 0,1-1,53-31,-53 28,0 1,1-1,0 1,-1 0,1 0,1 0,-1 1,0 0,0 0,1 0,-1 1,1 0,0 0,-1 0,1 1,5-1,-8 4,1 1,-1-1,0 1,0-1,0 1,-1 0,1 0,-1 0,0 0,0 0,0 1,-1-1,1 0,-1 1,0-1,-1 1,1 0,-1-1,0 1,0 0,0-1,0 1,-1 0,0-1,0 1,0-1,-1 1,0 0,-6 22,6-21,-1 0,1 0,0 1,0-1,1 1,0-1,0 1,1-1,0 1,0 0,0-1,1 1,0-1,0 1,1-1,-1 1,3 3,7 7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0,'0'14,"-5"10,-1 6,-5 2,0 0,-4 0,2 0,-3-2,-2-1,0 0,0-5,2-2,0 0,2-4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9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31 134,'-25'167,"23"-157,0 1,1 0,0 0,1 0,1 0,-1 0,2 0,0-1,0 1,0 0,2-1,-1 1,1-1,1 0,0-1,0 1,1-1,0 0,1 0,0-1,0 1,1-2,3 4,-9-10,0-1,0 1,0 0,0 0,0-1,1 0,-1 1,0-1,0 0,1 0,-1 0,0 0,0 0,1-1,-1 1,0-1,0 1,0-1,0 0,0 0,0 0,0 0,0 0,0 0,0-1,0 1,0-1,-1 1,1-1,-1 0,1 1,-1-1,0 0,1-1,36-71,-36 69,125-391,-113 352,-8 84,-7 54,-2 20,6 1,7 29,1-56,-4 0,-5 0,-3 1,-11 77,6-117,1-4,-2 1,-2-1,-2-1,-9 23,20-65,0-1,-1 1,1-1,0 1,0-1,0 0,-1 1,1-1,-1 0,1 1,-1-1,0 0,1 1,-1-1,0 0,0 0,0 0,0 0,0 0,0 0,0 0,0 0,0 0,-1-1,1 1,0 0,-1-1,1 1,0-1,-1 1,1-1,0 0,-1 0,1 1,-1-1,1 0,-1 0,1 0,0-1,-1 1,1 0,-1 0,1-1,0 1,-1-1,1 1,0-1,0 0,-1 1,1-1,0 0,0 0,0 0,0 0,0 0,0 0,0 0,0 0,0-1,-8-18,2 0,0-1,1 1,1-1,1-1,1 1,0-1,2 1,1-1,0 1,2-1,0 0,2 1,2-9,0-3,1 0,1 1,2 0,1 1,1 0,2 1,1 0,1 1,2 1,2-1,-8 11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84,'72'-64,"-68"61,0 1,0 0,0 0,1 0,-1 0,1 1,-1-1,1 1,-1 0,1 1,0-1,0 1,-1 0,1 0,0 0,-1 1,1 0,0 0,-1 0,1 0,2 2,-6 0,-1 0,0 0,0 0,0 0,0 1,0-1,0 0,-1 0,0 0,0 0,0 0,0 0,0 0,0 0,-1-1,1 1,-1 0,0-1,0 1,0-1,0 0,-2 3,0-1,-34 43,-27 51,64-95,0-1,0 0,0 0,0 1,1-1,0 0,-1 0,1 1,0-1,0 1,0-1,0 0,0 1,1-1,-1 0,1 1,0-1,-1 0,1 0,0 1,0-1,0 0,1 0,-1 0,0 0,1-1,0 1,-1 0,1-1,0 1,0-1,0 1,0-1,0 0,0 0,0 0,0 0,0 0,1 0,1 0,4 1,-1 0,1-1,0 0,0 0,0-1,1 0,-1-1,0 1,0-2,-1 1,7-3,10-3,-4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4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1,'20'5,"19"1,10 1,0-2,-3-2,-5-1,-4 0,-4-2,-2-5,-3-2,0 1,0 1,-1 1,0 1,-9 2,-12 6,-13 1,-4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1 459,'10'0,"7"0,6 0,4 0,3 0,0 0,0-5,0-2,-1 1,0 1,0 2,-1 0,-4 2</inkml:trace>
  <inkml:trace contextRef="#ctx0" brushRef="#br0" timeOffset="248.497">1 713,'29'0,"19"0,6 0,-1-5,-6-2,-4-4,-7 0,-3 1,-3-2,-1 1,-2 3,0-3,0 1,-4 2</inkml:trace>
  <inkml:trace contextRef="#ctx0" brushRef="#br0" timeOffset="600.434">1073 176,'-31'21,"1"1,2 2,0 1,1 1,2 1,0 1,2 1,2 2,0 0,-8 19,24-37,0-1,0 1,1 0,1 0,0 0,1 0,1 1,0-1,0 1,2-1,-1 1,2 1,-1-10,0 1,0-1,0 0,1 0,0 0,0 0,0 0,1 0,-1 0,1-1,0 1,1-1,-1 0,1 0,0 0,0 0,0-1,0 0,0 0,1 0,0 0,-1 0,1-1,0 0,0 0,1-1,-1 1,0-1,0 0,6 0,16-2,1 0,-1-2,1-1,-1-2,0 0,-1-2,0-1,0 0,-1-2,0-2,-1 0,0-1,-1-1,-1-2,1 0,0 0,0-1,-2 0,0-2,-1 0,-1-2,0 0,-2-1,-1 0,-1-2,-1 0,-1 0,-1-1,-1-1,-2 0,-1 0,1-7,-7 27,0-1,-1 1,0-1,-1 0,1 1,-1-1,-1 0,0 1,0-1,0 1,-1-1,0 1,0 0,-1 0,0-1,0 2,-1-1,1 0,-2 1,1 0,-1 0,0 0,0 0,0 1,-1 0,0 0,0 0,0 1,-1 0,1 0,-1 1,0-1,0 1,0 1,-1 0,0 0,-11-2,0 2,0 0,0 2,-1 0,1 1,0 0,0 2,0 1,0 0,0 1,1 1,-10 5,-15 8</inkml:trace>
  <inkml:trace contextRef="#ctx0" brushRef="#br0" timeOffset="936.823">622 515,'8'-6,"1"0,0 0,0 1,1 0,0 1,0 0,0 1,0-1,0 2,1 0,-1 0,1 1,-1 0,1 1,-1 0,1 0,0 1,-1 1,1 0,-1 0,5 3,59 3,480-6,-201-30,-207-3,-129 23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55.71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33,'10'-3,"1"0,-1 0,1 1,0 0,0 1,0 0,0 1,0 1,0-1,0 2,0-1,0 2,37 2,153 10,109 13,71 0,-57-11,121-16,-204-3,1393 2,-1065-29,-5 30,-191 28,-154-30,-79-25,45-4,114 31,-84 25,169-26,-103-42,-208 26,0 4,1 3,25 2,-38 6,0 2,-1 2,1 3,-1 3,54 15,71 55,-160-68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1.33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3326 29,'-22'-29,"43"31,-10 8,0 0,-1 0,-1 1,1 1,-2 0,0 0,0 0,2 7,-10-18,22 44,-1 1,-3 1,-2 1,5 27,-14-53,30 134,-7 2,3 87,10 53,15-21,23 32,-50-191,-8-20,-4 1,5 92,1 38,-27-223,0-1,0 0,0 0,0 0,-1 0,0 0,0 0,0-1,-1 1,0-1,0 0,0 0,0 0,0-1,-1 0,0 0,1 0,-1 0,0 0,-1-1,1 0,0 0,-1-1,1 0,-1 0,1 0,-1 0,-2-1,-13 6,-184 45,-3-10,-73 0,152-23,-419 48,-69-22,-61-13,202-4,349-12,78-8,0-2,-1-1,0-3,-14-3,61 1,1 0,-1 0,0 0,1-1,-1 1,1-1,-1 1,1-1,-1 0,1 0,0 0,0 0,0 0,0 0,1-1,-1 1,0-1,1 1,0-1,0 0,-1 1,2-1,-1 0,0 0,0 0,1 1,0-1,-1 0,1 0,0 0,1 0,-1 0,0 0,1 0,0 0,0 1,-1-1,2 0,-1 0,0 1,0-1,1 1,2-24,5-143,-7-1,-7 1,-10-25,6 76,-56-1155,45 1125,-6 2,-42-131,66 273,0 0,0-1,1 1,-1-1,1 1,0-1,0 0,1 1,0-1,-1 0,1 0,1 1,-1-1,1 0,0 1,0-1,0 0,1 1,0-1,-1 1,2 0,-1 0,0 0,1 0,0 0,0 0,0 0,0 1,0 0,1 0,0 0,0 0,3-2,26-4,0 1,0 2,1 1,0 1,0 2,0 2,24 3,-7-3,1658 2,-938 28,-126 44,-419-37,-181-19,-32-6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 0,3 0,1 0,-1 0,-1 0,0 0,-6-5,-3-2,0 1,1 1,2 2,1 0,-4 2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0,'33'5,"17"1,4-5,-2-2,-6-2,-5 1,-5-1,-4 2,-7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1,'273'0,"-413"17,45-5,300-24,-183 6,-2 1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1,'-2'1,"0"0,0 1,0-1,0 1,1 0,-1-1,1 1,-1 0,1 0,0 0,-1 0,1 0,0 0,0 0,1 1,-1-1,0 0,1 1,-1-1,1 0,0 1,0-1,0 0,0 1,0 0,0 0,-4 63,4-1,2 1,3 0,3-1,3 0,16 54,4-40,-30-77,0-1,0 1,0-1,0 0,0 0,0 1,0-1,1 0,-1 0,0 0,1 0,-1 0,0-1,1 1,-1 0,1-1,0 1,-1-1,1 1,-1-1,1 0,0 1,-1-1,1 0,0 0,-1 0,1-1,-1 1,1 0,0-1,-1 1,1-1,-1 1,1-1,-1 0,1 1,-1-1,0 0,1 0,-1 0,0 0,0 0,1-1,-1 1,0 0,0 0,0-1,-1 1,1-1,11-14,-2 0,0-1,-1 0,0-1,-2 0,0 0,-1-1,0-4,7-15,121-349,-115 333,-12 82,-10 729,14-605,-5-104,-2 0,-3 0,-1 1,-3-1,-2 0,-7 31,8-62,3-6,-1-1,0 0,0 0,-1 0,0-1,-1 1,0-1,-1 0,1 0,-2 0,1 0,-1-1,-1 0,0 0,0-1,0 0,-2 1,7-7,0 0,0 0,-1 0,1 0,0-1,-1 1,1-1,-1 1,1-1,0 0,-1 0,1 0,-1 0,1-1,-1 1,1-1,0 1,-1-1,1 0,0 0,0 0,-1 0,1 0,0 0,0-1,0 1,0-1,0 1,1-1,-1 0,0 0,1 0,0 0,-1 0,1 0,0 0,0 0,-1-2,-27-90,25 50,3 1,1-1,2 0,3 1,1 0,2 0,1 0,3 1,14-34,-13 46,0 5</inkml:trace>
  <inkml:trace contextRef="#ctx0" brushRef="#br0" timeOffset="539.518">566 508,'13'-7,"-1"1,1 0,0 1,0 1,1 0,0 0,-1 1,1 1,0 0,6 1,-18 1,0 0,0 0,0 0,0 1,0-1,0 1,0-1,0 1,0 0,-1-1,1 1,0 0,0 0,-1 0,1 1,0-1,-1 0,1 1,-1-1,0 1,1-1,-1 1,0-1,0 1,0 0,0 0,0 0,-1-1,1 1,0 0,-1 0,1 0,-1 0,0 0,0 0,0 0,0 0,0 0,0 0,0 0,-1 0,1 0,-1 0,0 2,-37 81,37-84,0-1,-1 1,1 0,0 0,0 0,0 0,0 0,0 1,0-1,0 0,0 0,1 1,-1-1,0 0,1 1,-1-1,1 1,-1-1,1 1,0-1,0 1,0-1,0 1,0-1,0 1,0-1,0 1,0-1,1 1,-1-1,0 1,1-1,0 0,-1 1,1-1,0 0,0 1,-1-1,1 0,0 0,0 0,1 0,-1 1,0-2,0 1,0 0,1 0,-1 0,0-1,1 1,-1 0,0-1,1 1,-1-1,1 0,6 2,100 31,-106-32,1 0,-1 0,0 0,0 0,1 1,-1-1,0 1,0-1,0 1,0 0,-1 0,1 0,0 0,-1 0,0 0,1 0,-1 0,0 1,0-1,0 1,0-1,-1 0,1 1,0 0,-1-1,0 1,0-1,0 1,0-1,0 1,0-1,-1 1,1 0,-1-1,0 0,0 1,0-1,0 1,0-1,0 1,-7 6,0 1,0-1,-1-1,0 0,-1 0,1-1,-1 0,-1 0,1-1,-1-1,0 0,-1 0,1-1,-1 0,0-1,0-1,0 0,-8 0,-9 5,26-6,-1 0,1 0,-1 0,0 0,1 0,-1-1,0 0,0 0,1 0,-1 0,0-1,0 1,1-1,-1 0,1 0,-1 0,1-1,-1 1,-8-10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2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87,'-6'2,"0"0,0 0,0 0,1 1,-1 0,1 0,0 0,0 1,0 0,0-1,1 2,0-1,0 1,0-1,0 1,0 0,1 0,0 1,0-1,0 2,-9 18,0 1,2 0,1 1,1 0,1 0,1 1,0 16,4-32,2-1,-1 0,2 1,0-1,0 0,1 1,0-1,0 0,2 0,-1-1,4 7,-5-13,-1 0,1-1,0 1,1-1,-1 0,0 1,1-1,0 0,0 0,0-1,0 1,0-1,0 1,1-1,-1 0,1 0,-1-1,1 1,0-1,0 1,0-1,0-1,0 1,0 0,0-1,0 0,0 0,0 0,0 0,0-1,0 0,0 0,3-1,11-6,-1 0,0-2,0 0,-1-1,-1 0,0-2,0 0,-1 0,-1-1,0-1,0-2,-13 17,14-17,-1-1,-1 0,0-1,-1 0,-2 0,0-2,0 1,-2-1,-1 0,-1 0,2-17,-5 31,-1 0,-1 0,1-1,-2 1,1 0,0 0,-1 0,-1-1,1 1,-1 0,0 1,-1-1,0 0,0 1,0-1,-1 1,0 0,0 0,0 0,-1 1,0 0,0-1,0 2,-1-1,1 1,-1-1,0 2,-1-1,1 1,-1 0,1 0,-1 0,0 1,0 1,0-1,0 1,0 0,0 0,-1 1,1 0,0 0,0 1,-6 1,-2 2,1 2,0 0,0 0,0 1,1 1,-1 0,2 1,0 1,0 0,0 0,-9 12,-2 3</inkml:trace>
  <inkml:trace contextRef="#ctx0" brushRef="#br0" timeOffset="638.892">592 398,'0'4,"-5"3,-1 4,-1 5,7-5,8-9,-3-5,-1 3,-7 1,-3 6,0 1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5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147 170,'-8'2,"0"1,1 1,-1-1,1 1,0 0,0 1,0 0,1 0,0 0,0 1,0 0,1 0,-1 0,2 1,-1 0,1 0,0 0,0 0,1 1,0-1,0 1,1 0,0 0,0 0,1 0,-1 5,-3 11,1 1,2 0,0-1,1 1,2 0,0 0,2 0,2 7,-5-27,1 0,0 0,-1 0,2-1,-1 1,1 0,-1 0,1-1,0 1,1-1,-1 1,1-1,0 0,0 0,0 0,1-1,-1 1,1-1,0 0,0 0,0 0,0 0,1-1,-1 1,1-1,-1 0,1-1,0 1,0-1,0 0,0 0,0-1,0 1,0-1,0 0,0 0,0-1,2 0,9-6,0-2,0 1,-1-2,0 0,-1-1,0 0,0-1,-1-1,-1 0,0-1,2-4,0 1,-1-1,-1-1,0 0,-1 0,-1-1,-1 0,-1-1,-1 0,1-5,-7 21,1-1,-1 1,0-1,0 1,-1-1,1 0,-1 1,0-1,-1 1,0-1,1 1,-2-1,1 1,-1-1,0 1,0 0,0 0,-1 0,1 0,-1 0,-1 1,1-1,-1 1,1 0,-1 0,0 0,-1 0,1 1,-1-1,1 1,-1 1,0-1,0 1,0-1,-1 1,1 1,0-1,-1 1,0 0,-97-4,73 5</inkml:trace>
  <inkml:trace contextRef="#ctx0" brushRef="#br0" timeOffset="603.73">514 113,'254'1,"-252"-1,1 0,0 1,-1-1,1 1,-1-1,1 1,-1 0,1 0,-1 0,0 0,1 0,-1 1,0-1,0 1,0-1,0 1,0 0,0 0,-1 0,1 0,-1 0,1 0,-1 0,0 0,1 1,-1-1,0 0,-1 1,1-1,0 1,-1-1,1 1,-1 0,0-1,0 1,0-1,0 1,0 0,-1-1,1 1,-1 0,-34 106,-44 101,28-72,47-130</inkml:trace>
  <inkml:trace contextRef="#ctx0" brushRef="#br0" timeOffset="802.776">429 451,'34'0,"20"-4,6-3,-2 1,-2 2,-5 0,-7 2,-6 1,-4 1,-4 0,-2 0,-5 0</inkml:trace>
  <inkml:trace contextRef="#ctx0" brushRef="#br0" timeOffset="3141.22">1107 85,'1'-4,"7"-11,-10 22,-3 1,1 0,0 1,0-1,1 1,0 0,1 0,-1 0,2 1,-1-1,2 0,-1 1,1-1,0 0,1 1,0-1,1 0,0 1,0-1,1 0,0-1,1 1,0 0,0-1,0 0,1 0,6 7,-9-13,1 0,0-1,0 1,-1 0,1-1,0 1,1-1,-1 0,0 0,0 0,0-1,0 1,1-1,-1 0,0 1,1-2,-1 1,0 0,0-1,1 1,-1-1,0 0,0 0,0 0,0 0,0-1,0 1,0-1,0 0,0 0,10-10</inkml:trace>
  <inkml:trace contextRef="#ctx0" brushRef="#br0" timeOffset="3453.44">1388 0,'-12'16,"0"0,0 1,2 1,0 0,1 0,1 0,1 1,1 1,0-1,1 1,-23 138,-6 50,6-27,23-162</inkml:trace>
  <inkml:trace contextRef="#ctx0" brushRef="#br0" timeOffset="4335.056">1501 762,'1'-14,"0"0,1 1,1-1,0 0,1 1,0 0,1 0,1 0,0 1,0-1,1 2,1-1,0 1,1 0,0 0,0 1,1 1,3-3,35-37,90-70,-137 118,-1 1,1-1,0 0,0 1,0-1,-1 1,1-1,0 1,0-1,0 1,0 0,0 0,0-1,0 1,0 0,0 0,0 0,0 0,0 0,0 0,0 0,0 0,0 1,0-1,0 0,0 0,0 1,0-1,-1 1,1-1,0 1,0-1,0 1,0 0,-1-1,1 1,0 0,-1-1,1 1,0 0,-1 0,1 0,-1 0,0 0,1-1,-1 1,1 0,-1 0,0 0,0 0,0 0,0 0,0 0,0 0,0 0,0 0,0 0,0 1,-7 61,-14 85,21-147,0 1,0-1,-1 0,1 0,0 1,0-1,0 0,0 0,1 1,-1-1,0 0,0 0,1 0,-1 1,1-1,-1 0,1 0,-1 0,1 0,0 0,0 0,-1 0,1 0,0 0,0 0,0 0,0-1,0 1,0 0,0-1,0 1,1-1,-1 1,0-1,0 1,0-1,1 0,-1 0,0 1,0-1,1 0,-1 0,0 0,0 0,1-1,-1 1,0 0,0 0,0-1,1 0,57-34,86-82,-143 115,0 1,-1 0,1 0,0 0,0 0,0 0,0 0,0 0,0 1,0-1,0 1,0-1,0 1,0 0,0 0,0 0,1 0,-1 0,0 0,0 1,0-1,0 1,0 0,0-1,0 1,0 0,0 0,-1 0,1 0,0 1,0-1,-1 0,1 1,-1-1,1 1,-1-1,0 1,1 0,-1 0,0 0,0-1,0 1,-1 0,1 0,0 0,-1 0,1 2,2 7,0 1,0 0,-1 0,-1-1,0 1,0 0,-1 0,-1 0,0 0,-1 0,0 0,0 0,-2 1,-3 23,10 37,3-54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05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102 180,'5'-62,"-5"63,0-1,0 0,0 1,0-1,0 0,0 0,-1 1,1-1,0 0,0 1,0-1,-1 0,1 0,0 0,0 1,0-1,-1 0,1 0,0 0,-1 1,1-1,0 0,0 0,-1 0,1 0,0 0,-1 0,1 0,0 0,-1 0,1 0,0 0,-1 0,1 0,0 0,-1 0,1 0,0 0,-1 0,1 0,0 0,0 0,-1-1,1 1,0 0,-1 0,1 0,0-1,0 1,-1 0,1 0,0-1,0 1,0 0,0 0,-1-1,1 1,0 0,0-1,0 1,0 0,-11 28,-16 151,0 175,24-326,3-20,0 0,-1 1,0-1,-1 0,0 0,0 0,0 0,-1 0,0 0,-1-1,-1 2,12-54,10-42,4 0,3 2,4 0,4 2,3 2,4 1,22-30,-60 108,2-3,0 0,0 0,0 1,1-1,-1 1,1 0,0 0,1 0,-1 0,1 1,-1 0,1 0,5-3,-9 6,0 0,1 0,-1 0,0 0,0 0,0 0,0 0,0 1,0-1,1 0,-1 1,0-1,0 0,0 1,0-1,0 1,0 0,0-1,0 1,-1 0,1 0,0-1,0 1,-1 0,1 0,0 0,-1 0,1 0,-1 0,1 0,-1 0,1 0,-1 0,0 1,1-1,-1 0,0 0,0 0,0 0,0 1,4 52,-4-49,24 225,-22 30,-3-259,1 0,0 0,0 0,-1 1,1-1,0 0,0 0,0 0,0 0,1 0,-1 0,0 0,0 0,1 0,-1 0,0 0,1 0,-1 0,1 0,-1 0,1 0,0 0,-1 0,1-1,0 1,0 0,0 0,-1-1,1 1,0 0,0-1,0 1,0-1,0 0,0 1,0-1,0 0,0 1,0-1,0 0,1 0,-1 0,0 0,0 0,0 0,0 0,0 0,0-1,0 1,0 0,0-1,0 1,0 0,0-1,0 1,0-1,0 0,0 1,0-1,-1 0,1 0,0 1,0-1,-1 0,20-20,-1-1,-2-1,0-1,-2 0,0-1,-2 0,6-16,31-54,-27 53,-14 24,0 1,1 1,0 0,1 0,1 1,1 0,0 1,-13 14,0 1,0 0,0-1,0 1,-1-1,1 1,0-1,0 1,0-1,0 1,0-1,0 1,0 0,1-1,-1 1,0-1,0 1,0-1,0 1,1-1,-1 1,0-1,1 1,-1-1,0 0,1 1,-1-1,0 1,1-1,-1 0,1 1,-1-1,1 0,-1 1,1-1,-1 0,1 0,-1 0,1 1,-1-1,1 0,-1 0,1 0,-1 0,1 0,-1 0,1 0,0 0,-1 0,1 0,-1 0,1-1,-1 1,1 0,-1 0,1 0,-1-1,1 1,-1 0,1-1,-1 1,0 0,1-1,-1 1,1-1,-1 1,0 0,1-1,-1 1,-7 49,5-43,-6 58,2 1,3 1,4 44,0-37,26 68,-17-117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4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24,'39'4,"31"-2,9-2,1-2,-9 1,-7-5,-9-2,-9 1,-13 2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3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2 311,'0'-2,"-1"-1,1 0,0 1,0-1,0 0,0 1,0-1,0 0,1 1,-1-1,1 0,0 1,0-1,0 1,0-1,0 1,1 0,-1 0,1-1,-1 1,1 0,0 0,0 0,0 1,0-1,0 0,0 1,0-1,1 1,-1 0,2-1,8-5,0 1,1 0,-1 1,1 0,0 1,0 1,1 0,-1 1,1 0,-1 1,1 0,0 1,4 2,-15-3,-1 1,0 1,1-1,-1 0,0 1,1-1,-1 1,0 0,0-1,1 1,-1 0,0 0,0 1,0-1,0 0,0 1,-1-1,1 1,0 0,-1-1,1 1,-1 0,1 0,-1 0,0 0,0 0,0 0,0 1,0-1,-1 0,1 0,-1 1,1-1,-1 0,0 1,0 1,0 2,-1 1,0-1,0 1,0-1,-1 0,0 1,0-1,-1 0,0 0,0 0,0-1,-3 5,-165 192,166-196,0-1,-1 1,2 1,-1-1,1 0,0 1,1 0,-1 0,1 0,1 1,-1-1,1 1,1-1,-1 1,1 0,0-1,1 1,0 0,0 0,1-1,1 8,2-11,0 0,1 0,-1-1,1 0,0 1,0-1,0-1,0 1,0-1,1 0,-1 0,1 0,-1-1,1 0,0 0,-1-1,1 1,0-1,0 0,-1-1,1 1,0-1,0-1,2 0,112-43,-98 37</inkml:trace>
  <inkml:trace contextRef="#ctx0" brushRef="#br0" timeOffset="355.473">680 311,'-23'14,"1"1,1 1,0 1,2 0,0 2,1 0,0 1,2 1,0 1,2 0,0 0,2 2,-5 13,15-33,1 0,0 0,1 0,-1 0,1 0,-1 0,1 0,0 0,1 1,-1-1,1 0,0 0,0 0,0 0,1 0,-1 0,1 0,0-1,0 1,0-1,0 1,1-1,-1 0,1 0,0 0,0 0,0 0,1-1,-1 1,1-1,-1 0,1 0,0 0,-1 0,1-1,0 0,0 0,0 0,0 0,1 0,-1-1,0 0,0 0,0 0,0 0,0-1,3 0,13-4,0-1,0-1,0-1,-1-1,-1 0,0-2,0 0,-1-1,0 0,-1-2,0 0,-2 0,6-7,-1 0,-1 0,-1-1,0 0,-2-2,-1 0,0 0,-2-2,-1 1,7-25,-16 44,0 1,0-1,0 1,-1-1,0 0,0 0,-1 0,1 0,-1 0,-1 0,1 0,-1 1,0-1,0 0,0 0,-1 1,0-1,0 0,-1 1,0 0,1 0,-2 0,1 0,-1 0,1 0,-1 1,0 0,-1 0,1 0,-1 0,0 1,0 0,0 0,0 0,0 0,-1 1,1 0,-1 0,0 0,0 1,1 0,-1 0,0 1,-5-1,2 4,-1 0,2 0,-1 1,0 0,1 1,-1 0,1 0,1 1,-1 0,1 0,-4 4,-19 18</inkml:trace>
  <inkml:trace contextRef="#ctx0" brushRef="#br0" timeOffset="716.941">1046 311,'-17'11,"0"0,1 1,0 1,1 1,0 0,1 1,1 0,1 1,0 1,0-1,2 2,0 0,-3 11,12-26,0 0,1 1,-1-1,1 1,0-1,0 1,0-1,0 1,1-1,-1 1,1-1,0 0,0 1,0-1,1 0,-1 0,1 0,-1 0,1 0,0 0,0 0,1-1,-1 1,0-1,1 1,0-1,-1 0,1 0,0 0,0 0,0-1,0 1,1-1,-1 0,0 0,1 0,-1 0,0-1,1 1,-1-1,1 0,-1 0,1 0,-1 0,1-1,-1 1,0-1,1 0,1-1,12 0,0-1,-1-1,1-1,-1 0,0-1,0-1,-1 0,0-1,0-1,-1 0,0-1,-1-1,0 0,-1-1,0 0,0-1,6-10,-9 12,0 0,-1-1,-1 0,0-1,-1 1,0-2,-1 1,0 0,-1-1,-1 0,0 0,0 0,-2 0,0 0,0-1,-2 1,0 0,0 0,-1 0,-1 0,-2-6,4 16,-1-1,0 1,0 0,0-1,-1 1,1 0,-1 1,0-1,0 0,-1 1,1-1,-1 1,0 0,1 1,-1-1,0 0,-1 1,1 0,0 0,-1 0,1 1,-1 0,1-1,-1 2,0-1,0 0,1 1,-1 0,0 0,0 0,1 1,-1 0,0 0,1 0,-1 0,0 1,1-1,0 1,-1 0,1 1,0-1,0 1,0 0,1 0,-4 3,-12 9</inkml:trace>
  <inkml:trace contextRef="#ctx0" brushRef="#br0" timeOffset="1137.125">1526 1,'0'396,"-30"-152,49-283,-14 16</inkml:trace>
  <inkml:trace contextRef="#ctx0" brushRef="#br0" timeOffset="1439.931">1809 85,'-111'95,"4"5,3 7,101-104,2-2,0 0,-1-1,1 1,0 0,0-1,0 1,-1 0,1 0,0 0,0 0,0 0,1 0,-1 0,0 0,0 1,1-1,-1 0,0 0,1 1,-1-1,1 0,0 1,-1-1,1 0,0 1,0-1,0 1,0-1,0 0,0 1,0-1,1 1,-1-1,0 0,1 1,-1-1,1 0,0 0,-1 1,1-1,0 0,0 0,-1 0,1 0,0 0,0 0,1 1,130 24,-124-23,0-1,1 1,-2 1,1-1,0 1,-1 1,1-1,-1 1,-1 0,1 1,-1 0,0 0,0 0,0 1,-1 0,1 2,7 8</inkml:trace>
  <inkml:trace contextRef="#ctx0" brushRef="#br0" timeOffset="1986.212">2120 396,'-2'-5,"0"0,0 1,0 0,-1-1,1 1,-1 0,0 0,0 0,0 1,-1-1,0 1,1 0,-1 0,0 0,0 0,0 1,-1 0,1 0,-1 0,1 0,-1 0,0 1,1 0,-1 0,0 1,0-1,0 1,0 0,0 0,0 0,1 1,-1 0,-5 1,2 2,-1 0,0 0,1 1,0 0,0 0,1 1,0 0,0 1,0-1,0 1,1 1,1-1,-1 1,1 0,0 0,1 1,0-1,0 1,1 0,0 0,1 0,-1 0,2 1,-1 4,2-7,1-1,-1 0,1 0,1 0,-1 0,1 0,0 0,0-1,1 1,0 0,0-1,0 0,0 0,1 0,0 0,0 0,0-1,1 0,-1 0,1 0,0 0,0-1,1 0,-1 0,1 0,-1-1,1 1,0-2,0 1,0 0,0-1,0 0,0-1,0 1,1-1,-1-1,0 1,0-1,0 0,5-1,153-65,-162 67,1-1,-1 0,0 1,0 0,1-1,-1 1,0 0,0 0,1 0,-1 1,0-1,0 0,0 1,1 0,-1-1,0 1,0 0,0 0,0 0,0 0,0 1,0-1,-1 0,1 1,0-1,-1 1,1 0,-1 0,0-1,1 1,-1 0,0 0,0 0,0 0,0 0,-1 1,1-1,0 1,8 90,-9-87,0 44,2-9,-3-1,-1 0,-2 0,-1 0,-11 38,3-36,11-26,-2-1,0 1,0-1,-2 0,0 0,-1-1,0 0,-1 0,0 0,-2-1,1-1,-1 1,-1-2,0 1,-3 0,13-11,0 0,-1 0,1 0,0 0,0 0,-1 0,1-1,0 1,-1-1,1 1,-1-1,1 1,-1-1,1 0,-1 0,1 0,-1 1,1-2,-1 1,1 0,-1 0,1 0,-1-1,1 1,-1-1,1 1,-1-1,1 1,0-1,-1 0,1 0,0 0,0 0,0 0,-1 0,1 0,0 0,0 0,0 0,1-1,-1 1,0 0,0-1,1 1,-1 0,1-2,-15-69,17 49,2 0,0 0,1 1,1-1,1 1,1 1,1-1,1 2,1-1,0 1,15-17,-17 23,0 0,1 1,1 0,0 1,1 1,0-1,1 2,0 0,1 0,0 1,0 1,1 1,0 0,0 0,1 2,-1 0,1 1,1 0,0 1,7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1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36,'226'-11,"-72"-13,-142 24</inkml:trace>
  <inkml:trace contextRef="#ctx0" brushRef="#br0" timeOffset="303.381">30 234,'19'-5,"11"-1,6 0,-4-4,-3 0,0 2,-2 2,0 2,1 2,-1 1,1 1,-5 5,-6 1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1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1,'0'5,"-5"1,-1 5,0 5,-4 5,0 3,-3 3,1 6,-3 3,-3-1,1-1,-1-2,-3-1,3-1,-1-1,-1-1,2 0,4-4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31 191,'-4'7,"0"0,0 0,1 1,0 0,0-1,1 1,0 0,0 1,1-1,0 0,0 0,1 0,0 1,1 5,-1 0,18 160,-12-139,-5-25,0 1,0-1,1 0,1 0,0 0,0-1,1 1,0-1,1 1,0-1,0 0,1-1,5 6,-9-13,0 0,1-1,-1 0,0 1,1-1,-1 0,0 0,1 0,-1 0,0-1,1 1,-1-1,0 1,1-1,-1 0,0 0,0 0,0 0,0 0,0 0,0-1,0 1,0-1,0 1,-1-1,1 0,-1 0,1 1,-1-1,0 0,0 0,1-1,-1 1,-1 0,1-1,24-36,-3-1,-1-2,-2 0,12-42,-21 57,12-30,-3 0,-2-1,-3-1,-2 0,-1-18,-34 234,18-64,3 1,4-1,5 1,15 72,-8-57,-5 0,-4 1,-6 22,2-121,-1-1,0 1,-1-1,0 0,-1 1,0-1,0 0,-1 0,0 0,-1 0,0 0,-1-1,0 0,-1 0,1 0,-5 3,7-10,0-1,0 0,0 0,0 0,-1-1,1 1,0-1,-1 0,1 0,0 0,-1 0,1 0,0-1,0 0,-1 1,1-1,0 0,0-1,0 1,0-1,0 1,0-1,1 0,-1 0,0 0,1 0,0 0,-1-1,1 1,0-1,0 0,0 1,1-1,-1 0,1 0,-1 0,1 0,0 0,0-1,0 1,1 0,-1 0,1-1,0 0,-7-30,2 0,2 0,0 0,3 0,1-1,4-23,-3 31,2-1,1 2,1-1,2 0,7-17,-8 26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1,'-5'34,"-1"15,-1 5,2-2,7-11,2-6,1-10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30,'19'-5,"12"-1,4 0,2 1,-1 1,-2 2,-1 1,-2 0,-2 1,0 0,-6 1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28,'34'-4,"15"-3,5 1,-2 2,-6 0,-10 2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6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11 135,'-1'0,"0"-1,0 0,0 0,1 1,-1-1,0 0,1 0,-1 0,1 0,-1 0,1 0,-1 0,1 0,0 0,-1 0,1 0,0 0,0 0,0 0,0 0,0 0,0-1,0 1,0 0,0 0,1 0,-1 0,0 0,1 0,-1 0,1 0,-1 0,1 0,-1 0,1 1,0-1,-1 0,1 0,0 0,0 1,0-1,-1 0,1 1,0-1,0 1,0-1,0 1,0-1,1 1,12-10,1 0,0 2,1 0,0 0,1 2,-1 0,1 0,0 2,0 0,3 1,17-6,-34 7,0 1,1 0,-1 0,0 0,0 0,0 0,1 0,-1 1,0 0,1-1,-1 1,0 0,1 1,-1-1,0 1,1-1,-1 1,0 0,0 0,0 1,0-1,0 1,0-1,0 1,0 0,0 0,-1 0,1 0,-1 1,0-1,1 1,-1-1,0 1,-1 0,1 0,0 0,-1 0,0 0,1 0,-1 0,-1 1,1-1,0 0,-1 0,1 1,-1 0,-1 4,0 0,-1 0,0-1,0 1,0-1,-1 1,0-1,-1 0,1 0,-1 0,-1-1,-3 6,-29 60,37-67,0-1,1 0,-1 0,1 0,0 0,0 0,1 0,-1 0,1 0,0 0,0 0,0-1,0 1,1-1,-1 0,1 0,0 0,0 0,0 0,1 0,-1-1,1 1,-1-1,1 0,0 0,-1-1,1 1,0-1,0 0,0 0,1 0,-1 0,2-1,28 15,-30-14,1 0,-1 1,0-1,1 1,-1 0,0 0,0 1,0-1,-1 1,1 0,0 0,-1 0,0 0,0 1,0-1,0 1,0 0,-1 0,0 0,0 0,0 0,0 0,-1 1,1-1,-1 0,0 1,0-1,-1 1,0 0,1-1,-1 1,-1 0,1-1,-1 1,0-1,0 1,-1 3,-8 3,-1 0,0 0,0-1,-1-1,-1 0,1 0,-1-1,-1-1,0 0,1-1,-2-1,1 0,-1-1,0 0,0-1,-13 1,-12 5,31-7,4 1,0-1,0-1,0 1,0-1,-1 0,1 0,-1 0,1-1,0 0,-1 0,1 0,-1-1,1 0,0 0,-1 0,1-1,0 0,0 1,-4-4,2-7,7 1</inkml:trace>
  <inkml:trace contextRef="#ctx0" brushRef="#br0" timeOffset="949.082">659 644,'2'-15,"1"-1,0 1,1-1,0 1,2 1,0-1,0 1,1 0,1 0,0 1,1 0,1 0,0 1,0 0,1 1,1 0,0 1,0 0,12-6,-22 15,0 0,0 1,0-1,0 1,0 0,0-1,0 1,0 0,0 0,0 0,0 0,0 1,0-1,0 0,0 1,0 0,-1-1,1 1,0 0,0 0,0 0,-1 0,1 0,0 0,-1 1,1-1,-1 1,0-1,1 1,-1-1,0 1,0 0,0-1,0 1,0 0,0 0,-1 0,1 0,-1 0,1 0,-1-1,0 1,1 2,-1-1,0-1,1 0,-1 1,1-1,0 0,-1 0,1 0,0 1,1-1,-1 0,0 0,0 0,1-1,-1 1,1 0,0 0,-1-1,1 1,0-1,0 0,0 1,0-1,0 0,0 0,1 0,-1 0,0-1,0 1,1-1,-1 1,0-1,1 0,-1 0,0 0,1 0,-1 0,1 0,1-1,53-31,-53 28,0 1,1-1,0 1,-1 0,1 0,1 0,-1 1,0 0,0 0,1 0,-1 1,1 0,0 0,-1 0,1 1,5-1,-8 4,1 1,-1-1,0 1,0-1,0 1,-1 0,1 0,-1 0,0 0,0 0,0 1,-1-1,1 0,-1 1,0-1,-1 1,1 0,-1-1,0 1,0 0,0-1,0 1,-1 0,0-1,0 1,0-1,-1 1,0 0,-6 22,6-21,-1 0,1 0,0 1,0-1,1 1,0-1,0 1,1-1,0 1,0 0,0-1,1 1,0-1,0 1,1-1,-1 1,3 3,7 7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0,'0'14,"-5"10,-1 6,-5 2,0 0,-4 0,2 0,-3-2,-2-1,0 0,0-5,2-2,0 0,2-4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9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31 134,'-25'167,"23"-157,0 1,1 0,0 0,1 0,1 0,-1 0,2 0,0-1,0 1,0 0,2-1,-1 1,1-1,1 0,0-1,0 1,1-1,0 0,1 0,0-1,0 1,1-2,3 4,-9-10,0-1,0 1,0 0,0 0,0-1,1 0,-1 1,0-1,0 0,1 0,-1 0,0 0,0 0,1-1,-1 1,0-1,0 1,0-1,0 0,0 0,0 0,0 0,0 0,0 0,0-1,0 1,0-1,-1 1,1-1,-1 0,1 1,-1-1,0 0,1-1,36-71,-36 69,125-391,-113 352,-8 84,-7 54,-2 20,6 1,7 29,1-56,-4 0,-5 0,-3 1,-11 77,6-117,1-4,-2 1,-2-1,-2-1,-9 23,20-65,0-1,-1 1,1-1,0 1,0-1,0 0,-1 1,1-1,-1 0,1 1,-1-1,0 0,1 1,-1-1,0 0,0 0,0 0,0 0,0 0,0 0,0 0,0 0,0 0,-1-1,1 1,0 0,-1-1,1 1,0-1,-1 1,1-1,0 0,-1 0,1 1,-1-1,1 0,-1 0,1 0,0-1,-1 1,1 0,-1 0,1-1,0 1,-1-1,1 1,0-1,0 0,-1 1,1-1,0 0,0 0,0 0,0 0,0 0,0 0,0 0,0 0,0-1,-8-18,2 0,0-1,1 1,1-1,1-1,1 1,0-1,2 1,1-1,0 1,2-1,0 0,2 1,2-9,0-3,1 0,1 1,2 0,1 1,1 0,2 1,1 0,1 1,2 1,2-1,-8 11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5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68,'23'-9,"157"-43,-178 51,-1 0,1 1,-1-1,1 0,-1 1,1-1,-1 1,1-1,0 1,-1 0,1-1,0 1,-1 0,1 0,0 1,-1-1,1 0,0 0,-1 1,1-1,-1 1,1-1,0 1,-1 0,0 0,1-1,-1 1,1 0,-1 0,0 0,0 1,1-1,-1 0,0 0,0 1,0-1,-1 1,1-1,0 1,0-1,-1 1,1-1,-1 1,1-1,-1 1,0 0,0-1,0 1,1 0,-2-1,1 1,0 0,0-1,0 1,-1 0,1-1,-1 1,1-1,-1 1,0-1,0 1,0 0,-94 86,51-53,34-27,0 0,0-1,1 1,0 0,0 1,1 0,0 1,1-1,0 1,0 1,1 0,1-1,-4 11,8-19,1 1,0 0,-1-1,1 1,0 0,1 0,-1-1,0 1,1 0,-1-1,1 1,0 0,0-1,0 1,0-1,0 1,1-1,-1 0,1 1,-1-1,1 0,0 0,0 0,0 0,0-1,0 1,1 0,-1-1,0 0,1 1,-1-1,1 0,-1 0,1 0,0-1,-1 1,4 0,102 4,-21-24,-63 15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84,'72'-64,"-68"61,0 1,0 0,0 0,1 0,-1 0,1 1,-1-1,1 1,-1 0,1 1,0-1,0 1,-1 0,1 0,0 0,-1 1,1 0,0 0,-1 0,1 0,2 2,-6 0,-1 0,0 0,0 0,0 0,0 1,0-1,0 0,-1 0,0 0,0 0,0 0,0 0,0 0,0 0,-1-1,1 1,-1 0,0-1,0 1,0-1,0 0,-2 3,0-1,-34 43,-27 51,64-95,0-1,0 0,0 0,0 1,1-1,0 0,-1 0,1 1,0-1,0 1,0-1,0 0,0 1,1-1,-1 0,1 1,0-1,-1 0,1 0,0 1,0-1,0 0,1 0,-1 0,0 0,1-1,0 1,-1 0,1-1,0 1,0-1,0 1,0-1,0 0,0 0,0 0,0 0,0 0,1 0,1 0,4 1,-1 0,1-1,0 0,0 0,0-1,1 0,-1-1,0 1,0-2,-1 1,7-3,10-3,-4 1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1 459,'10'0,"7"0,6 0,4 0,3 0,0 0,0-5,0-2,-1 1,0 1,0 2,-1 0,-4 2</inkml:trace>
  <inkml:trace contextRef="#ctx0" brushRef="#br0" timeOffset="248.497">1 713,'29'0,"19"0,6 0,-1-5,-6-2,-4-4,-7 0,-3 1,-3-2,-1 1,-2 3,0-3,0 1,-4 2</inkml:trace>
  <inkml:trace contextRef="#ctx0" brushRef="#br0" timeOffset="600.434">1073 176,'-31'21,"1"1,2 2,0 1,1 1,2 1,0 1,2 1,2 2,0 0,-8 19,24-37,0-1,0 1,1 0,1 0,0 0,1 0,1 1,0-1,0 1,2-1,-1 1,2 1,-1-10,0 1,0-1,0 0,1 0,0 0,0 0,0 0,1 0,-1 0,1-1,0 1,1-1,-1 0,1 0,0 0,0 0,0-1,0 0,0 0,1 0,0 0,-1 0,1-1,0 0,0 0,1-1,-1 1,0-1,0 0,6 0,16-2,1 0,-1-2,1-1,-1-2,0 0,-1-2,0-1,0 0,-1-2,0-2,-1 0,0-1,-1-1,-1-2,1 0,0 0,0-1,-2 0,0-2,-1 0,-1-2,0 0,-2-1,-1 0,-1-2,-1 0,-1 0,-1-1,-1-1,-2 0,-1 0,1-7,-7 27,0-1,-1 1,0-1,-1 0,1 1,-1-1,-1 0,0 1,0-1,0 1,-1-1,0 1,0 0,-1 0,0-1,0 2,-1-1,1 0,-2 1,1 0,-1 0,0 0,0 0,0 1,-1 0,0 0,0 0,0 1,-1 0,1 0,-1 1,0-1,0 1,0 1,-1 0,0 0,-11-2,0 2,0 0,0 2,-1 0,1 1,0 0,0 2,0 1,0 0,0 1,1 1,-10 5,-15 8</inkml:trace>
  <inkml:trace contextRef="#ctx0" brushRef="#br0" timeOffset="936.823">622 515,'8'-6,"1"0,0 0,0 1,1 0,0 1,0 0,0 1,0-1,0 2,1 0,-1 0,1 1,-1 0,1 1,-1 0,1 0,0 1,-1 1,1 0,-1 0,5 3,59 3,480-6,-201-30,-207-3,-129 23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 0,3 0,1 0,-1 0,-1 0,0 0,-6-5,-3-2,0 1,1 1,2 2,1 0,-4 2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0,'33'5,"17"1,4-5,-2-2,-6-2,-5 1,-5-1,-4 2,-7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1,'273'0,"-413"17,45-5,300-24,-183 6,-2 1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1,'-2'1,"0"0,0 1,0-1,0 1,1 0,-1-1,1 1,-1 0,1 0,0 0,-1 0,1 0,0 0,0 0,1 1,-1-1,0 0,1 1,-1-1,1 0,0 1,0-1,0 0,0 1,0 0,0 0,-4 63,4-1,2 1,3 0,3-1,3 0,16 54,4-40,-30-77,0-1,0 1,0-1,0 0,0 0,0 1,0-1,1 0,-1 0,0 0,1 0,-1 0,0-1,1 1,-1 0,1-1,0 1,-1-1,1 1,-1-1,1 0,0 1,-1-1,1 0,0 0,-1 0,1-1,-1 1,1 0,0-1,-1 1,1-1,-1 1,1-1,-1 0,1 1,-1-1,0 0,1 0,-1 0,0 0,0 0,1-1,-1 1,0 0,0 0,0-1,-1 1,1-1,11-14,-2 0,0-1,-1 0,0-1,-2 0,0 0,-1-1,0-4,7-15,121-349,-115 333,-12 82,-10 729,14-605,-5-104,-2 0,-3 0,-1 1,-3-1,-2 0,-7 31,8-62,3-6,-1-1,0 0,0 0,-1 0,0-1,-1 1,0-1,-1 0,1 0,-2 0,1 0,-1-1,-1 0,0 0,0-1,0 0,-2 1,7-7,0 0,0 0,-1 0,1 0,0-1,-1 1,1-1,-1 1,1-1,0 0,-1 0,1 0,-1 0,1-1,-1 1,1-1,0 1,-1-1,1 0,0 0,0 0,-1 0,1 0,0 0,0-1,0 1,0-1,0 1,1-1,-1 0,0 0,1 0,0 0,-1 0,1 0,0 0,0 0,-1-2,-27-90,25 50,3 1,1-1,2 0,3 1,1 0,2 0,1 0,3 1,14-34,-13 46,0 5</inkml:trace>
  <inkml:trace contextRef="#ctx0" brushRef="#br0" timeOffset="539.518">566 508,'13'-7,"-1"1,1 0,0 1,0 1,1 0,0 0,-1 1,1 1,0 0,6 1,-18 1,0 0,0 0,0 0,0 1,0-1,0 1,0-1,0 1,0 0,-1-1,1 1,0 0,0 0,-1 0,1 1,0-1,-1 0,1 1,-1-1,0 1,1-1,-1 1,0-1,0 1,0 0,0 0,0 0,-1-1,1 1,0 0,-1 0,1 0,-1 0,0 0,0 0,0 0,0 0,0 0,0 0,0 0,-1 0,1 0,-1 0,0 2,-37 81,37-84,0-1,-1 1,1 0,0 0,0 0,0 0,0 0,0 1,0-1,0 0,0 0,1 1,-1-1,0 0,1 1,-1-1,1 1,-1-1,1 1,0-1,0 1,0-1,0 1,0-1,0 1,0-1,0 1,0-1,1 1,-1-1,0 1,1-1,0 0,-1 1,1-1,0 0,0 1,-1-1,1 0,0 0,0 0,1 0,-1 1,0-2,0 1,0 0,1 0,-1 0,0-1,1 1,-1 0,0-1,1 1,-1-1,1 0,6 2,100 31,-106-32,1 0,-1 0,0 0,0 0,1 1,-1-1,0 1,0-1,0 1,0 0,-1 0,1 0,0 0,-1 0,0 0,1 0,-1 0,0 1,0-1,0 1,0-1,-1 0,1 1,0 0,-1-1,0 1,0-1,0 1,0-1,0 1,0-1,-1 1,1 0,-1-1,0 0,0 1,0-1,0 1,0-1,0 1,-7 6,0 1,0-1,-1-1,0 0,-1 0,1-1,-1 0,-1 0,1-1,-1-1,0 0,-1 0,1-1,-1 0,0-1,0-1,0 0,-8 0,-9 5,26-6,-1 0,1 0,-1 0,0 0,1 0,-1-1,0 0,0 0,1 0,-1 0,0-1,0 1,1-1,-1 0,1 0,-1 0,1-1,-1 1,-8-10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2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87,'-6'2,"0"0,0 0,0 0,1 1,-1 0,1 0,0 0,0 1,0 0,0-1,1 2,0-1,0 1,0-1,0 1,0 0,1 0,0 1,0-1,0 2,-9 18,0 1,2 0,1 1,1 0,1 0,1 1,0 16,4-32,2-1,-1 0,2 1,0-1,0 0,1 1,0-1,0 0,2 0,-1-1,4 7,-5-13,-1 0,1-1,0 1,1-1,-1 0,0 1,1-1,0 0,0 0,0-1,0 1,0-1,0 1,1-1,-1 0,1 0,-1-1,1 1,0-1,0 1,0-1,0-1,0 1,0 0,0-1,0 0,0 0,0 0,0 0,0-1,0 0,0 0,3-1,11-6,-1 0,0-2,0 0,-1-1,-1 0,0-2,0 0,-1 0,-1-1,0-1,0-2,-13 17,14-17,-1-1,-1 0,0-1,-1 0,-2 0,0-2,0 1,-2-1,-1 0,-1 0,2-17,-5 31,-1 0,-1 0,1-1,-2 1,1 0,0 0,-1 0,-1-1,1 1,-1 0,0 1,-1-1,0 0,0 1,0-1,-1 1,0 0,0 0,0 0,-1 1,0 0,0-1,0 2,-1-1,1 1,-1-1,0 2,-1-1,1 1,-1 0,1 0,-1 0,0 1,0 1,0-1,0 1,0 0,0 0,-1 1,1 0,0 0,0 1,-6 1,-2 2,1 2,0 0,0 0,0 1,1 1,-1 0,2 1,0 1,0 0,0 0,-9 12,-2 3</inkml:trace>
  <inkml:trace contextRef="#ctx0" brushRef="#br0" timeOffset="638.892">592 398,'0'4,"-5"3,-1 4,-1 5,7-5,8-9,-3-5,-1 3,-7 1,-3 6,0 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5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147 170,'-8'2,"0"1,1 1,-1-1,1 1,0 0,0 1,0 0,1 0,0 0,0 1,0 0,1 0,-1 0,2 1,-1 0,1 0,0 0,0 0,1 1,0-1,0 1,1 0,0 0,0 0,1 0,-1 5,-3 11,1 1,2 0,0-1,1 1,2 0,0 0,2 0,2 7,-5-27,1 0,0 0,-1 0,2-1,-1 1,1 0,-1 0,1-1,0 1,1-1,-1 1,1-1,0 0,0 0,0 0,1-1,-1 1,1-1,0 0,0 0,0 0,0 0,1-1,-1 1,1-1,-1 0,1-1,0 1,0-1,0 0,0 0,0-1,0 1,0-1,0 0,0 0,0-1,2 0,9-6,0-2,0 1,-1-2,0 0,-1-1,0 0,0-1,-1-1,-1 0,0-1,2-4,0 1,-1-1,-1-1,0 0,-1 0,-1-1,-1 0,-1-1,-1 0,1-5,-7 21,1-1,-1 1,0-1,0 1,-1-1,1 0,-1 1,0-1,-1 1,0-1,1 1,-2-1,1 1,-1-1,0 1,0 0,0 0,-1 0,1 0,-1 0,-1 1,1-1,-1 1,1 0,-1 0,0 0,-1 0,1 1,-1-1,1 1,-1 1,0-1,0 1,0-1,-1 1,1 1,0-1,-1 1,0 0,-97-4,73 5</inkml:trace>
  <inkml:trace contextRef="#ctx0" brushRef="#br0" timeOffset="603.73">514 113,'254'1,"-252"-1,1 0,0 1,-1-1,1 1,-1-1,1 1,-1 0,1 0,-1 0,0 0,1 0,-1 1,0-1,0 1,0-1,0 1,0 0,0 0,-1 0,1 0,-1 0,1 0,-1 0,0 0,1 1,-1-1,0 0,-1 1,1-1,0 1,-1-1,1 1,-1 0,0-1,0 1,0-1,0 1,0 0,-1-1,1 1,-1 0,-34 106,-44 101,28-72,47-130</inkml:trace>
  <inkml:trace contextRef="#ctx0" brushRef="#br0" timeOffset="802.776">429 451,'34'0,"20"-4,6-3,-2 1,-2 2,-5 0,-7 2,-6 1,-4 1,-4 0,-2 0,-5 0</inkml:trace>
  <inkml:trace contextRef="#ctx0" brushRef="#br0" timeOffset="3141.22">1107 85,'1'-4,"7"-11,-10 22,-3 1,1 0,0 1,0-1,1 1,0 0,1 0,-1 0,2 1,-1-1,2 0,-1 1,1-1,0 0,1 1,0-1,1 0,0 1,0-1,1 0,0-1,1 1,0 0,0-1,0 0,1 0,6 7,-9-13,1 0,0-1,0 1,-1 0,1-1,0 1,1-1,-1 0,0 0,0 0,0-1,0 1,1-1,-1 0,0 1,1-2,-1 1,0 0,0-1,1 1,-1-1,0 0,0 0,0 0,0 0,0-1,0 1,0-1,0 0,0 0,10-10</inkml:trace>
  <inkml:trace contextRef="#ctx0" brushRef="#br0" timeOffset="3453.44">1388 0,'-12'16,"0"0,0 1,2 1,0 0,1 0,1 0,1 1,1 1,0-1,1 1,-23 138,-6 50,6-27,23-162</inkml:trace>
  <inkml:trace contextRef="#ctx0" brushRef="#br0" timeOffset="4335.056">1501 762,'1'-14,"0"0,1 1,1-1,0 0,1 1,0 0,1 0,1 0,0 1,0-1,1 2,1-1,0 1,1 0,0 0,0 1,1 1,3-3,35-37,90-70,-137 118,-1 1,1-1,0 0,0 1,0-1,-1 1,1-1,0 1,0-1,0 1,0 0,0 0,0-1,0 1,0 0,0 0,0 0,0 0,0 0,0 0,0 0,0 0,0 1,0-1,0 0,0 0,0 1,0-1,-1 1,1-1,0 1,0-1,0 1,0 0,-1-1,1 1,0 0,-1-1,1 1,0 0,-1 0,1 0,-1 0,0 0,1-1,-1 1,1 0,-1 0,0 0,0 0,0 0,0 0,0 0,0 0,0 0,0 0,0 0,0 1,-7 61,-14 85,21-147,0 1,0-1,-1 0,1 0,0 1,0-1,0 0,0 0,1 1,-1-1,0 0,0 0,1 0,-1 1,1-1,-1 0,1 0,-1 0,1 0,0 0,0 0,-1 0,1 0,0 0,0 0,0 0,0-1,0 1,0 0,0-1,0 1,1-1,-1 1,0-1,0 1,0-1,1 0,-1 0,0 1,0-1,1 0,-1 0,0 0,0 0,1-1,-1 1,0 0,0 0,0-1,1 0,57-34,86-82,-143 115,0 1,-1 0,1 0,0 0,0 0,0 0,0 0,0 0,0 1,0-1,0 1,0-1,0 1,0 0,0 0,0 0,1 0,-1 0,0 0,0 1,0-1,0 1,0 0,0-1,0 1,0 0,0 0,-1 0,1 0,0 1,0-1,-1 0,1 1,-1-1,1 1,-1-1,0 1,1 0,-1 0,0 0,0-1,0 1,-1 0,1 0,0 0,-1 0,1 2,2 7,0 1,0 0,-1 0,-1-1,0 1,0 0,-1 0,-1 0,0 0,-1 0,0 0,0 0,-2 1,-3 23,10 37,3-54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45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0,'-5'15,"-6"8,-2 7,-2-3,-5-1,2 0,-1 0,-3 1,-1 1,-2-1,-2 1,4 1,1-6,4-1,5-4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0.15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1 199,'134'-30,"1"7,41 1,619-34,199 35,-523 1,17-6,-101 43,-243-6,0-6,33-8,-8 1,372 2,-333 26,79 6,503-33,-591-26,358 26,-211 1,-120 28,620-28,-620 11,-164-2,1-2,0-3,0-3,28-4,18 2,172 1,-245 11,-31-5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5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0,'-4'15,"-3"13,1 8,2 2,0 0,2-3,1-1,5-3,2-1,1-1,-2-1,-2 0,0 0,-2-5</inkml:trace>
  <inkml:trace contextRef="#ctx0" brushRef="#br0" timeOffset="215">0 395,'43'5,"24"-4,11-1,-5-1,-8-1,-12-4,-9-1,-7 0,-6 2,-3 1,-1 2,-6 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1.85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1 121,'76'-18,"1"3,1 4,0 2,0 5,10 3,190 19,38 22,7-12,866-28,-872-1,-42-27,29 17,-201 0,1 3,1 5,26 6,8-1,140-13,124-18,16 11,-11-9,850 28,-713 27,380-28,-724-28,-166 22,36 5,-56 10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8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29,'5'0,"6"0,7 0,4 0,4 0,1 0,3 0,-1 0,0-5,1-1,-2 0,1 1,0 1,-1 2,-5 1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29,'33'0,"17"-5,4-2,-3 1,-4 1,-6 2,-10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5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58,'-4'7,"0"0,0 1,1-1,0 1,0 0,1-1,0 1,0 0,1 0,0 1,1-1,-1 0,2 0,0 6,-2 2,-27 280,2-135,2-61,21-93,0-8</inkml:trace>
  <inkml:trace contextRef="#ctx0" brushRef="#br0" timeOffset="387.268">1 30,'10'0,"7"0,6 0,4 0,3 0,0 0,0-5,0-1,-1 0,0 1,0 1,0 2,-1 1,0 1,0 0,0 0,0 0,-4 0</inkml:trace>
  <inkml:trace contextRef="#ctx0" brushRef="#br0" timeOffset="2105.224">85 396,'10'0,"8"0,5-4,4-3,2 1,1 2,1 0,-1 2,-1 1,-5 5,-1 2,-6 1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5,'-17'0,"-1"-2,0 0,0 1,0 2,0 0,0 0,0 2,0 0,0 1,1 1,-1 1,1 0,1 1,-1 1,1 0,1 2,-1 0,-5 5,4 5,1 0,1 0,1 2,1-1,1 2,0 0,2 0,1 1,1 0,1 1,1 0,1 0,1 0,2 1,0-1,1 1,2-1,1 1,3 14,-3-26,0 1,1-1,1-1,0 1,1 0,0-1,1 0,0 0,1-1,1 0,0 0,0-1,2 0,-1 0,1-1,0 0,9 5,-12-11,1-1,-1-1,0 1,1-1,0 0,-1-1,1 0,0 0,0-1,0 0,0 0,-1-1,1 0,0 0,0-1,-1 0,1 0,-1-1,0 0,1 0,-2-1,1 0,0 0,-1-1,1 1,-1-1,-1-1,1 1,-1-1,0 0,0 0,0-1,-1 1,0-1,0 0,-1 0,0 0,0-1,-1 1,0-1,1-7,0 6,-1 0,0 0,0 0,-1-1,0 1,-1 0,0-1,0 1,-1-1,0 1,-1 0,0 0,0 0,-1 0,0 0,-1 0,0 1,0-1,-1 1,0 0,0 1,-1-1,-4-4,6 7,0-1,-1 1,1 0,-1 0,0 0,-1 0,1 1,-1 0,0 0,0 1,0-1,0 1,-1 1,1-1,-1 1,0 0,1 0,-1 1,0 0,0 1,0-1,0 1,0 0,0 1,0 0,0 0,0 0,1 1,-1 0,0 1,1-1,-1 1,1 0,-2 2,-46 68,44-48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262 111,'-26'14,"0"3,1 0,1 1,1 1,1 1,-16 20,29-31,1 1,1 1,-1-1,2 1,0 0,0 1,1 0,0 0,1 0,1 0,0 1,0-1,1 1,1 0,0-1,1 1,0 1,1-7,1 0,0-1,0 1,0-1,1 0,0 0,0 0,1 0,0 0,0-1,0 0,0 0,1 0,0 0,0 0,0-1,1 0,-1 0,1-1,0 0,0 0,0 0,1 0,-1-1,1 0,-1-1,1 1,0-1,-1-1,1 1,0-1,0 0,-1 0,1-1,0 0,0-1,-1 1,1-1,-1 0,0-1,1 1,-1-1,0-1,-1 1,1-1,0 0,-1 0,4-4,7-9,0-1,-2-1,0 0,0 0,-2-2,-1 0,0 0,-2-1,0 0,-1 0,-2-1,0 0,1-17,-4 26,-1 1,0-1,-1 1,-1-1,0 0,-1 1,0-1,-1 1,-3-11,4 19,-1 0,1-1,-1 1,0 0,0 0,-1 0,1 0,-1 0,0 1,-1-1,1 1,-1 0,0 0,0 0,0 0,0 1,-1 0,1 0,-1 0,0 0,0 1,0-1,0 2,-6-3,4 4,0 0,0 1,0 0,0 0,0 1,1-1,-1 1,0 1,1-1,-1 1,1 1,0-1,0 1,0 0,1 0,-1 1,1-1,0 1,0 0,1 1,0-1,-3 4,-12 17</inkml:trace>
  <inkml:trace contextRef="#ctx0" brushRef="#br0" timeOffset="762.437">771 111,'-24'29,"1"1,2 1,1 1,2 1,1 1,1 0,-9 33,-62 226,182-488,120-214,-222 429,0 1,1 0,1 0,1 1,1-1,1 1,1 0,1 0,0-1,2 1,1 0,0-1,3 6,0-13,1-1,0 0,1-1,1 0,0 0,0-1,1 0,0 0,1-1,0 0,1-1,0-1,0 0,1 0,0-1,4 1,-12-6,0 0,0 0,0 0,0 0,1-1,-1 0,0 0,1 0,-1-1,0 0,1 0,-1 0,1 0,-1-1,0 0,1 0,-1-1,0 0,0 1,0-2,0 1,0-1,0 1,-1-1,1 0,-1-1,0 1,0-1,0 0,-1 0,1 0,1-4,8-9,0-1,-2 0,0 0,-2-2,0 1,-1-1,5-16,30-188,-41 197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05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102 180,'5'-62,"-5"63,0-1,0 0,0 1,0-1,0 0,0 0,-1 1,1-1,0 0,0 1,0-1,-1 0,1 0,0 0,0 1,0-1,-1 0,1 0,0 0,-1 1,1-1,0 0,0 0,-1 0,1 0,0 0,-1 0,1 0,0 0,-1 0,1 0,0 0,-1 0,1 0,0 0,-1 0,1 0,0 0,-1 0,1 0,0 0,0 0,-1-1,1 1,0 0,-1 0,1 0,0-1,0 1,-1 0,1 0,0-1,0 1,0 0,0 0,-1-1,1 1,0 0,0-1,0 1,0 0,-11 28,-16 151,0 175,24-326,3-20,0 0,-1 1,0-1,-1 0,0 0,0 0,0 0,-1 0,0 0,-1-1,-1 2,12-54,10-42,4 0,3 2,4 0,4 2,3 2,4 1,22-30,-60 108,2-3,0 0,0 0,0 1,1-1,-1 1,1 0,0 0,1 0,-1 0,1 1,-1 0,1 0,5-3,-9 6,0 0,1 0,-1 0,0 0,0 0,0 0,0 0,0 1,0-1,1 0,-1 1,0-1,0 0,0 1,0-1,0 1,0 0,0-1,0 1,-1 0,1 0,0-1,0 1,-1 0,1 0,0 0,-1 0,1 0,-1 0,1 0,-1 0,1 0,-1 0,0 1,1-1,-1 0,0 0,0 0,0 0,0 1,4 52,-4-49,24 225,-22 30,-3-259,1 0,0 0,0 0,-1 1,1-1,0 0,0 0,0 0,0 0,1 0,-1 0,0 0,0 0,1 0,-1 0,0 0,1 0,-1 0,1 0,-1 0,1 0,0 0,-1 0,1-1,0 1,0 0,0 0,-1-1,1 1,0 0,0-1,0 1,0-1,0 0,0 1,0-1,0 0,0 1,0-1,0 0,1 0,-1 0,0 0,0 0,0 0,0 0,0 0,0-1,0 1,0 0,0-1,0 1,0 0,0-1,0 1,0-1,0 0,0 1,0-1,-1 0,1 0,0 1,0-1,-1 0,20-20,-1-1,-2-1,0-1,-2 0,0-1,-2 0,6-16,31-54,-27 53,-14 24,0 1,1 1,0 0,1 0,1 1,1 0,0 1,-13 14,0 1,0 0,0-1,0 1,-1-1,1 1,0-1,0 1,0-1,0 1,0-1,0 1,0 0,1-1,-1 1,0-1,0 1,0-1,0 1,1-1,-1 1,0-1,1 1,-1-1,0 0,1 1,-1-1,0 1,1-1,-1 0,1 1,-1-1,1 0,-1 1,1-1,-1 0,1 0,-1 0,1 1,-1-1,1 0,-1 0,1 0,-1 0,1 0,-1 0,1 0,0 0,-1 0,1 0,-1 0,1-1,-1 1,1 0,-1 0,1 0,-1-1,1 1,-1 0,1-1,-1 1,0 0,1-1,-1 1,1-1,-1 1,0 0,1-1,-1 1,-7 49,5-43,-6 58,2 1,3 1,4 44,0-37,26 68,-17-117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3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2 311,'0'-2,"-1"-1,1 0,0 1,0-1,0 0,0 1,0-1,0 0,1 1,-1-1,1 0,0 1,0-1,0 1,0-1,0 1,1 0,-1 0,1-1,-1 1,1 0,0 0,0 0,0 1,0-1,0 0,0 1,0-1,1 1,-1 0,2-1,8-5,0 1,1 0,-1 1,1 0,0 1,0 1,1 0,-1 1,1 0,-1 1,1 0,0 1,4 2,-15-3,-1 1,0 1,1-1,-1 0,0 1,1-1,-1 1,0 0,0-1,1 1,-1 0,0 0,0 1,0-1,0 0,0 1,-1-1,1 1,0 0,-1-1,1 1,-1 0,1 0,-1 0,0 0,0 0,0 0,0 1,0-1,-1 0,1 0,-1 1,1-1,-1 0,0 1,0 1,0 2,-1 1,0-1,0 1,0-1,-1 0,0 1,0-1,-1 0,0 0,0 0,0-1,-3 5,-165 192,166-196,0-1,-1 1,2 1,-1-1,1 0,0 1,1 0,-1 0,1 0,1 1,-1-1,1 1,1-1,-1 1,1 0,0-1,1 1,0 0,0 0,1-1,1 8,2-11,0 0,1 0,-1-1,1 0,0 1,0-1,0-1,0 1,0-1,1 0,-1 0,1 0,-1-1,1 0,0 0,-1-1,1 1,0-1,0 0,-1-1,1 1,0-1,0-1,2 0,112-43,-98 37</inkml:trace>
  <inkml:trace contextRef="#ctx0" brushRef="#br0" timeOffset="355.473">680 311,'-23'14,"1"1,1 1,0 1,2 0,0 2,1 0,0 1,2 1,0 1,2 0,0 0,2 2,-5 13,15-33,1 0,0 0,1 0,-1 0,1 0,-1 0,1 0,0 0,1 1,-1-1,1 0,0 0,0 0,0 0,1 0,-1 0,1 0,0-1,0 1,0-1,0 1,1-1,-1 0,1 0,0 0,0 0,0 0,1-1,-1 1,1-1,-1 0,1 0,0 0,-1 0,1-1,0 0,0 0,0 0,0 0,1 0,-1-1,0 0,0 0,0 0,0 0,0-1,3 0,13-4,0-1,0-1,0-1,-1-1,-1 0,0-2,0 0,-1-1,0 0,-1-2,0 0,-2 0,6-7,-1 0,-1 0,-1-1,0 0,-2-2,-1 0,0 0,-2-2,-1 1,7-25,-16 44,0 1,0-1,0 1,-1-1,0 0,0 0,-1 0,1 0,-1 0,-1 0,1 0,-1 1,0-1,0 0,0 0,-1 1,0-1,0 0,-1 1,0 0,1 0,-2 0,1 0,-1 0,1 0,-1 1,0 0,-1 0,1 0,-1 0,0 1,0 0,0 0,0 0,0 0,-1 1,1 0,-1 0,0 0,0 1,1 0,-1 0,0 1,-5-1,2 4,-1 0,2 0,-1 1,0 0,1 1,-1 0,1 0,1 1,-1 0,1 0,-4 4,-19 18</inkml:trace>
  <inkml:trace contextRef="#ctx0" brushRef="#br0" timeOffset="716.941">1046 311,'-17'11,"0"0,1 1,0 1,1 1,0 0,1 1,1 0,1 1,0 1,0-1,2 2,0 0,-3 11,12-26,0 0,1 1,-1-1,1 1,0-1,0 1,0-1,0 1,1-1,-1 1,1-1,0 0,0 1,0-1,1 0,-1 0,1 0,-1 0,1 0,0 0,0 0,1-1,-1 1,0-1,1 1,0-1,-1 0,1 0,0 0,0 0,0-1,0 1,1-1,-1 0,0 0,1 0,-1 0,0-1,1 1,-1-1,1 0,-1 0,1 0,-1 0,1-1,-1 1,0-1,1 0,1-1,12 0,0-1,-1-1,1-1,-1 0,0-1,0-1,-1 0,0-1,0-1,-1 0,0-1,-1-1,0 0,-1-1,0 0,0-1,6-10,-9 12,0 0,-1-1,-1 0,0-1,-1 1,0-2,-1 1,0 0,-1-1,-1 0,0 0,0 0,-2 0,0 0,0-1,-2 1,0 0,0 0,-1 0,-1 0,-2-6,4 16,-1-1,0 1,0 0,0-1,-1 1,1 0,-1 1,0-1,0 0,-1 1,1-1,-1 1,0 0,1 1,-1-1,0 0,-1 1,1 0,0 0,-1 0,1 1,-1 0,1-1,-1 2,0-1,0 0,1 1,-1 0,0 0,0 0,1 1,-1 0,0 0,1 0,-1 0,0 1,1-1,0 1,-1 0,1 1,0-1,0 1,0 0,1 0,-4 3,-12 9</inkml:trace>
  <inkml:trace contextRef="#ctx0" brushRef="#br0" timeOffset="1137.125">1526 1,'0'396,"-30"-152,49-283,-14 16</inkml:trace>
  <inkml:trace contextRef="#ctx0" brushRef="#br0" timeOffset="1439.931">1809 85,'-111'95,"4"5,3 7,101-104,2-2,0 0,-1-1,1 1,0 0,0-1,0 1,-1 0,1 0,0 0,0 0,0 0,1 0,-1 0,0 0,0 1,1-1,-1 0,0 0,1 1,-1-1,1 0,0 1,-1-1,1 0,0 1,0-1,0 1,0-1,0 0,0 1,0-1,1 1,-1-1,0 0,1 1,-1-1,1 0,0 0,-1 1,1-1,0 0,0 0,-1 0,1 0,0 0,0 0,1 1,130 24,-124-23,0-1,1 1,-2 1,1-1,0 1,-1 1,1-1,-1 1,-1 0,1 1,-1 0,0 0,0 0,0 1,-1 0,1 2,7 8</inkml:trace>
  <inkml:trace contextRef="#ctx0" brushRef="#br0" timeOffset="1986.212">2120 396,'-2'-5,"0"0,0 1,0 0,-1-1,1 1,-1 0,0 0,0 0,0 1,-1-1,0 1,1 0,-1 0,0 0,0 0,0 1,-1 0,1 0,-1 0,1 0,-1 0,0 1,1 0,-1 0,0 1,0-1,0 1,0 0,0 0,0 0,1 1,-1 0,-5 1,2 2,-1 0,0 0,1 1,0 0,0 0,1 1,0 0,0 1,0-1,0 1,1 1,1-1,-1 1,1 0,0 0,1 1,0-1,0 1,1 0,0 0,1 0,-1 0,2 1,-1 4,2-7,1-1,-1 0,1 0,1 0,-1 0,1 0,0 0,0-1,1 1,0 0,0-1,0 0,0 0,1 0,0 0,0 0,0-1,1 0,-1 0,1 0,0 0,0-1,1 0,-1 0,1 0,-1-1,1 1,0-2,0 1,0 0,0-1,0 0,0-1,0 1,1-1,-1-1,0 1,0-1,0 0,5-1,153-65,-162 67,1-1,-1 0,0 1,0 0,1-1,-1 1,0 0,0 0,1 0,-1 1,0-1,0 0,0 1,1 0,-1-1,0 1,0 0,0 0,0 0,0 0,0 1,0-1,-1 0,1 1,0-1,-1 1,1 0,-1 0,0-1,1 1,-1 0,0 0,0 0,0 0,0 0,-1 1,1-1,0 1,8 90,-9-87,0 44,2-9,-3-1,-1 0,-2 0,-1 0,-11 38,3-36,11-26,-2-1,0 1,0-1,-2 0,0 0,-1-1,0 0,-1 0,0 0,-2-1,1-1,-1 1,-1-2,0 1,-3 0,13-11,0 0,-1 0,1 0,0 0,0 0,-1 0,1-1,0 1,-1-1,1 1,-1-1,1 1,-1-1,1 0,-1 0,1 0,-1 1,1-2,-1 1,1 0,-1 0,1 0,-1-1,1 1,-1-1,1 1,-1-1,1 1,0-1,-1 0,1 0,0 0,0 0,0 0,-1 0,1 0,0 0,0 0,0 0,1-1,-1 1,0 0,0-1,1 1,-1 0,1-2,-15-69,17 49,2 0,0 0,1 1,1-1,1 1,1 1,1-1,1 2,1-1,0 1,15-17,-17 23,0 0,1 1,1 0,0 1,1 1,0-1,1 2,0 0,1 0,0 1,0 1,1 1,0 0,0 0,1 2,-1 0,1 1,1 0,0 1,7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1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36,'226'-11,"-72"-13,-142 24</inkml:trace>
  <inkml:trace contextRef="#ctx0" brushRef="#br0" timeOffset="303.381">30 234,'19'-5,"11"-1,6 0,-4-4,-3 0,0 2,-2 2,0 2,1 2,-1 1,1 1,-5 5,-6 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1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1,'0'5,"-5"1,-1 5,0 5,-4 5,0 3,-3 3,1 6,-3 3,-3-1,1-1,-1-2,-3-1,3-1,-1-1,-1-1,2 0,4-4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1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445 191,'-54'-71,"49"61,-1 1,0 0,0 0,-1 1,0-1,-1 1,1 1,-1 0,-1 0,0 0,-6-3,10 7,0 1,0-1,0 1,0 0,-1 0,1 1,-1-1,1 1,-1 0,1 1,-1-1,0 1,1 0,-1 1,1-1,-1 1,1 0,-1 1,1-1,-1 1,1 0,0 1,0-1,0 1,0 0,1 0,-1 0,1 1,-1-1,1 1,1 0,-1 1,0-1,1 1,0-1,0 1,0 0,1 0,-1 2,0 6,1 0,0 1,1-1,0 0,1 1,1-1,0 1,1-1,0 0,1 0,0 0,1 0,1-1,0 1,1-1,6 10,109 197,-103-189,-2 0,-1 2,-2 0,-1 0,2 12,-11-36,-1 1,0 0,0-1,-1 1,0 0,-1 0,0 0,0 0,-1 0,0 0,-1 0,0-1,0 1,-1 0,0-1,0 0,-1 0,0 0,-1 0,0-1,0 1,0-1,-2 0,-1 0,-2-1,1 0,-1 0,0-1,0 0,0-1,-1 0,1-1,-1 0,0-1,0 0,0 0,0-1,0-1,0 0,0-1,-1 0,1 0,0-1,-9-3,16 4,0 0,-1 0,1 0,0-1,0 1,0-1,0 0,1-1,-1 1,1 0,-1-1,1 0,0 0,0 0,0 0,0 0,0-1,1 1,0-1,-1 0,1 0,1 0,-1 0,1 0,-1 0,1 0,0-1,3-9</inkml:trace>
  <inkml:trace contextRef="#ctx0" brushRef="#br0" timeOffset="481.736">952 445,'-20'2,"0"0,0 1,0 1,0 1,0 1,1 0,0 2,0 0,1 1,0 1,1 1,-4 3,16-9,1 0,0 0,0 1,1 0,0 0,0 0,0 0,1 0,0 0,0 1,0-1,1 1,0-1,0 1,1-1,0 1,0 0,0-1,1 1,0 0,2 5,-2-8,-1 0,2 0,-1 0,0 0,1 0,0-1,0 1,0 0,0-1,1 1,-1-1,1 0,0 0,0 0,0 0,0-1,1 1,-1-1,1 0,-1 1,1-2,0 1,0 0,0-1,0 0,0 0,0 0,0 0,0-1,0 1,0-1,0 0,1-1,2 1,5-4,0 0,-1-1,1 0,-1 0,0-1,0-1,-1 0,0-1,0 1,-1-2,0 1,0-2,-1 1,0-1,-1 0,0 0,4-9,47-53,-57 71,42-34,-42 35,0-1,0 1,0 0,0-1,0 1,1 0,-1 0,0 0,0 0,0 0,0 0,0 0,0 1,0-1,0 0,1 0,-1 1,0-1,0 1,0-1,0 1,-1-1,1 1,0 0,0-1,0 1,0 0,-1 0,1 0,0-1,-1 1,1 0,0 0,-1 0,1 0,-1 0,0 0,1 0,-1 0,0 0,0 1,1-1,-1 0,0 0,0 0,0 1,4 64,-5-60,1 0,-1 0,1 0,0 0,0 0,1 0,0 0,0 0,0 0,1 0,-1 0,2 0,-1-1,1 1,-1-1,1 0,1 0,-1 0,1 0,0 0,0-1,12 5</inkml:trace>
  <inkml:trace contextRef="#ctx0" brushRef="#br0" timeOffset="1002.726">1573 389,'-15'12,"0"1,1 0,1 1,0 1,1 0,1 1,0 0,1 0,0 1,2 1,0-1,1 2,-1 5,7-21,0 0,0 0,0-1,0 1,1 0,0 0,-1 0,1 0,0 0,1 0,-1-1,0 1,1 0,-1 0,1 0,0 0,0-1,0 1,1 0,-1-1,0 1,1-1,0 0,-1 1,1-1,0 0,0 0,1 0,-1 0,0-1,0 1,1 0,-1-1,1 0,0 1,-1-1,1 0,0-1,0 1,0 0,-1-1,1 0,0 1,0-1,1 0,5 0,0 0,-1-1,1 0,0 0,0-1,-1 0,1 0,-1-1,1 0,-1-1,0 1,0-2,-1 1,1-1,-1 0,0-1,-1 0,1 0,-1 0,0-1,9-10,-1-1,-1 0,-1-1,0-1,-2 1,0-2,2-8,4-9,47-152,-61 179,0 1,-1-1,0 0,0 0,-1 0,-1 1,0-1,0 0,-1 0,0 1,-1-1,-1 1,1 0,-2 0,1 0,-6-8,9 16,-1-1,0 1,0 0,0 0,0-1,0 1,0 0,0 1,-1-1,1 0,-1 1,1-1,-1 1,1 0,-1 0,0 0,0 0,0 0,1 1,-1-1,0 1,0 0,0 0,0 0,0 0,0 0,0 1,0-1,0 1,1 0,-1 0,0 0,0 0,-1 1,-3 2,-1 0,0 1,1 0,0 0,0 1,1 0,-1 0,1 0,1 1,-1 0,0 1,-2 7,0 0,0 1,2 0,0 0,1 0,0 1,2-1,0 1,0 0,2 0,0 0,1 0,1 1,2 11,0-16,1-1,0 0,0 0,1 0,1-1,0 0,1 0,0 0,1-1,0 0,0 0,1-1,0 0,1 0,0-1,0-1,1 0,0 0,0-1,0 0,1-1,0 0,2-1,0 2,-4-2,0 1,1-2,-1 1,1-2,-1 1,1-1,0-1,0 0,0-1,5 0,3-4</inkml:trace>
  <inkml:trace contextRef="#ctx0" brushRef="#br0" timeOffset="1248.497">2336 220,'-19'43,"-12"29,-5 7,4-6,7-9,4-17,4-11,6-7,0-3,-4-7,2-6</inkml:trace>
  <inkml:trace contextRef="#ctx0" brushRef="#br0" timeOffset="1469.152">2025 248,'15'38,"13"23,3 5,1-8,-1-9,0-13,-1-8,-1-9,0-7,0-2,-1-2,0-2,0-2,-5-3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31 191,'-4'7,"0"0,0 0,1 1,0 0,0-1,1 1,0 0,0 1,1-1,0 0,0 0,1 0,0 1,1 5,-1 0,18 160,-12-139,-5-25,0 1,0-1,1 0,1 0,0 0,0-1,1 1,0-1,1 1,0-1,0 0,1-1,5 6,-9-13,0 0,1-1,-1 0,0 1,1-1,-1 0,0 0,1 0,-1 0,0-1,1 1,-1-1,0 1,1-1,-1 0,0 0,0 0,0 0,0 0,0 0,0-1,0 1,0-1,0 1,-1-1,1 0,-1 0,1 1,-1-1,0 0,0 0,1-1,-1 1,-1 0,1-1,24-36,-3-1,-1-2,-2 0,12-42,-21 57,12-30,-3 0,-2-1,-3-1,-2 0,-1-18,-34 234,18-64,3 1,4-1,5 1,15 72,-8-57,-5 0,-4 1,-6 22,2-121,-1-1,0 1,-1-1,0 0,-1 1,0-1,0 0,-1 0,0 0,-1 0,0 0,-1-1,0 0,-1 0,1 0,-5 3,7-10,0-1,0 0,0 0,0 0,-1-1,1 1,0-1,-1 0,1 0,0 0,-1 0,1 0,0-1,0 0,-1 1,1-1,0 0,0-1,0 1,0-1,0 1,0-1,1 0,-1 0,0 0,1 0,0 0,-1-1,1 1,0-1,0 0,0 1,1-1,-1 0,1 0,-1 0,1 0,0 0,0-1,0 1,1 0,-1 0,1-1,0 0,-7-30,2 0,2 0,0 0,3 0,1-1,4-23,-3 31,2-1,1 2,1-1,2 0,7-17,-8 26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1,'-5'34,"-1"15,-1 5,2-2,7-11,2-6,1-10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30,'19'-5,"12"-1,4 0,2 1,-1 1,-2 2,-1 1,-2 0,-2 1,0 0,-6 1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28,'34'-4,"15"-3,5 1,-2 2,-6 0,-10 2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6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11 135,'-1'0,"0"-1,0 0,0 0,1 1,-1-1,0 0,1 0,-1 0,1 0,-1 0,1 0,-1 0,1 0,0 0,-1 0,1 0,0 0,0 0,0 0,0 0,0 0,0-1,0 1,0 0,0 0,1 0,-1 0,0 0,1 0,-1 0,1 0,-1 0,1 0,-1 0,1 1,0-1,-1 0,1 0,0 0,0 1,0-1,-1 0,1 1,0-1,0 1,0-1,0 1,0-1,1 1,12-10,1 0,0 2,1 0,0 0,1 2,-1 0,1 0,0 2,0 0,3 1,17-6,-34 7,0 1,1 0,-1 0,0 0,0 0,0 0,1 0,-1 1,0 0,1-1,-1 1,0 0,1 1,-1-1,0 1,1-1,-1 1,0 0,0 0,0 1,0-1,0 1,0-1,0 1,0 0,0 0,-1 0,1 0,-1 1,0-1,1 1,-1-1,0 1,-1 0,1 0,0 0,-1 0,0 0,1 0,-1 0,-1 1,1-1,0 0,-1 0,1 1,-1 0,-1 4,0 0,-1 0,0-1,0 1,0-1,-1 1,0-1,-1 0,1 0,-1 0,-1-1,-3 6,-29 60,37-67,0-1,1 0,-1 0,1 0,0 0,0 0,1 0,-1 0,1 0,0 0,0 0,0-1,0 1,1-1,-1 0,1 0,0 0,0 0,0 0,1 0,-1-1,1 1,-1-1,1 0,0 0,-1-1,1 1,0-1,0 0,0 0,1 0,-1 0,2-1,28 15,-30-14,1 0,-1 1,0-1,1 1,-1 0,0 0,0 1,0-1,-1 1,1 0,0 0,-1 0,0 0,0 1,0-1,0 1,0 0,-1 0,0 0,0 0,0 0,0 0,-1 1,1-1,-1 0,0 1,0-1,-1 1,0 0,1-1,-1 1,-1 0,1-1,-1 1,0-1,0 1,-1 3,-8 3,-1 0,0 0,0-1,-1-1,-1 0,1 0,-1-1,-1-1,0 0,1-1,-2-1,1 0,-1-1,0 0,0-1,-13 1,-12 5,31-7,4 1,0-1,0-1,0 1,0-1,-1 0,1 0,-1 0,1-1,0 0,-1 0,1 0,-1-1,1 0,0 0,-1 0,1-1,0 0,0 1,-4-4,2-7,7 1</inkml:trace>
  <inkml:trace contextRef="#ctx0" brushRef="#br0" timeOffset="949.082">659 644,'2'-15,"1"-1,0 1,1-1,0 1,2 1,0-1,0 1,1 0,1 0,0 1,1 0,1 0,0 1,0 0,1 1,1 0,0 1,0 0,12-6,-22 15,0 0,0 1,0-1,0 1,0 0,0-1,0 1,0 0,0 0,0 0,0 0,0 1,0-1,0 0,0 1,0 0,-1-1,1 1,0 0,0 0,0 0,-1 0,1 0,0 0,-1 1,1-1,-1 1,0-1,1 1,-1-1,0 1,0 0,0-1,0 1,0 0,0 0,-1 0,1 0,-1 0,1 0,-1-1,0 1,1 2,-1-1,0-1,1 0,-1 1,1-1,0 0,-1 0,1 0,0 1,1-1,-1 0,0 0,0 0,1-1,-1 1,1 0,0 0,-1-1,1 1,0-1,0 0,0 1,0-1,0 0,0 0,1 0,-1 0,0-1,0 1,1-1,-1 1,0-1,1 0,-1 0,0 0,1 0,-1 0,1 0,1-1,53-31,-53 28,0 1,1-1,0 1,-1 0,1 0,1 0,-1 1,0 0,0 0,1 0,-1 1,1 0,0 0,-1 0,1 1,5-1,-8 4,1 1,-1-1,0 1,0-1,0 1,-1 0,1 0,-1 0,0 0,0 0,0 1,-1-1,1 0,-1 1,0-1,-1 1,1 0,-1-1,0 1,0 0,0-1,0 1,-1 0,0-1,0 1,0-1,-1 1,0 0,-6 22,6-21,-1 0,1 0,0 1,0-1,1 1,0-1,0 1,1-1,0 1,0 0,0-1,1 1,0-1,0 1,1-1,-1 1,3 3,7 7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0,'0'14,"-5"10,-1 6,-5 2,0 0,-4 0,2 0,-3-2,-2-1,0 0,0-5,2-2,0 0,2-4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9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31 134,'-25'167,"23"-157,0 1,1 0,0 0,1 0,1 0,-1 0,2 0,0-1,0 1,0 0,2-1,-1 1,1-1,1 0,0-1,0 1,1-1,0 0,1 0,0-1,0 1,1-2,3 4,-9-10,0-1,0 1,0 0,0 0,0-1,1 0,-1 1,0-1,0 0,1 0,-1 0,0 0,0 0,1-1,-1 1,0-1,0 1,0-1,0 0,0 0,0 0,0 0,0 0,0 0,0-1,0 1,0-1,-1 1,1-1,-1 0,1 1,-1-1,0 0,1-1,36-71,-36 69,125-391,-113 352,-8 84,-7 54,-2 20,6 1,7 29,1-56,-4 0,-5 0,-3 1,-11 77,6-117,1-4,-2 1,-2-1,-2-1,-9 23,20-65,0-1,-1 1,1-1,0 1,0-1,0 0,-1 1,1-1,-1 0,1 1,-1-1,0 0,1 1,-1-1,0 0,0 0,0 0,0 0,0 0,0 0,0 0,0 0,0 0,-1-1,1 1,0 0,-1-1,1 1,0-1,-1 1,1-1,0 0,-1 0,1 1,-1-1,1 0,-1 0,1 0,0-1,-1 1,1 0,-1 0,1-1,0 1,-1-1,1 1,0-1,0 0,-1 1,1-1,0 0,0 0,0 0,0 0,0 0,0 0,0 0,0 0,0-1,-8-18,2 0,0-1,1 1,1-1,1-1,1 1,0-1,2 1,1-1,0 1,2-1,0 0,2 1,2-9,0-3,1 0,1 1,2 0,1 1,1 0,2 1,1 0,1 1,2 1,2-1,-8 11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84,'72'-64,"-68"61,0 1,0 0,0 0,1 0,-1 0,1 1,-1-1,1 1,-1 0,1 1,0-1,0 1,-1 0,1 0,0 0,-1 1,1 0,0 0,-1 0,1 0,2 2,-6 0,-1 0,0 0,0 0,0 0,0 1,0-1,0 0,-1 0,0 0,0 0,0 0,0 0,0 0,0 0,-1-1,1 1,-1 0,0-1,0 1,0-1,0 0,-2 3,0-1,-34 43,-27 51,64-95,0-1,0 0,0 0,0 1,1-1,0 0,-1 0,1 1,0-1,0 1,0-1,0 0,0 1,1-1,-1 0,1 1,0-1,-1 0,1 0,0 1,0-1,0 0,1 0,-1 0,0 0,1-1,0 1,-1 0,1-1,0 1,0-1,0 1,0-1,0 0,0 0,0 0,0 0,0 0,1 0,1 0,4 1,-1 0,1-1,0 0,0 0,0-1,1 0,-1-1,0 1,0-2,-1 1,7-3,10-3,-4 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1 459,'10'0,"7"0,6 0,4 0,3 0,0 0,0-5,0-2,-1 1,0 1,0 2,-1 0,-4 2</inkml:trace>
  <inkml:trace contextRef="#ctx0" brushRef="#br0" timeOffset="248.497">1 713,'29'0,"19"0,6 0,-1-5,-6-2,-4-4,-7 0,-3 1,-3-2,-1 1,-2 3,0-3,0 1,-4 2</inkml:trace>
  <inkml:trace contextRef="#ctx0" brushRef="#br0" timeOffset="600.434">1073 176,'-31'21,"1"1,2 2,0 1,1 1,2 1,0 1,2 1,2 2,0 0,-8 19,24-37,0-1,0 1,1 0,1 0,0 0,1 0,1 1,0-1,0 1,2-1,-1 1,2 1,-1-10,0 1,0-1,0 0,1 0,0 0,0 0,0 0,1 0,-1 0,1-1,0 1,1-1,-1 0,1 0,0 0,0 0,0-1,0 0,0 0,1 0,0 0,-1 0,1-1,0 0,0 0,1-1,-1 1,0-1,0 0,6 0,16-2,1 0,-1-2,1-1,-1-2,0 0,-1-2,0-1,0 0,-1-2,0-2,-1 0,0-1,-1-1,-1-2,1 0,0 0,0-1,-2 0,0-2,-1 0,-1-2,0 0,-2-1,-1 0,-1-2,-1 0,-1 0,-1-1,-1-1,-2 0,-1 0,1-7,-7 27,0-1,-1 1,0-1,-1 0,1 1,-1-1,-1 0,0 1,0-1,0 1,-1-1,0 1,0 0,-1 0,0-1,0 2,-1-1,1 0,-2 1,1 0,-1 0,0 0,0 0,0 1,-1 0,0 0,0 0,0 1,-1 0,1 0,-1 1,0-1,0 1,0 1,-1 0,0 0,-11-2,0 2,0 0,0 2,-1 0,1 1,0 0,0 2,0 1,0 0,0 1,1 1,-10 5,-15 8</inkml:trace>
  <inkml:trace contextRef="#ctx0" brushRef="#br0" timeOffset="936.823">622 515,'8'-6,"1"0,0 0,0 1,1 0,0 1,0 0,0 1,0-1,0 2,1 0,-1 0,1 1,-1 0,1 1,-1 0,1 0,0 1,-1 1,1 0,-1 0,5 3,59 3,480-6,-201-30,-207-3,-129 23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 0,3 0,1 0,-1 0,-1 0,0 0,-6-5,-3-2,0 1,1 1,2 2,1 0,-4 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6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3 343,'-3'56,"33"96,0 116,-30-254,1 1,0-1,0 1,2-1,0 0,0 0,1 0,1 0,1 0,-6-13,1-1,-1 1,1 0,-1 0,1-1,-1 1,1 0,-1-1,1 1,0-1,-1 1,1-1,0 1,-1-1,1 1,0-1,0 1,0-1,-1 0,1 0,0 1,0-1,0 0,0 0,0 0,-1 0,1 0,0 0,0 0,0 0,0 0,0-1,-1 1,1 0,0 0,0-1,0 1,-1-1,1 1,0-1,-1 1,1-1,0 1,-1-1,1 1,0-1,-1 0,1 1,-1-1,1 0,-1 0,0 0,1 1,-1-1,0 0,1 0,-1 0,0 0,25-50,104-390,-75 241,-53 190,-5 17,-4 15,4-3</inkml:trace>
  <inkml:trace contextRef="#ctx0" brushRef="#br0" timeOffset="1929.308">342 879,'56'-17,"-52"16,-1 0,1-1,0 1,0 0,0 0,0 0,-1 1,1-1,0 1,0 0,0 0,0 1,0-1,0 1,0 0,0 0,0 0,-1 0,1 1,0-1,-1 1,1 1,-3-1,-1 1,0-1,0 1,-1-1,1 1,0-1,-1 1,0-1,1 1,-1-1,0 1,0-1,0 0,-1 1,1-1,-1 0,1 0,-1 0,1 0,-1 0,0-1,0 1,0 0,-2 0,2 0,-32 29,27-26,0 0,1 0,0 0,0 1,0 0,1 0,0 0,0 1,1-1,-1 1,1 0,1 1,0-1,-2 5,5-10,0 0,1 1,-1-1,1 0,-1 0,1 1,-1-1,1 0,0 0,0 0,0 0,0 0,1 0,-1-1,1 1,-1 0,1 0,-1-1,1 1,0-1,0 0,-1 1,1-1,0 0,0 0,0 0,1 0,-1-1,0 1,0-1,0 1,1-1,-1 0,0 1,0-1,1 0,-1-1,0 1,0 0,1-1,-1 1,1-1,15-4</inkml:trace>
  <inkml:trace contextRef="#ctx0" brushRef="#br0" timeOffset="2545.861">709 89,'-1'-2,"1"-1,0 0,0 0,1 1,-1-1,0 0,1 0,0 1,-1-1,1 1,0-1,0 0,1 1,-1 0,0-1,1 1,0 0,-1 0,1-1,0 1,0 1,0-1,0 0,1 0,-1 1,0-1,1 1,-1 0,1 0,-1 0,1 0,0 0,-1 1,2-1,3-2,0 0,0 0,0 1,0 0,1 0,-1 0,1 1,-1 1,1-1,-1 1,1 0,-1 1,1 0,-1 0,0 1,1-1,-1 2,0-1,0 1,3 2,-8-3,-1 0,1 0,-1 0,0 0,1 1,-1-1,0 0,-1 1,1-1,0 1,-1-1,1 1,-1-1,0 1,0-1,0 1,0-1,0 1,0-1,-1 1,0-1,1 1,-1-1,0 0,0 1,0-1,0 0,-1 1,0 0,-48 66,41-58,1-1,-31 46,39-55,-1 1,1-1,0 1,-1-1,1 1,0-1,0 1,0-1,0 1,0-1,0 1,1-1,-1 1,0-1,1 0,-1 1,1-1,-1 0,1 1,0-1,0 0,0 1,-1-1,1 0,0 0,0 0,1 0,-1 0,0 0,0 0,0-1,1 1,-1 0,0 0,1-1,-1 1,1-1,-1 0,0 1,1-1,-1 0,2 0,98 9,-90-10,0 0,0 1,0 1,0 0,0 0,-1 1,1 0,0 1,-1 0,6 3,3 5</inkml:trace>
  <inkml:trace contextRef="#ctx0" brushRef="#br0" timeOffset="2831.81">1160 654,'38'0,"23"0,5 0,-3 0,-8 0,-8 0,-8 0,-10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0,'33'5,"17"1,4-5,-2-2,-6-2,-5 1,-5-1,-4 2,-7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1,'273'0,"-413"17,45-5,300-24,-183 6,-2 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1,'-2'1,"0"0,0 1,0-1,0 1,1 0,-1-1,1 1,-1 0,1 0,0 0,-1 0,1 0,0 0,0 0,1 1,-1-1,0 0,1 1,-1-1,1 0,0 1,0-1,0 0,0 1,0 0,0 0,-4 63,4-1,2 1,3 0,3-1,3 0,16 54,4-40,-30-77,0-1,0 1,0-1,0 0,0 0,0 1,0-1,1 0,-1 0,0 0,1 0,-1 0,0-1,1 1,-1 0,1-1,0 1,-1-1,1 1,-1-1,1 0,0 1,-1-1,1 0,0 0,-1 0,1-1,-1 1,1 0,0-1,-1 1,1-1,-1 1,1-1,-1 0,1 1,-1-1,0 0,1 0,-1 0,0 0,0 0,1-1,-1 1,0 0,0 0,0-1,-1 1,1-1,11-14,-2 0,0-1,-1 0,0-1,-2 0,0 0,-1-1,0-4,7-15,121-349,-115 333,-12 82,-10 729,14-605,-5-104,-2 0,-3 0,-1 1,-3-1,-2 0,-7 31,8-62,3-6,-1-1,0 0,0 0,-1 0,0-1,-1 1,0-1,-1 0,1 0,-2 0,1 0,-1-1,-1 0,0 0,0-1,0 0,-2 1,7-7,0 0,0 0,-1 0,1 0,0-1,-1 1,1-1,-1 1,1-1,0 0,-1 0,1 0,-1 0,1-1,-1 1,1-1,0 1,-1-1,1 0,0 0,0 0,-1 0,1 0,0 0,0-1,0 1,0-1,0 1,1-1,-1 0,0 0,1 0,0 0,-1 0,1 0,0 0,0 0,-1-2,-27-90,25 50,3 1,1-1,2 0,3 1,1 0,2 0,1 0,3 1,14-34,-13 46,0 5</inkml:trace>
  <inkml:trace contextRef="#ctx0" brushRef="#br0" timeOffset="539.518">566 508,'13'-7,"-1"1,1 0,0 1,0 1,1 0,0 0,-1 1,1 1,0 0,6 1,-18 1,0 0,0 0,0 0,0 1,0-1,0 1,0-1,0 1,0 0,-1-1,1 1,0 0,0 0,-1 0,1 1,0-1,-1 0,1 1,-1-1,0 1,1-1,-1 1,0-1,0 1,0 0,0 0,0 0,-1-1,1 1,0 0,-1 0,1 0,-1 0,0 0,0 0,0 0,0 0,0 0,0 0,0 0,-1 0,1 0,-1 0,0 2,-37 81,37-84,0-1,-1 1,1 0,0 0,0 0,0 0,0 0,0 1,0-1,0 0,0 0,1 1,-1-1,0 0,1 1,-1-1,1 1,-1-1,1 1,0-1,0 1,0-1,0 1,0-1,0 1,0-1,0 1,0-1,1 1,-1-1,0 1,1-1,0 0,-1 1,1-1,0 0,0 1,-1-1,1 0,0 0,0 0,1 0,-1 1,0-2,0 1,0 0,1 0,-1 0,0-1,1 1,-1 0,0-1,1 1,-1-1,1 0,6 2,100 31,-106-32,1 0,-1 0,0 0,0 0,1 1,-1-1,0 1,0-1,0 1,0 0,-1 0,1 0,0 0,-1 0,0 0,1 0,-1 0,0 1,0-1,0 1,0-1,-1 0,1 1,0 0,-1-1,0 1,0-1,0 1,0-1,0 1,0-1,-1 1,1 0,-1-1,0 0,0 1,0-1,0 1,0-1,0 1,-7 6,0 1,0-1,-1-1,0 0,-1 0,1-1,-1 0,-1 0,1-1,-1-1,0 0,-1 0,1-1,-1 0,0-1,0-1,0 0,-8 0,-9 5,26-6,-1 0,1 0,-1 0,0 0,1 0,-1-1,0 0,0 0,1 0,-1 0,0-1,0 1,1-1,-1 0,1 0,-1 0,1-1,-1 1,-8-10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2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87,'-6'2,"0"0,0 0,0 0,1 1,-1 0,1 0,0 0,0 1,0 0,0-1,1 2,0-1,0 1,0-1,0 1,0 0,1 0,0 1,0-1,0 2,-9 18,0 1,2 0,1 1,1 0,1 0,1 1,0 16,4-32,2-1,-1 0,2 1,0-1,0 0,1 1,0-1,0 0,2 0,-1-1,4 7,-5-13,-1 0,1-1,0 1,1-1,-1 0,0 1,1-1,0 0,0 0,0-1,0 1,0-1,0 1,1-1,-1 0,1 0,-1-1,1 1,0-1,0 1,0-1,0-1,0 1,0 0,0-1,0 0,0 0,0 0,0 0,0-1,0 0,0 0,3-1,11-6,-1 0,0-2,0 0,-1-1,-1 0,0-2,0 0,-1 0,-1-1,0-1,0-2,-13 17,14-17,-1-1,-1 0,0-1,-1 0,-2 0,0-2,0 1,-2-1,-1 0,-1 0,2-17,-5 31,-1 0,-1 0,1-1,-2 1,1 0,0 0,-1 0,-1-1,1 1,-1 0,0 1,-1-1,0 0,0 1,0-1,-1 1,0 0,0 0,0 0,-1 1,0 0,0-1,0 2,-1-1,1 1,-1-1,0 2,-1-1,1 1,-1 0,1 0,-1 0,0 1,0 1,0-1,0 1,0 0,0 0,-1 1,1 0,0 0,0 1,-6 1,-2 2,1 2,0 0,0 0,0 1,1 1,-1 0,2 1,0 1,0 0,0 0,-9 12,-2 3</inkml:trace>
  <inkml:trace contextRef="#ctx0" brushRef="#br0" timeOffset="638.892">592 398,'0'4,"-5"3,-1 4,-1 5,7-5,8-9,-3-5,-1 3,-7 1,-3 6,0 1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5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147 170,'-8'2,"0"1,1 1,-1-1,1 1,0 0,0 1,0 0,1 0,0 0,0 1,0 0,1 0,-1 0,2 1,-1 0,1 0,0 0,0 0,1 1,0-1,0 1,1 0,0 0,0 0,1 0,-1 5,-3 11,1 1,2 0,0-1,1 1,2 0,0 0,2 0,2 7,-5-27,1 0,0 0,-1 0,2-1,-1 1,1 0,-1 0,1-1,0 1,1-1,-1 1,1-1,0 0,0 0,0 0,1-1,-1 1,1-1,0 0,0 0,0 0,0 0,1-1,-1 1,1-1,-1 0,1-1,0 1,0-1,0 0,0 0,0-1,0 1,0-1,0 0,0 0,0-1,2 0,9-6,0-2,0 1,-1-2,0 0,-1-1,0 0,0-1,-1-1,-1 0,0-1,2-4,0 1,-1-1,-1-1,0 0,-1 0,-1-1,-1 0,-1-1,-1 0,1-5,-7 21,1-1,-1 1,0-1,0 1,-1-1,1 0,-1 1,0-1,-1 1,0-1,1 1,-2-1,1 1,-1-1,0 1,0 0,0 0,-1 0,1 0,-1 0,-1 1,1-1,-1 1,1 0,-1 0,0 0,-1 0,1 1,-1-1,1 1,-1 1,0-1,0 1,0-1,-1 1,1 1,0-1,-1 1,0 0,-97-4,73 5</inkml:trace>
  <inkml:trace contextRef="#ctx0" brushRef="#br0" timeOffset="603.73">514 113,'254'1,"-252"-1,1 0,0 1,-1-1,1 1,-1-1,1 1,-1 0,1 0,-1 0,0 0,1 0,-1 1,0-1,0 1,0-1,0 1,0 0,0 0,-1 0,1 0,-1 0,1 0,-1 0,0 0,1 1,-1-1,0 0,-1 1,1-1,0 1,-1-1,1 1,-1 0,0-1,0 1,0-1,0 1,0 0,-1-1,1 1,-1 0,-34 106,-44 101,28-72,47-130</inkml:trace>
  <inkml:trace contextRef="#ctx0" brushRef="#br0" timeOffset="802.776">429 451,'34'0,"20"-4,6-3,-2 1,-2 2,-5 0,-7 2,-6 1,-4 1,-4 0,-2 0,-5 0</inkml:trace>
  <inkml:trace contextRef="#ctx0" brushRef="#br0" timeOffset="3141.22">1107 85,'1'-4,"7"-11,-10 22,-3 1,1 0,0 1,0-1,1 1,0 0,1 0,-1 0,2 1,-1-1,2 0,-1 1,1-1,0 0,1 1,0-1,1 0,0 1,0-1,1 0,0-1,1 1,0 0,0-1,0 0,1 0,6 7,-9-13,1 0,0-1,0 1,-1 0,1-1,0 1,1-1,-1 0,0 0,0 0,0-1,0 1,1-1,-1 0,0 1,1-2,-1 1,0 0,0-1,1 1,-1-1,0 0,0 0,0 0,0 0,0-1,0 1,0-1,0 0,0 0,10-10</inkml:trace>
  <inkml:trace contextRef="#ctx0" brushRef="#br0" timeOffset="3453.44">1388 0,'-12'16,"0"0,0 1,2 1,0 0,1 0,1 0,1 1,1 1,0-1,1 1,-23 138,-6 50,6-27,23-162</inkml:trace>
  <inkml:trace contextRef="#ctx0" brushRef="#br0" timeOffset="4335.056">1501 762,'1'-14,"0"0,1 1,1-1,0 0,1 1,0 0,1 0,1 0,0 1,0-1,1 2,1-1,0 1,1 0,0 0,0 1,1 1,3-3,35-37,90-70,-137 118,-1 1,1-1,0 0,0 1,0-1,-1 1,1-1,0 1,0-1,0 1,0 0,0 0,0-1,0 1,0 0,0 0,0 0,0 0,0 0,0 0,0 0,0 0,0 1,0-1,0 0,0 0,0 1,0-1,-1 1,1-1,0 1,0-1,0 1,0 0,-1-1,1 1,0 0,-1-1,1 1,0 0,-1 0,1 0,-1 0,0 0,1-1,-1 1,1 0,-1 0,0 0,0 0,0 0,0 0,0 0,0 0,0 0,0 0,0 0,0 1,-7 61,-14 85,21-147,0 1,0-1,-1 0,1 0,0 1,0-1,0 0,0 0,1 1,-1-1,0 0,0 0,1 0,-1 1,1-1,-1 0,1 0,-1 0,1 0,0 0,0 0,-1 0,1 0,0 0,0 0,0 0,0-1,0 1,0 0,0-1,0 1,1-1,-1 1,0-1,0 1,0-1,1 0,-1 0,0 1,0-1,1 0,-1 0,0 0,0 0,1-1,-1 1,0 0,0 0,0-1,1 0,57-34,86-82,-143 115,0 1,-1 0,1 0,0 0,0 0,0 0,0 0,0 0,0 1,0-1,0 1,0-1,0 1,0 0,0 0,0 0,1 0,-1 0,0 0,0 1,0-1,0 1,0 0,0-1,0 1,0 0,0 0,-1 0,1 0,0 1,0-1,-1 0,1 1,-1-1,1 1,-1-1,0 1,1 0,-1 0,0 0,0-1,0 1,-1 0,1 0,0 0,-1 0,1 2,2 7,0 1,0 0,-1 0,-1-1,0 1,0 0,-1 0,-1 0,0 0,-1 0,0 0,0 0,-2 1,-3 23,10 37,3-54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45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0,'-5'15,"-6"8,-2 7,-2-3,-5-1,2 0,-1 0,-3 1,-1 1,-2-1,-2 1,4 1,1-6,4-1,5-4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8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29,'5'0,"6"0,7 0,4 0,4 0,1 0,3 0,-1 0,0-5,1-1,-2 0,1 1,0 1,-1 2,-5 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29,'33'0,"17"-5,4-2,-3 1,-4 1,-6 2,-10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5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58,'-4'7,"0"0,0 1,1-1,0 1,0 0,1-1,0 1,0 0,1 0,0 1,1-1,-1 0,2 0,0 6,-2 2,-27 280,2-135,2-61,21-93,0-8</inkml:trace>
  <inkml:trace contextRef="#ctx0" brushRef="#br0" timeOffset="387.268">1 30,'10'0,"7"0,6 0,4 0,3 0,0 0,0-5,0-1,-1 0,0 1,0 1,0 2,-1 1,0 1,0 0,0 0,0 0,-4 0</inkml:trace>
  <inkml:trace contextRef="#ctx0" brushRef="#br0" timeOffset="2105.224">85 396,'10'0,"8"0,5-4,4-3,2 1,1 2,1 0,-1 2,-1 1,-5 5,-1 2,-6 1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5,'-17'0,"-1"-2,0 0,0 1,0 2,0 0,0 0,0 2,0 0,0 1,1 1,-1 1,1 0,1 1,-1 1,1 0,1 2,-1 0,-5 5,4 5,1 0,1 0,1 2,1-1,1 2,0 0,2 0,1 1,1 0,1 1,1 0,1 0,1 0,2 1,0-1,1 1,2-1,1 1,3 14,-3-26,0 1,1-1,1-1,0 1,1 0,0-1,1 0,0 0,1-1,1 0,0 0,0-1,2 0,-1 0,1-1,0 0,9 5,-12-11,1-1,-1-1,0 1,1-1,0 0,-1-1,1 0,0 0,0-1,0 0,0 0,-1-1,1 0,0 0,0-1,-1 0,1 0,-1-1,0 0,1 0,-2-1,1 0,0 0,-1-1,1 1,-1-1,-1-1,1 1,-1-1,0 0,0 0,0-1,-1 1,0-1,0 0,-1 0,0 0,0-1,-1 1,0-1,1-7,0 6,-1 0,0 0,0 0,-1-1,0 1,-1 0,0-1,0 1,-1-1,0 1,-1 0,0 0,0 0,-1 0,0 0,-1 0,0 1,0-1,-1 1,0 0,0 1,-1-1,-4-4,6 7,0-1,-1 1,1 0,-1 0,0 0,-1 0,1 1,-1 0,0 0,0 1,0-1,0 1,-1 1,1-1,-1 1,0 0,1 0,-1 1,0 0,0 1,0-1,0 1,0 0,0 1,0 0,0 0,0 0,1 1,-1 0,0 1,1-1,-1 1,1 0,-2 2,-46 68,44-48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1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1,'37'0,"1"1,-1 2,0 2,35 9,-70-14,1 0,0 0,0 0,0 0,-1 1,1-1,0 1,-1 0,1 0,0 0,-1 0,1 0,-1 0,1 1,-1-1,0 1,0 0,0 0,0-1,0 1,0 1,0-1,0 0,-1 0,1 1,-1-1,0 1,0-1,0 1,0-1,0 1,0 0,-1-1,1 1,-1 0,0 0,0 0,0-1,0 1,0 0,-1 0,1-1,-1 1,0 0,0 1,-7 7,-1-1,0 1,-1-1,0-1,-1 0,0 0,0-1,-5 2,-28 22,30-20,6-7,1 0,-1 0,1 1,0 0,0 1,1 0,0 0,0 0,1 1,0-1,0 1,1 1,0-1,0 1,-2 8,8-14,-1 0,1 0,0-1,0 1,1-1,-1 1,0-1,1 1,0-1,-1 0,1 0,0-1,0 1,0 0,0-1,1 0,-1 0,0 0,0 0,1 0,-1-1,0 1,1-1,-1 0,1 0,-1-1,1 1,-1 0,0-1,1 0,1-1,16-1,0-1,0-2,-1 0,0-1,0-1,-1 0,0-2,5-4,-3 4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262 111,'-26'14,"0"3,1 0,1 1,1 1,1 1,-16 20,29-31,1 1,1 1,-1-1,2 1,0 0,0 1,1 0,0 0,1 0,1 0,0 1,0-1,1 1,1 0,0-1,1 1,0 1,1-7,1 0,0-1,0 1,0-1,1 0,0 0,0 0,1 0,0 0,0-1,0 0,0 0,1 0,0 0,0 0,0-1,1 0,-1 0,1-1,0 0,0 0,0 0,1 0,-1-1,1 0,-1-1,1 1,0-1,-1-1,1 1,0-1,0 0,-1 0,1-1,0 0,0-1,-1 1,1-1,-1 0,0-1,1 1,-1-1,0-1,-1 1,1-1,0 0,-1 0,4-4,7-9,0-1,-2-1,0 0,0 0,-2-2,-1 0,0 0,-2-1,0 0,-1 0,-2-1,0 0,1-17,-4 26,-1 1,0-1,-1 1,-1-1,0 0,-1 1,0-1,-1 1,-3-11,4 19,-1 0,1-1,-1 1,0 0,0 0,-1 0,1 0,-1 0,0 1,-1-1,1 1,-1 0,0 0,0 0,0 0,0 1,-1 0,1 0,-1 0,0 0,0 1,0-1,0 2,-6-3,4 4,0 0,0 1,0 0,0 0,0 1,1-1,-1 1,0 1,1-1,-1 1,1 1,0-1,0 1,0 0,1 0,-1 1,1-1,0 1,0 0,1 1,0-1,-3 4,-12 17</inkml:trace>
  <inkml:trace contextRef="#ctx0" brushRef="#br0" timeOffset="762.437">771 111,'-24'29,"1"1,2 1,1 1,2 1,1 1,1 0,-9 33,-62 226,182-488,120-214,-222 429,0 1,1 0,1 0,1 1,1-1,1 1,1 0,1 0,0-1,2 1,1 0,0-1,3 6,0-13,1-1,0 0,1-1,1 0,0 0,0-1,1 0,0 0,1-1,0 0,1-1,0-1,0 0,1 0,0-1,4 1,-12-6,0 0,0 0,0 0,0 0,1-1,-1 0,0 0,1 0,-1-1,0 0,1 0,-1 0,1 0,-1-1,0 0,1 0,-1-1,0 0,0 1,0-2,0 1,0-1,0 1,-1-1,1 0,-1-1,0 1,0-1,0 0,-1 0,1 0,1-4,8-9,0-1,-2 0,0 0,-2-2,0 1,-1-1,5-16,30-188,-41 197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25.62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29,'81'-1,"936"2,-534 10,-288 4,0-9,37-10,160-24,-88 11,16 5,-258 24,-56-6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27.5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1 397,'276'-101,"-240"95,0 0,0 2,1 2,-1 2,1 1,0 1,55 1,190-2,-84 26,518-27,-475-11,-61-4,0 8,42 10,-32-1,600-2,-422-29,-274 30,134-12,98-24,-55 12,100-11,234-23,-230 35,88-12,160 25,-136 7,-74-26,798 28,-1023 35,-122-17,93 14,126-3,-169-29,171 11,-135 2,1-6,62-9,-58 1,-134 1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29.02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2363 86,'2'-2,"-1"1,1-1,-1 0,0 1,1-1,-1 0,0 0,0 0,-1 0,1 0,0 0,-1 0,1 0,-1 0,1 0,-1 0,0 0,0-1,0 1,0 0,0 0,-1 0,1 0,-1 0,1 0,-1 0,0 0,0 0,0 0,0 0,0 0,0 0,0 1,-1-1,1 0,-1 1,1-1,-1 1,0 0,1-1,-1 1,0 0,0 0,0 0,0 0,0 1,0-1,0 0,0 1,0-1,0 1,0 0,0 0,-1 0,1 0,0 0,0 0,0 1,0-1,0 1,0-1,-1 1,-143 23,-53 6,-133-48,209 8,0 5,-54 7,34 0,-551 27,450-1,116-5,128-23,0 1,-1-1,1 1,0-1,-1 1,1 0,0-1,0 1,0-1,-1 1,1 0,0-1,0 1,0 0,0-1,0 1,0-1,1 1,-1 0,0-1,0 1,0-1,0 1,1 0,-1-1,0 1,1-1,-1 1,0-1,1 1,-1-1,1 1,-1-1,1 1,-1-1,1 0,-1 1,1-1,-1 0,1 1,-1-1,1 0,0 0,-1 0,1 1,-1-1,1 0,0 0,-1 0,1 0,0 0,-1 0,1 0,0 0,17 5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3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1,'-10'19,"-8"11,-5 6,-4 1,-2-1,-2-2,1-1,1-3,-1-5,1-3,0 0,6-3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34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272 333,'5'-19,"1"0,0 0,2 0,0 1,2 0,-1 1,2 0,0 0,2 1,-1 1,2 0,0 1,6-4,47-17,-65 34,0 1,0-1,0 1,0-1,0 1,0 0,0 0,0 0,1 0,-1 0,0 0,0 0,0 1,0-1,0 1,0-1,0 1,0 0,0 0,-1 0,1 0,0 0,0 0,-1 1,1-1,-1 1,1-1,-1 1,0-1,1 1,-1 0,0-1,0 1,0 1,13 145,43 268,-19-140,-28-71,-10-204,0 0,0 0,0 0,0 1,0-1,-1 0,1 0,0 0,0 0,-1 0,1 0,-1 0,1 0,-1 0,1 0,-1 0,0 0,1 0,-1 0,0 0,0-1,0 1,0 0,0 0,0-1,0 1,0-1,0 1,0-1,0 1,0-1,0 0,0 1,0-1,0 0,0 0,-1 0,1 0,0 0,0 0,0 0,0 0,0-1,0 1,0 0,-1-1,1 1,0-1,0 1,-59-35,44 24,-14-7,0 1,-2 2,0 1,-1 1,0 2,-1 1,0 2,0 1,-1 2,0 1,-5 2,26 2,0 1,0 0,0 1,0 0,0 1,0 1,1 1,-7 2,1 3</inkml:trace>
  <inkml:trace contextRef="#ctx0" brushRef="#br0" timeOffset="4099.923">102 700,'34'0,"-1"-2,1-2,-1-1,0-1,0-2,0-1,-1-1,-1-2,0-1,-1-2,0-1,9-8,100-72,-137 94,-1 1,0 0,0 0,1 1,-1-1,1 0,-1 0,1 1,-1-1,1 1,0-1,-1 1,1 0,-1-1,1 1,0 0,-1 0,1 0,0 1,-1-1,1 0,-1 0,1 1,0-1,-1 1,1 0,-1-1,1 1,-1 0,0 0,1 0,-1 0,0 0,0 0,1 0,-1 0,0 1,0-1,0 0,0 1,-1-1,1 1,0-1,-1 1,1-1,-1 1,1 0,17 64,-18-58,1-1,0 0,0 0,1 0,0-1,0 1,0 0,1-1,0 1,1-1,-1 0,1 0,0 0,1-1,-1 1,1-1,2 2,31 0,-18-10</inkml:trace>
  <inkml:trace contextRef="#ctx0" brushRef="#br0" timeOffset="4379.107">1146 813,'0'24,"-4"8,-3 3,1 1,2-1,0-2,2-2,1-1,-5-5,0-8</inkml:trace>
  <inkml:trace contextRef="#ctx0" brushRef="#br0" timeOffset="4633.251">1062 192,'0'0</inkml:trace>
  <inkml:trace contextRef="#ctx0" brushRef="#br0" timeOffset="4963.275">1316 1096,'14'-90,"3"2,5 0,29-76,-26 117,-24 47,0-1,-1 1,1-1,0 1,0-1,-1 1,1 0,0 0,0-1,0 1,-1 0,1 0,0 0,0 0,0 0,-1 0,1 0,0 0,0 0,0 0,0 0,-1 1,1-1,0 0,0 1,-1-1,1 0,0 1,0-1,-1 1,1-1,-1 1,1 0,0-1,-1 1,1-1,-1 1,1 0,-1 0,0-1,1 1,-1 0,0 0,1-1,-1 1,0 0,0 0,0 0,0-1,1 1,-1 0,-1 0,1 0,0 0,0-1,0 1,0 0,-1 0,16 93,-16-86,0-1,1 1,0 0,1-1,-1 1,1 0,1-1,-1 1,1-1,1 1,0-1,0 0,0 0,0 0,1 0,1-1,-1 0,1 0,0 0,0 0,0-1,1 1,0-1,0-1,1 1,-1-1,1 0,0-1,0 0,-2-1,0-2,0 1,0 0,0-1,0 0,0 0,0-1,0 1,-1-1,1 0,0 0,0-1,-1 0,1 1,0-1,-1-1,0 1,0-1,1 0,-1 0,-1 0,1 0,0-1,-1 1,0-1,2-2,70-113,-3-57,-64 155</inkml:trace>
  <inkml:trace contextRef="#ctx0" brushRef="#br0" timeOffset="5397.5">2163 616,'-18'12,"0"-2,0 1,0 0,1 1,1 1,0 1,1 0,0 1,1 1,0 0,2 1,0 0,1 1,1 0,0 1,1 0,2 0,-6 20,12-35,0 0,0 0,1 0,0 0,0 0,0 0,0 0,0 0,1 0,0 0,0 0,0-1,0 1,1 0,-1 0,1-1,0 1,0-1,0 0,1 1,-1-1,1 0,-1 0,1 0,0-1,1 1,-1-1,0 0,1 0,-1 0,1 0,-1 0,1-1,0 1,2-1,11 1,1-1,-1-1,1-1,-1 0,0-1,1-1,-1-1,0 0,-1-1,1-1,-1-1,0 0,0-1,-1 0,0-2,-1 0,0 0,0-1,-1-1,-1 0,0-1,-1 0,0-1,-1 0,8-15,12-14,-2-1,-1-1,-3-2,-2 0,-1-2,-3 0,-3-1,-1 0,0-15,-11 43,-1 0,-1 0,-1 0,0-1,-2 1,-1 1,-1-1,-2-7,4 21,0 0,-1 1,1-1,-1 0,-1 1,0 0,0 0,0 0,-1 0,0 0,0 1,0 0,-1 0,0 1,0 0,-1 0,0 0,1 0,-2 1,1 1,0-1,-1 1,-6-2,1 4,1 2,-1-1,1 1,-1 1,1 0,0 1,0 1,0 0,0 0,1 1,-1 0,1 1,1 0,-1 1,1 1,0-1,1 1,-1 1,2 0,-1 0,1 1,1 0,0 0,0 1,1 0,-1 2,-4 5,0 1,1 0,1 0,0 1,2 1,0-1,1 1,2 0,0 0,1 1,1-1,1 1,1 0,1-1,1 1,0-1,2 0,1 1,0-2,1 1,2-1,0 0,9 16,-3-14,1-1,1 0,0-1,2 0,0-2,1 0,1-1,1-1,0-1,1-1,1-1,0-1,14 6,23 5,1-1,1-4,0-2,60 7,50-4,-131-18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42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3 300,'-1'-3,"1"0,-1 1,1-1,0 0,0 0,0 0,0 1,0-1,1 0,-1 0,1 1,0-1,0 0,0 1,0-1,0 0,0 1,1-1,-1 1,1 0,0 0,0 0,-1-1,1 2,1-1,-1 0,0 0,3-1,-3 0,129-129,-131 131,0 0,1 0,-1 1,1-1,-1 1,1-1,-1 0,1 1,-1-1,1 1,-1-1,1 1,-1-1,1 1,0 0,-1-1,1 1,0 0,0-1,-1 1,1 0,0 0,0 0,-1 0,1 0,0 0,0 0,-1 0,1 0,0 0,0 0,-1 0,1 0,0 1,0-1,-1 0,1 0,0 1,-1-1,1 1,0-1,-1 1,1-1,-1 1,1-1,-1 1,1-1,-1 1,1 0,-1-1,0 1,1 0,-1 0,14 46,-12-34,75 279,-27-123,-10-13,-40-155,0-1,0 1,0-1,0 1,0-1,0 1,0-1,0 1,1 0,-1-1,0 1,0-1,0 1,1-1,-1 1,0-1,1 0,-1 1,0-1,1 1,-1-1,1 0,-1 1,0-1,1 0,-1 1,1-1,-1 0,1 0,-1 1,1-1,-1 0,1 0,0 0,-1 0,1 0,-1 0,1 0,-1 0,1 0,-1 0,1 0,0 0,-1 0,1 0,-1 0,1-1,-1 1,1 0,-1 0,1-1,-1 1,0 0,1-1,-1 1,1 0,-1-1,0 1,1-1,-1 1,0-1,1 1,-1-1,0 1,0-1,1 1,-1-1,0 1,0-1,16-38,-16 37,116-374,-33 93,-81 274,-2 6,0 0,0 0,0 0,1 0,-1 0,1 0,0 0,0 0,0 0,1 1,-1-1,0 0,1 1,0-1,0 1,-1 0,1 0,1-1,-1 1,0 0,0 1,1-1,-1 0,3 0,3 3</inkml:trace>
  <inkml:trace contextRef="#ctx0" brushRef="#br0" timeOffset="2657.98">765 611,'-1'0,"1"0,-1-1,1 1,0-1,-1 1,1-1,0 1,0-1,-1 1,1-1,0 1,0-1,0 0,0 1,0-1,0 1,0-1,0 1,0-1,0 0,0 1,0-1,0 1,0-1,0 1,0-1,1 1,-1-1,0 1,0-1,1 1,-1-1,0 1,1-1,-1 1,1-1,-1 1,1 0,-1-1,0 1,1 0,-1-1,1 1,-1 0,1 0,0-1,-1 1,1 0,-1 0,1 0,-1 0,1 0,0 0,-1 0,1 0,-1 0,1 0,-1 0,1 0,39-6,-39 6,2 0,64 2,-66-2,1 0,-1 0,1 0,-1 0,1 0,-1 1,1-1,-1 1,1-1,-1 1,0 0,1-1,-1 1,0 0,0 0,0 0,1 0,-1 0,0 0,0 0,0 0,-1 0,1 1,0-1,0 0,-1 1,1-1,0 0,-1 1,1-1,-1 1,0-1,0 1,1-1,-1 1,0-1,0 1,0-1,-1 1,1 0,-58 70,41-57,-13 12,23-22,1 0,-1 0,1 0,0 1,1 0,-1 1,1-1,0 1,1 0,-1 0,2 0,-1 1,1-1,-2 7,5-12,0 0,0 0,0 0,0 0,0 0,1 0,-1 0,1 0,-1 0,1 0,0 0,0 0,0 0,0-1,0 1,0 0,0-1,0 1,1 0,-1-1,1 0,-1 1,1-1,0 0,-1 0,1 0,0 0,0 0,0 0,0 0,0-1,0 1,0-1,0 1,0-1,0 0,2 0,79 2,39-41,-100 30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46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17,'16'9,"0"-1,0 0,1-1,0-1,0-1,1 0,0-1,15 1,364-5,1379-1,-1247-27,-145 2,431 24,-682-15,-116 20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47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0,'-5'5,"-6"6,-2 7,2-6,8-8,8-11,4-8,1 2,-7 4,-3 9,-3 4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47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1,'0'4,"-5"3,-2 4,-4 0,0 4,6-2,4-7,8-5,1-7,6-3,-1-4,3-1,-7 3,-9 7,-9 6,-4 6,1 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2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61,'0'-1,"0"-1,0 0,0 0,0 1,1-1,-1 0,0 0,1 1,-1-1,1 0,-1 1,1-1,0 1,0-1,0 1,0-1,0 1,0-1,0 1,1 0,-1 0,0 0,1-1,-1 1,1 1,-1-1,1 0,-1 0,1 0,0 1,-1-1,1 1,0-1,-1 1,2 0,14-5,-1 2,1 0,0 0,-1 2,1 0,0 1,0 1,9 1,-24-2,1 0,-1 0,0 1,0-1,1 1,-1-1,0 1,0 0,1 0,-1 0,0 0,0 0,0 0,0 0,0 1,-1-1,1 1,0 0,-1-1,1 1,-1 0,1 0,-1 0,0 0,0 0,0 0,0 0,0 0,-1 1,1-1,0 0,-1 0,0 1,1-1,-1 0,0 1,0-1,-1 0,1 1,0-1,-1 0,0 1,1-1,-1 0,0 0,0 0,0 0,-1 2,-40 58,-10 27,51-87,0 1,1-1,-1 0,1 1,0-1,0 1,0-1,0 1,0-1,0 1,1-1,-1 0,1 1,0-1,0 0,0 1,0-1,0 0,0 0,0 0,1 0,-1 0,1 0,-1 0,1 0,0-1,0 1,0-1,0 1,0-1,0 0,0 0,1 0,-1 0,0 0,0 0,1 0,-1-1,1 1,101 6,-93-7,47-2,-33 1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05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102 180,'5'-62,"-5"63,0-1,0 0,0 1,0-1,0 0,0 0,-1 1,1-1,0 0,0 1,0-1,-1 0,1 0,0 0,0 1,0-1,-1 0,1 0,0 0,-1 1,1-1,0 0,0 0,-1 0,1 0,0 0,-1 0,1 0,0 0,-1 0,1 0,0 0,-1 0,1 0,0 0,-1 0,1 0,0 0,-1 0,1 0,0 0,0 0,-1-1,1 1,0 0,-1 0,1 0,0-1,0 1,-1 0,1 0,0-1,0 1,0 0,0 0,-1-1,1 1,0 0,0-1,0 1,0 0,-11 28,-16 151,0 175,24-326,3-20,0 0,-1 1,0-1,-1 0,0 0,0 0,0 0,-1 0,0 0,-1-1,-1 2,12-54,10-42,4 0,3 2,4 0,4 2,3 2,4 1,22-30,-60 108,2-3,0 0,0 0,0 1,1-1,-1 1,1 0,0 0,1 0,-1 0,1 1,-1 0,1 0,5-3,-9 6,0 0,1 0,-1 0,0 0,0 0,0 0,0 0,0 1,0-1,1 0,-1 1,0-1,0 0,0 1,0-1,0 1,0 0,0-1,0 1,-1 0,1 0,0-1,0 1,-1 0,1 0,0 0,-1 0,1 0,-1 0,1 0,-1 0,1 0,-1 0,0 1,1-1,-1 0,0 0,0 0,0 0,0 1,4 52,-4-49,24 225,-22 30,-3-259,1 0,0 0,0 0,-1 1,1-1,0 0,0 0,0 0,0 0,1 0,-1 0,0 0,0 0,1 0,-1 0,0 0,1 0,-1 0,1 0,-1 0,1 0,0 0,-1 0,1-1,0 1,0 0,0 0,-1-1,1 1,0 0,0-1,0 1,0-1,0 0,0 1,0-1,0 0,0 1,0-1,0 0,1 0,-1 0,0 0,0 0,0 0,0 0,0 0,0-1,0 1,0 0,0-1,0 1,0 0,0-1,0 1,0-1,0 0,0 1,0-1,-1 0,1 0,0 1,0-1,-1 0,20-20,-1-1,-2-1,0-1,-2 0,0-1,-2 0,6-16,31-54,-27 53,-14 24,0 1,1 1,0 0,1 0,1 1,1 0,0 1,-13 14,0 1,0 0,0-1,0 1,-1-1,1 1,0-1,0 1,0-1,0 1,0-1,0 1,0 0,1-1,-1 1,0-1,0 1,0-1,0 1,1-1,-1 1,0-1,1 1,-1-1,0 0,1 1,-1-1,0 1,1-1,-1 0,1 1,-1-1,1 0,-1 1,1-1,-1 0,1 0,-1 0,1 1,-1-1,1 0,-1 0,1 0,-1 0,1 0,-1 0,1 0,0 0,-1 0,1 0,-1 0,1-1,-1 1,1 0,-1 0,1 0,-1-1,1 1,-1 0,1-1,-1 1,0 0,1-1,-1 1,1-1,-1 1,0 0,1-1,-1 1,-7 49,5-43,-6 58,2 1,3 1,4 44,0-37,26 68,-17-117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3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2 311,'0'-2,"-1"-1,1 0,0 1,0-1,0 0,0 1,0-1,0 0,1 1,-1-1,1 0,0 1,0-1,0 1,0-1,0 1,1 0,-1 0,1-1,-1 1,1 0,0 0,0 0,0 1,0-1,0 0,0 1,0-1,1 1,-1 0,2-1,8-5,0 1,1 0,-1 1,1 0,0 1,0 1,1 0,-1 1,1 0,-1 1,1 0,0 1,4 2,-15-3,-1 1,0 1,1-1,-1 0,0 1,1-1,-1 1,0 0,0-1,1 1,-1 0,0 0,0 1,0-1,0 0,0 1,-1-1,1 1,0 0,-1-1,1 1,-1 0,1 0,-1 0,0 0,0 0,0 0,0 1,0-1,-1 0,1 0,-1 1,1-1,-1 0,0 1,0 1,0 2,-1 1,0-1,0 1,0-1,-1 0,0 1,0-1,-1 0,0 0,0 0,0-1,-3 5,-165 192,166-196,0-1,-1 1,2 1,-1-1,1 0,0 1,1 0,-1 0,1 0,1 1,-1-1,1 1,1-1,-1 1,1 0,0-1,1 1,0 0,0 0,1-1,1 8,2-11,0 0,1 0,-1-1,1 0,0 1,0-1,0-1,0 1,0-1,1 0,-1 0,1 0,-1-1,1 0,0 0,-1-1,1 1,0-1,0 0,-1-1,1 1,0-1,0-1,2 0,112-43,-98 37</inkml:trace>
  <inkml:trace contextRef="#ctx0" brushRef="#br0" timeOffset="355.473">680 311,'-23'14,"1"1,1 1,0 1,2 0,0 2,1 0,0 1,2 1,0 1,2 0,0 0,2 2,-5 13,15-33,1 0,0 0,1 0,-1 0,1 0,-1 0,1 0,0 0,1 1,-1-1,1 0,0 0,0 0,0 0,1 0,-1 0,1 0,0-1,0 1,0-1,0 1,1-1,-1 0,1 0,0 0,0 0,0 0,1-1,-1 1,1-1,-1 0,1 0,0 0,-1 0,1-1,0 0,0 0,0 0,0 0,1 0,-1-1,0 0,0 0,0 0,0 0,0-1,3 0,13-4,0-1,0-1,0-1,-1-1,-1 0,0-2,0 0,-1-1,0 0,-1-2,0 0,-2 0,6-7,-1 0,-1 0,-1-1,0 0,-2-2,-1 0,0 0,-2-2,-1 1,7-25,-16 44,0 1,0-1,0 1,-1-1,0 0,0 0,-1 0,1 0,-1 0,-1 0,1 0,-1 1,0-1,0 0,0 0,-1 1,0-1,0 0,-1 1,0 0,1 0,-2 0,1 0,-1 0,1 0,-1 1,0 0,-1 0,1 0,-1 0,0 1,0 0,0 0,0 0,0 0,-1 1,1 0,-1 0,0 0,0 1,1 0,-1 0,0 1,-5-1,2 4,-1 0,2 0,-1 1,0 0,1 1,-1 0,1 0,1 1,-1 0,1 0,-4 4,-19 18</inkml:trace>
  <inkml:trace contextRef="#ctx0" brushRef="#br0" timeOffset="716.941">1046 311,'-17'11,"0"0,1 1,0 1,1 1,0 0,1 1,1 0,1 1,0 1,0-1,2 2,0 0,-3 11,12-26,0 0,1 1,-1-1,1 1,0-1,0 1,0-1,0 1,1-1,-1 1,1-1,0 0,0 1,0-1,1 0,-1 0,1 0,-1 0,1 0,0 0,0 0,1-1,-1 1,0-1,1 1,0-1,-1 0,1 0,0 0,0 0,0-1,0 1,1-1,-1 0,0 0,1 0,-1 0,0-1,1 1,-1-1,1 0,-1 0,1 0,-1 0,1-1,-1 1,0-1,1 0,1-1,12 0,0-1,-1-1,1-1,-1 0,0-1,0-1,-1 0,0-1,0-1,-1 0,0-1,-1-1,0 0,-1-1,0 0,0-1,6-10,-9 12,0 0,-1-1,-1 0,0-1,-1 1,0-2,-1 1,0 0,-1-1,-1 0,0 0,0 0,-2 0,0 0,0-1,-2 1,0 0,0 0,-1 0,-1 0,-2-6,4 16,-1-1,0 1,0 0,0-1,-1 1,1 0,-1 1,0-1,0 0,-1 1,1-1,-1 1,0 0,1 1,-1-1,0 0,-1 1,1 0,0 0,-1 0,1 1,-1 0,1-1,-1 2,0-1,0 0,1 1,-1 0,0 0,0 0,1 1,-1 0,0 0,1 0,-1 0,0 1,1-1,0 1,-1 0,1 1,0-1,0 1,0 0,1 0,-4 3,-12 9</inkml:trace>
  <inkml:trace contextRef="#ctx0" brushRef="#br0" timeOffset="1137.125">1526 1,'0'396,"-30"-152,49-283,-14 16</inkml:trace>
  <inkml:trace contextRef="#ctx0" brushRef="#br0" timeOffset="1439.931">1809 85,'-111'95,"4"5,3 7,101-104,2-2,0 0,-1-1,1 1,0 0,0-1,0 1,-1 0,1 0,0 0,0 0,0 0,1 0,-1 0,0 0,0 1,1-1,-1 0,0 0,1 1,-1-1,1 0,0 1,-1-1,1 0,0 1,0-1,0 1,0-1,0 0,0 1,0-1,1 1,-1-1,0 0,1 1,-1-1,1 0,0 0,-1 1,1-1,0 0,0 0,-1 0,1 0,0 0,0 0,1 1,130 24,-124-23,0-1,1 1,-2 1,1-1,0 1,-1 1,1-1,-1 1,-1 0,1 1,-1 0,0 0,0 0,0 1,-1 0,1 2,7 8</inkml:trace>
  <inkml:trace contextRef="#ctx0" brushRef="#br0" timeOffset="1986.212">2120 396,'-2'-5,"0"0,0 1,0 0,-1-1,1 1,-1 0,0 0,0 0,0 1,-1-1,0 1,1 0,-1 0,0 0,0 0,0 1,-1 0,1 0,-1 0,1 0,-1 0,0 1,1 0,-1 0,0 1,0-1,0 1,0 0,0 0,0 0,1 1,-1 0,-5 1,2 2,-1 0,0 0,1 1,0 0,0 0,1 1,0 0,0 1,0-1,0 1,1 1,1-1,-1 1,1 0,0 0,1 1,0-1,0 1,1 0,0 0,1 0,-1 0,2 1,-1 4,2-7,1-1,-1 0,1 0,1 0,-1 0,1 0,0 0,0-1,1 1,0 0,0-1,0 0,0 0,1 0,0 0,0 0,0-1,1 0,-1 0,1 0,0 0,0-1,1 0,-1 0,1 0,-1-1,1 1,0-2,0 1,0 0,0-1,0 0,0-1,0 1,1-1,-1-1,0 1,0-1,0 0,5-1,153-65,-162 67,1-1,-1 0,0 1,0 0,1-1,-1 1,0 0,0 0,1 0,-1 1,0-1,0 0,0 1,1 0,-1-1,0 1,0 0,0 0,0 0,0 0,0 1,0-1,-1 0,1 1,0-1,-1 1,1 0,-1 0,0-1,1 1,-1 0,0 0,0 0,0 0,0 0,-1 1,1-1,0 1,8 90,-9-87,0 44,2-9,-3-1,-1 0,-2 0,-1 0,-11 38,3-36,11-26,-2-1,0 1,0-1,-2 0,0 0,-1-1,0 0,-1 0,0 0,-2-1,1-1,-1 1,-1-2,0 1,-3 0,13-11,0 0,-1 0,1 0,0 0,0 0,-1 0,1-1,0 1,-1-1,1 1,-1-1,1 1,-1-1,1 0,-1 0,1 0,-1 1,1-2,-1 1,1 0,-1 0,1 0,-1-1,1 1,-1-1,1 1,-1-1,1 1,0-1,-1 0,1 0,0 0,0 0,0 0,-1 0,1 0,0 0,0 0,0 0,1-1,-1 1,0 0,0-1,1 1,-1 0,1-2,-15-69,17 49,2 0,0 0,1 1,1-1,1 1,1 1,1-1,1 2,1-1,0 1,15-17,-17 23,0 0,1 1,1 0,0 1,1 1,0-1,1 2,0 0,1 0,0 1,0 1,1 1,0 0,0 0,1 2,-1 0,1 1,1 0,0 1,7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1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36,'226'-11,"-72"-13,-142 24</inkml:trace>
  <inkml:trace contextRef="#ctx0" brushRef="#br0" timeOffset="303.381">30 234,'19'-5,"11"-1,6 0,-4-4,-3 0,0 2,-2 2,0 2,1 2,-1 1,1 1,-5 5,-6 1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1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1,'0'5,"-5"1,-1 5,0 5,-4 5,0 3,-3 3,1 6,-3 3,-3-1,1-1,-1-2,-3-1,3-1,-1-1,-1-1,2 0,4-4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31 191,'-4'7,"0"0,0 0,1 1,0 0,0-1,1 1,0 0,0 1,1-1,0 0,0 0,1 0,0 1,1 5,-1 0,18 160,-12-139,-5-25,0 1,0-1,1 0,1 0,0 0,0-1,1 1,0-1,1 1,0-1,0 0,1-1,5 6,-9-13,0 0,1-1,-1 0,0 1,1-1,-1 0,0 0,1 0,-1 0,0-1,1 1,-1-1,0 1,1-1,-1 0,0 0,0 0,0 0,0 0,0 0,0-1,0 1,0-1,0 1,-1-1,1 0,-1 0,1 1,-1-1,0 0,0 0,1-1,-1 1,-1 0,1-1,24-36,-3-1,-1-2,-2 0,12-42,-21 57,12-30,-3 0,-2-1,-3-1,-2 0,-1-18,-34 234,18-64,3 1,4-1,5 1,15 72,-8-57,-5 0,-4 1,-6 22,2-121,-1-1,0 1,-1-1,0 0,-1 1,0-1,0 0,-1 0,0 0,-1 0,0 0,-1-1,0 0,-1 0,1 0,-5 3,7-10,0-1,0 0,0 0,0 0,-1-1,1 1,0-1,-1 0,1 0,0 0,-1 0,1 0,0-1,0 0,-1 1,1-1,0 0,0-1,0 1,0-1,0 1,0-1,1 0,-1 0,0 0,1 0,0 0,-1-1,1 1,0-1,0 0,0 1,1-1,-1 0,1 0,-1 0,1 0,0 0,0-1,0 1,1 0,-1 0,1-1,0 0,-7-30,2 0,2 0,0 0,3 0,1-1,4-23,-3 31,2-1,1 2,1-1,2 0,7-17,-8 26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1,'-5'34,"-1"15,-1 5,2-2,7-11,2-6,1-10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30,'19'-5,"12"-1,4 0,2 1,-1 1,-2 2,-1 1,-2 0,-2 1,0 0,-6 1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28,'34'-4,"15"-3,5 1,-2 2,-6 0,-10 2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6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11 135,'-1'0,"0"-1,0 0,0 0,1 1,-1-1,0 0,1 0,-1 0,1 0,-1 0,1 0,-1 0,1 0,0 0,-1 0,1 0,0 0,0 0,0 0,0 0,0 0,0-1,0 1,0 0,0 0,1 0,-1 0,0 0,1 0,-1 0,1 0,-1 0,1 0,-1 0,1 1,0-1,-1 0,1 0,0 0,0 1,0-1,-1 0,1 1,0-1,0 1,0-1,0 1,0-1,1 1,12-10,1 0,0 2,1 0,0 0,1 2,-1 0,1 0,0 2,0 0,3 1,17-6,-34 7,0 1,1 0,-1 0,0 0,0 0,0 0,1 0,-1 1,0 0,1-1,-1 1,0 0,1 1,-1-1,0 1,1-1,-1 1,0 0,0 0,0 1,0-1,0 1,0-1,0 1,0 0,0 0,-1 0,1 0,-1 1,0-1,1 1,-1-1,0 1,-1 0,1 0,0 0,-1 0,0 0,1 0,-1 0,-1 1,1-1,0 0,-1 0,1 1,-1 0,-1 4,0 0,-1 0,0-1,0 1,0-1,-1 1,0-1,-1 0,1 0,-1 0,-1-1,-3 6,-29 60,37-67,0-1,1 0,-1 0,1 0,0 0,0 0,1 0,-1 0,1 0,0 0,0 0,0-1,0 1,1-1,-1 0,1 0,0 0,0 0,0 0,1 0,-1-1,1 1,-1-1,1 0,0 0,-1-1,1 1,0-1,0 0,0 0,1 0,-1 0,2-1,28 15,-30-14,1 0,-1 1,0-1,1 1,-1 0,0 0,0 1,0-1,-1 1,1 0,0 0,-1 0,0 0,0 1,0-1,0 1,0 0,-1 0,0 0,0 0,0 0,0 0,-1 1,1-1,-1 0,0 1,0-1,-1 1,0 0,1-1,-1 1,-1 0,1-1,-1 1,0-1,0 1,-1 3,-8 3,-1 0,0 0,0-1,-1-1,-1 0,1 0,-1-1,-1-1,0 0,1-1,-2-1,1 0,-1-1,0 0,0-1,-13 1,-12 5,31-7,4 1,0-1,0-1,0 1,0-1,-1 0,1 0,-1 0,1-1,0 0,-1 0,1 0,-1-1,1 0,0 0,-1 0,1-1,0 0,0 1,-4-4,2-7,7 1</inkml:trace>
  <inkml:trace contextRef="#ctx0" brushRef="#br0" timeOffset="949.082">659 644,'2'-15,"1"-1,0 1,1-1,0 1,2 1,0-1,0 1,1 0,1 0,0 1,1 0,1 0,0 1,0 0,1 1,1 0,0 1,0 0,12-6,-22 15,0 0,0 1,0-1,0 1,0 0,0-1,0 1,0 0,0 0,0 0,0 0,0 1,0-1,0 0,0 1,0 0,-1-1,1 1,0 0,0 0,0 0,-1 0,1 0,0 0,-1 1,1-1,-1 1,0-1,1 1,-1-1,0 1,0 0,0-1,0 1,0 0,0 0,-1 0,1 0,-1 0,1 0,-1-1,0 1,1 2,-1-1,0-1,1 0,-1 1,1-1,0 0,-1 0,1 0,0 1,1-1,-1 0,0 0,0 0,1-1,-1 1,1 0,0 0,-1-1,1 1,0-1,0 0,0 1,0-1,0 0,0 0,1 0,-1 0,0-1,0 1,1-1,-1 1,0-1,1 0,-1 0,0 0,1 0,-1 0,1 0,1-1,53-31,-53 28,0 1,1-1,0 1,-1 0,1 0,1 0,-1 1,0 0,0 0,1 0,-1 1,1 0,0 0,-1 0,1 1,5-1,-8 4,1 1,-1-1,0 1,0-1,0 1,-1 0,1 0,-1 0,0 0,0 0,0 1,-1-1,1 0,-1 1,0-1,-1 1,1 0,-1-1,0 1,0 0,0-1,0 1,-1 0,0-1,0 1,0-1,-1 1,0 0,-6 22,6-21,-1 0,1 0,0 1,0-1,1 1,0-1,0 1,1-1,0 1,0 0,0-1,1 1,0-1,0 1,1-1,-1 1,3 3,7 7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0,'0'14,"-5"10,-1 6,-5 2,0 0,-4 0,2 0,-3-2,-2-1,0 0,0-5,2-2,0 0,2-4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1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45,'11'261,"1"-170,-9-62,0-1,2 1,1-1,1 0,2 0,2 4,-11-31,0 0,1 0,-1 0,0-1,0 1,1 0,-1 0,1-1,-1 1,0 0,1-1,-1 1,1 0,0-1,-1 1,1-1,-1 1,1-1,0 1,0-1,-1 1,1-1,0 1,0-1,-1 0,1 0,0 1,0-1,0 0,-1 0,1 0,0 0,0 0,0 0,0 0,-1 0,1 0,0-1,0 1,0 0,-1 0,1-1,0 1,0-1,-1 1,1 0,0-1,-1 1,1-1,0 0,-1 1,1-1,-1 1,1-1,-1 0,1 0,28-43,-27 41,136-309,-53 107,-74 182,-1 5</inkml:trace>
  <inkml:trace contextRef="#ctx0" brushRef="#br0" timeOffset="431.5">452 525,'-5'10,"-6"12,-2 8,2 3,3 1,2-1,3 0,1-2,2-6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9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31 134,'-25'167,"23"-157,0 1,1 0,0 0,1 0,1 0,-1 0,2 0,0-1,0 1,0 0,2-1,-1 1,1-1,1 0,0-1,0 1,1-1,0 0,1 0,0-1,0 1,1-2,3 4,-9-10,0-1,0 1,0 0,0 0,0-1,1 0,-1 1,0-1,0 0,1 0,-1 0,0 0,0 0,1-1,-1 1,0-1,0 1,0-1,0 0,0 0,0 0,0 0,0 0,0 0,0-1,0 1,0-1,-1 1,1-1,-1 0,1 1,-1-1,0 0,1-1,36-71,-36 69,125-391,-113 352,-8 84,-7 54,-2 20,6 1,7 29,1-56,-4 0,-5 0,-3 1,-11 77,6-117,1-4,-2 1,-2-1,-2-1,-9 23,20-65,0-1,-1 1,1-1,0 1,0-1,0 0,-1 1,1-1,-1 0,1 1,-1-1,0 0,1 1,-1-1,0 0,0 0,0 0,0 0,0 0,0 0,0 0,0 0,0 0,-1-1,1 1,0 0,-1-1,1 1,0-1,-1 1,1-1,0 0,-1 0,1 1,-1-1,1 0,-1 0,1 0,0-1,-1 1,1 0,-1 0,1-1,0 1,-1-1,1 1,0-1,0 0,-1 1,1-1,0 0,0 0,0 0,0 0,0 0,0 0,0 0,0 0,0-1,-8-18,2 0,0-1,1 1,1-1,1-1,1 1,0-1,2 1,1-1,0 1,2-1,0 0,2 1,2-9,0-3,1 0,1 1,2 0,1 1,1 0,2 1,1 0,1 1,2 1,2-1,-8 11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84,'72'-64,"-68"61,0 1,0 0,0 0,1 0,-1 0,1 1,-1-1,1 1,-1 0,1 1,0-1,0 1,-1 0,1 0,0 0,-1 1,1 0,0 0,-1 0,1 0,2 2,-6 0,-1 0,0 0,0 0,0 0,0 1,0-1,0 0,-1 0,0 0,0 0,0 0,0 0,0 0,0 0,-1-1,1 1,-1 0,0-1,0 1,0-1,0 0,-2 3,0-1,-34 43,-27 51,64-95,0-1,0 0,0 0,0 1,1-1,0 0,-1 0,1 1,0-1,0 1,0-1,0 0,0 1,1-1,-1 0,1 1,0-1,-1 0,1 0,0 1,0-1,0 0,1 0,-1 0,0 0,1-1,0 1,-1 0,1-1,0 1,0-1,0 1,0-1,0 0,0 0,0 0,0 0,0 0,1 0,1 0,4 1,-1 0,1-1,0 0,0 0,0-1,1 0,-1-1,0 1,0-2,-1 1,7-3,10-3,-4 1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1 459,'10'0,"7"0,6 0,4 0,3 0,0 0,0-5,0-2,-1 1,0 1,0 2,-1 0,-4 2</inkml:trace>
  <inkml:trace contextRef="#ctx0" brushRef="#br0" timeOffset="248.497">1 713,'29'0,"19"0,6 0,-1-5,-6-2,-4-4,-7 0,-3 1,-3-2,-1 1,-2 3,0-3,0 1,-4 2</inkml:trace>
  <inkml:trace contextRef="#ctx0" brushRef="#br0" timeOffset="600.434">1073 176,'-31'21,"1"1,2 2,0 1,1 1,2 1,0 1,2 1,2 2,0 0,-8 19,24-37,0-1,0 1,1 0,1 0,0 0,1 0,1 1,0-1,0 1,2-1,-1 1,2 1,-1-10,0 1,0-1,0 0,1 0,0 0,0 0,0 0,1 0,-1 0,1-1,0 1,1-1,-1 0,1 0,0 0,0 0,0-1,0 0,0 0,1 0,0 0,-1 0,1-1,0 0,0 0,1-1,-1 1,0-1,0 0,6 0,16-2,1 0,-1-2,1-1,-1-2,0 0,-1-2,0-1,0 0,-1-2,0-2,-1 0,0-1,-1-1,-1-2,1 0,0 0,0-1,-2 0,0-2,-1 0,-1-2,0 0,-2-1,-1 0,-1-2,-1 0,-1 0,-1-1,-1-1,-2 0,-1 0,1-7,-7 27,0-1,-1 1,0-1,-1 0,1 1,-1-1,-1 0,0 1,0-1,0 1,-1-1,0 1,0 0,-1 0,0-1,0 2,-1-1,1 0,-2 1,1 0,-1 0,0 0,0 0,0 1,-1 0,0 0,0 0,0 1,-1 0,1 0,-1 1,0-1,0 1,0 1,-1 0,0 0,-11-2,0 2,0 0,0 2,-1 0,1 1,0 0,0 2,0 1,0 0,0 1,1 1,-10 5,-15 8</inkml:trace>
  <inkml:trace contextRef="#ctx0" brushRef="#br0" timeOffset="936.823">622 515,'8'-6,"1"0,0 0,0 1,1 0,0 1,0 0,0 1,0-1,0 2,1 0,-1 0,1 1,-1 0,1 1,-1 0,1 0,0 1,-1 1,1 0,-1 0,5 3,59 3,480-6,-201-30,-207-3,-129 23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 0,3 0,1 0,-1 0,-1 0,0 0,-6-5,-3-2,0 1,1 1,2 2,1 0,-4 2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0,'33'5,"17"1,4-5,-2-2,-6-2,-5 1,-5-1,-4 2,-7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1,'273'0,"-413"17,45-5,300-24,-183 6,-2 1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1,'-2'1,"0"0,0 1,0-1,0 1,1 0,-1-1,1 1,-1 0,1 0,0 0,-1 0,1 0,0 0,0 0,1 1,-1-1,0 0,1 1,-1-1,1 0,0 1,0-1,0 0,0 1,0 0,0 0,-4 63,4-1,2 1,3 0,3-1,3 0,16 54,4-40,-30-77,0-1,0 1,0-1,0 0,0 0,0 1,0-1,1 0,-1 0,0 0,1 0,-1 0,0-1,1 1,-1 0,1-1,0 1,-1-1,1 1,-1-1,1 0,0 1,-1-1,1 0,0 0,-1 0,1-1,-1 1,1 0,0-1,-1 1,1-1,-1 1,1-1,-1 0,1 1,-1-1,0 0,1 0,-1 0,0 0,0 0,1-1,-1 1,0 0,0 0,0-1,-1 1,1-1,11-14,-2 0,0-1,-1 0,0-1,-2 0,0 0,-1-1,0-4,7-15,121-349,-115 333,-12 82,-10 729,14-605,-5-104,-2 0,-3 0,-1 1,-3-1,-2 0,-7 31,8-62,3-6,-1-1,0 0,0 0,-1 0,0-1,-1 1,0-1,-1 0,1 0,-2 0,1 0,-1-1,-1 0,0 0,0-1,0 0,-2 1,7-7,0 0,0 0,-1 0,1 0,0-1,-1 1,1-1,-1 1,1-1,0 0,-1 0,1 0,-1 0,1-1,-1 1,1-1,0 1,-1-1,1 0,0 0,0 0,-1 0,1 0,0 0,0-1,0 1,0-1,0 1,1-1,-1 0,0 0,1 0,0 0,-1 0,1 0,0 0,0 0,-1-2,-27-90,25 50,3 1,1-1,2 0,3 1,1 0,2 0,1 0,3 1,14-34,-13 46,0 5</inkml:trace>
  <inkml:trace contextRef="#ctx0" brushRef="#br0" timeOffset="539.518">566 508,'13'-7,"-1"1,1 0,0 1,0 1,1 0,0 0,-1 1,1 1,0 0,6 1,-18 1,0 0,0 0,0 0,0 1,0-1,0 1,0-1,0 1,0 0,-1-1,1 1,0 0,0 0,-1 0,1 1,0-1,-1 0,1 1,-1-1,0 1,1-1,-1 1,0-1,0 1,0 0,0 0,0 0,-1-1,1 1,0 0,-1 0,1 0,-1 0,0 0,0 0,0 0,0 0,0 0,0 0,0 0,-1 0,1 0,-1 0,0 2,-37 81,37-84,0-1,-1 1,1 0,0 0,0 0,0 0,0 0,0 1,0-1,0 0,0 0,1 1,-1-1,0 0,1 1,-1-1,1 1,-1-1,1 1,0-1,0 1,0-1,0 1,0-1,0 1,0-1,0 1,0-1,1 1,-1-1,0 1,1-1,0 0,-1 1,1-1,0 0,0 1,-1-1,1 0,0 0,0 0,1 0,-1 1,0-2,0 1,0 0,1 0,-1 0,0-1,1 1,-1 0,0-1,1 1,-1-1,1 0,6 2,100 31,-106-32,1 0,-1 0,0 0,0 0,1 1,-1-1,0 1,0-1,0 1,0 0,-1 0,1 0,0 0,-1 0,0 0,1 0,-1 0,0 1,0-1,0 1,0-1,-1 0,1 1,0 0,-1-1,0 1,0-1,0 1,0-1,0 1,0-1,-1 1,1 0,-1-1,0 0,0 1,0-1,0 1,0-1,0 1,-7 6,0 1,0-1,-1-1,0 0,-1 0,1-1,-1 0,-1 0,1-1,-1-1,0 0,-1 0,1-1,-1 0,0-1,0-1,0 0,-8 0,-9 5,26-6,-1 0,1 0,-1 0,0 0,1 0,-1-1,0 0,0 0,1 0,-1 0,0-1,0 1,1-1,-1 0,1 0,-1 0,1-1,-1 1,-8-10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2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87,'-6'2,"0"0,0 0,0 0,1 1,-1 0,1 0,0 0,0 1,0 0,0-1,1 2,0-1,0 1,0-1,0 1,0 0,1 0,0 1,0-1,0 2,-9 18,0 1,2 0,1 1,1 0,1 0,1 1,0 16,4-32,2-1,-1 0,2 1,0-1,0 0,1 1,0-1,0 0,2 0,-1-1,4 7,-5-13,-1 0,1-1,0 1,1-1,-1 0,0 1,1-1,0 0,0 0,0-1,0 1,0-1,0 1,1-1,-1 0,1 0,-1-1,1 1,0-1,0 1,0-1,0-1,0 1,0 0,0-1,0 0,0 0,0 0,0 0,0-1,0 0,0 0,3-1,11-6,-1 0,0-2,0 0,-1-1,-1 0,0-2,0 0,-1 0,-1-1,0-1,0-2,-13 17,14-17,-1-1,-1 0,0-1,-1 0,-2 0,0-2,0 1,-2-1,-1 0,-1 0,2-17,-5 31,-1 0,-1 0,1-1,-2 1,1 0,0 0,-1 0,-1-1,1 1,-1 0,0 1,-1-1,0 0,0 1,0-1,-1 1,0 0,0 0,0 0,-1 1,0 0,0-1,0 2,-1-1,1 1,-1-1,0 2,-1-1,1 1,-1 0,1 0,-1 0,0 1,0 1,0-1,0 1,0 0,0 0,-1 1,1 0,0 0,0 1,-6 1,-2 2,1 2,0 0,0 0,0 1,1 1,-1 0,2 1,0 1,0 0,0 0,-9 12,-2 3</inkml:trace>
  <inkml:trace contextRef="#ctx0" brushRef="#br0" timeOffset="638.892">592 398,'0'4,"-5"3,-1 4,-1 5,7-5,8-9,-3-5,-1 3,-7 1,-3 6,0 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5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147 170,'-8'2,"0"1,1 1,-1-1,1 1,0 0,0 1,0 0,1 0,0 0,0 1,0 0,1 0,-1 0,2 1,-1 0,1 0,0 0,0 0,1 1,0-1,0 1,1 0,0 0,0 0,1 0,-1 5,-3 11,1 1,2 0,0-1,1 1,2 0,0 0,2 0,2 7,-5-27,1 0,0 0,-1 0,2-1,-1 1,1 0,-1 0,1-1,0 1,1-1,-1 1,1-1,0 0,0 0,0 0,1-1,-1 1,1-1,0 0,0 0,0 0,0 0,1-1,-1 1,1-1,-1 0,1-1,0 1,0-1,0 0,0 0,0-1,0 1,0-1,0 0,0 0,0-1,2 0,9-6,0-2,0 1,-1-2,0 0,-1-1,0 0,0-1,-1-1,-1 0,0-1,2-4,0 1,-1-1,-1-1,0 0,-1 0,-1-1,-1 0,-1-1,-1 0,1-5,-7 21,1-1,-1 1,0-1,0 1,-1-1,1 0,-1 1,0-1,-1 1,0-1,1 1,-2-1,1 1,-1-1,0 1,0 0,0 0,-1 0,1 0,-1 0,-1 1,1-1,-1 1,1 0,-1 0,0 0,-1 0,1 1,-1-1,1 1,-1 1,0-1,0 1,0-1,-1 1,1 1,0-1,-1 1,0 0,-97-4,73 5</inkml:trace>
  <inkml:trace contextRef="#ctx0" brushRef="#br0" timeOffset="603.73">514 113,'254'1,"-252"-1,1 0,0 1,-1-1,1 1,-1-1,1 1,-1 0,1 0,-1 0,0 0,1 0,-1 1,0-1,0 1,0-1,0 1,0 0,0 0,-1 0,1 0,-1 0,1 0,-1 0,0 0,1 1,-1-1,0 0,-1 1,1-1,0 1,-1-1,1 1,-1 0,0-1,0 1,0-1,0 1,0 0,-1-1,1 1,-1 0,-34 106,-44 101,28-72,47-130</inkml:trace>
  <inkml:trace contextRef="#ctx0" brushRef="#br0" timeOffset="802.776">429 451,'34'0,"20"-4,6-3,-2 1,-2 2,-5 0,-7 2,-6 1,-4 1,-4 0,-2 0,-5 0</inkml:trace>
  <inkml:trace contextRef="#ctx0" brushRef="#br0" timeOffset="3141.22">1107 85,'1'-4,"7"-11,-10 22,-3 1,1 0,0 1,0-1,1 1,0 0,1 0,-1 0,2 1,-1-1,2 0,-1 1,1-1,0 0,1 1,0-1,1 0,0 1,0-1,1 0,0-1,1 1,0 0,0-1,0 0,1 0,6 7,-9-13,1 0,0-1,0 1,-1 0,1-1,0 1,1-1,-1 0,0 0,0 0,0-1,0 1,1-1,-1 0,0 1,1-2,-1 1,0 0,0-1,1 1,-1-1,0 0,0 0,0 0,0 0,0-1,0 1,0-1,0 0,0 0,10-10</inkml:trace>
  <inkml:trace contextRef="#ctx0" brushRef="#br0" timeOffset="3453.44">1388 0,'-12'16,"0"0,0 1,2 1,0 0,1 0,1 0,1 1,1 1,0-1,1 1,-23 138,-6 50,6-27,23-162</inkml:trace>
  <inkml:trace contextRef="#ctx0" brushRef="#br0" timeOffset="4335.056">1501 762,'1'-14,"0"0,1 1,1-1,0 0,1 1,0 0,1 0,1 0,0 1,0-1,1 2,1-1,0 1,1 0,0 0,0 1,1 1,3-3,35-37,90-70,-137 118,-1 1,1-1,0 0,0 1,0-1,-1 1,1-1,0 1,0-1,0 1,0 0,0 0,0-1,0 1,0 0,0 0,0 0,0 0,0 0,0 0,0 0,0 0,0 1,0-1,0 0,0 0,0 1,0-1,-1 1,1-1,0 1,0-1,0 1,0 0,-1-1,1 1,0 0,-1-1,1 1,0 0,-1 0,1 0,-1 0,0 0,1-1,-1 1,1 0,-1 0,0 0,0 0,0 0,0 0,0 0,0 0,0 0,0 0,0 0,0 1,-7 61,-14 85,21-147,0 1,0-1,-1 0,1 0,0 1,0-1,0 0,0 0,1 1,-1-1,0 0,0 0,1 0,-1 1,1-1,-1 0,1 0,-1 0,1 0,0 0,0 0,-1 0,1 0,0 0,0 0,0 0,0-1,0 1,0 0,0-1,0 1,1-1,-1 1,0-1,0 1,0-1,1 0,-1 0,0 1,0-1,1 0,-1 0,0 0,0 0,1-1,-1 1,0 0,0 0,0-1,1 0,57-34,86-82,-143 115,0 1,-1 0,1 0,0 0,0 0,0 0,0 0,0 0,0 1,0-1,0 1,0-1,0 1,0 0,0 0,0 0,1 0,-1 0,0 0,0 1,0-1,0 1,0 0,0-1,0 1,0 0,0 0,-1 0,1 0,0 1,0-1,-1 0,1 1,-1-1,1 1,-1-1,0 1,1 0,-1 0,0 0,0-1,0 1,-1 0,1 0,0 0,-1 0,1 2,2 7,0 1,0 0,-1 0,-1-1,0 1,0 0,-1 0,-1 0,0 0,-1 0,0 0,0 0,-2 1,-3 23,10 37,3-54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45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0,'-5'15,"-6"8,-2 7,-2-3,-5-1,2 0,-1 0,-3 1,-1 1,-2-1,-2 1,4 1,1-6,4-1,5-4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2:28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430 91,'-4'-4,"-1"-1,0 1,0 1,0-1,-1 0,1 1,-1 0,0 1,0-1,0 1,0 0,0 1,0-1,0 1,-1 1,1-1,-1 1,1 0,0 0,-1 1,1 0,0 0,0 0,-1 1,1 0,0 0,0 1,1 0,-1 0,0 0,1 0,0 1,0 0,0 0,0 0,1 1,-4 3,-20 31,1 0,2 2,2 1,2 0,-11 34,20-44,1 1,3 0,0 1,2-1,2 1,0 8,3-28,1 0,0-1,1 1,1 0,0-1,0 1,2-1,-1 0,2 0,0 0,0 0,1-1,1 0,0 0,1-1,8 10,-5-12,0-2,1 1,0-1,0-1,0 0,1-1,0-1,0 0,0 0,1-1,-1-1,1 0,0-1,-1-1,1 0,0 0,-1-2,1 1,-1-2,1 0,-1-1,0 0,0 0,7-5,-7 3,0-1,0 0,-1 0,1-1,-2-1,1 0,-1-1,-1 0,0-1,0 0,-1-1,-5 8,-1 1,-1-1,1 0,-1-1,1 1,-1 0,0-1,0 1,-1-1,0 0,0 1,0-1,0 0,-1 0,1 0,-1 1,0-1,-1 0,1 0,-1 0,0 0,0 1,-1-1,1 0,-1 1,0 0,0-1,-1 1,1 0,-1 0,0 0,0 0,0 1,-3-3,-5-2,-1 1,0 0,-1 0,0 1,0 1,0 0,0 1,-1 0,0 1,0 0,0 2,0-1,0 2,0 0,0 0,0 2,0-1,0 2,0 0,1 1,-1 0,1 1,-4 2,4-1,0 0,0 2,1-1,0 2,0-1,1 2,0-1,1 2,0-1,0 1,1 1,1 0,0 0,-1 2,-2 12</inkml:trace>
  <inkml:trace contextRef="#ctx0" brushRef="#br0" timeOffset="895.77">910 655,'-4'15,"-3"9,1 5,6-2,3-5</inkml:trace>
  <inkml:trace contextRef="#ctx0" brushRef="#br0" timeOffset="1419.082">1108 175,'33'-28,"-19"14,1 0,0 0,0 2,2 0,-1 0,2 2,-1 0,1 1,1 1,0 1,0 0,0 1,1 1,-1 1,1 1,-17 3,1 0,-1 0,0 1,0-1,0 1,0-1,0 1,0 0,0 0,0 0,0 1,0-1,-1 1,1-1,0 1,-1 0,0 0,1 0,-1 0,0 1,0-1,0 0,0 1,-1 0,1-1,0 1,-1 0,0 0,0 0,0 0,0 0,0 0,-1 0,1 0,-1 1,1 6,-1 0,0 0,-1 0,0 0,-1 0,1 0,-2 0,0 0,0-1,-2 5,-22 39,-2 0,-2-2,-2-2,-3 0,-56 84,56-36,35-94,1-1,0 1,0 0,0 0,0-1,0 1,1 0,-1-1,1 1,0 0,0-1,0 1,0-1,0 1,0-1,1 0,-1 1,1-1,-1 0,1 0,0 0,0 0,0 0,0-1,0 1,1-1,-1 1,0-1,1 0,-1 0,1 0,-1 0,1 0,0 0,-1-1,1 1,26 2,0-1,-1-1,1-1,0-2,-1 0,1-3,-1 0,3-2,2 1,100-24,-108 26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0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0,'0'5,"0"11,0 8,0 4,-5 2,-1 2,0-1,1-1,2 0,1-1,1 0,0 0,1-1,5 0,7-4,0-7</inkml:trace>
  <inkml:trace contextRef="#ctx0" brushRef="#br0" timeOffset="247.714">1 479,'38'0,"33"-4,12-3,-1 1,-11 2,-13 0,-11 2,-9 1,-6 0,-8 6,-9 2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8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29,'5'0,"6"0,7 0,4 0,4 0,1 0,3 0,-1 0,0-5,1-1,-2 0,1 1,0 1,-1 2,-5 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29,'33'0,"17"-5,4-2,-3 1,-4 1,-6 2,-10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5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58,'-4'7,"0"0,0 1,1-1,0 1,0 0,1-1,0 1,0 0,1 0,0 1,1-1,-1 0,2 0,0 6,-2 2,-27 280,2-135,2-61,21-93,0-8</inkml:trace>
  <inkml:trace contextRef="#ctx0" brushRef="#br0" timeOffset="387.268">1 30,'10'0,"7"0,6 0,4 0,3 0,0 0,0-5,0-1,-1 0,0 1,0 1,0 2,-1 1,0 1,0 0,0 0,0 0,-4 0</inkml:trace>
  <inkml:trace contextRef="#ctx0" brushRef="#br0" timeOffset="2105.224">85 396,'10'0,"8"0,5-4,4-3,2 1,1 2,1 0,-1 2,-1 1,-5 5,-1 2,-6 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5,'-17'0,"-1"-2,0 0,0 1,0 2,0 0,0 0,0 2,0 0,0 1,1 1,-1 1,1 0,1 1,-1 1,1 0,1 2,-1 0,-5 5,4 5,1 0,1 0,1 2,1-1,1 2,0 0,2 0,1 1,1 0,1 1,1 0,1 0,1 0,2 1,0-1,1 1,2-1,1 1,3 14,-3-26,0 1,1-1,1-1,0 1,1 0,0-1,1 0,0 0,1-1,1 0,0 0,0-1,2 0,-1 0,1-1,0 0,9 5,-12-11,1-1,-1-1,0 1,1-1,0 0,-1-1,1 0,0 0,0-1,0 0,0 0,-1-1,1 0,0 0,0-1,-1 0,1 0,-1-1,0 0,1 0,-2-1,1 0,0 0,-1-1,1 1,-1-1,-1-1,1 1,-1-1,0 0,0 0,0-1,-1 1,0-1,0 0,-1 0,0 0,0-1,-1 1,0-1,1-7,0 6,-1 0,0 0,0 0,-1-1,0 1,-1 0,0-1,0 1,-1-1,0 1,-1 0,0 0,0 0,-1 0,0 0,-1 0,0 1,0-1,-1 1,0 0,0 1,-1-1,-4-4,6 7,0-1,-1 1,1 0,-1 0,0 0,-1 0,1 1,-1 0,0 0,0 1,0-1,0 1,-1 1,1-1,-1 1,0 0,1 0,-1 1,0 0,0 1,0-1,0 1,0 0,0 1,0 0,0 0,0 0,1 1,-1 0,0 1,1-1,-1 1,1 0,-2 2,-46 68,44-48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262 111,'-26'14,"0"3,1 0,1 1,1 1,1 1,-16 20,29-31,1 1,1 1,-1-1,2 1,0 0,0 1,1 0,0 0,1 0,1 0,0 1,0-1,1 1,1 0,0-1,1 1,0 1,1-7,1 0,0-1,0 1,0-1,1 0,0 0,0 0,1 0,0 0,0-1,0 0,0 0,1 0,0 0,0 0,0-1,1 0,-1 0,1-1,0 0,0 0,0 0,1 0,-1-1,1 0,-1-1,1 1,0-1,-1-1,1 1,0-1,0 0,-1 0,1-1,0 0,0-1,-1 1,1-1,-1 0,0-1,1 1,-1-1,0-1,-1 1,1-1,0 0,-1 0,4-4,7-9,0-1,-2-1,0 0,0 0,-2-2,-1 0,0 0,-2-1,0 0,-1 0,-2-1,0 0,1-17,-4 26,-1 1,0-1,-1 1,-1-1,0 0,-1 1,0-1,-1 1,-3-11,4 19,-1 0,1-1,-1 1,0 0,0 0,-1 0,1 0,-1 0,0 1,-1-1,1 1,-1 0,0 0,0 0,0 0,0 1,-1 0,1 0,-1 0,0 0,0 1,0-1,0 2,-6-3,4 4,0 0,0 1,0 0,0 0,0 1,1-1,-1 1,0 1,1-1,-1 1,1 1,0-1,0 1,0 0,1 0,-1 1,1-1,0 1,0 0,1 1,0-1,-3 4,-12 17</inkml:trace>
  <inkml:trace contextRef="#ctx0" brushRef="#br0" timeOffset="762.437">771 111,'-24'29,"1"1,2 1,1 1,2 1,1 1,1 0,-9 33,-62 226,182-488,120-214,-222 429,0 1,1 0,1 0,1 1,1-1,1 1,1 0,1 0,0-1,2 1,1 0,0-1,3 6,0-13,1-1,0 0,1-1,1 0,0 0,0-1,1 0,0 0,1-1,0 0,1-1,0-1,0 0,1 0,0-1,4 1,-12-6,0 0,0 0,0 0,0 0,1-1,-1 0,0 0,1 0,-1-1,0 0,1 0,-1 0,1 0,-1-1,0 0,1 0,-1-1,0 0,0 1,0-2,0 1,0-1,0 1,-1-1,1 0,-1-1,0 1,0-1,0 0,-1 0,1 0,1-4,8-9,0-1,-2 0,0 0,-2-2,0 1,-1-1,5-16,30-188,-41 197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25.62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29,'81'-1,"936"2,-534 10,-288 4,0-9,37-10,160-24,-88 11,16 5,-258 24,-56-6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27.5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1 397,'276'-101,"-240"95,0 0,0 2,1 2,-1 2,1 1,0 1,55 1,190-2,-84 26,518-27,-475-11,-61-4,0 8,42 10,-32-1,600-2,-422-29,-274 30,134-12,98-24,-55 12,100-11,234-23,-230 35,88-12,160 25,-136 7,-74-26,798 28,-1023 35,-122-17,93 14,126-3,-169-29,171 11,-135 2,1-6,62-9,-58 1,-134 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29.02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2363 86,'2'-2,"-1"1,1-1,-1 0,0 1,1-1,-1 0,0 0,0 0,-1 0,1 0,0 0,-1 0,1 0,-1 0,1 0,-1 0,0 0,0-1,0 1,0 0,0 0,-1 0,1 0,-1 0,1 0,-1 0,0 0,0 0,0 0,0 0,0 0,0 0,0 1,-1-1,1 0,-1 1,1-1,-1 1,0 0,1-1,-1 1,0 0,0 0,0 0,0 0,0 1,0-1,0 0,0 1,0-1,0 1,0 0,0 0,-1 0,1 0,0 0,0 0,0 1,0-1,0 1,0-1,-1 1,-143 23,-53 6,-133-48,209 8,0 5,-54 7,34 0,-551 27,450-1,116-5,128-23,0 1,-1-1,1 1,0-1,-1 1,1 0,0-1,0 1,0-1,-1 1,1 0,0-1,0 1,0 0,0-1,0 1,0-1,1 1,-1 0,0-1,0 1,0-1,0 1,1 0,-1-1,0 1,1-1,-1 1,0-1,1 1,-1-1,1 1,-1-1,1 1,-1-1,1 0,-1 1,1-1,-1 0,1 1,-1-1,1 0,0 0,-1 0,1 1,-1-1,1 0,0 0,-1 0,1 0,0 0,-1 0,1 0,0 0,17 5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3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1,'-10'19,"-8"11,-5 6,-4 1,-2-1,-2-2,1-1,1-3,-1-5,1-3,0 0,6-3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34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272 333,'5'-19,"1"0,0 0,2 0,0 1,2 0,-1 1,2 0,0 0,2 1,-1 1,2 0,0 1,6-4,47-17,-65 34,0 1,0-1,0 1,0-1,0 1,0 0,0 0,0 0,1 0,-1 0,0 0,0 0,0 1,0-1,0 1,0-1,0 1,0 0,0 0,-1 0,1 0,0 0,0 0,-1 1,1-1,-1 1,1-1,-1 1,0-1,1 1,-1 0,0-1,0 1,0 1,13 145,43 268,-19-140,-28-71,-10-204,0 0,0 0,0 0,0 1,0-1,-1 0,1 0,0 0,0 0,-1 0,1 0,-1 0,1 0,-1 0,1 0,-1 0,0 0,1 0,-1 0,0 0,0-1,0 1,0 0,0 0,0-1,0 1,0-1,0 1,0-1,0 1,0-1,0 0,0 1,0-1,0 0,0 0,-1 0,1 0,0 0,0 0,0 0,0 0,0-1,0 1,0 0,-1-1,1 1,0-1,0 1,-59-35,44 24,-14-7,0 1,-2 2,0 1,-1 1,0 2,-1 1,0 2,0 1,-1 2,0 1,-5 2,26 2,0 1,0 0,0 1,0 0,0 1,0 1,1 1,-7 2,1 3</inkml:trace>
  <inkml:trace contextRef="#ctx0" brushRef="#br0" timeOffset="4099.923">102 700,'34'0,"-1"-2,1-2,-1-1,0-1,0-2,0-1,-1-1,-1-2,0-1,-1-2,0-1,9-8,100-72,-137 94,-1 1,0 0,0 0,1 1,-1-1,1 0,-1 0,1 1,-1-1,1 1,0-1,-1 1,1 0,-1-1,1 1,0 0,-1 0,1 0,0 1,-1-1,1 0,-1 0,1 1,0-1,-1 1,1 0,-1-1,1 1,-1 0,0 0,1 0,-1 0,0 0,0 0,1 0,-1 0,0 1,0-1,0 0,0 1,-1-1,1 1,0-1,-1 1,1-1,-1 1,1 0,17 64,-18-58,1-1,0 0,0 0,1 0,0-1,0 1,0 0,1-1,0 1,1-1,-1 0,1 0,0 0,1-1,-1 1,1-1,2 2,31 0,-18-10</inkml:trace>
  <inkml:trace contextRef="#ctx0" brushRef="#br0" timeOffset="4379.107">1146 813,'0'24,"-4"8,-3 3,1 1,2-1,0-2,2-2,1-1,-5-5,0-8</inkml:trace>
  <inkml:trace contextRef="#ctx0" brushRef="#br0" timeOffset="4633.251">1062 192,'0'0</inkml:trace>
  <inkml:trace contextRef="#ctx0" brushRef="#br0" timeOffset="4963.275">1316 1096,'14'-90,"3"2,5 0,29-76,-26 117,-24 47,0-1,-1 1,1-1,0 1,0-1,-1 1,1 0,0 0,0-1,0 1,-1 0,1 0,0 0,0 0,0 0,-1 0,1 0,0 0,0 0,0 0,0 0,-1 1,1-1,0 0,0 1,-1-1,1 0,0 1,0-1,-1 1,1-1,-1 1,1 0,0-1,-1 1,1-1,-1 1,1 0,-1 0,0-1,1 1,-1 0,0 0,1-1,-1 1,0 0,0 0,0 0,0-1,1 1,-1 0,-1 0,1 0,0 0,0-1,0 1,0 0,-1 0,16 93,-16-86,0-1,1 1,0 0,1-1,-1 1,1 0,1-1,-1 1,1-1,1 1,0-1,0 0,0 0,0 0,1 0,1-1,-1 0,1 0,0 0,0 0,0-1,1 1,0-1,0-1,1 1,-1-1,1 0,0-1,0 0,-2-1,0-2,0 1,0 0,0-1,0 0,0 0,0-1,0 1,-1-1,1 0,0 0,0-1,-1 0,1 1,0-1,-1-1,0 1,0-1,1 0,-1 0,-1 0,1 0,0-1,-1 1,0-1,2-2,70-113,-3-57,-64 155</inkml:trace>
  <inkml:trace contextRef="#ctx0" brushRef="#br0" timeOffset="5397.5">2163 616,'-18'12,"0"-2,0 1,0 0,1 1,1 1,0 1,1 0,0 1,1 1,0 0,2 1,0 0,1 1,1 0,0 1,1 0,2 0,-6 20,12-35,0 0,0 0,1 0,0 0,0 0,0 0,0 0,0 0,1 0,0 0,0 0,0-1,0 1,1 0,-1 0,1-1,0 1,0-1,0 0,1 1,-1-1,1 0,-1 0,1 0,0-1,1 1,-1-1,0 0,1 0,-1 0,1 0,-1 0,1-1,0 1,2-1,11 1,1-1,-1-1,1-1,-1 0,0-1,1-1,-1-1,0 0,-1-1,1-1,-1-1,0 0,0-1,-1 0,0-2,-1 0,0 0,0-1,-1-1,-1 0,0-1,-1 0,0-1,-1 0,8-15,12-14,-2-1,-1-1,-3-2,-2 0,-1-2,-3 0,-3-1,-1 0,0-15,-11 43,-1 0,-1 0,-1 0,0-1,-2 1,-1 1,-1-1,-2-7,4 21,0 0,-1 1,1-1,-1 0,-1 1,0 0,0 0,0 0,-1 0,0 0,0 1,0 0,-1 0,0 1,0 0,-1 0,0 0,1 0,-2 1,1 1,0-1,-1 1,-6-2,1 4,1 2,-1-1,1 1,-1 1,1 0,0 1,0 1,0 0,0 0,1 1,-1 0,1 1,1 0,-1 1,1 1,0-1,1 1,-1 1,2 0,-1 0,1 1,1 0,0 0,0 1,1 0,-1 2,-4 5,0 1,1 0,1 0,0 1,2 1,0-1,1 1,2 0,0 0,1 1,1-1,1 1,1 0,1-1,1 1,0-1,2 0,1 1,0-2,1 1,2-1,0 0,9 16,-3-14,1-1,1 0,0-1,2 0,0-2,1 0,1-1,1-1,0-1,1-1,1-1,0-1,14 6,23 5,1-1,1-4,0-2,60 7,50-4,-131-18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38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0 610,'11'4,"0"0,0-1,0-1,0 0,0 0,0-1,1 0,-1-1,0 0,1-1,-1 0,0-1,0-1,0 1,0-2,0 1,8-5,43-29,-2-2,-1-3,-2-2,-3-3,-1-2,38-47,-51 56,129-130,-167 167,0 0,0 0,0 0,0 1,1-1,0 1,-1-1,1 1,0 0,0 0,0 0,0 0,0 1,1 0,-1-1,0 1,1 0,-1 0,1 1,-1-1,1 1,-1 0,1 0,0 0,-1 0,1 0,-1 1,1 0,-1 0,1 0,-1 0,0 0,0 1,1-1,-1 1,0 0,0 0,0 1,5 12,-1 1,-1 0,0 0,-1 1,-1 0,0-1,-1 2,-1-1,-1 0,-1 0,0 1,-1-1,-1 0,0 2,0 8,-1-1,0 0,-2 0,-2 0,0-1,-1 0,-1 0,-2-1,0 0,-2-1,-1 0,0-1,-2-1,0 0,-1-1,-1-1,-1-1,-12 9,16-19,1 0,-1-1,-1-1,1 0,-1-1,0-1,0-1,-1 0,-7 0,21-2,-1 0,0 0,1 0,-1-1,0 0,0 1,0-1,1 0,-1-1,0 1,0-1,1 0,-1 1,0-2,1 1,-1 0,1-1,0 1,-1-1,1 0,0 0,0-1,0 1,0-1,0 1,1-1,-1 0,1 0,0 0,0 0,0 0,0-1,0 1,1-1,0 1,-1-1,1 1,1-1,-1 0,0 1,1-4,8-18,4 1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42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3 300,'-1'-3,"1"0,-1 1,1-1,0 0,0 0,0 0,0 1,0-1,1 0,-1 0,1 1,0-1,0 0,0 1,0-1,0 0,0 1,1-1,-1 1,1 0,0 0,0 0,-1-1,1 2,1-1,-1 0,0 0,3-1,-3 0,129-129,-131 131,0 0,1 0,-1 1,1-1,-1 1,1-1,-1 0,1 1,-1-1,1 1,-1-1,1 1,-1-1,1 1,0 0,-1-1,1 1,0 0,0-1,-1 1,1 0,0 0,0 0,-1 0,1 0,0 0,0 0,-1 0,1 0,0 0,0 0,-1 0,1 0,0 1,0-1,-1 0,1 0,0 1,-1-1,1 1,0-1,-1 1,1-1,-1 1,1-1,-1 1,1-1,-1 1,1 0,-1-1,0 1,1 0,-1 0,14 46,-12-34,75 279,-27-123,-10-13,-40-155,0-1,0 1,0-1,0 1,0-1,0 1,0-1,0 1,1 0,-1-1,0 1,0-1,0 1,1-1,-1 1,0-1,1 0,-1 1,0-1,1 1,-1-1,1 0,-1 1,0-1,1 0,-1 1,1-1,-1 0,1 0,-1 1,1-1,-1 0,1 0,0 0,-1 0,1 0,-1 0,1 0,-1 0,1 0,-1 0,1 0,0 0,-1 0,1 0,-1 0,1-1,-1 1,1 0,-1 0,1-1,-1 1,0 0,1-1,-1 1,1 0,-1-1,0 1,1-1,-1 1,0-1,1 1,-1-1,0 1,0-1,1 1,-1-1,0 1,0-1,16-38,-16 37,116-374,-33 93,-81 274,-2 6,0 0,0 0,0 0,1 0,-1 0,1 0,0 0,0 0,0 0,1 1,-1-1,0 0,1 1,0-1,0 1,-1 0,1 0,1-1,-1 1,0 0,0 1,1-1,-1 0,3 0,3 3</inkml:trace>
  <inkml:trace contextRef="#ctx0" brushRef="#br0" timeOffset="2657.98">765 611,'-1'0,"1"0,-1-1,1 1,0-1,-1 1,1-1,0 1,0-1,-1 1,1-1,0 1,0-1,0 0,0 1,0-1,0 1,0-1,0 1,0-1,0 0,0 1,0-1,0 1,0-1,0 1,0-1,1 1,-1-1,0 1,0-1,1 1,-1-1,0 1,1-1,-1 1,1-1,-1 1,1 0,-1-1,0 1,1 0,-1-1,1 1,-1 0,1 0,0-1,-1 1,1 0,-1 0,1 0,-1 0,1 0,0 0,-1 0,1 0,-1 0,1 0,-1 0,1 0,39-6,-39 6,2 0,64 2,-66-2,1 0,-1 0,1 0,-1 0,1 0,-1 1,1-1,-1 1,1-1,-1 1,0 0,1-1,-1 1,0 0,0 0,0 0,1 0,-1 0,0 0,0 0,0 0,-1 0,1 1,0-1,0 0,-1 1,1-1,0 0,-1 1,1-1,-1 1,0-1,0 1,1-1,-1 1,0-1,0 1,0-1,-1 1,1 0,-58 70,41-57,-13 12,23-22,1 0,-1 0,1 0,0 1,1 0,-1 1,1-1,0 1,1 0,-1 0,2 0,-1 1,1-1,-2 7,5-12,0 0,0 0,0 0,0 0,0 0,1 0,-1 0,1 0,-1 0,1 0,0 0,0 0,0 0,0-1,0 1,0 0,0-1,0 1,1 0,-1-1,1 0,-1 1,1-1,0 0,-1 0,1 0,0 0,0 0,0 0,0 0,0-1,0 1,0-1,0 1,0-1,0 0,2 0,79 2,39-41,-100 30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46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17,'16'9,"0"-1,0 0,1-1,0-1,0-1,1 0,0-1,15 1,364-5,1379-1,-1247-27,-145 2,431 24,-682-15,-116 20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47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0,'-5'5,"-6"6,-2 7,2-6,8-8,8-11,4-8,1 2,-7 4,-3 9,-3 4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47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1,'0'4,"-5"3,-2 4,-4 0,0 4,6-2,4-7,8-5,1-7,6-3,-1-4,3-1,-7 3,-9 7,-9 6,-4 6,1 2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06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1,'-10'33,"-3"17,1 4,2-3,3-4,8-6,3-5,2-9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05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1,'-9'56,"2"0,3 1,2 0,3-1,2 7,17 71,8 124,-30-118,2-117</inkml:trace>
  <inkml:trace contextRef="#ctx0" brushRef="#br0" timeOffset="330.584">474 171,'-58'71,"-4"-3,-3-2,-3-3,-44 30,63-50,49-43,-1 1,0 0,0-1,0 1,1 0,-1 0,0 0,1-1,-1 1,1 0,-1 0,1 0,-1 0,1 0,0 0,0 0,-1 0,1 0,0 0,0 1,0-1,0 0,0 0,0 0,0 0,0 0,1 0,-1 0,0 0,1 0,-1 0,1 0,-1 0,1 0,-1 0,1 0,0-1,-1 1,1 0,0 0,0-1,-1 1,1 0,0-1,0 1,0-1,0 1,0-1,0 1,0-1,0 0,0 1,0-1,0 0,0 0,1 0,143 8,-132-10,1 0,0 2,-1-1,1 2,0 0,-1 0,1 2,-1-1,1 2,-1 0,0 0,-1 1,1 1,2 1,74 81,-76-69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04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1,'32'87,"-22"-44,-2 0,-2 1,-2 0,-1 0,-3 0,-4 29,2 9,2-50,2-8,-1 0,-1 0,0 0,-2 0,-1 0,-1 0,-2-1,0 0,-1 0,-1 0,-1-1,-1 0,-1-1,-5 7,-18-2,20-23</inkml:trace>
  <inkml:trace contextRef="#ctx0" brushRef="#br0" timeOffset="551.413">578 170,'-291'250,"263"-224,-33 48,61-70,0 0,1 1,0-1,0 0,0 0,1 0,-1 0,1-1,0 1,0 0,0-1,1 1,-1-1,1 0,0 1,0-1,0-1,0 1,0 0,1-1,-1 1,1-1,0 0,0 0,13 11,15 17,75 48,-91-71,-12-7,0 0,-1 1,1 0,-1-1,1 1,-1 0,1 1,-1-1,1 1,-1-1,0 1,0 0,0 0,0 1,0-1,0 0,-1 1,1 0,-1 0,0-1,0 1,0 1,0-1,0 0,-1 0,1 1,-1-1,0 1,0-1,0 1,-1-1,1 1,-1 0,0-1,0 2,-4 1</inkml:trace>
  <inkml:trace contextRef="#ctx0" brushRef="#br0" timeOffset="1017.003">719 763,'13'-8,"0"0,0 0,1 1,0 1,0 0,1 1,0 0,0 1,0 1,0 1,1 0,-14 1,0 1,0 0,0 0,0 0,0 0,0 1,0-1,0 1,0-1,0 1,0-1,0 1,0 0,0 0,0 0,-1 0,1 0,0 1,-1-1,1 0,-1 1,0-1,1 1,-1 0,0-1,0 1,0 0,0 0,0-1,0 1,0 0,-1 0,1 0,-1 0,1 0,-1 0,0 0,0 0,0 0,0 0,0 1,-1 3,0 1,0-1,0 0,-1 0,0 0,0 0,-1 0,0 0,0 0,0-1,0 1,-1-1,0 0,-106 90,109-95,0 0,1 1,-1-1,1 0,-1 1,1-1,-1 1,1-1,-1 1,1-1,-1 1,1-1,0 1,-1-1,1 1,0 0,0-1,-1 1,1 0,0-1,0 1,0 0,0-1,0 1,-1 0,1-1,1 1,-1 0,0-1,0 1,0 0,0-1,0 1,1 0,-1-1,0 1,0-1,1 1,-1-1,1 1,-1 0,0-1,1 1,-1-1,1 1,-1-1,1 0,-1 1,1-1,0 0,-1 1,1-1,-1 0,1 1,0-1,-1 0,1 0,0 0,-1 0,1 0,0 0,-1 0,45 1,102-26,-121 24</inkml:trace>
  <inkml:trace contextRef="#ctx0" brushRef="#br0" timeOffset="1267.132">1228 537,'33'-5,"17"-1,4-5,-3 0,-4 1,-7 3,-4-2,-3 0,-4 1,-6 3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00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38,'-17'31,"-6"106,15-80,1 0,4 0,2 1,3 15,-1 0,-2-64,0 0,0-1,1 1,0 0,1-1,0 1,1-1,-1 1,1-1,1 1,0-1,0 0,0 0,1-1,1 1,-1-1,1 1,0-2,1 1,-1 0,4 2,-6-8,1 0,-1 0,0 0,0-1,0 1,1-1,-1 0,0 0,1 0,-1 0,0 0,0-1,1 1,-1-1,0 0,0 0,0 0,0-1,0 1,0-1,0 1,0-1,-1 0,1 0,-1 0,3-3,55-69,82-242,-127 293,-12 40,-22 56,12-54,1 1,1 1,1-1,0 1,2 0,0 0,2-1,0 1,1 0,4 18,-5-37,1 1,0 0,-1-1,1 1,0 0,1-1,-1 1,0-1,1 0,-1 1,1-1,0 0,0 0,0 0,0 0,0-1,0 1,0 0,1-1,-1 1,0-1,1 0,0 0,-1 0,1 0,-1 0,1-1,0 1,0-1,-1 0,1 0,0 0,0 0,-1 0,1 0,2-1,2-1,1 0,-1 0,0-1,-1 0,1 0,0-1,-1 0,0 0,0 0,0-1,0 0,-1 0,2-2,16-25,-2 0,-1-2,-2 0,-1-1,-2-1,-1 0,-2-1,-1-1,-2-2,14-37,-15 52,0 0,-2-1,-1 0,-2 0,0-1,-1-10,-9 6,7 31,0-1,-1 1,1 0,0-1,-1 1,1 0,0-1,-1 1,1 0,0-1,-1 1,1 0,-1 0,1 0,0-1,-1 1,1 0,-1 0,1 0,-1 0,1 0,-1 0,1 0,-1 0,1 0,0 0,-1 0,1 0,-1 0,1 0,-1 0,1 0,-1 1,1-1,0 0,-1 0,1 1,-1-1,1 0,0 0,-1 1,1-1,0 0,0 1,-1-1,1 1,0-1,0 0,-1 1,1-1,0 1,0-1,0 0,0 1,-1-1,1 1,0-1,0 1,0-1,-10 20,1 1</inkml:trace>
  <inkml:trace contextRef="#ctx0" brushRef="#br0" timeOffset="1349.528">794 603,'0'-5,"0"3,0 7,0 8,0 5,0 6,0 2,-5 3,-1 1,0-1,1 1,-3-1,-1 0,2-1,6-4,4-12,1-7</inkml:trace>
  <inkml:trace contextRef="#ctx0" brushRef="#br0" timeOffset="2145.083">963 744,'255'-29,"-209"29,-66-18,1 9,15 6,-1 0,1 1,-1-1,1 1,-1 0,0 1,0-1,0 1,0 0,0 0,0 0,0 1,0 0,0 0,-5 1,8 1,0 0,1 0,-1 0,0 1,1-1,-1 0,1 1,0 0,0-1,0 1,0 0,0-1,1 1,-1 0,1 0,0 0,0-1,0 1,0 0,0 0,0 0,1-1,0 3,0 3,6 156,-7-164,0 1,0-1,0 1,0-1,0 1,0-1,0 0,0 1,0-1,0 1,1-1,-1 0,0 1,0-1,1 1,-1-1,0 0,0 1,1-1,-1 0,0 0,1 1,-1-1,0 0,1 0,-1 1,0-1,1 0,-1 0,1 0,-1 0,1 1,-1-1,0 0,1 0,-1 0,1 0,-1 0,1 0,-1 0,0 0,1 0,-1-1,1 1,-1 0,0 0,1 0,-1 0,1 0,-1-1,0 1,1 0,-1 0,0-1,1 1,-1 0,0-1,1 1,-1 0,0-1,0 1,1-1,-1 1,0 0,0-1,0 1,0-1,0 1,24-33,-20 28,56-113,-47 100</inkml:trace>
  <inkml:trace contextRef="#ctx0" brushRef="#br0" timeOffset="2531.321">1359 630,'15'-6,"-6"2,0-1,1 1,-1 0,1 1,0 0,0 1,0 0,0 1,1 0,-1 0,0 1,0 0,1 1,1 1,-11-2,1 0,-1 1,1 0,-1-1,1 1,-1 0,0-1,0 1,1 0,-1 0,0 0,0 0,0 0,0 1,0-1,0 0,0 0,0 1,-1-1,1 0,0 1,-1-1,1 1,-1-1,0 1,1-1,-1 1,0-1,0 1,0-1,0 1,0-1,0 1,-1-1,1 1,0-1,-1 1,1-1,-1 2,-33 56,27-49,-90 99,96-109,1 1,-1 0,0-1,1 1,-1 0,1 0,0-1,-1 1,1 0,0 0,-1 0,1 0,0-1,0 1,0 0,0 0,0 0,0 0,0 0,0 0,0-1,0 1,0 0,0 0,1 0,-1 0,0-1,1 1,-1 0,0 0,1 0,-1-1,1 1,0 0,-1-1,1 1,-1 0,1-1,0 1,0-1,-1 1,1-1,0 0,0 1,-1-1,1 1,0-1,0 0,0 0,0 0,0 0,-1 1,1-1,0 0,0 0,0-1,0 1,0 0,0 0,-1 0,2-1,58-1,30-17,-64 15</inkml:trace>
  <inkml:trace contextRef="#ctx0" brushRef="#br0" timeOffset="2900.674">1782 179,'24'0,"12"0,6 0,0 0,-2 0,-4 0,-2 0,-3 0,-6-4,-3-3,0 1,0 1,-2 7,-11 2,-6 1</inkml:trace>
  <inkml:trace contextRef="#ctx0" brushRef="#br0" timeOffset="3148.114">1838 490,'38'0,"18"0,4-5,-3-1,-7 0,-7-4,-6 0,-4 2,-4 2,-5 2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05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102 180,'5'-62,"-5"63,0-1,0 0,0 1,0-1,0 0,0 0,-1 1,1-1,0 0,0 1,0-1,-1 0,1 0,0 0,0 1,0-1,-1 0,1 0,0 0,-1 1,1-1,0 0,0 0,-1 0,1 0,0 0,-1 0,1 0,0 0,-1 0,1 0,0 0,-1 0,1 0,0 0,-1 0,1 0,0 0,-1 0,1 0,0 0,0 0,-1-1,1 1,0 0,-1 0,1 0,0-1,0 1,-1 0,1 0,0-1,0 1,0 0,0 0,-1-1,1 1,0 0,0-1,0 1,0 0,-11 28,-16 151,0 175,24-326,3-20,0 0,-1 1,0-1,-1 0,0 0,0 0,0 0,-1 0,0 0,-1-1,-1 2,12-54,10-42,4 0,3 2,4 0,4 2,3 2,4 1,22-30,-60 108,2-3,0 0,0 0,0 1,1-1,-1 1,1 0,0 0,1 0,-1 0,1 1,-1 0,1 0,5-3,-9 6,0 0,1 0,-1 0,0 0,0 0,0 0,0 0,0 1,0-1,1 0,-1 1,0-1,0 0,0 1,0-1,0 1,0 0,0-1,0 1,-1 0,1 0,0-1,0 1,-1 0,1 0,0 0,-1 0,1 0,-1 0,1 0,-1 0,1 0,-1 0,0 1,1-1,-1 0,0 0,0 0,0 0,0 1,4 52,-4-49,24 225,-22 30,-3-259,1 0,0 0,0 0,-1 1,1-1,0 0,0 0,0 0,0 0,1 0,-1 0,0 0,0 0,1 0,-1 0,0 0,1 0,-1 0,1 0,-1 0,1 0,0 0,-1 0,1-1,0 1,0 0,0 0,-1-1,1 1,0 0,0-1,0 1,0-1,0 0,0 1,0-1,0 0,0 1,0-1,0 0,1 0,-1 0,0 0,0 0,0 0,0 0,0 0,0-1,0 1,0 0,0-1,0 1,0 0,0-1,0 1,0-1,0 0,0 1,0-1,-1 0,1 0,0 1,0-1,-1 0,20-20,-1-1,-2-1,0-1,-2 0,0-1,-2 0,6-16,31-54,-27 53,-14 24,0 1,1 1,0 0,1 0,1 1,1 0,0 1,-13 14,0 1,0 0,0-1,0 1,-1-1,1 1,0-1,0 1,0-1,0 1,0-1,0 1,0 0,1-1,-1 1,0-1,0 1,0-1,0 1,1-1,-1 1,0-1,1 1,-1-1,0 0,1 1,-1-1,0 1,1-1,-1 0,1 1,-1-1,1 0,-1 1,1-1,-1 0,1 0,-1 0,1 1,-1-1,1 0,-1 0,1 0,-1 0,1 0,-1 0,1 0,0 0,-1 0,1 0,-1 0,1-1,-1 1,1 0,-1 0,1 0,-1-1,1 1,-1 0,1-1,-1 1,0 0,1-1,-1 1,1-1,-1 1,0 0,1-1,-1 1,-7 49,5-43,-6 58,2 1,3 1,4 44,0-37,26 68,-17-117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3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2 311,'0'-2,"-1"-1,1 0,0 1,0-1,0 0,0 1,0-1,0 0,1 1,-1-1,1 0,0 1,0-1,0 1,0-1,0 1,1 0,-1 0,1-1,-1 1,1 0,0 0,0 0,0 1,0-1,0 0,0 1,0-1,1 1,-1 0,2-1,8-5,0 1,1 0,-1 1,1 0,0 1,0 1,1 0,-1 1,1 0,-1 1,1 0,0 1,4 2,-15-3,-1 1,0 1,1-1,-1 0,0 1,1-1,-1 1,0 0,0-1,1 1,-1 0,0 0,0 1,0-1,0 0,0 1,-1-1,1 1,0 0,-1-1,1 1,-1 0,1 0,-1 0,0 0,0 0,0 0,0 1,0-1,-1 0,1 0,-1 1,1-1,-1 0,0 1,0 1,0 2,-1 1,0-1,0 1,0-1,-1 0,0 1,0-1,-1 0,0 0,0 0,0-1,-3 5,-165 192,166-196,0-1,-1 1,2 1,-1-1,1 0,0 1,1 0,-1 0,1 0,1 1,-1-1,1 1,1-1,-1 1,1 0,0-1,1 1,0 0,0 0,1-1,1 8,2-11,0 0,1 0,-1-1,1 0,0 1,0-1,0-1,0 1,0-1,1 0,-1 0,1 0,-1-1,1 0,0 0,-1-1,1 1,0-1,0 0,-1-1,1 1,0-1,0-1,2 0,112-43,-98 37</inkml:trace>
  <inkml:trace contextRef="#ctx0" brushRef="#br0" timeOffset="355.473">680 311,'-23'14,"1"1,1 1,0 1,2 0,0 2,1 0,0 1,2 1,0 1,2 0,0 0,2 2,-5 13,15-33,1 0,0 0,1 0,-1 0,1 0,-1 0,1 0,0 0,1 1,-1-1,1 0,0 0,0 0,0 0,1 0,-1 0,1 0,0-1,0 1,0-1,0 1,1-1,-1 0,1 0,0 0,0 0,0 0,1-1,-1 1,1-1,-1 0,1 0,0 0,-1 0,1-1,0 0,0 0,0 0,0 0,1 0,-1-1,0 0,0 0,0 0,0 0,0-1,3 0,13-4,0-1,0-1,0-1,-1-1,-1 0,0-2,0 0,-1-1,0 0,-1-2,0 0,-2 0,6-7,-1 0,-1 0,-1-1,0 0,-2-2,-1 0,0 0,-2-2,-1 1,7-25,-16 44,0 1,0-1,0 1,-1-1,0 0,0 0,-1 0,1 0,-1 0,-1 0,1 0,-1 1,0-1,0 0,0 0,-1 1,0-1,0 0,-1 1,0 0,1 0,-2 0,1 0,-1 0,1 0,-1 1,0 0,-1 0,1 0,-1 0,0 1,0 0,0 0,0 0,0 0,-1 1,1 0,-1 0,0 0,0 1,1 0,-1 0,0 1,-5-1,2 4,-1 0,2 0,-1 1,0 0,1 1,-1 0,1 0,1 1,-1 0,1 0,-4 4,-19 18</inkml:trace>
  <inkml:trace contextRef="#ctx0" brushRef="#br0" timeOffset="716.941">1046 311,'-17'11,"0"0,1 1,0 1,1 1,0 0,1 1,1 0,1 1,0 1,0-1,2 2,0 0,-3 11,12-26,0 0,1 1,-1-1,1 1,0-1,0 1,0-1,0 1,1-1,-1 1,1-1,0 0,0 1,0-1,1 0,-1 0,1 0,-1 0,1 0,0 0,0 0,1-1,-1 1,0-1,1 1,0-1,-1 0,1 0,0 0,0 0,0-1,0 1,1-1,-1 0,0 0,1 0,-1 0,0-1,1 1,-1-1,1 0,-1 0,1 0,-1 0,1-1,-1 1,0-1,1 0,1-1,12 0,0-1,-1-1,1-1,-1 0,0-1,0-1,-1 0,0-1,0-1,-1 0,0-1,-1-1,0 0,-1-1,0 0,0-1,6-10,-9 12,0 0,-1-1,-1 0,0-1,-1 1,0-2,-1 1,0 0,-1-1,-1 0,0 0,0 0,-2 0,0 0,0-1,-2 1,0 0,0 0,-1 0,-1 0,-2-6,4 16,-1-1,0 1,0 0,0-1,-1 1,1 0,-1 1,0-1,0 0,-1 1,1-1,-1 1,0 0,1 1,-1-1,0 0,-1 1,1 0,0 0,-1 0,1 1,-1 0,1-1,-1 2,0-1,0 0,1 1,-1 0,0 0,0 0,1 1,-1 0,0 0,1 0,-1 0,0 1,1-1,0 1,-1 0,1 1,0-1,0 1,0 0,1 0,-4 3,-12 9</inkml:trace>
  <inkml:trace contextRef="#ctx0" brushRef="#br0" timeOffset="1137.125">1526 1,'0'396,"-30"-152,49-283,-14 16</inkml:trace>
  <inkml:trace contextRef="#ctx0" brushRef="#br0" timeOffset="1439.931">1809 85,'-111'95,"4"5,3 7,101-104,2-2,0 0,-1-1,1 1,0 0,0-1,0 1,-1 0,1 0,0 0,0 0,0 0,1 0,-1 0,0 0,0 1,1-1,-1 0,0 0,1 1,-1-1,1 0,0 1,-1-1,1 0,0 1,0-1,0 1,0-1,0 0,0 1,0-1,1 1,-1-1,0 0,1 1,-1-1,1 0,0 0,-1 1,1-1,0 0,0 0,-1 0,1 0,0 0,0 0,1 1,130 24,-124-23,0-1,1 1,-2 1,1-1,0 1,-1 1,1-1,-1 1,-1 0,1 1,-1 0,0 0,0 0,0 1,-1 0,1 2,7 8</inkml:trace>
  <inkml:trace contextRef="#ctx0" brushRef="#br0" timeOffset="1986.212">2120 396,'-2'-5,"0"0,0 1,0 0,-1-1,1 1,-1 0,0 0,0 0,0 1,-1-1,0 1,1 0,-1 0,0 0,0 0,0 1,-1 0,1 0,-1 0,1 0,-1 0,0 1,1 0,-1 0,0 1,0-1,0 1,0 0,0 0,0 0,1 1,-1 0,-5 1,2 2,-1 0,0 0,1 1,0 0,0 0,1 1,0 0,0 1,0-1,0 1,1 1,1-1,-1 1,1 0,0 0,1 1,0-1,0 1,1 0,0 0,1 0,-1 0,2 1,-1 4,2-7,1-1,-1 0,1 0,1 0,-1 0,1 0,0 0,0-1,1 1,0 0,0-1,0 0,0 0,1 0,0 0,0 0,0-1,1 0,-1 0,1 0,0 0,0-1,1 0,-1 0,1 0,-1-1,1 1,0-2,0 1,0 0,0-1,0 0,0-1,0 1,1-1,-1-1,0 1,0-1,0 0,5-1,153-65,-162 67,1-1,-1 0,0 1,0 0,1-1,-1 1,0 0,0 0,1 0,-1 1,0-1,0 0,0 1,1 0,-1-1,0 1,0 0,0 0,0 0,0 0,0 1,0-1,-1 0,1 1,0-1,-1 1,1 0,-1 0,0-1,1 1,-1 0,0 0,0 0,0 0,0 0,-1 1,1-1,0 1,8 90,-9-87,0 44,2-9,-3-1,-1 0,-2 0,-1 0,-11 38,3-36,11-26,-2-1,0 1,0-1,-2 0,0 0,-1-1,0 0,-1 0,0 0,-2-1,1-1,-1 1,-1-2,0 1,-3 0,13-11,0 0,-1 0,1 0,0 0,0 0,-1 0,1-1,0 1,-1-1,1 1,-1-1,1 1,-1-1,1 0,-1 0,1 0,-1 1,1-2,-1 1,1 0,-1 0,1 0,-1-1,1 1,-1-1,1 1,-1-1,1 1,0-1,-1 0,1 0,0 0,0 0,0 0,-1 0,1 0,0 0,0 0,0 0,1-1,-1 1,0 0,0-1,1 1,-1 0,1-2,-15-69,17 49,2 0,0 0,1 1,1-1,1 1,1 1,1-1,1 2,1-1,0 1,15-17,-17 23,0 0,1 1,1 0,0 1,1 1,0-1,1 2,0 0,1 0,0 1,0 1,1 1,0 0,0 0,1 2,-1 0,1 1,1 0,0 1,7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38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33,'-40'39,"3"2,1 1,2 2,2 2,2 1,-7 19,34-63,0 0,1 1,0-1,-1 1,1 0,1 0,-1-1,1 1,-1 0,1 0,0 0,0 1,1-1,-1 0,1 0,0 0,0 1,0-1,1 0,0 0,-1 0,1 0,1 0,-1 0,1 0,-1 0,1 0,0-1,0 1,1-1,-1 1,1-1,0 0,0 0,0 0,0 0,0-1,1 1,-1-1,1 0,-1 0,5 2,5-4,1 0,-1-1,0-1,0 0,1 0,-1-2,-1 1,1-2,-1 1,1-2,-1 0,-1 0,1-1,-1-1,0 0,-1 0,1-1,5-3,-1-1,0 0,-1-1,0 0,-1-1,0 0,-1-2,-1 1,-1-1,-1-1,0 0,-1 0,-1 0,0-1,-2 0,0-1,-1-1,-3 16,-1 0,0 0,0-1,-1 1,0 0,0 0,0-1,0 1,-1 0,0 0,0 0,0 1,0-1,-1 0,0 1,0 0,0-1,-1 1,1 1,-1-1,0 0,0 1,0 0,-1 0,1 0,-1 0,1 1,-1 0,0 0,0 0,0 0,0 1,0 0,-1 0,1 0,0 1,-1 0,0 0,-109 9,83-1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1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36,'226'-11,"-72"-13,-142 24</inkml:trace>
  <inkml:trace contextRef="#ctx0" brushRef="#br0" timeOffset="303.381">30 234,'19'-5,"11"-1,6 0,-4-4,-3 0,0 2,-2 2,0 2,1 2,-1 1,1 1,-5 5,-6 1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1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1,'0'5,"-5"1,-1 5,0 5,-4 5,0 3,-3 3,1 6,-3 3,-3-1,1-1,-1-2,-3-1,3-1,-1-1,-1-1,2 0,4-4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31 191,'-4'7,"0"0,0 0,1 1,0 0,0-1,1 1,0 0,0 1,1-1,0 0,0 0,1 0,0 1,1 5,-1 0,18 160,-12-139,-5-25,0 1,0-1,1 0,1 0,0 0,0-1,1 1,0-1,1 1,0-1,0 0,1-1,5 6,-9-13,0 0,1-1,-1 0,0 1,1-1,-1 0,0 0,1 0,-1 0,0-1,1 1,-1-1,0 1,1-1,-1 0,0 0,0 0,0 0,0 0,0 0,0-1,0 1,0-1,0 1,-1-1,1 0,-1 0,1 1,-1-1,0 0,0 0,1-1,-1 1,-1 0,1-1,24-36,-3-1,-1-2,-2 0,12-42,-21 57,12-30,-3 0,-2-1,-3-1,-2 0,-1-18,-34 234,18-64,3 1,4-1,5 1,15 72,-8-57,-5 0,-4 1,-6 22,2-121,-1-1,0 1,-1-1,0 0,-1 1,0-1,0 0,-1 0,0 0,-1 0,0 0,-1-1,0 0,-1 0,1 0,-5 3,7-10,0-1,0 0,0 0,0 0,-1-1,1 1,0-1,-1 0,1 0,0 0,-1 0,1 0,0-1,0 0,-1 1,1-1,0 0,0-1,0 1,0-1,0 1,0-1,1 0,-1 0,0 0,1 0,0 0,-1-1,1 1,0-1,0 0,0 1,1-1,-1 0,1 0,-1 0,1 0,0 0,0-1,0 1,1 0,-1 0,1-1,0 0,-7-30,2 0,2 0,0 0,3 0,1-1,4-23,-3 31,2-1,1 2,1-1,2 0,7-17,-8 26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1,'-5'34,"-1"15,-1 5,2-2,7-11,2-6,1-10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30,'19'-5,"12"-1,4 0,2 1,-1 1,-2 2,-1 1,-2 0,-2 1,0 0,-6 1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28,'34'-4,"15"-3,5 1,-2 2,-6 0,-10 2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6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11 135,'-1'0,"0"-1,0 0,0 0,1 1,-1-1,0 0,1 0,-1 0,1 0,-1 0,1 0,-1 0,1 0,0 0,-1 0,1 0,0 0,0 0,0 0,0 0,0 0,0-1,0 1,0 0,0 0,1 0,-1 0,0 0,1 0,-1 0,1 0,-1 0,1 0,-1 0,1 1,0-1,-1 0,1 0,0 0,0 1,0-1,-1 0,1 1,0-1,0 1,0-1,0 1,0-1,1 1,12-10,1 0,0 2,1 0,0 0,1 2,-1 0,1 0,0 2,0 0,3 1,17-6,-34 7,0 1,1 0,-1 0,0 0,0 0,0 0,1 0,-1 1,0 0,1-1,-1 1,0 0,1 1,-1-1,0 1,1-1,-1 1,0 0,0 0,0 1,0-1,0 1,0-1,0 1,0 0,0 0,-1 0,1 0,-1 1,0-1,1 1,-1-1,0 1,-1 0,1 0,0 0,-1 0,0 0,1 0,-1 0,-1 1,1-1,0 0,-1 0,1 1,-1 0,-1 4,0 0,-1 0,0-1,0 1,0-1,-1 1,0-1,-1 0,1 0,-1 0,-1-1,-3 6,-29 60,37-67,0-1,1 0,-1 0,1 0,0 0,0 0,1 0,-1 0,1 0,0 0,0 0,0-1,0 1,1-1,-1 0,1 0,0 0,0 0,0 0,1 0,-1-1,1 1,-1-1,1 0,0 0,-1-1,1 1,0-1,0 0,0 0,1 0,-1 0,2-1,28 15,-30-14,1 0,-1 1,0-1,1 1,-1 0,0 0,0 1,0-1,-1 1,1 0,0 0,-1 0,0 0,0 1,0-1,0 1,0 0,-1 0,0 0,0 0,0 0,0 0,-1 1,1-1,-1 0,0 1,0-1,-1 1,0 0,1-1,-1 1,-1 0,1-1,-1 1,0-1,0 1,-1 3,-8 3,-1 0,0 0,0-1,-1-1,-1 0,1 0,-1-1,-1-1,0 0,1-1,-2-1,1 0,-1-1,0 0,0-1,-13 1,-12 5,31-7,4 1,0-1,0-1,0 1,0-1,-1 0,1 0,-1 0,1-1,0 0,-1 0,1 0,-1-1,1 0,0 0,-1 0,1-1,0 0,0 1,-4-4,2-7,7 1</inkml:trace>
  <inkml:trace contextRef="#ctx0" brushRef="#br0" timeOffset="949.082">659 644,'2'-15,"1"-1,0 1,1-1,0 1,2 1,0-1,0 1,1 0,1 0,0 1,1 0,1 0,0 1,0 0,1 1,1 0,0 1,0 0,12-6,-22 15,0 0,0 1,0-1,0 1,0 0,0-1,0 1,0 0,0 0,0 0,0 0,0 1,0-1,0 0,0 1,0 0,-1-1,1 1,0 0,0 0,0 0,-1 0,1 0,0 0,-1 1,1-1,-1 1,0-1,1 1,-1-1,0 1,0 0,0-1,0 1,0 0,0 0,-1 0,1 0,-1 0,1 0,-1-1,0 1,1 2,-1-1,0-1,1 0,-1 1,1-1,0 0,-1 0,1 0,0 1,1-1,-1 0,0 0,0 0,1-1,-1 1,1 0,0 0,-1-1,1 1,0-1,0 0,0 1,0-1,0 0,0 0,1 0,-1 0,0-1,0 1,1-1,-1 1,0-1,1 0,-1 0,0 0,1 0,-1 0,1 0,1-1,53-31,-53 28,0 1,1-1,0 1,-1 0,1 0,1 0,-1 1,0 0,0 0,1 0,-1 1,1 0,0 0,-1 0,1 1,5-1,-8 4,1 1,-1-1,0 1,0-1,0 1,-1 0,1 0,-1 0,0 0,0 0,0 1,-1-1,1 0,-1 1,0-1,-1 1,1 0,-1-1,0 1,0 0,0-1,0 1,-1 0,0-1,0 1,0-1,-1 1,0 0,-6 22,6-21,-1 0,1 0,0 1,0-1,1 1,0-1,0 1,1-1,0 1,0 0,0-1,1 1,0-1,0 1,1-1,-1 1,3 3,7 7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0,'0'14,"-5"10,-1 6,-5 2,0 0,-4 0,2 0,-3-2,-2-1,0 0,0-5,2-2,0 0,2-4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9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31 134,'-25'167,"23"-157,0 1,1 0,0 0,1 0,1 0,-1 0,2 0,0-1,0 1,0 0,2-1,-1 1,1-1,1 0,0-1,0 1,1-1,0 0,1 0,0-1,0 1,1-2,3 4,-9-10,0-1,0 1,0 0,0 0,0-1,1 0,-1 1,0-1,0 0,1 0,-1 0,0 0,0 0,1-1,-1 1,0-1,0 1,0-1,0 0,0 0,0 0,0 0,0 0,0 0,0-1,0 1,0-1,-1 1,1-1,-1 0,1 1,-1-1,0 0,1-1,36-71,-36 69,125-391,-113 352,-8 84,-7 54,-2 20,6 1,7 29,1-56,-4 0,-5 0,-3 1,-11 77,6-117,1-4,-2 1,-2-1,-2-1,-9 23,20-65,0-1,-1 1,1-1,0 1,0-1,0 0,-1 1,1-1,-1 0,1 1,-1-1,0 0,1 1,-1-1,0 0,0 0,0 0,0 0,0 0,0 0,0 0,0 0,0 0,-1-1,1 1,0 0,-1-1,1 1,0-1,-1 1,1-1,0 0,-1 0,1 1,-1-1,1 0,-1 0,1 0,0-1,-1 1,1 0,-1 0,1-1,0 1,-1-1,1 1,0-1,0 0,-1 1,1-1,0 0,0 0,0 0,0 0,0 0,0 0,0 0,0 0,0-1,-8-18,2 0,0-1,1 1,1-1,1-1,1 1,0-1,2 1,1-1,0 1,2-1,0 0,2 1,2-9,0-3,1 0,1 1,2 0,1 1,1 0,2 1,1 0,1 1,2 1,2-1,-8 11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84,'72'-64,"-68"61,0 1,0 0,0 0,1 0,-1 0,1 1,-1-1,1 1,-1 0,1 1,0-1,0 1,-1 0,1 0,0 0,-1 1,1 0,0 0,-1 0,1 0,2 2,-6 0,-1 0,0 0,0 0,0 0,0 1,0-1,0 0,-1 0,0 0,0 0,0 0,0 0,0 0,0 0,-1-1,1 1,-1 0,0-1,0 1,0-1,0 0,-2 3,0-1,-34 43,-27 51,64-95,0-1,0 0,0 0,0 1,1-1,0 0,-1 0,1 1,0-1,0 1,0-1,0 0,0 1,1-1,-1 0,1 1,0-1,-1 0,1 0,0 1,0-1,0 0,1 0,-1 0,0 0,1-1,0 1,-1 0,1-1,0 1,0-1,0 1,0-1,0 0,0 0,0 0,0 0,0 0,1 0,1 0,4 1,-1 0,1-1,0 0,0 0,0-1,1 0,-1-1,0 1,0-2,-1 1,7-3,10-3,-4 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39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59 603,'-9'20,"2"-8,0 1,1 0,0 0,1 0,1 0,0 1,1 0,0 0,1 0,1 0,0 0,1 0,0 1,1-1,1 0,0 0,2 3,-3-15,0 1,0-1,0 0,0 0,0 0,0 0,1 0,-1-1,1 1,0 0,-1-1,1 1,0-1,0 1,0-1,0 0,0 0,0 0,0 0,0 0,0 0,1-1,-1 1,0-1,1 1,-1-1,0 0,1 0,-1 0,0 0,1-1,-1 1,0-1,0 1,1-1,-1 0,0 1,0-1,0 0,0-1,1 1,77-63,-80 63,29-33,-3-2,-1 0,-1-2,-2-1,-2 0,-2-2,-2 0,-1-1,6-31,1 8,44-217,-64 235,-2 46,0 1,1-1,-1 1,0-1,0 1,0-1,1 0,-1 1,0-1,0 1,0-1,0 0,0 1,0-1,0 1,0-1,0 0,-1 1,1-1,0 1,0-1,0 0,-1 1,1-1,0 1,-1-1,1 1,0-1,-1 1,1-1,-1 1,1 0,-1-1,1 1,-1 0,1-1,-1 1,1 0,-1 0,1-1,-1 1,0 0,1 0,-1 0,1 0,-1 0,0 0,1 0,-1 0,1 0,-1 0,0 0,1 0,-1 0,1 0,-1 0,0 1,1-1,-1 0,1 1,-1-1,1 0,-1 1,1-1,-1 0,1 1,-7 7,1 1,1 0,-1 0,1 1,1-1,0 1,0 0,1 0,1 0,-1 1,1-1,1 5,-3 2,-12 94,4 1,6 0,4 0,6 32,11 61,38 193,-46-352,-1 1,-3 0,-1 0,-4 14,1-45,0 0,-1 0,-1 0,-1 0,0-1,-1 1,-1-1,0 0,-1-1,-1 1,0-2,-1 1,0-1,-4 3,11-13,0 0,0 0,0 0,-1 0,1-1,-1 1,0-1,1 0,-1 0,0 0,-1 0,1 0,0-1,0 1,-1-1,1 0,-1 0,1 0,-1-1,1 1,-1-1,1 0,-1 0,0 0,1 0,-1-1,1 1,-1-1,1 0,-1 0,1 0,0 0,-1-1,1 0,0 1,-3-3,-14-13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1 459,'10'0,"7"0,6 0,4 0,3 0,0 0,0-5,0-2,-1 1,0 1,0 2,-1 0,-4 2</inkml:trace>
  <inkml:trace contextRef="#ctx0" brushRef="#br0" timeOffset="248.497">1 713,'29'0,"19"0,6 0,-1-5,-6-2,-4-4,-7 0,-3 1,-3-2,-1 1,-2 3,0-3,0 1,-4 2</inkml:trace>
  <inkml:trace contextRef="#ctx0" brushRef="#br0" timeOffset="600.434">1073 176,'-31'21,"1"1,2 2,0 1,1 1,2 1,0 1,2 1,2 2,0 0,-8 19,24-37,0-1,0 1,1 0,1 0,0 0,1 0,1 1,0-1,0 1,2-1,-1 1,2 1,-1-10,0 1,0-1,0 0,1 0,0 0,0 0,0 0,1 0,-1 0,1-1,0 1,1-1,-1 0,1 0,0 0,0 0,0-1,0 0,0 0,1 0,0 0,-1 0,1-1,0 0,0 0,1-1,-1 1,0-1,0 0,6 0,16-2,1 0,-1-2,1-1,-1-2,0 0,-1-2,0-1,0 0,-1-2,0-2,-1 0,0-1,-1-1,-1-2,1 0,0 0,0-1,-2 0,0-2,-1 0,-1-2,0 0,-2-1,-1 0,-1-2,-1 0,-1 0,-1-1,-1-1,-2 0,-1 0,1-7,-7 27,0-1,-1 1,0-1,-1 0,1 1,-1-1,-1 0,0 1,0-1,0 1,-1-1,0 1,0 0,-1 0,0-1,0 2,-1-1,1 0,-2 1,1 0,-1 0,0 0,0 0,0 1,-1 0,0 0,0 0,0 1,-1 0,1 0,-1 1,0-1,0 1,0 1,-1 0,0 0,-11-2,0 2,0 0,0 2,-1 0,1 1,0 0,0 2,0 1,0 0,0 1,1 1,-10 5,-15 8</inkml:trace>
  <inkml:trace contextRef="#ctx0" brushRef="#br0" timeOffset="936.823">622 515,'8'-6,"1"0,0 0,0 1,1 0,0 1,0 0,0 1,0-1,0 2,1 0,-1 0,1 1,-1 0,1 1,-1 0,1 0,0 1,-1 1,1 0,-1 0,5 3,59 3,480-6,-201-30,-207-3,-129 23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 0,3 0,1 0,-1 0,-1 0,0 0,-6-5,-3-2,0 1,1 1,2 2,1 0,-4 2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0,'33'5,"17"1,4-5,-2-2,-6-2,-5 1,-5-1,-4 2,-7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1,'273'0,"-413"17,45-5,300-24,-183 6,-2 1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1,'-2'1,"0"0,0 1,0-1,0 1,1 0,-1-1,1 1,-1 0,1 0,0 0,-1 0,1 0,0 0,0 0,1 1,-1-1,0 0,1 1,-1-1,1 0,0 1,0-1,0 0,0 1,0 0,0 0,-4 63,4-1,2 1,3 0,3-1,3 0,16 54,4-40,-30-77,0-1,0 1,0-1,0 0,0 0,0 1,0-1,1 0,-1 0,0 0,1 0,-1 0,0-1,1 1,-1 0,1-1,0 1,-1-1,1 1,-1-1,1 0,0 1,-1-1,1 0,0 0,-1 0,1-1,-1 1,1 0,0-1,-1 1,1-1,-1 1,1-1,-1 0,1 1,-1-1,0 0,1 0,-1 0,0 0,0 0,1-1,-1 1,0 0,0 0,0-1,-1 1,1-1,11-14,-2 0,0-1,-1 0,0-1,-2 0,0 0,-1-1,0-4,7-15,121-349,-115 333,-12 82,-10 729,14-605,-5-104,-2 0,-3 0,-1 1,-3-1,-2 0,-7 31,8-62,3-6,-1-1,0 0,0 0,-1 0,0-1,-1 1,0-1,-1 0,1 0,-2 0,1 0,-1-1,-1 0,0 0,0-1,0 0,-2 1,7-7,0 0,0 0,-1 0,1 0,0-1,-1 1,1-1,-1 1,1-1,0 0,-1 0,1 0,-1 0,1-1,-1 1,1-1,0 1,-1-1,1 0,0 0,0 0,-1 0,1 0,0 0,0-1,0 1,0-1,0 1,1-1,-1 0,0 0,1 0,0 0,-1 0,1 0,0 0,0 0,-1-2,-27-90,25 50,3 1,1-1,2 0,3 1,1 0,2 0,1 0,3 1,14-34,-13 46,0 5</inkml:trace>
  <inkml:trace contextRef="#ctx0" brushRef="#br0" timeOffset="539.518">566 508,'13'-7,"-1"1,1 0,0 1,0 1,1 0,0 0,-1 1,1 1,0 0,6 1,-18 1,0 0,0 0,0 0,0 1,0-1,0 1,0-1,0 1,0 0,-1-1,1 1,0 0,0 0,-1 0,1 1,0-1,-1 0,1 1,-1-1,0 1,1-1,-1 1,0-1,0 1,0 0,0 0,0 0,-1-1,1 1,0 0,-1 0,1 0,-1 0,0 0,0 0,0 0,0 0,0 0,0 0,0 0,-1 0,1 0,-1 0,0 2,-37 81,37-84,0-1,-1 1,1 0,0 0,0 0,0 0,0 0,0 1,0-1,0 0,0 0,1 1,-1-1,0 0,1 1,-1-1,1 1,-1-1,1 1,0-1,0 1,0-1,0 1,0-1,0 1,0-1,0 1,0-1,1 1,-1-1,0 1,1-1,0 0,-1 1,1-1,0 0,0 1,-1-1,1 0,0 0,0 0,1 0,-1 1,0-2,0 1,0 0,1 0,-1 0,0-1,1 1,-1 0,0-1,1 1,-1-1,1 0,6 2,100 31,-106-32,1 0,-1 0,0 0,0 0,1 1,-1-1,0 1,0-1,0 1,0 0,-1 0,1 0,0 0,-1 0,0 0,1 0,-1 0,0 1,0-1,0 1,0-1,-1 0,1 1,0 0,-1-1,0 1,0-1,0 1,0-1,0 1,0-1,-1 1,1 0,-1-1,0 0,0 1,0-1,0 1,0-1,0 1,-7 6,0 1,0-1,-1-1,0 0,-1 0,1-1,-1 0,-1 0,1-1,-1-1,0 0,-1 0,1-1,-1 0,0-1,0-1,0 0,-8 0,-9 5,26-6,-1 0,1 0,-1 0,0 0,1 0,-1-1,0 0,0 0,1 0,-1 0,0-1,0 1,1-1,-1 0,1 0,-1 0,1-1,-1 1,-8-10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2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87,'-6'2,"0"0,0 0,0 0,1 1,-1 0,1 0,0 0,0 1,0 0,0-1,1 2,0-1,0 1,0-1,0 1,0 0,1 0,0 1,0-1,0 2,-9 18,0 1,2 0,1 1,1 0,1 0,1 1,0 16,4-32,2-1,-1 0,2 1,0-1,0 0,1 1,0-1,0 0,2 0,-1-1,4 7,-5-13,-1 0,1-1,0 1,1-1,-1 0,0 1,1-1,0 0,0 0,0-1,0 1,0-1,0 1,1-1,-1 0,1 0,-1-1,1 1,0-1,0 1,0-1,0-1,0 1,0 0,0-1,0 0,0 0,0 0,0 0,0-1,0 0,0 0,3-1,11-6,-1 0,0-2,0 0,-1-1,-1 0,0-2,0 0,-1 0,-1-1,0-1,0-2,-13 17,14-17,-1-1,-1 0,0-1,-1 0,-2 0,0-2,0 1,-2-1,-1 0,-1 0,2-17,-5 31,-1 0,-1 0,1-1,-2 1,1 0,0 0,-1 0,-1-1,1 1,-1 0,0 1,-1-1,0 0,0 1,0-1,-1 1,0 0,0 0,0 0,-1 1,0 0,0-1,0 2,-1-1,1 1,-1-1,0 2,-1-1,1 1,-1 0,1 0,-1 0,0 1,0 1,0-1,0 1,0 0,0 0,-1 1,1 0,0 0,0 1,-6 1,-2 2,1 2,0 0,0 0,0 1,1 1,-1 0,2 1,0 1,0 0,0 0,-9 12,-2 3</inkml:trace>
  <inkml:trace contextRef="#ctx0" brushRef="#br0" timeOffset="638.892">592 398,'0'4,"-5"3,-1 4,-1 5,7-5,8-9,-3-5,-1 3,-7 1,-3 6,0 1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5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147 170,'-8'2,"0"1,1 1,-1-1,1 1,0 0,0 1,0 0,1 0,0 0,0 1,0 0,1 0,-1 0,2 1,-1 0,1 0,0 0,0 0,1 1,0-1,0 1,1 0,0 0,0 0,1 0,-1 5,-3 11,1 1,2 0,0-1,1 1,2 0,0 0,2 0,2 7,-5-27,1 0,0 0,-1 0,2-1,-1 1,1 0,-1 0,1-1,0 1,1-1,-1 1,1-1,0 0,0 0,0 0,1-1,-1 1,1-1,0 0,0 0,0 0,0 0,1-1,-1 1,1-1,-1 0,1-1,0 1,0-1,0 0,0 0,0-1,0 1,0-1,0 0,0 0,0-1,2 0,9-6,0-2,0 1,-1-2,0 0,-1-1,0 0,0-1,-1-1,-1 0,0-1,2-4,0 1,-1-1,-1-1,0 0,-1 0,-1-1,-1 0,-1-1,-1 0,1-5,-7 21,1-1,-1 1,0-1,0 1,-1-1,1 0,-1 1,0-1,-1 1,0-1,1 1,-2-1,1 1,-1-1,0 1,0 0,0 0,-1 0,1 0,-1 0,-1 1,1-1,-1 1,1 0,-1 0,0 0,-1 0,1 1,-1-1,1 1,-1 1,0-1,0 1,0-1,-1 1,1 1,0-1,-1 1,0 0,-97-4,73 5</inkml:trace>
  <inkml:trace contextRef="#ctx0" brushRef="#br0" timeOffset="603.73">514 113,'254'1,"-252"-1,1 0,0 1,-1-1,1 1,-1-1,1 1,-1 0,1 0,-1 0,0 0,1 0,-1 1,0-1,0 1,0-1,0 1,0 0,0 0,-1 0,1 0,-1 0,1 0,-1 0,0 0,1 1,-1-1,0 0,-1 1,1-1,0 1,-1-1,1 1,-1 0,0-1,0 1,0-1,0 1,0 0,-1-1,1 1,-1 0,-34 106,-44 101,28-72,47-130</inkml:trace>
  <inkml:trace contextRef="#ctx0" brushRef="#br0" timeOffset="802.776">429 451,'34'0,"20"-4,6-3,-2 1,-2 2,-5 0,-7 2,-6 1,-4 1,-4 0,-2 0,-5 0</inkml:trace>
  <inkml:trace contextRef="#ctx0" brushRef="#br0" timeOffset="3141.22">1107 85,'1'-4,"7"-11,-10 22,-3 1,1 0,0 1,0-1,1 1,0 0,1 0,-1 0,2 1,-1-1,2 0,-1 1,1-1,0 0,1 1,0-1,1 0,0 1,0-1,1 0,0-1,1 1,0 0,0-1,0 0,1 0,6 7,-9-13,1 0,0-1,0 1,-1 0,1-1,0 1,1-1,-1 0,0 0,0 0,0-1,0 1,1-1,-1 0,0 1,1-2,-1 1,0 0,0-1,1 1,-1-1,0 0,0 0,0 0,0 0,0-1,0 1,0-1,0 0,0 0,10-10</inkml:trace>
  <inkml:trace contextRef="#ctx0" brushRef="#br0" timeOffset="3453.44">1388 0,'-12'16,"0"0,0 1,2 1,0 0,1 0,1 0,1 1,1 1,0-1,1 1,-23 138,-6 50,6-27,23-162</inkml:trace>
  <inkml:trace contextRef="#ctx0" brushRef="#br0" timeOffset="4335.056">1501 762,'1'-14,"0"0,1 1,1-1,0 0,1 1,0 0,1 0,1 0,0 1,0-1,1 2,1-1,0 1,1 0,0 0,0 1,1 1,3-3,35-37,90-70,-137 118,-1 1,1-1,0 0,0 1,0-1,-1 1,1-1,0 1,0-1,0 1,0 0,0 0,0-1,0 1,0 0,0 0,0 0,0 0,0 0,0 0,0 0,0 0,0 1,0-1,0 0,0 0,0 1,0-1,-1 1,1-1,0 1,0-1,0 1,0 0,-1-1,1 1,0 0,-1-1,1 1,0 0,-1 0,1 0,-1 0,0 0,1-1,-1 1,1 0,-1 0,0 0,0 0,0 0,0 0,0 0,0 0,0 0,0 0,0 0,0 1,-7 61,-14 85,21-147,0 1,0-1,-1 0,1 0,0 1,0-1,0 0,0 0,1 1,-1-1,0 0,0 0,1 0,-1 1,1-1,-1 0,1 0,-1 0,1 0,0 0,0 0,-1 0,1 0,0 0,0 0,0 0,0-1,0 1,0 0,0-1,0 1,1-1,-1 1,0-1,0 1,0-1,1 0,-1 0,0 1,0-1,1 0,-1 0,0 0,0 0,1-1,-1 1,0 0,0 0,0-1,1 0,57-34,86-82,-143 115,0 1,-1 0,1 0,0 0,0 0,0 0,0 0,0 0,0 1,0-1,0 1,0-1,0 1,0 0,0 0,0 0,1 0,-1 0,0 0,0 1,0-1,0 1,0 0,0-1,0 1,0 0,0 0,-1 0,1 0,0 1,0-1,-1 0,1 1,-1-1,1 1,-1-1,0 1,1 0,-1 0,0 0,0-1,0 1,-1 0,1 0,0 0,-1 0,1 2,2 7,0 1,0 0,-1 0,-1-1,0 1,0 0,-1 0,-1 0,0 0,-1 0,0 0,0 0,-2 1,-3 23,10 37,3-54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45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0,'-5'15,"-6"8,-2 7,-2-3,-5-1,2 0,-1 0,-3 1,-1 1,-2-1,-2 1,4 1,1-6,4-1,5-4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8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29,'5'0,"6"0,7 0,4 0,4 0,1 0,3 0,-1 0,0-5,1-1,-2 0,1 1,0 1,-1 2,-5 1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29,'33'0,"17"-5,4-2,-3 1,-4 1,-6 2,-10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39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61,'-5'-20,"-1"0,0 7,1 5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5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58,'-4'7,"0"0,0 1,1-1,0 1,0 0,1-1,0 1,0 0,1 0,0 1,1-1,-1 0,2 0,0 6,-2 2,-27 280,2-135,2-61,21-93,0-8</inkml:trace>
  <inkml:trace contextRef="#ctx0" brushRef="#br0" timeOffset="387.268">1 30,'10'0,"7"0,6 0,4 0,3 0,0 0,0-5,0-1,-1 0,0 1,0 1,0 2,-1 1,0 1,0 0,0 0,0 0,-4 0</inkml:trace>
  <inkml:trace contextRef="#ctx0" brushRef="#br0" timeOffset="2105.224">85 396,'10'0,"8"0,5-4,4-3,2 1,1 2,1 0,-1 2,-1 1,-5 5,-1 2,-6 1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5,'-17'0,"-1"-2,0 0,0 1,0 2,0 0,0 0,0 2,0 0,0 1,1 1,-1 1,1 0,1 1,-1 1,1 0,1 2,-1 0,-5 5,4 5,1 0,1 0,1 2,1-1,1 2,0 0,2 0,1 1,1 0,1 1,1 0,1 0,1 0,2 1,0-1,1 1,2-1,1 1,3 14,-3-26,0 1,1-1,1-1,0 1,1 0,0-1,1 0,0 0,1-1,1 0,0 0,0-1,2 0,-1 0,1-1,0 0,9 5,-12-11,1-1,-1-1,0 1,1-1,0 0,-1-1,1 0,0 0,0-1,0 0,0 0,-1-1,1 0,0 0,0-1,-1 0,1 0,-1-1,0 0,1 0,-2-1,1 0,0 0,-1-1,1 1,-1-1,-1-1,1 1,-1-1,0 0,0 0,0-1,-1 1,0-1,0 0,-1 0,0 0,0-1,-1 1,0-1,1-7,0 6,-1 0,0 0,0 0,-1-1,0 1,-1 0,0-1,0 1,-1-1,0 1,-1 0,0 0,0 0,-1 0,0 0,-1 0,0 1,0-1,-1 1,0 0,0 1,-1-1,-4-4,6 7,0-1,-1 1,1 0,-1 0,0 0,-1 0,1 1,-1 0,0 0,0 1,0-1,0 1,-1 1,1-1,-1 1,0 0,1 0,-1 1,0 0,0 1,0-1,0 1,0 0,0 1,0 0,0 0,0 0,1 1,-1 0,0 1,1-1,-1 1,1 0,-2 2,-46 68,44-48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262 111,'-26'14,"0"3,1 0,1 1,1 1,1 1,-16 20,29-31,1 1,1 1,-1-1,2 1,0 0,0 1,1 0,0 0,1 0,1 0,0 1,0-1,1 1,1 0,0-1,1 1,0 1,1-7,1 0,0-1,0 1,0-1,1 0,0 0,0 0,1 0,0 0,0-1,0 0,0 0,1 0,0 0,0 0,0-1,1 0,-1 0,1-1,0 0,0 0,0 0,1 0,-1-1,1 0,-1-1,1 1,0-1,-1-1,1 1,0-1,0 0,-1 0,1-1,0 0,0-1,-1 1,1-1,-1 0,0-1,1 1,-1-1,0-1,-1 1,1-1,0 0,-1 0,4-4,7-9,0-1,-2-1,0 0,0 0,-2-2,-1 0,0 0,-2-1,0 0,-1 0,-2-1,0 0,1-17,-4 26,-1 1,0-1,-1 1,-1-1,0 0,-1 1,0-1,-1 1,-3-11,4 19,-1 0,1-1,-1 1,0 0,0 0,-1 0,1 0,-1 0,0 1,-1-1,1 1,-1 0,0 0,0 0,0 0,0 1,-1 0,1 0,-1 0,0 0,0 1,0-1,0 2,-6-3,4 4,0 0,0 1,0 0,0 0,0 1,1-1,-1 1,0 1,1-1,-1 1,1 1,0-1,0 1,0 0,1 0,-1 1,1-1,0 1,0 0,1 1,0-1,-3 4,-12 17</inkml:trace>
  <inkml:trace contextRef="#ctx0" brushRef="#br0" timeOffset="762.437">771 111,'-24'29,"1"1,2 1,1 1,2 1,1 1,1 0,-9 33,-62 226,182-488,120-214,-222 429,0 1,1 0,1 0,1 1,1-1,1 1,1 0,1 0,0-1,2 1,1 0,0-1,3 6,0-13,1-1,0 0,1-1,1 0,0 0,0-1,1 0,0 0,1-1,0 0,1-1,0-1,0 0,1 0,0-1,4 1,-12-6,0 0,0 0,0 0,0 0,1-1,-1 0,0 0,1 0,-1-1,0 0,1 0,-1 0,1 0,-1-1,0 0,1 0,-1-1,0 0,0 1,0-2,0 1,0-1,0 1,-1-1,1 0,-1-1,0 1,0-1,0 0,-1 0,1 0,1-4,8-9,0-1,-2 0,0 0,-2-2,0 1,-1-1,5-16,30-188,-41 197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25.62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29,'81'-1,"936"2,-534 10,-288 4,0-9,37-10,160-24,-88 11,16 5,-258 24,-56-6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27.5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1 397,'276'-101,"-240"95,0 0,0 2,1 2,-1 2,1 1,0 1,55 1,190-2,-84 26,518-27,-475-11,-61-4,0 8,42 10,-32-1,600-2,-422-29,-274 30,134-12,98-24,-55 12,100-11,234-23,-230 35,88-12,160 25,-136 7,-74-26,798 28,-1023 35,-122-17,93 14,126-3,-169-29,171 11,-135 2,1-6,62-9,-58 1,-134 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29.02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2363 86,'2'-2,"-1"1,1-1,-1 0,0 1,1-1,-1 0,0 0,0 0,-1 0,1 0,0 0,-1 0,1 0,-1 0,1 0,-1 0,0 0,0-1,0 1,0 0,0 0,-1 0,1 0,-1 0,1 0,-1 0,0 0,0 0,0 0,0 0,0 0,0 0,0 1,-1-1,1 0,-1 1,1-1,-1 1,0 0,1-1,-1 1,0 0,0 0,0 0,0 0,0 1,0-1,0 0,0 1,0-1,0 1,0 0,0 0,-1 0,1 0,0 0,0 0,0 1,0-1,0 1,0-1,-1 1,-143 23,-53 6,-133-48,209 8,0 5,-54 7,34 0,-551 27,450-1,116-5,128-23,0 1,-1-1,1 1,0-1,-1 1,1 0,0-1,0 1,0-1,-1 1,1 0,0-1,0 1,0 0,0-1,0 1,0-1,1 1,-1 0,0-1,0 1,0-1,0 1,1 0,-1-1,0 1,1-1,-1 1,0-1,1 1,-1-1,1 1,-1-1,1 1,-1-1,1 0,-1 1,1-1,-1 0,1 1,-1-1,1 0,0 0,-1 0,1 1,-1-1,1 0,0 0,-1 0,1 0,0 0,-1 0,1 0,0 0,17 5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3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1,'-10'19,"-8"11,-5 6,-4 1,-2-1,-2-2,1-1,1-3,-1-5,1-3,0 0,6-3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34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272 333,'5'-19,"1"0,0 0,2 0,0 1,2 0,-1 1,2 0,0 0,2 1,-1 1,2 0,0 1,6-4,47-17,-65 34,0 1,0-1,0 1,0-1,0 1,0 0,0 0,0 0,1 0,-1 0,0 0,0 0,0 1,0-1,0 1,0-1,0 1,0 0,0 0,-1 0,1 0,0 0,0 0,-1 1,1-1,-1 1,1-1,-1 1,0-1,1 1,-1 0,0-1,0 1,0 1,13 145,43 268,-19-140,-28-71,-10-204,0 0,0 0,0 0,0 1,0-1,-1 0,1 0,0 0,0 0,-1 0,1 0,-1 0,1 0,-1 0,1 0,-1 0,0 0,1 0,-1 0,0 0,0-1,0 1,0 0,0 0,0-1,0 1,0-1,0 1,0-1,0 1,0-1,0 0,0 1,0-1,0 0,0 0,-1 0,1 0,0 0,0 0,0 0,0 0,0-1,0 1,0 0,-1-1,1 1,0-1,0 1,-59-35,44 24,-14-7,0 1,-2 2,0 1,-1 1,0 2,-1 1,0 2,0 1,-1 2,0 1,-5 2,26 2,0 1,0 0,0 1,0 0,0 1,0 1,1 1,-7 2,1 3</inkml:trace>
  <inkml:trace contextRef="#ctx0" brushRef="#br0" timeOffset="4099.923">102 700,'34'0,"-1"-2,1-2,-1-1,0-1,0-2,0-1,-1-1,-1-2,0-1,-1-2,0-1,9-8,100-72,-137 94,-1 1,0 0,0 0,1 1,-1-1,1 0,-1 0,1 1,-1-1,1 1,0-1,-1 1,1 0,-1-1,1 1,0 0,-1 0,1 0,0 1,-1-1,1 0,-1 0,1 1,0-1,-1 1,1 0,-1-1,1 1,-1 0,0 0,1 0,-1 0,0 0,0 0,1 0,-1 0,0 1,0-1,0 0,0 1,-1-1,1 1,0-1,-1 1,1-1,-1 1,1 0,17 64,-18-58,1-1,0 0,0 0,1 0,0-1,0 1,0 0,1-1,0 1,1-1,-1 0,1 0,0 0,1-1,-1 1,1-1,2 2,31 0,-18-10</inkml:trace>
  <inkml:trace contextRef="#ctx0" brushRef="#br0" timeOffset="4379.107">1146 813,'0'24,"-4"8,-3 3,1 1,2-1,0-2,2-2,1-1,-5-5,0-8</inkml:trace>
  <inkml:trace contextRef="#ctx0" brushRef="#br0" timeOffset="4633.251">1062 192,'0'0</inkml:trace>
  <inkml:trace contextRef="#ctx0" brushRef="#br0" timeOffset="4963.275">1316 1096,'14'-90,"3"2,5 0,29-76,-26 117,-24 47,0-1,-1 1,1-1,0 1,0-1,-1 1,1 0,0 0,0-1,0 1,-1 0,1 0,0 0,0 0,0 0,-1 0,1 0,0 0,0 0,0 0,0 0,-1 1,1-1,0 0,0 1,-1-1,1 0,0 1,0-1,-1 1,1-1,-1 1,1 0,0-1,-1 1,1-1,-1 1,1 0,-1 0,0-1,1 1,-1 0,0 0,1-1,-1 1,0 0,0 0,0 0,0-1,1 1,-1 0,-1 0,1 0,0 0,0-1,0 1,0 0,-1 0,16 93,-16-86,0-1,1 1,0 0,1-1,-1 1,1 0,1-1,-1 1,1-1,1 1,0-1,0 0,0 0,0 0,1 0,1-1,-1 0,1 0,0 0,0 0,0-1,1 1,0-1,0-1,1 1,-1-1,1 0,0-1,0 0,-2-1,0-2,0 1,0 0,0-1,0 0,0 0,0-1,0 1,-1-1,1 0,0 0,0-1,-1 0,1 1,0-1,-1-1,0 1,0-1,1 0,-1 0,-1 0,1 0,0-1,-1 1,0-1,2-2,70-113,-3-57,-64 155</inkml:trace>
  <inkml:trace contextRef="#ctx0" brushRef="#br0" timeOffset="5397.5">2163 616,'-18'12,"0"-2,0 1,0 0,1 1,1 1,0 1,1 0,0 1,1 1,0 0,2 1,0 0,1 1,1 0,0 1,1 0,2 0,-6 20,12-35,0 0,0 0,1 0,0 0,0 0,0 0,0 0,0 0,1 0,0 0,0 0,0-1,0 1,1 0,-1 0,1-1,0 1,0-1,0 0,1 1,-1-1,1 0,-1 0,1 0,0-1,1 1,-1-1,0 0,1 0,-1 0,1 0,-1 0,1-1,0 1,2-1,11 1,1-1,-1-1,1-1,-1 0,0-1,1-1,-1-1,0 0,-1-1,1-1,-1-1,0 0,0-1,-1 0,0-2,-1 0,0 0,0-1,-1-1,-1 0,0-1,-1 0,0-1,-1 0,8-15,12-14,-2-1,-1-1,-3-2,-2 0,-1-2,-3 0,-3-1,-1 0,0-15,-11 43,-1 0,-1 0,-1 0,0-1,-2 1,-1 1,-1-1,-2-7,4 21,0 0,-1 1,1-1,-1 0,-1 1,0 0,0 0,0 0,-1 0,0 0,0 1,0 0,-1 0,0 1,0 0,-1 0,0 0,1 0,-2 1,1 1,0-1,-1 1,-6-2,1 4,1 2,-1-1,1 1,-1 1,1 0,0 1,0 1,0 0,0 0,1 1,-1 0,1 1,1 0,-1 1,1 1,0-1,1 1,-1 1,2 0,-1 0,1 1,1 0,0 0,0 1,1 0,-1 2,-4 5,0 1,1 0,1 0,0 1,2 1,0-1,1 1,2 0,0 0,1 1,1-1,1 1,1 0,1-1,1 1,0-1,2 0,1 1,0-2,1 1,2-1,0 0,9 16,-3-14,1-1,1 0,0-1,2 0,0-2,1 0,1-1,1-1,0-1,1-1,1-1,0-1,14 6,23 5,1-1,1-4,0-2,60 7,50-4,-131-18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42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3 300,'-1'-3,"1"0,-1 1,1-1,0 0,0 0,0 0,0 1,0-1,1 0,-1 0,1 1,0-1,0 0,0 1,0-1,0 0,0 1,1-1,-1 1,1 0,0 0,0 0,-1-1,1 2,1-1,-1 0,0 0,3-1,-3 0,129-129,-131 131,0 0,1 0,-1 1,1-1,-1 1,1-1,-1 0,1 1,-1-1,1 1,-1-1,1 1,-1-1,1 1,0 0,-1-1,1 1,0 0,0-1,-1 1,1 0,0 0,0 0,-1 0,1 0,0 0,0 0,-1 0,1 0,0 0,0 0,-1 0,1 0,0 1,0-1,-1 0,1 0,0 1,-1-1,1 1,0-1,-1 1,1-1,-1 1,1-1,-1 1,1-1,-1 1,1 0,-1-1,0 1,1 0,-1 0,14 46,-12-34,75 279,-27-123,-10-13,-40-155,0-1,0 1,0-1,0 1,0-1,0 1,0-1,0 1,1 0,-1-1,0 1,0-1,0 1,1-1,-1 1,0-1,1 0,-1 1,0-1,1 1,-1-1,1 0,-1 1,0-1,1 0,-1 1,1-1,-1 0,1 0,-1 1,1-1,-1 0,1 0,0 0,-1 0,1 0,-1 0,1 0,-1 0,1 0,-1 0,1 0,0 0,-1 0,1 0,-1 0,1-1,-1 1,1 0,-1 0,1-1,-1 1,0 0,1-1,-1 1,1 0,-1-1,0 1,1-1,-1 1,0-1,1 1,-1-1,0 1,0-1,1 1,-1-1,0 1,0-1,16-38,-16 37,116-374,-33 93,-81 274,-2 6,0 0,0 0,0 0,1 0,-1 0,1 0,0 0,0 0,0 0,1 1,-1-1,0 0,1 1,0-1,0 1,-1 0,1 0,1-1,-1 1,0 0,0 1,1-1,-1 0,3 0,3 3</inkml:trace>
  <inkml:trace contextRef="#ctx0" brushRef="#br0" timeOffset="2657.98">765 611,'-1'0,"1"0,-1-1,1 1,0-1,-1 1,1-1,0 1,0-1,-1 1,1-1,0 1,0-1,0 0,0 1,0-1,0 1,0-1,0 1,0-1,0 0,0 1,0-1,0 1,0-1,0 1,0-1,1 1,-1-1,0 1,0-1,1 1,-1-1,0 1,1-1,-1 1,1-1,-1 1,1 0,-1-1,0 1,1 0,-1-1,1 1,-1 0,1 0,0-1,-1 1,1 0,-1 0,1 0,-1 0,1 0,0 0,-1 0,1 0,-1 0,1 0,-1 0,1 0,39-6,-39 6,2 0,64 2,-66-2,1 0,-1 0,1 0,-1 0,1 0,-1 1,1-1,-1 1,1-1,-1 1,0 0,1-1,-1 1,0 0,0 0,0 0,1 0,-1 0,0 0,0 0,0 0,-1 0,1 1,0-1,0 0,-1 1,1-1,0 0,-1 1,1-1,-1 1,0-1,0 1,1-1,-1 1,0-1,0 1,0-1,-1 1,1 0,-58 70,41-57,-13 12,23-22,1 0,-1 0,1 0,0 1,1 0,-1 1,1-1,0 1,1 0,-1 0,2 0,-1 1,1-1,-2 7,5-12,0 0,0 0,0 0,0 0,0 0,1 0,-1 0,1 0,-1 0,1 0,0 0,0 0,0 0,0-1,0 1,0 0,0-1,0 1,1 0,-1-1,1 0,-1 1,1-1,0 0,-1 0,1 0,0 0,0 0,0 0,0 0,0-1,0 1,0-1,0 1,0-1,0 0,2 0,79 2,39-41,-100 30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46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17,'16'9,"0"-1,0 0,1-1,0-1,0-1,1 0,0-1,15 1,364-5,1379-1,-1247-27,-145 2,431 24,-682-15,-116 20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0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449 4,'-21'-2,"-1"0,0 2,0 1,0 0,0 1,1 2,-1 0,1 1,0 2,0 0,1 1,0 0,0 2,1 1,0 0,1 1,-12 11,22-13,1-1,0 1,1 0,0 1,1-1,0 1,1 0,0 1,1-1,0 1,0-1,1 1,1 0,0 0,1 0,1 9,-1-18,1 1,0-1,0 0,0 1,1-1,-1 0,1 0,0 0,0 0,0 0,0 0,0-1,1 1,-1-1,1 0,-1 1,1-1,0 0,0-1,0 1,0 0,1-1,-1 0,0 0,0 0,1 0,-1 0,1 0,-1-1,1 0,-1 0,1 0,-1 0,0 0,1-1,0 0,9 0,0-1,0-1,0 0,0-1,0-1,-1 0,0 0,0-1,1-1,25-21,-2-2,0-1,-2-2,-2-1,-1-1,5-10,-28 35,5-7,43-36,-54 54,0 1,-1-1,1 1,0 0,-1-1,1 1,-1 0,1 0,-1 0,0 0,0 0,0 1,0-1,0 0,0 0,0 1,-1-1,0 0,1 1,-1-1,0 0,0 1,0-1,0 1,2 8,31 223,-31-229,-1 0,1 0,0 1,0-1,1-1,-1 1,1 0,0-1,0 1,1-1,-1 0,1 0,0 0,0-1,1 1,1 0,11 4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47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0,'-5'5,"-6"6,-2 7,2-6,8-8,8-11,4-8,1 2,-7 4,-3 9,-3 4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47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1,'0'4,"-5"3,-2 4,-4 0,0 4,6-2,4-7,8-5,1-7,6-3,-1-4,3-1,-7 3,-9 7,-9 6,-4 6,1 2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06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1,'-10'33,"-3"17,1 4,2-3,3-4,8-6,3-5,2-9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05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1,'-9'56,"2"0,3 1,2 0,3-1,2 7,17 71,8 124,-30-118,2-117</inkml:trace>
  <inkml:trace contextRef="#ctx0" brushRef="#br0" timeOffset="330.584">474 171,'-58'71,"-4"-3,-3-2,-3-3,-44 30,63-50,49-43,-1 1,0 0,0-1,0 1,1 0,-1 0,0 0,1-1,-1 1,1 0,-1 0,1 0,-1 0,1 0,0 0,0 0,-1 0,1 0,0 0,0 1,0-1,0 0,0 0,0 0,0 0,0 0,1 0,-1 0,0 0,1 0,-1 0,1 0,-1 0,1 0,-1 0,1 0,0-1,-1 1,1 0,0 0,0-1,-1 1,1 0,0-1,0 1,0-1,0 1,0-1,0 1,0-1,0 0,0 1,0-1,0 0,0 0,1 0,143 8,-132-10,1 0,0 2,-1-1,1 2,0 0,-1 0,1 2,-1-1,1 2,-1 0,0 0,-1 1,1 1,2 1,74 81,-76-69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04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1,'32'87,"-22"-44,-2 0,-2 1,-2 0,-1 0,-3 0,-4 29,2 9,2-50,2-8,-1 0,-1 0,0 0,-2 0,-1 0,-1 0,-2-1,0 0,-1 0,-1 0,-1-1,-1 0,-1-1,-5 7,-18-2,20-23</inkml:trace>
  <inkml:trace contextRef="#ctx0" brushRef="#br0" timeOffset="551.413">578 170,'-291'250,"263"-224,-33 48,61-70,0 0,1 1,0-1,0 0,0 0,1 0,-1 0,1-1,0 1,0 0,0-1,1 1,-1-1,1 0,0 1,0-1,0-1,0 1,0 0,1-1,-1 1,1-1,0 0,0 0,13 11,15 17,75 48,-91-71,-12-7,0 0,-1 1,1 0,-1-1,1 1,-1 0,1 1,-1-1,1 1,-1-1,0 1,0 0,0 0,0 1,0-1,0 0,-1 1,1 0,-1 0,0-1,0 1,0 1,0-1,0 0,-1 0,1 1,-1-1,0 1,0-1,0 1,-1-1,1 1,-1 0,0-1,0 2,-4 1</inkml:trace>
  <inkml:trace contextRef="#ctx0" brushRef="#br0" timeOffset="1017.003">719 763,'13'-8,"0"0,0 0,1 1,0 1,0 0,1 1,0 0,0 1,0 1,0 1,1 0,-14 1,0 1,0 0,0 0,0 0,0 0,0 1,0-1,0 1,0-1,0 1,0-1,0 1,0 0,0 0,0 0,-1 0,1 0,0 1,-1-1,1 0,-1 1,0-1,1 1,-1 0,0-1,0 1,0 0,0 0,0-1,0 1,0 0,-1 0,1 0,-1 0,1 0,-1 0,0 0,0 0,0 0,0 0,0 1,-1 3,0 1,0-1,0 0,-1 0,0 0,0 0,-1 0,0 0,0 0,0-1,0 1,-1-1,0 0,-106 90,109-95,0 0,1 1,-1-1,1 0,-1 1,1-1,-1 1,1-1,-1 1,1-1,-1 1,1-1,0 1,-1-1,1 1,0 0,0-1,-1 1,1 0,0-1,0 1,0 0,0-1,0 1,-1 0,1-1,1 1,-1 0,0-1,0 1,0 0,0-1,0 1,1 0,-1-1,0 1,0-1,1 1,-1-1,1 1,-1 0,0-1,1 1,-1-1,1 1,-1-1,1 0,-1 1,1-1,0 0,-1 1,1-1,-1 0,1 1,0-1,-1 0,1 0,0 0,-1 0,1 0,0 0,-1 0,45 1,102-26,-121 24</inkml:trace>
  <inkml:trace contextRef="#ctx0" brushRef="#br0" timeOffset="1267.132">1228 537,'33'-5,"17"-1,4-5,-3 0,-4 1,-7 3,-4-2,-3 0,-4 1,-6 3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00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38,'-17'31,"-6"106,15-80,1 0,4 0,2 1,3 15,-1 0,-2-64,0 0,0-1,1 1,0 0,1-1,0 1,1-1,-1 1,1-1,1 1,0-1,0 0,0 0,1-1,1 1,-1-1,1 1,0-2,1 1,-1 0,4 2,-6-8,1 0,-1 0,0 0,0-1,0 1,1-1,-1 0,0 0,1 0,-1 0,0 0,0-1,1 1,-1-1,0 0,0 0,0 0,0-1,0 1,0-1,0 1,0-1,-1 0,1 0,-1 0,3-3,55-69,82-242,-127 293,-12 40,-22 56,12-54,1 1,1 1,1-1,0 1,2 0,0 0,2-1,0 1,1 0,4 18,-5-37,1 1,0 0,-1-1,1 1,0 0,1-1,-1 1,0-1,1 0,-1 1,1-1,0 0,0 0,0 0,0 0,0-1,0 1,0 0,1-1,-1 1,0-1,1 0,0 0,-1 0,1 0,-1 0,1-1,0 1,0-1,-1 0,1 0,0 0,0 0,-1 0,1 0,2-1,2-1,1 0,-1 0,0-1,-1 0,1 0,0-1,-1 0,0 0,0 0,0-1,0 0,-1 0,2-2,16-25,-2 0,-1-2,-2 0,-1-1,-2-1,-1 0,-2-1,-1-1,-2-2,14-37,-15 52,0 0,-2-1,-1 0,-2 0,0-1,-1-10,-9 6,7 31,0-1,-1 1,1 0,0-1,-1 1,1 0,0-1,-1 1,1 0,0-1,-1 1,1 0,-1 0,1 0,0-1,-1 1,1 0,-1 0,1 0,-1 0,1 0,-1 0,1 0,-1 0,1 0,0 0,-1 0,1 0,-1 0,1 0,-1 0,1 0,-1 1,1-1,0 0,-1 0,1 1,-1-1,1 0,0 0,-1 1,1-1,0 0,0 1,-1-1,1 1,0-1,0 0,-1 1,1-1,0 1,0-1,0 0,0 1,-1-1,1 1,0-1,0 1,0-1,-10 20,1 1</inkml:trace>
  <inkml:trace contextRef="#ctx0" brushRef="#br0" timeOffset="1349.528">794 603,'0'-5,"0"3,0 7,0 8,0 5,0 6,0 2,-5 3,-1 1,0-1,1 1,-3-1,-1 0,2-1,6-4,4-12,1-7</inkml:trace>
  <inkml:trace contextRef="#ctx0" brushRef="#br0" timeOffset="2145.083">963 744,'255'-29,"-209"29,-66-18,1 9,15 6,-1 0,1 1,-1-1,1 1,-1 0,0 1,0-1,0 1,0 0,0 0,0 0,0 1,0 0,0 0,-5 1,8 1,0 0,1 0,-1 0,0 1,1-1,-1 0,1 1,0 0,0-1,0 1,0 0,0-1,1 1,-1 0,1 0,0 0,0-1,0 1,0 0,0 0,0 0,1-1,0 3,0 3,6 156,-7-164,0 1,0-1,0 1,0-1,0 1,0-1,0 0,0 1,0-1,0 1,1-1,-1 0,0 1,0-1,1 1,-1-1,0 0,0 1,1-1,-1 0,0 0,1 1,-1-1,0 0,1 0,-1 1,0-1,1 0,-1 0,1 0,-1 0,1 1,-1-1,0 0,1 0,-1 0,1 0,-1 0,1 0,-1 0,0 0,1 0,-1-1,1 1,-1 0,0 0,1 0,-1 0,1 0,-1-1,0 1,1 0,-1 0,0-1,1 1,-1 0,0-1,1 1,-1 0,0-1,0 1,1-1,-1 1,0 0,0-1,0 1,0-1,0 1,24-33,-20 28,56-113,-47 100</inkml:trace>
  <inkml:trace contextRef="#ctx0" brushRef="#br0" timeOffset="2531.321">1359 630,'15'-6,"-6"2,0-1,1 1,-1 0,1 1,0 0,0 1,0 0,0 1,1 0,-1 0,0 1,0 0,1 1,1 1,-11-2,1 0,-1 1,1 0,-1-1,1 1,-1 0,0-1,0 1,1 0,-1 0,0 0,0 0,0 0,0 1,0-1,0 0,0 0,0 1,-1-1,1 0,0 1,-1-1,1 1,-1-1,0 1,1-1,-1 1,0-1,0 1,0-1,0 1,0-1,0 1,-1-1,1 1,0-1,-1 1,1-1,-1 2,-33 56,27-49,-90 99,96-109,1 1,-1 0,0-1,1 1,-1 0,1 0,0-1,-1 1,1 0,0 0,-1 0,1 0,0-1,0 1,0 0,0 0,0 0,0 0,0 0,0 0,0-1,0 1,0 0,0 0,1 0,-1 0,0-1,1 1,-1 0,0 0,1 0,-1-1,1 1,0 0,-1-1,1 1,-1 0,1-1,0 1,0-1,-1 1,1-1,0 0,0 1,-1-1,1 1,0-1,0 0,0 0,0 0,0 0,-1 1,1-1,0 0,0 0,0-1,0 1,0 0,0 0,-1 0,2-1,58-1,30-17,-64 15</inkml:trace>
  <inkml:trace contextRef="#ctx0" brushRef="#br0" timeOffset="2900.674">1782 179,'24'0,"12"0,6 0,0 0,-2 0,-4 0,-2 0,-3 0,-6-4,-3-3,0 1,0 1,-2 7,-11 2,-6 1</inkml:trace>
  <inkml:trace contextRef="#ctx0" brushRef="#br0" timeOffset="3148.114">1838 490,'38'0,"18"0,4-5,-3-1,-7 0,-7-4,-6 0,-4 2,-4 2,-5 2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11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86 340,'14'0,"10"0,5 0,3 0,1 0,-1 0,-1 0,0 0,-2 0,0 0,-1 0,1 0,-1 0,0 0,0 0,0 0,0 0,-5 0</inkml:trace>
  <inkml:trace contextRef="#ctx0" brushRef="#br0" timeOffset="302.532">1 594,'19'5,"16"1,7-5,1-2,-2-2,1 1,-1-1,2-3,-1-2,-4 1,-3 2,-3 1,-2 2,-1 1,-1 1,0 0,-5 0</inkml:trace>
  <inkml:trace contextRef="#ctx0" brushRef="#br0" timeOffset="799.946">367 1,'-1'1,"1"0,-1 0,0 0,0 0,0 0,1 1,-1-1,1 0,-1 0,1 1,-1-1,1 0,0 1,0-1,-1 1,1-1,0 0,0 1,0-1,1 0,-1 1,0-1,0 0,1 1,-1-1,1 0,-1 1,1-1,0 0,-1 0,1 0,0 0,0 0,0 1,0-1,0-1,0 1,0 0,0 0,0 0,0 0,1 0,134 101,-82-66,37 15,-73-43,-1 1,1 0,-2 2,1 0,-2 0,1 2,-2 0,13 14,-23-23,-1 1,1 0,-1 0,0 0,-1 0,1 0,-1 1,0-1,0 1,-1-1,0 1,0 0,0 0,-1-1,1 1,-1 0,-1 0,1 0,-1 0,0-1,0 1,-1 0,0-1,0 1,0-1,-1 1,1-1,-1 0,0 0,-1-1,1 1,-5 3,-192 132,126-91,52-35,0 0,0 2,2 0,0 1,1 1,-5 7,14-12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23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26,'5'0,"7"0,5 0,5 0,3 0,3 0,1 0,1 0,-1 0,0 0,0 0,-5-5,-1-1,-1 0,1 1,-3 2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23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1,'28'4,"16"2,4-4,-2-4,-2 0,-6-1,-3 1,-8 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22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1,'0'681,"0"-671,-1 0,0-1,0 1,-1 0,0-1,0 1,-2-1,1 0,-1 0,-4 7,-1-2</inkml:trace>
  <inkml:trace contextRef="#ctx0" brushRef="#br0" timeOffset="516.787">433 114,'-215'208,"82"-110,132-95,1 1,0-1,0 1,0-1,0 1,0-1,1 1,-1-1,1 0,0 1,0-1,0 0,1 0,-1 1,1-1,-1 0,1 0,0-1,0 1,1 0,-1-1,0 1,1-1,0 0,-1 0,1 0,0 0,0 0,2 0,5 7,119 119,-99-88,-19-20</inkml:trace>
  <inkml:trace contextRef="#ctx0" brushRef="#br0" timeOffset="965.867">518 509,'156'0,"-153"0,-1 0,0 0,1-1,-1 1,0 1,1-1,-1 0,0 0,1 1,-1 0,0-1,0 1,1 0,-1 0,0 0,0 0,0 1,0-1,0 0,-1 1,1-1,0 1,-1 0,1 0,-1 0,1-1,-1 1,0 0,0 1,0-1,0 0,0 0,0 0,-1 1,1-1,-1 0,1 1,-1-1,0 0,0 1,0-1,0 0,-1 1,1-1,-1 0,1 1,-1-1,0 0,0 0,0 0,0 0,0 1,0-1,-2 1,-127 121,127-123,1 0,0 0,0 1,0-1,0 1,0-1,0 1,0 0,0 0,0 0,1 0,-1 0,1 0,0 0,0 1,0-1,0 0,0 1,0-1,0 1,1-1,-1 1,1-1,0 1,0 0,0-1,0 1,0-1,0 1,1-1,-1 1,1-1,0 1,0-1,0 1,0-1,0 0,0 0,1 1,-1-1,2 2,6-2,0 0,0-1,0 1,0-2,1 1,-1-1,0-1,0 0,0 0,0 0,0-1,0-1,0 0,-1 0,1 0,7-5,4-3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0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0,'38'0,"23"0,10 0,-2 0,-8 0,-10 0,-8 0,-7 0,-5 0,-3 0,-6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29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0,'7'25,"-2"1,0-1,-2 1,-1 0,-1 0,-1 0,-2 0,0 4,-34 200,7-44,27-175,0-5,0 1,0-1,1 1,0-1,1 1,-1 0,1-1,0 1,1 0,0 0,0-1,0 1,1-1,0 1,1 1,3-2</inkml:trace>
  <inkml:trace contextRef="#ctx0" brushRef="#br0" timeOffset="328.963">424 113,'-311'325,"244"-251,67-72,1-1,-1 1,0-1,1 1,-1-1,1 1,0-1,-1 0,1 1,0-1,0 0,0 1,0-1,0 0,0 0,0 0,0 0,1 0,-1 0,0 0,1 0,-1-1,0 1,1 0,-1-1,1 1,-1-1,1 0,-1 1,1-1,-1 0,1 0,0 0,-1 0,1 0,0-1,10 4,-6-1,1-1,1 0,-1 0,0 1,0 0,0 0,0 1,-1 0,1 0,-1 1,1 0,-1 0,0 0,-1 1,1 0,-1 0,0 0,0 1,0-1,-1 1,0 0,0 1,0-1,1 5,29 95,-23-87</inkml:trace>
  <inkml:trace contextRef="#ctx0" brushRef="#br0" timeOffset="585.062">622 536,'-15'28,"-4"16,1 3,4 0,3-4,5-4,2-4,3-4,1-1,0-2,1-5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28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1 199,'14'0,"10"0,6 0,2 0,0 0,0 0,0 0,-2 0,-1 0,0 0,0-5,-1-1,0-1,-5-2,-6-1</inkml:trace>
  <inkml:trace contextRef="#ctx0" brushRef="#br0" timeOffset="249.331">227 1,'-10'33,"-3"17,-4 9,1-1,3-6,4-6,3-2,3-3,2-4,1-4,1-2,-1-7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26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0,'-21'120,"13"203,9-198,-1-121,-1 0,0-1,1 1,0 0,0-1,0 1,0 0,0-1,1 1,0-1,0 1,0 0,0-1,0 0,1 1,-1-1,1 0,0 0,0 0,0 0,1 0,-1 0,1 0,-1-1,1 1,0-1,0 0,0 0,0 0,0 0,1-1,-1 1,0-1,1 0,-1 0,1 0,-1 0,1-1,0 1,3-1,6-5,0 0,0-1,-1-1,1 0,-1-1,-1 0,0-1,0 0,0-1,-1 0,-1 0,0-1,0 0,2-6,102-157,-113 175,0-1,0 1,1 0,-1-1,0 1,1 0,-1-1,1 1,-1 0,1-1,-1 1,1-1,-1 1,1-1,-1 1,1-1,0 0,-1 1,1-1,0 0,-1 1,1-1,0 0,-1 0,1 0,0 0,0 0,-1 0,1 0,0 0,0 0,-1 0,1 0,0 0,0 0,-1 0,1-1,0 1,-1 0,1-1,0 1,-1 0,1-1,0 1,-1-1,1 1,-1-1,1 1,-1-1,1 1,-1-1,0 0,1 1,-1-1,1 0,-1 1,0-1,0 0,0 1,1-1,-1 0,2 66,-3-55,0 0,1 0,0-1,1 1,0 0,0 0,1-1,1 1,-1-1,2 1,-1-1,1 0,2 3,-4-10,-1 0,1 0,0 0,0 0,0-1,0 1,0 0,0-1,0 0,0 1,1-1,-1 0,1 0,-1 0,0-1,1 1,0-1,-1 1,1-1,-1 0,1 0,-1 0,1 0,0 0,-1 0,1-1,-1 1,1-1,-1 0,1 0,-1 0,0 0,1 0,-1-1,0 1,0-1,0 1,1-2,71-75,26-144,-80 170,-16 42,0 0,0 0,-1-1,0 1,-1-1,0 1,-1-1,0 0,0 0,-1 0,-2-7,-9 5,5 19</inkml:trace>
  <inkml:trace contextRef="#ctx0" brushRef="#br0" timeOffset="303.021">849 537,'0'9,"0"9,0 5,0 4,0 2,0 1,0 1,0-6</inkml:trace>
  <inkml:trace contextRef="#ctx0" brushRef="#br0" timeOffset="980.775">1019 566,'28'-8,"1"1,0 1,0 2,1 1,19 1,-22-1,-27 3,0 0,-1 0,1 0,0 0,-1 0,1 0,0 0,-1 0,1 0,0 0,-1-1,1 1,0 0,0 0,-1 0,1 0,0 0,-1-1,1 1,0 0,0 0,0-1,-1 1,1 0,0 0,0-1,0 1,0 0,-1 0,1-1,0 1,0 0,0-1,0 1,0 0,0-1,0 1,0 0,0-1,0 1,0 0,0-1,0 1,0 0,0 0,0-1,0 1,0 0,1-1,-1 1,0 0,0-1,0 1,0 0,1 0,-1-1,0 1,0 0,1 0,-1 0,0-1,0 1,1 0,-1 0,0 0,0 0,1 0,-1 0,0-1,1 1,-83-47,80 48,1 0,-1 0,0 0,0 1,0-1,1 1,-1-1,1 1,-1 0,1-1,0 1,-1 0,1 0,0 0,0 0,0 0,1 0,-1 0,0 0,1 0,-1 0,1 1,0-1,0 0,0 0,0 0,0 1,0-1,1 0,-1 1,0-1,2 172,2-148,11-30,62-145,-64 131,-1 5</inkml:trace>
  <inkml:trace contextRef="#ctx0" brushRef="#br0" timeOffset="1470.441">1442 509,'137'1,"-134"-1,-1 0,0 1,1-1,-1 1,0-1,1 1,-1 0,0 0,0 0,0 0,0 0,0 1,0-1,0 1,0-1,-1 1,1-1,0 1,-1 0,0 0,1 0,-1 0,0 0,0 0,0 0,0 1,0-1,-1 0,1 0,-1 1,1-1,-1 0,0 1,0-1,0 0,0 1,0-1,-1 1,1-1,-1 0,1 0,-1 1,0-1,0 0,0 0,0 0,-1 0,1 0,0 0,-1 0,1 0,-1-1,0 1,0 0,-57 65,59-66,-1-1,0 1,1 0,0 0,-1-1,1 1,-1 0,1 0,0 0,0 0,-1 0,1 0,0-1,0 1,0 0,0 0,0 0,0 0,0 0,1 0,-1 0,0 0,0-1,1 1,-1 0,1 0,-1 0,0 0,1-1,-1 1,1 0,0-1,-1 1,1 0,0-1,-1 1,1-1,0 1,0-1,-1 1,1-1,0 1,0-1,0 0,0 1,0-1,-1 0,1 0,0 0,0 0,0 0,0 0,0 0,0 0,0 0,0 0,0-1,57 4,-9-15,-29 5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05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102 180,'5'-62,"-5"63,0-1,0 0,0 1,0-1,0 0,0 0,-1 1,1-1,0 0,0 1,0-1,-1 0,1 0,0 0,0 1,0-1,-1 0,1 0,0 0,-1 1,1-1,0 0,0 0,-1 0,1 0,0 0,-1 0,1 0,0 0,-1 0,1 0,0 0,-1 0,1 0,0 0,-1 0,1 0,0 0,-1 0,1 0,0 0,0 0,-1-1,1 1,0 0,-1 0,1 0,0-1,0 1,-1 0,1 0,0-1,0 1,0 0,0 0,-1-1,1 1,0 0,0-1,0 1,0 0,-11 28,-16 151,0 175,24-326,3-20,0 0,-1 1,0-1,-1 0,0 0,0 0,0 0,-1 0,0 0,-1-1,-1 2,12-54,10-42,4 0,3 2,4 0,4 2,3 2,4 1,22-30,-60 108,2-3,0 0,0 0,0 1,1-1,-1 1,1 0,0 0,1 0,-1 0,1 1,-1 0,1 0,5-3,-9 6,0 0,1 0,-1 0,0 0,0 0,0 0,0 0,0 1,0-1,1 0,-1 1,0-1,0 0,0 1,0-1,0 1,0 0,0-1,0 1,-1 0,1 0,0-1,0 1,-1 0,1 0,0 0,-1 0,1 0,-1 0,1 0,-1 0,1 0,-1 0,0 1,1-1,-1 0,0 0,0 0,0 0,0 1,4 52,-4-49,24 225,-22 30,-3-259,1 0,0 0,0 0,-1 1,1-1,0 0,0 0,0 0,0 0,1 0,-1 0,0 0,0 0,1 0,-1 0,0 0,1 0,-1 0,1 0,-1 0,1 0,0 0,-1 0,1-1,0 1,0 0,0 0,-1-1,1 1,0 0,0-1,0 1,0-1,0 0,0 1,0-1,0 0,0 1,0-1,0 0,1 0,-1 0,0 0,0 0,0 0,0 0,0 0,0-1,0 1,0 0,0-1,0 1,0 0,0-1,0 1,0-1,0 0,0 1,0-1,-1 0,1 0,0 1,0-1,-1 0,20-20,-1-1,-2-1,0-1,-2 0,0-1,-2 0,6-16,31-54,-27 53,-14 24,0 1,1 1,0 0,1 0,1 1,1 0,0 1,-13 14,0 1,0 0,0-1,0 1,-1-1,1 1,0-1,0 1,0-1,0 1,0-1,0 1,0 0,1-1,-1 1,0-1,0 1,0-1,0 1,1-1,-1 1,0-1,1 1,-1-1,0 0,1 1,-1-1,0 1,1-1,-1 0,1 1,-1-1,1 0,-1 1,1-1,-1 0,1 0,-1 0,1 1,-1-1,1 0,-1 0,1 0,-1 0,1 0,-1 0,1 0,0 0,-1 0,1 0,-1 0,1-1,-1 1,1 0,-1 0,1 0,-1-1,1 1,-1 0,1-1,-1 1,0 0,1-1,-1 1,1-1,-1 1,0 0,1-1,-1 1,-7 49,5-43,-6 58,2 1,3 1,4 44,0-37,26 68,-17-117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3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2 311,'0'-2,"-1"-1,1 0,0 1,0-1,0 0,0 1,0-1,0 0,1 1,-1-1,1 0,0 1,0-1,0 1,0-1,0 1,1 0,-1 0,1-1,-1 1,1 0,0 0,0 0,0 1,0-1,0 0,0 1,0-1,1 1,-1 0,2-1,8-5,0 1,1 0,-1 1,1 0,0 1,0 1,1 0,-1 1,1 0,-1 1,1 0,0 1,4 2,-15-3,-1 1,0 1,1-1,-1 0,0 1,1-1,-1 1,0 0,0-1,1 1,-1 0,0 0,0 1,0-1,0 0,0 1,-1-1,1 1,0 0,-1-1,1 1,-1 0,1 0,-1 0,0 0,0 0,0 0,0 1,0-1,-1 0,1 0,-1 1,1-1,-1 0,0 1,0 1,0 2,-1 1,0-1,0 1,0-1,-1 0,0 1,0-1,-1 0,0 0,0 0,0-1,-3 5,-165 192,166-196,0-1,-1 1,2 1,-1-1,1 0,0 1,1 0,-1 0,1 0,1 1,-1-1,1 1,1-1,-1 1,1 0,0-1,1 1,0 0,0 0,1-1,1 8,2-11,0 0,1 0,-1-1,1 0,0 1,0-1,0-1,0 1,0-1,1 0,-1 0,1 0,-1-1,1 0,0 0,-1-1,1 1,0-1,0 0,-1-1,1 1,0-1,0-1,2 0,112-43,-98 37</inkml:trace>
  <inkml:trace contextRef="#ctx0" brushRef="#br0" timeOffset="355.473">680 311,'-23'14,"1"1,1 1,0 1,2 0,0 2,1 0,0 1,2 1,0 1,2 0,0 0,2 2,-5 13,15-33,1 0,0 0,1 0,-1 0,1 0,-1 0,1 0,0 0,1 1,-1-1,1 0,0 0,0 0,0 0,1 0,-1 0,1 0,0-1,0 1,0-1,0 1,1-1,-1 0,1 0,0 0,0 0,0 0,1-1,-1 1,1-1,-1 0,1 0,0 0,-1 0,1-1,0 0,0 0,0 0,0 0,1 0,-1-1,0 0,0 0,0 0,0 0,0-1,3 0,13-4,0-1,0-1,0-1,-1-1,-1 0,0-2,0 0,-1-1,0 0,-1-2,0 0,-2 0,6-7,-1 0,-1 0,-1-1,0 0,-2-2,-1 0,0 0,-2-2,-1 1,7-25,-16 44,0 1,0-1,0 1,-1-1,0 0,0 0,-1 0,1 0,-1 0,-1 0,1 0,-1 1,0-1,0 0,0 0,-1 1,0-1,0 0,-1 1,0 0,1 0,-2 0,1 0,-1 0,1 0,-1 1,0 0,-1 0,1 0,-1 0,0 1,0 0,0 0,0 0,0 0,-1 1,1 0,-1 0,0 0,0 1,1 0,-1 0,0 1,-5-1,2 4,-1 0,2 0,-1 1,0 0,1 1,-1 0,1 0,1 1,-1 0,1 0,-4 4,-19 18</inkml:trace>
  <inkml:trace contextRef="#ctx0" brushRef="#br0" timeOffset="716.941">1046 311,'-17'11,"0"0,1 1,0 1,1 1,0 0,1 1,1 0,1 1,0 1,0-1,2 2,0 0,-3 11,12-26,0 0,1 1,-1-1,1 1,0-1,0 1,0-1,0 1,1-1,-1 1,1-1,0 0,0 1,0-1,1 0,-1 0,1 0,-1 0,1 0,0 0,0 0,1-1,-1 1,0-1,1 1,0-1,-1 0,1 0,0 0,0 0,0-1,0 1,1-1,-1 0,0 0,1 0,-1 0,0-1,1 1,-1-1,1 0,-1 0,1 0,-1 0,1-1,-1 1,0-1,1 0,1-1,12 0,0-1,-1-1,1-1,-1 0,0-1,0-1,-1 0,0-1,0-1,-1 0,0-1,-1-1,0 0,-1-1,0 0,0-1,6-10,-9 12,0 0,-1-1,-1 0,0-1,-1 1,0-2,-1 1,0 0,-1-1,-1 0,0 0,0 0,-2 0,0 0,0-1,-2 1,0 0,0 0,-1 0,-1 0,-2-6,4 16,-1-1,0 1,0 0,0-1,-1 1,1 0,-1 1,0-1,0 0,-1 1,1-1,-1 1,0 0,1 1,-1-1,0 0,-1 1,1 0,0 0,-1 0,1 1,-1 0,1-1,-1 2,0-1,0 0,1 1,-1 0,0 0,0 0,1 1,-1 0,0 0,1 0,-1 0,0 1,1-1,0 1,-1 0,1 1,0-1,0 1,0 0,1 0,-4 3,-12 9</inkml:trace>
  <inkml:trace contextRef="#ctx0" brushRef="#br0" timeOffset="1137.125">1526 1,'0'396,"-30"-152,49-283,-14 16</inkml:trace>
  <inkml:trace contextRef="#ctx0" brushRef="#br0" timeOffset="1439.931">1809 85,'-111'95,"4"5,3 7,101-104,2-2,0 0,-1-1,1 1,0 0,0-1,0 1,-1 0,1 0,0 0,0 0,0 0,1 0,-1 0,0 0,0 1,1-1,-1 0,0 0,1 1,-1-1,1 0,0 1,-1-1,1 0,0 1,0-1,0 1,0-1,0 0,0 1,0-1,1 1,-1-1,0 0,1 1,-1-1,1 0,0 0,-1 1,1-1,0 0,0 0,-1 0,1 0,0 0,0 0,1 1,130 24,-124-23,0-1,1 1,-2 1,1-1,0 1,-1 1,1-1,-1 1,-1 0,1 1,-1 0,0 0,0 0,0 1,-1 0,1 2,7 8</inkml:trace>
  <inkml:trace contextRef="#ctx0" brushRef="#br0" timeOffset="1986.212">2120 396,'-2'-5,"0"0,0 1,0 0,-1-1,1 1,-1 0,0 0,0 0,0 1,-1-1,0 1,1 0,-1 0,0 0,0 0,0 1,-1 0,1 0,-1 0,1 0,-1 0,0 1,1 0,-1 0,0 1,0-1,0 1,0 0,0 0,0 0,1 1,-1 0,-5 1,2 2,-1 0,0 0,1 1,0 0,0 0,1 1,0 0,0 1,0-1,0 1,1 1,1-1,-1 1,1 0,0 0,1 1,0-1,0 1,1 0,0 0,1 0,-1 0,2 1,-1 4,2-7,1-1,-1 0,1 0,1 0,-1 0,1 0,0 0,0-1,1 1,0 0,0-1,0 0,0 0,1 0,0 0,0 0,0-1,1 0,-1 0,1 0,0 0,0-1,1 0,-1 0,1 0,-1-1,1 1,0-2,0 1,0 0,0-1,0 0,0-1,0 1,1-1,-1-1,0 1,0-1,0 0,5-1,153-65,-162 67,1-1,-1 0,0 1,0 0,1-1,-1 1,0 0,0 0,1 0,-1 1,0-1,0 0,0 1,1 0,-1-1,0 1,0 0,0 0,0 0,0 0,0 1,0-1,-1 0,1 1,0-1,-1 1,1 0,-1 0,0-1,1 1,-1 0,0 0,0 0,0 0,0 0,-1 1,1-1,0 1,8 90,-9-87,0 44,2-9,-3-1,-1 0,-2 0,-1 0,-11 38,3-36,11-26,-2-1,0 1,0-1,-2 0,0 0,-1-1,0 0,-1 0,0 0,-2-1,1-1,-1 1,-1-2,0 1,-3 0,13-11,0 0,-1 0,1 0,0 0,0 0,-1 0,1-1,0 1,-1-1,1 1,-1-1,1 1,-1-1,1 0,-1 0,1 0,-1 1,1-2,-1 1,1 0,-1 0,1 0,-1-1,1 1,-1-1,1 1,-1-1,1 1,0-1,-1 0,1 0,0 0,0 0,0 0,-1 0,1 0,0 0,0 0,0 0,1-1,-1 1,0 0,0-1,1 1,-1 0,1-2,-15-69,17 49,2 0,0 0,1 1,1-1,1 1,1 1,1-1,1 2,1-1,0 1,15-17,-17 23,0 0,1 1,1 0,0 1,1 1,0-1,1 2,0 0,1 0,0 1,0 1,1 1,0 0,0 0,1 2,-1 0,1 1,1 0,0 1,7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1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36,'226'-11,"-72"-13,-142 24</inkml:trace>
  <inkml:trace contextRef="#ctx0" brushRef="#br0" timeOffset="303.381">30 234,'19'-5,"11"-1,6 0,-4-4,-3 0,0 2,-2 2,0 2,1 2,-1 1,1 1,-5 5,-6 1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1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1,'0'5,"-5"1,-1 5,0 5,-4 5,0 3,-3 3,1 6,-3 3,-3-1,1-1,-1-2,-3-1,3-1,-1-1,-1-1,2 0,4-4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31 191,'-4'7,"0"0,0 0,1 1,0 0,0-1,1 1,0 0,0 1,1-1,0 0,0 0,1 0,0 1,1 5,-1 0,18 160,-12-139,-5-25,0 1,0-1,1 0,1 0,0 0,0-1,1 1,0-1,1 1,0-1,0 0,1-1,5 6,-9-13,0 0,1-1,-1 0,0 1,1-1,-1 0,0 0,1 0,-1 0,0-1,1 1,-1-1,0 1,1-1,-1 0,0 0,0 0,0 0,0 0,0 0,0-1,0 1,0-1,0 1,-1-1,1 0,-1 0,1 1,-1-1,0 0,0 0,1-1,-1 1,-1 0,1-1,24-36,-3-1,-1-2,-2 0,12-42,-21 57,12-30,-3 0,-2-1,-3-1,-2 0,-1-18,-34 234,18-64,3 1,4-1,5 1,15 72,-8-57,-5 0,-4 1,-6 22,2-121,-1-1,0 1,-1-1,0 0,-1 1,0-1,0 0,-1 0,0 0,-1 0,0 0,-1-1,0 0,-1 0,1 0,-5 3,7-10,0-1,0 0,0 0,0 0,-1-1,1 1,0-1,-1 0,1 0,0 0,-1 0,1 0,0-1,0 0,-1 1,1-1,0 0,0-1,0 1,0-1,0 1,0-1,1 0,-1 0,0 0,1 0,0 0,-1-1,1 1,0-1,0 0,0 1,1-1,-1 0,1 0,-1 0,1 0,0 0,0-1,0 1,1 0,-1 0,1-1,0 0,-7-30,2 0,2 0,0 0,3 0,1-1,4-23,-3 31,2-1,1 2,1-1,2 0,7-17,-8 26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1,'-5'34,"-1"15,-1 5,2-2,7-11,2-6,1-10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30,'19'-5,"12"-1,4 0,2 1,-1 1,-2 2,-1 1,-2 0,-2 1,0 0,-6 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0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0,'44'5,"28"1,6 0,1-1,-10-1,-10-2,-17-1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28,'34'-4,"15"-3,5 1,-2 2,-6 0,-10 2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6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11 135,'-1'0,"0"-1,0 0,0 0,1 1,-1-1,0 0,1 0,-1 0,1 0,-1 0,1 0,-1 0,1 0,0 0,-1 0,1 0,0 0,0 0,0 0,0 0,0 0,0-1,0 1,0 0,0 0,1 0,-1 0,0 0,1 0,-1 0,1 0,-1 0,1 0,-1 0,1 1,0-1,-1 0,1 0,0 0,0 1,0-1,-1 0,1 1,0-1,0 1,0-1,0 1,0-1,1 1,12-10,1 0,0 2,1 0,0 0,1 2,-1 0,1 0,0 2,0 0,3 1,17-6,-34 7,0 1,1 0,-1 0,0 0,0 0,0 0,1 0,-1 1,0 0,1-1,-1 1,0 0,1 1,-1-1,0 1,1-1,-1 1,0 0,0 0,0 1,0-1,0 1,0-1,0 1,0 0,0 0,-1 0,1 0,-1 1,0-1,1 1,-1-1,0 1,-1 0,1 0,0 0,-1 0,0 0,1 0,-1 0,-1 1,1-1,0 0,-1 0,1 1,-1 0,-1 4,0 0,-1 0,0-1,0 1,0-1,-1 1,0-1,-1 0,1 0,-1 0,-1-1,-3 6,-29 60,37-67,0-1,1 0,-1 0,1 0,0 0,0 0,1 0,-1 0,1 0,0 0,0 0,0-1,0 1,1-1,-1 0,1 0,0 0,0 0,0 0,1 0,-1-1,1 1,-1-1,1 0,0 0,-1-1,1 1,0-1,0 0,0 0,1 0,-1 0,2-1,28 15,-30-14,1 0,-1 1,0-1,1 1,-1 0,0 0,0 1,0-1,-1 1,1 0,0 0,-1 0,0 0,0 1,0-1,0 1,0 0,-1 0,0 0,0 0,0 0,0 0,-1 1,1-1,-1 0,0 1,0-1,-1 1,0 0,1-1,-1 1,-1 0,1-1,-1 1,0-1,0 1,-1 3,-8 3,-1 0,0 0,0-1,-1-1,-1 0,1 0,-1-1,-1-1,0 0,1-1,-2-1,1 0,-1-1,0 0,0-1,-13 1,-12 5,31-7,4 1,0-1,0-1,0 1,0-1,-1 0,1 0,-1 0,1-1,0 0,-1 0,1 0,-1-1,1 0,0 0,-1 0,1-1,0 0,0 1,-4-4,2-7,7 1</inkml:trace>
  <inkml:trace contextRef="#ctx0" brushRef="#br0" timeOffset="949.082">659 644,'2'-15,"1"-1,0 1,1-1,0 1,2 1,0-1,0 1,1 0,1 0,0 1,1 0,1 0,0 1,0 0,1 1,1 0,0 1,0 0,12-6,-22 15,0 0,0 1,0-1,0 1,0 0,0-1,0 1,0 0,0 0,0 0,0 0,0 1,0-1,0 0,0 1,0 0,-1-1,1 1,0 0,0 0,0 0,-1 0,1 0,0 0,-1 1,1-1,-1 1,0-1,1 1,-1-1,0 1,0 0,0-1,0 1,0 0,0 0,-1 0,1 0,-1 0,1 0,-1-1,0 1,1 2,-1-1,0-1,1 0,-1 1,1-1,0 0,-1 0,1 0,0 1,1-1,-1 0,0 0,0 0,1-1,-1 1,1 0,0 0,-1-1,1 1,0-1,0 0,0 1,0-1,0 0,0 0,1 0,-1 0,0-1,0 1,1-1,-1 1,0-1,1 0,-1 0,0 0,1 0,-1 0,1 0,1-1,53-31,-53 28,0 1,1-1,0 1,-1 0,1 0,1 0,-1 1,0 0,0 0,1 0,-1 1,1 0,0 0,-1 0,1 1,5-1,-8 4,1 1,-1-1,0 1,0-1,0 1,-1 0,1 0,-1 0,0 0,0 0,0 1,-1-1,1 0,-1 1,0-1,-1 1,1 0,-1-1,0 1,0 0,0-1,0 1,-1 0,0-1,0 1,0-1,-1 1,0 0,-6 22,6-21,-1 0,1 0,0 1,0-1,1 1,0-1,0 1,1-1,0 1,0 0,0-1,1 1,0-1,0 1,1-1,-1 1,3 3,7 7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0,'0'14,"-5"10,-1 6,-5 2,0 0,-4 0,2 0,-3-2,-2-1,0 0,0-5,2-2,0 0,2-4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9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31 134,'-25'167,"23"-157,0 1,1 0,0 0,1 0,1 0,-1 0,2 0,0-1,0 1,0 0,2-1,-1 1,1-1,1 0,0-1,0 1,1-1,0 0,1 0,0-1,0 1,1-2,3 4,-9-10,0-1,0 1,0 0,0 0,0-1,1 0,-1 1,0-1,0 0,1 0,-1 0,0 0,0 0,1-1,-1 1,0-1,0 1,0-1,0 0,0 0,0 0,0 0,0 0,0 0,0-1,0 1,0-1,-1 1,1-1,-1 0,1 1,-1-1,0 0,1-1,36-71,-36 69,125-391,-113 352,-8 84,-7 54,-2 20,6 1,7 29,1-56,-4 0,-5 0,-3 1,-11 77,6-117,1-4,-2 1,-2-1,-2-1,-9 23,20-65,0-1,-1 1,1-1,0 1,0-1,0 0,-1 1,1-1,-1 0,1 1,-1-1,0 0,1 1,-1-1,0 0,0 0,0 0,0 0,0 0,0 0,0 0,0 0,0 0,-1-1,1 1,0 0,-1-1,1 1,0-1,-1 1,1-1,0 0,-1 0,1 1,-1-1,1 0,-1 0,1 0,0-1,-1 1,1 0,-1 0,1-1,0 1,-1-1,1 1,0-1,0 0,-1 1,1-1,0 0,0 0,0 0,0 0,0 0,0 0,0 0,0 0,0-1,-8-18,2 0,0-1,1 1,1-1,1-1,1 1,0-1,2 1,1-1,0 1,2-1,0 0,2 1,2-9,0-3,1 0,1 1,2 0,1 1,1 0,2 1,1 0,1 1,2 1,2-1,-8 11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84,'72'-64,"-68"61,0 1,0 0,0 0,1 0,-1 0,1 1,-1-1,1 1,-1 0,1 1,0-1,0 1,-1 0,1 0,0 0,-1 1,1 0,0 0,-1 0,1 0,2 2,-6 0,-1 0,0 0,0 0,0 0,0 1,0-1,0 0,-1 0,0 0,0 0,0 0,0 0,0 0,0 0,-1-1,1 1,-1 0,0-1,0 1,0-1,0 0,-2 3,0-1,-34 43,-27 51,64-95,0-1,0 0,0 0,0 1,1-1,0 0,-1 0,1 1,0-1,0 1,0-1,0 0,0 1,1-1,-1 0,1 1,0-1,-1 0,1 0,0 1,0-1,0 0,1 0,-1 0,0 0,1-1,0 1,-1 0,1-1,0 1,0-1,0 1,0-1,0 0,0 0,0 0,0 0,0 0,1 0,1 0,4 1,-1 0,1-1,0 0,0 0,0-1,1 0,-1-1,0 1,0-2,-1 1,7-3,10-3,-4 1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1 459,'10'0,"7"0,6 0,4 0,3 0,0 0,0-5,0-2,-1 1,0 1,0 2,-1 0,-4 2</inkml:trace>
  <inkml:trace contextRef="#ctx0" brushRef="#br0" timeOffset="248.497">1 713,'29'0,"19"0,6 0,-1-5,-6-2,-4-4,-7 0,-3 1,-3-2,-1 1,-2 3,0-3,0 1,-4 2</inkml:trace>
  <inkml:trace contextRef="#ctx0" brushRef="#br0" timeOffset="600.434">1073 176,'-31'21,"1"1,2 2,0 1,1 1,2 1,0 1,2 1,2 2,0 0,-8 19,24-37,0-1,0 1,1 0,1 0,0 0,1 0,1 1,0-1,0 1,2-1,-1 1,2 1,-1-10,0 1,0-1,0 0,1 0,0 0,0 0,0 0,1 0,-1 0,1-1,0 1,1-1,-1 0,1 0,0 0,0 0,0-1,0 0,0 0,1 0,0 0,-1 0,1-1,0 0,0 0,1-1,-1 1,0-1,0 0,6 0,16-2,1 0,-1-2,1-1,-1-2,0 0,-1-2,0-1,0 0,-1-2,0-2,-1 0,0-1,-1-1,-1-2,1 0,0 0,0-1,-2 0,0-2,-1 0,-1-2,0 0,-2-1,-1 0,-1-2,-1 0,-1 0,-1-1,-1-1,-2 0,-1 0,1-7,-7 27,0-1,-1 1,0-1,-1 0,1 1,-1-1,-1 0,0 1,0-1,0 1,-1-1,0 1,0 0,-1 0,0-1,0 2,-1-1,1 0,-2 1,1 0,-1 0,0 0,0 0,0 1,-1 0,0 0,0 0,0 1,-1 0,1 0,-1 1,0-1,0 1,0 1,-1 0,0 0,-11-2,0 2,0 0,0 2,-1 0,1 1,0 0,0 2,0 1,0 0,0 1,1 1,-10 5,-15 8</inkml:trace>
  <inkml:trace contextRef="#ctx0" brushRef="#br0" timeOffset="936.823">622 515,'8'-6,"1"0,0 0,0 1,1 0,0 1,0 0,0 1,0-1,0 2,1 0,-1 0,1 1,-1 0,1 1,-1 0,1 0,0 1,-1 1,1 0,-1 0,5 3,59 3,480-6,-201-30,-207-3,-129 23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 0,3 0,1 0,-1 0,-1 0,0 0,-6-5,-3-2,0 1,1 1,2 2,1 0,-4 2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0,'33'5,"17"1,4-5,-2-2,-6-2,-5 1,-5-1,-4 2,-7 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1,'273'0,"-413"17,45-5,300-24,-183 6,-2 1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1,'-2'1,"0"0,0 1,0-1,0 1,1 0,-1-1,1 1,-1 0,1 0,0 0,-1 0,1 0,0 0,0 0,1 1,-1-1,0 0,1 1,-1-1,1 0,0 1,0-1,0 0,0 1,0 0,0 0,-4 63,4-1,2 1,3 0,3-1,3 0,16 54,4-40,-30-77,0-1,0 1,0-1,0 0,0 0,0 1,0-1,1 0,-1 0,0 0,1 0,-1 0,0-1,1 1,-1 0,1-1,0 1,-1-1,1 1,-1-1,1 0,0 1,-1-1,1 0,0 0,-1 0,1-1,-1 1,1 0,0-1,-1 1,1-1,-1 1,1-1,-1 0,1 1,-1-1,0 0,1 0,-1 0,0 0,0 0,1-1,-1 1,0 0,0 0,0-1,-1 1,1-1,11-14,-2 0,0-1,-1 0,0-1,-2 0,0 0,-1-1,0-4,7-15,121-349,-115 333,-12 82,-10 729,14-605,-5-104,-2 0,-3 0,-1 1,-3-1,-2 0,-7 31,8-62,3-6,-1-1,0 0,0 0,-1 0,0-1,-1 1,0-1,-1 0,1 0,-2 0,1 0,-1-1,-1 0,0 0,0-1,0 0,-2 1,7-7,0 0,0 0,-1 0,1 0,0-1,-1 1,1-1,-1 1,1-1,0 0,-1 0,1 0,-1 0,1-1,-1 1,1-1,0 1,-1-1,1 0,0 0,0 0,-1 0,1 0,0 0,0-1,0 1,0-1,0 1,1-1,-1 0,0 0,1 0,0 0,-1 0,1 0,0 0,0 0,-1-2,-27-90,25 50,3 1,1-1,2 0,3 1,1 0,2 0,1 0,3 1,14-34,-13 46,0 5</inkml:trace>
  <inkml:trace contextRef="#ctx0" brushRef="#br0" timeOffset="539.518">566 508,'13'-7,"-1"1,1 0,0 1,0 1,1 0,0 0,-1 1,1 1,0 0,6 1,-18 1,0 0,0 0,0 0,0 1,0-1,0 1,0-1,0 1,0 0,-1-1,1 1,0 0,0 0,-1 0,1 1,0-1,-1 0,1 1,-1-1,0 1,1-1,-1 1,0-1,0 1,0 0,0 0,0 0,-1-1,1 1,0 0,-1 0,1 0,-1 0,0 0,0 0,0 0,0 0,0 0,0 0,0 0,-1 0,1 0,-1 0,0 2,-37 81,37-84,0-1,-1 1,1 0,0 0,0 0,0 0,0 0,0 1,0-1,0 0,0 0,1 1,-1-1,0 0,1 1,-1-1,1 1,-1-1,1 1,0-1,0 1,0-1,0 1,0-1,0 1,0-1,0 1,0-1,1 1,-1-1,0 1,1-1,0 0,-1 1,1-1,0 0,0 1,-1-1,1 0,0 0,0 0,1 0,-1 1,0-2,0 1,0 0,1 0,-1 0,0-1,1 1,-1 0,0-1,1 1,-1-1,1 0,6 2,100 31,-106-32,1 0,-1 0,0 0,0 0,1 1,-1-1,0 1,0-1,0 1,0 0,-1 0,1 0,0 0,-1 0,0 0,1 0,-1 0,0 1,0-1,0 1,0-1,-1 0,1 1,0 0,-1-1,0 1,0-1,0 1,0-1,0 1,0-1,-1 1,1 0,-1-1,0 0,0 1,0-1,0 1,0-1,0 1,-7 6,0 1,0-1,-1-1,0 0,-1 0,1-1,-1 0,-1 0,1-1,-1-1,0 0,-1 0,1-1,-1 0,0-1,0-1,0 0,-8 0,-9 5,26-6,-1 0,1 0,-1 0,0 0,1 0,-1-1,0 0,0 0,1 0,-1 0,0-1,0 1,1-1,-1 0,1 0,-1 0,1-1,-1 1,-8-10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1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382 0,'-24'2,"1"0,-1 2,1 1,0 0,1 2,-1 0,1 2,0 0,1 2,1 0,-1 1,-2 4,16-11,0 0,0 0,1 1,0 0,0 0,0 1,1 0,0 0,0 0,1 0,0 1,0-1,0 1,1 0,1 1,-1-1,1 0,1 1,-1-1,2 1,-1-1,1 1,0 0,1-1,0 1,0-1,1 1,0-1,1 0,-1 0,2 0,3 7,-4-9,1-1,1 0,-1-1,0 1,1-1,0 0,0 0,0 0,1-1,-1 0,1 0,0 0,0-1,0 0,0 0,0 0,0-1,1 0,-1 0,0 0,1-1,-1 0,1-1,-1 1,0-1,0 0,1-1,0 0,24-3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2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87,'-6'2,"0"0,0 0,0 0,1 1,-1 0,1 0,0 0,0 1,0 0,0-1,1 2,0-1,0 1,0-1,0 1,0 0,1 0,0 1,0-1,0 2,-9 18,0 1,2 0,1 1,1 0,1 0,1 1,0 16,4-32,2-1,-1 0,2 1,0-1,0 0,1 1,0-1,0 0,2 0,-1-1,4 7,-5-13,-1 0,1-1,0 1,1-1,-1 0,0 1,1-1,0 0,0 0,0-1,0 1,0-1,0 1,1-1,-1 0,1 0,-1-1,1 1,0-1,0 1,0-1,0-1,0 1,0 0,0-1,0 0,0 0,0 0,0 0,0-1,0 0,0 0,3-1,11-6,-1 0,0-2,0 0,-1-1,-1 0,0-2,0 0,-1 0,-1-1,0-1,0-2,-13 17,14-17,-1-1,-1 0,0-1,-1 0,-2 0,0-2,0 1,-2-1,-1 0,-1 0,2-17,-5 31,-1 0,-1 0,1-1,-2 1,1 0,0 0,-1 0,-1-1,1 1,-1 0,0 1,-1-1,0 0,0 1,0-1,-1 1,0 0,0 0,0 0,-1 1,0 0,0-1,0 2,-1-1,1 1,-1-1,0 2,-1-1,1 1,-1 0,1 0,-1 0,0 1,0 1,0-1,0 1,0 0,0 0,-1 1,1 0,0 0,0 1,-6 1,-2 2,1 2,0 0,0 0,0 1,1 1,-1 0,2 1,0 1,0 0,0 0,-9 12,-2 3</inkml:trace>
  <inkml:trace contextRef="#ctx0" brushRef="#br0" timeOffset="638.892">592 398,'0'4,"-5"3,-1 4,-1 5,7-5,8-9,-3-5,-1 3,-7 1,-3 6,0 1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5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147 170,'-8'2,"0"1,1 1,-1-1,1 1,0 0,0 1,0 0,1 0,0 0,0 1,0 0,1 0,-1 0,2 1,-1 0,1 0,0 0,0 0,1 1,0-1,0 1,1 0,0 0,0 0,1 0,-1 5,-3 11,1 1,2 0,0-1,1 1,2 0,0 0,2 0,2 7,-5-27,1 0,0 0,-1 0,2-1,-1 1,1 0,-1 0,1-1,0 1,1-1,-1 1,1-1,0 0,0 0,0 0,1-1,-1 1,1-1,0 0,0 0,0 0,0 0,1-1,-1 1,1-1,-1 0,1-1,0 1,0-1,0 0,0 0,0-1,0 1,0-1,0 0,0 0,0-1,2 0,9-6,0-2,0 1,-1-2,0 0,-1-1,0 0,0-1,-1-1,-1 0,0-1,2-4,0 1,-1-1,-1-1,0 0,-1 0,-1-1,-1 0,-1-1,-1 0,1-5,-7 21,1-1,-1 1,0-1,0 1,-1-1,1 0,-1 1,0-1,-1 1,0-1,1 1,-2-1,1 1,-1-1,0 1,0 0,0 0,-1 0,1 0,-1 0,-1 1,1-1,-1 1,1 0,-1 0,0 0,-1 0,1 1,-1-1,1 1,-1 1,0-1,0 1,0-1,-1 1,1 1,0-1,-1 1,0 0,-97-4,73 5</inkml:trace>
  <inkml:trace contextRef="#ctx0" brushRef="#br0" timeOffset="603.73">514 113,'254'1,"-252"-1,1 0,0 1,-1-1,1 1,-1-1,1 1,-1 0,1 0,-1 0,0 0,1 0,-1 1,0-1,0 1,0-1,0 1,0 0,0 0,-1 0,1 0,-1 0,1 0,-1 0,0 0,1 1,-1-1,0 0,-1 1,1-1,0 1,-1-1,1 1,-1 0,0-1,0 1,0-1,0 1,0 0,-1-1,1 1,-1 0,-34 106,-44 101,28-72,47-130</inkml:trace>
  <inkml:trace contextRef="#ctx0" brushRef="#br0" timeOffset="802.776">429 451,'34'0,"20"-4,6-3,-2 1,-2 2,-5 0,-7 2,-6 1,-4 1,-4 0,-2 0,-5 0</inkml:trace>
  <inkml:trace contextRef="#ctx0" brushRef="#br0" timeOffset="3141.22">1107 85,'1'-4,"7"-11,-10 22,-3 1,1 0,0 1,0-1,1 1,0 0,1 0,-1 0,2 1,-1-1,2 0,-1 1,1-1,0 0,1 1,0-1,1 0,0 1,0-1,1 0,0-1,1 1,0 0,0-1,0 0,1 0,6 7,-9-13,1 0,0-1,0 1,-1 0,1-1,0 1,1-1,-1 0,0 0,0 0,0-1,0 1,1-1,-1 0,0 1,1-2,-1 1,0 0,0-1,1 1,-1-1,0 0,0 0,0 0,0 0,0-1,0 1,0-1,0 0,0 0,10-10</inkml:trace>
  <inkml:trace contextRef="#ctx0" brushRef="#br0" timeOffset="3453.44">1388 0,'-12'16,"0"0,0 1,2 1,0 0,1 0,1 0,1 1,1 1,0-1,1 1,-23 138,-6 50,6-27,23-162</inkml:trace>
  <inkml:trace contextRef="#ctx0" brushRef="#br0" timeOffset="4335.056">1501 762,'1'-14,"0"0,1 1,1-1,0 0,1 1,0 0,1 0,1 0,0 1,0-1,1 2,1-1,0 1,1 0,0 0,0 1,1 1,3-3,35-37,90-70,-137 118,-1 1,1-1,0 0,0 1,0-1,-1 1,1-1,0 1,0-1,0 1,0 0,0 0,0-1,0 1,0 0,0 0,0 0,0 0,0 0,0 0,0 0,0 0,0 1,0-1,0 0,0 0,0 1,0-1,-1 1,1-1,0 1,0-1,0 1,0 0,-1-1,1 1,0 0,-1-1,1 1,0 0,-1 0,1 0,-1 0,0 0,1-1,-1 1,1 0,-1 0,0 0,0 0,0 0,0 0,0 0,0 0,0 0,0 0,0 0,0 1,-7 61,-14 85,21-147,0 1,0-1,-1 0,1 0,0 1,0-1,0 0,0 0,1 1,-1-1,0 0,0 0,1 0,-1 1,1-1,-1 0,1 0,-1 0,1 0,0 0,0 0,-1 0,1 0,0 0,0 0,0 0,0-1,0 1,0 0,0-1,0 1,1-1,-1 1,0-1,0 1,0-1,1 0,-1 0,0 1,0-1,1 0,-1 0,0 0,0 0,1-1,-1 1,0 0,0 0,0-1,1 0,57-34,86-82,-143 115,0 1,-1 0,1 0,0 0,0 0,0 0,0 0,0 0,0 1,0-1,0 1,0-1,0 1,0 0,0 0,0 0,1 0,-1 0,0 0,0 1,0-1,0 1,0 0,0-1,0 1,0 0,0 0,-1 0,1 0,0 1,0-1,-1 0,1 1,-1-1,1 1,-1-1,0 1,1 0,-1 0,0 0,0-1,0 1,-1 0,1 0,0 0,-1 0,1 2,2 7,0 1,0 0,-1 0,-1-1,0 1,0 0,-1 0,-1 0,0 0,-1 0,0 0,0 0,-2 1,-3 23,10 37,3-54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45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0,'-5'15,"-6"8,-2 7,-2-3,-5-1,2 0,-1 0,-3 1,-1 1,-2-1,-2 1,4 1,1-6,4-1,5-4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8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29,'5'0,"6"0,7 0,4 0,4 0,1 0,3 0,-1 0,0-5,1-1,-2 0,1 1,0 1,-1 2,-5 1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29,'33'0,"17"-5,4-2,-3 1,-4 1,-6 2,-10 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5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58,'-4'7,"0"0,0 1,1-1,0 1,0 0,1-1,0 1,0 0,1 0,0 1,1-1,-1 0,2 0,0 6,-2 2,-27 280,2-135,2-61,21-93,0-8</inkml:trace>
  <inkml:trace contextRef="#ctx0" brushRef="#br0" timeOffset="387.268">1 30,'10'0,"7"0,6 0,4 0,3 0,0 0,0-5,0-1,-1 0,0 1,0 1,0 2,-1 1,0 1,0 0,0 0,0 0,-4 0</inkml:trace>
  <inkml:trace contextRef="#ctx0" brushRef="#br0" timeOffset="2105.224">85 396,'10'0,"8"0,5-4,4-3,2 1,1 2,1 0,-1 2,-1 1,-5 5,-1 2,-6 1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5,'-17'0,"-1"-2,0 0,0 1,0 2,0 0,0 0,0 2,0 0,0 1,1 1,-1 1,1 0,1 1,-1 1,1 0,1 2,-1 0,-5 5,4 5,1 0,1 0,1 2,1-1,1 2,0 0,2 0,1 1,1 0,1 1,1 0,1 0,1 0,2 1,0-1,1 1,2-1,1 1,3 14,-3-26,0 1,1-1,1-1,0 1,1 0,0-1,1 0,0 0,1-1,1 0,0 0,0-1,2 0,-1 0,1-1,0 0,9 5,-12-11,1-1,-1-1,0 1,1-1,0 0,-1-1,1 0,0 0,0-1,0 0,0 0,-1-1,1 0,0 0,0-1,-1 0,1 0,-1-1,0 0,1 0,-2-1,1 0,0 0,-1-1,1 1,-1-1,-1-1,1 1,-1-1,0 0,0 0,0-1,-1 1,0-1,0 0,-1 0,0 0,0-1,-1 1,0-1,1-7,0 6,-1 0,0 0,0 0,-1-1,0 1,-1 0,0-1,0 1,-1-1,0 1,-1 0,0 0,0 0,-1 0,0 0,-1 0,0 1,0-1,-1 1,0 0,0 1,-1-1,-4-4,6 7,0-1,-1 1,1 0,-1 0,0 0,-1 0,1 1,-1 0,0 0,0 1,0-1,0 1,-1 1,1-1,-1 1,0 0,1 0,-1 1,0 0,0 1,0-1,0 1,0 0,0 1,0 0,0 0,0 0,1 1,-1 0,0 1,1-1,-1 1,1 0,-2 2,-46 68,44-48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262 111,'-26'14,"0"3,1 0,1 1,1 1,1 1,-16 20,29-31,1 1,1 1,-1-1,2 1,0 0,0 1,1 0,0 0,1 0,1 0,0 1,0-1,1 1,1 0,0-1,1 1,0 1,1-7,1 0,0-1,0 1,0-1,1 0,0 0,0 0,1 0,0 0,0-1,0 0,0 0,1 0,0 0,0 0,0-1,1 0,-1 0,1-1,0 0,0 0,0 0,1 0,-1-1,1 0,-1-1,1 1,0-1,-1-1,1 1,0-1,0 0,-1 0,1-1,0 0,0-1,-1 1,1-1,-1 0,0-1,1 1,-1-1,0-1,-1 1,1-1,0 0,-1 0,4-4,7-9,0-1,-2-1,0 0,0 0,-2-2,-1 0,0 0,-2-1,0 0,-1 0,-2-1,0 0,1-17,-4 26,-1 1,0-1,-1 1,-1-1,0 0,-1 1,0-1,-1 1,-3-11,4 19,-1 0,1-1,-1 1,0 0,0 0,-1 0,1 0,-1 0,0 1,-1-1,1 1,-1 0,0 0,0 0,0 0,0 1,-1 0,1 0,-1 0,0 0,0 1,0-1,0 2,-6-3,4 4,0 0,0 1,0 0,0 0,0 1,1-1,-1 1,0 1,1-1,-1 1,1 1,0-1,0 1,0 0,1 0,-1 1,1-1,0 1,0 0,1 1,0-1,-3 4,-12 17</inkml:trace>
  <inkml:trace contextRef="#ctx0" brushRef="#br0" timeOffset="762.437">771 111,'-24'29,"1"1,2 1,1 1,2 1,1 1,1 0,-9 33,-62 226,182-488,120-214,-222 429,0 1,1 0,1 0,1 1,1-1,1 1,1 0,1 0,0-1,2 1,1 0,0-1,3 6,0-13,1-1,0 0,1-1,1 0,0 0,0-1,1 0,0 0,1-1,0 0,1-1,0-1,0 0,1 0,0-1,4 1,-12-6,0 0,0 0,0 0,0 0,1-1,-1 0,0 0,1 0,-1-1,0 0,1 0,-1 0,1 0,-1-1,0 0,1 0,-1-1,0 0,0 1,0-2,0 1,0-1,0 1,-1-1,1 0,-1-1,0 1,0-1,0 0,-1 0,1 0,1-4,8-9,0-1,-2 0,0 0,-2-2,0 1,-1-1,5-16,30-188,-41 197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25.62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29,'81'-1,"936"2,-534 10,-288 4,0-9,37-10,160-24,-88 11,16 5,-258 24,-56-6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27.5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1 397,'276'-101,"-240"95,0 0,0 2,1 2,-1 2,1 1,0 1,55 1,190-2,-84 26,518-27,-475-11,-61-4,0 8,42 10,-32-1,600-2,-422-29,-274 30,134-12,98-24,-55 12,100-11,234-23,-230 35,88-12,160 25,-136 7,-74-26,798 28,-1023 35,-122-17,93 14,126-3,-169-29,171 11,-135 2,1-6,62-9,-58 1,-134 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48,'-31'27,"2"1,1 1,1 2,2 1,1 1,2 0,-13 28,32-58,1 0,0 1,0-1,0 1,0-1,0 1,1 0,0-1,0 1,0 0,0 0,0 0,1 0,0 0,0 0,0 0,0 0,1 0,-1 0,1 0,0 0,0-1,1 1,-1 0,1-1,0 1,0-1,0 1,0-1,0 0,1 0,0 0,-1 0,1 0,0 0,0-1,1 0,-1 1,0-1,1-1,0 1,1 1,8-2,-1-1,1 0,0 0,-1-1,1-1,-1 0,1 0,-1-2,0 1,0-2,-1 1,1-2,-1 1,0-2,0 1,5-6,-4 3,0-1,0 0,-2-1,1 0,-1-1,-1 0,0 0,0-1,-2-1,1 1,-2-1,0 0,0-1,-2 1,1-1,-2 0,0 0,-1 0,-1-1,0 1,-1 0,0-1,0 12,-1-1,1 1,-1-1,0 1,0 0,0-1,0 1,-1 0,0 0,0 0,0 0,0 0,-1 1,1-1,-1 1,0-1,0 1,0 0,-1 0,1 0,-1 1,0-1,1 1,-1 0,0 0,0 0,0 0,-1 1,1 0,0 0,-1 0,1 0,0 1,-1-1,1 1,-1 0,1 1,-21 2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29.02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2363 86,'2'-2,"-1"1,1-1,-1 0,0 1,1-1,-1 0,0 0,0 0,-1 0,1 0,0 0,-1 0,1 0,-1 0,1 0,-1 0,0 0,0-1,0 1,0 0,0 0,-1 0,1 0,-1 0,1 0,-1 0,0 0,0 0,0 0,0 0,0 0,0 0,0 1,-1-1,1 0,-1 1,1-1,-1 1,0 0,1-1,-1 1,0 0,0 0,0 0,0 0,0 1,0-1,0 0,0 1,0-1,0 1,0 0,0 0,-1 0,1 0,0 0,0 0,0 1,0-1,0 1,0-1,-1 1,-143 23,-53 6,-133-48,209 8,0 5,-54 7,34 0,-551 27,450-1,116-5,128-23,0 1,-1-1,1 1,0-1,-1 1,1 0,0-1,0 1,0-1,-1 1,1 0,0-1,0 1,0 0,0-1,0 1,0-1,1 1,-1 0,0-1,0 1,0-1,0 1,1 0,-1-1,0 1,1-1,-1 1,0-1,1 1,-1-1,1 1,-1-1,1 1,-1-1,1 0,-1 1,1-1,-1 0,1 1,-1-1,1 0,0 0,-1 0,1 1,-1-1,1 0,0 0,-1 0,1 0,0 0,-1 0,1 0,0 0,17 5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3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1,'-10'19,"-8"11,-5 6,-4 1,-2-1,-2-2,1-1,1-3,-1-5,1-3,0 0,6-3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34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272 333,'5'-19,"1"0,0 0,2 0,0 1,2 0,-1 1,2 0,0 0,2 1,-1 1,2 0,0 1,6-4,47-17,-65 34,0 1,0-1,0 1,0-1,0 1,0 0,0 0,0 0,1 0,-1 0,0 0,0 0,0 1,0-1,0 1,0-1,0 1,0 0,0 0,-1 0,1 0,0 0,0 0,-1 1,1-1,-1 1,1-1,-1 1,0-1,1 1,-1 0,0-1,0 1,0 1,13 145,43 268,-19-140,-28-71,-10-204,0 0,0 0,0 0,0 1,0-1,-1 0,1 0,0 0,0 0,-1 0,1 0,-1 0,1 0,-1 0,1 0,-1 0,0 0,1 0,-1 0,0 0,0-1,0 1,0 0,0 0,0-1,0 1,0-1,0 1,0-1,0 1,0-1,0 0,0 1,0-1,0 0,0 0,-1 0,1 0,0 0,0 0,0 0,0 0,0-1,0 1,0 0,-1-1,1 1,0-1,0 1,-59-35,44 24,-14-7,0 1,-2 2,0 1,-1 1,0 2,-1 1,0 2,0 1,-1 2,0 1,-5 2,26 2,0 1,0 0,0 1,0 0,0 1,0 1,1 1,-7 2,1 3</inkml:trace>
  <inkml:trace contextRef="#ctx0" brushRef="#br0" timeOffset="4099.923">102 700,'34'0,"-1"-2,1-2,-1-1,0-1,0-2,0-1,-1-1,-1-2,0-1,-1-2,0-1,9-8,100-72,-137 94,-1 1,0 0,0 0,1 1,-1-1,1 0,-1 0,1 1,-1-1,1 1,0-1,-1 1,1 0,-1-1,1 1,0 0,-1 0,1 0,0 1,-1-1,1 0,-1 0,1 1,0-1,-1 1,1 0,-1-1,1 1,-1 0,0 0,1 0,-1 0,0 0,0 0,1 0,-1 0,0 1,0-1,0 0,0 1,-1-1,1 1,0-1,-1 1,1-1,-1 1,1 0,17 64,-18-58,1-1,0 0,0 0,1 0,0-1,0 1,0 0,1-1,0 1,1-1,-1 0,1 0,0 0,1-1,-1 1,1-1,2 2,31 0,-18-10</inkml:trace>
  <inkml:trace contextRef="#ctx0" brushRef="#br0" timeOffset="4379.107">1146 813,'0'24,"-4"8,-3 3,1 1,2-1,0-2,2-2,1-1,-5-5,0-8</inkml:trace>
  <inkml:trace contextRef="#ctx0" brushRef="#br0" timeOffset="4633.251">1062 192,'0'0</inkml:trace>
  <inkml:trace contextRef="#ctx0" brushRef="#br0" timeOffset="4963.275">1316 1096,'14'-90,"3"2,5 0,29-76,-26 117,-24 47,0-1,-1 1,1-1,0 1,0-1,-1 1,1 0,0 0,0-1,0 1,-1 0,1 0,0 0,0 0,0 0,-1 0,1 0,0 0,0 0,0 0,0 0,-1 1,1-1,0 0,0 1,-1-1,1 0,0 1,0-1,-1 1,1-1,-1 1,1 0,0-1,-1 1,1-1,-1 1,1 0,-1 0,0-1,1 1,-1 0,0 0,1-1,-1 1,0 0,0 0,0 0,0-1,1 1,-1 0,-1 0,1 0,0 0,0-1,0 1,0 0,-1 0,16 93,-16-86,0-1,1 1,0 0,1-1,-1 1,1 0,1-1,-1 1,1-1,1 1,0-1,0 0,0 0,0 0,1 0,1-1,-1 0,1 0,0 0,0 0,0-1,1 1,0-1,0-1,1 1,-1-1,1 0,0-1,0 0,-2-1,0-2,0 1,0 0,0-1,0 0,0 0,0-1,0 1,-1-1,1 0,0 0,0-1,-1 0,1 1,0-1,-1-1,0 1,0-1,1 0,-1 0,-1 0,1 0,0-1,-1 1,0-1,2-2,70-113,-3-57,-64 155</inkml:trace>
  <inkml:trace contextRef="#ctx0" brushRef="#br0" timeOffset="5397.5">2163 616,'-18'12,"0"-2,0 1,0 0,1 1,1 1,0 1,1 0,0 1,1 1,0 0,2 1,0 0,1 1,1 0,0 1,1 0,2 0,-6 20,12-35,0 0,0 0,1 0,0 0,0 0,0 0,0 0,0 0,1 0,0 0,0 0,0-1,0 1,1 0,-1 0,1-1,0 1,0-1,0 0,1 1,-1-1,1 0,-1 0,1 0,0-1,1 1,-1-1,0 0,1 0,-1 0,1 0,-1 0,1-1,0 1,2-1,11 1,1-1,-1-1,1-1,-1 0,0-1,1-1,-1-1,0 0,-1-1,1-1,-1-1,0 0,0-1,-1 0,0-2,-1 0,0 0,0-1,-1-1,-1 0,0-1,-1 0,0-1,-1 0,8-15,12-14,-2-1,-1-1,-3-2,-2 0,-1-2,-3 0,-3-1,-1 0,0-15,-11 43,-1 0,-1 0,-1 0,0-1,-2 1,-1 1,-1-1,-2-7,4 21,0 0,-1 1,1-1,-1 0,-1 1,0 0,0 0,0 0,-1 0,0 0,0 1,0 0,-1 0,0 1,0 0,-1 0,0 0,1 0,-2 1,1 1,0-1,-1 1,-6-2,1 4,1 2,-1-1,1 1,-1 1,1 0,0 1,0 1,0 0,0 0,1 1,-1 0,1 1,1 0,-1 1,1 1,0-1,1 1,-1 1,2 0,-1 0,1 1,1 0,0 0,0 1,1 0,-1 2,-4 5,0 1,1 0,1 0,0 1,2 1,0-1,1 1,2 0,0 0,1 1,1-1,1 1,1 0,1-1,1 1,0-1,2 0,1 1,0-2,1 1,2-1,0 0,9 16,-3-14,1-1,1 0,0-1,2 0,0-2,1 0,1-1,1-1,0-1,1-1,1-1,0-1,14 6,23 5,1-1,1-4,0-2,60 7,50-4,-131-18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42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3 300,'-1'-3,"1"0,-1 1,1-1,0 0,0 0,0 0,0 1,0-1,1 0,-1 0,1 1,0-1,0 0,0 1,0-1,0 0,0 1,1-1,-1 1,1 0,0 0,0 0,-1-1,1 2,1-1,-1 0,0 0,3-1,-3 0,129-129,-131 131,0 0,1 0,-1 1,1-1,-1 1,1-1,-1 0,1 1,-1-1,1 1,-1-1,1 1,-1-1,1 1,0 0,-1-1,1 1,0 0,0-1,-1 1,1 0,0 0,0 0,-1 0,1 0,0 0,0 0,-1 0,1 0,0 0,0 0,-1 0,1 0,0 1,0-1,-1 0,1 0,0 1,-1-1,1 1,0-1,-1 1,1-1,-1 1,1-1,-1 1,1-1,-1 1,1 0,-1-1,0 1,1 0,-1 0,14 46,-12-34,75 279,-27-123,-10-13,-40-155,0-1,0 1,0-1,0 1,0-1,0 1,0-1,0 1,1 0,-1-1,0 1,0-1,0 1,1-1,-1 1,0-1,1 0,-1 1,0-1,1 1,-1-1,1 0,-1 1,0-1,1 0,-1 1,1-1,-1 0,1 0,-1 1,1-1,-1 0,1 0,0 0,-1 0,1 0,-1 0,1 0,-1 0,1 0,-1 0,1 0,0 0,-1 0,1 0,-1 0,1-1,-1 1,1 0,-1 0,1-1,-1 1,0 0,1-1,-1 1,1 0,-1-1,0 1,1-1,-1 1,0-1,1 1,-1-1,0 1,0-1,1 1,-1-1,0 1,0-1,16-38,-16 37,116-374,-33 93,-81 274,-2 6,0 0,0 0,0 0,1 0,-1 0,1 0,0 0,0 0,0 0,1 1,-1-1,0 0,1 1,0-1,0 1,-1 0,1 0,1-1,-1 1,0 0,0 1,1-1,-1 0,3 0,3 3</inkml:trace>
  <inkml:trace contextRef="#ctx0" brushRef="#br0" timeOffset="2657.98">765 611,'-1'0,"1"0,-1-1,1 1,0-1,-1 1,1-1,0 1,0-1,-1 1,1-1,0 1,0-1,0 0,0 1,0-1,0 1,0-1,0 1,0-1,0 0,0 1,0-1,0 1,0-1,0 1,0-1,1 1,-1-1,0 1,0-1,1 1,-1-1,0 1,1-1,-1 1,1-1,-1 1,1 0,-1-1,0 1,1 0,-1-1,1 1,-1 0,1 0,0-1,-1 1,1 0,-1 0,1 0,-1 0,1 0,0 0,-1 0,1 0,-1 0,1 0,-1 0,1 0,39-6,-39 6,2 0,64 2,-66-2,1 0,-1 0,1 0,-1 0,1 0,-1 1,1-1,-1 1,1-1,-1 1,0 0,1-1,-1 1,0 0,0 0,0 0,1 0,-1 0,0 0,0 0,0 0,-1 0,1 1,0-1,0 0,-1 1,1-1,0 0,-1 1,1-1,-1 1,0-1,0 1,1-1,-1 1,0-1,0 1,0-1,-1 1,1 0,-58 70,41-57,-13 12,23-22,1 0,-1 0,1 0,0 1,1 0,-1 1,1-1,0 1,1 0,-1 0,2 0,-1 1,1-1,-2 7,5-12,0 0,0 0,0 0,0 0,0 0,1 0,-1 0,1 0,-1 0,1 0,0 0,0 0,0 0,0-1,0 1,0 0,0-1,0 1,1 0,-1-1,1 0,-1 1,1-1,0 0,-1 0,1 0,0 0,0 0,0 0,0 0,0-1,0 1,0-1,0 1,0-1,0 0,2 0,79 2,39-41,-100 30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46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17,'16'9,"0"-1,0 0,1-1,0-1,0-1,1 0,0-1,15 1,364-5,1379-1,-1247-27,-145 2,431 24,-682-15,-116 20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47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0,'-5'5,"-6"6,-2 7,2-6,8-8,8-11,4-8,1 2,-7 4,-3 9,-3 4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47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1,'0'4,"-5"3,-2 4,-4 0,0 4,6-2,4-7,8-5,1-7,6-3,-1-4,3-1,-7 3,-9 7,-9 6,-4 6,1 2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06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1,'-10'33,"-3"17,1 4,2-3,3-4,8-6,3-5,2-9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05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1,'-9'56,"2"0,3 1,2 0,3-1,2 7,17 71,8 124,-30-118,2-117</inkml:trace>
  <inkml:trace contextRef="#ctx0" brushRef="#br0" timeOffset="330.584">474 171,'-58'71,"-4"-3,-3-2,-3-3,-44 30,63-50,49-43,-1 1,0 0,0-1,0 1,1 0,-1 0,0 0,1-1,-1 1,1 0,-1 0,1 0,-1 0,1 0,0 0,0 0,-1 0,1 0,0 0,0 1,0-1,0 0,0 0,0 0,0 0,0 0,1 0,-1 0,0 0,1 0,-1 0,1 0,-1 0,1 0,-1 0,1 0,0-1,-1 1,1 0,0 0,0-1,-1 1,1 0,0-1,0 1,0-1,0 1,0-1,0 1,0-1,0 0,0 1,0-1,0 0,0 0,1 0,143 8,-132-10,1 0,0 2,-1-1,1 2,0 0,-1 0,1 2,-1-1,1 2,-1 0,0 0,-1 1,1 1,2 1,74 81,-76-69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04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1,'32'87,"-22"-44,-2 0,-2 1,-2 0,-1 0,-3 0,-4 29,2 9,2-50,2-8,-1 0,-1 0,0 0,-2 0,-1 0,-1 0,-2-1,0 0,-1 0,-1 0,-1-1,-1 0,-1-1,-5 7,-18-2,20-23</inkml:trace>
  <inkml:trace contextRef="#ctx0" brushRef="#br0" timeOffset="551.413">578 170,'-291'250,"263"-224,-33 48,61-70,0 0,1 1,0-1,0 0,0 0,1 0,-1 0,1-1,0 1,0 0,0-1,1 1,-1-1,1 0,0 1,0-1,0-1,0 1,0 0,1-1,-1 1,1-1,0 0,0 0,13 11,15 17,75 48,-91-71,-12-7,0 0,-1 1,1 0,-1-1,1 1,-1 0,1 1,-1-1,1 1,-1-1,0 1,0 0,0 0,0 1,0-1,0 0,-1 1,1 0,-1 0,0-1,0 1,0 1,0-1,0 0,-1 0,1 1,-1-1,0 1,0-1,0 1,-1-1,1 1,-1 0,0-1,0 2,-4 1</inkml:trace>
  <inkml:trace contextRef="#ctx0" brushRef="#br0" timeOffset="1017.003">719 763,'13'-8,"0"0,0 0,1 1,0 1,0 0,1 1,0 0,0 1,0 1,0 1,1 0,-14 1,0 1,0 0,0 0,0 0,0 0,0 1,0-1,0 1,0-1,0 1,0-1,0 1,0 0,0 0,0 0,-1 0,1 0,0 1,-1-1,1 0,-1 1,0-1,1 1,-1 0,0-1,0 1,0 0,0 0,0-1,0 1,0 0,-1 0,1 0,-1 0,1 0,-1 0,0 0,0 0,0 0,0 0,0 1,-1 3,0 1,0-1,0 0,-1 0,0 0,0 0,-1 0,0 0,0 0,0-1,0 1,-1-1,0 0,-106 90,109-95,0 0,1 1,-1-1,1 0,-1 1,1-1,-1 1,1-1,-1 1,1-1,-1 1,1-1,0 1,-1-1,1 1,0 0,0-1,-1 1,1 0,0-1,0 1,0 0,0-1,0 1,-1 0,1-1,1 1,-1 0,0-1,0 1,0 0,0-1,0 1,1 0,-1-1,0 1,0-1,1 1,-1-1,1 1,-1 0,0-1,1 1,-1-1,1 1,-1-1,1 0,-1 1,1-1,0 0,-1 1,1-1,-1 0,1 1,0-1,-1 0,1 0,0 0,-1 0,1 0,0 0,-1 0,45 1,102-26,-121 24</inkml:trace>
  <inkml:trace contextRef="#ctx0" brushRef="#br0" timeOffset="1267.132">1228 537,'33'-5,"17"-1,4-5,-3 0,-4 1,-7 3,-4-2,-3 0,-4 1,-6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2:22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904 288,'-17'343,"4"-22,7-251,-4 0,-2 0,-10 21,14-64,0-3</inkml:trace>
  <inkml:trace contextRef="#ctx0" brushRef="#br0" timeOffset="260.591">453 430,'33'-10,"41"-12,16-3,8-2,-3-1,-8-1,-10 5,-13 2,-7 4,-9 5,-8 6,-6 3,-4 2,-2 2,-6 6,-7 1</inkml:trace>
  <inkml:trace contextRef="#ctx0" brushRef="#br0" timeOffset="617.087">1412 684,'-24'24,"1"0,2 2,0 0,2 2,1 0,1 1,1 1,-2 10,16-36,0 0,0 1,0-1,1 0,0 1,0-1,0 1,0 0,1-1,0 1,0 0,0-1,0 1,1 0,0-1,0 1,0-1,0 1,1-1,0 0,0 1,0-1,0 0,1 0,-1 0,1-1,0 1,0-1,1 1,-1-1,1 0,-1 0,1-1,0 1,0-1,0 0,1 0,2 1,2 0,1-1,-1-1,1 1,-1-1,1-1,0 0,-1-1,1 1,-1-2,1 1,-1-1,1-1,-1 0,0 0,0-1,-1 0,1 0,-1-1,0 0,0-1,0 0,-1 0,0-1,0 1,0-2,-1 1,0-1,-1 1,1-2,-2 1,1-1,-1 1,0-1,-1 0,0 0,-1-1,0 1,0-3,-1 3,0-1,0 0,-1 0,-1 0,0 0,0 1,-1-1,0 0,-1 1,0 0,0-1,-1 1,0 0,-1 1,0-1,0 1,-1 0,0 0,0 1,-1-1,0 2,0-1,-1 1,1 0,-2 0,1 1,0 0,-1 0,0 1,0 1,0-1,-1 1,1 1,-1 0,0 0,1 1,-1 0,0 1,0 0,-6 1,-8 3,5 3</inkml:trace>
  <inkml:trace contextRef="#ctx0" brushRef="#br0" timeOffset="1182.207">1779 684,'-19'37,"-7"13,1 2,3 1,-9 35,29-85,0 0,1 1,-1-1,1 0,0 1,0-1,0 0,0 1,1-1,-1 1,1 0,0-1,0 1,0-1,0 1,1-1,0 1,-1-1,1 1,0-1,1 1,-1-1,1 0,-1 0,1 0,0 0,0 0,0 0,1 0,-1-1,1 1,0-1,-1 1,1-1,0 0,0 0,0-1,3 2,0-2,-1-1,1 1,-1-1,1-1,-1 1,1-1,0 0,-1 0,0 0,1-1,-1 0,0 0,0 0,0-1,0 0,0 0,0 0,-1 0,0-1,0 0,1-1,76-96,-74 92,45-68,-4-2,-3-2,14-38,-45 85,0 0,-3-1,-1-1,-1 1,-2-1,-2-1,-1 1,-1-1,-3 0,-1-5,2 36,0-1,-1 0,0 0,0 0,-1 0,1 0,-2 0,1 1,-1-1,0 0,0 1,-1-1,0 1,0 0,0 0,-1 0,0 0,0 1,0-1,-1 1,0 0,0 0,0 1,0 0,-1 0,0 0,0 0,0 1,0 0,-1 0,1 1,-1 0,-3-1,1 3,-1 1,0 0,1 0,-1 1,1 0,-1 1,1 0,0 0,0 1,0 1,1-1,-1 1,1 0,0 1,0 0,1 1,-6 5,-4 5,1 1,0 1,2 1,0 0,1 1,-6 13,7-15,2 1,0 0,1 1,1-1,1 2,1-1,1 1,0 0,2 0,1 0,0 1,2-1,1 0,0 1,2-1,0 0,2 0,0 0,1-1,2 0,0 0,1-1,1 0,1 0,0-1,11 12,-9-19,0 0,1-2,1 1,-1-2,2 0,-1 0,1-2,0 0,1-1,0 0,0-1,0-1,0-1,1-1,-1 0,1-1,0-1,-1-1,1 0,-1-1,1-1,-1-1,0 0,0-1,0-1,13-7,-4 3</inkml:trace>
  <inkml:trace contextRef="#ctx0" brushRef="#br0" timeOffset="2195.691">2626 514,'-3'2,"-64"33,2 3,2 3,1 2,-2 7,-10 49,72-96,0-1,1 1,0 0,0 0,0 1,0-1,1 0,-1 0,1 0,-1 1,1-1,0 0,1 0,-1 1,0-1,1 0,0 0,0 0,0 0,0 0,0 0,1 0,-1 0,1 0,-1 0,1-1,0 1,1-1,-1 1,0-1,1 0,-1 0,1 0,-1 0,3 1,1 0,-1-1,1 1,0-1,0 0,0 0,0-1,0 1,0-1,0-1,0 1,1-1,-1 0,0-1,0 1,1-1,-1-1,0 1,0-1,0 0,-1 0,1-1,0 1,-1-1,5-4,115-101,-116 98,9-12,-1 0,-1-1,0-1,-2-1,-1 0,1-6,-1 4,13-11,-22 68,-23 51,16-73,-1 1,1 0,0 0,1 0,0 1,1-1,0 1,0-1,1 1,0-1,0 1,1-1,1 0,0 1,0-1,0 0,1 0,1 0,0 0,0-1,2 4,-4-8,0-1,0 0,0 1,1-1,-1 0,1 0,0-1,0 1,0 0,0-1,0 0,0 0,0 0,1 0,-1 0,1-1,0 1,-1-1,1 0,0 0,0-1,0 1,0-1,0 0,0 0,-1 0,1 0,0-1,0 1,0-1,0 0,-1 0,1-1,0 1,0-1,11-11,0 0,0-1,-2-1,0 0,0-1,-2 0,0-1,0 0,-2-1,0 0,-2 0,1-1,-2 0,1-9,-4 20,36-106,-50 143,6 11,1 0,2 0,2 0,4 28,-4-59,2 0,-1 0,1-1,0 1,1 0,0-1,0 0,1 0,0 0,0 0,1 0,0-1,0 0,1 0,0 0,0-1,0 0,3 2,-7-8,1 0,-1 0,1 0,-1 0,0 0,1-1,-1 1,0-1,1 1,-1-1,0 0,1 0,-1 0,0 0,0 0,0 0,0-1,0 1,0-1,0 0,-1 1,1-1,-1 0,1 0,-1 0,1 0,-1 0,0 0,0 0,0-1,0 1,-1 0,1-1,-1 1,1 0,-1-1,0-1,2-1,76-201,-66 180,-7 11,2 1,-1 0,2 1,0 0,0 0,1 1,1 0,2-2,-11 14,0-1,0 0,0 0,0 0,0 0,0 1,0-1,0 1,0-1,0 1,1-1,-1 1,0-1,0 1,1 0,-1 0,0 0,1 0,-1 0,0 0,0 0,1 0,-1 0,0 1,0-1,1 0,-1 1,0-1,0 1,0 0,0-1,1 1,-1 0,0-1,0 1,0 0,-1 0,1 0,0 0,0 0,0 0,-1 0,1 0,0 1,-1-1,1 0,-1 0,0 0,24 66,-22-60,25 218,-15-94,-6 0,-7 52,0-76,1-90,0-1,-1 1,-1-1,-1 0,0 0,-1 0,-1 0,0 0,-2-1,1 0,-2 0,-7 11,7-10,-1-1,-1 0,0-1,-1 0,0 0,-1-2,-1 1,0-1,0-1,-2-1,1 0,-1 0,0-1,-10 3,22-11,1 0,-1 0,1-1,-1 1,1-1,-1 1,1-1,-1 0,1 0,-1 0,0 0,1-1,-1 1,1-1,-1 1,1-1,0 0,-1 0,1 0,0 0,-1 0,1-1,0 1,0-1,0 0,0 1,0-1,1 0,-1 0,0 0,1 0,-1 0,1 0,0-1,0 1,0 0,0-1,0 1,1-1,-1 0,-2-105,15 61,2 1,2 1,2 0,2 1,2 1,1 1,3 1,1 2,2 0,11-9,-26 28,1 0,0 1,2 1,0 1,0 0,2 1,0 1,1 1,0 1,1 1,20-9,-17 14</inkml:trace>
  <inkml:trace contextRef="#ctx0" brushRef="#br0" timeOffset="2799.172">1 1728,'623'-81,"182"-47,565-96,-717 138,-377 50,-226 28,-38 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3:08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0 276,'69'-32,"-2"-4,-1-2,-2-3,-2-3,43-41,-105 86,0-1,0 0,0 1,1-1,-1 1,0-1,0 0,1 1,-1-1,0 0,1 0,-1 1,0-1,1 0,-1 0,0 0,1 1,-1-1,1 0,-1 0,0 0,1 0,-1 0,1 0,-1 0,0 0,1 0,-1 0,1 0,-1 0,1 0,-1 0,0 0,1 0,-1 0,1-1,-1 1,0 0,1 0,-1 0,0-1,1 1,-1 0,0-1,1 1,-1 0,0 0,0-1,1 1,-1-1,0 1,-14 40,12-37,-13 40,1 1,2 0,3 0,1 1,2 1,2-1,2 1,3 18,29 309,-1-118,-29-249,-5 76,4-79,1-1,0 0,-1 0,1 0,-1 1,0-1,1 0,-1 0,0 0,0 0,-1 0,1 0,0-1,-1 1,1 0,-1-1,1 1,-1-1,0 1,0-1,1 0,-1 1,0-1,0 0,0 0,-1-1,1 1,0 0,0-1,0 1,0-1,-2 0,-10-2</inkml:trace>
  <inkml:trace contextRef="#ctx0" brushRef="#br0" timeOffset="401.858">0 869,'226'-76,"185"-92,-304 112,-116 66,1 2,0-1,1 1,1 0,-1 1,2-1,0 1,0 0,1 1,1-1,0 1,1-1,1 1,0 0,0 0,2 0,-1 0,2-1,3 14,11 14,-3-29</inkml:trace>
  <inkml:trace contextRef="#ctx0" brushRef="#br0" timeOffset="828.755">932 954,'-6'50,"3"1,3-1,1 1,8 47,4-59,-13-39,1 1,-1-1,1 0,0 1,-1-1,1 0,-1 0,1 1,0-1,-1 0,1 0,-1 0,1 0,0 0,-1 0,1 0,-1 0,1 0,0 0,-1-1,1 1,-1 0,1 0,0 0,-1-1,1 1,-1 0,1-1,-1 1,1 0,-1-1,1 1,-1-1,0 1,1-1,-1 1,1-1,-1 1,0-1,0 1,1-1,-1 0,0 1,0-1,0 1,0-1,1 0,-1 1,0-1,0 1,0-1,0 0,0 1,-1-1,1 1,0-1,0 0,33-187,-27 141,3-1,2 1,2 1,2 0,1 1,3 1,13-21,-28 58,-4 6,0 0,0 0,0 0,0 0,0 1,0-1,0 0,0 0,0 0,1 0,-1 0,0 0,1 1,-1-1,1 0,-1 0,1 0,-1 1,1-1,0 0,-1 1,1-1,0 1,-1-1,1 1,0-1,0 1,-1-1,1 1,0-1,0 1,0 0,0 0,0-1,-1 1,1 0,0 0,0 0,0 0,0 0,0 0,0 0,0 1,0-1,0 0,-1 0,1 1,0-1,0 0,0 1,-1-1,1 1,0-1,0 1,-1-1,1 1,0 0,39 113,-26-100</inkml:trace>
  <inkml:trace contextRef="#ctx0" brushRef="#br0" timeOffset="1102.79">1439 1067,'10'19,"3"6</inkml:trace>
  <inkml:trace contextRef="#ctx0" brushRef="#br0" timeOffset="1353.613">1467 587,'-5'19,"-1"6</inkml:trace>
  <inkml:trace contextRef="#ctx0" brushRef="#br0" timeOffset="6297.773">2089 897,'-3'-2,"1"0,-1 0,1 0,-1 1,0-1,0 1,0-1,0 1,0 0,0 0,0 0,0 1,-1-1,1 1,0 0,0 0,-1 0,1 0,0 0,0 1,0-1,-1 1,1 0,0 0,0 0,0 1,0-1,0 1,1-1,-1 1,0 0,1 0,-1 1,-76 77,70-67,0 0,0 0,2 1,0 0,0 0,1 1,1-1,0 1,1 1,1-1,0 1,1-1,1 1,1 10,0-22,0 0,1 0,-1-1,1 1,0 0,0 0,1 0,-1-1,1 1,0 0,0-1,0 0,0 1,1-1,-1 0,1 0,0 0,0-1,0 1,0-1,0 1,1-1,-1 0,1 0,-1-1,1 1,0-1,0 0,-1 0,1 0,0 0,0 0,0-1,0 0,0 0,0 0,0-1,0 1,0-1,0 0,0 0,0 0,-1 0,1-1,0 1,-1-1,2-1,13-9,0-1,-1-1,-1 0,0-1,-1-1,-1-1,0 0,-1 0,-1-1,-1-1,4-9,14-18,1-1,-2-1,-3-1,-1-1,-3-2,-2 0,-2-1,-3 0,1-17,-7 27,-2 0,-2 0,-2 0,-3-38,1 67,-2 0,1-1,-2 2,0-1,-1 0,0 1,-1-1,0 1,-1 0,-1 1,0 0,-1 0,0 0,0 1,-2 0,-7-7,11 14,1 1,-1-1,0 1,0 1,-1-1,1 1,0 0,-1 1,1-1,-1 1,0 1,1-1,-1 1,0 0,1 1,-1-1,1 1,-1 1,1-1,-1 1,1 0,0 1,0-1,0 1,0 1,0-1,0 1,1 0,0 0,0 0,0 1,0 0,1 0,0 0,0 0,0 1,1 0,0-1,0 1,-1 4,-8 14,1 0,2 1,0 0,2 0,1 1,1 0,1 0,1 0,2 1,0-1,2 1,2 13,-1-17,2 0,0 0,1-1,2 0,0 0,1-1,1 0,1 0,1-1,1 0,1-1,0-1,1 0,2 0,-1-2,2 0,0 0,17 10,200 146,-217-162,-6-4</inkml:trace>
  <inkml:trace contextRef="#ctx0" brushRef="#br0" timeOffset="7400.144">2907 700,'-30'8,"1"1,0 2,0 1,1 1,1 1,0 1,1 2,1 1,1 1,-10 9,30-24,0 1,0-1,1 1,-1-1,1 1,0 0,1 0,-1 1,1-1,0 1,0-1,0 1,1-1,0 1,0 0,1 0,-1 0,1-1,0 1,1 0,0 0,0 0,0-1,0 1,1 0,0-1,0 1,1-1,-1 0,1 0,0 0,0 0,1 0,0-1,0 0,0 1,0-1,0-1,1 1,0-1,0 1,0-1,0-1,0 1,1-1,-1 0,1 0,-1-1,1 1,0-1,-1 0,2-1,1 0,0 0,1-1,-1-1,0 1,0-1,0-1,0 1,0-1,0-1,-1 1,0-1,1-1,-1 1,-1-1,1 0,-1-1,0 0,4-5,82-131,-39 51,-53 90,0 0,1 0,-1 0,0 0,0 0,1 0,-1 0,0 0,1 0,-1 0,1 0,-1 1,1-1,0 0,-1 0,1 1,0-1,0 0,-1 1,1-1,0 1,0-1,0 1,0-1,0 1,-1-1,1 1,0 0,0 0,0 0,0-1,0 1,0 0,0 0,0 0,0 0,0 0,0 1,0-1,0 0,0 0,0 1,0-1,0 1,0-1,0 0,-1 1,1 0,0-1,0 1,-1-1,1 1,0 0,-1 0,1-1,0 1,-1 0,1 0,-1 0,1 0,13 47,-11-32,0-1,1 0,1 0,1-1,0 0,0 0,2 0,0 0,0-1,1-1,1 0,0 0,11 10,-18-20,-1 0,0-1,0 1,1-1,-1 1,1-1,-1 0,1 0,0 0,-1 0,1-1,0 1,0-1,-1 1,1-1,0 0,0 0,0-1,-1 1,1 0,0-1,0 0,-1 1,1-1,0 0,-1-1,1 1,-1 0,0-1,1 1,-1-1,0 0,0 0,0 1,0-2,0 1,0 0,-1 0,1 0,-1-1,1 1,-1-2,71-170,22-26,-98 211,0 0,1 0,0 1,1-1,0 1,1-1,0 1,1 0,0-1,1 1,0 0,1-1,0 1,1-1,0 0,1 0,0 0,1 0,0-1,0 1,2-1,-1-1,1 1,0-1,1 0,1 1,-3-8,0 1,1-1,-1-1,0 1,1-1,-1 0,1 0,-1-1,1 1,-1-2,1 1,-1-1,1 0,-1 0,0-1,1 1,-1-1,0-1,0 1,0-1,-1 0,1-1,-1 1,1-1,-1 0,0-1,-1 1,1-1,-1 0,0 0,0 0,0-1,-1 1,0-1,0 0,0 0,-1 0,2-6,88-228,-92 239,1 0,-1 0,0 0,1 0,-1 1,0-1,1 0,-1 0,1 0,-1 1,1-1,0 0,-1 0,1 1,0-1,-1 1,1-1,0 0,0 1,0-1,-1 1,1 0,0-1,0 1,0 0,0 0,0-1,0 1,0 0,0 0,0 0,0 0,0 0,-1 0,1 0,0 1,0-1,0 0,0 0,0 1,0-1,0 0,-1 1,1-1,0 1,0 0,0-1,-1 1,1-1,0 1,0 0,31 44,-29-40,106 169,-90-147,-2 1,0 0,-2 1,-1 1,-2 1,0-1,-2 2,-2-1,-1 1,-1 1,-2-1,-1 1,-1 0,-2 0,-2-1,-1 1,-1 0,-2-1,-1 0,-1 0,-2-1,-1 0,-5 6,10-26,0-1,-1 0,0 0,-1-1,0 0,0 0,-1-1,0 0,-1 0,1-1,-2 0,1-1,-1 0,0-1,0 0,-2 0,11-4,-1-1,1 0,0 1,0-1,0 0,0 0,-1 0,1-1,0 1,0 0,0-1,0 0,0 1,0-1,0 0,0 0,0 0,0 0,0 0,1-1,-1 1,0 0,1-1,-1 0,1 1,-1-1,1 0,0 1,0-1,0 0,0 0,0 0,0 0,1 0,-1 0,0 0,1-1,0 1,-1-1,-2-89,9 49,2 0,2 1,2 1,14-36,-20 62,3-15,2 0,1 0,1 1,1 1,2 0,1 1,1 1,1 1,1 0,1 2,2 0,0 2,1 0,1 1,1 2,1 1,0 1,1 1,1 1,14-4,-16 12</inkml:trace>
  <inkml:trace contextRef="#ctx0" brushRef="#br0" timeOffset="8086.682">57 1603,'103'-20,"1"5,1 4,65 3,9-2,938-61,71-10,-301 53,-318 0,-285 17,-271 11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2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1 449,'106'-303,"-66"233,-40 69,0 1,1 0,-1-1,0 1,1-1,-1 1,0 0,1-1,-1 1,0 0,1-1,-1 1,1 0,-1-1,1 1,-1 0,1 0,-1 0,1 0,-1-1,1 1,-1 0,1 0,-1 0,1 0,0 0,-1 0,1 0,-1 0,1 1,-1-1,1 0,-1 0,1 0,-1 0,1 1,-1-1,1 0,-1 1,0-1,1 0,-1 1,1-1,-1 0,0 1,1-1,-1 1,0-1,0 1,1-1,-1 1,0-1,0 1,0-1,1 1,-1-1,0 1,0-1,0 1,0-1,0 1,0-1,0 1,4 38,-4-38,0 5,-1 2,0 0,0 0,1 1,0-1,1 0,0 1,0-1,0 0,1 0,0 0,1 0,0 0,0-1,1 1,0-1,0 0,0 0,1 0,0 0,1-1,-1 0,1 0,1-1,-1 1,1-1,5 3,-7-7,1 1,0-1,-1-1,1 1,0-1,0 1,0-2,-1 1,1-1,0 0,0 0,-1 0,1-1,-1 0,1 0,-1 0,0-1,0 0,0 0,0 0,0 0,-1-1,0 0,1 0,-1 0,-1-1,1 1,2-6,19-36,-2-1,-2-1,-2-1,-1-6,-10 30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00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38,'-17'31,"-6"106,15-80,1 0,4 0,2 1,3 15,-1 0,-2-64,0 0,0-1,1 1,0 0,1-1,0 1,1-1,-1 1,1-1,1 1,0-1,0 0,0 0,1-1,1 1,-1-1,1 1,0-2,1 1,-1 0,4 2,-6-8,1 0,-1 0,0 0,0-1,0 1,1-1,-1 0,0 0,1 0,-1 0,0 0,0-1,1 1,-1-1,0 0,0 0,0 0,0-1,0 1,0-1,0 1,0-1,-1 0,1 0,-1 0,3-3,55-69,82-242,-127 293,-12 40,-22 56,12-54,1 1,1 1,1-1,0 1,2 0,0 0,2-1,0 1,1 0,4 18,-5-37,1 1,0 0,-1-1,1 1,0 0,1-1,-1 1,0-1,1 0,-1 1,1-1,0 0,0 0,0 0,0 0,0-1,0 1,0 0,1-1,-1 1,0-1,1 0,0 0,-1 0,1 0,-1 0,1-1,0 1,0-1,-1 0,1 0,0 0,0 0,-1 0,1 0,2-1,2-1,1 0,-1 0,0-1,-1 0,1 0,0-1,-1 0,0 0,0 0,0-1,0 0,-1 0,2-2,16-25,-2 0,-1-2,-2 0,-1-1,-2-1,-1 0,-2-1,-1-1,-2-2,14-37,-15 52,0 0,-2-1,-1 0,-2 0,0-1,-1-10,-9 6,7 31,0-1,-1 1,1 0,0-1,-1 1,1 0,0-1,-1 1,1 0,0-1,-1 1,1 0,-1 0,1 0,0-1,-1 1,1 0,-1 0,1 0,-1 0,1 0,-1 0,1 0,-1 0,1 0,0 0,-1 0,1 0,-1 0,1 0,-1 0,1 0,-1 1,1-1,0 0,-1 0,1 1,-1-1,1 0,0 0,-1 1,1-1,0 0,0 1,-1-1,1 1,0-1,0 0,-1 1,1-1,0 1,0-1,0 0,0 1,-1-1,1 1,0-1,0 1,0-1,-10 20,1 1</inkml:trace>
  <inkml:trace contextRef="#ctx0" brushRef="#br0" timeOffset="1349.528">794 603,'0'-5,"0"3,0 7,0 8,0 5,0 6,0 2,-5 3,-1 1,0-1,1 1,-3-1,-1 0,2-1,6-4,4-12,1-7</inkml:trace>
  <inkml:trace contextRef="#ctx0" brushRef="#br0" timeOffset="2145.083">963 744,'255'-29,"-209"29,-66-18,1 9,15 6,-1 0,1 1,-1-1,1 1,-1 0,0 1,0-1,0 1,0 0,0 0,0 0,0 1,0 0,0 0,-5 1,8 1,0 0,1 0,-1 0,0 1,1-1,-1 0,1 1,0 0,0-1,0 1,0 0,0-1,1 1,-1 0,1 0,0 0,0-1,0 1,0 0,0 0,0 0,1-1,0 3,0 3,6 156,-7-164,0 1,0-1,0 1,0-1,0 1,0-1,0 0,0 1,0-1,0 1,1-1,-1 0,0 1,0-1,1 1,-1-1,0 0,0 1,1-1,-1 0,0 0,1 1,-1-1,0 0,1 0,-1 1,0-1,1 0,-1 0,1 0,-1 0,1 1,-1-1,0 0,1 0,-1 0,1 0,-1 0,1 0,-1 0,0 0,1 0,-1-1,1 1,-1 0,0 0,1 0,-1 0,1 0,-1-1,0 1,1 0,-1 0,0-1,1 1,-1 0,0-1,1 1,-1 0,0-1,0 1,1-1,-1 1,0 0,0-1,0 1,0-1,0 1,24-33,-20 28,56-113,-47 100</inkml:trace>
  <inkml:trace contextRef="#ctx0" brushRef="#br0" timeOffset="2531.321">1359 630,'15'-6,"-6"2,0-1,1 1,-1 0,1 1,0 0,0 1,0 0,0 1,1 0,-1 0,0 1,0 0,1 1,1 1,-11-2,1 0,-1 1,1 0,-1-1,1 1,-1 0,0-1,0 1,1 0,-1 0,0 0,0 0,0 0,0 1,0-1,0 0,0 0,0 1,-1-1,1 0,0 1,-1-1,1 1,-1-1,0 1,1-1,-1 1,0-1,0 1,0-1,0 1,0-1,0 1,-1-1,1 1,0-1,-1 1,1-1,-1 2,-33 56,27-49,-90 99,96-109,1 1,-1 0,0-1,1 1,-1 0,1 0,0-1,-1 1,1 0,0 0,-1 0,1 0,0-1,0 1,0 0,0 0,0 0,0 0,0 0,0 0,0-1,0 1,0 0,0 0,1 0,-1 0,0-1,1 1,-1 0,0 0,1 0,-1-1,1 1,0 0,-1-1,1 1,-1 0,1-1,0 1,0-1,-1 1,1-1,0 0,0 1,-1-1,1 1,0-1,0 0,0 0,0 0,0 0,-1 1,1-1,0 0,0 0,0-1,0 1,0 0,0 0,-1 0,2-1,58-1,30-17,-64 15</inkml:trace>
  <inkml:trace contextRef="#ctx0" brushRef="#br0" timeOffset="2900.674">1782 179,'24'0,"12"0,6 0,0 0,-2 0,-4 0,-2 0,-3 0,-6-4,-3-3,0 1,0 1,-2 7,-11 2,-6 1</inkml:trace>
  <inkml:trace contextRef="#ctx0" brushRef="#br0" timeOffset="3148.114">1838 490,'38'0,"18"0,4-5,-3-1,-7 0,-7-4,-6 0,-4 2,-4 2,-5 2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11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86 340,'14'0,"10"0,5 0,3 0,1 0,-1 0,-1 0,0 0,-2 0,0 0,-1 0,1 0,-1 0,0 0,0 0,0 0,0 0,-5 0</inkml:trace>
  <inkml:trace contextRef="#ctx0" brushRef="#br0" timeOffset="302.532">1 594,'19'5,"16"1,7-5,1-2,-2-2,1 1,-1-1,2-3,-1-2,-4 1,-3 2,-3 1,-2 2,-1 1,-1 1,0 0,-5 0</inkml:trace>
  <inkml:trace contextRef="#ctx0" brushRef="#br0" timeOffset="799.946">367 1,'-1'1,"1"0,-1 0,0 0,0 0,0 0,1 1,-1-1,1 0,-1 0,1 1,-1-1,1 0,0 1,0-1,-1 1,1-1,0 0,0 1,0-1,1 0,-1 1,0-1,0 0,1 1,-1-1,1 0,-1 1,1-1,0 0,-1 0,1 0,0 0,0 0,0 1,0-1,0-1,0 1,0 0,0 0,0 0,0 0,1 0,134 101,-82-66,37 15,-73-43,-1 1,1 0,-2 2,1 0,-2 0,1 2,-2 0,13 14,-23-23,-1 1,1 0,-1 0,0 0,-1 0,1 0,-1 1,0-1,0 1,-1-1,0 1,0 0,0 0,-1-1,1 1,-1 0,-1 0,1 0,-1 0,0-1,0 1,-1 0,0-1,0 1,0-1,-1 1,1-1,-1 0,0 0,-1-1,1 1,-5 3,-192 132,126-91,52-35,0 0,0 2,2 0,0 1,1 1,-5 7,14-12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23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26,'5'0,"7"0,5 0,5 0,3 0,3 0,1 0,1 0,-1 0,0 0,0 0,-5-5,-1-1,-1 0,1 1,-3 2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23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1,'28'4,"16"2,4-4,-2-4,-2 0,-6-1,-3 1,-8 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22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1,'0'681,"0"-671,-1 0,0-1,0 1,-1 0,0-1,0 1,-2-1,1 0,-1 0,-4 7,-1-2</inkml:trace>
  <inkml:trace contextRef="#ctx0" brushRef="#br0" timeOffset="516.787">433 114,'-215'208,"82"-110,132-95,1 1,0-1,0 1,0-1,0 1,0-1,1 1,-1-1,1 0,0 1,0-1,0 0,1 0,-1 1,1-1,-1 0,1 0,0-1,0 1,1 0,-1-1,0 1,1-1,0 0,-1 0,1 0,0 0,0 0,2 0,5 7,119 119,-99-88,-19-20</inkml:trace>
  <inkml:trace contextRef="#ctx0" brushRef="#br0" timeOffset="965.867">518 509,'156'0,"-153"0,-1 0,0 0,1-1,-1 1,0 1,1-1,-1 0,0 0,1 1,-1 0,0-1,0 1,1 0,-1 0,0 0,0 0,0 1,0-1,0 0,-1 1,1-1,0 1,-1 0,1 0,-1 0,1-1,-1 1,0 0,0 1,0-1,0 0,0 0,0 0,-1 1,1-1,-1 0,1 1,-1-1,0 0,0 1,0-1,0 0,-1 1,1-1,-1 0,1 1,-1-1,0 0,0 0,0 0,0 0,0 1,0-1,-2 1,-127 121,127-123,1 0,0 0,0 1,0-1,0 1,0-1,0 1,0 0,0 0,0 0,1 0,-1 0,1 0,0 0,0 1,0-1,0 0,0 1,0-1,0 1,1-1,-1 1,1-1,0 1,0 0,0-1,0 1,0-1,0 1,1-1,-1 1,1-1,0 1,0-1,0 1,0-1,0 0,0 0,1 1,-1-1,2 2,6-2,0 0,0-1,0 1,0-2,1 1,-1-1,0-1,0 0,0 0,0 0,0-1,0-1,0 0,-1 0,1 0,7-5,4-3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29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0,'7'25,"-2"1,0-1,-2 1,-1 0,-1 0,-1 0,-2 0,0 4,-34 200,7-44,27-175,0-5,0 1,0-1,1 1,0-1,1 1,-1 0,1-1,0 1,1 0,0 0,0-1,0 1,1-1,0 1,1 1,3-2</inkml:trace>
  <inkml:trace contextRef="#ctx0" brushRef="#br0" timeOffset="328.963">424 113,'-311'325,"244"-251,67-72,1-1,-1 1,0-1,1 1,-1-1,1 1,0-1,-1 0,1 1,0-1,0 0,0 1,0-1,0 0,0 0,0 0,0 0,1 0,-1 0,0 0,1 0,-1-1,0 1,1 0,-1-1,1 1,-1-1,1 0,-1 1,1-1,-1 0,1 0,0 0,-1 0,1 0,0-1,10 4,-6-1,1-1,1 0,-1 0,0 1,0 0,0 0,0 1,-1 0,1 0,-1 1,1 0,-1 0,0 0,-1 1,1 0,-1 0,0 0,0 1,0-1,-1 1,0 0,0 1,0-1,1 5,29 95,-23-87</inkml:trace>
  <inkml:trace contextRef="#ctx0" brushRef="#br0" timeOffset="585.062">622 536,'-15'28,"-4"16,1 3,4 0,3-4,5-4,2-4,3-4,1-1,0-2,1-5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28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1 199,'14'0,"10"0,6 0,2 0,0 0,0 0,0 0,-2 0,-1 0,0 0,0-5,-1-1,0-1,-5-2,-6-1</inkml:trace>
  <inkml:trace contextRef="#ctx0" brushRef="#br0" timeOffset="249.331">227 1,'-10'33,"-3"17,-4 9,1-1,3-6,4-6,3-2,3-3,2-4,1-4,1-2,-1-7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26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0,'-21'120,"13"203,9-198,-1-121,-1 0,0-1,1 1,0 0,0-1,0 1,0 0,0-1,1 1,0-1,0 1,0 0,0-1,0 0,1 1,-1-1,1 0,0 0,0 0,0 0,1 0,-1 0,1 0,-1-1,1 1,0-1,0 0,0 0,0 0,0 0,1-1,-1 1,0-1,1 0,-1 0,1 0,-1 0,1-1,0 1,3-1,6-5,0 0,0-1,-1-1,1 0,-1-1,-1 0,0-1,0 0,0-1,-1 0,-1 0,0-1,0 0,2-6,102-157,-113 175,0-1,0 1,1 0,-1-1,0 1,1 0,-1-1,1 1,-1 0,1-1,-1 1,1-1,-1 1,1-1,-1 1,1-1,0 0,-1 1,1-1,0 0,-1 1,1-1,0 0,-1 0,1 0,0 0,0 0,-1 0,1 0,0 0,0 0,-1 0,1 0,0 0,0 0,-1 0,1-1,0 1,-1 0,1-1,0 1,-1 0,1-1,0 1,-1-1,1 1,-1-1,1 1,-1-1,1 1,-1-1,0 0,1 1,-1-1,1 0,-1 1,0-1,0 0,0 1,1-1,-1 0,2 66,-3-55,0 0,1 0,0-1,1 1,0 0,0 0,1-1,1 1,-1-1,2 1,-1-1,1 0,2 3,-4-10,-1 0,1 0,0 0,0 0,0-1,0 1,0 0,0-1,0 0,0 1,1-1,-1 0,1 0,-1 0,0-1,1 1,0-1,-1 1,1-1,-1 0,1 0,-1 0,1 0,0 0,-1 0,1-1,-1 1,1-1,-1 0,1 0,-1 0,0 0,1 0,-1-1,0 1,0-1,0 1,1-2,71-75,26-144,-80 170,-16 42,0 0,0 0,-1-1,0 1,-1-1,0 1,-1-1,0 0,0 0,-1 0,-2-7,-9 5,5 19</inkml:trace>
  <inkml:trace contextRef="#ctx0" brushRef="#br0" timeOffset="303.021">849 537,'0'9,"0"9,0 5,0 4,0 2,0 1,0 1,0-6</inkml:trace>
  <inkml:trace contextRef="#ctx0" brushRef="#br0" timeOffset="980.775">1019 566,'28'-8,"1"1,0 1,0 2,1 1,19 1,-22-1,-27 3,0 0,-1 0,1 0,0 0,-1 0,1 0,0 0,-1 0,1 0,0 0,-1-1,1 1,0 0,0 0,-1 0,1 0,0 0,-1-1,1 1,0 0,0 0,0-1,-1 1,1 0,0 0,0-1,0 1,0 0,-1 0,1-1,0 1,0 0,0-1,0 1,0 0,0-1,0 1,0 0,0-1,0 1,0 0,0-1,0 1,0 0,0 0,0-1,0 1,0 0,1-1,-1 1,0 0,0-1,0 1,0 0,1 0,-1-1,0 1,0 0,1 0,-1 0,0-1,0 1,1 0,-1 0,0 0,0 0,1 0,-1 0,0-1,1 1,-83-47,80 48,1 0,-1 0,0 0,0 1,0-1,1 1,-1-1,1 1,-1 0,1-1,0 1,-1 0,1 0,0 0,0 0,0 0,1 0,-1 0,0 0,1 0,-1 0,1 1,0-1,0 0,0 0,0 0,0 1,0-1,1 0,-1 1,0-1,2 172,2-148,11-30,62-145,-64 131,-1 5</inkml:trace>
  <inkml:trace contextRef="#ctx0" brushRef="#br0" timeOffset="1470.441">1442 509,'137'1,"-134"-1,-1 0,0 1,1-1,-1 1,0-1,1 1,-1 0,0 0,0 0,0 0,0 0,0 1,0-1,0 1,0-1,-1 1,1-1,0 1,-1 0,0 0,1 0,-1 0,0 0,0 0,0 0,0 1,0-1,-1 0,1 0,-1 1,1-1,-1 0,0 1,0-1,0 0,0 1,0-1,-1 1,1-1,-1 0,1 0,-1 1,0-1,0 0,0 0,0 0,-1 0,1 0,0 0,-1 0,1 0,-1-1,0 1,0 0,-57 65,59-66,-1-1,0 1,1 0,0 0,-1-1,1 1,-1 0,1 0,0 0,0 0,-1 0,1 0,0-1,0 1,0 0,0 0,0 0,0 0,0 0,1 0,-1 0,0 0,0-1,1 1,-1 0,1 0,-1 0,0 0,1-1,-1 1,1 0,0-1,-1 1,1 0,0-1,-1 1,1-1,0 1,0-1,-1 1,1-1,0 1,0-1,0 0,0 1,0-1,-1 0,1 0,0 0,0 0,0 0,0 0,0 0,0 0,0 0,0 0,0-1,57 4,-9-15,-29 5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42.1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1643,'110'-133,"127"-118,-80 88,462-460,-448 431,-185 201,0 0,0-1,0-1,-1-1,0 0,-1-1,1 0,-1-1,-95 30,110-33,0-1,0 1,0 0,0-1,0 1,0 0,0 0,0 0,0 0,0 0,0 0,1 0,-1 0,0 0,1 0,-1 0,1 0,-1 1,1-1,0 0,-1 0,1 0,0 1,0-1,0 0,0 1,0-1,0 0,0 0,0 1,1-1,-1 0,0 0,1 0,-1 1,1-1,-1 0,1 0,0 0,-1 0,1 0,0 0,0 0,0 0,0 0,48 47,-40-41,162 154,-170-159,0 0,0-1,0 1,0 0,0-1,0 1,0 0,0-1,1 0,-1 1,1-1,-1 0,1 0,-1 1,1-1,0-1,0 1,-1 0,1 0,0-1,0 1,0-1,0 1,0-1,0 0,0 0,-1 0,1 0,0 0,0 0,0 0,0-1,0 1,0-1,0 1,0-1,-1 0,1 0,0 0,0 0,-1 0,1 0,-1 0,1 0,-1-1,1 1,-1-1,3-11,-2 0,1-1,-2 1,0 0,0-1,-1 1,-1-1,0 1,-1-1,0 1,-1 0,-4-10,4 13,0 0,-1 1,0 0,0-1,-1 1,-1 1,1-1,-1 1,-1 0,1 0,-2 1,1 0,-1 0,-5-3,-21 0,19 12</inkml:trace>
  <inkml:trace contextRef="#ctx0" brushRef="#br0" timeOffset="420.208">2146 91,'-11'-1,"-7"-3,0 0,-1 2,1 0,-1 1,0 1,1 1,-1 1,1 0,0 2,-1 0,-8 3,20-1,0-1,1 2,0-1,0 1,0-1,1 2,0-1,0 0,1 1,0 0,0 0,1 0,0 1,1-1,-1 1,2 0,-1-1,1 1,0 0,1 0,0 0,1 0,0-1,0 1,1 0,1 5,-2 16,-1-21,1 0,-1 0,1 0,1 0,0 0,0 0,1 0,0-1,0 1,1-1,0 0,0 0,1 0,0-1,1 0,0 1,0-2,0 1,1-1,0 0,0 0,0-1,1 0,0 0,0-1,0 0,0-1,8 3,-2-2,1-1,-1 0,1 0,0-2,0 0,0-1,0 0,0-1,0-1,0 0,-1-1,1-1,-1 0,0-1,0-1,11-5,8-6,-1-2,0-1,-2-1,0-2,-1-1,4-7,-23 23,0 0,-1 0,-1-1,1 0,-1-1,-1 0,0 0,0-1,-1 1,-1-1,1-1,-2 1,0-1,0 0,-1 0,0 0,-1 0,-1-1,0 1,0 0,-1-1,-1 1,0-1,-3-9,2 17,-1-1,1 1,-1 0,-1 0,1 0,-1 1,0-1,0 1,0 0,0 0,-1 0,1 1,-1 0,0-1,0 2,-1-1,1 0,0 1,-1 0,0 1,1-1,-6 0,-4-1,1 1,-1 1,0 0,1 1,-1 1,0 0,1 0,-9 3,-5 4</inkml:trace>
  <inkml:trace contextRef="#ctx0" brushRef="#br0" timeOffset="1038.419">1582 289,'224'21,"-198"-18,0-1,0-1,-1-2,1 0,0-2,5-2,42-4,1 3,0 4,2 3,81-4,68-21,-13-4,-188 30,-6 3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05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102 180,'5'-62,"-5"63,0-1,0 0,0 1,0-1,0 0,0 0,-1 1,1-1,0 0,0 1,0-1,-1 0,1 0,0 0,0 1,0-1,-1 0,1 0,0 0,-1 1,1-1,0 0,0 0,-1 0,1 0,0 0,-1 0,1 0,0 0,-1 0,1 0,0 0,-1 0,1 0,0 0,-1 0,1 0,0 0,-1 0,1 0,0 0,0 0,-1-1,1 1,0 0,-1 0,1 0,0-1,0 1,-1 0,1 0,0-1,0 1,0 0,0 0,-1-1,1 1,0 0,0-1,0 1,0 0,-11 28,-16 151,0 175,24-326,3-20,0 0,-1 1,0-1,-1 0,0 0,0 0,0 0,-1 0,0 0,-1-1,-1 2,12-54,10-42,4 0,3 2,4 0,4 2,3 2,4 1,22-30,-60 108,2-3,0 0,0 0,0 1,1-1,-1 1,1 0,0 0,1 0,-1 0,1 1,-1 0,1 0,5-3,-9 6,0 0,1 0,-1 0,0 0,0 0,0 0,0 0,0 1,0-1,1 0,-1 1,0-1,0 0,0 1,0-1,0 1,0 0,0-1,0 1,-1 0,1 0,0-1,0 1,-1 0,1 0,0 0,-1 0,1 0,-1 0,1 0,-1 0,1 0,-1 0,0 1,1-1,-1 0,0 0,0 0,0 0,0 1,4 52,-4-49,24 225,-22 30,-3-259,1 0,0 0,0 0,-1 1,1-1,0 0,0 0,0 0,0 0,1 0,-1 0,0 0,0 0,1 0,-1 0,0 0,1 0,-1 0,1 0,-1 0,1 0,0 0,-1 0,1-1,0 1,0 0,0 0,-1-1,1 1,0 0,0-1,0 1,0-1,0 0,0 1,0-1,0 0,0 1,0-1,0 0,1 0,-1 0,0 0,0 0,0 0,0 0,0 0,0-1,0 1,0 0,0-1,0 1,0 0,0-1,0 1,0-1,0 0,0 1,0-1,-1 0,1 0,0 1,0-1,-1 0,20-20,-1-1,-2-1,0-1,-2 0,0-1,-2 0,6-16,31-54,-27 53,-14 24,0 1,1 1,0 0,1 0,1 1,1 0,0 1,-13 14,0 1,0 0,0-1,0 1,-1-1,1 1,0-1,0 1,0-1,0 1,0-1,0 1,0 0,1-1,-1 1,0-1,0 1,0-1,0 1,1-1,-1 1,0-1,1 1,-1-1,0 0,1 1,-1-1,0 1,1-1,-1 0,1 1,-1-1,1 0,-1 1,1-1,-1 0,1 0,-1 0,1 1,-1-1,1 0,-1 0,1 0,-1 0,1 0,-1 0,1 0,0 0,-1 0,1 0,-1 0,1-1,-1 1,1 0,-1 0,1 0,-1-1,1 1,-1 0,1-1,-1 1,0 0,1-1,-1 1,1-1,-1 1,0 0,1-1,-1 1,-7 49,5-43,-6 58,2 1,3 1,4 44,0-37,26 68,-17-117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2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0,'-9'3,"1"0,0 1,0-1,0 2,0-1,0 1,1 0,0 1,0 0,1 0,0 0,0 1,0 0,0 0,1 0,1 1,-1 0,1 0,-2 7,6-11,1-1,0 1,0-1,0 0,0 0,1 0,0 1,-1-1,1 0,0-1,0 1,1 0,-1-1,0 1,1-1,0 0,-1 1,1-1,0-1,0 1,0 0,0-1,1 1,-1-1,0 0,1 0,-1 0,0-1,2 1,13 6,-15-6,1 0,-1 0,0 0,1 0,-1 1,0-1,0 1,0 0,0 0,-1 0,1 0,0 0,-1 0,1 1,-1 0,0-1,0 1,0 0,0 0,0 0,-1 0,0 0,1 0,-1 1,0-1,0 0,-1 1,1-1,-1 1,0-1,0 1,0-1,0 1,0-1,-1 0,0 1,1-1,-1 1,0-1,-2 3,-9 11,-1 0,-1-1,0-1,-2 0,1-1,-2 0,0-1,0-1,-1-1,0-1,-1 0,-1-1,-4 0,5-1,1-2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3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2 311,'0'-2,"-1"-1,1 0,0 1,0-1,0 0,0 1,0-1,0 0,1 1,-1-1,1 0,0 1,0-1,0 1,0-1,0 1,1 0,-1 0,1-1,-1 1,1 0,0 0,0 0,0 1,0-1,0 0,0 1,0-1,1 1,-1 0,2-1,8-5,0 1,1 0,-1 1,1 0,0 1,0 1,1 0,-1 1,1 0,-1 1,1 0,0 1,4 2,-15-3,-1 1,0 1,1-1,-1 0,0 1,1-1,-1 1,0 0,0-1,1 1,-1 0,0 0,0 1,0-1,0 0,0 1,-1-1,1 1,0 0,-1-1,1 1,-1 0,1 0,-1 0,0 0,0 0,0 0,0 1,0-1,-1 0,1 0,-1 1,1-1,-1 0,0 1,0 1,0 2,-1 1,0-1,0 1,0-1,-1 0,0 1,0-1,-1 0,0 0,0 0,0-1,-3 5,-165 192,166-196,0-1,-1 1,2 1,-1-1,1 0,0 1,1 0,-1 0,1 0,1 1,-1-1,1 1,1-1,-1 1,1 0,0-1,1 1,0 0,0 0,1-1,1 8,2-11,0 0,1 0,-1-1,1 0,0 1,0-1,0-1,0 1,0-1,1 0,-1 0,1 0,-1-1,1 0,0 0,-1-1,1 1,0-1,0 0,-1-1,1 1,0-1,0-1,2 0,112-43,-98 37</inkml:trace>
  <inkml:trace contextRef="#ctx0" brushRef="#br0" timeOffset="355.473">680 311,'-23'14,"1"1,1 1,0 1,2 0,0 2,1 0,0 1,2 1,0 1,2 0,0 0,2 2,-5 13,15-33,1 0,0 0,1 0,-1 0,1 0,-1 0,1 0,0 0,1 1,-1-1,1 0,0 0,0 0,0 0,1 0,-1 0,1 0,0-1,0 1,0-1,0 1,1-1,-1 0,1 0,0 0,0 0,0 0,1-1,-1 1,1-1,-1 0,1 0,0 0,-1 0,1-1,0 0,0 0,0 0,0 0,1 0,-1-1,0 0,0 0,0 0,0 0,0-1,3 0,13-4,0-1,0-1,0-1,-1-1,-1 0,0-2,0 0,-1-1,0 0,-1-2,0 0,-2 0,6-7,-1 0,-1 0,-1-1,0 0,-2-2,-1 0,0 0,-2-2,-1 1,7-25,-16 44,0 1,0-1,0 1,-1-1,0 0,0 0,-1 0,1 0,-1 0,-1 0,1 0,-1 1,0-1,0 0,0 0,-1 1,0-1,0 0,-1 1,0 0,1 0,-2 0,1 0,-1 0,1 0,-1 1,0 0,-1 0,1 0,-1 0,0 1,0 0,0 0,0 0,0 0,-1 1,1 0,-1 0,0 0,0 1,1 0,-1 0,0 1,-5-1,2 4,-1 0,2 0,-1 1,0 0,1 1,-1 0,1 0,1 1,-1 0,1 0,-4 4,-19 18</inkml:trace>
  <inkml:trace contextRef="#ctx0" brushRef="#br0" timeOffset="716.941">1046 311,'-17'11,"0"0,1 1,0 1,1 1,0 0,1 1,1 0,1 1,0 1,0-1,2 2,0 0,-3 11,12-26,0 0,1 1,-1-1,1 1,0-1,0 1,0-1,0 1,1-1,-1 1,1-1,0 0,0 1,0-1,1 0,-1 0,1 0,-1 0,1 0,0 0,0 0,1-1,-1 1,0-1,1 1,0-1,-1 0,1 0,0 0,0 0,0-1,0 1,1-1,-1 0,0 0,1 0,-1 0,0-1,1 1,-1-1,1 0,-1 0,1 0,-1 0,1-1,-1 1,0-1,1 0,1-1,12 0,0-1,-1-1,1-1,-1 0,0-1,0-1,-1 0,0-1,0-1,-1 0,0-1,-1-1,0 0,-1-1,0 0,0-1,6-10,-9 12,0 0,-1-1,-1 0,0-1,-1 1,0-2,-1 1,0 0,-1-1,-1 0,0 0,0 0,-2 0,0 0,0-1,-2 1,0 0,0 0,-1 0,-1 0,-2-6,4 16,-1-1,0 1,0 0,0-1,-1 1,1 0,-1 1,0-1,0 0,-1 1,1-1,-1 1,0 0,1 1,-1-1,0 0,-1 1,1 0,0 0,-1 0,1 1,-1 0,1-1,-1 2,0-1,0 0,1 1,-1 0,0 0,0 0,1 1,-1 0,0 0,1 0,-1 0,0 1,1-1,0 1,-1 0,1 1,0-1,0 1,0 0,1 0,-4 3,-12 9</inkml:trace>
  <inkml:trace contextRef="#ctx0" brushRef="#br0" timeOffset="1137.125">1526 1,'0'396,"-30"-152,49-283,-14 16</inkml:trace>
  <inkml:trace contextRef="#ctx0" brushRef="#br0" timeOffset="1439.931">1809 85,'-111'95,"4"5,3 7,101-104,2-2,0 0,-1-1,1 1,0 0,0-1,0 1,-1 0,1 0,0 0,0 0,0 0,1 0,-1 0,0 0,0 1,1-1,-1 0,0 0,1 1,-1-1,1 0,0 1,-1-1,1 0,0 1,0-1,0 1,0-1,0 0,0 1,0-1,1 1,-1-1,0 0,1 1,-1-1,1 0,0 0,-1 1,1-1,0 0,0 0,-1 0,1 0,0 0,0 0,1 1,130 24,-124-23,0-1,1 1,-2 1,1-1,0 1,-1 1,1-1,-1 1,-1 0,1 1,-1 0,0 0,0 0,0 1,-1 0,1 2,7 8</inkml:trace>
  <inkml:trace contextRef="#ctx0" brushRef="#br0" timeOffset="1986.212">2120 396,'-2'-5,"0"0,0 1,0 0,-1-1,1 1,-1 0,0 0,0 0,0 1,-1-1,0 1,1 0,-1 0,0 0,0 0,0 1,-1 0,1 0,-1 0,1 0,-1 0,0 1,1 0,-1 0,0 1,0-1,0 1,0 0,0 0,0 0,1 1,-1 0,-5 1,2 2,-1 0,0 0,1 1,0 0,0 0,1 1,0 0,0 1,0-1,0 1,1 1,1-1,-1 1,1 0,0 0,1 1,0-1,0 1,1 0,0 0,1 0,-1 0,2 1,-1 4,2-7,1-1,-1 0,1 0,1 0,-1 0,1 0,0 0,0-1,1 1,0 0,0-1,0 0,0 0,1 0,0 0,0 0,0-1,1 0,-1 0,1 0,0 0,0-1,1 0,-1 0,1 0,-1-1,1 1,0-2,0 1,0 0,0-1,0 0,0-1,0 1,1-1,-1-1,0 1,0-1,0 0,5-1,153-65,-162 67,1-1,-1 0,0 1,0 0,1-1,-1 1,0 0,0 0,1 0,-1 1,0-1,0 0,0 1,1 0,-1-1,0 1,0 0,0 0,0 0,0 0,0 1,0-1,-1 0,1 1,0-1,-1 1,1 0,-1 0,0-1,1 1,-1 0,0 0,0 0,0 0,0 0,-1 1,1-1,0 1,8 90,-9-87,0 44,2-9,-3-1,-1 0,-2 0,-1 0,-11 38,3-36,11-26,-2-1,0 1,0-1,-2 0,0 0,-1-1,0 0,-1 0,0 0,-2-1,1-1,-1 1,-1-2,0 1,-3 0,13-11,0 0,-1 0,1 0,0 0,0 0,-1 0,1-1,0 1,-1-1,1 1,-1-1,1 1,-1-1,1 0,-1 0,1 0,-1 1,1-2,-1 1,1 0,-1 0,1 0,-1-1,1 1,-1-1,1 1,-1-1,1 1,0-1,-1 0,1 0,0 0,0 0,0 0,-1 0,1 0,0 0,0 0,0 0,1-1,-1 1,0 0,0-1,1 1,-1 0,1-2,-15-69,17 49,2 0,0 0,1 1,1-1,1 1,1 1,1-1,1 2,1-1,0 1,15-17,-17 23,0 0,1 1,1 0,0 1,1 1,0-1,1 2,0 0,1 0,0 1,0 1,1 1,0 0,0 0,1 2,-1 0,1 1,1 0,0 1,7 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1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36,'226'-11,"-72"-13,-142 24</inkml:trace>
  <inkml:trace contextRef="#ctx0" brushRef="#br0" timeOffset="303.381">30 234,'19'-5,"11"-1,6 0,-4-4,-3 0,0 2,-2 2,0 2,1 2,-1 1,1 1,-5 5,-6 1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1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1,'0'5,"-5"1,-1 5,0 5,-4 5,0 3,-3 3,1 6,-3 3,-3-1,1-1,-1-2,-3-1,3-1,-1-1,-1-1,2 0,4-4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31 191,'-4'7,"0"0,0 0,1 1,0 0,0-1,1 1,0 0,0 1,1-1,0 0,0 0,1 0,0 1,1 5,-1 0,18 160,-12-139,-5-25,0 1,0-1,1 0,1 0,0 0,0-1,1 1,0-1,1 1,0-1,0 0,1-1,5 6,-9-13,0 0,1-1,-1 0,0 1,1-1,-1 0,0 0,1 0,-1 0,0-1,1 1,-1-1,0 1,1-1,-1 0,0 0,0 0,0 0,0 0,0 0,0-1,0 1,0-1,0 1,-1-1,1 0,-1 0,1 1,-1-1,0 0,0 0,1-1,-1 1,-1 0,1-1,24-36,-3-1,-1-2,-2 0,12-42,-21 57,12-30,-3 0,-2-1,-3-1,-2 0,-1-18,-34 234,18-64,3 1,4-1,5 1,15 72,-8-57,-5 0,-4 1,-6 22,2-121,-1-1,0 1,-1-1,0 0,-1 1,0-1,0 0,-1 0,0 0,-1 0,0 0,-1-1,0 0,-1 0,1 0,-5 3,7-10,0-1,0 0,0 0,0 0,-1-1,1 1,0-1,-1 0,1 0,0 0,-1 0,1 0,0-1,0 0,-1 1,1-1,0 0,0-1,0 1,0-1,0 1,0-1,1 0,-1 0,0 0,1 0,0 0,-1-1,1 1,0-1,0 0,0 1,1-1,-1 0,1 0,-1 0,1 0,0 0,0-1,0 1,1 0,-1 0,1-1,0 0,-7-30,2 0,2 0,0 0,3 0,1-1,4-23,-3 31,2-1,1 2,1-1,2 0,7-17,-8 26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1,'-5'34,"-1"15,-1 5,2-2,7-11,2-6,1-10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30,'19'-5,"12"-1,4 0,2 1,-1 1,-2 2,-1 1,-2 0,-2 1,0 0,-6 1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28,'34'-4,"15"-3,5 1,-2 2,-6 0,-10 2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6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11 135,'-1'0,"0"-1,0 0,0 0,1 1,-1-1,0 0,1 0,-1 0,1 0,-1 0,1 0,-1 0,1 0,0 0,-1 0,1 0,0 0,0 0,0 0,0 0,0 0,0-1,0 1,0 0,0 0,1 0,-1 0,0 0,1 0,-1 0,1 0,-1 0,1 0,-1 0,1 1,0-1,-1 0,1 0,0 0,0 1,0-1,-1 0,1 1,0-1,0 1,0-1,0 1,0-1,1 1,12-10,1 0,0 2,1 0,0 0,1 2,-1 0,1 0,0 2,0 0,3 1,17-6,-34 7,0 1,1 0,-1 0,0 0,0 0,0 0,1 0,-1 1,0 0,1-1,-1 1,0 0,1 1,-1-1,0 1,1-1,-1 1,0 0,0 0,0 1,0-1,0 1,0-1,0 1,0 0,0 0,-1 0,1 0,-1 1,0-1,1 1,-1-1,0 1,-1 0,1 0,0 0,-1 0,0 0,1 0,-1 0,-1 1,1-1,0 0,-1 0,1 1,-1 0,-1 4,0 0,-1 0,0-1,0 1,0-1,-1 1,0-1,-1 0,1 0,-1 0,-1-1,-3 6,-29 60,37-67,0-1,1 0,-1 0,1 0,0 0,0 0,1 0,-1 0,1 0,0 0,0 0,0-1,0 1,1-1,-1 0,1 0,0 0,0 0,0 0,1 0,-1-1,1 1,-1-1,1 0,0 0,-1-1,1 1,0-1,0 0,0 0,1 0,-1 0,2-1,28 15,-30-14,1 0,-1 1,0-1,1 1,-1 0,0 0,0 1,0-1,-1 1,1 0,0 0,-1 0,0 0,0 1,0-1,0 1,0 0,-1 0,0 0,0 0,0 0,0 0,-1 1,1-1,-1 0,0 1,0-1,-1 1,0 0,1-1,-1 1,-1 0,1-1,-1 1,0-1,0 1,-1 3,-8 3,-1 0,0 0,0-1,-1-1,-1 0,1 0,-1-1,-1-1,0 0,1-1,-2-1,1 0,-1-1,0 0,0-1,-13 1,-12 5,31-7,4 1,0-1,0-1,0 1,0-1,-1 0,1 0,-1 0,1-1,0 0,-1 0,1 0,-1-1,1 0,0 0,-1 0,1-1,0 0,0 1,-4-4,2-7,7 1</inkml:trace>
  <inkml:trace contextRef="#ctx0" brushRef="#br0" timeOffset="949.082">659 644,'2'-15,"1"-1,0 1,1-1,0 1,2 1,0-1,0 1,1 0,1 0,0 1,1 0,1 0,0 1,0 0,1 1,1 0,0 1,0 0,12-6,-22 15,0 0,0 1,0-1,0 1,0 0,0-1,0 1,0 0,0 0,0 0,0 0,0 1,0-1,0 0,0 1,0 0,-1-1,1 1,0 0,0 0,0 0,-1 0,1 0,0 0,-1 1,1-1,-1 1,0-1,1 1,-1-1,0 1,0 0,0-1,0 1,0 0,0 0,-1 0,1 0,-1 0,1 0,-1-1,0 1,1 2,-1-1,0-1,1 0,-1 1,1-1,0 0,-1 0,1 0,0 1,1-1,-1 0,0 0,0 0,1-1,-1 1,1 0,0 0,-1-1,1 1,0-1,0 0,0 1,0-1,0 0,0 0,1 0,-1 0,0-1,0 1,1-1,-1 1,0-1,1 0,-1 0,0 0,1 0,-1 0,1 0,1-1,53-31,-53 28,0 1,1-1,0 1,-1 0,1 0,1 0,-1 1,0 0,0 0,1 0,-1 1,1 0,0 0,-1 0,1 1,5-1,-8 4,1 1,-1-1,0 1,0-1,0 1,-1 0,1 0,-1 0,0 0,0 0,0 1,-1-1,1 0,-1 1,0-1,-1 1,1 0,-1-1,0 1,0 0,0-1,0 1,-1 0,0-1,0 1,0-1,-1 1,0 0,-6 22,6-21,-1 0,1 0,0 1,0-1,1 1,0-1,0 1,1-1,0 1,0 0,0-1,1 1,0-1,0 1,1-1,-1 1,3 3,7 7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0,'0'14,"-5"10,-1 6,-5 2,0 0,-4 0,2 0,-3-2,-2-1,0 0,0-5,2-2,0 0,2-4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9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31 134,'-25'167,"23"-157,0 1,1 0,0 0,1 0,1 0,-1 0,2 0,0-1,0 1,0 0,2-1,-1 1,1-1,1 0,0-1,0 1,1-1,0 0,1 0,0-1,0 1,1-2,3 4,-9-10,0-1,0 1,0 0,0 0,0-1,1 0,-1 1,0-1,0 0,1 0,-1 0,0 0,0 0,1-1,-1 1,0-1,0 1,0-1,0 0,0 0,0 0,0 0,0 0,0 0,0-1,0 1,0-1,-1 1,1-1,-1 0,1 1,-1-1,0 0,1-1,36-71,-36 69,125-391,-113 352,-8 84,-7 54,-2 20,6 1,7 29,1-56,-4 0,-5 0,-3 1,-11 77,6-117,1-4,-2 1,-2-1,-2-1,-9 23,20-65,0-1,-1 1,1-1,0 1,0-1,0 0,-1 1,1-1,-1 0,1 1,-1-1,0 0,1 1,-1-1,0 0,0 0,0 0,0 0,0 0,0 0,0 0,0 0,0 0,-1-1,1 1,0 0,-1-1,1 1,0-1,-1 1,1-1,0 0,-1 0,1 1,-1-1,1 0,-1 0,1 0,0-1,-1 1,1 0,-1 0,1-1,0 1,-1-1,1 1,0-1,0 0,-1 1,1-1,0 0,0 0,0 0,0 0,0 0,0 0,0 0,0 0,0-1,-8-18,2 0,0-1,1 1,1-1,1-1,1 1,0-1,2 1,1-1,0 1,2-1,0 0,2 1,2-9,0-3,1 0,1 1,2 0,1 1,1 0,2 1,1 0,1 1,2 1,2-1,-8 11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2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1,'-14'38,"-10"33,0 8,3 0,6-8,5-11,5-12,2-8,3-7,0-4,1-2,0-6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84,'72'-64,"-68"61,0 1,0 0,0 0,1 0,-1 0,1 1,-1-1,1 1,-1 0,1 1,0-1,0 1,-1 0,1 0,0 0,-1 1,1 0,0 0,-1 0,1 0,2 2,-6 0,-1 0,0 0,0 0,0 0,0 1,0-1,0 0,-1 0,0 0,0 0,0 0,0 0,0 0,0 0,-1-1,1 1,-1 0,0-1,0 1,0-1,0 0,-2 3,0-1,-34 43,-27 51,64-95,0-1,0 0,0 0,0 1,1-1,0 0,-1 0,1 1,0-1,0 1,0-1,0 0,0 1,1-1,-1 0,1 1,0-1,-1 0,1 0,0 1,0-1,0 0,1 0,-1 0,0 0,1-1,0 1,-1 0,1-1,0 1,0-1,0 1,0-1,0 0,0 0,0 0,0 0,0 0,1 0,1 0,4 1,-1 0,1-1,0 0,0 0,0-1,1 0,-1-1,0 1,0-2,-1 1,7-3,10-3,-4 1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1 459,'10'0,"7"0,6 0,4 0,3 0,0 0,0-5,0-2,-1 1,0 1,0 2,-1 0,-4 2</inkml:trace>
  <inkml:trace contextRef="#ctx0" brushRef="#br0" timeOffset="248.497">1 713,'29'0,"19"0,6 0,-1-5,-6-2,-4-4,-7 0,-3 1,-3-2,-1 1,-2 3,0-3,0 1,-4 2</inkml:trace>
  <inkml:trace contextRef="#ctx0" brushRef="#br0" timeOffset="600.434">1073 176,'-31'21,"1"1,2 2,0 1,1 1,2 1,0 1,2 1,2 2,0 0,-8 19,24-37,0-1,0 1,1 0,1 0,0 0,1 0,1 1,0-1,0 1,2-1,-1 1,2 1,-1-10,0 1,0-1,0 0,1 0,0 0,0 0,0 0,1 0,-1 0,1-1,0 1,1-1,-1 0,1 0,0 0,0 0,0-1,0 0,0 0,1 0,0 0,-1 0,1-1,0 0,0 0,1-1,-1 1,0-1,0 0,6 0,16-2,1 0,-1-2,1-1,-1-2,0 0,-1-2,0-1,0 0,-1-2,0-2,-1 0,0-1,-1-1,-1-2,1 0,0 0,0-1,-2 0,0-2,-1 0,-1-2,0 0,-2-1,-1 0,-1-2,-1 0,-1 0,-1-1,-1-1,-2 0,-1 0,1-7,-7 27,0-1,-1 1,0-1,-1 0,1 1,-1-1,-1 0,0 1,0-1,0 1,-1-1,0 1,0 0,-1 0,0-1,0 2,-1-1,1 0,-2 1,1 0,-1 0,0 0,0 0,0 1,-1 0,0 0,0 0,0 1,-1 0,1 0,-1 1,0-1,0 1,0 1,-1 0,0 0,-11-2,0 2,0 0,0 2,-1 0,1 1,0 0,0 2,0 1,0 0,0 1,1 1,-10 5,-15 8</inkml:trace>
  <inkml:trace contextRef="#ctx0" brushRef="#br0" timeOffset="936.823">622 515,'8'-6,"1"0,0 0,0 1,1 0,0 1,0 0,0 1,0-1,0 2,1 0,-1 0,1 1,-1 0,1 1,-1 0,1 0,0 1,-1 1,1 0,-1 0,5 3,59 3,480-6,-201-30,-207-3,-129 23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 0,3 0,1 0,-1 0,-1 0,0 0,-6-5,-3-2,0 1,1 1,2 2,1 0,-4 2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0,'33'5,"17"1,4-5,-2-2,-6-2,-5 1,-5-1,-4 2,-7 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1,'273'0,"-413"17,45-5,300-24,-183 6,-2 1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1,'-2'1,"0"0,0 1,0-1,0 1,1 0,-1-1,1 1,-1 0,1 0,0 0,-1 0,1 0,0 0,0 0,1 1,-1-1,0 0,1 1,-1-1,1 0,0 1,0-1,0 0,0 1,0 0,0 0,-4 63,4-1,2 1,3 0,3-1,3 0,16 54,4-40,-30-77,0-1,0 1,0-1,0 0,0 0,0 1,0-1,1 0,-1 0,0 0,1 0,-1 0,0-1,1 1,-1 0,1-1,0 1,-1-1,1 1,-1-1,1 0,0 1,-1-1,1 0,0 0,-1 0,1-1,-1 1,1 0,0-1,-1 1,1-1,-1 1,1-1,-1 0,1 1,-1-1,0 0,1 0,-1 0,0 0,0 0,1-1,-1 1,0 0,0 0,0-1,-1 1,1-1,11-14,-2 0,0-1,-1 0,0-1,-2 0,0 0,-1-1,0-4,7-15,121-349,-115 333,-12 82,-10 729,14-605,-5-104,-2 0,-3 0,-1 1,-3-1,-2 0,-7 31,8-62,3-6,-1-1,0 0,0 0,-1 0,0-1,-1 1,0-1,-1 0,1 0,-2 0,1 0,-1-1,-1 0,0 0,0-1,0 0,-2 1,7-7,0 0,0 0,-1 0,1 0,0-1,-1 1,1-1,-1 1,1-1,0 0,-1 0,1 0,-1 0,1-1,-1 1,1-1,0 1,-1-1,1 0,0 0,0 0,-1 0,1 0,0 0,0-1,0 1,0-1,0 1,1-1,-1 0,0 0,1 0,0 0,-1 0,1 0,0 0,0 0,-1-2,-27-90,25 50,3 1,1-1,2 0,3 1,1 0,2 0,1 0,3 1,14-34,-13 46,0 5</inkml:trace>
  <inkml:trace contextRef="#ctx0" brushRef="#br0" timeOffset="539.518">566 508,'13'-7,"-1"1,1 0,0 1,0 1,1 0,0 0,-1 1,1 1,0 0,6 1,-18 1,0 0,0 0,0 0,0 1,0-1,0 1,0-1,0 1,0 0,-1-1,1 1,0 0,0 0,-1 0,1 1,0-1,-1 0,1 1,-1-1,0 1,1-1,-1 1,0-1,0 1,0 0,0 0,0 0,-1-1,1 1,0 0,-1 0,1 0,-1 0,0 0,0 0,0 0,0 0,0 0,0 0,0 0,-1 0,1 0,-1 0,0 2,-37 81,37-84,0-1,-1 1,1 0,0 0,0 0,0 0,0 0,0 1,0-1,0 0,0 0,1 1,-1-1,0 0,1 1,-1-1,1 1,-1-1,1 1,0-1,0 1,0-1,0 1,0-1,0 1,0-1,0 1,0-1,1 1,-1-1,0 1,1-1,0 0,-1 1,1-1,0 0,0 1,-1-1,1 0,0 0,0 0,1 0,-1 1,0-2,0 1,0 0,1 0,-1 0,0-1,1 1,-1 0,0-1,1 1,-1-1,1 0,6 2,100 31,-106-32,1 0,-1 0,0 0,0 0,1 1,-1-1,0 1,0-1,0 1,0 0,-1 0,1 0,0 0,-1 0,0 0,1 0,-1 0,0 1,0-1,0 1,0-1,-1 0,1 1,0 0,-1-1,0 1,0-1,0 1,0-1,0 1,0-1,-1 1,1 0,-1-1,0 0,0 1,0-1,0 1,0-1,0 1,-7 6,0 1,0-1,-1-1,0 0,-1 0,1-1,-1 0,-1 0,1-1,-1-1,0 0,-1 0,1-1,-1 0,0-1,0-1,0 0,-8 0,-9 5,26-6,-1 0,1 0,-1 0,0 0,1 0,-1-1,0 0,0 0,1 0,-1 0,0-1,0 1,1-1,-1 0,1 0,-1 0,1-1,-1 1,-8-10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2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87,'-6'2,"0"0,0 0,0 0,1 1,-1 0,1 0,0 0,0 1,0 0,0-1,1 2,0-1,0 1,0-1,0 1,0 0,1 0,0 1,0-1,0 2,-9 18,0 1,2 0,1 1,1 0,1 0,1 1,0 16,4-32,2-1,-1 0,2 1,0-1,0 0,1 1,0-1,0 0,2 0,-1-1,4 7,-5-13,-1 0,1-1,0 1,1-1,-1 0,0 1,1-1,0 0,0 0,0-1,0 1,0-1,0 1,1-1,-1 0,1 0,-1-1,1 1,0-1,0 1,0-1,0-1,0 1,0 0,0-1,0 0,0 0,0 0,0 0,0-1,0 0,0 0,3-1,11-6,-1 0,0-2,0 0,-1-1,-1 0,0-2,0 0,-1 0,-1-1,0-1,0-2,-13 17,14-17,-1-1,-1 0,0-1,-1 0,-2 0,0-2,0 1,-2-1,-1 0,-1 0,2-17,-5 31,-1 0,-1 0,1-1,-2 1,1 0,0 0,-1 0,-1-1,1 1,-1 0,0 1,-1-1,0 0,0 1,0-1,-1 1,0 0,0 0,0 0,-1 1,0 0,0-1,0 2,-1-1,1 1,-1-1,0 2,-1-1,1 1,-1 0,1 0,-1 0,0 1,0 1,0-1,0 1,0 0,0 0,-1 1,1 0,0 0,0 1,-6 1,-2 2,1 2,0 0,0 0,0 1,1 1,-1 0,2 1,0 1,0 0,0 0,-9 12,-2 3</inkml:trace>
  <inkml:trace contextRef="#ctx0" brushRef="#br0" timeOffset="638.892">592 398,'0'4,"-5"3,-1 4,-1 5,7-5,8-9,-3-5,-1 3,-7 1,-3 6,0 1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5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147 170,'-8'2,"0"1,1 1,-1-1,1 1,0 0,0 1,0 0,1 0,0 0,0 1,0 0,1 0,-1 0,2 1,-1 0,1 0,0 0,0 0,1 1,0-1,0 1,1 0,0 0,0 0,1 0,-1 5,-3 11,1 1,2 0,0-1,1 1,2 0,0 0,2 0,2 7,-5-27,1 0,0 0,-1 0,2-1,-1 1,1 0,-1 0,1-1,0 1,1-1,-1 1,1-1,0 0,0 0,0 0,1-1,-1 1,1-1,0 0,0 0,0 0,0 0,1-1,-1 1,1-1,-1 0,1-1,0 1,0-1,0 0,0 0,0-1,0 1,0-1,0 0,0 0,0-1,2 0,9-6,0-2,0 1,-1-2,0 0,-1-1,0 0,0-1,-1-1,-1 0,0-1,2-4,0 1,-1-1,-1-1,0 0,-1 0,-1-1,-1 0,-1-1,-1 0,1-5,-7 21,1-1,-1 1,0-1,0 1,-1-1,1 0,-1 1,0-1,-1 1,0-1,1 1,-2-1,1 1,-1-1,0 1,0 0,0 0,-1 0,1 0,-1 0,-1 1,1-1,-1 1,1 0,-1 0,0 0,-1 0,1 1,-1-1,1 1,-1 1,0-1,0 1,0-1,-1 1,1 1,0-1,-1 1,0 0,-97-4,73 5</inkml:trace>
  <inkml:trace contextRef="#ctx0" brushRef="#br0" timeOffset="603.73">514 113,'254'1,"-252"-1,1 0,0 1,-1-1,1 1,-1-1,1 1,-1 0,1 0,-1 0,0 0,1 0,-1 1,0-1,0 1,0-1,0 1,0 0,0 0,-1 0,1 0,-1 0,1 0,-1 0,0 0,1 1,-1-1,0 0,-1 1,1-1,0 1,-1-1,1 1,-1 0,0-1,0 1,0-1,0 1,0 0,-1-1,1 1,-1 0,-34 106,-44 101,28-72,47-130</inkml:trace>
  <inkml:trace contextRef="#ctx0" brushRef="#br0" timeOffset="802.776">429 451,'34'0,"20"-4,6-3,-2 1,-2 2,-5 0,-7 2,-6 1,-4 1,-4 0,-2 0,-5 0</inkml:trace>
  <inkml:trace contextRef="#ctx0" brushRef="#br0" timeOffset="3141.22">1107 85,'1'-4,"7"-11,-10 22,-3 1,1 0,0 1,0-1,1 1,0 0,1 0,-1 0,2 1,-1-1,2 0,-1 1,1-1,0 0,1 1,0-1,1 0,0 1,0-1,1 0,0-1,1 1,0 0,0-1,0 0,1 0,6 7,-9-13,1 0,0-1,0 1,-1 0,1-1,0 1,1-1,-1 0,0 0,0 0,0-1,0 1,1-1,-1 0,0 1,1-2,-1 1,0 0,0-1,1 1,-1-1,0 0,0 0,0 0,0 0,0-1,0 1,0-1,0 0,0 0,10-10</inkml:trace>
  <inkml:trace contextRef="#ctx0" brushRef="#br0" timeOffset="3453.44">1388 0,'-12'16,"0"0,0 1,2 1,0 0,1 0,1 0,1 1,1 1,0-1,1 1,-23 138,-6 50,6-27,23-162</inkml:trace>
  <inkml:trace contextRef="#ctx0" brushRef="#br0" timeOffset="4335.056">1501 762,'1'-14,"0"0,1 1,1-1,0 0,1 1,0 0,1 0,1 0,0 1,0-1,1 2,1-1,0 1,1 0,0 0,0 1,1 1,3-3,35-37,90-70,-137 118,-1 1,1-1,0 0,0 1,0-1,-1 1,1-1,0 1,0-1,0 1,0 0,0 0,0-1,0 1,0 0,0 0,0 0,0 0,0 0,0 0,0 0,0 0,0 1,0-1,0 0,0 0,0 1,0-1,-1 1,1-1,0 1,0-1,0 1,0 0,-1-1,1 1,0 0,-1-1,1 1,0 0,-1 0,1 0,-1 0,0 0,1-1,-1 1,1 0,-1 0,0 0,0 0,0 0,0 0,0 0,0 0,0 0,0 0,0 0,0 1,-7 61,-14 85,21-147,0 1,0-1,-1 0,1 0,0 1,0-1,0 0,0 0,1 1,-1-1,0 0,0 0,1 0,-1 1,1-1,-1 0,1 0,-1 0,1 0,0 0,0 0,-1 0,1 0,0 0,0 0,0 0,0-1,0 1,0 0,0-1,0 1,1-1,-1 1,0-1,0 1,0-1,1 0,-1 0,0 1,0-1,1 0,-1 0,0 0,0 0,1-1,-1 1,0 0,0 0,0-1,1 0,57-34,86-82,-143 115,0 1,-1 0,1 0,0 0,0 0,0 0,0 0,0 0,0 1,0-1,0 1,0-1,0 1,0 0,0 0,0 0,1 0,-1 0,0 0,0 1,0-1,0 1,0 0,0-1,0 1,0 0,0 0,-1 0,1 0,0 1,0-1,-1 0,1 1,-1-1,1 1,-1-1,0 1,1 0,-1 0,0 0,0-1,0 1,-1 0,1 0,0 0,-1 0,1 2,2 7,0 1,0 0,-1 0,-1-1,0 1,0 0,-1 0,-1 0,0 0,-1 0,0 0,0 0,-2 1,-3 23,10 37,3-54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45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0,'-5'15,"-6"8,-2 7,-2-3,-5-1,2 0,-1 0,-3 1,-1 1,-2-1,-2 1,4 1,1-6,4-1,5-4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8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29,'5'0,"6"0,7 0,4 0,4 0,1 0,3 0,-1 0,0-5,1-1,-2 0,1 1,0 1,-1 2,-5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2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7,'33'-5,"31"3,9 3,-3 0,-9 0,-14 1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29,'33'0,"17"-5,4-2,-3 1,-4 1,-6 2,-10 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5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58,'-4'7,"0"0,0 1,1-1,0 1,0 0,1-1,0 1,0 0,1 0,0 1,1-1,-1 0,2 0,0 6,-2 2,-27 280,2-135,2-61,21-93,0-8</inkml:trace>
  <inkml:trace contextRef="#ctx0" brushRef="#br0" timeOffset="387.268">1 30,'10'0,"7"0,6 0,4 0,3 0,0 0,0-5,0-1,-1 0,0 1,0 1,0 2,-1 1,0 1,0 0,0 0,0 0,-4 0</inkml:trace>
  <inkml:trace contextRef="#ctx0" brushRef="#br0" timeOffset="2105.224">85 396,'10'0,"8"0,5-4,4-3,2 1,1 2,1 0,-1 2,-1 1,-5 5,-1 2,-6 1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5,'-17'0,"-1"-2,0 0,0 1,0 2,0 0,0 0,0 2,0 0,0 1,1 1,-1 1,1 0,1 1,-1 1,1 0,1 2,-1 0,-5 5,4 5,1 0,1 0,1 2,1-1,1 2,0 0,2 0,1 1,1 0,1 1,1 0,1 0,1 0,2 1,0-1,1 1,2-1,1 1,3 14,-3-26,0 1,1-1,1-1,0 1,1 0,0-1,1 0,0 0,1-1,1 0,0 0,0-1,2 0,-1 0,1-1,0 0,9 5,-12-11,1-1,-1-1,0 1,1-1,0 0,-1-1,1 0,0 0,0-1,0 0,0 0,-1-1,1 0,0 0,0-1,-1 0,1 0,-1-1,0 0,1 0,-2-1,1 0,0 0,-1-1,1 1,-1-1,-1-1,1 1,-1-1,0 0,0 0,0-1,-1 1,0-1,0 0,-1 0,0 0,0-1,-1 1,0-1,1-7,0 6,-1 0,0 0,0 0,-1-1,0 1,-1 0,0-1,0 1,-1-1,0 1,-1 0,0 0,0 0,-1 0,0 0,-1 0,0 1,0-1,-1 1,0 0,0 1,-1-1,-4-4,6 7,0-1,-1 1,1 0,-1 0,0 0,-1 0,1 1,-1 0,0 0,0 1,0-1,0 1,-1 1,1-1,-1 1,0 0,1 0,-1 1,0 0,0 1,0-1,0 1,0 0,0 1,0 0,0 0,0 0,1 1,-1 0,0 1,1-1,-1 1,1 0,-2 2,-46 68,44-48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262 111,'-26'14,"0"3,1 0,1 1,1 1,1 1,-16 20,29-31,1 1,1 1,-1-1,2 1,0 0,0 1,1 0,0 0,1 0,1 0,0 1,0-1,1 1,1 0,0-1,1 1,0 1,1-7,1 0,0-1,0 1,0-1,1 0,0 0,0 0,1 0,0 0,0-1,0 0,0 0,1 0,0 0,0 0,0-1,1 0,-1 0,1-1,0 0,0 0,0 0,1 0,-1-1,1 0,-1-1,1 1,0-1,-1-1,1 1,0-1,0 0,-1 0,1-1,0 0,0-1,-1 1,1-1,-1 0,0-1,1 1,-1-1,0-1,-1 1,1-1,0 0,-1 0,4-4,7-9,0-1,-2-1,0 0,0 0,-2-2,-1 0,0 0,-2-1,0 0,-1 0,-2-1,0 0,1-17,-4 26,-1 1,0-1,-1 1,-1-1,0 0,-1 1,0-1,-1 1,-3-11,4 19,-1 0,1-1,-1 1,0 0,0 0,-1 0,1 0,-1 0,0 1,-1-1,1 1,-1 0,0 0,0 0,0 0,0 1,-1 0,1 0,-1 0,0 0,0 1,0-1,0 2,-6-3,4 4,0 0,0 1,0 0,0 0,0 1,1-1,-1 1,0 1,1-1,-1 1,1 1,0-1,0 1,0 0,1 0,-1 1,1-1,0 1,0 0,1 1,0-1,-3 4,-12 17</inkml:trace>
  <inkml:trace contextRef="#ctx0" brushRef="#br0" timeOffset="762.437">771 111,'-24'29,"1"1,2 1,1 1,2 1,1 1,1 0,-9 33,-62 226,182-488,120-214,-222 429,0 1,1 0,1 0,1 1,1-1,1 1,1 0,1 0,0-1,2 1,1 0,0-1,3 6,0-13,1-1,0 0,1-1,1 0,0 0,0-1,1 0,0 0,1-1,0 0,1-1,0-1,0 0,1 0,0-1,4 1,-12-6,0 0,0 0,0 0,0 0,1-1,-1 0,0 0,1 0,-1-1,0 0,1 0,-1 0,1 0,-1-1,0 0,1 0,-1-1,0 0,0 1,0-2,0 1,0-1,0 1,-1-1,1 0,-1-1,0 1,0-1,0 0,-1 0,1 0,1-4,8-9,0-1,-2 0,0 0,-2-2,0 1,-1-1,5-16,30-188,-41 197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25.62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29,'81'-1,"936"2,-534 10,-288 4,0-9,37-10,160-24,-88 11,16 5,-258 24,-56-6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27.5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1 397,'276'-101,"-240"95,0 0,0 2,1 2,-1 2,1 1,0 1,55 1,190-2,-84 26,518-27,-475-11,-61-4,0 8,42 10,-32-1,600-2,-422-29,-274 30,134-12,98-24,-55 12,100-11,234-23,-230 35,88-12,160 25,-136 7,-74-26,798 28,-1023 35,-122-17,93 14,126-3,-169-29,171 11,-135 2,1-6,62-9,-58 1,-134 1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29.02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2363 86,'2'-2,"-1"1,1-1,-1 0,0 1,1-1,-1 0,0 0,0 0,-1 0,1 0,0 0,-1 0,1 0,-1 0,1 0,-1 0,0 0,0-1,0 1,0 0,0 0,-1 0,1 0,-1 0,1 0,-1 0,0 0,0 0,0 0,0 0,0 0,0 0,0 1,-1-1,1 0,-1 1,1-1,-1 1,0 0,1-1,-1 1,0 0,0 0,0 0,0 0,0 1,0-1,0 0,0 1,0-1,0 1,0 0,0 0,-1 0,1 0,0 0,0 0,0 1,0-1,0 1,0-1,-1 1,-143 23,-53 6,-133-48,209 8,0 5,-54 7,34 0,-551 27,450-1,116-5,128-23,0 1,-1-1,1 1,0-1,-1 1,1 0,0-1,0 1,0-1,-1 1,1 0,0-1,0 1,0 0,0-1,0 1,0-1,1 1,-1 0,0-1,0 1,0-1,0 1,1 0,-1-1,0 1,1-1,-1 1,0-1,1 1,-1-1,1 1,-1-1,1 1,-1-1,1 0,-1 1,1-1,-1 0,1 1,-1-1,1 0,0 0,-1 0,1 1,-1-1,1 0,0 0,-1 0,1 0,0 0,-1 0,1 0,0 0,17 5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3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1,'-10'19,"-8"11,-5 6,-4 1,-2-1,-2-2,1-1,1-3,-1-5,1-3,0 0,6-3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34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272 333,'5'-19,"1"0,0 0,2 0,0 1,2 0,-1 1,2 0,0 0,2 1,-1 1,2 0,0 1,6-4,47-17,-65 34,0 1,0-1,0 1,0-1,0 1,0 0,0 0,0 0,1 0,-1 0,0 0,0 0,0 1,0-1,0 1,0-1,0 1,0 0,0 0,-1 0,1 0,0 0,0 0,-1 1,1-1,-1 1,1-1,-1 1,0-1,1 1,-1 0,0-1,0 1,0 1,13 145,43 268,-19-140,-28-71,-10-204,0 0,0 0,0 0,0 1,0-1,-1 0,1 0,0 0,0 0,-1 0,1 0,-1 0,1 0,-1 0,1 0,-1 0,0 0,1 0,-1 0,0 0,0-1,0 1,0 0,0 0,0-1,0 1,0-1,0 1,0-1,0 1,0-1,0 0,0 1,0-1,0 0,0 0,-1 0,1 0,0 0,0 0,0 0,0 0,0-1,0 1,0 0,-1-1,1 1,0-1,0 1,-59-35,44 24,-14-7,0 1,-2 2,0 1,-1 1,0 2,-1 1,0 2,0 1,-1 2,0 1,-5 2,26 2,0 1,0 0,0 1,0 0,0 1,0 1,1 1,-7 2,1 3</inkml:trace>
  <inkml:trace contextRef="#ctx0" brushRef="#br0" timeOffset="4099.923">102 700,'34'0,"-1"-2,1-2,-1-1,0-1,0-2,0-1,-1-1,-1-2,0-1,-1-2,0-1,9-8,100-72,-137 94,-1 1,0 0,0 0,1 1,-1-1,1 0,-1 0,1 1,-1-1,1 1,0-1,-1 1,1 0,-1-1,1 1,0 0,-1 0,1 0,0 1,-1-1,1 0,-1 0,1 1,0-1,-1 1,1 0,-1-1,1 1,-1 0,0 0,1 0,-1 0,0 0,0 0,1 0,-1 0,0 1,0-1,0 0,0 1,-1-1,1 1,0-1,-1 1,1-1,-1 1,1 0,17 64,-18-58,1-1,0 0,0 0,1 0,0-1,0 1,0 0,1-1,0 1,1-1,-1 0,1 0,0 0,1-1,-1 1,1-1,2 2,31 0,-18-10</inkml:trace>
  <inkml:trace contextRef="#ctx0" brushRef="#br0" timeOffset="4379.107">1146 813,'0'24,"-4"8,-3 3,1 1,2-1,0-2,2-2,1-1,-5-5,0-8</inkml:trace>
  <inkml:trace contextRef="#ctx0" brushRef="#br0" timeOffset="4633.251">1062 192,'0'0</inkml:trace>
  <inkml:trace contextRef="#ctx0" brushRef="#br0" timeOffset="4963.275">1316 1096,'14'-90,"3"2,5 0,29-76,-26 117,-24 47,0-1,-1 1,1-1,0 1,0-1,-1 1,1 0,0 0,0-1,0 1,-1 0,1 0,0 0,0 0,0 0,-1 0,1 0,0 0,0 0,0 0,0 0,-1 1,1-1,0 0,0 1,-1-1,1 0,0 1,0-1,-1 1,1-1,-1 1,1 0,0-1,-1 1,1-1,-1 1,1 0,-1 0,0-1,1 1,-1 0,0 0,1-1,-1 1,0 0,0 0,0 0,0-1,1 1,-1 0,-1 0,1 0,0 0,0-1,0 1,0 0,-1 0,16 93,-16-86,0-1,1 1,0 0,1-1,-1 1,1 0,1-1,-1 1,1-1,1 1,0-1,0 0,0 0,0 0,1 0,1-1,-1 0,1 0,0 0,0 0,0-1,1 1,0-1,0-1,1 1,-1-1,1 0,0-1,0 0,-2-1,0-2,0 1,0 0,0-1,0 0,0 0,0-1,0 1,-1-1,1 0,0 0,0-1,-1 0,1 1,0-1,-1-1,0 1,0-1,1 0,-1 0,-1 0,1 0,0-1,-1 1,0-1,2-2,70-113,-3-57,-64 155</inkml:trace>
  <inkml:trace contextRef="#ctx0" brushRef="#br0" timeOffset="5397.5">2163 616,'-18'12,"0"-2,0 1,0 0,1 1,1 1,0 1,1 0,0 1,1 1,0 0,2 1,0 0,1 1,1 0,0 1,1 0,2 0,-6 20,12-35,0 0,0 0,1 0,0 0,0 0,0 0,0 0,0 0,1 0,0 0,0 0,0-1,0 1,1 0,-1 0,1-1,0 1,0-1,0 0,1 1,-1-1,1 0,-1 0,1 0,0-1,1 1,-1-1,0 0,1 0,-1 0,1 0,-1 0,1-1,0 1,2-1,11 1,1-1,-1-1,1-1,-1 0,0-1,1-1,-1-1,0 0,-1-1,1-1,-1-1,0 0,0-1,-1 0,0-2,-1 0,0 0,0-1,-1-1,-1 0,0-1,-1 0,0-1,-1 0,8-15,12-14,-2-1,-1-1,-3-2,-2 0,-1-2,-3 0,-3-1,-1 0,0-15,-11 43,-1 0,-1 0,-1 0,0-1,-2 1,-1 1,-1-1,-2-7,4 21,0 0,-1 1,1-1,-1 0,-1 1,0 0,0 0,0 0,-1 0,0 0,0 1,0 0,-1 0,0 1,0 0,-1 0,0 0,1 0,-2 1,1 1,0-1,-1 1,-6-2,1 4,1 2,-1-1,1 1,-1 1,1 0,0 1,0 1,0 0,0 0,1 1,-1 0,1 1,1 0,-1 1,1 1,0-1,1 1,-1 1,2 0,-1 0,1 1,1 0,0 0,0 1,1 0,-1 2,-4 5,0 1,1 0,1 0,0 1,2 1,0-1,1 1,2 0,0 0,1 1,1-1,1 1,1 0,1-1,1 1,0-1,2 0,1 1,0-2,1 1,2-1,0 0,9 16,-3-14,1-1,1 0,0-1,2 0,0-2,1 0,1-1,1-1,0-1,1-1,1-1,0-1,14 6,23 5,1-1,1-4,0-2,60 7,50-4,-131-18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42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3 300,'-1'-3,"1"0,-1 1,1-1,0 0,0 0,0 0,0 1,0-1,1 0,-1 0,1 1,0-1,0 0,0 1,0-1,0 0,0 1,1-1,-1 1,1 0,0 0,0 0,-1-1,1 2,1-1,-1 0,0 0,3-1,-3 0,129-129,-131 131,0 0,1 0,-1 1,1-1,-1 1,1-1,-1 0,1 1,-1-1,1 1,-1-1,1 1,-1-1,1 1,0 0,-1-1,1 1,0 0,0-1,-1 1,1 0,0 0,0 0,-1 0,1 0,0 0,0 0,-1 0,1 0,0 0,0 0,-1 0,1 0,0 1,0-1,-1 0,1 0,0 1,-1-1,1 1,0-1,-1 1,1-1,-1 1,1-1,-1 1,1-1,-1 1,1 0,-1-1,0 1,1 0,-1 0,14 46,-12-34,75 279,-27-123,-10-13,-40-155,0-1,0 1,0-1,0 1,0-1,0 1,0-1,0 1,1 0,-1-1,0 1,0-1,0 1,1-1,-1 1,0-1,1 0,-1 1,0-1,1 1,-1-1,1 0,-1 1,0-1,1 0,-1 1,1-1,-1 0,1 0,-1 1,1-1,-1 0,1 0,0 0,-1 0,1 0,-1 0,1 0,-1 0,1 0,-1 0,1 0,0 0,-1 0,1 0,-1 0,1-1,-1 1,1 0,-1 0,1-1,-1 1,0 0,1-1,-1 1,1 0,-1-1,0 1,1-1,-1 1,0-1,1 1,-1-1,0 1,0-1,1 1,-1-1,0 1,0-1,16-38,-16 37,116-374,-33 93,-81 274,-2 6,0 0,0 0,0 0,1 0,-1 0,1 0,0 0,0 0,0 0,1 1,-1-1,0 0,1 1,0-1,0 1,-1 0,1 0,1-1,-1 1,0 0,0 1,1-1,-1 0,3 0,3 3</inkml:trace>
  <inkml:trace contextRef="#ctx0" brushRef="#br0" timeOffset="2657.98">765 611,'-1'0,"1"0,-1-1,1 1,0-1,-1 1,1-1,0 1,0-1,-1 1,1-1,0 1,0-1,0 0,0 1,0-1,0 1,0-1,0 1,0-1,0 0,0 1,0-1,0 1,0-1,0 1,0-1,1 1,-1-1,0 1,0-1,1 1,-1-1,0 1,1-1,-1 1,1-1,-1 1,1 0,-1-1,0 1,1 0,-1-1,1 1,-1 0,1 0,0-1,-1 1,1 0,-1 0,1 0,-1 0,1 0,0 0,-1 0,1 0,-1 0,1 0,-1 0,1 0,39-6,-39 6,2 0,64 2,-66-2,1 0,-1 0,1 0,-1 0,1 0,-1 1,1-1,-1 1,1-1,-1 1,0 0,1-1,-1 1,0 0,0 0,0 0,1 0,-1 0,0 0,0 0,0 0,-1 0,1 1,0-1,0 0,-1 1,1-1,0 0,-1 1,1-1,-1 1,0-1,0 1,1-1,-1 1,0-1,0 1,0-1,-1 1,1 0,-58 70,41-57,-13 12,23-22,1 0,-1 0,1 0,0 1,1 0,-1 1,1-1,0 1,1 0,-1 0,2 0,-1 1,1-1,-2 7,5-12,0 0,0 0,0 0,0 0,0 0,1 0,-1 0,1 0,-1 0,1 0,0 0,0 0,0 0,0-1,0 1,0 0,0-1,0 1,1 0,-1-1,1 0,-1 1,1-1,0 0,-1 0,1 0,0 0,0 0,0 0,0 0,0-1,0 1,0-1,0 1,0-1,0 0,2 0,79 2,39-41,-100 30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3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0,'-40'11,"0"2,1 2,0 1,1 2,1 2,-5 5,-13 25,54-50,0 1,0 0,1 0,-1 0,0 1,0-1,0 0,1 0,-1 0,1 0,-1 1,1-1,-1 0,1 1,0-1,0 0,0 1,-1-1,1 0,0 1,1-1,-1 0,0 1,0-1,0 0,1 1,-1-1,1 0,-1 0,1 1,0-1,-1 0,1 0,0 0,0 0,0 0,0 0,0 0,0 0,0 0,0 0,0-1,0 1,0 0,0-1,1 1,-1-1,0 1,1-1,8 2,0-1,0 0,0 0,0-1,0-1,0 0,0 0,0-1,0 0,0-1,-1 0,1 0,-1-1,0-1,0 1,0-1,6-5,15-6,-11 7,-10 4,0 0,0 0,0 1,0 0,1 1,-1 0,1 0,0 1,0 0,0 1,0 0,0 1,6 0,12 25,-21-8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46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17,'16'9,"0"-1,0 0,1-1,0-1,0-1,1 0,0-1,15 1,364-5,1379-1,-1247-27,-145 2,431 24,-682-15,-116 20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47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0,'-5'5,"-6"6,-2 7,2-6,8-8,8-11,4-8,1 2,-7 4,-3 9,-3 4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47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1,'0'4,"-5"3,-2 4,-4 0,0 4,6-2,4-7,8-5,1-7,6-3,-1-4,3-1,-7 3,-9 7,-9 6,-4 6,1 2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06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1,'-10'33,"-3"17,1 4,2-3,3-4,8-6,3-5,2-9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05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1,'-9'56,"2"0,3 1,2 0,3-1,2 7,17 71,8 124,-30-118,2-117</inkml:trace>
  <inkml:trace contextRef="#ctx0" brushRef="#br0" timeOffset="330.584">474 171,'-58'71,"-4"-3,-3-2,-3-3,-44 30,63-50,49-43,-1 1,0 0,0-1,0 1,1 0,-1 0,0 0,1-1,-1 1,1 0,-1 0,1 0,-1 0,1 0,0 0,0 0,-1 0,1 0,0 0,0 1,0-1,0 0,0 0,0 0,0 0,0 0,1 0,-1 0,0 0,1 0,-1 0,1 0,-1 0,1 0,-1 0,1 0,0-1,-1 1,1 0,0 0,0-1,-1 1,1 0,0-1,0 1,0-1,0 1,0-1,0 1,0-1,0 0,0 1,0-1,0 0,0 0,1 0,143 8,-132-10,1 0,0 2,-1-1,1 2,0 0,-1 0,1 2,-1-1,1 2,-1 0,0 0,-1 1,1 1,2 1,74 81,-76-69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04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1,'32'87,"-22"-44,-2 0,-2 1,-2 0,-1 0,-3 0,-4 29,2 9,2-50,2-8,-1 0,-1 0,0 0,-2 0,-1 0,-1 0,-2-1,0 0,-1 0,-1 0,-1-1,-1 0,-1-1,-5 7,-18-2,20-23</inkml:trace>
  <inkml:trace contextRef="#ctx0" brushRef="#br0" timeOffset="551.413">578 170,'-291'250,"263"-224,-33 48,61-70,0 0,1 1,0-1,0 0,0 0,1 0,-1 0,1-1,0 1,0 0,0-1,1 1,-1-1,1 0,0 1,0-1,0-1,0 1,0 0,1-1,-1 1,1-1,0 0,0 0,13 11,15 17,75 48,-91-71,-12-7,0 0,-1 1,1 0,-1-1,1 1,-1 0,1 1,-1-1,1 1,-1-1,0 1,0 0,0 0,0 1,0-1,0 0,-1 1,1 0,-1 0,0-1,0 1,0 1,0-1,0 0,-1 0,1 1,-1-1,0 1,0-1,0 1,-1-1,1 1,-1 0,0-1,0 2,-4 1</inkml:trace>
  <inkml:trace contextRef="#ctx0" brushRef="#br0" timeOffset="1017.003">719 763,'13'-8,"0"0,0 0,1 1,0 1,0 0,1 1,0 0,0 1,0 1,0 1,1 0,-14 1,0 1,0 0,0 0,0 0,0 0,0 1,0-1,0 1,0-1,0 1,0-1,0 1,0 0,0 0,0 0,-1 0,1 0,0 1,-1-1,1 0,-1 1,0-1,1 1,-1 0,0-1,0 1,0 0,0 0,0-1,0 1,0 0,-1 0,1 0,-1 0,1 0,-1 0,0 0,0 0,0 0,0 0,0 1,-1 3,0 1,0-1,0 0,-1 0,0 0,0 0,-1 0,0 0,0 0,0-1,0 1,-1-1,0 0,-106 90,109-95,0 0,1 1,-1-1,1 0,-1 1,1-1,-1 1,1-1,-1 1,1-1,-1 1,1-1,0 1,-1-1,1 1,0 0,0-1,-1 1,1 0,0-1,0 1,0 0,0-1,0 1,-1 0,1-1,1 1,-1 0,0-1,0 1,0 0,0-1,0 1,1 0,-1-1,0 1,0-1,1 1,-1-1,1 1,-1 0,0-1,1 1,-1-1,1 1,-1-1,1 0,-1 1,1-1,0 0,-1 1,1-1,-1 0,1 1,0-1,-1 0,1 0,0 0,-1 0,1 0,0 0,-1 0,45 1,102-26,-121 24</inkml:trace>
  <inkml:trace contextRef="#ctx0" brushRef="#br0" timeOffset="1267.132">1228 537,'33'-5,"17"-1,4-5,-3 0,-4 1,-7 3,-4-2,-3 0,-4 1,-6 3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00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38,'-17'31,"-6"106,15-80,1 0,4 0,2 1,3 15,-1 0,-2-64,0 0,0-1,1 1,0 0,1-1,0 1,1-1,-1 1,1-1,1 1,0-1,0 0,0 0,1-1,1 1,-1-1,1 1,0-2,1 1,-1 0,4 2,-6-8,1 0,-1 0,0 0,0-1,0 1,1-1,-1 0,0 0,1 0,-1 0,0 0,0-1,1 1,-1-1,0 0,0 0,0 0,0-1,0 1,0-1,0 1,0-1,-1 0,1 0,-1 0,3-3,55-69,82-242,-127 293,-12 40,-22 56,12-54,1 1,1 1,1-1,0 1,2 0,0 0,2-1,0 1,1 0,4 18,-5-37,1 1,0 0,-1-1,1 1,0 0,1-1,-1 1,0-1,1 0,-1 1,1-1,0 0,0 0,0 0,0 0,0-1,0 1,0 0,1-1,-1 1,0-1,1 0,0 0,-1 0,1 0,-1 0,1-1,0 1,0-1,-1 0,1 0,0 0,0 0,-1 0,1 0,2-1,2-1,1 0,-1 0,0-1,-1 0,1 0,0-1,-1 0,0 0,0 0,0-1,0 0,-1 0,2-2,16-25,-2 0,-1-2,-2 0,-1-1,-2-1,-1 0,-2-1,-1-1,-2-2,14-37,-15 52,0 0,-2-1,-1 0,-2 0,0-1,-1-10,-9 6,7 31,0-1,-1 1,1 0,0-1,-1 1,1 0,0-1,-1 1,1 0,0-1,-1 1,1 0,-1 0,1 0,0-1,-1 1,1 0,-1 0,1 0,-1 0,1 0,-1 0,1 0,-1 0,1 0,0 0,-1 0,1 0,-1 0,1 0,-1 0,1 0,-1 1,1-1,0 0,-1 0,1 1,-1-1,1 0,0 0,-1 1,1-1,0 0,0 1,-1-1,1 1,0-1,0 0,-1 1,1-1,0 1,0-1,0 0,0 1,-1-1,1 1,0-1,0 1,0-1,-10 20,1 1</inkml:trace>
  <inkml:trace contextRef="#ctx0" brushRef="#br0" timeOffset="1349.528">794 603,'0'-5,"0"3,0 7,0 8,0 5,0 6,0 2,-5 3,-1 1,0-1,1 1,-3-1,-1 0,2-1,6-4,4-12,1-7</inkml:trace>
  <inkml:trace contextRef="#ctx0" brushRef="#br0" timeOffset="2145.083">963 744,'255'-29,"-209"29,-66-18,1 9,15 6,-1 0,1 1,-1-1,1 1,-1 0,0 1,0-1,0 1,0 0,0 0,0 0,0 1,0 0,0 0,-5 1,8 1,0 0,1 0,-1 0,0 1,1-1,-1 0,1 1,0 0,0-1,0 1,0 0,0-1,1 1,-1 0,1 0,0 0,0-1,0 1,0 0,0 0,0 0,1-1,0 3,0 3,6 156,-7-164,0 1,0-1,0 1,0-1,0 1,0-1,0 0,0 1,0-1,0 1,1-1,-1 0,0 1,0-1,1 1,-1-1,0 0,0 1,1-1,-1 0,0 0,1 1,-1-1,0 0,1 0,-1 1,0-1,1 0,-1 0,1 0,-1 0,1 1,-1-1,0 0,1 0,-1 0,1 0,-1 0,1 0,-1 0,0 0,1 0,-1-1,1 1,-1 0,0 0,1 0,-1 0,1 0,-1-1,0 1,1 0,-1 0,0-1,1 1,-1 0,0-1,1 1,-1 0,0-1,0 1,1-1,-1 1,0 0,0-1,0 1,0-1,0 1,24-33,-20 28,56-113,-47 100</inkml:trace>
  <inkml:trace contextRef="#ctx0" brushRef="#br0" timeOffset="2531.321">1359 630,'15'-6,"-6"2,0-1,1 1,-1 0,1 1,0 0,0 1,0 0,0 1,1 0,-1 0,0 1,0 0,1 1,1 1,-11-2,1 0,-1 1,1 0,-1-1,1 1,-1 0,0-1,0 1,1 0,-1 0,0 0,0 0,0 0,0 1,0-1,0 0,0 0,0 1,-1-1,1 0,0 1,-1-1,1 1,-1-1,0 1,1-1,-1 1,0-1,0 1,0-1,0 1,0-1,0 1,-1-1,1 1,0-1,-1 1,1-1,-1 2,-33 56,27-49,-90 99,96-109,1 1,-1 0,0-1,1 1,-1 0,1 0,0-1,-1 1,1 0,0 0,-1 0,1 0,0-1,0 1,0 0,0 0,0 0,0 0,0 0,0 0,0-1,0 1,0 0,0 0,1 0,-1 0,0-1,1 1,-1 0,0 0,1 0,-1-1,1 1,0 0,-1-1,1 1,-1 0,1-1,0 1,0-1,-1 1,1-1,0 0,0 1,-1-1,1 1,0-1,0 0,0 0,0 0,0 0,-1 1,1-1,0 0,0 0,0-1,0 1,0 0,0 0,-1 0,2-1,58-1,30-17,-64 15</inkml:trace>
  <inkml:trace contextRef="#ctx0" brushRef="#br0" timeOffset="2900.674">1782 179,'24'0,"12"0,6 0,0 0,-2 0,-4 0,-2 0,-3 0,-6-4,-3-3,0 1,0 1,-2 7,-11 2,-6 1</inkml:trace>
  <inkml:trace contextRef="#ctx0" brushRef="#br0" timeOffset="3148.114">1838 490,'38'0,"18"0,4-5,-3-1,-7 0,-7-4,-6 0,-4 2,-4 2,-5 2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11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86 340,'14'0,"10"0,5 0,3 0,1 0,-1 0,-1 0,0 0,-2 0,0 0,-1 0,1 0,-1 0,0 0,0 0,0 0,0 0,-5 0</inkml:trace>
  <inkml:trace contextRef="#ctx0" brushRef="#br0" timeOffset="302.532">1 594,'19'5,"16"1,7-5,1-2,-2-2,1 1,-1-1,2-3,-1-2,-4 1,-3 2,-3 1,-2 2,-1 1,-1 1,0 0,-5 0</inkml:trace>
  <inkml:trace contextRef="#ctx0" brushRef="#br0" timeOffset="799.946">367 1,'-1'1,"1"0,-1 0,0 0,0 0,0 0,1 1,-1-1,1 0,-1 0,1 1,-1-1,1 0,0 1,0-1,-1 1,1-1,0 0,0 1,0-1,1 0,-1 1,0-1,0 0,1 1,-1-1,1 0,-1 1,1-1,0 0,-1 0,1 0,0 0,0 0,0 1,0-1,0-1,0 1,0 0,0 0,0 0,0 0,1 0,134 101,-82-66,37 15,-73-43,-1 1,1 0,-2 2,1 0,-2 0,1 2,-2 0,13 14,-23-23,-1 1,1 0,-1 0,0 0,-1 0,1 0,-1 1,0-1,0 1,-1-1,0 1,0 0,0 0,-1-1,1 1,-1 0,-1 0,1 0,-1 0,0-1,0 1,-1 0,0-1,0 1,0-1,-1 1,1-1,-1 0,0 0,-1-1,1 1,-5 3,-192 132,126-91,52-35,0 0,0 2,2 0,0 1,1 1,-5 7,14-12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23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26,'5'0,"7"0,5 0,5 0,3 0,3 0,1 0,1 0,-1 0,0 0,0 0,-5-5,-1-1,-1 0,1 1,-3 2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23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1,'28'4,"16"2,4-4,-2-4,-2 0,-6-1,-3 1,-8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3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1 185,'16'-23,"1"0,2 1,0 0,1 2,2 0,19-14,-40 33,0-1,0 1,1-1,-1 1,0-1,0 1,1 0,-1 0,1 0,-1 0,1 0,0 0,-1 0,1 0,0 1,0-1,-1 1,1-1,0 1,0 0,0-1,0 1,-1 0,1 0,0 1,0-1,0 0,0 1,-1-1,1 1,0-1,0 1,-1 0,1 0,0-1,-1 1,1 0,-1 1,1-1,-1 0,0 0,1 1,-1-1,0 1,0-1,0 1,0-1,0 1,0 0,-1-1,1 1,0 1,3 10,-4-9,0 0,1 0,0-1,0 1,0 0,0 0,1-1,-1 1,1-1,0 1,0-1,0 0,0 0,1 0,-1 0,1 0,0 0,0-1,0 1,0-1,0 0,1 0,-1 0,1 0,-1-1,1 1,0-1,-1 0,1 0,0 0,3-1,0 0,0-1,-1 1,1-1,-1-1,1 1,-1-1,1-1,-1 1,0-1,0 0,0 0,-1-1,1 1,-1-1,1-1,-1 1,-1-1,1 0,-1 0,1 0,-2 0,1-1,0 0,0-2,7-13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22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1,'0'681,"0"-671,-1 0,0-1,0 1,-1 0,0-1,0 1,-2-1,1 0,-1 0,-4 7,-1-2</inkml:trace>
  <inkml:trace contextRef="#ctx0" brushRef="#br0" timeOffset="516.787">433 114,'-215'208,"82"-110,132-95,1 1,0-1,0 1,0-1,0 1,0-1,1 1,-1-1,1 0,0 1,0-1,0 0,1 0,-1 1,1-1,-1 0,1 0,0-1,0 1,1 0,-1-1,0 1,1-1,0 0,-1 0,1 0,0 0,0 0,2 0,5 7,119 119,-99-88,-19-20</inkml:trace>
  <inkml:trace contextRef="#ctx0" brushRef="#br0" timeOffset="965.867">518 509,'156'0,"-153"0,-1 0,0 0,1-1,-1 1,0 1,1-1,-1 0,0 0,1 1,-1 0,0-1,0 1,1 0,-1 0,0 0,0 0,0 1,0-1,0 0,-1 1,1-1,0 1,-1 0,1 0,-1 0,1-1,-1 1,0 0,0 1,0-1,0 0,0 0,0 0,-1 1,1-1,-1 0,1 1,-1-1,0 0,0 1,0-1,0 0,-1 1,1-1,-1 0,1 1,-1-1,0 0,0 0,0 0,0 0,0 1,0-1,-2 1,-127 121,127-123,1 0,0 0,0 1,0-1,0 1,0-1,0 1,0 0,0 0,0 0,1 0,-1 0,1 0,0 0,0 1,0-1,0 0,0 1,0-1,0 1,1-1,-1 1,1-1,0 1,0 0,0-1,0 1,0-1,0 1,1-1,-1 1,1-1,0 1,0-1,0 1,0-1,0 0,0 0,1 1,-1-1,2 2,6-2,0 0,0-1,0 1,0-2,1 1,-1-1,0-1,0 0,0 0,0 0,0-1,0-1,0 0,-1 0,1 0,7-5,4-3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29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0,'7'25,"-2"1,0-1,-2 1,-1 0,-1 0,-1 0,-2 0,0 4,-34 200,7-44,27-175,0-5,0 1,0-1,1 1,0-1,1 1,-1 0,1-1,0 1,1 0,0 0,0-1,0 1,1-1,0 1,1 1,3-2</inkml:trace>
  <inkml:trace contextRef="#ctx0" brushRef="#br0" timeOffset="328.963">424 113,'-311'325,"244"-251,67-72,1-1,-1 1,0-1,1 1,-1-1,1 1,0-1,-1 0,1 1,0-1,0 0,0 1,0-1,0 0,0 0,0 0,0 0,1 0,-1 0,0 0,1 0,-1-1,0 1,1 0,-1-1,1 1,-1-1,1 0,-1 1,1-1,-1 0,1 0,0 0,-1 0,1 0,0-1,10 4,-6-1,1-1,1 0,-1 0,0 1,0 0,0 0,0 1,-1 0,1 0,-1 1,1 0,-1 0,0 0,-1 1,1 0,-1 0,0 0,0 1,0-1,-1 1,0 0,0 1,0-1,1 5,29 95,-23-87</inkml:trace>
  <inkml:trace contextRef="#ctx0" brushRef="#br0" timeOffset="585.062">622 536,'-15'28,"-4"16,1 3,4 0,3-4,5-4,2-4,3-4,1-1,0-2,1-5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28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1 199,'14'0,"10"0,6 0,2 0,0 0,0 0,0 0,-2 0,-1 0,0 0,0-5,-1-1,0-1,-5-2,-6-1</inkml:trace>
  <inkml:trace contextRef="#ctx0" brushRef="#br0" timeOffset="249.331">227 1,'-10'33,"-3"17,-4 9,1-1,3-6,4-6,3-2,3-3,2-4,1-4,1-2,-1-7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26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0,'-21'120,"13"203,9-198,-1-121,-1 0,0-1,1 1,0 0,0-1,0 1,0 0,0-1,1 1,0-1,0 1,0 0,0-1,0 0,1 1,-1-1,1 0,0 0,0 0,0 0,1 0,-1 0,1 0,-1-1,1 1,0-1,0 0,0 0,0 0,0 0,1-1,-1 1,0-1,1 0,-1 0,1 0,-1 0,1-1,0 1,3-1,6-5,0 0,0-1,-1-1,1 0,-1-1,-1 0,0-1,0 0,0-1,-1 0,-1 0,0-1,0 0,2-6,102-157,-113 175,0-1,0 1,1 0,-1-1,0 1,1 0,-1-1,1 1,-1 0,1-1,-1 1,1-1,-1 1,1-1,-1 1,1-1,0 0,-1 1,1-1,0 0,-1 1,1-1,0 0,-1 0,1 0,0 0,0 0,-1 0,1 0,0 0,0 0,-1 0,1 0,0 0,0 0,-1 0,1-1,0 1,-1 0,1-1,0 1,-1 0,1-1,0 1,-1-1,1 1,-1-1,1 1,-1-1,1 1,-1-1,0 0,1 1,-1-1,1 0,-1 1,0-1,0 0,0 1,1-1,-1 0,2 66,-3-55,0 0,1 0,0-1,1 1,0 0,0 0,1-1,1 1,-1-1,2 1,-1-1,1 0,2 3,-4-10,-1 0,1 0,0 0,0 0,0-1,0 1,0 0,0-1,0 0,0 1,1-1,-1 0,1 0,-1 0,0-1,1 1,0-1,-1 1,1-1,-1 0,1 0,-1 0,1 0,0 0,-1 0,1-1,-1 1,1-1,-1 0,1 0,-1 0,0 0,1 0,-1-1,0 1,0-1,0 1,1-2,71-75,26-144,-80 170,-16 42,0 0,0 0,-1-1,0 1,-1-1,0 1,-1-1,0 0,0 0,-1 0,-2-7,-9 5,5 19</inkml:trace>
  <inkml:trace contextRef="#ctx0" brushRef="#br0" timeOffset="303.021">849 537,'0'9,"0"9,0 5,0 4,0 2,0 1,0 1,0-6</inkml:trace>
  <inkml:trace contextRef="#ctx0" brushRef="#br0" timeOffset="980.775">1019 566,'28'-8,"1"1,0 1,0 2,1 1,19 1,-22-1,-27 3,0 0,-1 0,1 0,0 0,-1 0,1 0,0 0,-1 0,1 0,0 0,-1-1,1 1,0 0,0 0,-1 0,1 0,0 0,-1-1,1 1,0 0,0 0,0-1,-1 1,1 0,0 0,0-1,0 1,0 0,-1 0,1-1,0 1,0 0,0-1,0 1,0 0,0-1,0 1,0 0,0-1,0 1,0 0,0-1,0 1,0 0,0 0,0-1,0 1,0 0,1-1,-1 1,0 0,0-1,0 1,0 0,1 0,-1-1,0 1,0 0,1 0,-1 0,0-1,0 1,1 0,-1 0,0 0,0 0,1 0,-1 0,0-1,1 1,-83-47,80 48,1 0,-1 0,0 0,0 1,0-1,1 1,-1-1,1 1,-1 0,1-1,0 1,-1 0,1 0,0 0,0 0,0 0,1 0,-1 0,0 0,1 0,-1 0,1 1,0-1,0 0,0 0,0 0,0 1,0-1,1 0,-1 1,0-1,2 172,2-148,11-30,62-145,-64 131,-1 5</inkml:trace>
  <inkml:trace contextRef="#ctx0" brushRef="#br0" timeOffset="1470.441">1442 509,'137'1,"-134"-1,-1 0,0 1,1-1,-1 1,0-1,1 1,-1 0,0 0,0 0,0 0,0 0,0 1,0-1,0 1,0-1,-1 1,1-1,0 1,-1 0,0 0,1 0,-1 0,0 0,0 0,0 0,0 1,0-1,-1 0,1 0,-1 1,1-1,-1 0,0 1,0-1,0 0,0 1,0-1,-1 1,1-1,-1 0,1 0,-1 1,0-1,0 0,0 0,0 0,-1 0,1 0,0 0,-1 0,1 0,-1-1,0 1,0 0,-57 65,59-66,-1-1,0 1,1 0,0 0,-1-1,1 1,-1 0,1 0,0 0,0 0,-1 0,1 0,0-1,0 1,0 0,0 0,0 0,0 0,0 0,1 0,-1 0,0 0,0-1,1 1,-1 0,1 0,-1 0,0 0,1-1,-1 1,1 0,0-1,-1 1,1 0,0-1,-1 1,1-1,0 1,0-1,-1 1,1-1,0 1,0-1,0 0,0 1,0-1,-1 0,1 0,0 0,0 0,0 0,0 0,0 0,0 0,0 0,0 0,0-1,57 4,-9-15,-29 5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42.1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1643,'110'-133,"127"-118,-80 88,462-460,-448 431,-185 201,0 0,0-1,0-1,-1-1,0 0,-1-1,1 0,-1-1,-95 30,110-33,0-1,0 1,0 0,0-1,0 1,0 0,0 0,0 0,0 0,0 0,0 0,1 0,-1 0,0 0,1 0,-1 0,1 0,-1 1,1-1,0 0,-1 0,1 0,0 1,0-1,0 0,0 1,0-1,0 0,0 0,0 1,1-1,-1 0,0 0,1 0,-1 1,1-1,-1 0,1 0,0 0,-1 0,1 0,0 0,0 0,0 0,0 0,48 47,-40-41,162 154,-170-159,0 0,0-1,0 1,0 0,0-1,0 1,0 0,0-1,1 0,-1 1,1-1,-1 0,1 0,-1 1,1-1,0-1,0 1,-1 0,1 0,0-1,0 1,0-1,0 1,0-1,0 0,0 0,-1 0,1 0,0 0,0 0,0 0,0-1,0 1,0-1,0 1,0-1,-1 0,1 0,0 0,0 0,-1 0,1 0,-1 0,1 0,-1-1,1 1,-1-1,3-11,-2 0,1-1,-2 1,0 0,0-1,-1 1,-1-1,0 1,-1-1,0 1,-1 0,-4-10,4 13,0 0,-1 1,0 0,0-1,-1 1,-1 1,1-1,-1 1,-1 0,1 0,-2 1,1 0,-1 0,-5-3,-21 0,19 12</inkml:trace>
  <inkml:trace contextRef="#ctx0" brushRef="#br0" timeOffset="420.208">2146 91,'-11'-1,"-7"-3,0 0,-1 2,1 0,-1 1,0 1,1 1,-1 1,1 0,0 2,-1 0,-8 3,20-1,0-1,1 2,0-1,0 1,0-1,1 2,0-1,0 0,1 1,0 0,0 0,1 0,0 1,1-1,-1 1,2 0,-1-1,1 1,0 0,1 0,0 0,1 0,0-1,0 1,1 0,1 5,-2 16,-1-21,1 0,-1 0,1 0,1 0,0 0,0 0,1 0,0-1,0 1,1-1,0 0,0 0,1 0,0-1,1 0,0 1,0-2,0 1,1-1,0 0,0 0,0-1,1 0,0 0,0-1,0 0,0-1,8 3,-2-2,1-1,-1 0,1 0,0-2,0 0,0-1,0 0,0-1,0-1,0 0,-1-1,1-1,-1 0,0-1,0-1,11-5,8-6,-1-2,0-1,-2-1,0-2,-1-1,4-7,-23 23,0 0,-1 0,-1-1,1 0,-1-1,-1 0,0 0,0-1,-1 1,-1-1,1-1,-2 1,0-1,0 0,-1 0,0 0,-1 0,-1-1,0 1,0 0,-1-1,-1 1,0-1,-3-9,2 17,-1-1,1 1,-1 0,-1 0,1 0,-1 1,0-1,0 1,0 0,0 0,-1 0,1 1,-1 0,0-1,0 2,-1-1,1 0,0 1,-1 0,0 1,1-1,-6 0,-4-1,1 1,-1 1,0 0,1 1,-1 1,0 0,1 0,-9 3,-5 4</inkml:trace>
  <inkml:trace contextRef="#ctx0" brushRef="#br0" timeOffset="1038.419">1582 289,'224'21,"-198"-18,0-1,0-1,-1-2,1 0,0-2,5-2,42-4,1 3,0 4,2 3,81-4,68-21,-13-4,-188 30,-6 3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53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1,'10'0,"8"0,5 0,4 0,3 0,0 0,0 0,0 0,-1 0,0 0,0 0,-1 0,0 0,1 0,-6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53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52,'34'-5,"15"-1,5 0,-2 1,-6-3,-5-1,-5 2,-9 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51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93,'-2'2,"0"-1,0 1,0-1,0 1,1-1,-1 1,1 0,-1 0,1 0,0 0,-1 0,1 0,0 0,0 0,1 1,-1-1,0 0,1 0,-1 1,1-1,0 0,0 1,0-1,0 1,0 0,0 0,-3 196,5-189,-1 0,1 1,1-1,0 0,1 0,0 0,0-1,1 1,0-1,1 0,5 7,-9-13,1 1,0-1,-1 0,1 0,0-1,1 1,-1-1,0 1,1-1,-1 0,1-1,0 1,-1 0,1-1,0 0,0 0,0 0,0 0,0-1,0 0,0 0,1 0,-1 0,0 0,0-1,0 0,0 0,0 0,0 0,-1-1,3 0,7-6,0 0,-1-1,0-1,0 0,-1 0,-1-1,1 0,-2-1,0 0,0-1,1-4,49-58,-59 74,1 0,0 0,-1 0,1 0,0 0,-1 1,1-1,0 0,0 1,0-1,0 0,0 1,0-1,0 1,0 0,0-1,0 1,0 0,0 0,0-1,0 1,0 0,0 0,0 0,0 0,1 0,-1 1,0-1,0 0,0 0,0 1,0-1,0 1,0-1,0 1,0-1,0 1,-1-1,1 1,0 0,0 0,0-1,-1 1,1 0,0 1,25 50,-19-35,-3-10,0 0,0 0,0-1,1 0,0 0,0 0,1 0,-1-1,1 0,0 0,1-1,-1 1,1-1,0-1,0 1,0-1,0-1,1 1,-1-1,1 0,0-1,-1 0,1 0,0-1,0 0,0 0,-1 0,1-1,0-1,-1 1,1-1,-1-1,1 1,-1-1,6-3,1-5,-1-1,-1 0,0-1,0 0,-1 0,-1-1,0-1,-2 0,1 0,-2 0,0-1,0-1,-2 1,0-1,-1 0,2-14,-4 24,2-7,0 1,-1-1,-1 0,0 1,0-1,-2 0,0-1,0 1,-1 0,-3-12,4 26,0-1,-1 0,1 1,0-1,0 0,-1 1,1-1,0 1,0-1,-1 1,1-1,-1 1,1-1,-1 1,1-1,-1 1,1-1,-1 1,1 0,-1-1,1 1,-1 0,0 0,1-1,-1 1,1 0,-1 0,0 0,1 0,-1 0,0 0,1 0,-1 0,0 0,1 0,-1 0,0 0,1 0,-1 0,1 1,-1-1,0 0,1 1,-1-1,1 0,-1 1,1-1,-1 0,1 1,-1-1,1 1,-1-1,1 1,0-1,-1 1,1 0,0-1,-1 1,1-1,0 1,0 0,-11 13</inkml:trace>
  <inkml:trace contextRef="#ctx0" brushRef="#br0" timeOffset="319.214">960 460,'-5'20,"-1"10,0 5,1 2,2-1,1-1,0-3,2-1,0-1,0-6</inkml:trace>
  <inkml:trace contextRef="#ctx0" brushRef="#br0" timeOffset="952.956">1101 489,'19'7,"0"-1,1-1,0-1,0 0,0-2,0 0,0-1,1-1,6-2,-7 2,-19 0,47-4,-48 4,1 0,0-1,-1 1,1 0,0 0,-1 0,1 0,0-1,-1 1,1 0,-1-1,1 1,-1 0,1-1,0 1,-1-1,1 1,-1-1,0 1,1-1,-1 1,1-1,-1 1,0-1,1 1,-1-1,0 0,0 1,0-1,1 0,-1 1,0-1,0 0,0 1,0-1,0 0,0 1,0-1,0 0,0 1,-1-1,1 0,0 1,0-1,-1 0,1 1,0-1,-1 1,1-1,0 0,-1 1,1-1,-1 1,1-1,-1 1,1 0,-1-1,1 1,-1-1,0 1,1 0,-1 0,1-1,-114-84,112 85,0-1,0 0,0 0,-1 1,1-1,0 1,0-1,0 1,0 0,-1 0,1 0,0 0,0 1,0-1,-1 0,1 1,0 0,0-1,0 1,0 0,0 0,0 0,0 0,0 1,1-1,-1 0,0 1,1 0,-1-1,1 1,-1 0,1-1,0 1,0 0,0 0,0 0,0 0,0 0,0 0,1 0,-1 1,1-1,0 1,-11 99,41 73,-16-113,11-81,18-71,-39 77,1 0,1 0,0 1,1-1,0 1,0 1,2-1,7-8,-2 10,0 5</inkml:trace>
  <inkml:trace contextRef="#ctx0" brushRef="#br0" timeOffset="1356.62">1610 460,'9'0,"80"10,-86-9,-1 0,0 0,0 0,0 0,0 1,0-1,0 1,0-1,0 1,-1-1,1 1,-1 0,1 0,-1 0,1 0,-1 0,0 0,0 0,0 1,0-1,-1 0,1 0,-1 1,1-1,-1 1,0-1,0 0,0 1,0-1,0 1,0-1,-1 0,1 1,-1-1,0 2,-3 7,0 1,-1-1,0 0,-1 0,0 0,-1-1,0 0,0 0,-3 1,-34 54,43-64,0 0,0 0,0 1,0-1,1 0,-1 1,0-1,1 0,-1 1,1-1,0 1,-1-1,1 1,0-1,0 1,0-1,0 1,0 0,0-1,0 1,1-1,-1 1,1-1,-1 0,1 1,-1-1,1 1,0-1,0 0,-1 1,1-1,0 0,0 0,0 0,1 0,-1 0,0 0,0 0,0 0,1 0,-1-1,0 1,1 0,-1-1,1 1,-1-1,1 0,-1 1,1-1,1 0,9 2,0-1,0-1,0 0,0-1,0 0,0 0,0-2,0 1,-1-2,1 1,-1-2,0 1,0-1,4-3,6-3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0:38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76,'-11'-4,"1"1,-1 1,0 0,0 0,0 1,1 0,-2 1,1 0,1 1,-1 0,0 1,0 0,0 1,1 0,-1 0,1 1,0 1,0 0,0 0,1 1,-3 2,2-2,1 1,-1 1,1 0,0 0,1 0,0 1,0 1,1-1,1 1,-1 0,1 1,1-1,0 1,1 1,-1 3,4-11,0 0,0 1,0-1,1 0,0 1,0-1,0 0,1 1,-1-1,1 0,0 0,1 1,-1-1,1 0,-1 0,1 0,0 0,1-1,-1 1,0 0,1-1,0 0,0 0,0 0,0 0,1 0,-1 0,1-1,0 0,0 1,-1-1,1-1,1 1,-1-1,0 1,0-1,0-1,1 1,-1 0,0-1,1 0,-1 0,0 0,1-1,-1 1,4-2,12-7,0 0,-1-1,-1-2,0 1,0-2,-1-1,-1 0,0-1,-1 0,0-1,-2-1,0 0,-1-1,0-1,-2 0,0 0,5-16,33-66,-48 101,-1 0,1 1,0-1,0 0,0 1,0-1,0 0,0 1,0-1,0 0,0 1,0-1,0 0,0 1,0-1,0 1,1-1,-1 0,0 1,0-1,0 0,0 0,1 1,-1-1,0 0,0 1,1-1,-1 0,0 0,0 0,1 1,-1-1,0 0,1 0,-1 0,0 0,1 1,-1-1,0 0,1 0,-1 0,0 0,1 0,-1 0,0 0,1 0,-1 0,0 0,1 0,-1 0,0 0,1 0,-1-1,0 1,1 0,-1 0,0 0,1 0,-1-1,0 1,0 0,1 0,-1 0,0-1,0 1,1 0,-1-1,0 1,0 0,0-1,4 32,-4-30,3 44,1 0,3 0,2 0,5 11,-6-14,-2 0,-1 0,-3 1,-1 0,-4 28,2 7,0-60,-1 0,0-1,-1 1,-1-1,-1 1,0-1,-1-1,-1 1,0-1,-1 0,-1-1,-1 0,0 0,-1-1,0 0,-8 6,16-17,1 0,-1-1,0 1,1 0,-1-1,0 1,-1-1,1 0,0 0,0-1,-1 1,0 0,1-1,-1 0,0 0,1 0,-1-1,0 1,0-1,0 0,1 0,-1 0,0 0,0-1,0 1,1-1,-1 0,0 0,1-1,-1 1,1-1,-1 0,1 0,0 0,0 0,0 0,0-1,0 1,0-1,1 0,-1 0,1 0,0 0,0 0,0-1,0 1,0 0,1-1,-1 0,1 1,0-1,1 0,-1 0,0 1,1-4,5-13,0-1,2 1,0 0,1 0,1 1,1 0,1 1,0 0,7-7,0-4,57-78,-59 89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0:39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60,'20'-5,"10"-2,6-4,0 0,1 1,-3 3,-2 3,-1 1,-1 2,-2 1,1 0,-2 1,-4-1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6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5,'-1'-1,"1"1,-1-1,1 1,-1 0,1-1,-1 1,1 0,-1 0,1-1,-1 1,1 0,-1 0,0 0,1 0,-1 0,1 0,-1 0,0 0,1 0,-1 0,1 0,-1 0,0 0,1 0,-1 1,1-1,-1 0,1 0,-1 1,1-1,-1 0,1 1,-1-1,1 1,-1-1,1 0,0 1,-1-1,1 1,0-1,-1 1,1-1,0 1,0-1,-1 1,1 0,0-1,0 1,0-1,0 1,0 0,0-1,0 1,0-1,0 1,0 0,0-1,0 1,-5 40,31 158,-52 25,-4-5,30-219,0-10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0:36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202 565,'0'305,"4"-341,1 0,2 0,2 1,1 0,1 1,2 0,2 1,1 0,1 1,11-13,-21 30,1 1,1 0,0 1,1 0,0 0,1 1,1 1,0-1,0 2,1 0,12-7,-23 16,-1 0,1 1,-1-1,1 1,0 0,-1 0,1-1,-1 1,1 0,0 0,-1 0,1 1,-1-1,1 0,-1 1,1-1,-1 0,1 1,-1 0,1-1,-1 1,1 0,-1 0,0 0,0 0,1 0,-1 0,0 0,0 0,0 1,0-1,0 0,0 1,-1-1,1 1,0-1,-1 1,1-1,0 2,14 63,-15 195,0-259,0-1,0 0,0 1,0-1,0 0,0 1,1-1,-1 0,0 1,1-1,-1 0,1 0,-1 1,1-1,0 0,-1 0,1 0,0 0,0 0,0 0,0 0,0 0,0 0,0 0,0 0,0-1,0 1,0 0,1-1,-1 1,0-1,0 0,1 1,-1-1,0 0,1 0,-1 1,0-1,1 0,-1 0,0-1,1 1,-1 0,0 0,1-1,-1 1,0-1,0 1,1-1,-1 1,0-1,0 0,0 1,0-1,0 0,0 0,0 0,0 0,0 0,147-152,-110 114,-28 27,0 1,1-1,1 2,0-1,1 2,-1 0,2 0,-1 1,6-2,-18 10,1-1,-1 0,1 1,0-1,-1 1,1 0,-1-1,1 1,0 0,-1 0,1 0,0 0,-1 1,1-1,0 0,-1 1,1-1,-1 1,1-1,-1 1,1 0,-1-1,1 1,-1 0,0 0,1 0,-1 0,0 0,0 1,0-1,0 0,0 0,0 1,0-1,0 1,-1-1,1 1,0-1,-1 1,1-1,-1 1,0 0,1-1,-1 1,5 80,-5-73,-4 46,8 89,2-126</inkml:trace>
  <inkml:trace contextRef="#ctx0" brushRef="#br0" timeOffset="4304.39">259 1,'-24'22,"1"1,1 2,1 0,2 1,0 1,2 1,1 0,1 2,2-1,0 2,-4 21,6-16,3 1,0-1,3 1,1 1,1-1,3 0,1 1,1-1,2 0,2 0,1 0,2-1,2 0,1-1,2 0,1-1,19 31,-14-41,0 0,2-2,1-1,1-1,0-1,2 0,0-2,1-2,14 7,115 35,-106-50,-28-5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0:39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57 227,'-1'314,"-26"-90,27-123,17-122,-12 3</inkml:trace>
  <inkml:trace contextRef="#ctx0" brushRef="#br0" timeOffset="300.075">57 283,'10'0,"7"0,7 0,3 0,2 0,1 0,0-5,0-1,0 0,-1 1,-1 1,1 2,-6 5,-10 4,-9-1</inkml:trace>
  <inkml:trace contextRef="#ctx0" brushRef="#br0" timeOffset="551.216">1 621,'33'-4,"17"-3,3 1,-1-3,0-1,-5 1,-5 3,-10-3,-5 1,-3 1,0 2,-5 2</inkml:trace>
  <inkml:trace contextRef="#ctx0" brushRef="#br0" timeOffset="880.155">735 1,'10'30,"2"1,1-2,2 0,1 0,1-1,1-2,1 1,13 12,23 33,-47-57,0 0,-1 1,-1 0,0 0,-2 0,0 1,0-1,-2 1,0 0,-1 0,0 0,-2 0,0 0,0 0,-2-1,0 1,-1 0,-1-1,0 0,-1 0,-1-1,-1 1,0-1,-1-1,0 0,-1 0,-1-1,0 0,-7 5,-32 28,30-26,0-1,-1-2,-1 0,-1 0,0-2,-1-1,-1-2,0 0,0-4</inkml:trace>
  <inkml:trace contextRef="#ctx0" brushRef="#br0" timeOffset="3050.357">1384 57,'-19'11,"1"2,0 0,0 0,2 2,0 0,0 1,2 0,0 2,1-1,0 2,2-1,0 2,1-1,1 2,1-1,1 1,0 0,2 1,1-1,0 1,1 0,2 0,1 21,-2-15,3 0,0-1,1 1,2-1,7 28,-9-48,0 1,1-1,0 1,0-1,1 0,0 0,0 0,0-1,1 0,0 0,1 0,-1 0,1-1,0 1,0-2,1 1,0-1,-1 0,1 0,1-1,-1 0,0 0,2 0,-1-1,0 1,1-1,-1-1,1 0,0 0,-1-1,1 0,0 0,-1-1,1 0,3-1,7-5</inkml:trace>
  <inkml:trace contextRef="#ctx0" brushRef="#br0" timeOffset="3739.076">1609 283,'-16'31,"8"-17,-1 0,2 0,0 1,1-1,0 1,1 1,1-1,0 1,1 0,1 0,0 0,2 0,0 0,0 0,2 9,38 126,-40-149,1 0,0 0,0-1,0 1,0 0,0 0,0-1,0 1,0 0,1-1,-1 1,1-1,-1 0,1 1,-1-1,1 0,0 0,0 0,0 0,-1 0,1-1,0 1,0-1,0 1,0-1,0 1,0-1,0 0,0 0,0 0,0 0,0-1,0 1,0 0,0-1,0 1,0-1,0 0,0 0,0 0,0 0,-1 0,1 0,0 0,-1 0,1-1,-1 1,1-1,-1 1,0-1,0 1,0-1,1-1,23-32,-1-2,-2-1,-2 0,-1-2,4-15,12-24,55-120,-84 238,-7 8,11 142,-2-134,-1-1,-3 1,-3 0,-3 22,1-6,2-61,-1 0,0-1,-1 1,0 0,0 0,-1-1,0 1,-1-1,0 0,-1 1,0-1,0-1,-1 1,0-1,-1 1,1-1,-2-1,1 1,-1-1,0-1,0 1,-1-1,0 0,0-1,-1 1,7-6,0 1,-1-1,1 1,-1-1,1 0,0 1,-1-1,1 0,-1-1,1 1,-1 0,1-1,0 0,-1 1,1-1,0 0,0 0,0 0,-1 0,1-1,0 1,0 0,1-1,-1 0,0 1,0-1,1 0,-1 0,1 0,0 0,-1 0,1 0,0 0,0 0,0-1,1 1,-13-88,15 74,0 0,2 0,-1 0,2 1,0-1,1 1,0 1,2-1,-1 1,2 0,0 1,0 0,1 0,1 1,9-8,0 7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49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960 327,'0'-2,"0"0,1 1,-1-1,0 1,0-1,0 0,0 1,0-1,0 0,0 1,0-1,-1 0,1 1,-1-1,1 1,-1-1,0 1,1-1,-1 1,0-1,0 1,0 0,0 0,0-1,-1 1,1 0,0 0,0 0,-1 0,1 0,-1 0,1 1,-1-1,1 0,-1 1,1-1,-1 1,0 0,1-1,-1 1,0 0,1 0,-1 0,1 0,-1 0,0 1,1-1,-1 0,0 1,1-1,-1 1,1-1,-1 1,1 0,-1 0,1 0,0 0,-1 0,0 0,-164 77,162-76,-45 21,48-23,1 1,-1-1,0 1,0 0,1-1,-1 1,0-1,1 1,-1 0,1 0,-1-1,1 1,-1 0,1 0,0 0,-1 0,1-1,0 1,0 0,0 0,-1 0,1 0,0 0,0 0,0 0,0 0,1-1,-1 1,0 0,0 0,0 0,1 0,-1 0,0-1,1 1,-1 0,1 0,-1 0,1-1,0 1,-1 0,1-1,-1 1,1 0,0-1,0 1,-1-1,1 1,0-1,0 0,0 1,0-1,-1 0,1 1,0-1,59 24,-53-22,-1-1,1 2,0-1,-1 1,1 0,-1 0,0 0,0 1,0 0,0 1,-1-1,1 1,2 4,-7-7,1 1,-1-1,0 0,-1 1,1 0,0-1,-1 1,0-1,1 1,-1 0,0-1,0 1,-1-1,1 1,0 0,-1-1,0 1,0-1,1 1,-1-1,-1 1,1-1,0 0,-1 0,1 0,-1 1,1-1,-1 0,0 0,-63 57,56-51,-54 37,50-39,0 1,1 1,1-1,-1 2,1 0,1 0,-1 1,2 0,-1 1,2 0,-1 0,1 1,1 0,0 0,1 1,0 0,1 0,-1 7,6-17,-1 0,2 1,-1-1,0 0,1 0,-1 0,1 0,0 0,0 0,0 0,0 0,1 0,-1-1,1 1,0 0,-1-1,1 1,1-1,-1 0,0 1,0-1,1 0,-1-1,1 1,0 0,-1-1,1 1,0-1,0 0,0 0,0 0,1 0,104 10,-83-14,-1 0,0-1,0-2,0 0,0-2,-1-1,0 0,-1-2,0 0,18-14,-34 21,-1-1,0 0,0 0,0-1,0 1,-1-1,0 0,0 0,-1 0,1-1,-2 1,1-1,-1 0,1 0,-2 0,1-3,2-14</inkml:trace>
  <inkml:trace contextRef="#ctx0" brushRef="#br0" timeOffset="398.965">875 16,'0'-1,"-1"0,1 0,-1 0,0 0,1 0,-1 0,0 0,0 1,0-1,0 0,0 0,0 1,0-1,0 0,0 1,0-1,0 1,0-1,0 1,0 0,0 0,-1-1,1 1,0 0,0 0,0 0,0 0,-1 0,1 0,0 1,0-1,0 0,0 1,-1-1,1 0,0 1,0-1,0 1,0 0,0-1,0 1,0 0,0 0,1 0,-1-1,0 1,0 0,1 0,-1 0,0 0,1 0,-1 0,1 1,0-1,-1 0,1 0,0 1,-11 32,3 1,1 0,1 0,2 1,2 0,1 0,4 29,-7 97,-64 417,40-309,22-163,12-89</inkml:trace>
  <inkml:trace contextRef="#ctx0" brushRef="#br0" timeOffset="297038.07">1 2021,'109'23,"-106"-23,-1 2,1-1,-1 0,1 0,-1 1,0-1,1 1,-1 0,0-1,0 1,0 0,0 1,-1-1,1 0,0 0,-1 1,0-1,1 1,-1-1,0 1,0-1,-1 1,1 0,0 0,-1-1,0 1,1 0,-1 0,0-1,-1 1,1 0,0 0,-1-1,0 1,1 0,-1 0,-1 1,-65 137,67-139,0 0,1 0,-1 0,1 0,-1 0,1-1,0 1,0 0,0 0,0 0,0-1,0 1,0 0,1-1,-1 1,1-1,-1 1,1-1,-1 0,1 0,0 0,0 0,-1 0,1 0,0 0,0-1,0 1,0 0,0-1,0 0,0 1,0-1,0 0,0 0,0 0,0-1,0 1,0 0,0-1,0 1,0-1,0 0,0 1,0-1,1-1,8 1,118-20,-109 16</inkml:trace>
  <inkml:trace contextRef="#ctx0" brushRef="#br0" timeOffset="297551.69">169 1371,'101'120,"36"33,-122-136,-1 2,0 0,-2 0,0 1,-1 1,-1 0,-1 1,-1 0,-1 0,0 0,-2 1,-1 0,0 6,-2 21,-3-1,-1 1,-3-1,-5 19,7-51,-1-1,-1 0,-1 0,0 0,0 0,-2-1,0 0,-1-1,0 0,-1 0,-1-1,0 0,-1-1,-8 7,-92 65,88-67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0:44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1 449,'4'14,"3"10,-6 1,-2 0,-2 2,0 0,1 1,0 0,1-5</inkml:trace>
  <inkml:trace contextRef="#ctx0" brushRef="#br0" timeOffset="280.086">142 308,'24'4,"13"3,4-1,1-1,-2-7,-4-2,-2-1,-8 1</inkml:trace>
  <inkml:trace contextRef="#ctx0" brushRef="#br0" timeOffset="971.097">566 82,'-13'34,"2"2,1 0,2 0,1 0,2 1,0 32,20 45,-14-112,-1 1,1 0,0-1,0 1,0-1,0 1,1-1,-1 0,1 1,-1-1,1 0,0 0,0 0,0 0,0 0,0-1,0 1,0-1,1 1,-1-1,1 0,-1 0,1 0,-1 0,1 0,0 0,-1-1,1 0,0 1,-1-1,1 0,0 0,0 0,-1-1,1 1,0-1,-1 1,1-1,-1 0,1 0,10-7,-1 0,0 0,0-2,-1 1,0-2,0 1,-1-1,-1-1,0 0,0 0,-2-1,1 0,-2 0,2-4,1 0,98-217,-41 126,-60 131,-47 246,42 218,-22-370,20-114,0 0,0 1,-1-1,1 0,-1 0,0 0,0 0,0 0,0-1,0 1,-1-1,1 1,-1-1,0 0,0 0,1 0,-1 0,-1 0,1-1,0 1,0-1,0 0,-1 0,1 0,-1-1,1 1,-1-1,1 0,-1 0,1 0,-1 0,1-1,-2 0,0-1,0 0,1-1,-1 1,1-1,-1 0,1 0,0 0,0-1,1 1,-1-1,1 0,0 0,0 0,0-1,0 1,1-1,-1 1,1-1,1 0,-1 0,1 0,-1 0,1 0,1 0,-1 0,1 0,0-1,0 1,0 0,1 0,1-4,36-99,-25 90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05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102 180,'5'-62,"-5"63,0-1,0 0,0 1,0-1,0 0,0 0,-1 1,1-1,0 0,0 1,0-1,-1 0,1 0,0 0,0 1,0-1,-1 0,1 0,0 0,-1 1,1-1,0 0,0 0,-1 0,1 0,0 0,-1 0,1 0,0 0,-1 0,1 0,0 0,-1 0,1 0,0 0,-1 0,1 0,0 0,-1 0,1 0,0 0,0 0,-1-1,1 1,0 0,-1 0,1 0,0-1,0 1,-1 0,1 0,0-1,0 1,0 0,0 0,-1-1,1 1,0 0,0-1,0 1,0 0,-11 28,-16 151,0 175,24-326,3-20,0 0,-1 1,0-1,-1 0,0 0,0 0,0 0,-1 0,0 0,-1-1,-1 2,12-54,10-42,4 0,3 2,4 0,4 2,3 2,4 1,22-30,-60 108,2-3,0 0,0 0,0 1,1-1,-1 1,1 0,0 0,1 0,-1 0,1 1,-1 0,1 0,5-3,-9 6,0 0,1 0,-1 0,0 0,0 0,0 0,0 0,0 1,0-1,1 0,-1 1,0-1,0 0,0 1,0-1,0 1,0 0,0-1,0 1,-1 0,1 0,0-1,0 1,-1 0,1 0,0 0,-1 0,1 0,-1 0,1 0,-1 0,1 0,-1 0,0 1,1-1,-1 0,0 0,0 0,0 0,0 1,4 52,-4-49,24 225,-22 30,-3-259,1 0,0 0,0 0,-1 1,1-1,0 0,0 0,0 0,0 0,1 0,-1 0,0 0,0 0,1 0,-1 0,0 0,1 0,-1 0,1 0,-1 0,1 0,0 0,-1 0,1-1,0 1,0 0,0 0,-1-1,1 1,0 0,0-1,0 1,0-1,0 0,0 1,0-1,0 0,0 1,0-1,0 0,1 0,-1 0,0 0,0 0,0 0,0 0,0 0,0-1,0 1,0 0,0-1,0 1,0 0,0-1,0 1,0-1,0 0,0 1,0-1,-1 0,1 0,0 1,0-1,-1 0,20-20,-1-1,-2-1,0-1,-2 0,0-1,-2 0,6-16,31-54,-27 53,-14 24,0 1,1 1,0 0,1 0,1 1,1 0,0 1,-13 14,0 1,0 0,0-1,0 1,-1-1,1 1,0-1,0 1,0-1,0 1,0-1,0 1,0 0,1-1,-1 1,0-1,0 1,0-1,0 1,1-1,-1 1,0-1,1 1,-1-1,0 0,1 1,-1-1,0 1,1-1,-1 0,1 1,-1-1,1 0,-1 1,1-1,-1 0,1 0,-1 0,1 1,-1-1,1 0,-1 0,1 0,-1 0,1 0,-1 0,1 0,0 0,-1 0,1 0,-1 0,1-1,-1 1,1 0,-1 0,1 0,-1-1,1 1,-1 0,1-1,-1 1,0 0,1-1,-1 1,1-1,-1 1,0 0,1-1,-1 1,-7 49,5-43,-6 58,2 1,3 1,4 44,0-37,26 68,-17-117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3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2 311,'0'-2,"-1"-1,1 0,0 1,0-1,0 0,0 1,0-1,0 0,1 1,-1-1,1 0,0 1,0-1,0 1,0-1,0 1,1 0,-1 0,1-1,-1 1,1 0,0 0,0 0,0 1,0-1,0 0,0 1,0-1,1 1,-1 0,2-1,8-5,0 1,1 0,-1 1,1 0,0 1,0 1,1 0,-1 1,1 0,-1 1,1 0,0 1,4 2,-15-3,-1 1,0 1,1-1,-1 0,0 1,1-1,-1 1,0 0,0-1,1 1,-1 0,0 0,0 1,0-1,0 0,0 1,-1-1,1 1,0 0,-1-1,1 1,-1 0,1 0,-1 0,0 0,0 0,0 0,0 1,0-1,-1 0,1 0,-1 1,1-1,-1 0,0 1,0 1,0 2,-1 1,0-1,0 1,0-1,-1 0,0 1,0-1,-1 0,0 0,0 0,0-1,-3 5,-165 192,166-196,0-1,-1 1,2 1,-1-1,1 0,0 1,1 0,-1 0,1 0,1 1,-1-1,1 1,1-1,-1 1,1 0,0-1,1 1,0 0,0 0,1-1,1 8,2-11,0 0,1 0,-1-1,1 0,0 1,0-1,0-1,0 1,0-1,1 0,-1 0,1 0,-1-1,1 0,0 0,-1-1,1 1,0-1,0 0,-1-1,1 1,0-1,0-1,2 0,112-43,-98 37</inkml:trace>
  <inkml:trace contextRef="#ctx0" brushRef="#br0" timeOffset="355.473">680 311,'-23'14,"1"1,1 1,0 1,2 0,0 2,1 0,0 1,2 1,0 1,2 0,0 0,2 2,-5 13,15-33,1 0,0 0,1 0,-1 0,1 0,-1 0,1 0,0 0,1 1,-1-1,1 0,0 0,0 0,0 0,1 0,-1 0,1 0,0-1,0 1,0-1,0 1,1-1,-1 0,1 0,0 0,0 0,0 0,1-1,-1 1,1-1,-1 0,1 0,0 0,-1 0,1-1,0 0,0 0,0 0,0 0,1 0,-1-1,0 0,0 0,0 0,0 0,0-1,3 0,13-4,0-1,0-1,0-1,-1-1,-1 0,0-2,0 0,-1-1,0 0,-1-2,0 0,-2 0,6-7,-1 0,-1 0,-1-1,0 0,-2-2,-1 0,0 0,-2-2,-1 1,7-25,-16 44,0 1,0-1,0 1,-1-1,0 0,0 0,-1 0,1 0,-1 0,-1 0,1 0,-1 1,0-1,0 0,0 0,-1 1,0-1,0 0,-1 1,0 0,1 0,-2 0,1 0,-1 0,1 0,-1 1,0 0,-1 0,1 0,-1 0,0 1,0 0,0 0,0 0,0 0,-1 1,1 0,-1 0,0 0,0 1,1 0,-1 0,0 1,-5-1,2 4,-1 0,2 0,-1 1,0 0,1 1,-1 0,1 0,1 1,-1 0,1 0,-4 4,-19 18</inkml:trace>
  <inkml:trace contextRef="#ctx0" brushRef="#br0" timeOffset="716.941">1046 311,'-17'11,"0"0,1 1,0 1,1 1,0 0,1 1,1 0,1 1,0 1,0-1,2 2,0 0,-3 11,12-26,0 0,1 1,-1-1,1 1,0-1,0 1,0-1,0 1,1-1,-1 1,1-1,0 0,0 1,0-1,1 0,-1 0,1 0,-1 0,1 0,0 0,0 0,1-1,-1 1,0-1,1 1,0-1,-1 0,1 0,0 0,0 0,0-1,0 1,1-1,-1 0,0 0,1 0,-1 0,0-1,1 1,-1-1,1 0,-1 0,1 0,-1 0,1-1,-1 1,0-1,1 0,1-1,12 0,0-1,-1-1,1-1,-1 0,0-1,0-1,-1 0,0-1,0-1,-1 0,0-1,-1-1,0 0,-1-1,0 0,0-1,6-10,-9 12,0 0,-1-1,-1 0,0-1,-1 1,0-2,-1 1,0 0,-1-1,-1 0,0 0,0 0,-2 0,0 0,0-1,-2 1,0 0,0 0,-1 0,-1 0,-2-6,4 16,-1-1,0 1,0 0,0-1,-1 1,1 0,-1 1,0-1,0 0,-1 1,1-1,-1 1,0 0,1 1,-1-1,0 0,-1 1,1 0,0 0,-1 0,1 1,-1 0,1-1,-1 2,0-1,0 0,1 1,-1 0,0 0,0 0,1 1,-1 0,0 0,1 0,-1 0,0 1,1-1,0 1,-1 0,1 1,0-1,0 1,0 0,1 0,-4 3,-12 9</inkml:trace>
  <inkml:trace contextRef="#ctx0" brushRef="#br0" timeOffset="1137.125">1526 1,'0'396,"-30"-152,49-283,-14 16</inkml:trace>
  <inkml:trace contextRef="#ctx0" brushRef="#br0" timeOffset="1439.931">1809 85,'-111'95,"4"5,3 7,101-104,2-2,0 0,-1-1,1 1,0 0,0-1,0 1,-1 0,1 0,0 0,0 0,0 0,1 0,-1 0,0 0,0 1,1-1,-1 0,0 0,1 1,-1-1,1 0,0 1,-1-1,1 0,0 1,0-1,0 1,0-1,0 0,0 1,0-1,1 1,-1-1,0 0,1 1,-1-1,1 0,0 0,-1 1,1-1,0 0,0 0,-1 0,1 0,0 0,0 0,1 1,130 24,-124-23,0-1,1 1,-2 1,1-1,0 1,-1 1,1-1,-1 1,-1 0,1 1,-1 0,0 0,0 0,0 1,-1 0,1 2,7 8</inkml:trace>
  <inkml:trace contextRef="#ctx0" brushRef="#br0" timeOffset="1986.212">2120 396,'-2'-5,"0"0,0 1,0 0,-1-1,1 1,-1 0,0 0,0 0,0 1,-1-1,0 1,1 0,-1 0,0 0,0 0,0 1,-1 0,1 0,-1 0,1 0,-1 0,0 1,1 0,-1 0,0 1,0-1,0 1,0 0,0 0,0 0,1 1,-1 0,-5 1,2 2,-1 0,0 0,1 1,0 0,0 0,1 1,0 0,0 1,0-1,0 1,1 1,1-1,-1 1,1 0,0 0,1 1,0-1,0 1,1 0,0 0,1 0,-1 0,2 1,-1 4,2-7,1-1,-1 0,1 0,1 0,-1 0,1 0,0 0,0-1,1 1,0 0,0-1,0 0,0 0,1 0,0 0,0 0,0-1,1 0,-1 0,1 0,0 0,0-1,1 0,-1 0,1 0,-1-1,1 1,0-2,0 1,0 0,0-1,0 0,0-1,0 1,1-1,-1-1,0 1,0-1,0 0,5-1,153-65,-162 67,1-1,-1 0,0 1,0 0,1-1,-1 1,0 0,0 0,1 0,-1 1,0-1,0 0,0 1,1 0,-1-1,0 1,0 0,0 0,0 0,0 0,0 1,0-1,-1 0,1 1,0-1,-1 1,1 0,-1 0,0-1,1 1,-1 0,0 0,0 0,0 0,0 0,-1 1,1-1,0 1,8 90,-9-87,0 44,2-9,-3-1,-1 0,-2 0,-1 0,-11 38,3-36,11-26,-2-1,0 1,0-1,-2 0,0 0,-1-1,0 0,-1 0,0 0,-2-1,1-1,-1 1,-1-2,0 1,-3 0,13-11,0 0,-1 0,1 0,0 0,0 0,-1 0,1-1,0 1,-1-1,1 1,-1-1,1 1,-1-1,1 0,-1 0,1 0,-1 1,1-2,-1 1,1 0,-1 0,1 0,-1-1,1 1,-1-1,1 1,-1-1,1 1,0-1,-1 0,1 0,0 0,0 0,0 0,-1 0,1 0,0 0,0 0,0 0,1-1,-1 1,0 0,0-1,1 1,-1 0,1-2,-15-69,17 49,2 0,0 0,1 1,1-1,1 1,1 1,1-1,1 2,1-1,0 1,15-17,-17 23,0 0,1 1,1 0,0 1,1 1,0-1,1 2,0 0,1 0,0 1,0 1,1 1,0 0,0 0,1 2,-1 0,1 1,1 0,0 1,7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1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36,'226'-11,"-72"-13,-142 24</inkml:trace>
  <inkml:trace contextRef="#ctx0" brushRef="#br0" timeOffset="303.381">30 234,'19'-5,"11"-1,6 0,-4-4,-3 0,0 2,-2 2,0 2,1 2,-1 1,1 1,-5 5,-6 1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1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1,'0'5,"-5"1,-1 5,0 5,-4 5,0 3,-3 3,1 6,-3 3,-3-1,1-1,-1-2,-3-1,3-1,-1-1,-1-1,2 0,4-4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31 191,'-4'7,"0"0,0 0,1 1,0 0,0-1,1 1,0 0,0 1,1-1,0 0,0 0,1 0,0 1,1 5,-1 0,18 160,-12-139,-5-25,0 1,0-1,1 0,1 0,0 0,0-1,1 1,0-1,1 1,0-1,0 0,1-1,5 6,-9-13,0 0,1-1,-1 0,0 1,1-1,-1 0,0 0,1 0,-1 0,0-1,1 1,-1-1,0 1,1-1,-1 0,0 0,0 0,0 0,0 0,0 0,0-1,0 1,0-1,0 1,-1-1,1 0,-1 0,1 1,-1-1,0 0,0 0,1-1,-1 1,-1 0,1-1,24-36,-3-1,-1-2,-2 0,12-42,-21 57,12-30,-3 0,-2-1,-3-1,-2 0,-1-18,-34 234,18-64,3 1,4-1,5 1,15 72,-8-57,-5 0,-4 1,-6 22,2-121,-1-1,0 1,-1-1,0 0,-1 1,0-1,0 0,-1 0,0 0,-1 0,0 0,-1-1,0 0,-1 0,1 0,-5 3,7-10,0-1,0 0,0 0,0 0,-1-1,1 1,0-1,-1 0,1 0,0 0,-1 0,1 0,0-1,0 0,-1 1,1-1,0 0,0-1,0 1,0-1,0 1,0-1,1 0,-1 0,0 0,1 0,0 0,-1-1,1 1,0-1,0 0,0 1,1-1,-1 0,1 0,-1 0,1 0,0 0,0-1,0 1,1 0,-1 0,1-1,0 0,-7-30,2 0,2 0,0 0,3 0,1-1,4-23,-3 31,2-1,1 2,1-1,2 0,7-17,-8 26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1,'-5'34,"-1"15,-1 5,2-2,7-11,2-6,1-10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6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0,'38'10,"28"2,6 1,2-4,-8-2,-10-2,-14-3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30,'19'-5,"12"-1,4 0,2 1,-1 1,-2 2,-1 1,-2 0,-2 1,0 0,-6 1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28,'34'-4,"15"-3,5 1,-2 2,-6 0,-10 2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6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11 135,'-1'0,"0"-1,0 0,0 0,1 1,-1-1,0 0,1 0,-1 0,1 0,-1 0,1 0,-1 0,1 0,0 0,-1 0,1 0,0 0,0 0,0 0,0 0,0 0,0-1,0 1,0 0,0 0,1 0,-1 0,0 0,1 0,-1 0,1 0,-1 0,1 0,-1 0,1 1,0-1,-1 0,1 0,0 0,0 1,0-1,-1 0,1 1,0-1,0 1,0-1,0 1,0-1,1 1,12-10,1 0,0 2,1 0,0 0,1 2,-1 0,1 0,0 2,0 0,3 1,17-6,-34 7,0 1,1 0,-1 0,0 0,0 0,0 0,1 0,-1 1,0 0,1-1,-1 1,0 0,1 1,-1-1,0 1,1-1,-1 1,0 0,0 0,0 1,0-1,0 1,0-1,0 1,0 0,0 0,-1 0,1 0,-1 1,0-1,1 1,-1-1,0 1,-1 0,1 0,0 0,-1 0,0 0,1 0,-1 0,-1 1,1-1,0 0,-1 0,1 1,-1 0,-1 4,0 0,-1 0,0-1,0 1,0-1,-1 1,0-1,-1 0,1 0,-1 0,-1-1,-3 6,-29 60,37-67,0-1,1 0,-1 0,1 0,0 0,0 0,1 0,-1 0,1 0,0 0,0 0,0-1,0 1,1-1,-1 0,1 0,0 0,0 0,0 0,1 0,-1-1,1 1,-1-1,1 0,0 0,-1-1,1 1,0-1,0 0,0 0,1 0,-1 0,2-1,28 15,-30-14,1 0,-1 1,0-1,1 1,-1 0,0 0,0 1,0-1,-1 1,1 0,0 0,-1 0,0 0,0 1,0-1,0 1,0 0,-1 0,0 0,0 0,0 0,0 0,-1 1,1-1,-1 0,0 1,0-1,-1 1,0 0,1-1,-1 1,-1 0,1-1,-1 1,0-1,0 1,-1 3,-8 3,-1 0,0 0,0-1,-1-1,-1 0,1 0,-1-1,-1-1,0 0,1-1,-2-1,1 0,-1-1,0 0,0-1,-13 1,-12 5,31-7,4 1,0-1,0-1,0 1,0-1,-1 0,1 0,-1 0,1-1,0 0,-1 0,1 0,-1-1,1 0,0 0,-1 0,1-1,0 0,0 1,-4-4,2-7,7 1</inkml:trace>
  <inkml:trace contextRef="#ctx0" brushRef="#br0" timeOffset="949.082">659 644,'2'-15,"1"-1,0 1,1-1,0 1,2 1,0-1,0 1,1 0,1 0,0 1,1 0,1 0,0 1,0 0,1 1,1 0,0 1,0 0,12-6,-22 15,0 0,0 1,0-1,0 1,0 0,0-1,0 1,0 0,0 0,0 0,0 0,0 1,0-1,0 0,0 1,0 0,-1-1,1 1,0 0,0 0,0 0,-1 0,1 0,0 0,-1 1,1-1,-1 1,0-1,1 1,-1-1,0 1,0 0,0-1,0 1,0 0,0 0,-1 0,1 0,-1 0,1 0,-1-1,0 1,1 2,-1-1,0-1,1 0,-1 1,1-1,0 0,-1 0,1 0,0 1,1-1,-1 0,0 0,0 0,1-1,-1 1,1 0,0 0,-1-1,1 1,0-1,0 0,0 1,0-1,0 0,0 0,1 0,-1 0,0-1,0 1,1-1,-1 1,0-1,1 0,-1 0,0 0,1 0,-1 0,1 0,1-1,53-31,-53 28,0 1,1-1,0 1,-1 0,1 0,1 0,-1 1,0 0,0 0,1 0,-1 1,1 0,0 0,-1 0,1 1,5-1,-8 4,1 1,-1-1,0 1,0-1,0 1,-1 0,1 0,-1 0,0 0,0 0,0 1,-1-1,1 0,-1 1,0-1,-1 1,1 0,-1-1,0 1,0 0,0-1,0 1,-1 0,0-1,0 1,0-1,-1 1,0 0,-6 22,6-21,-1 0,1 0,0 1,0-1,1 1,0-1,0 1,1-1,0 1,0 0,0-1,1 1,0-1,0 1,1-1,-1 1,3 3,7 7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0,'0'14,"-5"10,-1 6,-5 2,0 0,-4 0,2 0,-3-2,-2-1,0 0,0-5,2-2,0 0,2-4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9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31 134,'-25'167,"23"-157,0 1,1 0,0 0,1 0,1 0,-1 0,2 0,0-1,0 1,0 0,2-1,-1 1,1-1,1 0,0-1,0 1,1-1,0 0,1 0,0-1,0 1,1-2,3 4,-9-10,0-1,0 1,0 0,0 0,0-1,1 0,-1 1,0-1,0 0,1 0,-1 0,0 0,0 0,1-1,-1 1,0-1,0 1,0-1,0 0,0 0,0 0,0 0,0 0,0 0,0-1,0 1,0-1,-1 1,1-1,-1 0,1 1,-1-1,0 0,1-1,36-71,-36 69,125-391,-113 352,-8 84,-7 54,-2 20,6 1,7 29,1-56,-4 0,-5 0,-3 1,-11 77,6-117,1-4,-2 1,-2-1,-2-1,-9 23,20-65,0-1,-1 1,1-1,0 1,0-1,0 0,-1 1,1-1,-1 0,1 1,-1-1,0 0,1 1,-1-1,0 0,0 0,0 0,0 0,0 0,0 0,0 0,0 0,0 0,-1-1,1 1,0 0,-1-1,1 1,0-1,-1 1,1-1,0 0,-1 0,1 1,-1-1,1 0,-1 0,1 0,0-1,-1 1,1 0,-1 0,1-1,0 1,-1-1,1 1,0-1,0 0,-1 1,1-1,0 0,0 0,0 0,0 0,0 0,0 0,0 0,0 0,0-1,-8-18,2 0,0-1,1 1,1-1,1-1,1 1,0-1,2 1,1-1,0 1,2-1,0 0,2 1,2-9,0-3,1 0,1 1,2 0,1 1,1 0,2 1,1 0,1 1,2 1,2-1,-8 11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84,'72'-64,"-68"61,0 1,0 0,0 0,1 0,-1 0,1 1,-1-1,1 1,-1 0,1 1,0-1,0 1,-1 0,1 0,0 0,-1 1,1 0,0 0,-1 0,1 0,2 2,-6 0,-1 0,0 0,0 0,0 0,0 1,0-1,0 0,-1 0,0 0,0 0,0 0,0 0,0 0,0 0,-1-1,1 1,-1 0,0-1,0 1,0-1,0 0,-2 3,0-1,-34 43,-27 51,64-95,0-1,0 0,0 0,0 1,1-1,0 0,-1 0,1 1,0-1,0 1,0-1,0 0,0 1,1-1,-1 0,1 1,0-1,-1 0,1 0,0 1,0-1,0 0,1 0,-1 0,0 0,1-1,0 1,-1 0,1-1,0 1,0-1,0 1,0-1,0 0,0 0,0 0,0 0,0 0,1 0,1 0,4 1,-1 0,1-1,0 0,0 0,0-1,1 0,-1-1,0 1,0-2,-1 1,7-3,10-3,-4 1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1 459,'10'0,"7"0,6 0,4 0,3 0,0 0,0-5,0-2,-1 1,0 1,0 2,-1 0,-4 2</inkml:trace>
  <inkml:trace contextRef="#ctx0" brushRef="#br0" timeOffset="248.497">1 713,'29'0,"19"0,6 0,-1-5,-6-2,-4-4,-7 0,-3 1,-3-2,-1 1,-2 3,0-3,0 1,-4 2</inkml:trace>
  <inkml:trace contextRef="#ctx0" brushRef="#br0" timeOffset="600.434">1073 176,'-31'21,"1"1,2 2,0 1,1 1,2 1,0 1,2 1,2 2,0 0,-8 19,24-37,0-1,0 1,1 0,1 0,0 0,1 0,1 1,0-1,0 1,2-1,-1 1,2 1,-1-10,0 1,0-1,0 0,1 0,0 0,0 0,0 0,1 0,-1 0,1-1,0 1,1-1,-1 0,1 0,0 0,0 0,0-1,0 0,0 0,1 0,0 0,-1 0,1-1,0 0,0 0,1-1,-1 1,0-1,0 0,6 0,16-2,1 0,-1-2,1-1,-1-2,0 0,-1-2,0-1,0 0,-1-2,0-2,-1 0,0-1,-1-1,-1-2,1 0,0 0,0-1,-2 0,0-2,-1 0,-1-2,0 0,-2-1,-1 0,-1-2,-1 0,-1 0,-1-1,-1-1,-2 0,-1 0,1-7,-7 27,0-1,-1 1,0-1,-1 0,1 1,-1-1,-1 0,0 1,0-1,0 1,-1-1,0 1,0 0,-1 0,0-1,0 2,-1-1,1 0,-2 1,1 0,-1 0,0 0,0 0,0 1,-1 0,0 0,0 0,0 1,-1 0,1 0,-1 1,0-1,0 1,0 1,-1 0,0 0,-11-2,0 2,0 0,0 2,-1 0,1 1,0 0,0 2,0 1,0 0,0 1,1 1,-10 5,-15 8</inkml:trace>
  <inkml:trace contextRef="#ctx0" brushRef="#br0" timeOffset="936.823">622 515,'8'-6,"1"0,0 0,0 1,1 0,0 1,0 0,0 1,0-1,0 2,1 0,-1 0,1 1,-1 0,1 1,-1 0,1 0,0 1,-1 1,1 0,-1 0,5 3,59 3,480-6,-201-30,-207-3,-129 23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 0,3 0,1 0,-1 0,-1 0,0 0,-6-5,-3-2,0 1,1 1,2 2,1 0,-4 2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0,'33'5,"17"1,4-5,-2-2,-6-2,-5 1,-5-1,-4 2,-7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1,'273'0,"-413"17,45-5,300-24,-183 6,-2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7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606 2,'-51'-1,"-63"1,0 4,-31 9,58 3,86-15,0-1,1 1,-1 0,1 0,-1 0,1 0,0 0,-1 0,1 0,0 0,-1 0,1 0,0 0,0 0,0 1,0-1,0 0,1 0,-1 0,0 0,0 0,1 0,-1 0,0 0,1 0,-1 0,1 0,-1 0,1-1,0 1,-1 0,1 0,0 0,0-1,-1 1,1 0,0-1,0 1,0-1,0 1,0-1,0 1,0-1,0 0,0 1,0-1,0 0,0 0,0 0,0 0,0 0,0 0,0 0,0 0,0 0,1 0,191 51,-191-50,1 0,-1 0,0 0,0 0,-1 1,1-1,0 1,0-1,-1 1,1-1,-1 1,1 0,-1 0,0 0,1-1,-1 1,0 1,0-1,0 0,-1 0,1 0,-1 0,1 1,-1-1,0 0,1 0,-1 1,0-1,-1 0,1 0,0 1,-1-1,1 0,-1 0,0 1,1-1,-2 1,-54 65,-207 101,261-168,1-1,0 0,0 1,0-1,0 1,-1 0,1-1,0 1,0 0,0 0,0 0,1 0,-1 0,0 0,0 0,0 0,1 0,-1 0,0 0,1 0,-1 0,1 1,0-1,-1 0,1 0,0 1,0-1,0 0,0 0,0 1,0-1,0 0,0 1,0-1,0 0,1 0,-1 1,1-1,-1 0,1 0,-1 0,1 0,0 0,-1 0,1 0,0 0,0 0,0 0,0 0,0 0,0 0,0-1,1 2,10 2,-1 0,1-1,1 0,-1-1,0 0,1-1,-1 0,0-1,1 0,-1-1,1-1,-1 0,0-1,0 0,0 0,0-1,4-3,-6 5,0-1,0 0,0-1,0 0,-1 0,0-1,1 0,-2-1,1 0,-1 0,0-1,0 0,-1 0,0-1,0 0,0 0,-1-1,2-5,0-8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1,'-2'1,"0"0,0 1,0-1,0 1,1 0,-1-1,1 1,-1 0,1 0,0 0,-1 0,1 0,0 0,0 0,1 1,-1-1,0 0,1 1,-1-1,1 0,0 1,0-1,0 0,0 1,0 0,0 0,-4 63,4-1,2 1,3 0,3-1,3 0,16 54,4-40,-30-77,0-1,0 1,0-1,0 0,0 0,0 1,0-1,1 0,-1 0,0 0,1 0,-1 0,0-1,1 1,-1 0,1-1,0 1,-1-1,1 1,-1-1,1 0,0 1,-1-1,1 0,0 0,-1 0,1-1,-1 1,1 0,0-1,-1 1,1-1,-1 1,1-1,-1 0,1 1,-1-1,0 0,1 0,-1 0,0 0,0 0,1-1,-1 1,0 0,0 0,0-1,-1 1,1-1,11-14,-2 0,0-1,-1 0,0-1,-2 0,0 0,-1-1,0-4,7-15,121-349,-115 333,-12 82,-10 729,14-605,-5-104,-2 0,-3 0,-1 1,-3-1,-2 0,-7 31,8-62,3-6,-1-1,0 0,0 0,-1 0,0-1,-1 1,0-1,-1 0,1 0,-2 0,1 0,-1-1,-1 0,0 0,0-1,0 0,-2 1,7-7,0 0,0 0,-1 0,1 0,0-1,-1 1,1-1,-1 1,1-1,0 0,-1 0,1 0,-1 0,1-1,-1 1,1-1,0 1,-1-1,1 0,0 0,0 0,-1 0,1 0,0 0,0-1,0 1,0-1,0 1,1-1,-1 0,0 0,1 0,0 0,-1 0,1 0,0 0,0 0,-1-2,-27-90,25 50,3 1,1-1,2 0,3 1,1 0,2 0,1 0,3 1,14-34,-13 46,0 5</inkml:trace>
  <inkml:trace contextRef="#ctx0" brushRef="#br0" timeOffset="539.518">566 508,'13'-7,"-1"1,1 0,0 1,0 1,1 0,0 0,-1 1,1 1,0 0,6 1,-18 1,0 0,0 0,0 0,0 1,0-1,0 1,0-1,0 1,0 0,-1-1,1 1,0 0,0 0,-1 0,1 1,0-1,-1 0,1 1,-1-1,0 1,1-1,-1 1,0-1,0 1,0 0,0 0,0 0,-1-1,1 1,0 0,-1 0,1 0,-1 0,0 0,0 0,0 0,0 0,0 0,0 0,0 0,-1 0,1 0,-1 0,0 2,-37 81,37-84,0-1,-1 1,1 0,0 0,0 0,0 0,0 0,0 1,0-1,0 0,0 0,1 1,-1-1,0 0,1 1,-1-1,1 1,-1-1,1 1,0-1,0 1,0-1,0 1,0-1,0 1,0-1,0 1,0-1,1 1,-1-1,0 1,1-1,0 0,-1 1,1-1,0 0,0 1,-1-1,1 0,0 0,0 0,1 0,-1 1,0-2,0 1,0 0,1 0,-1 0,0-1,1 1,-1 0,0-1,1 1,-1-1,1 0,6 2,100 31,-106-32,1 0,-1 0,0 0,0 0,1 1,-1-1,0 1,0-1,0 1,0 0,-1 0,1 0,0 0,-1 0,0 0,1 0,-1 0,0 1,0-1,0 1,0-1,-1 0,1 1,0 0,-1-1,0 1,0-1,0 1,0-1,0 1,0-1,-1 1,1 0,-1-1,0 0,0 1,0-1,0 1,0-1,0 1,-7 6,0 1,0-1,-1-1,0 0,-1 0,1-1,-1 0,-1 0,1-1,-1-1,0 0,-1 0,1-1,-1 0,0-1,0-1,0 0,-8 0,-9 5,26-6,-1 0,1 0,-1 0,0 0,1 0,-1-1,0 0,0 0,1 0,-1 0,0-1,0 1,1-1,-1 0,1 0,-1 0,1-1,-1 1,-8-10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2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87,'-6'2,"0"0,0 0,0 0,1 1,-1 0,1 0,0 0,0 1,0 0,0-1,1 2,0-1,0 1,0-1,0 1,0 0,1 0,0 1,0-1,0 2,-9 18,0 1,2 0,1 1,1 0,1 0,1 1,0 16,4-32,2-1,-1 0,2 1,0-1,0 0,1 1,0-1,0 0,2 0,-1-1,4 7,-5-13,-1 0,1-1,0 1,1-1,-1 0,0 1,1-1,0 0,0 0,0-1,0 1,0-1,0 1,1-1,-1 0,1 0,-1-1,1 1,0-1,0 1,0-1,0-1,0 1,0 0,0-1,0 0,0 0,0 0,0 0,0-1,0 0,0 0,3-1,11-6,-1 0,0-2,0 0,-1-1,-1 0,0-2,0 0,-1 0,-1-1,0-1,0-2,-13 17,14-17,-1-1,-1 0,0-1,-1 0,-2 0,0-2,0 1,-2-1,-1 0,-1 0,2-17,-5 31,-1 0,-1 0,1-1,-2 1,1 0,0 0,-1 0,-1-1,1 1,-1 0,0 1,-1-1,0 0,0 1,0-1,-1 1,0 0,0 0,0 0,-1 1,0 0,0-1,0 2,-1-1,1 1,-1-1,0 2,-1-1,1 1,-1 0,1 0,-1 0,0 1,0 1,0-1,0 1,0 0,0 0,-1 1,1 0,0 0,0 1,-6 1,-2 2,1 2,0 0,0 0,0 1,1 1,-1 0,2 1,0 1,0 0,0 0,-9 12,-2 3</inkml:trace>
  <inkml:trace contextRef="#ctx0" brushRef="#br0" timeOffset="638.892">592 398,'0'4,"-5"3,-1 4,-1 5,7-5,8-9,-3-5,-1 3,-7 1,-3 6,0 1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5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147 170,'-8'2,"0"1,1 1,-1-1,1 1,0 0,0 1,0 0,1 0,0 0,0 1,0 0,1 0,-1 0,2 1,-1 0,1 0,0 0,0 0,1 1,0-1,0 1,1 0,0 0,0 0,1 0,-1 5,-3 11,1 1,2 0,0-1,1 1,2 0,0 0,2 0,2 7,-5-27,1 0,0 0,-1 0,2-1,-1 1,1 0,-1 0,1-1,0 1,1-1,-1 1,1-1,0 0,0 0,0 0,1-1,-1 1,1-1,0 0,0 0,0 0,0 0,1-1,-1 1,1-1,-1 0,1-1,0 1,0-1,0 0,0 0,0-1,0 1,0-1,0 0,0 0,0-1,2 0,9-6,0-2,0 1,-1-2,0 0,-1-1,0 0,0-1,-1-1,-1 0,0-1,2-4,0 1,-1-1,-1-1,0 0,-1 0,-1-1,-1 0,-1-1,-1 0,1-5,-7 21,1-1,-1 1,0-1,0 1,-1-1,1 0,-1 1,0-1,-1 1,0-1,1 1,-2-1,1 1,-1-1,0 1,0 0,0 0,-1 0,1 0,-1 0,-1 1,1-1,-1 1,1 0,-1 0,0 0,-1 0,1 1,-1-1,1 1,-1 1,0-1,0 1,0-1,-1 1,1 1,0-1,-1 1,0 0,-97-4,73 5</inkml:trace>
  <inkml:trace contextRef="#ctx0" brushRef="#br0" timeOffset="603.73">514 113,'254'1,"-252"-1,1 0,0 1,-1-1,1 1,-1-1,1 1,-1 0,1 0,-1 0,0 0,1 0,-1 1,0-1,0 1,0-1,0 1,0 0,0 0,-1 0,1 0,-1 0,1 0,-1 0,0 0,1 1,-1-1,0 0,-1 1,1-1,0 1,-1-1,1 1,-1 0,0-1,0 1,0-1,0 1,0 0,-1-1,1 1,-1 0,-34 106,-44 101,28-72,47-130</inkml:trace>
  <inkml:trace contextRef="#ctx0" brushRef="#br0" timeOffset="802.776">429 451,'34'0,"20"-4,6-3,-2 1,-2 2,-5 0,-7 2,-6 1,-4 1,-4 0,-2 0,-5 0</inkml:trace>
  <inkml:trace contextRef="#ctx0" brushRef="#br0" timeOffset="3141.22">1107 85,'1'-4,"7"-11,-10 22,-3 1,1 0,0 1,0-1,1 1,0 0,1 0,-1 0,2 1,-1-1,2 0,-1 1,1-1,0 0,1 1,0-1,1 0,0 1,0-1,1 0,0-1,1 1,0 0,0-1,0 0,1 0,6 7,-9-13,1 0,0-1,0 1,-1 0,1-1,0 1,1-1,-1 0,0 0,0 0,0-1,0 1,1-1,-1 0,0 1,1-2,-1 1,0 0,0-1,1 1,-1-1,0 0,0 0,0 0,0 0,0-1,0 1,0-1,0 0,0 0,10-10</inkml:trace>
  <inkml:trace contextRef="#ctx0" brushRef="#br0" timeOffset="3453.44">1388 0,'-12'16,"0"0,0 1,2 1,0 0,1 0,1 0,1 1,1 1,0-1,1 1,-23 138,-6 50,6-27,23-162</inkml:trace>
  <inkml:trace contextRef="#ctx0" brushRef="#br0" timeOffset="4335.056">1501 762,'1'-14,"0"0,1 1,1-1,0 0,1 1,0 0,1 0,1 0,0 1,0-1,1 2,1-1,0 1,1 0,0 0,0 1,1 1,3-3,35-37,90-70,-137 118,-1 1,1-1,0 0,0 1,0-1,-1 1,1-1,0 1,0-1,0 1,0 0,0 0,0-1,0 1,0 0,0 0,0 0,0 0,0 0,0 0,0 0,0 0,0 1,0-1,0 0,0 0,0 1,0-1,-1 1,1-1,0 1,0-1,0 1,0 0,-1-1,1 1,0 0,-1-1,1 1,0 0,-1 0,1 0,-1 0,0 0,1-1,-1 1,1 0,-1 0,0 0,0 0,0 0,0 0,0 0,0 0,0 0,0 0,0 0,0 1,-7 61,-14 85,21-147,0 1,0-1,-1 0,1 0,0 1,0-1,0 0,0 0,1 1,-1-1,0 0,0 0,1 0,-1 1,1-1,-1 0,1 0,-1 0,1 0,0 0,0 0,-1 0,1 0,0 0,0 0,0 0,0-1,0 1,0 0,0-1,0 1,1-1,-1 1,0-1,0 1,0-1,1 0,-1 0,0 1,0-1,1 0,-1 0,0 0,0 0,1-1,-1 1,0 0,0 0,0-1,1 0,57-34,86-82,-143 115,0 1,-1 0,1 0,0 0,0 0,0 0,0 0,0 0,0 1,0-1,0 1,0-1,0 1,0 0,0 0,0 0,1 0,-1 0,0 0,0 1,0-1,0 1,0 0,0-1,0 1,0 0,0 0,-1 0,1 0,0 1,0-1,-1 0,1 1,-1-1,1 1,-1-1,0 1,1 0,-1 0,0 0,0-1,0 1,-1 0,1 0,0 0,-1 0,1 2,2 7,0 1,0 0,-1 0,-1-1,0 1,0 0,-1 0,-1 0,0 0,-1 0,0 0,0 0,-2 1,-3 23,10 37,3-54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45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0,'-5'15,"-6"8,-2 7,-2-3,-5-1,2 0,-1 0,-3 1,-1 1,-2-1,-2 1,4 1,1-6,4-1,5-4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8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29,'5'0,"6"0,7 0,4 0,4 0,1 0,3 0,-1 0,0-5,1-1,-2 0,1 1,0 1,-1 2,-5 1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29,'33'0,"17"-5,4-2,-3 1,-4 1,-6 2,-10 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5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58,'-4'7,"0"0,0 1,1-1,0 1,0 0,1-1,0 1,0 0,1 0,0 1,1-1,-1 0,2 0,0 6,-2 2,-27 280,2-135,2-61,21-93,0-8</inkml:trace>
  <inkml:trace contextRef="#ctx0" brushRef="#br0" timeOffset="387.268">1 30,'10'0,"7"0,6 0,4 0,3 0,0 0,0-5,0-1,-1 0,0 1,0 1,0 2,-1 1,0 1,0 0,0 0,0 0,-4 0</inkml:trace>
  <inkml:trace contextRef="#ctx0" brushRef="#br0" timeOffset="2105.224">85 396,'10'0,"8"0,5-4,4-3,2 1,1 2,1 0,-1 2,-1 1,-5 5,-1 2,-6 1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5,'-17'0,"-1"-2,0 0,0 1,0 2,0 0,0 0,0 2,0 0,0 1,1 1,-1 1,1 0,1 1,-1 1,1 0,1 2,-1 0,-5 5,4 5,1 0,1 0,1 2,1-1,1 2,0 0,2 0,1 1,1 0,1 1,1 0,1 0,1 0,2 1,0-1,1 1,2-1,1 1,3 14,-3-26,0 1,1-1,1-1,0 1,1 0,0-1,1 0,0 0,1-1,1 0,0 0,0-1,2 0,-1 0,1-1,0 0,9 5,-12-11,1-1,-1-1,0 1,1-1,0 0,-1-1,1 0,0 0,0-1,0 0,0 0,-1-1,1 0,0 0,0-1,-1 0,1 0,-1-1,0 0,1 0,-2-1,1 0,0 0,-1-1,1 1,-1-1,-1-1,1 1,-1-1,0 0,0 0,0-1,-1 1,0-1,0 0,-1 0,0 0,0-1,-1 1,0-1,1-7,0 6,-1 0,0 0,0 0,-1-1,0 1,-1 0,0-1,0 1,-1-1,0 1,-1 0,0 0,0 0,-1 0,0 0,-1 0,0 1,0-1,-1 1,0 0,0 1,-1-1,-4-4,6 7,0-1,-1 1,1 0,-1 0,0 0,-1 0,1 1,-1 0,0 0,0 1,0-1,0 1,-1 1,1-1,-1 1,0 0,1 0,-1 1,0 0,0 1,0-1,0 1,0 0,0 1,0 0,0 0,0 0,1 1,-1 0,0 1,1-1,-1 1,1 0,-2 2,-46 68,44-48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262 111,'-26'14,"0"3,1 0,1 1,1 1,1 1,-16 20,29-31,1 1,1 1,-1-1,2 1,0 0,0 1,1 0,0 0,1 0,1 0,0 1,0-1,1 1,1 0,0-1,1 1,0 1,1-7,1 0,0-1,0 1,0-1,1 0,0 0,0 0,1 0,0 0,0-1,0 0,0 0,1 0,0 0,0 0,0-1,1 0,-1 0,1-1,0 0,0 0,0 0,1 0,-1-1,1 0,-1-1,1 1,0-1,-1-1,1 1,0-1,0 0,-1 0,1-1,0 0,0-1,-1 1,1-1,-1 0,0-1,1 1,-1-1,0-1,-1 1,1-1,0 0,-1 0,4-4,7-9,0-1,-2-1,0 0,0 0,-2-2,-1 0,0 0,-2-1,0 0,-1 0,-2-1,0 0,1-17,-4 26,-1 1,0-1,-1 1,-1-1,0 0,-1 1,0-1,-1 1,-3-11,4 19,-1 0,1-1,-1 1,0 0,0 0,-1 0,1 0,-1 0,0 1,-1-1,1 1,-1 0,0 0,0 0,0 0,0 1,-1 0,1 0,-1 0,0 0,0 1,0-1,0 2,-6-3,4 4,0 0,0 1,0 0,0 0,0 1,1-1,-1 1,0 1,1-1,-1 1,1 1,0-1,0 1,0 0,1 0,-1 1,1-1,0 1,0 0,1 1,0-1,-3 4,-12 17</inkml:trace>
  <inkml:trace contextRef="#ctx0" brushRef="#br0" timeOffset="762.437">771 111,'-24'29,"1"1,2 1,1 1,2 1,1 1,1 0,-9 33,-62 226,182-488,120-214,-222 429,0 1,1 0,1 0,1 1,1-1,1 1,1 0,1 0,0-1,2 1,1 0,0-1,3 6,0-13,1-1,0 0,1-1,1 0,0 0,0-1,1 0,0 0,1-1,0 0,1-1,0-1,0 0,1 0,0-1,4 1,-12-6,0 0,0 0,0 0,0 0,1-1,-1 0,0 0,1 0,-1-1,0 0,1 0,-1 0,1 0,-1-1,0 0,1 0,-1-1,0 0,0 1,0-2,0 1,0-1,0 1,-1-1,1 0,-1-1,0 1,0-1,0 0,-1 0,1 0,1-4,8-9,0-1,-2 0,0 0,-2-2,0 1,-1-1,5-16,30-188,-41 197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25.62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29,'81'-1,"936"2,-534 10,-288 4,0-9,37-10,160-24,-88 11,16 5,-258 24,-56-6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7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0,'-56'446,"-12"81,64-510,1 0,0-1,2 1,0 0,1 0,0 0,2 0,1 7,3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27.5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1 397,'276'-101,"-240"95,0 0,0 2,1 2,-1 2,1 1,0 1,55 1,190-2,-84 26,518-27,-475-11,-61-4,0 8,42 10,-32-1,600-2,-422-29,-274 30,134-12,98-24,-55 12,100-11,234-23,-230 35,88-12,160 25,-136 7,-74-26,798 28,-1023 35,-122-17,93 14,126-3,-169-29,171 11,-135 2,1-6,62-9,-58 1,-134 1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29.02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2363 86,'2'-2,"-1"1,1-1,-1 0,0 1,1-1,-1 0,0 0,0 0,-1 0,1 0,0 0,-1 0,1 0,-1 0,1 0,-1 0,0 0,0-1,0 1,0 0,0 0,-1 0,1 0,-1 0,1 0,-1 0,0 0,0 0,0 0,0 0,0 0,0 0,0 1,-1-1,1 0,-1 1,1-1,-1 1,0 0,1-1,-1 1,0 0,0 0,0 0,0 0,0 1,0-1,0 0,0 1,0-1,0 1,0 0,0 0,-1 0,1 0,0 0,0 0,0 1,0-1,0 1,0-1,-1 1,-143 23,-53 6,-133-48,209 8,0 5,-54 7,34 0,-551 27,450-1,116-5,128-23,0 1,-1-1,1 1,0-1,-1 1,1 0,0-1,0 1,0-1,-1 1,1 0,0-1,0 1,0 0,0-1,0 1,0-1,1 1,-1 0,0-1,0 1,0-1,0 1,1 0,-1-1,0 1,1-1,-1 1,0-1,1 1,-1-1,1 1,-1-1,1 1,-1-1,1 0,-1 1,1-1,-1 0,1 1,-1-1,1 0,0 0,-1 0,1 1,-1-1,1 0,0 0,-1 0,1 0,0 0,-1 0,1 0,0 0,17 5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3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1,'-10'19,"-8"11,-5 6,-4 1,-2-1,-2-2,1-1,1-3,-1-5,1-3,0 0,6-3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34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272 333,'5'-19,"1"0,0 0,2 0,0 1,2 0,-1 1,2 0,0 0,2 1,-1 1,2 0,0 1,6-4,47-17,-65 34,0 1,0-1,0 1,0-1,0 1,0 0,0 0,0 0,1 0,-1 0,0 0,0 0,0 1,0-1,0 1,0-1,0 1,0 0,0 0,-1 0,1 0,0 0,0 0,-1 1,1-1,-1 1,1-1,-1 1,0-1,1 1,-1 0,0-1,0 1,0 1,13 145,43 268,-19-140,-28-71,-10-204,0 0,0 0,0 0,0 1,0-1,-1 0,1 0,0 0,0 0,-1 0,1 0,-1 0,1 0,-1 0,1 0,-1 0,0 0,1 0,-1 0,0 0,0-1,0 1,0 0,0 0,0-1,0 1,0-1,0 1,0-1,0 1,0-1,0 0,0 1,0-1,0 0,0 0,-1 0,1 0,0 0,0 0,0 0,0 0,0-1,0 1,0 0,-1-1,1 1,0-1,0 1,-59-35,44 24,-14-7,0 1,-2 2,0 1,-1 1,0 2,-1 1,0 2,0 1,-1 2,0 1,-5 2,26 2,0 1,0 0,0 1,0 0,0 1,0 1,1 1,-7 2,1 3</inkml:trace>
  <inkml:trace contextRef="#ctx0" brushRef="#br0" timeOffset="4099.923">102 700,'34'0,"-1"-2,1-2,-1-1,0-1,0-2,0-1,-1-1,-1-2,0-1,-1-2,0-1,9-8,100-72,-137 94,-1 1,0 0,0 0,1 1,-1-1,1 0,-1 0,1 1,-1-1,1 1,0-1,-1 1,1 0,-1-1,1 1,0 0,-1 0,1 0,0 1,-1-1,1 0,-1 0,1 1,0-1,-1 1,1 0,-1-1,1 1,-1 0,0 0,1 0,-1 0,0 0,0 0,1 0,-1 0,0 1,0-1,0 0,0 1,-1-1,1 1,0-1,-1 1,1-1,-1 1,1 0,17 64,-18-58,1-1,0 0,0 0,1 0,0-1,0 1,0 0,1-1,0 1,1-1,-1 0,1 0,0 0,1-1,-1 1,1-1,2 2,31 0,-18-10</inkml:trace>
  <inkml:trace contextRef="#ctx0" brushRef="#br0" timeOffset="4379.107">1146 813,'0'24,"-4"8,-3 3,1 1,2-1,0-2,2-2,1-1,-5-5,0-8</inkml:trace>
  <inkml:trace contextRef="#ctx0" brushRef="#br0" timeOffset="4633.251">1062 192,'0'0</inkml:trace>
  <inkml:trace contextRef="#ctx0" brushRef="#br0" timeOffset="4963.275">1316 1096,'14'-90,"3"2,5 0,29-76,-26 117,-24 47,0-1,-1 1,1-1,0 1,0-1,-1 1,1 0,0 0,0-1,0 1,-1 0,1 0,0 0,0 0,0 0,-1 0,1 0,0 0,0 0,0 0,0 0,-1 1,1-1,0 0,0 1,-1-1,1 0,0 1,0-1,-1 1,1-1,-1 1,1 0,0-1,-1 1,1-1,-1 1,1 0,-1 0,0-1,1 1,-1 0,0 0,1-1,-1 1,0 0,0 0,0 0,0-1,1 1,-1 0,-1 0,1 0,0 0,0-1,0 1,0 0,-1 0,16 93,-16-86,0-1,1 1,0 0,1-1,-1 1,1 0,1-1,-1 1,1-1,1 1,0-1,0 0,0 0,0 0,1 0,1-1,-1 0,1 0,0 0,0 0,0-1,1 1,0-1,0-1,1 1,-1-1,1 0,0-1,0 0,-2-1,0-2,0 1,0 0,0-1,0 0,0 0,0-1,0 1,-1-1,1 0,0 0,0-1,-1 0,1 1,0-1,-1-1,0 1,0-1,1 0,-1 0,-1 0,1 0,0-1,-1 1,0-1,2-2,70-113,-3-57,-64 155</inkml:trace>
  <inkml:trace contextRef="#ctx0" brushRef="#br0" timeOffset="5397.5">2163 616,'-18'12,"0"-2,0 1,0 0,1 1,1 1,0 1,1 0,0 1,1 1,0 0,2 1,0 0,1 1,1 0,0 1,1 0,2 0,-6 20,12-35,0 0,0 0,1 0,0 0,0 0,0 0,0 0,0 0,1 0,0 0,0 0,0-1,0 1,1 0,-1 0,1-1,0 1,0-1,0 0,1 1,-1-1,1 0,-1 0,1 0,0-1,1 1,-1-1,0 0,1 0,-1 0,1 0,-1 0,1-1,0 1,2-1,11 1,1-1,-1-1,1-1,-1 0,0-1,1-1,-1-1,0 0,-1-1,1-1,-1-1,0 0,0-1,-1 0,0-2,-1 0,0 0,0-1,-1-1,-1 0,0-1,-1 0,0-1,-1 0,8-15,12-14,-2-1,-1-1,-3-2,-2 0,-1-2,-3 0,-3-1,-1 0,0-15,-11 43,-1 0,-1 0,-1 0,0-1,-2 1,-1 1,-1-1,-2-7,4 21,0 0,-1 1,1-1,-1 0,-1 1,0 0,0 0,0 0,-1 0,0 0,0 1,0 0,-1 0,0 1,0 0,-1 0,0 0,1 0,-2 1,1 1,0-1,-1 1,-6-2,1 4,1 2,-1-1,1 1,-1 1,1 0,0 1,0 1,0 0,0 0,1 1,-1 0,1 1,1 0,-1 1,1 1,0-1,1 1,-1 1,2 0,-1 0,1 1,1 0,0 0,0 1,1 0,-1 2,-4 5,0 1,1 0,1 0,0 1,2 1,0-1,1 1,2 0,0 0,1 1,1-1,1 1,1 0,1-1,1 1,0-1,2 0,1 1,0-2,1 1,2-1,0 0,9 16,-3-14,1-1,1 0,0-1,2 0,0-2,1 0,1-1,1-1,0-1,1-1,1-1,0-1,14 6,23 5,1-1,1-4,0-2,60 7,50-4,-131-18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42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3 300,'-1'-3,"1"0,-1 1,1-1,0 0,0 0,0 0,0 1,0-1,1 0,-1 0,1 1,0-1,0 0,0 1,0-1,0 0,0 1,1-1,-1 1,1 0,0 0,0 0,-1-1,1 2,1-1,-1 0,0 0,3-1,-3 0,129-129,-131 131,0 0,1 0,-1 1,1-1,-1 1,1-1,-1 0,1 1,-1-1,1 1,-1-1,1 1,-1-1,1 1,0 0,-1-1,1 1,0 0,0-1,-1 1,1 0,0 0,0 0,-1 0,1 0,0 0,0 0,-1 0,1 0,0 0,0 0,-1 0,1 0,0 1,0-1,-1 0,1 0,0 1,-1-1,1 1,0-1,-1 1,1-1,-1 1,1-1,-1 1,1-1,-1 1,1 0,-1-1,0 1,1 0,-1 0,14 46,-12-34,75 279,-27-123,-10-13,-40-155,0-1,0 1,0-1,0 1,0-1,0 1,0-1,0 1,1 0,-1-1,0 1,0-1,0 1,1-1,-1 1,0-1,1 0,-1 1,0-1,1 1,-1-1,1 0,-1 1,0-1,1 0,-1 1,1-1,-1 0,1 0,-1 1,1-1,-1 0,1 0,0 0,-1 0,1 0,-1 0,1 0,-1 0,1 0,-1 0,1 0,0 0,-1 0,1 0,-1 0,1-1,-1 1,1 0,-1 0,1-1,-1 1,0 0,1-1,-1 1,1 0,-1-1,0 1,1-1,-1 1,0-1,1 1,-1-1,0 1,0-1,1 1,-1-1,0 1,0-1,16-38,-16 37,116-374,-33 93,-81 274,-2 6,0 0,0 0,0 0,1 0,-1 0,1 0,0 0,0 0,0 0,1 1,-1-1,0 0,1 1,0-1,0 1,-1 0,1 0,1-1,-1 1,0 0,0 1,1-1,-1 0,3 0,3 3</inkml:trace>
  <inkml:trace contextRef="#ctx0" brushRef="#br0" timeOffset="2657.98">765 611,'-1'0,"1"0,-1-1,1 1,0-1,-1 1,1-1,0 1,0-1,-1 1,1-1,0 1,0-1,0 0,0 1,0-1,0 1,0-1,0 1,0-1,0 0,0 1,0-1,0 1,0-1,0 1,0-1,1 1,-1-1,0 1,0-1,1 1,-1-1,0 1,1-1,-1 1,1-1,-1 1,1 0,-1-1,0 1,1 0,-1-1,1 1,-1 0,1 0,0-1,-1 1,1 0,-1 0,1 0,-1 0,1 0,0 0,-1 0,1 0,-1 0,1 0,-1 0,1 0,39-6,-39 6,2 0,64 2,-66-2,1 0,-1 0,1 0,-1 0,1 0,-1 1,1-1,-1 1,1-1,-1 1,0 0,1-1,-1 1,0 0,0 0,0 0,1 0,-1 0,0 0,0 0,0 0,-1 0,1 1,0-1,0 0,-1 1,1-1,0 0,-1 1,1-1,-1 1,0-1,0 1,1-1,-1 1,0-1,0 1,0-1,-1 1,1 0,-58 70,41-57,-13 12,23-22,1 0,-1 0,1 0,0 1,1 0,-1 1,1-1,0 1,1 0,-1 0,2 0,-1 1,1-1,-2 7,5-12,0 0,0 0,0 0,0 0,0 0,1 0,-1 0,1 0,-1 0,1 0,0 0,0 0,0 0,0-1,0 1,0 0,0-1,0 1,1 0,-1-1,1 0,-1 1,1-1,0 0,-1 0,1 0,0 0,0 0,0 0,0 0,0-1,0 1,0-1,0 1,0-1,0 0,2 0,79 2,39-41,-100 30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46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17,'16'9,"0"-1,0 0,1-1,0-1,0-1,1 0,0-1,15 1,364-5,1379-1,-1247-27,-145 2,431 24,-682-15,-116 20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47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0,'-5'5,"-6"6,-2 7,2-6,8-8,8-11,4-8,1 2,-7 4,-3 9,-3 4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47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1,'0'4,"-5"3,-2 4,-4 0,0 4,6-2,4-7,8-5,1-7,6-3,-1-4,3-1,-7 3,-9 7,-9 6,-4 6,1 2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06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1,'-10'33,"-3"17,1 4,2-3,3-4,8-6,3-5,2-9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05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1,'-9'56,"2"0,3 1,2 0,3-1,2 7,17 71,8 124,-30-118,2-117</inkml:trace>
  <inkml:trace contextRef="#ctx0" brushRef="#br0" timeOffset="330.584">474 171,'-58'71,"-4"-3,-3-2,-3-3,-44 30,63-50,49-43,-1 1,0 0,0-1,0 1,1 0,-1 0,0 0,1-1,-1 1,1 0,-1 0,1 0,-1 0,1 0,0 0,0 0,-1 0,1 0,0 0,0 1,0-1,0 0,0 0,0 0,0 0,0 0,1 0,-1 0,0 0,1 0,-1 0,1 0,-1 0,1 0,-1 0,1 0,0-1,-1 1,1 0,0 0,0-1,-1 1,1 0,0-1,0 1,0-1,0 1,0-1,0 1,0-1,0 0,0 1,0-1,0 0,0 0,1 0,143 8,-132-10,1 0,0 2,-1-1,1 2,0 0,-1 0,1 2,-1-1,1 2,-1 0,0 0,-1 1,1 1,2 1,74 81,-76-69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3:21.1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437 20,'-31'15,"0"2,2 1,0 1,1 2,1 1,1 1,1 1,1 1,-4 6,7 1,1 0,2 1,1 1,2 1,1 0,1 1,3 0,0 1,3 0,1 0,2 1,1-1,2 1,2 0,1 0,5 20,-7-47,0 1,1-1,1 0,0 0,0 0,1 0,0 0,1 0,1-1,-1 1,2-1,-1 0,1-1,1 0,0 0,0 0,1 0,0-1,0-1,1 1,0-2,0 1,1-1,0 0,0-1,0 0,0-1,7 2,-2-4,0-1,0 0,-1-2,1 1,0-2,-1 0,1 0,-1-2,0 0,1 0,-2-1,1-1,-1 0,0-1,0-1,-1 0,0 0,0-1,-1-1,0 0,0-1,-2 0,1 0,5-9,-3 5,0-1,-1-1,0 0,-2 0,0 0,-1-2,0 1,-2-1,2-7,-6 19,-1 0,0 0,0-1,-1 1,1-1,-2 1,1-1,-1 1,0 0,0-1,-1 1,0 0,-1 0,1 0,-1 0,-1 0,1 1,-1-1,0 1,-1 0,1 0,-1 1,-1-1,1 1,-1 0,-1-1,-1 0,1 0,-1 0,-1 1,1 0,-1 0,0 1,0 0,0 0,0 1,-1 0,1 1,-1 0,0 1,0 0,1 0,-1 1,0 0,0 1,0 0,0 1,1 0,-1 0,1 1,-1 0,1 1,0 0,0 0,1 1,-1 0,1 1,0 0,1 0,-1 0,1 1,0 0,1 1,0 0,0 0,1 0,-1 0,2 1,-1 0,2 0,-1 0,-2 10,1 38,5-31</inkml:trace>
  <inkml:trace contextRef="#ctx0" brushRef="#br0" timeOffset="265.087">1001 839,'-9'24,"0"12,8 1,4-7</inkml:trace>
  <inkml:trace contextRef="#ctx0" brushRef="#br0" timeOffset="766.542">1198 218,'56'-38,"1"2,2 3,1 2,51-17,23 17,-129 31,0 0,-1 0,1 0,-1 1,1-1,-1 1,1 0,-1 0,1 1,-1 0,0-1,1 1,-1 1,0-1,-1 0,1 1,0 0,-1 0,1 0,-1 0,0 1,0-1,0 1,-1 0,1 0,-1 0,0 0,0 2,0 4,-1 0,-1 0,1 0,-2 0,0 0,0 0,0 0,-2 0,1 0,-1 0,0-1,-1 1,0-1,-1 0,0 0,0-1,-1 1,0-1,-1-1,-2 4,5-5,-97 107,99-111,0 1,0-1,1 1,-1-1,1 1,0 0,0 0,0 0,0-1,0 1,0 0,1 0,0 0,-1 0,1 0,0 0,1 0,-1 0,0 0,1 0,0 0,-1 0,1 0,0-1,1 1,-1 0,0 0,1-1,0 1,-1-1,1 0,0 1,0-1,0 0,1 0,-1 0,0 0,1-1,-1 1,1-1,0 1,-1-1,3 1,35 24,-31-21,0 0,0 1,0 0,-1 0,1 1,-1 0,-1 0,0 1,0 0,0 1,-1-1,0 1,-1 0,0 0,0 1,-1 0,3 9,-7-6,0 0,-1 0,0 0,-1-1,-1 1,0-1,0 1,-1-1,-1 0,0 0,-1-1,0 1,-1-1,0-1,0 1,-1-1,-1 0,0-1,0 0,-1-1,0 0,0 0,-1-1,0 0,0-1,0 0,-11 3,14-5,-1 0,0 0,0-1,0 0,0-1,0 0,-1-1,1 0,-1 0,1-1,-1 0,1 0,-1-1,1-1,-1 1,1-1,0-1,0 0,0 0,0-1,-3-2,-1-6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59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23,'29'4,"19"-2,6-2,-2-1,-4-1,-5 1,-6 0,-5 0,-1-4,-3-2,-1 1,0 1,-4 7,-12 2,-7 1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04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1,'32'87,"-22"-44,-2 0,-2 1,-2 0,-1 0,-3 0,-4 29,2 9,2-50,2-8,-1 0,-1 0,0 0,-2 0,-1 0,-1 0,-2-1,0 0,-1 0,-1 0,-1-1,-1 0,-1-1,-5 7,-18-2,20-23</inkml:trace>
  <inkml:trace contextRef="#ctx0" brushRef="#br0" timeOffset="551.413">578 170,'-291'250,"263"-224,-33 48,61-70,0 0,1 1,0-1,0 0,0 0,1 0,-1 0,1-1,0 1,0 0,0-1,1 1,-1-1,1 0,0 1,0-1,0-1,0 1,0 0,1-1,-1 1,1-1,0 0,0 0,13 11,15 17,75 48,-91-71,-12-7,0 0,-1 1,1 0,-1-1,1 1,-1 0,1 1,-1-1,1 1,-1-1,0 1,0 0,0 0,0 1,0-1,0 0,-1 1,1 0,-1 0,0-1,0 1,0 1,0-1,0 0,-1 0,1 1,-1-1,0 1,0-1,0 1,-1-1,1 1,-1 0,0-1,0 2,-4 1</inkml:trace>
  <inkml:trace contextRef="#ctx0" brushRef="#br0" timeOffset="1017.003">719 763,'13'-8,"0"0,0 0,1 1,0 1,0 0,1 1,0 0,0 1,0 1,0 1,1 0,-14 1,0 1,0 0,0 0,0 0,0 0,0 1,0-1,0 1,0-1,0 1,0-1,0 1,0 0,0 0,0 0,-1 0,1 0,0 1,-1-1,1 0,-1 1,0-1,1 1,-1 0,0-1,0 1,0 0,0 0,0-1,0 1,0 0,-1 0,1 0,-1 0,1 0,-1 0,0 0,0 0,0 0,0 0,0 1,-1 3,0 1,0-1,0 0,-1 0,0 0,0 0,-1 0,0 0,0 0,0-1,0 1,-1-1,0 0,-106 90,109-95,0 0,1 1,-1-1,1 0,-1 1,1-1,-1 1,1-1,-1 1,1-1,-1 1,1-1,0 1,-1-1,1 1,0 0,0-1,-1 1,1 0,0-1,0 1,0 0,0-1,0 1,-1 0,1-1,1 1,-1 0,0-1,0 1,0 0,0-1,0 1,1 0,-1-1,0 1,0-1,1 1,-1-1,1 1,-1 0,0-1,1 1,-1-1,1 1,-1-1,1 0,-1 1,1-1,0 0,-1 1,1-1,-1 0,1 1,0-1,-1 0,1 0,0 0,-1 0,1 0,0 0,-1 0,45 1,102-26,-121 24</inkml:trace>
  <inkml:trace contextRef="#ctx0" brushRef="#br0" timeOffset="1267.132">1228 537,'33'-5,"17"-1,4-5,-3 0,-4 1,-7 3,-4-2,-3 0,-4 1,-6 3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00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38,'-17'31,"-6"106,15-80,1 0,4 0,2 1,3 15,-1 0,-2-64,0 0,0-1,1 1,0 0,1-1,0 1,1-1,-1 1,1-1,1 1,0-1,0 0,0 0,1-1,1 1,-1-1,1 1,0-2,1 1,-1 0,4 2,-6-8,1 0,-1 0,0 0,0-1,0 1,1-1,-1 0,0 0,1 0,-1 0,0 0,0-1,1 1,-1-1,0 0,0 0,0 0,0-1,0 1,0-1,0 1,0-1,-1 0,1 0,-1 0,3-3,55-69,82-242,-127 293,-12 40,-22 56,12-54,1 1,1 1,1-1,0 1,2 0,0 0,2-1,0 1,1 0,4 18,-5-37,1 1,0 0,-1-1,1 1,0 0,1-1,-1 1,0-1,1 0,-1 1,1-1,0 0,0 0,0 0,0 0,0-1,0 1,0 0,1-1,-1 1,0-1,1 0,0 0,-1 0,1 0,-1 0,1-1,0 1,0-1,-1 0,1 0,0 0,0 0,-1 0,1 0,2-1,2-1,1 0,-1 0,0-1,-1 0,1 0,0-1,-1 0,0 0,0 0,0-1,0 0,-1 0,2-2,16-25,-2 0,-1-2,-2 0,-1-1,-2-1,-1 0,-2-1,-1-1,-2-2,14-37,-15 52,0 0,-2-1,-1 0,-2 0,0-1,-1-10,-9 6,7 31,0-1,-1 1,1 0,0-1,-1 1,1 0,0-1,-1 1,1 0,0-1,-1 1,1 0,-1 0,1 0,0-1,-1 1,1 0,-1 0,1 0,-1 0,1 0,-1 0,1 0,-1 0,1 0,0 0,-1 0,1 0,-1 0,1 0,-1 0,1 0,-1 1,1-1,0 0,-1 0,1 1,-1-1,1 0,0 0,-1 1,1-1,0 0,0 1,-1-1,1 1,0-1,0 0,-1 1,1-1,0 1,0-1,0 0,0 1,-1-1,1 1,0-1,0 1,0-1,-10 20,1 1</inkml:trace>
  <inkml:trace contextRef="#ctx0" brushRef="#br0" timeOffset="1349.528">794 603,'0'-5,"0"3,0 7,0 8,0 5,0 6,0 2,-5 3,-1 1,0-1,1 1,-3-1,-1 0,2-1,6-4,4-12,1-7</inkml:trace>
  <inkml:trace contextRef="#ctx0" brushRef="#br0" timeOffset="2145.083">963 744,'255'-29,"-209"29,-66-18,1 9,15 6,-1 0,1 1,-1-1,1 1,-1 0,0 1,0-1,0 1,0 0,0 0,0 0,0 1,0 0,0 0,-5 1,8 1,0 0,1 0,-1 0,0 1,1-1,-1 0,1 1,0 0,0-1,0 1,0 0,0-1,1 1,-1 0,1 0,0 0,0-1,0 1,0 0,0 0,0 0,1-1,0 3,0 3,6 156,-7-164,0 1,0-1,0 1,0-1,0 1,0-1,0 0,0 1,0-1,0 1,1-1,-1 0,0 1,0-1,1 1,-1-1,0 0,0 1,1-1,-1 0,0 0,1 1,-1-1,0 0,1 0,-1 1,0-1,1 0,-1 0,1 0,-1 0,1 1,-1-1,0 0,1 0,-1 0,1 0,-1 0,1 0,-1 0,0 0,1 0,-1-1,1 1,-1 0,0 0,1 0,-1 0,1 0,-1-1,0 1,1 0,-1 0,0-1,1 1,-1 0,0-1,1 1,-1 0,0-1,0 1,1-1,-1 1,0 0,0-1,0 1,0-1,0 1,24-33,-20 28,56-113,-47 100</inkml:trace>
  <inkml:trace contextRef="#ctx0" brushRef="#br0" timeOffset="2531.321">1359 630,'15'-6,"-6"2,0-1,1 1,-1 0,1 1,0 0,0 1,0 0,0 1,1 0,-1 0,0 1,0 0,1 1,1 1,-11-2,1 0,-1 1,1 0,-1-1,1 1,-1 0,0-1,0 1,1 0,-1 0,0 0,0 0,0 0,0 1,0-1,0 0,0 0,0 1,-1-1,1 0,0 1,-1-1,1 1,-1-1,0 1,1-1,-1 1,0-1,0 1,0-1,0 1,0-1,0 1,-1-1,1 1,0-1,-1 1,1-1,-1 2,-33 56,27-49,-90 99,96-109,1 1,-1 0,0-1,1 1,-1 0,1 0,0-1,-1 1,1 0,0 0,-1 0,1 0,0-1,0 1,0 0,0 0,0 0,0 0,0 0,0 0,0-1,0 1,0 0,0 0,1 0,-1 0,0-1,1 1,-1 0,0 0,1 0,-1-1,1 1,0 0,-1-1,1 1,-1 0,1-1,0 1,0-1,-1 1,1-1,0 0,0 1,-1-1,1 1,0-1,0 0,0 0,0 0,0 0,-1 1,1-1,0 0,0 0,0-1,0 1,0 0,0 0,-1 0,2-1,58-1,30-17,-64 15</inkml:trace>
  <inkml:trace contextRef="#ctx0" brushRef="#br0" timeOffset="2900.674">1782 179,'24'0,"12"0,6 0,0 0,-2 0,-4 0,-2 0,-3 0,-6-4,-3-3,0 1,0 1,-2 7,-11 2,-6 1</inkml:trace>
  <inkml:trace contextRef="#ctx0" brushRef="#br0" timeOffset="3148.114">1838 490,'38'0,"18"0,4-5,-3-1,-7 0,-7-4,-6 0,-4 2,-4 2,-5 2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11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86 340,'14'0,"10"0,5 0,3 0,1 0,-1 0,-1 0,0 0,-2 0,0 0,-1 0,1 0,-1 0,0 0,0 0,0 0,0 0,-5 0</inkml:trace>
  <inkml:trace contextRef="#ctx0" brushRef="#br0" timeOffset="302.532">1 594,'19'5,"16"1,7-5,1-2,-2-2,1 1,-1-1,2-3,-1-2,-4 1,-3 2,-3 1,-2 2,-1 1,-1 1,0 0,-5 0</inkml:trace>
  <inkml:trace contextRef="#ctx0" brushRef="#br0" timeOffset="799.946">367 1,'-1'1,"1"0,-1 0,0 0,0 0,0 0,1 1,-1-1,1 0,-1 0,1 1,-1-1,1 0,0 1,0-1,-1 1,1-1,0 0,0 1,0-1,1 0,-1 1,0-1,0 0,1 1,-1-1,1 0,-1 1,1-1,0 0,-1 0,1 0,0 0,0 0,0 1,0-1,0-1,0 1,0 0,0 0,0 0,0 0,1 0,134 101,-82-66,37 15,-73-43,-1 1,1 0,-2 2,1 0,-2 0,1 2,-2 0,13 14,-23-23,-1 1,1 0,-1 0,0 0,-1 0,1 0,-1 1,0-1,0 1,-1-1,0 1,0 0,0 0,-1-1,1 1,-1 0,-1 0,1 0,-1 0,0-1,0 1,-1 0,0-1,0 1,0-1,-1 1,1-1,-1 0,0 0,-1-1,1 1,-5 3,-192 132,126-91,52-35,0 0,0 2,2 0,0 1,1 1,-5 7,14-12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23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26,'5'0,"7"0,5 0,5 0,3 0,3 0,1 0,1 0,-1 0,0 0,0 0,-5-5,-1-1,-1 0,1 1,-3 2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23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1,'28'4,"16"2,4-4,-2-4,-2 0,-6-1,-3 1,-8 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22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1,'0'681,"0"-671,-1 0,0-1,0 1,-1 0,0-1,0 1,-2-1,1 0,-1 0,-4 7,-1-2</inkml:trace>
  <inkml:trace contextRef="#ctx0" brushRef="#br0" timeOffset="516.787">433 114,'-215'208,"82"-110,132-95,1 1,0-1,0 1,0-1,0 1,0-1,1 1,-1-1,1 0,0 1,0-1,0 0,1 0,-1 1,1-1,-1 0,1 0,0-1,0 1,1 0,-1-1,0 1,1-1,0 0,-1 0,1 0,0 0,0 0,2 0,5 7,119 119,-99-88,-19-20</inkml:trace>
  <inkml:trace contextRef="#ctx0" brushRef="#br0" timeOffset="965.867">518 509,'156'0,"-153"0,-1 0,0 0,1-1,-1 1,0 1,1-1,-1 0,0 0,1 1,-1 0,0-1,0 1,1 0,-1 0,0 0,0 0,0 1,0-1,0 0,-1 1,1-1,0 1,-1 0,1 0,-1 0,1-1,-1 1,0 0,0 1,0-1,0 0,0 0,0 0,-1 1,1-1,-1 0,1 1,-1-1,0 0,0 1,0-1,0 0,-1 1,1-1,-1 0,1 1,-1-1,0 0,0 0,0 0,0 0,0 1,0-1,-2 1,-127 121,127-123,1 0,0 0,0 1,0-1,0 1,0-1,0 1,0 0,0 0,0 0,1 0,-1 0,1 0,0 0,0 1,0-1,0 0,0 1,0-1,0 1,1-1,-1 1,1-1,0 1,0 0,0-1,0 1,0-1,0 1,1-1,-1 1,1-1,0 1,0-1,0 1,0-1,0 0,0 0,1 1,-1-1,2 2,6-2,0 0,0-1,0 1,0-2,1 1,-1-1,0-1,0 0,0 0,0 0,0-1,0-1,0 0,-1 0,1 0,7-5,4-3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29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0,'7'25,"-2"1,0-1,-2 1,-1 0,-1 0,-1 0,-2 0,0 4,-34 200,7-44,27-175,0-5,0 1,0-1,1 1,0-1,1 1,-1 0,1-1,0 1,1 0,0 0,0-1,0 1,1-1,0 1,1 1,3-2</inkml:trace>
  <inkml:trace contextRef="#ctx0" brushRef="#br0" timeOffset="328.963">424 113,'-311'325,"244"-251,67-72,1-1,-1 1,0-1,1 1,-1-1,1 1,0-1,-1 0,1 1,0-1,0 0,0 1,0-1,0 0,0 0,0 0,0 0,1 0,-1 0,0 0,1 0,-1-1,0 1,1 0,-1-1,1 1,-1-1,1 0,-1 1,1-1,-1 0,1 0,0 0,-1 0,1 0,0-1,10 4,-6-1,1-1,1 0,-1 0,0 1,0 0,0 0,0 1,-1 0,1 0,-1 1,1 0,-1 0,0 0,-1 1,1 0,-1 0,0 0,0 1,0-1,-1 1,0 0,0 1,0-1,1 5,29 95,-23-87</inkml:trace>
  <inkml:trace contextRef="#ctx0" brushRef="#br0" timeOffset="585.062">622 536,'-15'28,"-4"16,1 3,4 0,3-4,5-4,2-4,3-4,1-1,0-2,1-5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28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1 199,'14'0,"10"0,6 0,2 0,0 0,0 0,0 0,-2 0,-1 0,0 0,0-5,-1-1,0-1,-5-2,-6-1</inkml:trace>
  <inkml:trace contextRef="#ctx0" brushRef="#br0" timeOffset="249.331">227 1,'-10'33,"-3"17,-4 9,1-1,3-6,4-6,3-2,3-3,2-4,1-4,1-2,-1-7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26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0,'-21'120,"13"203,9-198,-1-121,-1 0,0-1,1 1,0 0,0-1,0 1,0 0,0-1,1 1,0-1,0 1,0 0,0-1,0 0,1 1,-1-1,1 0,0 0,0 0,0 0,1 0,-1 0,1 0,-1-1,1 1,0-1,0 0,0 0,0 0,0 0,1-1,-1 1,0-1,1 0,-1 0,1 0,-1 0,1-1,0 1,3-1,6-5,0 0,0-1,-1-1,1 0,-1-1,-1 0,0-1,0 0,0-1,-1 0,-1 0,0-1,0 0,2-6,102-157,-113 175,0-1,0 1,1 0,-1-1,0 1,1 0,-1-1,1 1,-1 0,1-1,-1 1,1-1,-1 1,1-1,-1 1,1-1,0 0,-1 1,1-1,0 0,-1 1,1-1,0 0,-1 0,1 0,0 0,0 0,-1 0,1 0,0 0,0 0,-1 0,1 0,0 0,0 0,-1 0,1-1,0 1,-1 0,1-1,0 1,-1 0,1-1,0 1,-1-1,1 1,-1-1,1 1,-1-1,1 1,-1-1,0 0,1 1,-1-1,1 0,-1 1,0-1,0 0,0 1,1-1,-1 0,2 66,-3-55,0 0,1 0,0-1,1 1,0 0,0 0,1-1,1 1,-1-1,2 1,-1-1,1 0,2 3,-4-10,-1 0,1 0,0 0,0 0,0-1,0 1,0 0,0-1,0 0,0 1,1-1,-1 0,1 0,-1 0,0-1,1 1,0-1,-1 1,1-1,-1 0,1 0,-1 0,1 0,0 0,-1 0,1-1,-1 1,1-1,-1 0,1 0,-1 0,0 0,1 0,-1-1,0 1,0-1,0 1,1-2,71-75,26-144,-80 170,-16 42,0 0,0 0,-1-1,0 1,-1-1,0 1,-1-1,0 0,0 0,-1 0,-2-7,-9 5,5 19</inkml:trace>
  <inkml:trace contextRef="#ctx0" brushRef="#br0" timeOffset="303.021">849 537,'0'9,"0"9,0 5,0 4,0 2,0 1,0 1,0-6</inkml:trace>
  <inkml:trace contextRef="#ctx0" brushRef="#br0" timeOffset="980.775">1019 566,'28'-8,"1"1,0 1,0 2,1 1,19 1,-22-1,-27 3,0 0,-1 0,1 0,0 0,-1 0,1 0,0 0,-1 0,1 0,0 0,-1-1,1 1,0 0,0 0,-1 0,1 0,0 0,-1-1,1 1,0 0,0 0,0-1,-1 1,1 0,0 0,0-1,0 1,0 0,-1 0,1-1,0 1,0 0,0-1,0 1,0 0,0-1,0 1,0 0,0-1,0 1,0 0,0-1,0 1,0 0,0 0,0-1,0 1,0 0,1-1,-1 1,0 0,0-1,0 1,0 0,1 0,-1-1,0 1,0 0,1 0,-1 0,0-1,0 1,1 0,-1 0,0 0,0 0,1 0,-1 0,0-1,1 1,-83-47,80 48,1 0,-1 0,0 0,0 1,0-1,1 1,-1-1,1 1,-1 0,1-1,0 1,-1 0,1 0,0 0,0 0,0 0,1 0,-1 0,0 0,1 0,-1 0,1 1,0-1,0 0,0 0,0 0,0 1,0-1,1 0,-1 1,0-1,2 172,2-148,11-30,62-145,-64 131,-1 5</inkml:trace>
  <inkml:trace contextRef="#ctx0" brushRef="#br0" timeOffset="1470.441">1442 509,'137'1,"-134"-1,-1 0,0 1,1-1,-1 1,0-1,1 1,-1 0,0 0,0 0,0 0,0 0,0 1,0-1,0 1,0-1,-1 1,1-1,0 1,-1 0,0 0,1 0,-1 0,0 0,0 0,0 0,0 1,0-1,-1 0,1 0,-1 1,1-1,-1 0,0 1,0-1,0 0,0 1,0-1,-1 1,1-1,-1 0,1 0,-1 1,0-1,0 0,0 0,0 0,-1 0,1 0,0 0,-1 0,1 0,-1-1,0 1,0 0,-57 65,59-66,-1-1,0 1,1 0,0 0,-1-1,1 1,-1 0,1 0,0 0,0 0,-1 0,1 0,0-1,0 1,0 0,0 0,0 0,0 0,0 0,1 0,-1 0,0 0,0-1,1 1,-1 0,1 0,-1 0,0 0,1-1,-1 1,1 0,0-1,-1 1,1 0,0-1,-1 1,1-1,0 1,0-1,-1 1,1-1,0 1,0-1,0 0,0 1,0-1,-1 0,1 0,0 0,0 0,0 0,0 0,0 0,0 0,0 0,0 0,0-1,57 4,-9-15,-29 5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42.1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1643,'110'-133,"127"-118,-80 88,462-460,-448 431,-185 201,0 0,0-1,0-1,-1-1,0 0,-1-1,1 0,-1-1,-95 30,110-33,0-1,0 1,0 0,0-1,0 1,0 0,0 0,0 0,0 0,0 0,0 0,1 0,-1 0,0 0,1 0,-1 0,1 0,-1 1,1-1,0 0,-1 0,1 0,0 1,0-1,0 0,0 1,0-1,0 0,0 0,0 1,1-1,-1 0,0 0,1 0,-1 1,1-1,-1 0,1 0,0 0,-1 0,1 0,0 0,0 0,0 0,0 0,48 47,-40-41,162 154,-170-159,0 0,0-1,0 1,0 0,0-1,0 1,0 0,0-1,1 0,-1 1,1-1,-1 0,1 0,-1 1,1-1,0-1,0 1,-1 0,1 0,0-1,0 1,0-1,0 1,0-1,0 0,0 0,-1 0,1 0,0 0,0 0,0 0,0-1,0 1,0-1,0 1,0-1,-1 0,1 0,0 0,0 0,-1 0,1 0,-1 0,1 0,-1-1,1 1,-1-1,3-11,-2 0,1-1,-2 1,0 0,0-1,-1 1,-1-1,0 1,-1-1,0 1,-1 0,-4-10,4 13,0 0,-1 1,0 0,0-1,-1 1,-1 1,1-1,-1 1,-1 0,1 0,-2 1,1 0,-1 0,-5-3,-21 0,19 12</inkml:trace>
  <inkml:trace contextRef="#ctx0" brushRef="#br0" timeOffset="420.208">2146 91,'-11'-1,"-7"-3,0 0,-1 2,1 0,-1 1,0 1,1 1,-1 1,1 0,0 2,-1 0,-8 3,20-1,0-1,1 2,0-1,0 1,0-1,1 2,0-1,0 0,1 1,0 0,0 0,1 0,0 1,1-1,-1 1,2 0,-1-1,1 1,0 0,1 0,0 0,1 0,0-1,0 1,1 0,1 5,-2 16,-1-21,1 0,-1 0,1 0,1 0,0 0,0 0,1 0,0-1,0 1,1-1,0 0,0 0,1 0,0-1,1 0,0 1,0-2,0 1,1-1,0 0,0 0,0-1,1 0,0 0,0-1,0 0,0-1,8 3,-2-2,1-1,-1 0,1 0,0-2,0 0,0-1,0 0,0-1,0-1,0 0,-1-1,1-1,-1 0,0-1,0-1,11-5,8-6,-1-2,0-1,-2-1,0-2,-1-1,4-7,-23 23,0 0,-1 0,-1-1,1 0,-1-1,-1 0,0 0,0-1,-1 1,-1-1,1-1,-2 1,0-1,0 0,-1 0,0 0,-1 0,-1-1,0 1,0 0,-1-1,-1 1,0-1,-3-9,2 17,-1-1,1 1,-1 0,-1 0,1 0,-1 1,0-1,0 1,0 0,0 0,-1 0,1 1,-1 0,0-1,0 2,-1-1,1 0,0 1,-1 0,0 1,1-1,-6 0,-4-1,1 1,-1 1,0 0,1 1,-1 1,0 0,1 0,-9 3,-5 4</inkml:trace>
  <inkml:trace contextRef="#ctx0" brushRef="#br0" timeOffset="1038.419">1582 289,'224'21,"-198"-18,0-1,0-1,-1-2,1 0,0-2,5-2,42-4,1 3,0 4,2 3,81-4,68-21,-13-4,-188 30,-6 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7:00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47,'38'0,"33"0,13-4,-3-3,-10 1,-13 1,-11 1,-9-3,-6 0,-8 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53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1,'10'0,"8"0,5 0,4 0,3 0,0 0,0 0,0 0,-1 0,0 0,0 0,-1 0,0 0,1 0,-6 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53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52,'34'-5,"15"-1,5 0,-2 1,-6-3,-5-1,-5 2,-9 1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51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93,'-2'2,"0"-1,0 1,0-1,0 1,1-1,-1 1,1 0,-1 0,1 0,0 0,-1 0,1 0,0 0,0 0,1 1,-1-1,0 0,1 0,-1 1,1-1,0 0,0 1,0-1,0 1,0 0,0 0,-3 196,5-189,-1 0,1 1,1-1,0 0,1 0,0 0,0-1,1 1,0-1,1 0,5 7,-9-13,1 1,0-1,-1 0,1 0,0-1,1 1,-1-1,0 1,1-1,-1 0,1-1,0 1,-1 0,1-1,0 0,0 0,0 0,0 0,0-1,0 0,0 0,1 0,-1 0,0 0,0-1,0 0,0 0,0 0,0 0,-1-1,3 0,7-6,0 0,-1-1,0-1,0 0,-1 0,-1-1,1 0,-2-1,0 0,0-1,1-4,49-58,-59 74,1 0,0 0,-1 0,1 0,0 0,-1 1,1-1,0 0,0 1,0-1,0 0,0 1,0-1,0 1,0 0,0-1,0 1,0 0,0 0,0-1,0 1,0 0,0 0,0 0,0 0,1 0,-1 1,0-1,0 0,0 0,0 1,0-1,0 1,0-1,0 1,0-1,0 1,-1-1,1 1,0 0,0 0,0-1,-1 1,1 0,0 1,25 50,-19-35,-3-10,0 0,0 0,0-1,1 0,0 0,0 0,1 0,-1-1,1 0,0 0,1-1,-1 1,1-1,0-1,0 1,0-1,0-1,1 1,-1-1,1 0,0-1,-1 0,1 0,0-1,0 0,0 0,-1 0,1-1,0-1,-1 1,1-1,-1-1,1 1,-1-1,6-3,1-5,-1-1,-1 0,0-1,0 0,-1 0,-1-1,0-1,-2 0,1 0,-2 0,0-1,0-1,-2 1,0-1,-1 0,2-14,-4 24,2-7,0 1,-1-1,-1 0,0 1,0-1,-2 0,0-1,0 1,-1 0,-3-12,4 26,0-1,-1 0,1 1,0-1,0 0,-1 1,1-1,0 1,0-1,-1 1,1-1,-1 1,1-1,-1 1,1-1,-1 1,1-1,-1 1,1 0,-1-1,1 1,-1 0,0 0,1-1,-1 1,1 0,-1 0,0 0,1 0,-1 0,0 0,1 0,-1 0,0 0,1 0,-1 0,0 0,1 0,-1 0,1 1,-1-1,0 0,1 1,-1-1,1 0,-1 1,1-1,-1 0,1 1,-1-1,1 1,-1-1,1 1,0-1,-1 1,1 0,0-1,-1 1,1-1,0 1,0 0,-11 13</inkml:trace>
  <inkml:trace contextRef="#ctx0" brushRef="#br0" timeOffset="319.214">960 460,'-5'20,"-1"10,0 5,1 2,2-1,1-1,0-3,2-1,0-1,0-6</inkml:trace>
  <inkml:trace contextRef="#ctx0" brushRef="#br0" timeOffset="952.956">1101 489,'19'7,"0"-1,1-1,0-1,0 0,0-2,0 0,0-1,1-1,6-2,-7 2,-19 0,47-4,-48 4,1 0,0-1,-1 1,1 0,0 0,-1 0,1 0,0-1,-1 1,1 0,-1-1,1 1,-1 0,1-1,0 1,-1-1,1 1,-1-1,0 1,1-1,-1 1,1-1,-1 1,0-1,1 1,-1-1,0 0,0 1,0-1,1 0,-1 1,0-1,0 0,0 1,0-1,0 0,0 1,0-1,0 0,0 1,-1-1,1 0,0 1,0-1,-1 0,1 1,0-1,-1 1,1-1,0 0,-1 1,1-1,-1 1,1-1,-1 1,1 0,-1-1,1 1,-1-1,0 1,1 0,-1 0,1-1,-114-84,112 85,0-1,0 0,0 0,-1 1,1-1,0 1,0-1,0 1,0 0,-1 0,1 0,0 0,0 1,0-1,-1 0,1 1,0 0,0-1,0 1,0 0,0 0,0 0,0 0,0 1,1-1,-1 0,0 1,1 0,-1-1,1 1,-1 0,1-1,0 1,0 0,0 0,0 0,0 0,0 0,0 0,1 0,-1 1,1-1,0 1,-11 99,41 73,-16-113,11-81,18-71,-39 77,1 0,1 0,0 1,1-1,0 1,0 1,2-1,7-8,-2 10,0 5</inkml:trace>
  <inkml:trace contextRef="#ctx0" brushRef="#br0" timeOffset="1356.62">1610 460,'9'0,"80"10,-86-9,-1 0,0 0,0 0,0 0,0 1,0-1,0 1,0-1,0 1,-1-1,1 1,-1 0,1 0,-1 0,1 0,-1 0,0 0,0 0,0 1,0-1,-1 0,1 0,-1 1,1-1,-1 1,0-1,0 0,0 1,0-1,0 1,0-1,-1 0,1 1,-1-1,0 2,-3 7,0 1,-1-1,0 0,-1 0,0 0,-1-1,0 0,0 0,-3 1,-34 54,43-64,0 0,0 0,0 1,0-1,1 0,-1 1,0-1,1 0,-1 1,1-1,0 1,-1-1,1 1,0-1,0 1,0-1,0 1,0 0,0-1,0 1,1-1,-1 1,1-1,-1 0,1 1,-1-1,1 1,0-1,0 0,-1 1,1-1,0 0,0 0,0 0,1 0,-1 0,0 0,0 0,0 0,1 0,-1-1,0 1,1 0,-1-1,1 1,-1-1,1 0,-1 1,1-1,1 0,9 2,0-1,0-1,0 0,0-1,0 0,0 0,0-2,0 1,-1-2,1 1,-1-2,0 1,0-1,4-3,6-3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0:38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76,'-11'-4,"1"1,-1 1,0 0,0 0,0 1,1 0,-2 1,1 0,1 1,-1 0,0 1,0 0,0 1,1 0,-1 0,1 1,0 1,0 0,0 0,1 1,-3 2,2-2,1 1,-1 1,1 0,0 0,1 0,0 1,0 1,1-1,1 1,-1 0,1 1,1-1,0 1,1 1,-1 3,4-11,0 0,0 1,0-1,1 0,0 1,0-1,0 0,1 1,-1-1,1 0,0 0,1 1,-1-1,1 0,-1 0,1 0,0 0,1-1,-1 1,0 0,1-1,0 0,0 0,0 0,0 0,1 0,-1 0,1-1,0 0,0 1,-1-1,1-1,1 1,-1-1,0 1,0-1,0-1,1 1,-1 0,0-1,1 0,-1 0,0 0,1-1,-1 1,4-2,12-7,0 0,-1-1,-1-2,0 1,0-2,-1-1,-1 0,0-1,-1 0,0-1,-2-1,0 0,-1-1,0-1,-2 0,0 0,5-16,33-66,-48 101,-1 0,1 1,0-1,0 0,0 1,0-1,0 0,0 1,0-1,0 0,0 1,0-1,0 0,0 1,0-1,0 1,1-1,-1 0,0 1,0-1,0 0,0 0,1 1,-1-1,0 0,0 1,1-1,-1 0,0 0,0 0,1 1,-1-1,0 0,1 0,-1 0,0 0,1 1,-1-1,0 0,1 0,-1 0,0 0,1 0,-1 0,0 0,1 0,-1 0,0 0,1 0,-1 0,0 0,1 0,-1-1,0 1,1 0,-1 0,0 0,1 0,-1-1,0 1,0 0,1 0,-1 0,0-1,0 1,1 0,-1-1,0 1,0 0,0-1,4 32,-4-30,3 44,1 0,3 0,2 0,5 11,-6-14,-2 0,-1 0,-3 1,-1 0,-4 28,2 7,0-60,-1 0,0-1,-1 1,-1-1,-1 1,0-1,-1-1,-1 1,0-1,-1 0,-1-1,-1 0,0 0,-1-1,0 0,-8 6,16-17,1 0,-1-1,0 1,1 0,-1-1,0 1,-1-1,1 0,0 0,0-1,-1 1,0 0,1-1,-1 0,0 0,1 0,-1-1,0 1,0-1,0 0,1 0,-1 0,0 0,0-1,0 1,1-1,-1 0,0 0,1-1,-1 1,1-1,-1 0,1 0,0 0,0 0,0 0,0-1,0 1,0-1,1 0,-1 0,1 0,0 0,0 0,0-1,0 1,0 0,1-1,-1 0,1 1,0-1,1 0,-1 0,0 1,1-4,5-13,0-1,2 1,0 0,1 0,1 1,1 0,1 1,0 0,7-7,0-4,57-78,-59 89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0:39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60,'20'-5,"10"-2,6-4,0 0,1 1,-3 3,-2 3,-1 1,-1 2,-2 1,1 0,-2 1,-4-1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0:36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202 565,'0'305,"4"-341,1 0,2 0,2 1,1 0,1 1,2 0,2 1,1 0,1 1,11-13,-21 30,1 1,1 0,0 1,1 0,0 0,1 1,1 1,0-1,0 2,1 0,12-7,-23 16,-1 0,1 1,-1-1,1 1,0 0,-1 0,1-1,-1 1,1 0,0 0,-1 0,1 1,-1-1,1 0,-1 1,1-1,-1 0,1 1,-1 0,1-1,-1 1,1 0,-1 0,0 0,0 0,1 0,-1 0,0 0,0 0,0 1,0-1,0 0,0 1,-1-1,1 1,0-1,-1 1,1-1,0 2,14 63,-15 195,0-259,0-1,0 0,0 1,0-1,0 0,0 1,1-1,-1 0,0 1,1-1,-1 0,1 0,-1 1,1-1,0 0,-1 0,1 0,0 0,0 0,0 0,0 0,0 0,0 0,0 0,0 0,0-1,0 1,0 0,1-1,-1 1,0-1,0 0,1 1,-1-1,0 0,1 0,-1 1,0-1,1 0,-1 0,0-1,1 1,-1 0,0 0,1-1,-1 1,0-1,0 1,1-1,-1 1,0-1,0 0,0 1,0-1,0 0,0 0,0 0,0 0,0 0,147-152,-110 114,-28 27,0 1,1-1,1 2,0-1,1 2,-1 0,2 0,-1 1,6-2,-18 10,1-1,-1 0,1 1,0-1,-1 1,1 0,-1-1,1 1,0 0,-1 0,1 0,0 0,-1 1,1-1,0 0,-1 1,1-1,-1 1,1-1,-1 1,1 0,-1-1,1 1,-1 0,0 0,1 0,-1 0,0 0,0 1,0-1,0 0,0 0,0 1,0-1,0 1,-1-1,1 1,0-1,-1 1,1-1,-1 1,0 0,1-1,-1 1,5 80,-5-73,-4 46,8 89,2-126</inkml:trace>
  <inkml:trace contextRef="#ctx0" brushRef="#br0" timeOffset="4304.39">259 1,'-24'22,"1"1,1 2,1 0,2 1,0 1,2 1,1 0,1 2,2-1,0 2,-4 21,6-16,3 1,0-1,3 1,1 1,1-1,3 0,1 1,1-1,2 0,2 0,1 0,2-1,2 0,1-1,2 0,1-1,19 31,-14-41,0 0,2-2,1-1,1-1,0-1,2 0,0-2,1-2,14 7,115 35,-106-50,-28-5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0:39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57 227,'-1'314,"-26"-90,27-123,17-122,-12 3</inkml:trace>
  <inkml:trace contextRef="#ctx0" brushRef="#br0" timeOffset="300.075">57 283,'10'0,"7"0,7 0,3 0,2 0,1 0,0-5,0-1,0 0,-1 1,-1 1,1 2,-6 5,-10 4,-9-1</inkml:trace>
  <inkml:trace contextRef="#ctx0" brushRef="#br0" timeOffset="551.216">1 621,'33'-4,"17"-3,3 1,-1-3,0-1,-5 1,-5 3,-10-3,-5 1,-3 1,0 2,-5 2</inkml:trace>
  <inkml:trace contextRef="#ctx0" brushRef="#br0" timeOffset="880.155">735 1,'10'30,"2"1,1-2,2 0,1 0,1-1,1-2,1 1,13 12,23 33,-47-57,0 0,-1 1,-1 0,0 0,-2 0,0 1,0-1,-2 1,0 0,-1 0,0 0,-2 0,0 0,0 0,-2-1,0 1,-1 0,-1-1,0 0,-1 0,-1-1,-1 1,0-1,-1-1,0 0,-1 0,-1-1,0 0,-7 5,-32 28,30-26,0-1,-1-2,-1 0,-1 0,0-2,-1-1,-1-2,0 0,0-4</inkml:trace>
  <inkml:trace contextRef="#ctx0" brushRef="#br0" timeOffset="3050.357">1384 57,'-19'11,"1"2,0 0,0 0,2 2,0 0,0 1,2 0,0 2,1-1,0 2,2-1,0 2,1-1,1 2,1-1,1 1,0 0,2 1,1-1,0 1,1 0,2 0,1 21,-2-15,3 0,0-1,1 1,2-1,7 28,-9-48,0 1,1-1,0 1,0-1,1 0,0 0,0 0,0-1,1 0,0 0,1 0,-1 0,1-1,0 1,0-2,1 1,0-1,-1 0,1 0,1-1,-1 0,0 0,2 0,-1-1,0 1,1-1,-1-1,1 0,0 0,-1-1,1 0,0 0,-1-1,1 0,3-1,7-5</inkml:trace>
  <inkml:trace contextRef="#ctx0" brushRef="#br0" timeOffset="3739.076">1609 283,'-16'31,"8"-17,-1 0,2 0,0 1,1-1,0 1,1 1,1-1,0 1,1 0,1 0,0 0,2 0,0 0,0 0,2 9,38 126,-40-149,1 0,0 0,0-1,0 1,0 0,0 0,0-1,0 1,0 0,1-1,-1 1,1-1,-1 0,1 1,-1-1,1 0,0 0,0 0,0 0,-1 0,1-1,0 1,0-1,0 1,0-1,0 1,0-1,0 0,0 0,0 0,0 0,0-1,0 1,0 0,0-1,0 1,0-1,0 0,0 0,0 0,0 0,-1 0,1 0,0 0,-1 0,1-1,-1 1,1-1,-1 1,0-1,0 1,0-1,1-1,23-32,-1-2,-2-1,-2 0,-1-2,4-15,12-24,55-120,-84 238,-7 8,11 142,-2-134,-1-1,-3 1,-3 0,-3 22,1-6,2-61,-1 0,0-1,-1 1,0 0,0 0,-1-1,0 1,-1-1,0 0,-1 1,0-1,0-1,-1 1,0-1,-1 1,1-1,-2-1,1 1,-1-1,0-1,0 1,-1-1,0 0,0-1,-1 1,7-6,0 1,-1-1,1 1,-1-1,1 0,0 1,-1-1,1 0,-1-1,1 1,-1 0,1-1,0 0,-1 1,1-1,0 0,0 0,0 0,-1 0,1-1,0 1,0 0,1-1,-1 0,0 1,0-1,1 0,-1 0,1 0,0 0,-1 0,1 0,0 0,0 0,0-1,1 1,-13-88,15 74,0 0,2 0,-1 0,2 1,0-1,1 1,0 1,2-1,-1 1,2 0,0 1,0 0,1 0,1 1,9-8,0 7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49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960 327,'0'-2,"0"0,1 1,-1-1,0 1,0-1,0 0,0 1,0-1,0 0,0 1,0-1,-1 0,1 1,-1-1,1 1,-1-1,0 1,1-1,-1 1,0-1,0 1,0 0,0 0,0-1,-1 1,1 0,0 0,0 0,-1 0,1 0,-1 0,1 1,-1-1,1 0,-1 1,1-1,-1 1,0 0,1-1,-1 1,0 0,1 0,-1 0,1 0,-1 0,0 1,1-1,-1 0,0 1,1-1,-1 1,1-1,-1 1,1 0,-1 0,1 0,0 0,-1 0,0 0,-164 77,162-76,-45 21,48-23,1 1,-1-1,0 1,0 0,1-1,-1 1,0-1,1 1,-1 0,1 0,-1-1,1 1,-1 0,1 0,0 0,-1 0,1-1,0 1,0 0,0 0,-1 0,1 0,0 0,0 0,0 0,0 0,1-1,-1 1,0 0,0 0,0 0,1 0,-1 0,0-1,1 1,-1 0,1 0,-1 0,1-1,0 1,-1 0,1-1,-1 1,1 0,0-1,0 1,-1-1,1 1,0-1,0 0,0 1,0-1,-1 0,1 1,0-1,59 24,-53-22,-1-1,1 2,0-1,-1 1,1 0,-1 0,0 0,0 1,0 0,0 1,-1-1,1 1,2 4,-7-7,1 1,-1-1,0 0,-1 1,1 0,0-1,-1 1,0-1,1 1,-1 0,0-1,0 1,-1-1,1 1,0 0,-1-1,0 1,0-1,1 1,-1-1,-1 1,1-1,0 0,-1 0,1 0,-1 1,1-1,-1 0,0 0,-63 57,56-51,-54 37,50-39,0 1,1 1,1-1,-1 2,1 0,1 0,-1 1,2 0,-1 1,2 0,-1 0,1 1,1 0,0 0,1 1,0 0,1 0,-1 7,6-17,-1 0,2 1,-1-1,0 0,1 0,-1 0,1 0,0 0,0 0,0 0,0 0,1 0,-1-1,1 1,0 0,-1-1,1 1,1-1,-1 0,0 1,0-1,1 0,-1-1,1 1,0 0,-1-1,1 1,0-1,0 0,0 0,0 0,1 0,104 10,-83-14,-1 0,0-1,0-2,0 0,0-2,-1-1,0 0,-1-2,0 0,18-14,-34 21,-1-1,0 0,0 0,0-1,0 1,-1-1,0 0,0 0,-1 0,1-1,-2 1,1-1,-1 0,1 0,-2 0,1-3,2-14</inkml:trace>
  <inkml:trace contextRef="#ctx0" brushRef="#br0" timeOffset="398.965">875 16,'0'-1,"-1"0,1 0,-1 0,0 0,1 0,-1 0,0 0,0 1,0-1,0 0,0 0,0 1,0-1,0 0,0 1,0-1,0 1,0-1,0 1,0 0,0 0,-1-1,1 1,0 0,0 0,0 0,0 0,-1 0,1 0,0 1,0-1,0 0,0 1,-1-1,1 0,0 1,0-1,0 1,0 0,0-1,0 1,0 0,0 0,1 0,-1-1,0 1,0 0,1 0,-1 0,0 0,1 0,-1 0,1 1,0-1,-1 0,1 0,0 1,-11 32,3 1,1 0,1 0,2 1,2 0,1 0,4 29,-7 97,-64 417,40-309,22-163,12-89</inkml:trace>
  <inkml:trace contextRef="#ctx0" brushRef="#br0" timeOffset="297038.07">1 2021,'109'23,"-106"-23,-1 2,1-1,-1 0,1 0,-1 1,0-1,1 1,-1 0,0-1,0 1,0 0,0 1,-1-1,1 0,0 0,-1 1,0-1,1 1,-1-1,0 1,0-1,-1 1,1 0,0 0,-1-1,0 1,1 0,-1 0,0-1,-1 1,1 0,0 0,-1-1,0 1,1 0,-1 0,-1 1,-65 137,67-139,0 0,1 0,-1 0,1 0,-1 0,1-1,0 1,0 0,0 0,0 0,0-1,0 1,0 0,1-1,-1 1,1-1,-1 1,1-1,-1 0,1 0,0 0,0 0,-1 0,1 0,0 0,0-1,0 1,0 0,0-1,0 0,0 1,0-1,0 0,0 0,0 0,0-1,0 1,0 0,0-1,0 1,0-1,0 0,0 1,0-1,1-1,8 1,118-20,-109 16</inkml:trace>
  <inkml:trace contextRef="#ctx0" brushRef="#br0" timeOffset="297551.69">169 1371,'101'120,"36"33,-122-136,-1 2,0 0,-2 0,0 1,-1 1,-1 0,-1 1,-1 0,-1 0,0 0,-2 1,-1 0,0 6,-2 21,-3-1,-1 1,-3-1,-5 19,7-51,-1-1,-1 0,-1 0,0 0,0 0,-2-1,0 0,-1-1,0 0,-1 0,-1-1,0 0,-1-1,-8 7,-92 65,88-67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0:44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1 449,'4'14,"3"10,-6 1,-2 0,-2 2,0 0,1 1,0 0,1-5</inkml:trace>
  <inkml:trace contextRef="#ctx0" brushRef="#br0" timeOffset="280.086">142 308,'24'4,"13"3,4-1,1-1,-2-7,-4-2,-2-1,-8 1</inkml:trace>
  <inkml:trace contextRef="#ctx0" brushRef="#br0" timeOffset="971.097">566 82,'-13'34,"2"2,1 0,2 0,1 0,2 1,0 32,20 45,-14-112,-1 1,1 0,0-1,0 1,0-1,0 1,1-1,-1 0,1 1,-1-1,1 0,0 0,0 0,0 0,0 0,0-1,0 1,0-1,1 1,-1-1,1 0,-1 0,1 0,-1 0,1 0,0 0,-1-1,1 0,0 1,-1-1,1 0,0 0,0 0,-1-1,1 1,0-1,-1 1,1-1,-1 0,1 0,10-7,-1 0,0 0,0-2,-1 1,0-2,0 1,-1-1,-1-1,0 0,0 0,-2-1,1 0,-2 0,2-4,1 0,98-217,-41 126,-60 131,-47 246,42 218,-22-370,20-114,0 0,0 1,-1-1,1 0,-1 0,0 0,0 0,0 0,0-1,0 1,-1-1,1 1,-1-1,0 0,0 0,1 0,-1 0,-1 0,1-1,0 1,0-1,0 0,-1 0,1 0,-1-1,1 1,-1-1,1 0,-1 0,1 0,-1 0,1-1,-2 0,0-1,0 0,1-1,-1 1,1-1,-1 0,1 0,0 0,0-1,1 1,-1-1,1 0,0 0,0 0,0-1,0 1,1-1,-1 1,1-1,1 0,-1 0,1 0,-1 0,1 0,1 0,-1 0,1 0,0-1,0 1,0 0,1 0,1-4,36-99,-25 90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1:02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1 282,'14'8,"-4"-2,0 0,0-1,1 0,-1 0,1-2,0 1,0-1,1-1,-1 0,1 0,-1-1,1 0,1-2,185-23,-129 11,-56 9,-1 0,1 2,0-1,0 2,0 0,0 0,0 1,0 1,0 0,9 2,-21-3,0 0,-1 1,1-1,-1 0,1 0,0 0,-1 1,1-1,-1 0,1 1,-1-1,1 0,-1 1,1-1,-1 1,1-1,-1 1,0-1,1 1,-1-1,0 1,1-1,-1 1,0 0,0-1,1 1,-1-1,0 1,0 0,0-1,0 1,0 0,0-1,0 1,0 0,0-1,0 1,0-1,-1 1,1 0,0-1,0 1,-1-1,1 1,0 0,0-1,-1 1,1-1,-1 1,1-1,-1 0,1 1,-1-1,1 1,-1-1,1 0,-1 1,1-1,-1 0,1 0,-1 1,0-1,-13 10</inkml:trace>
  <inkml:trace contextRef="#ctx0" brushRef="#br0" timeOffset="250.093">29 508,'38'5,"18"-3,4-2,-4-2,-6 1,-6 0,-8 0,-3 0,-4 0,-1 1,-1 0,0 0,0 0,1-4,-6-3</inkml:trace>
  <inkml:trace contextRef="#ctx0" brushRef="#br0" timeOffset="812.327">311 1,'0'1,"-1"-1,1 1,0 0,0 0,-1 0,1 0,0 0,0 0,0-1,0 1,0 0,0 0,0 0,0 0,1 0,-1 0,0 0,0-1,1 1,-1 0,0 0,1 0,-1 0,1-1,-1 1,1 0,0-1,-1 1,1 0,0-1,-1 1,1-1,0 1,0-1,-1 1,1-1,0 1,243 198,-98-43,-144-153,0 0,0-1,0 1,0 0,-1 1,0-1,0 0,0 0,0 0,0 1,0-1,-1 0,0 1,1-1,-1 1,-1-1,1 0,0 1,-1-1,0 0,1 1,-1-1,-1 0,1 0,0 0,-1 0,0 0,1 0,-1 0,0 0,-1-1,1 1,0-1,-1 1,1-1,-1 0,0 0,0 0,-2 1,-162 115,-14 18,76-62,89-66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7:00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39,'-10'-6,"0"1,0 0,-1 1,1 0,-1 0,0 1,0 1,0 0,-1 0,1 1,0 1,-1 0,1 0,-10 2,16-1,-1-1,1 1,0 0,0 1,0-1,0 1,0 0,0 0,1 1,-1-1,1 1,-1 0,1 1,0-1,0 0,1 1,-1 0,1 0,-1 0,1 1,1-1,-1 1,1-1,-1 1,1 0,0 0,1 0,0 0,-1 0,2 0,-1 1,0 2,3 0,-1 0,1 1,1-1,-1 0,1-1,1 1,0-1,0 1,0-1,1 0,0-1,0 1,1-1,-1 0,1 0,1-1,-1 1,1-2,0 1,0-1,1 0,-1 0,5 1,37 28,-40-26,0 1,-1 0,1 0,-2 0,1 1,-1 1,0-1,-1 1,2 5,-6-11,0-1,-1 1,0 0,0-1,0 1,0 0,0 0,-1 0,0 0,0 0,0-1,0 1,-1 0,1 0,-1 0,0 0,0-1,-1 1,1 0,-1-1,1 1,-1-1,0 0,0 1,-1-1,1 0,-1 0,0-1,-2 3,-7 4,0-2,0 1,-1-2,0 0,0 0,-1-1,1-1,-1 0,0-1,-5 1,-84 4,79-8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1:07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1,'0'368,"15"-300,-3-56</inkml:trace>
  <inkml:trace contextRef="#ctx0" brushRef="#br0" timeOffset="271.461">1 593,'38'0,"18"-5,4-1,-3 0,-12-4,-9 0,-5 2,-3 2,-2 2,0 2,-5 5,-1 4,-4-1</inkml:trace>
  <inkml:trace contextRef="#ctx0" brushRef="#br0" timeOffset="701.525">29 847,'20'-7,"0"-1,1 1,0 1,0 1,0 0,1 2,0 1,13 0,-33 2,0-1,0 1,0 0,0 1,0-1,0 0,1 1,-1-1,0 1,0-1,-1 1,1 0,0 0,0 0,0 0,0 0,-1 0,1 1,-1-1,1 1,-1-1,1 1,-1-1,0 1,0 0,0-1,0 1,0 0,0 0,0 0,0 0,-1 0,1 0,-1 0,0 0,1 0,-1 0,0 0,0 0,-1 2,-34 76,-124 99,157-177,0 0,1 0,-1 0,1 0,-1 0,1 1,0-1,0 0,0 1,0-1,1 1,-1-1,1 1,-1-1,1 1,0 0,0-1,0 1,0-1,1 1,-1-1,1 1,-1-1,1 1,0-1,0 1,0-1,0 0,0 1,1-1,-1 0,1 0,-1 0,1 0,0 0,0-1,0 1,0 0,0-1,0 0,0 1,1-1,-1 0,0 0,1 0,-1 0,1-1,-1 1,1 0,-1-1,1 0,-1 0,3 0,81-12,-59-1</inkml:trace>
  <inkml:trace contextRef="#ctx0" brushRef="#br0" timeOffset="1369.992">509 932,'218'-309,"-131"214,-86 95,-1-1,1 1,0 0,0-1,0 1,0 0,0 0,0 0,0-1,-1 1,1 0,0 0,0 0,0 0,0 0,0 1,0-1,0 0,0 0,0 1,0-1,-1 0,1 1,0-1,0 1,0-1,-1 1,1 0,0-1,-1 1,1 0,0-1,-1 1,1 0,-1 0,1-1,-1 1,1 0,-1 0,0 0,1 0,-1 0,0 0,0-1,0 1,0 0,0 0,0 0,0 0,0 0,0 1,5 57,-5-54,2 137,-2-142,0 1,1 0,-1 0,0 0,0 0,0-1,1 1,-1 0,0 0,1-1,-1 1,1 0,-1-1,1 1,-1 0,1-1,-1 1,1-1,0 1,-1 0,1-1,0 0,0 1,-1-1,1 1,0-1,0 0,-1 0,1 1,0-1,0 0,0 0,0 0,-1 0,1 0,0 0,0 0,0 0,0 0,-1-1,1 1,0 0,0 0,0-1,-1 1,1-1,0 1,-1 0,1-1,0 1,-1-1,1 0,0 1,-1-1,1 1,-1-1,1 0,-1 0,0 1,1-1,-1 0,0 0,1 1,-1-1,33-48,-14 12,3 0,0 2,2 0,2 2,17-17,-43 50,1-1,-1 1,1-1,-1 1,1 0,-1-1,1 1,-1 0,1-1,-1 1,1 0,-1 0,1-1,-1 1,1 0,-1 0,1 0,0 0,-1 0,1 0,-1 0,1 0,0 0,-1 0,1 0,-1 0,1 0,-1 1,1-1,0 0,-1 0,1 1,-1-1,1 0,-1 1,1-1,-1 0,0 1,1-1,-1 1,1-1,-1 0,0 1,1-1,-1 1,0 0,0-1,1 1,-1-1,0 1,0-1,0 1,0-1,0 1,0 0,0-1,0 1,0-1,0 1,0 0,0-1,0 1,0-1,0 1,-1-1,1 1,1 52,-1-47,-2 52,0-37,1 0,1 1,1-1,0 1,2-1,0 0,3 6,4-4,2-5</inkml:trace>
  <inkml:trace contextRef="#ctx0" brushRef="#br0" timeOffset="1901.673">1412 423,'-4'8,"0"-1,0 1,1 0,0 0,0 0,1 1,0-1,0 1,1-1,0 1,1-1,0 1,0 0,1-1,0 1,1-1,-1 1,2-1,-1 0,1 0,0 0,1 0,1 1,55 161,-35-68,-25-101,1-1,-1 1,0 0,0-1,1 1,-1-1,1 1,-1-1,0 1,1-1,-1 0,1 1,-1-1,1 1,-1-1,1 0,-1 1,1-1,0 0,-1 0,1 0,-1 1,1-1,0 0,-1 0,1 0,0 0,-1 0,1 0,-1 0,1 0,0 0,-1 0,1-1,0 1,-1 0,1 0,-1-1,1 1,-1 0,1-1,-1 1,1 0,-1-1,1 1,-1-1,1 1,-1-1,0 1,1-1,-1 1,0-1,1 1,-1-1,0 1,0-1,1 0,-1 1,0-1,0 1,0-1,0 0,0 1,0-1,22-44,-22 44,29-70,-3 0,-3-2,-4-1,3-28,0-41,-17 119</inkml:trace>
  <inkml:trace contextRef="#ctx0" brushRef="#br0" timeOffset="2501.291">1920 113,'-1'-1,"1"0,-1 1,1-1,0 0,-1 0,1 0,0 0,0 0,0 0,0 0,-1 1,1-1,0 0,1 0,-1 0,0 0,0 0,0 0,0 0,1 0,-1 1,0-1,1 0,-1 0,1 0,-1 1,1-1,-1 0,1 0,0 1,-1-1,1 0,0 1,-1-1,1 1,0-1,0 1,0 0,-1-1,1 1,0 0,0-1,0 1,0 0,0 0,42-18,-40 16,0 1,0 0,0 0,0 0,0 0,0 0,0 0,0 1,0-1,0 1,0 0,0 0,0 0,0 1,0-1,0 1,0-1,0 1,0 0,0 0,0 0,0 1,0-1,-1 1,1-1,-1 1,1 0,-1 0,0 0,1 0,-1 1,0-1,0 1,-1-1,1 1,-1 0,1-1,-1 1,0 0,0 0,0 0,0 0,0 1,-2 4,-1 1,0-1,0 0,-1 0,0 0,-1 0,1 0,-1-1,-1 1,0-1,0 0,0 0,-1-1,1 0,-2 0,1 0,-4 2,-59 79,68-86,1 1,-1-1,1 1,-1 0,1 0,-1-1,1 1,0 0,0 0,0-1,0 1,0 0,0 0,1-1,-1 1,0 0,1-1,0 1,-1 0,1-1,0 1,0-1,0 1,-1-1,2 1,-1-1,0 0,0 1,0-1,1 0,-1 0,1 0,-1 0,1 0,-1 0,1-1,-1 1,1 0,0-1,-1 1,1-1,0 0,-1 1,2-1,81 9,-25-10,-33 1</inkml:trace>
  <inkml:trace contextRef="#ctx0" brushRef="#br0" timeOffset="3052.231">2287 565,'29'-8,"0"2,1 1,-1 1,1 1,0 2,11 1,54-3,73-23,-73 7,-76 14</inkml:trace>
  <inkml:trace contextRef="#ctx0" brushRef="#br0" timeOffset="3304.302">2400 763,'33'4,"17"2,4 0,-3-1,-4-1,-6-2,-5-1,-4-5,-3-3,-1 1,0 1,-6 2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1:15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178 959,'-1'-23,"2"-1,1 0,1 1,0-1,2 1,1 0,1 0,1 1,1 0,10-19,-8 23,101-137,-110 152,0 1,0 0,0-1,0 1,0 0,0 1,1-1,-1 0,1 1,-1-1,1 1,-1 0,1-1,0 1,0 1,0-1,0 0,0 1,-1-1,1 1,0 0,0 0,0 0,0 1,0-1,0 0,0 1,0 0,0 0,-1 0,1 0,0 0,-1 1,1-1,0 1,-1 0,0-1,1 1,-1 0,0 0,0 1,0-1,-1 0,1 1,0-1,-1 1,0 0,1-1,-1 1,0 0,0 2,5 160,-8-102,6 44,-3-107,0 1,0 0,0 0,0-1,0 1,0 0,0-1,0 1,0-1,0 1,1-1,-1 0,0 1,0-1,1 0,-1 0,0 0,0 0,1 0,-1 0,0 0,0 0,1-1,-1 1,0 0,0-1,0 1,0-1,1 0,-1 1,0-1,0 0,0 1,0-1,0 0,-1 0,1 0,0 0,0 0,0 0,-1 0,1 0,-1 0,1 0,-1-1,1 1,-1 0,0 0,1 0,-1-1,0 0,74-108,-60 84,1 1,2 0,0 1,2 1,0 1,1 1,2 0,0 2,6-3,-27 21,0 0,0 0,0 0,0 1,0-1,0 1,0-1,0 1,0-1,0 1,0-1,0 1,0 0,0 0,0-1,1 1,-1 0,0 0,0 0,0 0,0 1,0-1,1 0,-1 0,0 1,0-1,0 0,0 1,0-1,0 1,0 0,0-1,0 1,0 0,0 0,-1-1,1 1,0 0,0 0,-1 0,1 0,-1 0,1 0,0 0,-1 0,0 0,1 0,-1 0,0 0,0 1,1-1,-1 0,0 1,4 71,-4-63,-21 150,15-91,11-53</inkml:trace>
  <inkml:trace contextRef="#ctx0" brushRef="#br0" timeOffset="682.453">1476 480,'-37'5,"13"-3,0 0,0 1,1 2,-1 1,1 0,0 2,0 0,1 2,1 0,-1 2,-9 7,24-14,1 1,0 0,0 0,1 1,0-1,0 1,0 0,1 1,0-1,1 1,-1 0,2 0,-1 0,1 0,0 0,1 0,-1 1,2-1,-1 1,1-1,1 1,-1-1,2 0,-1 1,2 5,-1-11,0 0,0 0,0 0,0-1,0 1,0-1,1 1,-1-1,1 0,-1 0,1 0,0 0,0-1,0 1,0-1,0 1,1-1,-1 0,0 0,0-1,1 1,-1-1,0 0,1 1,-1-2,1 1,-1 0,0 0,4-2,92-34,-78 22,-1-1,-1-1,-1 0,0-1,-1-2,12-16,44-45,-72 79,-1 0,0 1,1-1,-1 0,1 0,-1 1,1-1,-1 0,1 1,0-1,-1 0,1 1,0-1,-1 1,1-1,0 1,0-1,-1 1,1 0,0-1,0 1,0 0,0 0,0 0,-1-1,1 1,0 0,0 0,0 0,0 0,0 1,0-1,-1 0,1 0,0 0,0 1,0-1,0 0,-1 1,1-1,0 1,0-1,-1 1,1-1,0 1,-1 0,1-1,-1 1,1 0,-1-1,1 1,-1 0,1 0,-1-1,1 1,-1 0,0 0,0 0,1 0,-1 0,5 60,-6-56,-3 311,3-290,-2 1,0 0,-2-1,-1 1,-1-2,-8 20,13-37,-2 1,1-1,-1 0,0 0,-1 0,0-1,0 0,0 0,-1 0,0 0,-1-1,1 0,-1 0,0-1,-1 0,1 0,-1-1,0 0,0 0,-4 0,11-3,-1 0,0-1,0 0,1 1,-1-1,0 0,0 0,0 0,0 0,0 0,1 0,-1 0,0-1,0 1,0-1,1 1,-1-1,0 0,1 0,-1 0,0 0,1 0,-1 0,1 0,0 0,-1 0,1-1,0 1,0-1,0 1,0-1,0 1,0-1,0 0,0 1,1-1,-1 0,1 0,-1 1,1-1,0 0,-1 0,1 0,0 0,0-1,17-85,-3 65,0 1,2 1,0 0,1 1,1 1,1 0,17-11,21-11,-31 30</inkml:trace>
  <inkml:trace contextRef="#ctx0" brushRef="#br0" timeOffset="1169.511">1757 678,'15'0,"9"0,5 0,4 0,-1 0,0 0,0 0,-2 0,-1 0,0 0,0 0,-1 0,-5-5,-1-2,-5 1</inkml:trace>
  <inkml:trace contextRef="#ctx0" brushRef="#br0" timeOffset="1515.35">2407 338,'-11'228,"-25"-18,9-81,29-126,2-10</inkml:trace>
  <inkml:trace contextRef="#ctx0" brushRef="#br0" timeOffset="1764.048">2407 311,'19'9,"11"4,6-1,1-2,-1-3,-2-7,-1-5,-3 0,0 0,-1 1,-6 6,-11 3,-8 0</inkml:trace>
  <inkml:trace contextRef="#ctx0" brushRef="#br0" timeOffset="2010.893">2350 649,'34'0,"16"-5,3-1,4 0,-4 1,-7-3,-5-1,-5 2,-4 1,-3 3,-6-4,-2 0,-5 1</inkml:trace>
  <inkml:trace contextRef="#ctx0" brushRef="#br0" timeOffset="2212.708">2858 198,'26'19,"0"2,-2 2,0 0,-2 1,0 1,-2 1,-1 1,-1 0,-1 2,-2 0,-1 0,-1 2,4 16,-10-29,-1-1,-1 1,0 0,-2 1,0-1,-1 1,0 0,-2-1,0 1,-2 0,0 0,-1-1,0 0,-2 1,0-1,-1-1,-1 1,0-1,-2 0,0-1,-2-2,-1-1,-1-1,0 0,0-1,-1 0,-1-1,0-1,0 0,-1-1,-37 24,34-19</inkml:trace>
  <inkml:trace contextRef="#ctx0" brushRef="#br0" timeOffset="2850.337">290 198,'-38'40,"3"1,1 2,2 2,2 1,3 1,-9 20,26-44,0 1,2 0,0 0,2 1,0 0,2 0,1 1,1-1,1 0,1 1,4 22,-3-36,0 0,1-1,1 1,0-1,0 1,1-1,1 0,-1 0,2-1,0 1,0-1,1-1,0 1,0-1,1 0,1-1,-1 0,1 0,1-1,-1 0,1-1,1 0,-1 0,8 2,223 46,-204-47</inkml:trace>
  <inkml:trace contextRef="#ctx0" brushRef="#br0" timeOffset="4070.284">3366 338,'-1'5,"-32"185,33-180,-1-1,1 1,1-1,0 1,0-1,1 0,0 0,0 1,1-1,0 0,1-1,0 1,0-1,1 0,0 0,1 0,0 0,5 5,-7-10,-1 1,1-1,0 0,0-1,0 1,1 0,-1-1,0 0,1 0,-1-1,1 1,0-1,0 0,0 0,-1 0,1-1,0 0,0 0,0 0,0-1,0 1,0-1,-1 0,1 0,0-1,-1 0,1 0,-1 0,2-1,7-5,0 0,-1-1,0 0,-1-1,0-1,-1 0,0 0,0-1,-1 0,12-16,-1 0,-1-2,-1 0,-2-1,-1-1,-2 0,-1-1,2-10,-13 23,-10 26,-11 30,-19 155,33-150,2 0,2 0,2 0,1 0,2 0,6 22,-9-61,5 21,-1-1,-1 1,-1 0,-2 1,0-1,-1 0,-1 0,-1 0,-4 12,7-32,-1 0,0 0,1 0,-1 0,0 0,-1 0,1 0,0 0,-1-1,1 1,-1 0,0-1,0 1,0-1,0 0,-1 0,1 0,-1 0,1 0,-1 0,1 0,-1-1,0 0,0 1,0-1,0 0,0-1,0 1,0 0,0-1,0 1,0-1,-1 0,1 0,0-1,0 1,0-1,0 1,0-1,0 0,0 0,0 0,0 0,0-1,1 1,-1-1,0 0,-1-1,0-3,1 0,-1 0,1 0,0 0,1 0,0-1,0 1,0-1,0 0,1 1,1-1,-1 0,1 0,0 0,0 1,1-1,0 0,0 0,1 1,0-1,0 1,0-1,1 1,3-6,97-136,-98 143,10-13</inkml:trace>
  <inkml:trace contextRef="#ctx0" brushRef="#br0" timeOffset="6632.489">3282 0,'-14'24,"-19"29,2 1,3 1,2 2,3 0,2 2,3 0,0 13,11-38,2 1,1-1,2 1,1 0,2 0,1 0,2-1,4 15,-4-37,0-1,1 1,1-1,-1 0,2 0,0-1,0 1,1-2,0 1,0-1,1 0,1-1,-1 0,1 0,0-1,1-1,0 1,0-2,1 0,-1 0,1-1,0 0,0-1,0 0,1-1,3-1,148-2,-139 1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1:19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27 536,'-5'34,"-1"16,-1 4,2-3,2-9</inkml:trace>
  <inkml:trace contextRef="#ctx0" brushRef="#br0" timeOffset="237.007">197 565,'33'-9,"17"-4,3 1,-1 2,-6 3,-5 2,-10 3</inkml:trace>
  <inkml:trace contextRef="#ctx0" brushRef="#br0" timeOffset="892.516">648 255,'-9'38,"1"1,2 1,2-1,2 1,1 0,3 8,24 54,-25-100,0 0,0 0,0 0,1 0,-1 0,1 0,-1 0,1 0,-1 0,1-1,0 1,0-1,0 1,0-1,0 0,0 0,1 0,-1 0,0 0,1 0,-1-1,0 1,1-1,-1 0,1 1,-1-1,0 0,1 0,-1-1,1 1,-1 0,1-1,-1 0,0 1,0-1,1 0,-1 0,0 0,0-1,0 1,11-8,0-1,-1 0,-1 0,1-2,-2 1,0-1,0-1,-1 0,-1 0,0 0,-1-1,0-2,28-42,66-112,-52 113,-48 57,1 1,-1-1,1 0,-1 1,1 0,-1-1,1 1,-1 0,1 0,-1-1,0 1,0 0,1 0,-1 1,0-1,0 0,0 0,0 1,0-1,0 0,-1 1,1-1,0 1,-1-1,1 1,-1-1,1 1,-1-1,0 1,0 0,0-1,0 1,0-1,0 1,0 0,0-1,-1 1,1-1,0 1,-1 0,-26 151,-5 114,15-27,17-233,0 0,-1 1,-1-1,1 0,-1 1,0-1,-1 0,1 0,-1-1,-1 1,1 0,-1-1,0 0,-1 0,0 0,0-1,0 1,0-1,-1 0,0-1,0 1,0-1,0 0,-2 0,6-4,1 1,-1 0,1-1,-1 1,1-1,-1 1,0-1,1 0,-1 0,1 0,-1 0,0 0,1 0,-1 0,0-1,1 1,-1 0,1-1,-1 1,1-1,-1 0,1 1,-1-1,1 0,0 0,-1 0,1 0,0 0,0 0,0-1,0 1,0 0,0 0,0-1,0 1,0-1,1 1,-1-1,0 1,1-1,0 1,-1-1,1 0,0 1,0-2,4-75,6 54,1 0,1 1,0 0,2 1,1 1,1 0,12-12,-11 13</inkml:trace>
  <inkml:trace contextRef="#ctx0" brushRef="#br0" timeOffset="1308.316">1269 565,'3'-1,"3"0,-1-1,0 1,1 0,0 0,-1 0,1 1,-1 0,1 0,0 1,-1-1,1 1,-1 0,1 1,-1-1,0 1,0 0,1 0,-1 1,2 1,-6-1,-1 0,0 0,0 0,0 0,0 0,0 0,0 0,-1 0,0 0,0 0,0 0,0 0,0 0,0-1,-1 1,1 0,-1-1,1 1,-1-1,0 0,0 0,-1 0,1 0,0 0,-1 0,1 0,-1-1,-1 2,-1 1,3-3,0 1,0-1,0 0,0 1,0-1,1 1,-1 0,0-1,1 1,-1 0,1 0,0 0,0 0,0 0,0 0,0 1,0-1,0 0,1 0,-1 1,1-1,-1 0,1 1,0-1,0 0,0 1,0-1,1 1,-1-1,1 0,-1 0,1 1,0-1,0 0,0 0,0 0,0 0,0 0,1 0,-1 0,1 0,-1 0,1-1,0 1,0-1,0 1,-1-1,1 1,1-1,-1 0,0 0,0 0,2 0,2 1,0-1,1 1,-1-1,0 0,1-1,-1 1,1-1,-1-1,1 1,-1-1,0 0,1-1,-1 1,0-1,0-1,0 1,0-1,0 0,-1 0,1-1,3-2,6-5</inkml:trace>
  <inkml:trace contextRef="#ctx0" brushRef="#br0" timeOffset="1623.012">1551 1,'55'83,"-4"2,25 59,-62-115,-2 1,-1 0,-2 1,-1 0,-1 0,-1 0,-2 1,-2 0,0 0,-3 8,-1-22,-1-1,-1 0,-1 0,0 0,-2 0,0-1,0 0,-1 0,-1-1,-1 0,0 0,-1-1,-1-1,0 0,0 0,-1-1,-1-1,0 0,-1-1,-10 5,4-5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05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102 180,'5'-62,"-5"63,0-1,0 0,0 1,0-1,0 0,0 0,-1 1,1-1,0 0,0 1,0-1,-1 0,1 0,0 0,0 1,0-1,-1 0,1 0,0 0,-1 1,1-1,0 0,0 0,-1 0,1 0,0 0,-1 0,1 0,0 0,-1 0,1 0,0 0,-1 0,1 0,0 0,-1 0,1 0,0 0,-1 0,1 0,0 0,0 0,-1-1,1 1,0 0,-1 0,1 0,0-1,0 1,-1 0,1 0,0-1,0 1,0 0,0 0,-1-1,1 1,0 0,0-1,0 1,0 0,-11 28,-16 151,0 175,24-326,3-20,0 0,-1 1,0-1,-1 0,0 0,0 0,0 0,-1 0,0 0,-1-1,-1 2,12-54,10-42,4 0,3 2,4 0,4 2,3 2,4 1,22-30,-60 108,2-3,0 0,0 0,0 1,1-1,-1 1,1 0,0 0,1 0,-1 0,1 1,-1 0,1 0,5-3,-9 6,0 0,1 0,-1 0,0 0,0 0,0 0,0 0,0 1,0-1,1 0,-1 1,0-1,0 0,0 1,0-1,0 1,0 0,0-1,0 1,-1 0,1 0,0-1,0 1,-1 0,1 0,0 0,-1 0,1 0,-1 0,1 0,-1 0,1 0,-1 0,0 1,1-1,-1 0,0 0,0 0,0 0,0 1,4 52,-4-49,24 225,-22 30,-3-259,1 0,0 0,0 0,-1 1,1-1,0 0,0 0,0 0,0 0,1 0,-1 0,0 0,0 0,1 0,-1 0,0 0,1 0,-1 0,1 0,-1 0,1 0,0 0,-1 0,1-1,0 1,0 0,0 0,-1-1,1 1,0 0,0-1,0 1,0-1,0 0,0 1,0-1,0 0,0 1,0-1,0 0,1 0,-1 0,0 0,0 0,0 0,0 0,0 0,0-1,0 1,0 0,0-1,0 1,0 0,0-1,0 1,0-1,0 0,0 1,0-1,-1 0,1 0,0 1,0-1,-1 0,20-20,-1-1,-2-1,0-1,-2 0,0-1,-2 0,6-16,31-54,-27 53,-14 24,0 1,1 1,0 0,1 0,1 1,1 0,0 1,-13 14,0 1,0 0,0-1,0 1,-1-1,1 1,0-1,0 1,0-1,0 1,0-1,0 1,0 0,1-1,-1 1,0-1,0 1,0-1,0 1,1-1,-1 1,0-1,1 1,-1-1,0 0,1 1,-1-1,0 1,1-1,-1 0,1 1,-1-1,1 0,-1 1,1-1,-1 0,1 0,-1 0,1 1,-1-1,1 0,-1 0,1 0,-1 0,1 0,-1 0,1 0,0 0,-1 0,1 0,-1 0,1-1,-1 1,1 0,-1 0,1 0,-1-1,1 1,-1 0,1-1,-1 1,0 0,1-1,-1 1,1-1,-1 1,0 0,1-1,-1 1,-7 49,5-43,-6 58,2 1,3 1,4 44,0-37,26 68,-17-117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3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2 311,'0'-2,"-1"-1,1 0,0 1,0-1,0 0,0 1,0-1,0 0,1 1,-1-1,1 0,0 1,0-1,0 1,0-1,0 1,1 0,-1 0,1-1,-1 1,1 0,0 0,0 0,0 1,0-1,0 0,0 1,0-1,1 1,-1 0,2-1,8-5,0 1,1 0,-1 1,1 0,0 1,0 1,1 0,-1 1,1 0,-1 1,1 0,0 1,4 2,-15-3,-1 1,0 1,1-1,-1 0,0 1,1-1,-1 1,0 0,0-1,1 1,-1 0,0 0,0 1,0-1,0 0,0 1,-1-1,1 1,0 0,-1-1,1 1,-1 0,1 0,-1 0,0 0,0 0,0 0,0 1,0-1,-1 0,1 0,-1 1,1-1,-1 0,0 1,0 1,0 2,-1 1,0-1,0 1,0-1,-1 0,0 1,0-1,-1 0,0 0,0 0,0-1,-3 5,-165 192,166-196,0-1,-1 1,2 1,-1-1,1 0,0 1,1 0,-1 0,1 0,1 1,-1-1,1 1,1-1,-1 1,1 0,0-1,1 1,0 0,0 0,1-1,1 8,2-11,0 0,1 0,-1-1,1 0,0 1,0-1,0-1,0 1,0-1,1 0,-1 0,1 0,-1-1,1 0,0 0,-1-1,1 1,0-1,0 0,-1-1,1 1,0-1,0-1,2 0,112-43,-98 37</inkml:trace>
  <inkml:trace contextRef="#ctx0" brushRef="#br0" timeOffset="355.473">680 311,'-23'14,"1"1,1 1,0 1,2 0,0 2,1 0,0 1,2 1,0 1,2 0,0 0,2 2,-5 13,15-33,1 0,0 0,1 0,-1 0,1 0,-1 0,1 0,0 0,1 1,-1-1,1 0,0 0,0 0,0 0,1 0,-1 0,1 0,0-1,0 1,0-1,0 1,1-1,-1 0,1 0,0 0,0 0,0 0,1-1,-1 1,1-1,-1 0,1 0,0 0,-1 0,1-1,0 0,0 0,0 0,0 0,1 0,-1-1,0 0,0 0,0 0,0 0,0-1,3 0,13-4,0-1,0-1,0-1,-1-1,-1 0,0-2,0 0,-1-1,0 0,-1-2,0 0,-2 0,6-7,-1 0,-1 0,-1-1,0 0,-2-2,-1 0,0 0,-2-2,-1 1,7-25,-16 44,0 1,0-1,0 1,-1-1,0 0,0 0,-1 0,1 0,-1 0,-1 0,1 0,-1 1,0-1,0 0,0 0,-1 1,0-1,0 0,-1 1,0 0,1 0,-2 0,1 0,-1 0,1 0,-1 1,0 0,-1 0,1 0,-1 0,0 1,0 0,0 0,0 0,0 0,-1 1,1 0,-1 0,0 0,0 1,1 0,-1 0,0 1,-5-1,2 4,-1 0,2 0,-1 1,0 0,1 1,-1 0,1 0,1 1,-1 0,1 0,-4 4,-19 18</inkml:trace>
  <inkml:trace contextRef="#ctx0" brushRef="#br0" timeOffset="716.941">1046 311,'-17'11,"0"0,1 1,0 1,1 1,0 0,1 1,1 0,1 1,0 1,0-1,2 2,0 0,-3 11,12-26,0 0,1 1,-1-1,1 1,0-1,0 1,0-1,0 1,1-1,-1 1,1-1,0 0,0 1,0-1,1 0,-1 0,1 0,-1 0,1 0,0 0,0 0,1-1,-1 1,0-1,1 1,0-1,-1 0,1 0,0 0,0 0,0-1,0 1,1-1,-1 0,0 0,1 0,-1 0,0-1,1 1,-1-1,1 0,-1 0,1 0,-1 0,1-1,-1 1,0-1,1 0,1-1,12 0,0-1,-1-1,1-1,-1 0,0-1,0-1,-1 0,0-1,0-1,-1 0,0-1,-1-1,0 0,-1-1,0 0,0-1,6-10,-9 12,0 0,-1-1,-1 0,0-1,-1 1,0-2,-1 1,0 0,-1-1,-1 0,0 0,0 0,-2 0,0 0,0-1,-2 1,0 0,0 0,-1 0,-1 0,-2-6,4 16,-1-1,0 1,0 0,0-1,-1 1,1 0,-1 1,0-1,0 0,-1 1,1-1,-1 1,0 0,1 1,-1-1,0 0,-1 1,1 0,0 0,-1 0,1 1,-1 0,1-1,-1 2,0-1,0 0,1 1,-1 0,0 0,0 0,1 1,-1 0,0 0,1 0,-1 0,0 1,1-1,0 1,-1 0,1 1,0-1,0 1,0 0,1 0,-4 3,-12 9</inkml:trace>
  <inkml:trace contextRef="#ctx0" brushRef="#br0" timeOffset="1137.125">1526 1,'0'396,"-30"-152,49-283,-14 16</inkml:trace>
  <inkml:trace contextRef="#ctx0" brushRef="#br0" timeOffset="1439.931">1809 85,'-111'95,"4"5,3 7,101-104,2-2,0 0,-1-1,1 1,0 0,0-1,0 1,-1 0,1 0,0 0,0 0,0 0,1 0,-1 0,0 0,0 1,1-1,-1 0,0 0,1 1,-1-1,1 0,0 1,-1-1,1 0,0 1,0-1,0 1,0-1,0 0,0 1,0-1,1 1,-1-1,0 0,1 1,-1-1,1 0,0 0,-1 1,1-1,0 0,0 0,-1 0,1 0,0 0,0 0,1 1,130 24,-124-23,0-1,1 1,-2 1,1-1,0 1,-1 1,1-1,-1 1,-1 0,1 1,-1 0,0 0,0 0,0 1,-1 0,1 2,7 8</inkml:trace>
  <inkml:trace contextRef="#ctx0" brushRef="#br0" timeOffset="1986.212">2120 396,'-2'-5,"0"0,0 1,0 0,-1-1,1 1,-1 0,0 0,0 0,0 1,-1-1,0 1,1 0,-1 0,0 0,0 0,0 1,-1 0,1 0,-1 0,1 0,-1 0,0 1,1 0,-1 0,0 1,0-1,0 1,0 0,0 0,0 0,1 1,-1 0,-5 1,2 2,-1 0,0 0,1 1,0 0,0 0,1 1,0 0,0 1,0-1,0 1,1 1,1-1,-1 1,1 0,0 0,1 1,0-1,0 1,1 0,0 0,1 0,-1 0,2 1,-1 4,2-7,1-1,-1 0,1 0,1 0,-1 0,1 0,0 0,0-1,1 1,0 0,0-1,0 0,0 0,1 0,0 0,0 0,0-1,1 0,-1 0,1 0,0 0,0-1,1 0,-1 0,1 0,-1-1,1 1,0-2,0 1,0 0,0-1,0 0,0-1,0 1,1-1,-1-1,0 1,0-1,0 0,5-1,153-65,-162 67,1-1,-1 0,0 1,0 0,1-1,-1 1,0 0,0 0,1 0,-1 1,0-1,0 0,0 1,1 0,-1-1,0 1,0 0,0 0,0 0,0 0,0 1,0-1,-1 0,1 1,0-1,-1 1,1 0,-1 0,0-1,1 1,-1 0,0 0,0 0,0 0,0 0,-1 1,1-1,0 1,8 90,-9-87,0 44,2-9,-3-1,-1 0,-2 0,-1 0,-11 38,3-36,11-26,-2-1,0 1,0-1,-2 0,0 0,-1-1,0 0,-1 0,0 0,-2-1,1-1,-1 1,-1-2,0 1,-3 0,13-11,0 0,-1 0,1 0,0 0,0 0,-1 0,1-1,0 1,-1-1,1 1,-1-1,1 1,-1-1,1 0,-1 0,1 0,-1 1,1-2,-1 1,1 0,-1 0,1 0,-1-1,1 1,-1-1,1 1,-1-1,1 1,0-1,-1 0,1 0,0 0,0 0,0 0,-1 0,1 0,0 0,0 0,0 0,1-1,-1 1,0 0,0-1,1 1,-1 0,1-2,-15-69,17 49,2 0,0 0,1 1,1-1,1 1,1 1,1-1,1 2,1-1,0 1,15-17,-17 23,0 0,1 1,1 0,0 1,1 1,0-1,1 2,0 0,1 0,0 1,0 1,1 1,0 0,0 0,1 2,-1 0,1 1,1 0,0 1,7 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1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36,'226'-11,"-72"-13,-142 24</inkml:trace>
  <inkml:trace contextRef="#ctx0" brushRef="#br0" timeOffset="303.381">30 234,'19'-5,"11"-1,6 0,-4-4,-3 0,0 2,-2 2,0 2,1 2,-1 1,1 1,-5 5,-6 1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1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1,'0'5,"-5"1,-1 5,0 5,-4 5,0 3,-3 3,1 6,-3 3,-3-1,1-1,-1-2,-3-1,3-1,-1-1,-1-1,2 0,4-4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31 191,'-4'7,"0"0,0 0,1 1,0 0,0-1,1 1,0 0,0 1,1-1,0 0,0 0,1 0,0 1,1 5,-1 0,18 160,-12-139,-5-25,0 1,0-1,1 0,1 0,0 0,0-1,1 1,0-1,1 1,0-1,0 0,1-1,5 6,-9-13,0 0,1-1,-1 0,0 1,1-1,-1 0,0 0,1 0,-1 0,0-1,1 1,-1-1,0 1,1-1,-1 0,0 0,0 0,0 0,0 0,0 0,0-1,0 1,0-1,0 1,-1-1,1 0,-1 0,1 1,-1-1,0 0,0 0,1-1,-1 1,-1 0,1-1,24-36,-3-1,-1-2,-2 0,12-42,-21 57,12-30,-3 0,-2-1,-3-1,-2 0,-1-18,-34 234,18-64,3 1,4-1,5 1,15 72,-8-57,-5 0,-4 1,-6 22,2-121,-1-1,0 1,-1-1,0 0,-1 1,0-1,0 0,-1 0,0 0,-1 0,0 0,-1-1,0 0,-1 0,1 0,-5 3,7-10,0-1,0 0,0 0,0 0,-1-1,1 1,0-1,-1 0,1 0,0 0,-1 0,1 0,0-1,0 0,-1 1,1-1,0 0,0-1,0 1,0-1,0 1,0-1,1 0,-1 0,0 0,1 0,0 0,-1-1,1 1,0-1,0 0,0 1,1-1,-1 0,1 0,-1 0,1 0,0 0,0-1,0 1,1 0,-1 0,1-1,0 0,-7-30,2 0,2 0,0 0,3 0,1-1,4-23,-3 31,2-1,1 2,1-1,2 0,7-17,-8 26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1,'-5'34,"-1"15,-1 5,2-2,7-11,2-6,1-10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30,'19'-5,"12"-1,4 0,2 1,-1 1,-2 2,-1 1,-2 0,-2 1,0 0,-6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58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437 147,'-19'-20,"-1"1,-1 1,0 1,-2 1,0 1,-4-1,20 12,0 0,-1 1,0 0,1 0,-1 1,0 0,0 0,0 1,0 0,0 0,-1 1,1 0,0 1,0 0,0 0,0 1,0 0,0 0,0 0,1 1,-1 1,-5 3,6-4,1 1,0 0,1 0,-1 0,1 1,0 0,0 0,0 1,1-1,0 1,0 0,0 0,1 0,0 0,0 1,0 0,1-1,0 1,0 0,1 0,0 0,0 0,1 0,0 6,1 4,0 1,2-1,0 0,0 0,2-1,0 1,1-1,1 0,0 0,1-1,1 0,8 10,71 99,-69-102,-1 0,-1 2,-2 0,0 0,-1 1,-2 1,0 0,-2 1,3 14,-12-28,-1 0,0 0,-1 0,0 0,-2 0,1 0,-1 0,-1-1,0 1,-1-1,0 0,-1 0,-1-1,1 0,-2 0,0 0,0-1,0 0,-2-1,1 0,-1 0,0-1,-1 0,0-1,0 0,0-1,-1 0,0-1,-1 0,-8 1,17-4,0 0,0 0,0-1,0 0,0 0,-1 0,1 0,0-1,-1 1,1-1,-1 0,1-1,0 1,-1-1,1 0,0 0,-1 0,1 0,0-1,0 0,0 0,0 0,4 0,-1-1,1 1,-1-1,1 0,0 1,0-1,0 1,0-1,1 1,-1-1,1 0,-1 1,1-1,0 1,0 0,0-1,0 1,1 0,-1 0,1 0,-1-1,1 2,0-1,-1 0,1 0,0 0,0 1,1-1,-1 1,0-1,3-2,16-17</inkml:trace>
  <inkml:trace contextRef="#ctx0" brushRef="#br0" timeOffset="565.96">861 457,'-26'9,"0"1,1 1,0 1,1 1,0 2,1 0,1 1,1 1,0 1,1 1,-12 16,28-31,1 0,0 1,0-1,0 1,0-1,1 1,0 0,0 0,0 0,1 0,0 0,0 0,0 0,0 0,1 1,0-1,0 0,0 1,1-1,-1 0,1 0,1 0,-1 0,1 0,0 0,0 0,0 0,1-1,-1 1,1-1,0 1,1-1,-1 0,1 0,0-1,0 1,0-1,0 0,0 0,1 0,0-1,-1 1,1-1,0 0,0-1,0 1,0-1,0 0,1 0,-1 0,4-1,5-3,-1 0,1-1,0 0,-1-1,0-1,0 0,0-1,-1 0,0-1,-1-1,1 0,9-10,-3 0,-1-1,0-1,-2 0,0-1,9-20,-15 27,8-14,-2-1,0 0,-3-1,0 0,-2-1,-1 0,-2-1,-1 1,1-29,-6 56,0 0,-1 0,0-1,0 1,0 0,-1 0,1 0,-1 0,0 0,-1 0,1 0,-1 0,0 0,0 0,-1 1,1-1,-1 1,0 0,0 0,-1 0,1 0,-1 0,0 1,0-1,0 1,0 0,-1 0,1 1,-1 0,1-1,-1 1,0 1,0-1,0 1,0 0,0 0,0 0,-1 1,1 0,0 0,0 0,-4 1,5 0,-1 0,1 0,-1 1,1-1,-1 1,1 0,0 1,0-1,0 1,0-1,0 1,0 0,1 1,0-1,-1 1,1-1,0 1,1 0,-1 0,1 1,0-1,0 0,0 1,1-1,-1 1,1-1,0 1,-3 132,11-103,1-1,2 0,1 0,1-1,2-1,2 0,0-1,2-1,22 27,-28-38,74 83,-63-100,-16-10</inkml:trace>
  <inkml:trace contextRef="#ctx0" brushRef="#br0" timeOffset="984.582">1679 316,'-29'39,"-18"21,-2 7,2-5,10-7,6-8,4-13,6-7,2-3,-1-1,-1 1,2-10,5-10,5-8</inkml:trace>
  <inkml:trace contextRef="#ctx0" brushRef="#br0" timeOffset="1247.55">1341 316,'14'29,"10"14,6 5,-3-1,-1-4,0-5,-4-3,-2-3,1-3,-3 0,0-7,2-1,2-4,3-6,-4-4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28,'34'-4,"15"-3,5 1,-2 2,-6 0,-10 2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6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11 135,'-1'0,"0"-1,0 0,0 0,1 1,-1-1,0 0,1 0,-1 0,1 0,-1 0,1 0,-1 0,1 0,0 0,-1 0,1 0,0 0,0 0,0 0,0 0,0 0,0-1,0 1,0 0,0 0,1 0,-1 0,0 0,1 0,-1 0,1 0,-1 0,1 0,-1 0,1 1,0-1,-1 0,1 0,0 0,0 1,0-1,-1 0,1 1,0-1,0 1,0-1,0 1,0-1,1 1,12-10,1 0,0 2,1 0,0 0,1 2,-1 0,1 0,0 2,0 0,3 1,17-6,-34 7,0 1,1 0,-1 0,0 0,0 0,0 0,1 0,-1 1,0 0,1-1,-1 1,0 0,1 1,-1-1,0 1,1-1,-1 1,0 0,0 0,0 1,0-1,0 1,0-1,0 1,0 0,0 0,-1 0,1 0,-1 1,0-1,1 1,-1-1,0 1,-1 0,1 0,0 0,-1 0,0 0,1 0,-1 0,-1 1,1-1,0 0,-1 0,1 1,-1 0,-1 4,0 0,-1 0,0-1,0 1,0-1,-1 1,0-1,-1 0,1 0,-1 0,-1-1,-3 6,-29 60,37-67,0-1,1 0,-1 0,1 0,0 0,0 0,1 0,-1 0,1 0,0 0,0 0,0-1,0 1,1-1,-1 0,1 0,0 0,0 0,0 0,1 0,-1-1,1 1,-1-1,1 0,0 0,-1-1,1 1,0-1,0 0,0 0,1 0,-1 0,2-1,28 15,-30-14,1 0,-1 1,0-1,1 1,-1 0,0 0,0 1,0-1,-1 1,1 0,0 0,-1 0,0 0,0 1,0-1,0 1,0 0,-1 0,0 0,0 0,0 0,0 0,-1 1,1-1,-1 0,0 1,0-1,-1 1,0 0,1-1,-1 1,-1 0,1-1,-1 1,0-1,0 1,-1 3,-8 3,-1 0,0 0,0-1,-1-1,-1 0,1 0,-1-1,-1-1,0 0,1-1,-2-1,1 0,-1-1,0 0,0-1,-13 1,-12 5,31-7,4 1,0-1,0-1,0 1,0-1,-1 0,1 0,-1 0,1-1,0 0,-1 0,1 0,-1-1,1 0,0 0,-1 0,1-1,0 0,0 1,-4-4,2-7,7 1</inkml:trace>
  <inkml:trace contextRef="#ctx0" brushRef="#br0" timeOffset="949.082">659 644,'2'-15,"1"-1,0 1,1-1,0 1,2 1,0-1,0 1,1 0,1 0,0 1,1 0,1 0,0 1,0 0,1 1,1 0,0 1,0 0,12-6,-22 15,0 0,0 1,0-1,0 1,0 0,0-1,0 1,0 0,0 0,0 0,0 0,0 1,0-1,0 0,0 1,0 0,-1-1,1 1,0 0,0 0,0 0,-1 0,1 0,0 0,-1 1,1-1,-1 1,0-1,1 1,-1-1,0 1,0 0,0-1,0 1,0 0,0 0,-1 0,1 0,-1 0,1 0,-1-1,0 1,1 2,-1-1,0-1,1 0,-1 1,1-1,0 0,-1 0,1 0,0 1,1-1,-1 0,0 0,0 0,1-1,-1 1,1 0,0 0,-1-1,1 1,0-1,0 0,0 1,0-1,0 0,0 0,1 0,-1 0,0-1,0 1,1-1,-1 1,0-1,1 0,-1 0,0 0,1 0,-1 0,1 0,1-1,53-31,-53 28,0 1,1-1,0 1,-1 0,1 0,1 0,-1 1,0 0,0 0,1 0,-1 1,1 0,0 0,-1 0,1 1,5-1,-8 4,1 1,-1-1,0 1,0-1,0 1,-1 0,1 0,-1 0,0 0,0 0,0 1,-1-1,1 0,-1 1,0-1,-1 1,1 0,-1-1,0 1,0 0,0-1,0 1,-1 0,0-1,0 1,0-1,-1 1,0 0,-6 22,6-21,-1 0,1 0,0 1,0-1,1 1,0-1,0 1,1-1,0 1,0 0,0-1,1 1,0-1,0 1,1-1,-1 1,3 3,7 7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0,'0'14,"-5"10,-1 6,-5 2,0 0,-4 0,2 0,-3-2,-2-1,0 0,0-5,2-2,0 0,2-4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9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31 134,'-25'167,"23"-157,0 1,1 0,0 0,1 0,1 0,-1 0,2 0,0-1,0 1,0 0,2-1,-1 1,1-1,1 0,0-1,0 1,1-1,0 0,1 0,0-1,0 1,1-2,3 4,-9-10,0-1,0 1,0 0,0 0,0-1,1 0,-1 1,0-1,0 0,1 0,-1 0,0 0,0 0,1-1,-1 1,0-1,0 1,0-1,0 0,0 0,0 0,0 0,0 0,0 0,0-1,0 1,0-1,-1 1,1-1,-1 0,1 1,-1-1,0 0,1-1,36-71,-36 69,125-391,-113 352,-8 84,-7 54,-2 20,6 1,7 29,1-56,-4 0,-5 0,-3 1,-11 77,6-117,1-4,-2 1,-2-1,-2-1,-9 23,20-65,0-1,-1 1,1-1,0 1,0-1,0 0,-1 1,1-1,-1 0,1 1,-1-1,0 0,1 1,-1-1,0 0,0 0,0 0,0 0,0 0,0 0,0 0,0 0,0 0,-1-1,1 1,0 0,-1-1,1 1,0-1,-1 1,1-1,0 0,-1 0,1 1,-1-1,1 0,-1 0,1 0,0-1,-1 1,1 0,-1 0,1-1,0 1,-1-1,1 1,0-1,0 0,-1 1,1-1,0 0,0 0,0 0,0 0,0 0,0 0,0 0,0 0,0-1,-8-18,2 0,0-1,1 1,1-1,1-1,1 1,0-1,2 1,1-1,0 1,2-1,0 0,2 1,2-9,0-3,1 0,1 1,2 0,1 1,1 0,2 1,1 0,1 1,2 1,2-1,-8 11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84,'72'-64,"-68"61,0 1,0 0,0 0,1 0,-1 0,1 1,-1-1,1 1,-1 0,1 1,0-1,0 1,-1 0,1 0,0 0,-1 1,1 0,0 0,-1 0,1 0,2 2,-6 0,-1 0,0 0,0 0,0 0,0 1,0-1,0 0,-1 0,0 0,0 0,0 0,0 0,0 0,0 0,-1-1,1 1,-1 0,0-1,0 1,0-1,0 0,-2 3,0-1,-34 43,-27 51,64-95,0-1,0 0,0 0,0 1,1-1,0 0,-1 0,1 1,0-1,0 1,0-1,0 0,0 1,1-1,-1 0,1 1,0-1,-1 0,1 0,0 1,0-1,0 0,1 0,-1 0,0 0,1-1,0 1,-1 0,1-1,0 1,0-1,0 1,0-1,0 0,0 0,0 0,0 0,0 0,1 0,1 0,4 1,-1 0,1-1,0 0,0 0,0-1,1 0,-1-1,0 1,0-2,-1 1,7-3,10-3,-4 1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1 459,'10'0,"7"0,6 0,4 0,3 0,0 0,0-5,0-2,-1 1,0 1,0 2,-1 0,-4 2</inkml:trace>
  <inkml:trace contextRef="#ctx0" brushRef="#br0" timeOffset="248.497">1 713,'29'0,"19"0,6 0,-1-5,-6-2,-4-4,-7 0,-3 1,-3-2,-1 1,-2 3,0-3,0 1,-4 2</inkml:trace>
  <inkml:trace contextRef="#ctx0" brushRef="#br0" timeOffset="600.434">1073 176,'-31'21,"1"1,2 2,0 1,1 1,2 1,0 1,2 1,2 2,0 0,-8 19,24-37,0-1,0 1,1 0,1 0,0 0,1 0,1 1,0-1,0 1,2-1,-1 1,2 1,-1-10,0 1,0-1,0 0,1 0,0 0,0 0,0 0,1 0,-1 0,1-1,0 1,1-1,-1 0,1 0,0 0,0 0,0-1,0 0,0 0,1 0,0 0,-1 0,1-1,0 0,0 0,1-1,-1 1,0-1,0 0,6 0,16-2,1 0,-1-2,1-1,-1-2,0 0,-1-2,0-1,0 0,-1-2,0-2,-1 0,0-1,-1-1,-1-2,1 0,0 0,0-1,-2 0,0-2,-1 0,-1-2,0 0,-2-1,-1 0,-1-2,-1 0,-1 0,-1-1,-1-1,-2 0,-1 0,1-7,-7 27,0-1,-1 1,0-1,-1 0,1 1,-1-1,-1 0,0 1,0-1,0 1,-1-1,0 1,0 0,-1 0,0-1,0 2,-1-1,1 0,-2 1,1 0,-1 0,0 0,0 0,0 1,-1 0,0 0,0 0,0 1,-1 0,1 0,-1 1,0-1,0 1,0 1,-1 0,0 0,-11-2,0 2,0 0,0 2,-1 0,1 1,0 0,0 2,0 1,0 0,0 1,1 1,-10 5,-15 8</inkml:trace>
  <inkml:trace contextRef="#ctx0" brushRef="#br0" timeOffset="936.823">622 515,'8'-6,"1"0,0 0,0 1,1 0,0 1,0 0,0 1,0-1,0 2,1 0,-1 0,1 1,-1 0,1 1,-1 0,1 0,0 1,-1 1,1 0,-1 0,5 3,59 3,480-6,-201-30,-207-3,-129 23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 0,3 0,1 0,-1 0,-1 0,0 0,-6-5,-3-2,0 1,1 1,2 2,1 0,-4 2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0,'33'5,"17"1,4-5,-2-2,-6-2,-5 1,-5-1,-4 2,-7 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1,'273'0,"-413"17,45-5,300-24,-183 6,-2 1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1,'-2'1,"0"0,0 1,0-1,0 1,1 0,-1-1,1 1,-1 0,1 0,0 0,-1 0,1 0,0 0,0 0,1 1,-1-1,0 0,1 1,-1-1,1 0,0 1,0-1,0 0,0 1,0 0,0 0,-4 63,4-1,2 1,3 0,3-1,3 0,16 54,4-40,-30-77,0-1,0 1,0-1,0 0,0 0,0 1,0-1,1 0,-1 0,0 0,1 0,-1 0,0-1,1 1,-1 0,1-1,0 1,-1-1,1 1,-1-1,1 0,0 1,-1-1,1 0,0 0,-1 0,1-1,-1 1,1 0,0-1,-1 1,1-1,-1 1,1-1,-1 0,1 1,-1-1,0 0,1 0,-1 0,0 0,0 0,1-1,-1 1,0 0,0 0,0-1,-1 1,1-1,11-14,-2 0,0-1,-1 0,0-1,-2 0,0 0,-1-1,0-4,7-15,121-349,-115 333,-12 82,-10 729,14-605,-5-104,-2 0,-3 0,-1 1,-3-1,-2 0,-7 31,8-62,3-6,-1-1,0 0,0 0,-1 0,0-1,-1 1,0-1,-1 0,1 0,-2 0,1 0,-1-1,-1 0,0 0,0-1,0 0,-2 1,7-7,0 0,0 0,-1 0,1 0,0-1,-1 1,1-1,-1 1,1-1,0 0,-1 0,1 0,-1 0,1-1,-1 1,1-1,0 1,-1-1,1 0,0 0,0 0,-1 0,1 0,0 0,0-1,0 1,0-1,0 1,1-1,-1 0,0 0,1 0,0 0,-1 0,1 0,0 0,0 0,-1-2,-27-90,25 50,3 1,1-1,2 0,3 1,1 0,2 0,1 0,3 1,14-34,-13 46,0 5</inkml:trace>
  <inkml:trace contextRef="#ctx0" brushRef="#br0" timeOffset="539.518">566 508,'13'-7,"-1"1,1 0,0 1,0 1,1 0,0 0,-1 1,1 1,0 0,6 1,-18 1,0 0,0 0,0 0,0 1,0-1,0 1,0-1,0 1,0 0,-1-1,1 1,0 0,0 0,-1 0,1 1,0-1,-1 0,1 1,-1-1,0 1,1-1,-1 1,0-1,0 1,0 0,0 0,0 0,-1-1,1 1,0 0,-1 0,1 0,-1 0,0 0,0 0,0 0,0 0,0 0,0 0,0 0,-1 0,1 0,-1 0,0 2,-37 81,37-84,0-1,-1 1,1 0,0 0,0 0,0 0,0 0,0 1,0-1,0 0,0 0,1 1,-1-1,0 0,1 1,-1-1,1 1,-1-1,1 1,0-1,0 1,0-1,0 1,0-1,0 1,0-1,0 1,0-1,1 1,-1-1,0 1,1-1,0 0,-1 1,1-1,0 0,0 1,-1-1,1 0,0 0,0 0,1 0,-1 1,0-2,0 1,0 0,1 0,-1 0,0-1,1 1,-1 0,0-1,1 1,-1-1,1 0,6 2,100 31,-106-32,1 0,-1 0,0 0,0 0,1 1,-1-1,0 1,0-1,0 1,0 0,-1 0,1 0,0 0,-1 0,0 0,1 0,-1 0,0 1,0-1,0 1,0-1,-1 0,1 1,0 0,-1-1,0 1,0-1,0 1,0-1,0 1,0-1,-1 1,1 0,-1-1,0 0,0 1,0-1,0 1,0-1,0 1,-7 6,0 1,0-1,-1-1,0 0,-1 0,1-1,-1 0,-1 0,1-1,-1-1,0 0,-1 0,1-1,-1 0,0-1,0-1,0 0,-8 0,-9 5,26-6,-1 0,1 0,-1 0,0 0,1 0,-1-1,0 0,0 0,1 0,-1 0,0-1,0 1,1-1,-1 0,1 0,-1 0,1-1,-1 1,-8-10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4:44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6153 621,'-35'8,"1"0,0 2,0 2,2 1,-1 2,1 1,1 1,1 2,1 1,0 1,-14 15,36-29,1 1,0 0,0 0,1 1,0 0,0 0,1 0,0 0,1 1,0-1,1 1,-2 8,3-13,1-1,-1 0,1 1,0-1,1 1,-1-1,1 0,-1 1,1-1,1 0,-1 1,0-1,1 0,0 0,0 0,0 0,1-1,-1 1,1 0,0-1,0 0,0 0,1 0,-1 0,1 0,-1-1,1 1,0-1,2 1,4-1,0-1,0 0,0 0,0-1,0-1,0 0,0 0,0 0,0-2,0 1,-1-1,1 0,-1-1,0 0,0-1,0 0,-1 0,0-1,0 0,0 0,0-1,1-3,15-7,118-93,-140 107,0 0,0 1,1-1,-1 1,1 0,0 0,0 0,0 0,0 0,0 1,0-1,0 1,0 0,1 0,-1 0,0 0,1 1,-1-1,1 1,-1 0,1 0,-1 0,1 1,-1-1,0 1,1-1,-1 1,0 0,1 1,-1-1,0 0,0 1,0 0,0 0,0 0,-1 0,1 0,0 0,-1 1,0 0,0-1,1 1,-2 0,1 0,0 0,1 3,46 85,-37-77</inkml:trace>
  <inkml:trace contextRef="#ctx0" brushRef="#br0" timeOffset="266.146">6830 593,'-31'6,"1"2,-1 1,1 1,1 2,0 1,0 1,1 2,1 1,-3 3,-61 70,89-87,-1 0,1 1,0-1,0 0,0 1,1 0,-1-1,1 1,0 0,0 0,0-1,0 1,1 0,0 0,0 0,0 0,0 0,0 0,1 0,0 0,0-1,0 1,0 0,0 0,1-1,0 1,-1-1,1 1,1-1,0 2,6 2,1 0,0 0,0-1,0 0,1-1,0 0,0-1,0 0,0-1,0 0,1-1,0 0,9 0,3 0,0-1,1-1,-1-1,0-1,0-2,0 0,-1-1,1-2,18-7,-17 5</inkml:trace>
  <inkml:trace contextRef="#ctx0" brushRef="#br0" timeOffset="551.697">7254 621,'-24'6,"0"1,0 0,0 2,1 1,1 1,0 0,0 2,-6 6,21-16,1 1,-1 0,1 0,0 0,0 1,1 0,-1 0,1 1,0-1,1 1,-1 0,1 0,0 1,1-1,-1 1,1 0,1 0,-1 0,1 0,1 1,-1-1,1 0,0 1,1-1,0 1,0-1,0 1,1-1,1 1,-1-1,1 0,0 1,2 2,0-3,1 0,-1-1,2 0,-1 0,1 0,-1-1,2 0,-1 0,0 0,1-1,0 0,0 0,0-1,1 1,-1-2,1 1,0-1,-1 0,1-1,0 0,0 0,0-1,0 0,0 0,0-1,0 0,0 0,3-2,114-31,-100 25</inkml:trace>
  <inkml:trace contextRef="#ctx0" brushRef="#br0" timeOffset="1188.95">7424 904,'26'-3,"1"-1,0-1,-1-2,0 0,0-2,-1 0,0-2,-1-1,0-1,-1-1,-1-1,0-1,-1-1,1-2,-19 16,0 0,0 0,0 0,0-1,0 1,-1-1,1 1,-1-1,0 0,0 0,0 0,-1 0,0 0,1-1,-1 1,-1 0,1-1,-1 1,0 0,0-1,0 1,0 0,-1-1,1 1,-1 0,0-1,-1 1,1 0,-1 0,0 0,0 0,0 0,0 1,-1-1,0 0,1 1,-1 0,0 0,-1 0,1 0,0 0,-1 1,0-1,0 1,1 0,-1 0,-1 1,1-1,0 1,0 0,0 0,-5-1,0 5,-1-1,1 1,-1 1,1 0,0 0,0 1,1 0,0 0,0 1,0 0,0 1,1-1,0 1,0 1,1 0,0-1,1 2,-1-1,2 1,-1 0,-1 4,1-7,1 0,-1 1,1-1,1 1,-1 0,1 0,0 0,1 1,0-1,0 1,0-1,1 1,0 0,1-1,0 1,0 0,0-1,1 1,0 0,1-1,0 1,0-1,0 1,1-1,0 0,1 0,-1 0,1-1,1 1,-1-1,1 0,0 0,1-1,-1 1,1-1,0-1,0 1,3 1,6-2,0-1,-1 0,1-1,0-1,0 0,0-1,0-1,0 0,0-1,0 0,0-2,-1 0,1 0,-1-1,0-1,-1 0,1-1,2-3,25-13,-3-2,0-2,-1-1,-2-2,2-4,-11 4,-1-1,-1-1,-2-1,-1-1,-2 0,-2-2,3-9,-20 45,8-12,-1-1,0 1,-1-1,-1 0,0 0,0-1,-2 0,0 0,0 0,-1 0,-1 0,0 0,-1 0,-1 0,0-1,-1 1,0 0,-2-5,0 15,1 0,-1-1,0 1,0 0,0 1,0-1,-1 1,1 0,-1 0,0 0,0 1,0 0,0 0,0 0,-1 0,1 1,0 0,-1 0,1 0,-1 1,1 0,-1 0,0 0,1 1,-1 0,1 0,0 0,-1 1,1-1,0 1,0 1,0-1,0 1,0 0,1 0,-1 0,1 0,0 1,0 0,0 0,0 0,-2 4,-5 5,1 1,0 0,1 0,1 1,0 0,1 1,1 0,0 0,1 0,1 0,0 1,1 0,1 0,1 0,1 0,0 0,1 3,-2-1,0-1,2 1,0-1,1 1,1-1,0 0,2 0,0 0,1 0,1-1,0 0,1-1,1 1,1-1,0-1,11 13,-10-16,0-1,0-1,1 0,0 0,1-1,0 0,1-2,-1 1,1-2,1 0,8 3,0-4</inkml:trace>
  <inkml:trace contextRef="#ctx0" brushRef="#br0" timeOffset="2190.01">8496 819,'23'0,"0"-1,0 0,0-2,0-1,0-1,-1 0,1-2,-1-1,6-3,-25 10,0 0,0-1,0 1,0-1,0 0,0 0,0 0,-1 0,1 0,-1-1,1 1,-1-1,0 0,0 1,0-1,0 0,-1 0,1 0,-1 0,0-1,0 1,0 0,0-1,0 1,-1 0,1-1,-1 1,0-1,0 1,-1 0,1-1,-1 1,1-1,-1 1,0 0,0 0,-1-1,1 1,-1 0,1 0,-1 0,0 0,0 1,0-1,-1 1,1-1,0 1,-1 0,0-1,0 1,0 0,-4-1,0 0,0 1,0 0,-1 0,1 1,0 0,-1 0,1 0,-1 1,0 0,1 1,-1 0,1 0,0 0,-1 1,1 0,0 1,0-1,0 1,0 1,0-1,1 1,0 0,0 1,0 0,0 0,1 0,-1 0,1 1,1 0,-1 0,1 0,0 1,1-1,-1 1,1 0,0 0,1 0,0 0,0 1,1-1,-1 1,2-1,-1 3,3-3,-1 0,1 0,1-1,-1 1,1-1,0 0,1 1,0-1,0-1,0 1,0-1,1 1,0-1,0-1,0 1,1-1,0 0,0 0,0 0,0-1,0 0,1 0,3 0,5 3,1-1,0 0,0-1,0-1,1-1,-1 0,1-1,0-1,8-1,-5-3,0-1,-1-1,0-1,0 0,0-1,-1-2,0 1,-1-2,0 0,-1-2,0 1,12-14,9-4,-22 17,0 0,0-1,-2-1,0-1,0 1,-2-2,0 0,-1 0,0-1,-1 0,-2-1,0 0,0 0,2-18,-8 35,0-1,0 0,-1 1,1-1,-1 0,1 1,-1-1,0 0,0 1,0-1,0 0,-1 0,1 1,-1-1,0 0,0 1,0-1,0 1,0-1,0 1,0 0,-1-1,0 1,1 0,-1 0,0 0,0 0,0 0,0 0,0 1,0-1,-1 1,1 0,0-1,-1 1,1 0,-1 0,0 0,1 1,-1-1,0 1,1-1,-1 1,0 0,1 0,-1 0,0 1,0-1,1 1,-1-1,-1 1,-5 2,0 1,0 0,0 0,1 0,0 1,0 0,0 1,1 0,0 0,0 1,0 0,1 0,0 0,0 1,1 0,0 0,0 0,1 1,0-1,0 1,1 2,2-8,0-1,1 1,0 0,-1-1,1 1,0-1,1 1,-1 0,0-1,1 1,-1-1,1 1,0-1,0 1,0-1,0 1,0-1,0 0,1 0,-1 1,1-1,0 0,-1 0,1-1,0 1,0 0,0-1,1 1,-1-1,0 1,0-1,1 0,-1 0,2 0,99 11,-51-9,107 30,-155-30,-1-1,0 1,0 0,0 0,0 0,0 0,0 1,-1-1,0 1,0-1,0 1,0 0,0 0,-1 0,0 0,0 0,0 0,0 0,-1 0,1 1,-1-1,0 0,0 0,-1 1,1-1,-1 0,0 0,0 0,0 0,-1 0,0 0,1 0,-1-1,-1 2,-8 72,15-60</inkml:trace>
  <inkml:trace contextRef="#ctx0" brushRef="#br0" timeOffset="2998.512">9907 565,'-42'11,"1"1,1 2,1 3,0 0,-36 24,66-35,0 0,1 0,-1 1,2 1,-1-1,1 1,0 0,1 1,0 0,0 0,-3 9,7-15,1 0,-1 0,1 0,0 1,0-1,1 1,-1-1,1 0,-1 1,1-1,0 1,1-1,-1 1,1-1,-1 1,1-1,0 0,0 1,0-1,1 0,-1 0,1 0,0 0,0 0,0 0,0 0,0-1,1 1,-1-1,1 1,-1-1,1 0,0 0,0 0,0-1,0 1,2 0,3 0,1 0,0 0,0-1,0 0,0 0,0-1,0 0,0-1,0 0,-1 0,1-1,0 0,0-1,-1 0,0 0,1-1,-1 0,-1 0,1-1,-1 0,1 0,-1-1,-1 0,6-6,48-27,-59 38,0 0,0 0,0 1,0-1,0 0,1 1,-1-1,0 1,0-1,0 1,1-1,-1 1,0 0,1 0,-1-1,0 1,1 0,-1 0,0 0,1 1,-1-1,0 0,1 0,-1 1,0-1,0 1,1-1,-1 1,0 0,0-1,0 1,0 0,0 0,0 0,0 0,0-1,0 1,0 1,0-1,-1 0,1 0,0 0,-1 0,1 0,-1 1,1 0,6 69,-6-51,-1-16,0 0,1 0,-1 0,1 0,0 0,1 0,-1 0,0-1,1 1,0 0,0-1,0 0,0 1,1-1,-1 0,1 0,0 0,0 0,0-1,0 1,1-1,-1 0,0 0,1 0,0 0,-1-1,1 1,0-1,0 0,3 1,1-1,1 0,-1 0,1-1,-1 0,1 0,0-1,-1 0,1-1,-1 0,0 0,0 0,0-1,0-1,1 0,13-10,-1-1,0-1,-2-1,0-1,-1-1,0 0,7-13,-1 5,75-139,-78 122,-7 18,-2 0,-1-2,-1 1,-2-1,0 0,-2-1,-1 0,-1 0,-2 0,-1-24,-1 38,1 11,-1-1,0 1,0-1,0 0,0 1,-1-1,0 1,0-1,0 1,0-1,-1 1,0 0,0-1,0 1,0 0,-3-3,4 6,1 1,-1-1,0 1,1-1,-1 1,0-1,1 1,-1 0,0-1,0 1,1 0,-1 0,0 0,0-1,0 1,1 0,-1 0,0 0,0 0,0 0,1 1,-1-1,0 0,0 0,1 0,-1 1,0-1,0 0,1 1,-1-1,0 1,1-1,-1 1,0-1,1 1,-1-1,1 1,-1 0,1-1,-1 1,1 0,-1-1,1 1,0 0,-1 0,1-1,0 1,0 0,0 0,0-1,-1 1,1 0,0 0,0 0,-8 46,11-18,1-1,2 0,0 0,2-1,1 0,1 0,12 19,-12-21,155 285,-155-294,-1 1,-1 0,0 0,-1 0,-1 1,-1 0,-1 0,2 12,-6-28,0 0,0 0,0 0,0 0,0 0,0 0,-1 0,1 0,0 0,-1 0,0 0,0-1,1 1,-1 0,0 0,0-1,-1 1,1 0,0-1,0 1,-1-1,1 1,-1-1,0 0,1 0,-1 0,0 0,1 0,-1 0,0 0,0 0,0-1,0 1,0-1,0 0,0 1,0-1,0 0,0 0,0 0,0 0,0-1,0 1,0 0,0-1,0 1,0-1,0 0,-15-4</inkml:trace>
  <inkml:trace contextRef="#ctx0" brushRef="#br0" timeOffset="3235.388">10246 452,'38'-5,"32"-1,14 0,-3 1,-10 2,-13 0,-11 7,-9 2,-5 0,-10-1</inkml:trace>
  <inkml:trace contextRef="#ctx0" brushRef="#br0" timeOffset="3417.507">10951 706,'19'38,"7"18,3-1,2-10,-5-12</inkml:trace>
  <inkml:trace contextRef="#ctx0" brushRef="#br0" timeOffset="3675.818">11092 339,'0'0</inkml:trace>
  <inkml:trace contextRef="#ctx0" brushRef="#br0" timeOffset="3916.904">11459 621,'-13'16,"1"1,1 0,1 0,1 1,0 0,1 1,1 0,1 0,-2 9,7-26,1 1,-1-1,1 1,0-1,-1 1,1-1,0 0,1 1,-1-1,0 1,1-1,-1 1,1-1,0 0,-1 1,1-1,0 0,1 0,-1 0,0 1,1-1,-1 0,1-1,-1 1,1 0,0 0,0-1,0 1,0-1,0 0,0 1,0-1,1 0,-1 0,0-1,1 1,-1 0,0-1,1 1,4 0,0-1,0 0,0 0,0 0,0-1,0 1,-1-2,1 1,0-1,0 0,-1 0,0-1,5-2,0-1,1 0,-1-1,-1 0,0-1,0 0,0-1,-1 0,0 0,-1-1,0 0,0 0,-1-1,-1 0,0 0,0-1,-1 0,0 0,-1 0,-1 0,0-1,0 1,-2-1,1 0,-2 0,1 1,-2-1,-1-8,1 17,0-1,-1 1,0 0,0 0,0 0,0 1,-1-1,0 0,1 1,-1 0,0-1,-1 1,1 0,-1 1,1-1,-1 1,0-1,0 1,0 0,0 1,0-1,0 1,0-1,-1 1,1 0,-1 1,1-1,0 1,-1 0,1 0,-1 1,1-1,-1 1,1 0,-4 1,-21 9,4 0</inkml:trace>
  <inkml:trace contextRef="#ctx0" brushRef="#br0" timeOffset="4250.551">11911 762,'11'-30,"2"1,1 0,1 1,2 0,7-9,-23 36,-1 0,0 0,1 0,-1 0,1 0,0 0,-1 0,1 0,0 0,-1 0,1 0,0 0,0 0,0 0,0 1,0-1,0 0,0 1,0-1,0 1,0-1,0 1,0-1,0 1,0 0,1 0,-1 0,0-1,0 1,0 0,0 0,1 0,-1 1,0-1,0 0,0 0,0 1,0-1,1 1,-1-1,0 1,0-1,0 1,0-1,0 1,0 0,-1 0,1 0,0-1,0 1,0 0,-1 0,1 0,0 0,-1 0,1 0,-1 0,0 1,1-1,-1 0,0 0,1 0,-1 1,3 4,0 1,1-1,0 0,0-1,0 1,1-1,-1 1,1-1,1-1,-1 1,1-1,0 0,0 0,0 0,0-1,0 0,1-1,0 1,-1-1,1 0,0-1,0 0,0 0,0 0,0-1,0 0,0 0,1-1,-1 0,0 0,-1-1,1 1,0-2,0 1,2-2,-1-1,1 0,-1-1,0 1,0-1,0-1,-1 0,0 0,0 0,-1-1,0 0,-1 0,1-1,-1-1,7-14</inkml:trace>
  <inkml:trace contextRef="#ctx0" brushRef="#br0" timeOffset="-2898.66">2823 791,'-249'120,"208"-79,40-40,1 0,0 0,-1 0,1 0,0 1,0-1,0 0,0 0,0 0,0 0,0 0,0 0,1 0,-1 1,0-1,1 0,-1 0,1 0,-1 0,1 0,-1 0,1 0,0-1,-1 1,1 0,0 0,0 0,0-1,-1 1,1 0,0-1,0 1,0-1,0 1,0-1,0 1,0-1,1 0,-1 1,0-1,0 0,0 0,0 0,0 0,0 0,2 0,62 3,-60-4,0 0,0 0,0 0,0 1,1 0,-1 0,0 0,0 1,0-1,1 1,-1 0,0 1,0-1,0 1,0 0,-1 0,1 1,0 0,-1-1,0 1,0 1,0-1,0 1,0-1,-1 1,1 0,-1 0,3 5,-6-6,1 0,-1 0,1 1,-1-1,0 0,0 1,0-1,-1 0,1 0,-1 1,1-1,-1 0,0 0,-1 0,1 0,0 0,-1 0,0 0,0-1,0 1,0 0,0-1,0 0,0 1,-1-1,1 0,-1 0,0 0,0 0,-89 44,88-44,-68 27,52-24</inkml:trace>
  <inkml:trace contextRef="#ctx0" brushRef="#br0" timeOffset="-2183.881">3274 282,'-9'38,"2"1,1 0,2 0,2 0,2 32,0-30,-11 259,-24-53,34-241,1-5,1 0,-1 0,0 0,1 0,-1 0,0 0,1 0,-1 0,0 0,0 0,0 0,0 0,0 0,0 0,0 0,-1 0,1 1,0-1,-1 0,1-1,0 1,-1 0,1 0,-1 0,1 0,-1 0,0 0,1 0,-1-1,0 1,0 0,1-1,-1 1,0 0,0-1,0 1,0-1,0 1,0-1,0 0,0 1,0-1,0 0,0 0,0 0,-1 0,-4-11</inkml:trace>
  <inkml:trace contextRef="#ctx0" brushRef="#br0" timeOffset="-1978.026">2852 819,'43'0,"33"0,9 0,0 0,-11 0,-12-5,-12-1,-6 0,-4 1,-5 2,-8 0</inkml:trace>
  <inkml:trace contextRef="#ctx0" brushRef="#br0" timeOffset="-1596.1">3754 762,'-28'12,"-1"1,2 1,0 1,1 1,0 2,2 0,0 2,1 1,1 0,1 2,-6 10,22-27,0 1,0 1,1-1,1 0,-1 1,1 0,0-1,1 1,0 1,0-1,1 0,0 0,0 1,1-1,0 0,1 1,0-1,0 0,0 0,2 4,-2-10,0-1,0 1,1 0,-1 0,0 0,1-1,-1 1,1 0,0-1,-1 0,1 1,0-1,0 0,0 0,0 0,0 0,0 0,0 0,0-1,0 1,0-1,0 1,1-1,-1 0,0 0,0 0,1 0,-1 0,0-1,0 1,0-1,0 1,0-1,1 0,-1 0,72-37,96-117,-76 62,-93 92,0 0,0 1,0-1,0 0,0 1,0-1,0 1,0 0,0-1,0 1,0 0,0 0,1-1,-1 1,0 0,0 0,0 0,0 1,1-1,-1 0,0 0,0 0,0 1,0-1,0 1,0-1,0 1,0-1,0 1,0 0,0-1,0 1,0 0,0 0,-1 0,1-1,0 1,-1 0,1 0,0 0,-1 0,1 0,-1 0,0 0,1 1,-1-1,0 0,0 0,1 0,-1 1,6 62,-6-59,1 114,5-93</inkml:trace>
  <inkml:trace contextRef="#ctx0" brushRef="#br0" timeOffset="-1216.019">4037 1215,'106'-303,"-77"244,-18 93,-13-27,2 0,-1 0,1 0,0 0,0 1,0-1,1 0,1-1,-1 1,1 0,0 0,0 0,1-1,0 0,0 1,1-1,-1 0,1 0,1-1,-1 1,1-1,0 0,0-1,1 1,-1-1,1 0,0 0,0 0,0-1,1 0,5 2,-5-4,1 0,0 0,-1 0,1-1,0 0,-1-1,1 0,0 0,-1-1,1 0,-1 0,0 0,0-1,0 0,0-1,0 0,0 0,-1 0,0 0,0-1,0 0,-1-1,1 1,-1-1,2-4,77-110,-74 105</inkml:trace>
  <inkml:trace contextRef="#ctx0" brushRef="#br0" timeOffset="-944.424">4855 282,'-11'88,"3"1,5-1,3 1,10 62,14 27,-22-175,-1-1,1 0,-1 1,0 0,0-1,0 1,-1-1,1 1,-1 0,1 0,-1-1,0 1,0 0,0 0,0-1,0 1,-1 0,0 0,1-1,-1 1,0-1,0 1,0 0,0-1,-1 0,1 1,-1-1,0 0,1 0,-1 0,0 0,0 0,0 0,0 0,-1-1,1 1,0-1,-1 0,1 1,-1-1,0 0,1 0,-1-1,0 1,1-1,-1 1,0-1,1 0,-2 0,-13-4</inkml:trace>
  <inkml:trace contextRef="#ctx0" brushRef="#br0" timeOffset="-766.9">4572 678,'29'5,"24"6,8 1,-2-1,-6-2,-8-3,-6-3,-9-2</inkml:trace>
  <inkml:trace contextRef="#ctx0" brushRef="#br0" timeOffset="-4131.892">1242 368,'-7'-8,"-1"1,0 0,0 0,0 1,-1 0,0 0,0 1,-1 0,0 1,1 0,-1 1,-1 0,1 0,0 1,-1 0,1 1,-1 0,1 1,-1 0,1 1,-1 0,1 0,-1 1,1 1,0 0,0 0,0 1,0 0,-5 4,-30 13,1 1,1 3,1 1,1 2,2 2,1 1,1 3,2 0,2 3,1 0,1 2,-23 40,41-57,0 1,1 0,2 0,0 1,2 0,0 1,2 0,0 0,2 1,1-1,1 1,1 0,1-1,2 1,0 0,6 20,-5-37,0 0,1-1,0 1,0-1,1 0,0-1,1 1,0-1,0 0,0 0,1-1,0 0,0 0,1 0,0-1,0 0,0-1,0 0,1 0,-1-1,9 2,7 3,1-2,0-1,0-1,0 0,0-3,1 0,12-2,-13 1,0-1,0-1,0-1,0-2,-1 0,1-2,-1-1,-1 0,1-2,-2-1,1-1,12-9,-16 3,-5 1</inkml:trace>
  <inkml:trace contextRef="#ctx0" brushRef="#br0" timeOffset="-3783.028">1468 932,'-19'19,"0"2,1 0,2 0,0 2,1 0,1 1,1 0,2 1,0 1,-3 13,13-36,0 0,0 0,0 0,1 1,-1-1,1 0,0 0,0 1,0-1,0 0,1 0,-1 1,1-1,0 0,0 0,0 0,0 0,1 0,-1 0,1 0,-1 0,1-1,0 1,0-1,1 1,-1-1,0 0,1 1,-1-1,1-1,0 1,0 0,0-1,-1 1,2-1,-1 0,0 0,3 1,5-1,0 0,-1 0,1-1,0 0,0-1,0 0,0-1,-1 0,1-1,0 0,-1-1,0 0,0 0,0-1,-1 0,1-1,-1 0,-1-1,1 0,-1 0,0-1,-1 0,0 0,0 0,-1-1,0 0,0-1,2-5,-4 10,-1 0,0-1,0 1,0-1,-1 0,1 0,-1 0,-1 0,1 0,-1 0,0 0,-1-1,1 1,-1 0,0 0,-1-1,0 1,0 0,0 0,-1 0,1-1,-1 2,-1-1,1 0,-1 0,0 1,-1 0,1-1,-1 1,0 0,0 1,-1-1,0 1,0 0,0 0,0 1,-1 0,0 0,1 0,-1 1,0-1,0 1,-1 1,1-1,0 1,0 0,-1 1,1 0,-1-1,-2 2,-16 3</inkml:trace>
  <inkml:trace contextRef="#ctx0" brushRef="#br0" timeOffset="-3299.056">1722 1270,'65'-105,"-39"61,1 1,2 2,32-35,-61 75,1 0,-1 0,0 0,1 0,-1 1,1-1,-1 0,1 0,0 1,-1-1,1 0,0 0,-1 1,1-1,0 1,0-1,0 1,0-1,-1 1,1 0,0-1,0 1,0 0,0-1,0 1,0 0,0 0,0 0,0 0,0 0,0 0,0 0,0 1,0-1,0 0,0 0,-1 1,1-1,0 0,0 1,0-1,0 1,-1 0,1-1,0 1,0-1,-1 1,1 0,0 0,-1-1,1 1,-1 0,1 0,-1 0,1 0,-1-1,0 1,1 0,-1 0,0 0,6 61,-7-57,0-1,0 1,1 0,0-1,0 1,0 0,0 0,1-1,0 1,0 0,0-1,0 1,1-1,0 1,0-1,0 0,0 0,1 0,-1 0,1 0,0 0,1-1,-1 1,0-1,1 0,0 0,0 0,0-1,0 0,4 3,-1-5,0 0,0-1,0 0,0 0,0 0,0-1,0 0,0 0,-1-1,1 0,-1 0,0 0,0-1,0 0,0 0,-1-1,1 1,-1-1,-1 0,1-1,0 1,-1-1,3-6,27-38,-18 26</inkml:trace>
  <inkml:trace contextRef="#ctx0" brushRef="#br0" timeOffset="5340.941">14310 282,'-62'-5,"10"13,-1 2,1 3,1 2,-39 16,-26 9,95-34,13-5,0 0,1 1,-1 1,1-1,0 1,0 0,0 1,0 0,0 0,1 0,-1 1,1 0,1 0,-2 2,7-5,1 0,0 0,-1 0,1 0,0 0,0 0,0 0,0 0,0-1,0 1,1 0,-1-1,1 1,-1-1,1 1,-1-1,1 0,0 0,0 1,0-1,0 0,0-1,0 1,0 0,0-1,0 1,0-1,0 1,0-1,0 0,0 0,1 0,-1 1,208 16,-209-18,0 1,-1-1,1 1,0 0,0-1,0 1,0 0,0 0,0 0,0 0,0 0,0 0,0 0,0 0,0 0,0 0,0 0,0 1,-1-1,1 0,0 1,0-1,0 1,0-1,0 1,-1-1,1 1,0 0,-1-1,1 1,0 0,-1-1,1 1,-1 0,1 0,-1 0,1 0,-1-1,1 1,-1 0,0 0,0 0,1 0,-1 0,0 0,0 0,0 0,0 0,0 0,0 0,0 0,-1 0,1 0,0-1,0 1,-1 0,1 0,-1 0,1 0,-1 0,1 0,-1-1,1 1,-1 0,0-1,1 1,-1 0,0 0,-114 79,69-54,2 0,26-17,0 1,1 0,1 2,0 0,0 1,1 0,-9 11,23-22,-1 1,0-1,0 0,1 1,-1-1,1 1,0 0,0-1,0 1,0 0,0 0,1 0,-1 0,1-1,0 1,0 0,0 0,0 0,0 0,1 0,-1 0,1 0,0-1,0 1,0 0,0-1,0 1,1 0,-1-1,1 1,0-1,-1 0,1 0,0 0,0 0,1 0,-1 0,0 0,1 0,-1-1,1 0,-1 1,1-1,0 0,-1 0,2 0,19 7,-1 0,1-2,0 0,1-2,-1-1,1 0,-1-2,1-1,0 0,0-2,-1-1,1-1,-1-1,21-7,-18 2</inkml:trace>
  <inkml:trace contextRef="#ctx0" brushRef="#br0" timeOffset="5653.139">14000 1,'-16'89,"3"1,5 0,4 1,4 0,7 45,-2 71,-22 150,5-150,12-183</inkml:trace>
  <inkml:trace contextRef="#ctx0" brushRef="#br0" timeOffset="6954.198">15552 649,'-42'21,"1"2,2 2,0 1,2 2,1 2,1 1,2 2,-7 11,-20 66,58-107,1 1,0-1,1 0,-1 0,0 1,1-1,0 0,-1 1,1-1,1 1,-1-1,0 0,1 1,0-1,0 0,0 0,0 1,0-1,1 0,-1 0,1 0,0-1,0 1,0 0,0-1,0 1,1-1,-1 0,1 1,-1-1,1 0,0-1,0 1,0 0,1-1,5 1,0-2,0 1,1-1,-1 0,0-1,0 0,1-1,-1 1,0-2,0 1,-1-2,1 1,-1-1,1 0,-1-1,0 1,-1-2,3-1,-6 5,42-25,-2-3,0-1,-2-2,-2-2,-1-1,-1-2,-3-2,-1-2,-2 0,-2-2,-2-2,-2 0,0-5,-16 28,0 0,-2 0,-1-1,-1 0,0 0,-2-1,-1 1,-1-1,-1 0,-1 0,-2 0,0 1,-2-1,-1-3,5 23,-1-1,0 1,-1 0,1 0,-1 0,0 0,0 0,-1 0,1 1,-1-1,0 1,-1 0,1-1,-1 1,1 1,-1-1,0 1,0-1,-1 1,1 0,-1 1,0-1,1 1,-1 0,0 0,0 0,-1 1,1 0,0 0,0 0,-1 0,1 1,0 0,-1 0,1 1,0-1,-1 1,1 0,0 1,0-1,0 1,0 0,0 0,0 1,1-1,-2 2,-10 10,0 1,0 1,2 0,0 1,1 0,0 1,2 1,0 0,1 1,1-1,1 2,-1 2,2-2,0 0,1 0,2 1,0 0,1 0,1 0,1 0,1 0,1 0,1 0,1 0,1 0,0 0,2-1,1 1,0-2,2 1,0-1,1 0,2-1,-1 0,2-1,1-1,0 0,1 0,1-2,2 2,5 4,1-2,1 0,1-2,0-1,1-1,1-1,1-1,-17-9</inkml:trace>
  <inkml:trace contextRef="#ctx0" brushRef="#br0" timeOffset="7207.644">16285 678,'-19'38,"-6"23,0 5,10-8,8-10,9-12,4-13</inkml:trace>
  <inkml:trace contextRef="#ctx0" brushRef="#br0" timeOffset="7375.679">16229 282,'0'0</inkml:trace>
  <inkml:trace contextRef="#ctx0" brushRef="#br0" timeOffset="7624.636">16934 537,'-16'4,"0"0,0 1,0 0,1 2,-1 0,2 0,-1 1,1 1,0 1,1 0,0 0,-8 10,19-17,1 1,-1-1,1 1,-1 0,1-1,0 1,0 0,1 0,-1 0,1 0,0 0,0 0,0 0,1 0,-1 0,1-1,0 1,0 0,0 0,1-1,-1 1,1 0,0-1,0 0,0 1,0-1,1 0,-1 0,1 0,0 0,0-1,0 1,0-1,0 0,1 0,-1 0,1 0,-1 0,2-1,33 35,-35-33,-1 0,0-1,0 1,0 0,0 0,-1 1,1-1,-1 0,0 0,1 1,-2-1,1 1,0-1,-1 1,1-1,-1 1,0-1,0 1,-1-1,1 1,-1-1,0 1,1-1,-2 1,1-1,0 0,-1 0,1 1,-1-1,0 0,0 0,0-1,0 1,-1 0,1-1,-1 1,0-1,0 0,1 0,-1 0,0 0,-1-1,-1 2,-193 84,193-86,1 1,-1-1,1 0,-1 0,0 0,1-1,-1 1,0-1,1 0,-1-1,0 1,1-1,-1 0,1 0,-1 0,-1-2,-12-7</inkml:trace>
  <inkml:trace contextRef="#ctx0" brushRef="#br0" timeOffset="8187.218">17019 678,'27'411,"-27"-403,0 1,0-1,0 1,-1-1,0 1,-1-1,0 0,0 0,-1 0,0 0,-1 0,1-1,-1 1,-1-1,-1 2,7-10,-1 1,1-1,-1 0,0 0,1 0,-1 0,0 1,1-1,-1 0,0 0,0 0,0 0,0 0,0 0,0 0,0 0,0 0,0 0,0 1,-1-1,1 0,0 0,0 0,-1 0,1 0,-1 1,1-1,-1 0,1 0,-1 1,0-1,1 0,-1 1,0-1,1 0,-1 1,0-1,0 1,1 0,-1-1,0 1,0-1,0 1,0 0,0 0,0 0,1-1,-1 1,0 0,0 0,0 0,0 0,0 1,0-1,0 0,0 0,0 0,1 1,-1-1,0 0,0 1,0-1,0 1,1-1,-1 1,0-1,1 1,-1 0,0 0,5-15,1-1,0 1,1 0,1 1,0-1,1 1,1 1,8-11,9-14,0-4,-10 9,3 1,0 1,2 1,1 1,1 0,2 2,0 1,2 1,1 1,0 1,2 2,22-12,-48 29,1 0,-1 0,1 0,-1 1,1-1,0 1,0 0,0 1,0-1,0 1,1 0,-1 0,0 0,1 1,-1 0,0 0,1 1,-1-1,0 1,0 0,1 0,-1 1,0 0,0 0,0 0,-1 0,1 1,0 0,-1 0,0 0,0 0,1 1,1 4,-1-1,0 1,-1 0,1 0,-2 0,1 1,-1-1,0 1,-1 0,0 0,0 0,-1 0,-1 0,1 0,-1 1,-1-1,0 0,0 0,0 0,-1 0,-1 0,0 0,0-1,0 1,-1-1,-1 0,1 0,-1 0,-1-1,1 0,-1 0,0 0,-1-1,0 1,0-2,0 1,-19 10,0-2,0-1,-2-1,0-1,0-2,0 0,-1-2,-3-1,30-5,-1 0,0 0,1 0,-1 0,0-1,0 1,0-1,0 0,0 0,0 0,1 0,-1 0,0-1,0 1,0-1,0 0,1 0,-1 0,0 0,1 0,-1-1,1 1,-1-1,1 1,0-1,-1 0,1 0,0 0,0 0,1-1,-2 0,-3-14</inkml:trace>
  <inkml:trace contextRef="#ctx0" brushRef="#br0" timeOffset="8506.102">17922 227,'-5'33,"-1"31,0 9,1 2,-3-8,-1-10,2-4,1-8,3-6,0-5,-2-3,-2-2,2-2,0 0,2 0,1 0,6-4,2-7</inkml:trace>
  <inkml:trace contextRef="#ctx0" brushRef="#br0" timeOffset="8922.318">18571 481,'-57'23,"1"3,1 2,2 2,1 3,0 2,37-24,0 1,0 1,1 0,1 0,0 1,1 1,-1 1,10-11,-1 1,1-1,0 1,0 0,0 0,1 0,0 0,0 0,1 0,0 1,0-1,0 0,1 1,0-1,0 1,0-1,1 0,0 1,1-1,-1 0,1 1,1 1,-1-4,0 0,0-1,0 1,0-1,1 1,-1-1,1 0,0 0,0 0,0 0,1-1,-1 1,0-1,1 0,0 0,0 0,-1 0,1-1,0 0,0 0,0 0,0 0,1 0,-1-1,0 0,0 1,0-2,0 1,1 0,-1-1,7-1,1 0,-1 0,0-1,1-1,-2 0,1 0,0-1,-1 0,0-1,3-2,5-7,-1-1,0-1,-1 0,-1-1,-1-1,-1 0,0-1,-2-1,4-8,43-66,-58 94,0 0,0 0,0 0,1 0,-1 0,0 0,1 0,-1 0,0 0,1 0,-1 0,1 1,0-1,-1 0,1 0,-1 1,1-1,0 0,0 1,-1-1,1 1,0-1,0 1,0-1,0 1,0 0,0-1,0 1,0 0,-1 0,1-1,0 1,0 0,0 0,0 0,0 0,0 0,0 1,0-1,0 0,0 0,0 1,0-1,0 0,0 1,0-1,-1 1,1-1,0 1,0-1,-1 1,1 0,0 0,-1-1,1 1,0 0,-1 0,1-1,-1 1,1 0,-1 0,17 123,-16-118,1 1,-1-1,1 0,0 1,1-1,0 0,0 0,0-1,0 1,1-1,0 1,0-1,0 0,1-1,0 1,0-1,0 0,0 0,1 0,0-1,-1 0,1 0,0 0,1-1,-1 0,0 0,1 0,2-1,14 1</inkml:trace>
  <inkml:trace contextRef="#ctx0" brushRef="#br0" timeOffset="9188.629">19249 452,'-37'20,"2"2,0 1,2 2,0 1,2 2,1 1,-17 22,-13 44,59-92,-1 1,1 0,1-1,-1 1,0-1,1 1,0 0,-1-1,2 1,-1 0,0-1,1 1,-1 0,1-1,0 1,0-1,1 1,-1-1,1 0,0 1,0-1,0 0,0 0,0 0,0 0,1-1,0 1,1 1,10 3,0-1,0-1,1 0,-1 0,1-2,0 0,0 0,0-2,1 0,-1 0,0-2,0 0,0 0,0-2,0 0,0 0,0-1,-1-1,12-6,126-59,-128 60</inkml:trace>
  <inkml:trace contextRef="#ctx0" brushRef="#br0" timeOffset="9523.728">19474 735,'19'6,"1"0,1-1,-1 0,1-2,-1-1,1 0,0-2,0 0,0-1,0-1,-1-1,1-1,-1-1,18-7,-28 8,0-1,-1-1,1 0,-1 0,-1 0,1-1,-1-1,-1 1,1-1,-1-1,-1 1,1-1,-1 0,-1-1,0 1,0-1,-1 0,0-1,-1 1,1-3,-4 11,1 0,0-1,-1 1,0-1,1 1,-1-1,0 1,0-1,0 1,-1 0,1-1,-1 1,1-1,-1 1,0-1,0 1,0 0,0 0,0 0,0-1,-1 1,1 0,-1 0,1 1,-1-1,0 0,0 0,0 1,0-1,0 1,0 0,0 0,0 0,-1 0,1 0,-1 0,-89-4,75 9,1 1,0 0,0 1,1 1,-1 0,2 2,-1-1,1 2,0 0,1 0,0 1,-10 12,17-16,1 0,-1 0,1 0,0 1,0 0,1 0,0 0,1 0,0 1,0-1,1 1,0 0,0 0,1-1,0 1,1 1,0-1,0 0,1 0,0 0,1-1,-1 1,2 0,2 7,0-8,1 1,-1-1,1-1,1 1,0-1,0 0,0 0,1-1,0 0,0 0,0-1,1 0,0-1,0 0,0 0,0-1,1 0,-1 0,1-1,0-1,-1 1,1-2,0 1,0-1,2-1,13 1</inkml:trace>
  <inkml:trace contextRef="#ctx0" brushRef="#br0" timeOffset="10437.324">20123 960,'260'-351,"-157"236,-103 115,0-1,0 1,0 0,1-1,-1 1,0-1,1 1,-1 0,0-1,1 1,-1 0,0 0,1-1,-1 1,1 0,-1 0,0-1,1 1,-1 0,1 0,-1 0,1 0,-1 0,1 0,-1 0,1 0,-1 0,1 0,-1 0,0 0,1 0,-1 0,1 0,-1 0,1 1,-1-1,1 0,-1 0,0 0,1 1,-1-1,1 0,-1 1,0-1,1 0,-1 1,0-1,0 0,1 1,-1-1,0 1,0-1,0 0,1 1,-1-1,0 1,0-1,0 1,0-1,0 1,0-1,0 1,0-1,0 1,0-1,0 1,-7 33,-28 134,35-165,0-1,0 1,0-1,0 1,1-1,-1 1,1-1,-1 1,1-1,0 1,0-1,0 0,0 1,1-1,-1 0,1 0,-1 0,1 0,0 0,-1 0,1-1,0 1,0-1,1 1,-1-1,0 0,0 1,1-1,-1-1,0 1,1 0,-1 0,1-1,-1 1,1-1,-1 0,1 0,2 0,97-23,26-58,19-22,-146 103,0-1,-1 0,1 1,0-1,0 1,0-1,0 1,0-1,0 1,0 0,0-1,0 1,0 0,0 0,0 0,0 0,0 0,0 0,0 0,0 0,0 0,0 1,0-1,0 0,0 1,0-1,0 0,0 1,0-1,0 1,0 0,0-1,-1 1,1 0,0-1,0 1,-1 0,1 0,0 0,-1 0,1 0,-1-1,1 1,-1 0,0 0,1 0,-1 0,0 0,0 0,0 1,0-1,0 0,0 0,0 0,1 61,-15 9,10-61,1 0,0 0,1 1,0-1,1 1,0-1,1 1,0-1,0 1,1-1,1 0,0 1,2 7,22 11,-9-21</inkml:trace>
  <inkml:trace contextRef="#ctx0" brushRef="#br0" timeOffset="10755.79">21054 848,'248'-168,"-233"157,-2 4,-2-2,1 1,-1-1,0-1,-1 0,0-1,-1 0,0 0,0-1,-2 0,6-10,-12 21,-1 0,1 0,-1-1,1 1,-1-1,1 1,-1 0,0-1,0 1,1-1,-1 1,0-1,0 1,0 0,-1-1,1 1,0-1,-1 1,1 0,-1-1,1 1,-1 0,1-1,-1 1,0 0,0 0,0-1,0 1,1 0,-2 0,1 0,0 0,0 0,0 1,0-1,0 0,-1 0,1 1,0-1,-1 1,1-1,-1 1,1 0,0-1,-1 1,1 0,-1 0,-68 11,53-2,0 1,1 0,0 2,1-1,1 2,0 0,0 1,1 0,1 1,1 0,0 1,1 0,0 1,1 0,1 0,1 1,1 0,-4 15,9-27,0 0,0 0,0 0,1 0,0 0,0 0,0 0,1 0,0 0,0 0,1 0,-1 0,1 0,1-1,-1 1,1-1,0 1,0-1,0 0,1 0,0 0,0-1,0 0,0 1,1-1,0-1,0 1,0-1,0 1,0-2,1 1,-1 0,1-1,0 0,0-1,0 1,-1-1,2 0,-1 0,0-1,0 0,0 0,0-1,0 1,5-2,13-4</inkml:trace>
  <inkml:trace contextRef="#ctx0" brushRef="#br0" timeOffset="11153.895">21478 932,'246'-231,"-222"215,-23 16,0 0,0 1,-1-1,1 1,0-1,0 0,-1 1,1-1,-1 1,1-1,0 1,-1 0,1-1,-1 1,1 0,-1-1,1 1,-1 0,0 0,1-1,-1 1,0 0,0 0,1 0,-1-1,0 1,0 0,0 0,0 0,0-1,0 1,0 0,-1 0,1 0,0 0,0-1,0 1,-1 0,1 0,-1-1,1 1,0 0,-1-1,1 1,-1 0,1-1,-2 1,2 3,-5 16,1-9,1 1,1-1,0 1,0 0,1 0,1 0,0-1,0 1,1 0,1 0,2 10,-1-18,-1 1,1-1,0 0,0 0,0-1,0 1,1-1,0 0,-1 1,1-2,0 1,1 0,-1-1,0 0,1 0,-1 0,1 0,0-1,0 0,-1 0,1 0,0 0,0-1,0 0,0 0,0 0,0-1,-1 1,1-1,2-1,11-5,0-1,-1 0,0-2,-1 0,1-1,-2 0,0-1,0-1,-1 0,-1-1,9-12,-11 14,98-150,-99 145</inkml:trace>
  <inkml:trace contextRef="#ctx0" brushRef="#br0" timeOffset="11392.338">22579 311,'4'38,"3"28,-1 11,-2-2,0-9,-2-11,-1-5,0-7,-1-5,-1-5,1-2,0-3,-5-6,-1-6</inkml:trace>
  <inkml:trace contextRef="#ctx0" brushRef="#br0" timeOffset="11574.103">22381 481,'53'-5,"27"-2,4 6,-2 2,-5 2,-12 0,-6-1,-5 0,-5-1,-13 0</inkml:trace>
  <inkml:trace contextRef="#ctx0" brushRef="#br0" timeOffset="13759.182">1 1807,'517'-57,"352"57,-661 1,520-13,13-3,-344 12,228-22,833-53,-805 43,300 4,1582 32,-1883-27,95-6,248 32,-416-26,-4 14,196-6,-209-9,-45-2,-130 3,-14-6,207 18,59 1,-317-13,-74 4,39-2,38 11,28 3,256-19,-92 11,19-9,-24 44,-37-3,-69 12,28-55,-89 0,-26 30,-269 4,-32 2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2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87,'-6'2,"0"0,0 0,0 0,1 1,-1 0,1 0,0 0,0 1,0 0,0-1,1 2,0-1,0 1,0-1,0 1,0 0,1 0,0 1,0-1,0 2,-9 18,0 1,2 0,1 1,1 0,1 0,1 1,0 16,4-32,2-1,-1 0,2 1,0-1,0 0,1 1,0-1,0 0,2 0,-1-1,4 7,-5-13,-1 0,1-1,0 1,1-1,-1 0,0 1,1-1,0 0,0 0,0-1,0 1,0-1,0 1,1-1,-1 0,1 0,-1-1,1 1,0-1,0 1,0-1,0-1,0 1,0 0,0-1,0 0,0 0,0 0,0 0,0-1,0 0,0 0,3-1,11-6,-1 0,0-2,0 0,-1-1,-1 0,0-2,0 0,-1 0,-1-1,0-1,0-2,-13 17,14-17,-1-1,-1 0,0-1,-1 0,-2 0,0-2,0 1,-2-1,-1 0,-1 0,2-17,-5 31,-1 0,-1 0,1-1,-2 1,1 0,0 0,-1 0,-1-1,1 1,-1 0,0 1,-1-1,0 0,0 1,0-1,-1 1,0 0,0 0,0 0,-1 1,0 0,0-1,0 2,-1-1,1 1,-1-1,0 2,-1-1,1 1,-1 0,1 0,-1 0,0 1,0 1,0-1,0 1,0 0,0 0,-1 1,1 0,0 0,0 1,-6 1,-2 2,1 2,0 0,0 0,0 1,1 1,-1 0,2 1,0 1,0 0,0 0,-9 12,-2 3</inkml:trace>
  <inkml:trace contextRef="#ctx0" brushRef="#br0" timeOffset="638.892">592 398,'0'4,"-5"3,-1 4,-1 5,7-5,8-9,-3-5,-1 3,-7 1,-3 6,0 1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5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147 170,'-8'2,"0"1,1 1,-1-1,1 1,0 0,0 1,0 0,1 0,0 0,0 1,0 0,1 0,-1 0,2 1,-1 0,1 0,0 0,0 0,1 1,0-1,0 1,1 0,0 0,0 0,1 0,-1 5,-3 11,1 1,2 0,0-1,1 1,2 0,0 0,2 0,2 7,-5-27,1 0,0 0,-1 0,2-1,-1 1,1 0,-1 0,1-1,0 1,1-1,-1 1,1-1,0 0,0 0,0 0,1-1,-1 1,1-1,0 0,0 0,0 0,0 0,1-1,-1 1,1-1,-1 0,1-1,0 1,0-1,0 0,0 0,0-1,0 1,0-1,0 0,0 0,0-1,2 0,9-6,0-2,0 1,-1-2,0 0,-1-1,0 0,0-1,-1-1,-1 0,0-1,2-4,0 1,-1-1,-1-1,0 0,-1 0,-1-1,-1 0,-1-1,-1 0,1-5,-7 21,1-1,-1 1,0-1,0 1,-1-1,1 0,-1 1,0-1,-1 1,0-1,1 1,-2-1,1 1,-1-1,0 1,0 0,0 0,-1 0,1 0,-1 0,-1 1,1-1,-1 1,1 0,-1 0,0 0,-1 0,1 1,-1-1,1 1,-1 1,0-1,0 1,0-1,-1 1,1 1,0-1,-1 1,0 0,-97-4,73 5</inkml:trace>
  <inkml:trace contextRef="#ctx0" brushRef="#br0" timeOffset="603.73">514 113,'254'1,"-252"-1,1 0,0 1,-1-1,1 1,-1-1,1 1,-1 0,1 0,-1 0,0 0,1 0,-1 1,0-1,0 1,0-1,0 1,0 0,0 0,-1 0,1 0,-1 0,1 0,-1 0,0 0,1 1,-1-1,0 0,-1 1,1-1,0 1,-1-1,1 1,-1 0,0-1,0 1,0-1,0 1,0 0,-1-1,1 1,-1 0,-34 106,-44 101,28-72,47-130</inkml:trace>
  <inkml:trace contextRef="#ctx0" brushRef="#br0" timeOffset="802.776">429 451,'34'0,"20"-4,6-3,-2 1,-2 2,-5 0,-7 2,-6 1,-4 1,-4 0,-2 0,-5 0</inkml:trace>
  <inkml:trace contextRef="#ctx0" brushRef="#br0" timeOffset="3141.22">1107 85,'1'-4,"7"-11,-10 22,-3 1,1 0,0 1,0-1,1 1,0 0,1 0,-1 0,2 1,-1-1,2 0,-1 1,1-1,0 0,1 1,0-1,1 0,0 1,0-1,1 0,0-1,1 1,0 0,0-1,0 0,1 0,6 7,-9-13,1 0,0-1,0 1,-1 0,1-1,0 1,1-1,-1 0,0 0,0 0,0-1,0 1,1-1,-1 0,0 1,1-2,-1 1,0 0,0-1,1 1,-1-1,0 0,0 0,0 0,0 0,0-1,0 1,0-1,0 0,0 0,10-10</inkml:trace>
  <inkml:trace contextRef="#ctx0" brushRef="#br0" timeOffset="3453.44">1388 0,'-12'16,"0"0,0 1,2 1,0 0,1 0,1 0,1 1,1 1,0-1,1 1,-23 138,-6 50,6-27,23-162</inkml:trace>
  <inkml:trace contextRef="#ctx0" brushRef="#br0" timeOffset="4335.056">1501 762,'1'-14,"0"0,1 1,1-1,0 0,1 1,0 0,1 0,1 0,0 1,0-1,1 2,1-1,0 1,1 0,0 0,0 1,1 1,3-3,35-37,90-70,-137 118,-1 1,1-1,0 0,0 1,0-1,-1 1,1-1,0 1,0-1,0 1,0 0,0 0,0-1,0 1,0 0,0 0,0 0,0 0,0 0,0 0,0 0,0 0,0 1,0-1,0 0,0 0,0 1,0-1,-1 1,1-1,0 1,0-1,0 1,0 0,-1-1,1 1,0 0,-1-1,1 1,0 0,-1 0,1 0,-1 0,0 0,1-1,-1 1,1 0,-1 0,0 0,0 0,0 0,0 0,0 0,0 0,0 0,0 0,0 0,0 1,-7 61,-14 85,21-147,0 1,0-1,-1 0,1 0,0 1,0-1,0 0,0 0,1 1,-1-1,0 0,0 0,1 0,-1 1,1-1,-1 0,1 0,-1 0,1 0,0 0,0 0,-1 0,1 0,0 0,0 0,0 0,0-1,0 1,0 0,0-1,0 1,1-1,-1 1,0-1,0 1,0-1,1 0,-1 0,0 1,0-1,1 0,-1 0,0 0,0 0,1-1,-1 1,0 0,0 0,0-1,1 0,57-34,86-82,-143 115,0 1,-1 0,1 0,0 0,0 0,0 0,0 0,0 0,0 1,0-1,0 1,0-1,0 1,0 0,0 0,0 0,1 0,-1 0,0 0,0 1,0-1,0 1,0 0,0-1,0 1,0 0,0 0,-1 0,1 0,0 1,0-1,-1 0,1 1,-1-1,1 1,-1-1,0 1,1 0,-1 0,0 0,0-1,0 1,-1 0,1 0,0 0,-1 0,1 2,2 7,0 1,0 0,-1 0,-1-1,0 1,0 0,-1 0,-1 0,0 0,-1 0,0 0,0 0,-2 1,-3 23,10 37,3-54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45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0,'-5'15,"-6"8,-2 7,-2-3,-5-1,2 0,-1 0,-3 1,-1 1,-2-1,-2 1,4 1,1-6,4-1,5-4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8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29,'5'0,"6"0,7 0,4 0,4 0,1 0,3 0,-1 0,0-5,1-1,-2 0,1 1,0 1,-1 2,-5 1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29,'33'0,"17"-5,4-2,-3 1,-4 1,-6 2,-10 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5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58,'-4'7,"0"0,0 1,1-1,0 1,0 0,1-1,0 1,0 0,1 0,0 1,1-1,-1 0,2 0,0 6,-2 2,-27 280,2-135,2-61,21-93,0-8</inkml:trace>
  <inkml:trace contextRef="#ctx0" brushRef="#br0" timeOffset="387.268">1 30,'10'0,"7"0,6 0,4 0,3 0,0 0,0-5,0-1,-1 0,0 1,0 1,0 2,-1 1,0 1,0 0,0 0,0 0,-4 0</inkml:trace>
  <inkml:trace contextRef="#ctx0" brushRef="#br0" timeOffset="2105.224">85 396,'10'0,"8"0,5-4,4-3,2 1,1 2,1 0,-1 2,-1 1,-5 5,-1 2,-6 1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5,'-17'0,"-1"-2,0 0,0 1,0 2,0 0,0 0,0 2,0 0,0 1,1 1,-1 1,1 0,1 1,-1 1,1 0,1 2,-1 0,-5 5,4 5,1 0,1 0,1 2,1-1,1 2,0 0,2 0,1 1,1 0,1 1,1 0,1 0,1 0,2 1,0-1,1 1,2-1,1 1,3 14,-3-26,0 1,1-1,1-1,0 1,1 0,0-1,1 0,0 0,1-1,1 0,0 0,0-1,2 0,-1 0,1-1,0 0,9 5,-12-11,1-1,-1-1,0 1,1-1,0 0,-1-1,1 0,0 0,0-1,0 0,0 0,-1-1,1 0,0 0,0-1,-1 0,1 0,-1-1,0 0,1 0,-2-1,1 0,0 0,-1-1,1 1,-1-1,-1-1,1 1,-1-1,0 0,0 0,0-1,-1 1,0-1,0 0,-1 0,0 0,0-1,-1 1,0-1,1-7,0 6,-1 0,0 0,0 0,-1-1,0 1,-1 0,0-1,0 1,-1-1,0 1,-1 0,0 0,0 0,-1 0,0 0,-1 0,0 1,0-1,-1 1,0 0,0 1,-1-1,-4-4,6 7,0-1,-1 1,1 0,-1 0,0 0,-1 0,1 1,-1 0,0 0,0 1,0-1,0 1,-1 1,1-1,-1 1,0 0,1 0,-1 1,0 0,0 1,0-1,0 1,0 0,0 1,0 0,0 0,0 0,1 1,-1 0,0 1,1-1,-1 1,1 0,-2 2,-46 68,44-48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262 111,'-26'14,"0"3,1 0,1 1,1 1,1 1,-16 20,29-31,1 1,1 1,-1-1,2 1,0 0,0 1,1 0,0 0,1 0,1 0,0 1,0-1,1 1,1 0,0-1,1 1,0 1,1-7,1 0,0-1,0 1,0-1,1 0,0 0,0 0,1 0,0 0,0-1,0 0,0 0,1 0,0 0,0 0,0-1,1 0,-1 0,1-1,0 0,0 0,0 0,1 0,-1-1,1 0,-1-1,1 1,0-1,-1-1,1 1,0-1,0 0,-1 0,1-1,0 0,0-1,-1 1,1-1,-1 0,0-1,1 1,-1-1,0-1,-1 1,1-1,0 0,-1 0,4-4,7-9,0-1,-2-1,0 0,0 0,-2-2,-1 0,0 0,-2-1,0 0,-1 0,-2-1,0 0,1-17,-4 26,-1 1,0-1,-1 1,-1-1,0 0,-1 1,0-1,-1 1,-3-11,4 19,-1 0,1-1,-1 1,0 0,0 0,-1 0,1 0,-1 0,0 1,-1-1,1 1,-1 0,0 0,0 0,0 0,0 1,-1 0,1 0,-1 0,0 0,0 1,0-1,0 2,-6-3,4 4,0 0,0 1,0 0,0 0,0 1,1-1,-1 1,0 1,1-1,-1 1,1 1,0-1,0 1,0 0,1 0,-1 1,1-1,0 1,0 0,1 1,0-1,-3 4,-12 17</inkml:trace>
  <inkml:trace contextRef="#ctx0" brushRef="#br0" timeOffset="762.437">771 111,'-24'29,"1"1,2 1,1 1,2 1,1 1,1 0,-9 33,-62 226,182-488,120-214,-222 429,0 1,1 0,1 0,1 1,1-1,1 1,1 0,1 0,0-1,2 1,1 0,0-1,3 6,0-13,1-1,0 0,1-1,1 0,0 0,0-1,1 0,0 0,1-1,0 0,1-1,0-1,0 0,1 0,0-1,4 1,-12-6,0 0,0 0,0 0,0 0,1-1,-1 0,0 0,1 0,-1-1,0 0,1 0,-1 0,1 0,-1-1,0 0,1 0,-1-1,0 0,0 1,0-2,0 1,0-1,0 1,-1-1,1 0,-1-1,0 1,0-1,0 0,-1 0,1 0,1-4,8-9,0-1,-2 0,0 0,-2-2,0 1,-1-1,5-16,30-188,-41 197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25.62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29,'81'-1,"936"2,-534 10,-288 4,0-9,37-10,160-24,-88 11,16 5,-258 24,-56-6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27.5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1 397,'276'-101,"-240"95,0 0,0 2,1 2,-1 2,1 1,0 1,55 1,190-2,-84 26,518-27,-475-11,-61-4,0 8,42 10,-32-1,600-2,-422-29,-274 30,134-12,98-24,-55 12,100-11,234-23,-230 35,88-12,160 25,-136 7,-74-26,798 28,-1023 35,-122-17,93 14,126-3,-169-29,171 11,-135 2,1-6,62-9,-58 1,-134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2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49 614,'-6'9,"0"0,1 0,0 0,0 1,1-1,0 1,1 0,0 0,1 1,0-1,-1 10,3-16,0 0,0 0,0 0,0 0,0 0,1 0,0 0,0-1,0 1,0 0,1 0,0-1,-1 1,1-1,1 1,-1-1,0 0,1 0,-1 0,1 0,0 0,0 0,0-1,1 0,-1 1,0-1,1-1,0 1,-1 0,1-1,0 0,0 1,2-1,0 0,0 0,-1-1,1 1,0-1,0 0,0-1,0 1,0-1,0-1,-1 1,1-1,-1 0,1 0,-1 0,1-1,-1 0,0 0,0 0,-1-1,1 1,-1-1,1 0,-1-1,0 0,7-8,1 0,-2-2,0 1,-1-1,-1 0,0-1,5-15,10-33,-3-1,-3-1,-3 0,-3-1,-2-15,-14-56,4 132,0 0,-1 0,1 0,-1 0,0 0,-1 0,1 1,-1-1,0 1,-1 0,1 0,-1 0,0 0,0 1,-1-1,1 1,-1 0,0 1,0-1,0 1,-1 0,2 1,1 1,0 0,-1 1,1-1,-1 1,1-1,-1 1,1 0,-1 0,1 0,-1 1,1 0,-1-1,1 1,-1 0,1 0,0 1,-1-1,1 1,0 0,0 0,0 0,1 0,-1 0,0 0,1 1,-3 2,-51 82,50-70,0 0,1 1,1-1,1 1,0 0,2 0,0 0,1 0,0 0,2 0,0 0,1 0,0 0,2-1,0 1,1-1,1 0,1-1,0 0,1 0,0-1,12 14,-6-16,1 0,0-1,1-1,0-1,0 0,2-1,-1-1,1-1,0 0,0-2,1 0,-1-1,1-1,0-1,0 0,0-2,1 0,7-2,9-2,0 0,-1-3,0-1,30-11,-42 12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29.02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2363 86,'2'-2,"-1"1,1-1,-1 0,0 1,1-1,-1 0,0 0,0 0,-1 0,1 0,0 0,-1 0,1 0,-1 0,1 0,-1 0,0 0,0-1,0 1,0 0,0 0,-1 0,1 0,-1 0,1 0,-1 0,0 0,0 0,0 0,0 0,0 0,0 0,0 1,-1-1,1 0,-1 1,1-1,-1 1,0 0,1-1,-1 1,0 0,0 0,0 0,0 0,0 1,0-1,0 0,0 1,0-1,0 1,0 0,0 0,-1 0,1 0,0 0,0 0,0 1,0-1,0 1,0-1,-1 1,-143 23,-53 6,-133-48,209 8,0 5,-54 7,34 0,-551 27,450-1,116-5,128-23,0 1,-1-1,1 1,0-1,-1 1,1 0,0-1,0 1,0-1,-1 1,1 0,0-1,0 1,0 0,0-1,0 1,0-1,1 1,-1 0,0-1,0 1,0-1,0 1,1 0,-1-1,0 1,1-1,-1 1,0-1,1 1,-1-1,1 1,-1-1,1 1,-1-1,1 0,-1 1,1-1,-1 0,1 1,-1-1,1 0,0 0,-1 0,1 1,-1-1,1 0,0 0,-1 0,1 0,0 0,-1 0,1 0,0 0,17 5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3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1,'-10'19,"-8"11,-5 6,-4 1,-2-1,-2-2,1-1,1-3,-1-5,1-3,0 0,6-3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34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272 333,'5'-19,"1"0,0 0,2 0,0 1,2 0,-1 1,2 0,0 0,2 1,-1 1,2 0,0 1,6-4,47-17,-65 34,0 1,0-1,0 1,0-1,0 1,0 0,0 0,0 0,1 0,-1 0,0 0,0 0,0 1,0-1,0 1,0-1,0 1,0 0,0 0,-1 0,1 0,0 0,0 0,-1 1,1-1,-1 1,1-1,-1 1,0-1,1 1,-1 0,0-1,0 1,0 1,13 145,43 268,-19-140,-28-71,-10-204,0 0,0 0,0 0,0 1,0-1,-1 0,1 0,0 0,0 0,-1 0,1 0,-1 0,1 0,-1 0,1 0,-1 0,0 0,1 0,-1 0,0 0,0-1,0 1,0 0,0 0,0-1,0 1,0-1,0 1,0-1,0 1,0-1,0 0,0 1,0-1,0 0,0 0,-1 0,1 0,0 0,0 0,0 0,0 0,0-1,0 1,0 0,-1-1,1 1,0-1,0 1,-59-35,44 24,-14-7,0 1,-2 2,0 1,-1 1,0 2,-1 1,0 2,0 1,-1 2,0 1,-5 2,26 2,0 1,0 0,0 1,0 0,0 1,0 1,1 1,-7 2,1 3</inkml:trace>
  <inkml:trace contextRef="#ctx0" brushRef="#br0" timeOffset="4099.923">102 700,'34'0,"-1"-2,1-2,-1-1,0-1,0-2,0-1,-1-1,-1-2,0-1,-1-2,0-1,9-8,100-72,-137 94,-1 1,0 0,0 0,1 1,-1-1,1 0,-1 0,1 1,-1-1,1 1,0-1,-1 1,1 0,-1-1,1 1,0 0,-1 0,1 0,0 1,-1-1,1 0,-1 0,1 1,0-1,-1 1,1 0,-1-1,1 1,-1 0,0 0,1 0,-1 0,0 0,0 0,1 0,-1 0,0 1,0-1,0 0,0 1,-1-1,1 1,0-1,-1 1,1-1,-1 1,1 0,17 64,-18-58,1-1,0 0,0 0,1 0,0-1,0 1,0 0,1-1,0 1,1-1,-1 0,1 0,0 0,1-1,-1 1,1-1,2 2,31 0,-18-10</inkml:trace>
  <inkml:trace contextRef="#ctx0" brushRef="#br0" timeOffset="4379.107">1146 813,'0'24,"-4"8,-3 3,1 1,2-1,0-2,2-2,1-1,-5-5,0-8</inkml:trace>
  <inkml:trace contextRef="#ctx0" brushRef="#br0" timeOffset="4633.251">1062 192,'0'0</inkml:trace>
  <inkml:trace contextRef="#ctx0" brushRef="#br0" timeOffset="4963.275">1316 1096,'14'-90,"3"2,5 0,29-76,-26 117,-24 47,0-1,-1 1,1-1,0 1,0-1,-1 1,1 0,0 0,0-1,0 1,-1 0,1 0,0 0,0 0,0 0,-1 0,1 0,0 0,0 0,0 0,0 0,-1 1,1-1,0 0,0 1,-1-1,1 0,0 1,0-1,-1 1,1-1,-1 1,1 0,0-1,-1 1,1-1,-1 1,1 0,-1 0,0-1,1 1,-1 0,0 0,1-1,-1 1,0 0,0 0,0 0,0-1,1 1,-1 0,-1 0,1 0,0 0,0-1,0 1,0 0,-1 0,16 93,-16-86,0-1,1 1,0 0,1-1,-1 1,1 0,1-1,-1 1,1-1,1 1,0-1,0 0,0 0,0 0,1 0,1-1,-1 0,1 0,0 0,0 0,0-1,1 1,0-1,0-1,1 1,-1-1,1 0,0-1,0 0,-2-1,0-2,0 1,0 0,0-1,0 0,0 0,0-1,0 1,-1-1,1 0,0 0,0-1,-1 0,1 1,0-1,-1-1,0 1,0-1,1 0,-1 0,-1 0,1 0,0-1,-1 1,0-1,2-2,70-113,-3-57,-64 155</inkml:trace>
  <inkml:trace contextRef="#ctx0" brushRef="#br0" timeOffset="5397.5">2163 616,'-18'12,"0"-2,0 1,0 0,1 1,1 1,0 1,1 0,0 1,1 1,0 0,2 1,0 0,1 1,1 0,0 1,1 0,2 0,-6 20,12-35,0 0,0 0,1 0,0 0,0 0,0 0,0 0,0 0,1 0,0 0,0 0,0-1,0 1,1 0,-1 0,1-1,0 1,0-1,0 0,1 1,-1-1,1 0,-1 0,1 0,0-1,1 1,-1-1,0 0,1 0,-1 0,1 0,-1 0,1-1,0 1,2-1,11 1,1-1,-1-1,1-1,-1 0,0-1,1-1,-1-1,0 0,-1-1,1-1,-1-1,0 0,0-1,-1 0,0-2,-1 0,0 0,0-1,-1-1,-1 0,0-1,-1 0,0-1,-1 0,8-15,12-14,-2-1,-1-1,-3-2,-2 0,-1-2,-3 0,-3-1,-1 0,0-15,-11 43,-1 0,-1 0,-1 0,0-1,-2 1,-1 1,-1-1,-2-7,4 21,0 0,-1 1,1-1,-1 0,-1 1,0 0,0 0,0 0,-1 0,0 0,0 1,0 0,-1 0,0 1,0 0,-1 0,0 0,1 0,-2 1,1 1,0-1,-1 1,-6-2,1 4,1 2,-1-1,1 1,-1 1,1 0,0 1,0 1,0 0,0 0,1 1,-1 0,1 1,1 0,-1 1,1 1,0-1,1 1,-1 1,2 0,-1 0,1 1,1 0,0 0,0 1,1 0,-1 2,-4 5,0 1,1 0,1 0,0 1,2 1,0-1,1 1,2 0,0 0,1 1,1-1,1 1,1 0,1-1,1 1,0-1,2 0,1 1,0-2,1 1,2-1,0 0,9 16,-3-14,1-1,1 0,0-1,2 0,0-2,1 0,1-1,1-1,0-1,1-1,1-1,0-1,14 6,23 5,1-1,1-4,0-2,60 7,50-4,-131-18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42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3 300,'-1'-3,"1"0,-1 1,1-1,0 0,0 0,0 0,0 1,0-1,1 0,-1 0,1 1,0-1,0 0,0 1,0-1,0 0,0 1,1-1,-1 1,1 0,0 0,0 0,-1-1,1 2,1-1,-1 0,0 0,3-1,-3 0,129-129,-131 131,0 0,1 0,-1 1,1-1,-1 1,1-1,-1 0,1 1,-1-1,1 1,-1-1,1 1,-1-1,1 1,0 0,-1-1,1 1,0 0,0-1,-1 1,1 0,0 0,0 0,-1 0,1 0,0 0,0 0,-1 0,1 0,0 0,0 0,-1 0,1 0,0 1,0-1,-1 0,1 0,0 1,-1-1,1 1,0-1,-1 1,1-1,-1 1,1-1,-1 1,1-1,-1 1,1 0,-1-1,0 1,1 0,-1 0,14 46,-12-34,75 279,-27-123,-10-13,-40-155,0-1,0 1,0-1,0 1,0-1,0 1,0-1,0 1,1 0,-1-1,0 1,0-1,0 1,1-1,-1 1,0-1,1 0,-1 1,0-1,1 1,-1-1,1 0,-1 1,0-1,1 0,-1 1,1-1,-1 0,1 0,-1 1,1-1,-1 0,1 0,0 0,-1 0,1 0,-1 0,1 0,-1 0,1 0,-1 0,1 0,0 0,-1 0,1 0,-1 0,1-1,-1 1,1 0,-1 0,1-1,-1 1,0 0,1-1,-1 1,1 0,-1-1,0 1,1-1,-1 1,0-1,1 1,-1-1,0 1,0-1,1 1,-1-1,0 1,0-1,16-38,-16 37,116-374,-33 93,-81 274,-2 6,0 0,0 0,0 0,1 0,-1 0,1 0,0 0,0 0,0 0,1 1,-1-1,0 0,1 1,0-1,0 1,-1 0,1 0,1-1,-1 1,0 0,0 1,1-1,-1 0,3 0,3 3</inkml:trace>
  <inkml:trace contextRef="#ctx0" brushRef="#br0" timeOffset="2657.98">765 611,'-1'0,"1"0,-1-1,1 1,0-1,-1 1,1-1,0 1,0-1,-1 1,1-1,0 1,0-1,0 0,0 1,0-1,0 1,0-1,0 1,0-1,0 0,0 1,0-1,0 1,0-1,0 1,0-1,1 1,-1-1,0 1,0-1,1 1,-1-1,0 1,1-1,-1 1,1-1,-1 1,1 0,-1-1,0 1,1 0,-1-1,1 1,-1 0,1 0,0-1,-1 1,1 0,-1 0,1 0,-1 0,1 0,0 0,-1 0,1 0,-1 0,1 0,-1 0,1 0,39-6,-39 6,2 0,64 2,-66-2,1 0,-1 0,1 0,-1 0,1 0,-1 1,1-1,-1 1,1-1,-1 1,0 0,1-1,-1 1,0 0,0 0,0 0,1 0,-1 0,0 0,0 0,0 0,-1 0,1 1,0-1,0 0,-1 1,1-1,0 0,-1 1,1-1,-1 1,0-1,0 1,1-1,-1 1,0-1,0 1,0-1,-1 1,1 0,-58 70,41-57,-13 12,23-22,1 0,-1 0,1 0,0 1,1 0,-1 1,1-1,0 1,1 0,-1 0,2 0,-1 1,1-1,-2 7,5-12,0 0,0 0,0 0,0 0,0 0,1 0,-1 0,1 0,-1 0,1 0,0 0,0 0,0 0,0-1,0 1,0 0,0-1,0 1,1 0,-1-1,1 0,-1 1,1-1,0 0,-1 0,1 0,0 0,0 0,0 0,0 0,0-1,0 1,0-1,0 1,0-1,0 0,2 0,79 2,39-41,-100 30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46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17,'16'9,"0"-1,0 0,1-1,0-1,0-1,1 0,0-1,15 1,364-5,1379-1,-1247-27,-145 2,431 24,-682-15,-116 20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47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0,'-5'5,"-6"6,-2 7,2-6,8-8,8-11,4-8,1 2,-7 4,-3 9,-3 4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47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1,'0'4,"-5"3,-2 4,-4 0,0 4,6-2,4-7,8-5,1-7,6-3,-1-4,3-1,-7 3,-9 7,-9 6,-4 6,1 2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06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1,'-10'33,"-3"17,1 4,2-3,3-4,8-6,3-5,2-9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05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1,'-9'56,"2"0,3 1,2 0,3-1,2 7,17 71,8 124,-30-118,2-117</inkml:trace>
  <inkml:trace contextRef="#ctx0" brushRef="#br0" timeOffset="330.584">474 171,'-58'71,"-4"-3,-3-2,-3-3,-44 30,63-50,49-43,-1 1,0 0,0-1,0 1,1 0,-1 0,0 0,1-1,-1 1,1 0,-1 0,1 0,-1 0,1 0,0 0,0 0,-1 0,1 0,0 0,0 1,0-1,0 0,0 0,0 0,0 0,0 0,1 0,-1 0,0 0,1 0,-1 0,1 0,-1 0,1 0,-1 0,1 0,0-1,-1 1,1 0,0 0,0-1,-1 1,1 0,0-1,0 1,0-1,0 1,0-1,0 1,0-1,0 0,0 1,0-1,0 0,0 0,1 0,143 8,-132-10,1 0,0 2,-1-1,1 2,0 0,-1 0,1 2,-1-1,1 2,-1 0,0 0,-1 1,1 1,2 1,74 81,-76-69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04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1,'32'87,"-22"-44,-2 0,-2 1,-2 0,-1 0,-3 0,-4 29,2 9,2-50,2-8,-1 0,-1 0,0 0,-2 0,-1 0,-1 0,-2-1,0 0,-1 0,-1 0,-1-1,-1 0,-1-1,-5 7,-18-2,20-23</inkml:trace>
  <inkml:trace contextRef="#ctx0" brushRef="#br0" timeOffset="551.413">578 170,'-291'250,"263"-224,-33 48,61-70,0 0,1 1,0-1,0 0,0 0,1 0,-1 0,1-1,0 1,0 0,0-1,1 1,-1-1,1 0,0 1,0-1,0-1,0 1,0 0,1-1,-1 1,1-1,0 0,0 0,13 11,15 17,75 48,-91-71,-12-7,0 0,-1 1,1 0,-1-1,1 1,-1 0,1 1,-1-1,1 1,-1-1,0 1,0 0,0 0,0 1,0-1,0 0,-1 1,1 0,-1 0,0-1,0 1,0 1,0-1,0 0,-1 0,1 1,-1-1,0 1,0-1,0 1,-1-1,1 1,-1 0,0-1,0 2,-4 1</inkml:trace>
  <inkml:trace contextRef="#ctx0" brushRef="#br0" timeOffset="1017.003">719 763,'13'-8,"0"0,0 0,1 1,0 1,0 0,1 1,0 0,0 1,0 1,0 1,1 0,-14 1,0 1,0 0,0 0,0 0,0 0,0 1,0-1,0 1,0-1,0 1,0-1,0 1,0 0,0 0,0 0,-1 0,1 0,0 1,-1-1,1 0,-1 1,0-1,1 1,-1 0,0-1,0 1,0 0,0 0,0-1,0 1,0 0,-1 0,1 0,-1 0,1 0,-1 0,0 0,0 0,0 0,0 0,0 1,-1 3,0 1,0-1,0 0,-1 0,0 0,0 0,-1 0,0 0,0 0,0-1,0 1,-1-1,0 0,-106 90,109-95,0 0,1 1,-1-1,1 0,-1 1,1-1,-1 1,1-1,-1 1,1-1,-1 1,1-1,0 1,-1-1,1 1,0 0,0-1,-1 1,1 0,0-1,0 1,0 0,0-1,0 1,-1 0,1-1,1 1,-1 0,0-1,0 1,0 0,0-1,0 1,1 0,-1-1,0 1,0-1,1 1,-1-1,1 1,-1 0,0-1,1 1,-1-1,1 1,-1-1,1 0,-1 1,1-1,0 0,-1 1,1-1,-1 0,1 1,0-1,-1 0,1 0,0 0,-1 0,1 0,0 0,-1 0,45 1,102-26,-121 24</inkml:trace>
  <inkml:trace contextRef="#ctx0" brushRef="#br0" timeOffset="1267.132">1228 537,'33'-5,"17"-1,4-5,-3 0,-4 1,-7 3,-4-2,-3 0,-4 1,-6 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07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256 452,'21'290,"16"209,-39-240,-9-201,5-34</inkml:trace>
  <inkml:trace contextRef="#ctx0" brushRef="#br0" timeOffset="281.551">1 508,'37'-45,"1"2,2 1,2 2,2 2,2 2,1 2,3 1,84-25,-129 57,-1 0,1 0,-1 1,1 0,-1-1,1 2,0-1,-1 0,1 1,-1 0,1 0,-1 0,0 1,0-1,1 1,-1 0,0 0,0 1,-1-1,1 1,0 0,-1 0,0 0,1 0,-1 0,-1 1,1 0,0-1,-1 1,1 1,4 16,0 1,-1-1,-2 1,0-1,-1 1,-1 0,-2 1,0-1,-1 0,-3 15,-1-2,-2 0,-2-1,-1 0,-2-1,-1 0,-1 0,-2-2,-2 0,0-1,-2 0,-1-2,-1-1,-2 0,-1-2,0 0,-4 0,-58 38,63-50</inkml:trace>
  <inkml:trace contextRef="#ctx0" brushRef="#br0" timeOffset="850.539">538 1525,'57'-43,"-1"-2,-3-2,-1-3,-3-2,-2-2,13-21,-50 60,0-1,-1 0,-1 0,0 0,-1-1,-1-1,0 1,-2-1,0 1,-1-1,0-2,-3 15,0 0,-1 0,1-1,-1 1,-1 0,1 0,0 0,-1 0,0 0,0 1,-1-1,1 1,-1-1,0 1,0 0,-1 0,1 0,-1 0,0 1,0-1,0 1,0 0,-1 0,1 1,-1-1,1 1,-1 0,0 0,0 1,0-1,0 1,0 0,-1 0,1 1,0 0,0 0,0 0,-1 0,0 1,-1 2,0 0,0 0,0 0,1 1,0 0,-1 1,1-1,1 1,-1 0,1 0,0 1,0 0,0 0,1 0,0 0,0 1,1 0,-1-1,1 1,1 0,-1 2,1-4,1 0,0-1,0 1,0 0,0-1,1 1,0 0,0 0,0-1,0 1,1 0,0 0,0-1,0 1,1-1,-1 1,1-1,0 1,0-1,1 0,-1 0,1 0,0 0,0-1,0 1,1-1,-1 0,1 1,0-2,0 1,0 0,0-1,4 2,3 0,0-1,1-1,-1 0,0 0,1-1,-1 0,1-1,-1-1,10-1,-14 1,0-1,1 1,-1 1,1-1,-1 1,0 1,1-1,-1 1,1 1,-1-1,0 1,0 0,0 1,0 0,0 0,0 0,-1 1,0 0,0 0,0 1,0-1,4 5,-6 0,-1 0,0 0,0 0,-1 0,0 0,0 1,-1-1,0 1,-1-1,0 0,0 1,-1-1,-1 1,1-1,-2 0,1 1,-1-1,0-1,-3 6,-9 44,13-46</inkml:trace>
  <inkml:trace contextRef="#ctx0" brushRef="#br0" timeOffset="4216.314">3727 481,'-7'25,"2"-8,0 1,1-1,1 1,1 0,0 0,2 0,0 1,1 5,-1-22,0 1,1-1,-1 0,1 1,-1-1,1 0,0 1,0-1,0 0,0 0,0 0,1 0,-1 0,1 0,-1 0,1 0,-1 0,1-1,0 1,0-1,0 0,0 1,0-1,0 0,1 0,-1 0,0 0,0-1,1 1,-1 0,0-1,1 0,-1 0,1 1,-1-2,1 1,-1 0,0 0,1-1,-1 1,0-1,1 0,-1 1,0-1,0 0,0-1,1 1,-1 0,0-1,-1 1,3-2,7-7,0-1,0 0,-2 0,1-1,-1 0,-1-1,0 0,-1 0,0-1,-1 0,4-13,8-14,34-46,-51 87,1-1,-1 1,1 0,0 0,-1 0,1 1,-1-1,1 0,0 1,-1-1,1 1,-1-1,1 1,-1 0,0-1,1 1,-1 0,0 0,1 0,-1 0,0 0,0 1,0-1,0 0,0 0,0 1,0-1,0 1,-1-1,1 0,0 1,-1 0,0-1,1 1,-1-1,0 1,1-1,-1 1,0 0,0-1,0 1,-1-1,1 1,0 0,-1-1,3 7,34 255,-28-190,9 57,-6 1,-5 0,-6 0,-16 119,13-226,-2-1,0-1,-2 1,-1-1,0 0,-2 0,0-1,-2-1,0 1,-1-2,-1 0,-7 6,20-21,-1-2,0 1,0 0,0 0,-1-1,1 1,0-1,-1 0,0 1,0-1,0 0,0-1,0 1,0 0,0-1,0 0,0 0,-1 0,1 0,0 0,-1-1,1 0,-1 1,1-1,-1 0,1-1,-1 1,1-1,0 1,-1-1,1 0,0 0,-1-1,1 1,0-1,0 1,0-1,0 0,1 0,-1 0,0-1,0 0,-5-18,1 1,1-1,1 0,0-1,2 1,1-1,0 1,2-1,0 0,2 0,0 1,2-1,1-4,-2 5,10-76,5 1,5 1,24-64,-35 121</inkml:trace>
  <inkml:trace contextRef="#ctx0" brushRef="#br0" timeOffset="1816.829">2288 847,'0'34,"5"15,1 5,5-7,0-12</inkml:trace>
  <inkml:trace contextRef="#ctx0" brushRef="#br0" timeOffset="1966.512">2288 594,'0'0</inkml:trace>
  <inkml:trace contextRef="#ctx0" brushRef="#br0" timeOffset="2261.414">2655 678,'-20'26,"-2"1,1 0,2 2,1 0,1 1,1 0,2 1,-2 10,14-37,1 0,0 0,0 1,1-1,-1 0,1 0,0 1,0-1,0 0,1 0,-1 0,1 1,0-1,0 0,1 0,-1 0,1 0,0 0,0-1,0 1,0 0,1-1,-1 0,1 0,0 1,0-1,0-1,1 1,-1 0,1-1,-1 0,1 0,0 0,0 0,0-1,0 1,0-1,0 0,0 0,0-1,1 1,-1-1,0 0,3 0,3 0,0-1,0 0,0-1,0 0,0 0,0-1,0-1,-1 0,0 0,0 0,0-1,0-1,-1 1,0-2,0 1,0-1,-1 0,0 0,0-1,-1 0,0 0,0-1,-1 0,0 0,-1 0,0 0,0-1,-1 1,0-1,-1 0,0 0,-1 0,0 0,0 0,-1-1,0 1,-2-5,2 10,-1-1,0 1,0 0,0-1,-1 1,0 0,0 0,0 0,-1 0,1 1,-1-1,0 0,-1 1,1 0,-1 0,0 0,0 0,0 1,0 0,-1-1,1 1,-1 1,0-1,0 1,0 0,0 0,0 0,-1 1,1 0,0 0,-1 0,1 0,-1 1,1 0,0 0,-1 1,1 0,-1-1,1 2,0-1,0 1,-1 0,1 0,0 0,1 0,-1 1,0 0,1 0,-28 25,21-14</inkml:trace>
  <inkml:trace contextRef="#ctx0" brushRef="#br0" timeOffset="3380.44">3276 508,'-58'21,"-120"57,176-78,1 1,-1-1,1 0,-1 1,1-1,0 1,-1 0,1-1,0 1,-1 0,1 0,0 0,0 0,0 0,0 0,0 0,0 0,0 0,0 1,0-1,0 0,1 1,-1-1,1 0,-1 1,1-1,-1 1,1-1,0 1,0-1,-1 1,1-1,0 1,0-1,1 1,-1-1,0 1,0-1,1 1,-1-1,1 1,0-1,-1 0,1 1,0-1,0 0,-1 0,1 1,0-1,0 0,0 0,1 0,62 21,34 17,-96-38,1 1,0 0,0 0,-1 1,0-1,1 1,-1-1,0 1,0-1,0 1,-1 0,1 0,-1 0,1 0,-1 0,0 0,0 1,0-1,-1 0,1 1,-1-1,0 0,0 1,0-1,0 0,0 1,-1-1,0 1,-2 4,-1-1,-1 1,1-1,-1 0,-1 0,1 0,-1-1,0 0,0 0,-1 0,0-1,0 0,0 0,-1-1,1 0,-1 0,0 0,0-1,-1-1,1 0,-1 0,1 0,-1-1,1 0,-1-1,0 0,-1 0,-15 2</inkml:trace>
  <inkml:trace contextRef="#ctx0" brushRef="#br0" timeOffset="3715.231">3501 1,'-18'75,"3"1,4 0,3 1,2 49,37 181,-31-307,1 21,-1-1,0 1,-2 0,-1-1,0 1,-1-1,-3 4,7-18,2-4</inkml:trace>
  <inkml:trace contextRef="#ctx0" brushRef="#br0" timeOffset="1247.967">1384 1158,'2'3,"0"1,0-1,0 1,0-1,1 0,-1 0,1 0,0 0,0-1,0 1,0-1,0 1,1-1,-1 0,1 0,-1-1,1 1,0-1,-1 0,1 0,0 0,0 0,0-1,0 1,0-1,0 0,0-1,0 1,0 0,0-1,0 0,-1 0,1 0,0-1,0 1,-1-1,1 0,-1 0,0 0,1 0,-1-1,0 1,1-2,4-3,-1 0,0 0,-1-1,0 0,0 0,0 0,-1-1,-1 0,1 0,-1 0,-1-1,0 1,0-1,-1 0,0 0,0 1,-2-1,1-1,-1 1,0 0,-1 0,0 0,-1 1,0-1,-2-6,3 14,-1-1,1 1,0-1,-1 1,0 0,1 0,-1 0,0 0,0 0,0 0,0 0,0 0,-1 1,1-1,-1 1,1 0,-1 0,1 0,-1 0,0 0,1 0,-1 1,0-1,1 1,-1 0,0 0,0 0,0 0,1 0,-1 1,0-1,1 1,-1 0,0 0,1 0,-1 0,1 0,-1 0,-1 2,-86 69,82-61,0 0,1 1,0 1,1-1,0 1,1 0,0 0,2 0,-1 1,1 0,1-1,1 1,0 0,1 0,0 0,1 6,0-15,1-1,-1 0,1 0,0 0,0 0,1 0,-1 0,1 0,0-1,0 1,0-1,0 0,0 0,1 0,-1 0,1-1,0 1,0-1,0 0,0 0,0 0,1-1,-1 1,0-1,1 0,-1-1,1 1,-1-1,1 0,-1 0,1 0,-1 0,1-1,-1 0,1 0,-1 0,0 0,2-2,20-1</inkml:trace>
  <inkml:trace contextRef="#ctx0" brushRef="#br0" timeOffset="1582.796">1808 847,'99'272,"-100"-270,1 0,0 0,0 0,0 0,0 0,1 0,-1 0,0 0,1 0,0 0,-1 0,1 0,0 0,0 0,0-1,0 1,0 0,0-1,1 1,-1-1,1 1,-1-1,1 0,-1 1,1-1,0 0,-1 0,1 0,0 0,0-1,0 1,0 0,0-1,0 1,0-1,0 0,0 0,0 1,0-1,0-1,0 1,0 0,0 0,0-1,0 1,0-1,0 0,0 0,0 1,1-2,33-94,-31 74,39-181,-27 148,-11 30</inkml:trace>
  <inkml:trace contextRef="#ctx0" brushRef="#br0" timeOffset="6599.334">1498 1242,'4'0,"7"0,7 0,4 0,3 0,3 0,1 0,1 0,-6 5,-6 2</inkml:trace>
  <inkml:trace contextRef="#ctx0" brushRef="#br0" timeOffset="11868.404">538 2569,'0'40,"3"-1,1 0,2 0,1 0,10 27,-15-57,0-1,1 1,0-1,1 0,-1 0,1-1,1 1,-1-1,2 0,-1 0,1 0,-1-1,2 0,-1 0,1 0,0-1,0 0,0 0,1-1,0 0,0 0,0-1,0 0,0 0,1-1,-1 0,1-1,0 0,-1 0,1-1,0 0,4-1,-3-3,-1-2,0 1,0-1,-1 0,0-1,0 0,-1 0,1-1,-2 0,1 0,-1 0,0-1,-1 0,0 0,0-2,6-7,1-1,-1-1,-1 0,-1 0,-1-1,-1-1,-1 1,1-9,-7 31,1 0,-1-1,1 1,-1-1,0 1,1-1,-1 1,1-1,-1 0,1 1,-1-1,1 1,-1-1,1 0,0 0,-1 1,1-1,-1 0,1 0,0 0,-1 1,1-1,0 0,-1 0,1 0,-1 0,1 0,0 0,-1-1,1 1,0 0,-1 0,1 0,-1-1,1 1,0 0,-1 0,1-1,-1 1,1-1,-1 1,1 0,-1-1,1 1,-1-1,0 1,1-1,-1 1,0-1,1 0,-1 1,0-1,1 0,24 41,67 85,-87-121,-1 0,1 0,0 0,0-1,0 0,0 0,1 0,-1-1,1 1,0-1,0-1,0 1,0-1,0 0,0 0,0-1,0 0,0 0,0 0,0-1,0 0,0 0,5-2,-1-1,0-1,-1-1,0 0,0 0,0-1,-1 0,1-1,-2 0,1 0,-1 0,-1-1,0 0,0 0,0-1,-1 0,-1 0,0 0,0 0,-1-1,0 0,-1 1,0-1,0 0,-2 0,1 0,-1 0,-1 0,0 0,0 0,-2-3,2 9,0-1,0 0,0 1,-1-1,0 1,0-1,0 1,-1 0,0 0,0 0,0 0,0 0,-1 1,0 0,-2-3,-3 5,3 6</inkml:trace>
  <inkml:trace contextRef="#ctx0" brushRef="#br0" timeOffset="12181.632">1667 2766,'30'-30,"-1"-2,-2-1,-1-1,-2-2,-1 0,-2-1,-1-3,-17 36,-1 0,1 0,0-1,-1 0,0 1,0-1,-1 0,1 0,-1 0,0 0,0 0,-1 0,1 0,-1 0,0 0,-1 0,1-1,-1 1,0 0,0 0,0 0,-1 1,0-1,0 0,0 1,-1-1,1 1,-1-1,0 1,0 0,-1 0,1 1,-1-1,0 1,0-1,-3 2,0 0,1 1,-1-1,0 1,0 0,0 1,0 0,0 0,0 1,1-1,-1 2,0-1,0 1,1 0,-1 0,1 0,-1 1,1 0,0 1,0-1,1 1,-1 0,1 1,-1-1,1 1,1 0,-1 0,1 1,0-1,0 1,0 0,1 0,0 0,0 1,1-1,0 1,0-1,0 1,1 0,0 0,0 0,1 0,0-1,0 1,0 0,1 0,0 0,2 4,3 4,1 0,1 0,0 0,1-1,1 0,0-1,0 0,2-1,0 0,0 0,1-2,0 1,1-2,0 0,0 0,1-1,0-1,1-1,-1 0,12 2,7 0,-1-1,2-1,-1-2,0-2,1-1,-1-2,7-1,-24 1,13 0</inkml:trace>
  <inkml:trace contextRef="#ctx0" brushRef="#br0" timeOffset="12999.235">2513 1976,'41'-20,"-1"-2,-1-2,-1-1,-1-2,-1-2,-2-1,1-3,-21 22,0-1,-1-1,-1 0,0-1,0 0,-2 0,1-2,-2 1,0-1,-1 0,-1-1,0 0,-2 0,0 0,0-1,-2 0,0 0,-2 18,-1-1,0 0,1 0,-1 0,0 0,0 0,0 0,0 1,0-1,0 0,0 0,0 0,0 0,0 0,0 0,0 0,0 0,-1 0,1 1,-1-1,1 0,0 0,-1 0,1 1,-1-1,1 0,-1 0,0 1,1-1,-1 0,0 1,0-1,1 1,-1-1,0 1,0-1,0 1,1 0,-1-1,0 1,0 0,0 0,0 0,0 0,0 0,0-1,0 2,0-1,0 0,1 0,-1 0,0 0,0 0,0 1,0-1,0 0,0 1,1-1,-1 1,0-1,0 1,1-1,-1 1,0 0,1-1,-1 1,0 0,1 0,-1-1,1 1,-6 11,1 0,1 0,0 0,1 1,0-1,1 1,0-1,1 1,1 0,0 0,0 0,2 6,55 436,-46-378,11 83,-7 0,-7 3,-8-118,-2 0,-2-1,-2 0,-1 0,-3 0,-2-1,-1-1,-2 0,-10 16,22-52,1 0,-1 1,1-1,-1 0,0 0,-1 0,0 0,0-1,0 1,0-1,-1 0,0-1,0 1,-1-1,1 0,-1 0,1 0,-1-1,-1 0,3-5,0 0,0-1,1 1,-1-1,1 0,0 0,0 0,0 0,0-1,0 0,1 1,0-1,-1 0,1 0,1 0,-1 0,1 0,-1-1,1 1,1 0,-1-1,0-3,0 6,-3-24,1 0,1 0,2 0,0 0,1 0,2 0,3-14,-4 23,12-55,3 0,3 1,3 1,24-50,-46 117,4-9,0 0,0 1,1-1,1 1,0 0,1 1,0-1,0 2,1-1,0 1,1 0,3-1,4-2</inkml:trace>
  <inkml:trace contextRef="#ctx0" brushRef="#br0" timeOffset="13299.052">3360 2173,'-10'14,"2"-1,-1 1,2 1,0 0,1 0,0 0,1 1,1-1,0 1,1 0,1 1,0-1,2 0,0 0,0 1,2 2,-1-16,0 1,0-1,0 0,1 0,0 0,-1 0,1 0,0 0,0 0,1 0,-1-1,0 1,1-1,0 0,0 1,-1-1,1-1,0 1,1 0,-1-1,0 1,0-1,1 0,-1 0,0 0,1-1,-1 1,1-1,-1 0,1 0,-1 0,1 0,-1-1,1 1,1-2,4 1,0-1,1-1,-1 1,0-2,-1 1,1-1,0-1,-1 1,0-2,0 1,-1-1,5-4,-5 2,-1 0,0 0,0-1,-1 1,-1-1,1-1,-1 1,-1 0,0-1,0 0,-1 0,0 0,0 0,-2 0,1 0,-1 0,0 0,-1-1,0 1,-1 0,0 0,-1 1,0-1,0 0,-3-3,4 9,-1-1,0 1,0 0,0-1,-1 2,1-1,-1 0,0 1,0-1,0 1,-1 0,1 1,-1-1,1 1,-1 0,0 0,0 0,0 1,0-1,0 1,0 1,-1-1,1 1,0 0,0 0,-1 0,1 1,0-1,0 1,0 1,-3 0,-11 9</inkml:trace>
  <inkml:trace contextRef="#ctx0" brushRef="#br0" timeOffset="13614.769">3811 2117,'10'24,"12"8,8-1,-1-12,-2-12,1-9,-6-8,0-7,-1-6,-3-4,-5-2,1 0,-3-1,-2 0,-4 1,-2 0,-2 0,-1 6</inkml:trace>
  <inkml:trace contextRef="#ctx0" brushRef="#br0" timeOffset="14000.145">4320 2146,'0'-37,"12"-113,-12 149,0 0,-1 0,2 0,-1 0,0 0,0 0,0 0,0 1,0-1,1 0,-1 0,0 0,1 0,-1 0,1 1,-1-1,1 0,-1 0,1 1,0-1,-1 0,1 1,0-1,0 1,-1-1,1 1,0-1,0 1,0 0,-1-1,1 1,0 0,0-1,0 1,0 0,0 0,0 0,0 0,0 0,0 0,-1 0,1 0,0 0,0 1,0-1,0 0,0 1,0-1,-1 0,1 1,0-1,39 40,-23-21,-14-16,0 0,0-1,0 0,0 0,0 0,1 0,-1 0,0 0,1-1,0 0,-1 0,1 0,0 0,0 0,-1-1,1 0,0 1,0-1,0-1,-1 1,1-1,0 1,0-1,-1 0,1 0,-1-1,1 1,-1-1,1 0,-1 0,0 0,0 0,0 0,0-1,0 1,0-1,-1 0,1 0,-1 0,0 0,0 0,0-1,0 1,0-2,4-5,-1 0,0-1,-1 1,0-1,0 0,-1 0,-1-1,0 1,0 0,-1-1,-1-2,1-9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00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38,'-17'31,"-6"106,15-80,1 0,4 0,2 1,3 15,-1 0,-2-64,0 0,0-1,1 1,0 0,1-1,0 1,1-1,-1 1,1-1,1 1,0-1,0 0,0 0,1-1,1 1,-1-1,1 1,0-2,1 1,-1 0,4 2,-6-8,1 0,-1 0,0 0,0-1,0 1,1-1,-1 0,0 0,1 0,-1 0,0 0,0-1,1 1,-1-1,0 0,0 0,0 0,0-1,0 1,0-1,0 1,0-1,-1 0,1 0,-1 0,3-3,55-69,82-242,-127 293,-12 40,-22 56,12-54,1 1,1 1,1-1,0 1,2 0,0 0,2-1,0 1,1 0,4 18,-5-37,1 1,0 0,-1-1,1 1,0 0,1-1,-1 1,0-1,1 0,-1 1,1-1,0 0,0 0,0 0,0 0,0-1,0 1,0 0,1-1,-1 1,0-1,1 0,0 0,-1 0,1 0,-1 0,1-1,0 1,0-1,-1 0,1 0,0 0,0 0,-1 0,1 0,2-1,2-1,1 0,-1 0,0-1,-1 0,1 0,0-1,-1 0,0 0,0 0,0-1,0 0,-1 0,2-2,16-25,-2 0,-1-2,-2 0,-1-1,-2-1,-1 0,-2-1,-1-1,-2-2,14-37,-15 52,0 0,-2-1,-1 0,-2 0,0-1,-1-10,-9 6,7 31,0-1,-1 1,1 0,0-1,-1 1,1 0,0-1,-1 1,1 0,0-1,-1 1,1 0,-1 0,1 0,0-1,-1 1,1 0,-1 0,1 0,-1 0,1 0,-1 0,1 0,-1 0,1 0,0 0,-1 0,1 0,-1 0,1 0,-1 0,1 0,-1 1,1-1,0 0,-1 0,1 1,-1-1,1 0,0 0,-1 1,1-1,0 0,0 1,-1-1,1 1,0-1,0 0,-1 1,1-1,0 1,0-1,0 0,0 1,-1-1,1 1,0-1,0 1,0-1,-10 20,1 1</inkml:trace>
  <inkml:trace contextRef="#ctx0" brushRef="#br0" timeOffset="1349.528">794 603,'0'-5,"0"3,0 7,0 8,0 5,0 6,0 2,-5 3,-1 1,0-1,1 1,-3-1,-1 0,2-1,6-4,4-12,1-7</inkml:trace>
  <inkml:trace contextRef="#ctx0" brushRef="#br0" timeOffset="2145.083">963 744,'255'-29,"-209"29,-66-18,1 9,15 6,-1 0,1 1,-1-1,1 1,-1 0,0 1,0-1,0 1,0 0,0 0,0 0,0 1,0 0,0 0,-5 1,8 1,0 0,1 0,-1 0,0 1,1-1,-1 0,1 1,0 0,0-1,0 1,0 0,0-1,1 1,-1 0,1 0,0 0,0-1,0 1,0 0,0 0,0 0,1-1,0 3,0 3,6 156,-7-164,0 1,0-1,0 1,0-1,0 1,0-1,0 0,0 1,0-1,0 1,1-1,-1 0,0 1,0-1,1 1,-1-1,0 0,0 1,1-1,-1 0,0 0,1 1,-1-1,0 0,1 0,-1 1,0-1,1 0,-1 0,1 0,-1 0,1 1,-1-1,0 0,1 0,-1 0,1 0,-1 0,1 0,-1 0,0 0,1 0,-1-1,1 1,-1 0,0 0,1 0,-1 0,1 0,-1-1,0 1,1 0,-1 0,0-1,1 1,-1 0,0-1,1 1,-1 0,0-1,0 1,1-1,-1 1,0 0,0-1,0 1,0-1,0 1,24-33,-20 28,56-113,-47 100</inkml:trace>
  <inkml:trace contextRef="#ctx0" brushRef="#br0" timeOffset="2531.321">1359 630,'15'-6,"-6"2,0-1,1 1,-1 0,1 1,0 0,0 1,0 0,0 1,1 0,-1 0,0 1,0 0,1 1,1 1,-11-2,1 0,-1 1,1 0,-1-1,1 1,-1 0,0-1,0 1,1 0,-1 0,0 0,0 0,0 0,0 1,0-1,0 0,0 0,0 1,-1-1,1 0,0 1,-1-1,1 1,-1-1,0 1,1-1,-1 1,0-1,0 1,0-1,0 1,0-1,0 1,-1-1,1 1,0-1,-1 1,1-1,-1 2,-33 56,27-49,-90 99,96-109,1 1,-1 0,0-1,1 1,-1 0,1 0,0-1,-1 1,1 0,0 0,-1 0,1 0,0-1,0 1,0 0,0 0,0 0,0 0,0 0,0 0,0-1,0 1,0 0,0 0,1 0,-1 0,0-1,1 1,-1 0,0 0,1 0,-1-1,1 1,0 0,-1-1,1 1,-1 0,1-1,0 1,0-1,-1 1,1-1,0 0,0 1,-1-1,1 1,0-1,0 0,0 0,0 0,0 0,-1 1,1-1,0 0,0 0,0-1,0 1,0 0,0 0,-1 0,2-1,58-1,30-17,-64 15</inkml:trace>
  <inkml:trace contextRef="#ctx0" brushRef="#br0" timeOffset="2900.674">1782 179,'24'0,"12"0,6 0,0 0,-2 0,-4 0,-2 0,-3 0,-6-4,-3-3,0 1,0 1,-2 7,-11 2,-6 1</inkml:trace>
  <inkml:trace contextRef="#ctx0" brushRef="#br0" timeOffset="3148.114">1838 490,'38'0,"18"0,4-5,-3-1,-7 0,-7-4,-6 0,-4 2,-4 2,-5 2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11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86 340,'14'0,"10"0,5 0,3 0,1 0,-1 0,-1 0,0 0,-2 0,0 0,-1 0,1 0,-1 0,0 0,0 0,0 0,0 0,-5 0</inkml:trace>
  <inkml:trace contextRef="#ctx0" brushRef="#br0" timeOffset="302.532">1 594,'19'5,"16"1,7-5,1-2,-2-2,1 1,-1-1,2-3,-1-2,-4 1,-3 2,-3 1,-2 2,-1 1,-1 1,0 0,-5 0</inkml:trace>
  <inkml:trace contextRef="#ctx0" brushRef="#br0" timeOffset="799.946">367 1,'-1'1,"1"0,-1 0,0 0,0 0,0 0,1 1,-1-1,1 0,-1 0,1 1,-1-1,1 0,0 1,0-1,-1 1,1-1,0 0,0 1,0-1,1 0,-1 1,0-1,0 0,1 1,-1-1,1 0,-1 1,1-1,0 0,-1 0,1 0,0 0,0 0,0 1,0-1,0-1,0 1,0 0,0 0,0 0,0 0,1 0,134 101,-82-66,37 15,-73-43,-1 1,1 0,-2 2,1 0,-2 0,1 2,-2 0,13 14,-23-23,-1 1,1 0,-1 0,0 0,-1 0,1 0,-1 1,0-1,0 1,-1-1,0 1,0 0,0 0,-1-1,1 1,-1 0,-1 0,1 0,-1 0,0-1,0 1,-1 0,0-1,0 1,0-1,-1 1,1-1,-1 0,0 0,-1-1,1 1,-5 3,-192 132,126-91,52-35,0 0,0 2,2 0,0 1,1 1,-5 7,14-12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23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26,'5'0,"7"0,5 0,5 0,3 0,3 0,1 0,1 0,-1 0,0 0,0 0,-5-5,-1-1,-1 0,1 1,-3 2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23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1,'28'4,"16"2,4-4,-2-4,-2 0,-6-1,-3 1,-8 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22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1,'0'681,"0"-671,-1 0,0-1,0 1,-1 0,0-1,0 1,-2-1,1 0,-1 0,-4 7,-1-2</inkml:trace>
  <inkml:trace contextRef="#ctx0" brushRef="#br0" timeOffset="516.787">433 114,'-215'208,"82"-110,132-95,1 1,0-1,0 1,0-1,0 1,0-1,1 1,-1-1,1 0,0 1,0-1,0 0,1 0,-1 1,1-1,-1 0,1 0,0-1,0 1,1 0,-1-1,0 1,1-1,0 0,-1 0,1 0,0 0,0 0,2 0,5 7,119 119,-99-88,-19-20</inkml:trace>
  <inkml:trace contextRef="#ctx0" brushRef="#br0" timeOffset="965.867">518 509,'156'0,"-153"0,-1 0,0 0,1-1,-1 1,0 1,1-1,-1 0,0 0,1 1,-1 0,0-1,0 1,1 0,-1 0,0 0,0 0,0 1,0-1,0 0,-1 1,1-1,0 1,-1 0,1 0,-1 0,1-1,-1 1,0 0,0 1,0-1,0 0,0 0,0 0,-1 1,1-1,-1 0,1 1,-1-1,0 0,0 1,0-1,0 0,-1 1,1-1,-1 0,1 1,-1-1,0 0,0 0,0 0,0 0,0 1,0-1,-2 1,-127 121,127-123,1 0,0 0,0 1,0-1,0 1,0-1,0 1,0 0,0 0,0 0,1 0,-1 0,1 0,0 0,0 1,0-1,0 0,0 1,0-1,0 1,1-1,-1 1,1-1,0 1,0 0,0-1,0 1,0-1,0 1,1-1,-1 1,1-1,0 1,0-1,0 1,0-1,0 0,0 0,1 1,-1-1,2 2,6-2,0 0,0-1,0 1,0-2,1 1,-1-1,0-1,0 0,0 0,0 0,0-1,0-1,0 0,-1 0,1 0,7-5,4-3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29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0,'7'25,"-2"1,0-1,-2 1,-1 0,-1 0,-1 0,-2 0,0 4,-34 200,7-44,27-175,0-5,0 1,0-1,1 1,0-1,1 1,-1 0,1-1,0 1,1 0,0 0,0-1,0 1,1-1,0 1,1 1,3-2</inkml:trace>
  <inkml:trace contextRef="#ctx0" brushRef="#br0" timeOffset="328.963">424 113,'-311'325,"244"-251,67-72,1-1,-1 1,0-1,1 1,-1-1,1 1,0-1,-1 0,1 1,0-1,0 0,0 1,0-1,0 0,0 0,0 0,0 0,1 0,-1 0,0 0,1 0,-1-1,0 1,1 0,-1-1,1 1,-1-1,1 0,-1 1,1-1,-1 0,1 0,0 0,-1 0,1 0,0-1,10 4,-6-1,1-1,1 0,-1 0,0 1,0 0,0 0,0 1,-1 0,1 0,-1 1,1 0,-1 0,0 0,-1 1,1 0,-1 0,0 0,0 1,0-1,-1 1,0 0,0 1,0-1,1 5,29 95,-23-87</inkml:trace>
  <inkml:trace contextRef="#ctx0" brushRef="#br0" timeOffset="585.062">622 536,'-15'28,"-4"16,1 3,4 0,3-4,5-4,2-4,3-4,1-1,0-2,1-5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28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1 199,'14'0,"10"0,6 0,2 0,0 0,0 0,0 0,-2 0,-1 0,0 0,0-5,-1-1,0-1,-5-2,-6-1</inkml:trace>
  <inkml:trace contextRef="#ctx0" brushRef="#br0" timeOffset="249.331">227 1,'-10'33,"-3"17,-4 9,1-1,3-6,4-6,3-2,3-3,2-4,1-4,1-2,-1-7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26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0,'-21'120,"13"203,9-198,-1-121,-1 0,0-1,1 1,0 0,0-1,0 1,0 0,0-1,1 1,0-1,0 1,0 0,0-1,0 0,1 1,-1-1,1 0,0 0,0 0,0 0,1 0,-1 0,1 0,-1-1,1 1,0-1,0 0,0 0,0 0,0 0,1-1,-1 1,0-1,1 0,-1 0,1 0,-1 0,1-1,0 1,3-1,6-5,0 0,0-1,-1-1,1 0,-1-1,-1 0,0-1,0 0,0-1,-1 0,-1 0,0-1,0 0,2-6,102-157,-113 175,0-1,0 1,1 0,-1-1,0 1,1 0,-1-1,1 1,-1 0,1-1,-1 1,1-1,-1 1,1-1,-1 1,1-1,0 0,-1 1,1-1,0 0,-1 1,1-1,0 0,-1 0,1 0,0 0,0 0,-1 0,1 0,0 0,0 0,-1 0,1 0,0 0,0 0,-1 0,1-1,0 1,-1 0,1-1,0 1,-1 0,1-1,0 1,-1-1,1 1,-1-1,1 1,-1-1,1 1,-1-1,0 0,1 1,-1-1,1 0,-1 1,0-1,0 0,0 1,1-1,-1 0,2 66,-3-55,0 0,1 0,0-1,1 1,0 0,0 0,1-1,1 1,-1-1,2 1,-1-1,1 0,2 3,-4-10,-1 0,1 0,0 0,0 0,0-1,0 1,0 0,0-1,0 0,0 1,1-1,-1 0,1 0,-1 0,0-1,1 1,0-1,-1 1,1-1,-1 0,1 0,-1 0,1 0,0 0,-1 0,1-1,-1 1,1-1,-1 0,1 0,-1 0,0 0,1 0,-1-1,0 1,0-1,0 1,1-2,71-75,26-144,-80 170,-16 42,0 0,0 0,-1-1,0 1,-1-1,0 1,-1-1,0 0,0 0,-1 0,-2-7,-9 5,5 19</inkml:trace>
  <inkml:trace contextRef="#ctx0" brushRef="#br0" timeOffset="303.021">849 537,'0'9,"0"9,0 5,0 4,0 2,0 1,0 1,0-6</inkml:trace>
  <inkml:trace contextRef="#ctx0" brushRef="#br0" timeOffset="980.775">1019 566,'28'-8,"1"1,0 1,0 2,1 1,19 1,-22-1,-27 3,0 0,-1 0,1 0,0 0,-1 0,1 0,0 0,-1 0,1 0,0 0,-1-1,1 1,0 0,0 0,-1 0,1 0,0 0,-1-1,1 1,0 0,0 0,0-1,-1 1,1 0,0 0,0-1,0 1,0 0,-1 0,1-1,0 1,0 0,0-1,0 1,0 0,0-1,0 1,0 0,0-1,0 1,0 0,0-1,0 1,0 0,0 0,0-1,0 1,0 0,1-1,-1 1,0 0,0-1,0 1,0 0,1 0,-1-1,0 1,0 0,1 0,-1 0,0-1,0 1,1 0,-1 0,0 0,0 0,1 0,-1 0,0-1,1 1,-83-47,80 48,1 0,-1 0,0 0,0 1,0-1,1 1,-1-1,1 1,-1 0,1-1,0 1,-1 0,1 0,0 0,0 0,0 0,1 0,-1 0,0 0,1 0,-1 0,1 1,0-1,0 0,0 0,0 0,0 1,0-1,1 0,-1 1,0-1,2 172,2-148,11-30,62-145,-64 131,-1 5</inkml:trace>
  <inkml:trace contextRef="#ctx0" brushRef="#br0" timeOffset="1470.441">1442 509,'137'1,"-134"-1,-1 0,0 1,1-1,-1 1,0-1,1 1,-1 0,0 0,0 0,0 0,0 0,0 1,0-1,0 1,0-1,-1 1,1-1,0 1,-1 0,0 0,1 0,-1 0,0 0,0 0,0 0,0 1,0-1,-1 0,1 0,-1 1,1-1,-1 0,0 1,0-1,0 0,0 1,0-1,-1 1,1-1,-1 0,1 0,-1 1,0-1,0 0,0 0,0 0,-1 0,1 0,0 0,-1 0,1 0,-1-1,0 1,0 0,-57 65,59-66,-1-1,0 1,1 0,0 0,-1-1,1 1,-1 0,1 0,0 0,0 0,-1 0,1 0,0-1,0 1,0 0,0 0,0 0,0 0,0 0,1 0,-1 0,0 0,0-1,1 1,-1 0,1 0,-1 0,0 0,1-1,-1 1,1 0,0-1,-1 1,1 0,0-1,-1 1,1-1,0 1,0-1,-1 1,1-1,0 1,0-1,0 0,0 1,0-1,-1 0,1 0,0 0,0 0,0 0,0 0,0 0,0 0,0 0,0 0,0-1,57 4,-9-15,-29 5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42.1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1643,'110'-133,"127"-118,-80 88,462-460,-448 431,-185 201,0 0,0-1,0-1,-1-1,0 0,-1-1,1 0,-1-1,-95 30,110-33,0-1,0 1,0 0,0-1,0 1,0 0,0 0,0 0,0 0,0 0,0 0,1 0,-1 0,0 0,1 0,-1 0,1 0,-1 1,1-1,0 0,-1 0,1 0,0 1,0-1,0 0,0 1,0-1,0 0,0 0,0 1,1-1,-1 0,0 0,1 0,-1 1,1-1,-1 0,1 0,0 0,-1 0,1 0,0 0,0 0,0 0,0 0,48 47,-40-41,162 154,-170-159,0 0,0-1,0 1,0 0,0-1,0 1,0 0,0-1,1 0,-1 1,1-1,-1 0,1 0,-1 1,1-1,0-1,0 1,-1 0,1 0,0-1,0 1,0-1,0 1,0-1,0 0,0 0,-1 0,1 0,0 0,0 0,0 0,0-1,0 1,0-1,0 1,0-1,-1 0,1 0,0 0,0 0,-1 0,1 0,-1 0,1 0,-1-1,1 1,-1-1,3-11,-2 0,1-1,-2 1,0 0,0-1,-1 1,-1-1,0 1,-1-1,0 1,-1 0,-4-10,4 13,0 0,-1 1,0 0,0-1,-1 1,-1 1,1-1,-1 1,-1 0,1 0,-2 1,1 0,-1 0,-5-3,-21 0,19 12</inkml:trace>
  <inkml:trace contextRef="#ctx0" brushRef="#br0" timeOffset="420.208">2146 91,'-11'-1,"-7"-3,0 0,-1 2,1 0,-1 1,0 1,1 1,-1 1,1 0,0 2,-1 0,-8 3,20-1,0-1,1 2,0-1,0 1,0-1,1 2,0-1,0 0,1 1,0 0,0 0,1 0,0 1,1-1,-1 1,2 0,-1-1,1 1,0 0,1 0,0 0,1 0,0-1,0 1,1 0,1 5,-2 16,-1-21,1 0,-1 0,1 0,1 0,0 0,0 0,1 0,0-1,0 1,1-1,0 0,0 0,1 0,0-1,1 0,0 1,0-2,0 1,1-1,0 0,0 0,0-1,1 0,0 0,0-1,0 0,0-1,8 3,-2-2,1-1,-1 0,1 0,0-2,0 0,0-1,0 0,0-1,0-1,0 0,-1-1,1-1,-1 0,0-1,0-1,11-5,8-6,-1-2,0-1,-2-1,0-2,-1-1,4-7,-23 23,0 0,-1 0,-1-1,1 0,-1-1,-1 0,0 0,0-1,-1 1,-1-1,1-1,-2 1,0-1,0 0,-1 0,0 0,-1 0,-1-1,0 1,0 0,-1-1,-1 1,0-1,-3-9,2 17,-1-1,1 1,-1 0,-1 0,1 0,-1 1,0-1,0 1,0 0,0 0,-1 0,1 1,-1 0,0-1,0 2,-1-1,1 0,0 1,-1 0,0 1,1-1,-6 0,-4-1,1 1,-1 1,0 0,1 1,-1 1,0 0,1 0,-9 3,-5 4</inkml:trace>
  <inkml:trace contextRef="#ctx0" brushRef="#br0" timeOffset="1038.419">1582 289,'224'21,"-198"-18,0-1,0-1,-1-2,1 0,0-2,5-2,42-4,1 3,0 4,2 3,81-4,68-21,-13-4,-188 30,-6 3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53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1,'10'0,"8"0,5 0,4 0,3 0,0 0,0 0,0 0,-1 0,0 0,0 0,-1 0,0 0,1 0,-6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3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13,'-46'9,"0"2,1 2,0 2,1 2,-29 16,62-29,0 1,1 0,-1 0,1 1,0 0,1 1,-1 0,1 1,1 0,-1 0,2 1,-1 0,1 0,0 1,1-1,0 2,1-1,0 1,0 0,1 0,1 0,0 0,0 1,1-1,0 1,1-1,1 1,0 0,0 0,1-1,1 3,-1-9,1-1,-1 0,0-1,1 1,0 0,0 0,0-1,0 1,1-1,-1 1,1-1,0 0,0 0,0-1,1 1,-1 0,0-1,1 0,0 0,-1 0,1 0,0-1,0 1,0-1,0 0,0 0,0-1,1 1,-1-1,0 0,0 0,0 0,1-1,-1 1,0-1,3-1,10-2,1-2,-1 0,-1-1,1 0,-1-1,-1-1,1-1,0-1,27-24,-2-1,-1-2,-2-2,-2-1,28-42,32-36,-96 118,0 0,0 0,0 0,1 0,-1 0,0 0,1 0,-1 1,1-1,-1 0,1 0,-1 0,1 0,0 1,0-1,-1 0,1 1,0-1,0 0,0 1,-1-1,1 1,0 0,0-1,0 1,0 0,0-1,0 1,0 0,0 0,0 0,0 0,0 0,0 0,0 0,0 0,0 0,0 0,0 0,0 1,0-1,0 1,0-1,0 0,-1 1,1-1,0 1,0 0,0-1,-1 1,1 0,0-1,0 1,-1 0,1 0,-1 0,1 0,-1-1,1 1,-1 0,0 0,1 0,-1 0,0 0,0 1,7 140,2 19,-7-153,0-1,1 0,0 1,0-1,0 0,1 0,0-1,1 1,-1-1,1 0,1 0,-1-1,1 1,0-1,0 0,0-1,1 1,-1-1,5 1,17 7,-3-5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53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52,'34'-5,"15"-1,5 0,-2 1,-6-3,-5-1,-5 2,-9 1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51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93,'-2'2,"0"-1,0 1,0-1,0 1,1-1,-1 1,1 0,-1 0,1 0,0 0,-1 0,1 0,0 0,0 0,1 1,-1-1,0 0,1 0,-1 1,1-1,0 0,0 1,0-1,0 1,0 0,0 0,-3 196,5-189,-1 0,1 1,1-1,0 0,1 0,0 0,0-1,1 1,0-1,1 0,5 7,-9-13,1 1,0-1,-1 0,1 0,0-1,1 1,-1-1,0 1,1-1,-1 0,1-1,0 1,-1 0,1-1,0 0,0 0,0 0,0 0,0-1,0 0,0 0,1 0,-1 0,0 0,0-1,0 0,0 0,0 0,0 0,-1-1,3 0,7-6,0 0,-1-1,0-1,0 0,-1 0,-1-1,1 0,-2-1,0 0,0-1,1-4,49-58,-59 74,1 0,0 0,-1 0,1 0,0 0,-1 1,1-1,0 0,0 1,0-1,0 0,0 1,0-1,0 1,0 0,0-1,0 1,0 0,0 0,0-1,0 1,0 0,0 0,0 0,0 0,1 0,-1 1,0-1,0 0,0 0,0 1,0-1,0 1,0-1,0 1,0-1,0 1,-1-1,1 1,0 0,0 0,0-1,-1 1,1 0,0 1,25 50,-19-35,-3-10,0 0,0 0,0-1,1 0,0 0,0 0,1 0,-1-1,1 0,0 0,1-1,-1 1,1-1,0-1,0 1,0-1,0-1,1 1,-1-1,1 0,0-1,-1 0,1 0,0-1,0 0,0 0,-1 0,1-1,0-1,-1 1,1-1,-1-1,1 1,-1-1,6-3,1-5,-1-1,-1 0,0-1,0 0,-1 0,-1-1,0-1,-2 0,1 0,-2 0,0-1,0-1,-2 1,0-1,-1 0,2-14,-4 24,2-7,0 1,-1-1,-1 0,0 1,0-1,-2 0,0-1,0 1,-1 0,-3-12,4 26,0-1,-1 0,1 1,0-1,0 0,-1 1,1-1,0 1,0-1,-1 1,1-1,-1 1,1-1,-1 1,1-1,-1 1,1-1,-1 1,1 0,-1-1,1 1,-1 0,0 0,1-1,-1 1,1 0,-1 0,0 0,1 0,-1 0,0 0,1 0,-1 0,0 0,1 0,-1 0,0 0,1 0,-1 0,1 1,-1-1,0 0,1 1,-1-1,1 0,-1 1,1-1,-1 0,1 1,-1-1,1 1,-1-1,1 1,0-1,-1 1,1 0,0-1,-1 1,1-1,0 1,0 0,-11 13</inkml:trace>
  <inkml:trace contextRef="#ctx0" brushRef="#br0" timeOffset="319.214">960 460,'-5'20,"-1"10,0 5,1 2,2-1,1-1,0-3,2-1,0-1,0-6</inkml:trace>
  <inkml:trace contextRef="#ctx0" brushRef="#br0" timeOffset="952.956">1101 489,'19'7,"0"-1,1-1,0-1,0 0,0-2,0 0,0-1,1-1,6-2,-7 2,-19 0,47-4,-48 4,1 0,0-1,-1 1,1 0,0 0,-1 0,1 0,0-1,-1 1,1 0,-1-1,1 1,-1 0,1-1,0 1,-1-1,1 1,-1-1,0 1,1-1,-1 1,1-1,-1 1,0-1,1 1,-1-1,0 0,0 1,0-1,1 0,-1 1,0-1,0 0,0 1,0-1,0 0,0 1,0-1,0 0,0 1,-1-1,1 0,0 1,0-1,-1 0,1 1,0-1,-1 1,1-1,0 0,-1 1,1-1,-1 1,1-1,-1 1,1 0,-1-1,1 1,-1-1,0 1,1 0,-1 0,1-1,-114-84,112 85,0-1,0 0,0 0,-1 1,1-1,0 1,0-1,0 1,0 0,-1 0,1 0,0 0,0 1,0-1,-1 0,1 1,0 0,0-1,0 1,0 0,0 0,0 0,0 0,0 1,1-1,-1 0,0 1,1 0,-1-1,1 1,-1 0,1-1,0 1,0 0,0 0,0 0,0 0,0 0,0 0,1 0,-1 1,1-1,0 1,-11 99,41 73,-16-113,11-81,18-71,-39 77,1 0,1 0,0 1,1-1,0 1,0 1,2-1,7-8,-2 10,0 5</inkml:trace>
  <inkml:trace contextRef="#ctx0" brushRef="#br0" timeOffset="1356.62">1610 460,'9'0,"80"10,-86-9,-1 0,0 0,0 0,0 0,0 1,0-1,0 1,0-1,0 1,-1-1,1 1,-1 0,1 0,-1 0,1 0,-1 0,0 0,0 0,0 1,0-1,-1 0,1 0,-1 1,1-1,-1 1,0-1,0 0,0 1,0-1,0 1,0-1,-1 0,1 1,-1-1,0 2,-3 7,0 1,-1-1,0 0,-1 0,0 0,-1-1,0 0,0 0,-3 1,-34 54,43-64,0 0,0 0,0 1,0-1,1 0,-1 1,0-1,1 0,-1 1,1-1,0 1,-1-1,1 1,0-1,0 1,0-1,0 1,0 0,0-1,0 1,1-1,-1 1,1-1,-1 0,1 1,-1-1,1 1,0-1,0 0,-1 1,1-1,0 0,0 0,0 0,1 0,-1 0,0 0,0 0,0 0,1 0,-1-1,0 1,1 0,-1-1,1 1,-1-1,1 0,-1 1,1-1,1 0,9 2,0-1,0-1,0 0,0-1,0 0,0 0,0-2,0 1,-1-2,1 1,-1-2,0 1,0-1,4-3,6-3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0:38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76,'-11'-4,"1"1,-1 1,0 0,0 0,0 1,1 0,-2 1,1 0,1 1,-1 0,0 1,0 0,0 1,1 0,-1 0,1 1,0 1,0 0,0 0,1 1,-3 2,2-2,1 1,-1 1,1 0,0 0,1 0,0 1,0 1,1-1,1 1,-1 0,1 1,1-1,0 1,1 1,-1 3,4-11,0 0,0 1,0-1,1 0,0 1,0-1,0 0,1 1,-1-1,1 0,0 0,1 1,-1-1,1 0,-1 0,1 0,0 0,1-1,-1 1,0 0,1-1,0 0,0 0,0 0,0 0,1 0,-1 0,1-1,0 0,0 1,-1-1,1-1,1 1,-1-1,0 1,0-1,0-1,1 1,-1 0,0-1,1 0,-1 0,0 0,1-1,-1 1,4-2,12-7,0 0,-1-1,-1-2,0 1,0-2,-1-1,-1 0,0-1,-1 0,0-1,-2-1,0 0,-1-1,0-1,-2 0,0 0,5-16,33-66,-48 101,-1 0,1 1,0-1,0 0,0 1,0-1,0 0,0 1,0-1,0 0,0 1,0-1,0 0,0 1,0-1,0 1,1-1,-1 0,0 1,0-1,0 0,0 0,1 1,-1-1,0 0,0 1,1-1,-1 0,0 0,0 0,1 1,-1-1,0 0,1 0,-1 0,0 0,1 1,-1-1,0 0,1 0,-1 0,0 0,1 0,-1 0,0 0,1 0,-1 0,0 0,1 0,-1 0,0 0,1 0,-1-1,0 1,1 0,-1 0,0 0,1 0,-1-1,0 1,0 0,1 0,-1 0,0-1,0 1,1 0,-1-1,0 1,0 0,0-1,4 32,-4-30,3 44,1 0,3 0,2 0,5 11,-6-14,-2 0,-1 0,-3 1,-1 0,-4 28,2 7,0-60,-1 0,0-1,-1 1,-1-1,-1 1,0-1,-1-1,-1 1,0-1,-1 0,-1-1,-1 0,0 0,-1-1,0 0,-8 6,16-17,1 0,-1-1,0 1,1 0,-1-1,0 1,-1-1,1 0,0 0,0-1,-1 1,0 0,1-1,-1 0,0 0,1 0,-1-1,0 1,0-1,0 0,1 0,-1 0,0 0,0-1,0 1,1-1,-1 0,0 0,1-1,-1 1,1-1,-1 0,1 0,0 0,0 0,0 0,0-1,0 1,0-1,1 0,-1 0,1 0,0 0,0 0,0-1,0 1,0 0,1-1,-1 0,1 1,0-1,1 0,-1 0,0 1,1-4,5-13,0-1,2 1,0 0,1 0,1 1,1 0,1 1,0 0,7-7,0-4,57-78,-59 89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0:39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60,'20'-5,"10"-2,6-4,0 0,1 1,-3 3,-2 3,-1 1,-1 2,-2 1,1 0,-2 1,-4-1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0:36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202 565,'0'305,"4"-341,1 0,2 0,2 1,1 0,1 1,2 0,2 1,1 0,1 1,11-13,-21 30,1 1,1 0,0 1,1 0,0 0,1 1,1 1,0-1,0 2,1 0,12-7,-23 16,-1 0,1 1,-1-1,1 1,0 0,-1 0,1-1,-1 1,1 0,0 0,-1 0,1 1,-1-1,1 0,-1 1,1-1,-1 0,1 1,-1 0,1-1,-1 1,1 0,-1 0,0 0,0 0,1 0,-1 0,0 0,0 0,0 1,0-1,0 0,0 1,-1-1,1 1,0-1,-1 1,1-1,0 2,14 63,-15 195,0-259,0-1,0 0,0 1,0-1,0 0,0 1,1-1,-1 0,0 1,1-1,-1 0,1 0,-1 1,1-1,0 0,-1 0,1 0,0 0,0 0,0 0,0 0,0 0,0 0,0 0,0 0,0-1,0 1,0 0,1-1,-1 1,0-1,0 0,1 1,-1-1,0 0,1 0,-1 1,0-1,1 0,-1 0,0-1,1 1,-1 0,0 0,1-1,-1 1,0-1,0 1,1-1,-1 1,0-1,0 0,0 1,0-1,0 0,0 0,0 0,0 0,0 0,147-152,-110 114,-28 27,0 1,1-1,1 2,0-1,1 2,-1 0,2 0,-1 1,6-2,-18 10,1-1,-1 0,1 1,0-1,-1 1,1 0,-1-1,1 1,0 0,-1 0,1 0,0 0,-1 1,1-1,0 0,-1 1,1-1,-1 1,1-1,-1 1,1 0,-1-1,1 1,-1 0,0 0,1 0,-1 0,0 0,0 1,0-1,0 0,0 0,0 1,0-1,0 1,-1-1,1 1,0-1,-1 1,1-1,-1 1,0 0,1-1,-1 1,5 80,-5-73,-4 46,8 89,2-126</inkml:trace>
  <inkml:trace contextRef="#ctx0" brushRef="#br0" timeOffset="4304.39">259 1,'-24'22,"1"1,1 2,1 0,2 1,0 1,2 1,1 0,1 2,2-1,0 2,-4 21,6-16,3 1,0-1,3 1,1 1,1-1,3 0,1 1,1-1,2 0,2 0,1 0,2-1,2 0,1-1,2 0,1-1,19 31,-14-41,0 0,2-2,1-1,1-1,0-1,2 0,0-2,1-2,14 7,115 35,-106-50,-28-5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0:39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57 227,'-1'314,"-26"-90,27-123,17-122,-12 3</inkml:trace>
  <inkml:trace contextRef="#ctx0" brushRef="#br0" timeOffset="300.075">57 283,'10'0,"7"0,7 0,3 0,2 0,1 0,0-5,0-1,0 0,-1 1,-1 1,1 2,-6 5,-10 4,-9-1</inkml:trace>
  <inkml:trace contextRef="#ctx0" brushRef="#br0" timeOffset="551.216">1 621,'33'-4,"17"-3,3 1,-1-3,0-1,-5 1,-5 3,-10-3,-5 1,-3 1,0 2,-5 2</inkml:trace>
  <inkml:trace contextRef="#ctx0" brushRef="#br0" timeOffset="880.155">735 1,'10'30,"2"1,1-2,2 0,1 0,1-1,1-2,1 1,13 12,23 33,-47-57,0 0,-1 1,-1 0,0 0,-2 0,0 1,0-1,-2 1,0 0,-1 0,0 0,-2 0,0 0,0 0,-2-1,0 1,-1 0,-1-1,0 0,-1 0,-1-1,-1 1,0-1,-1-1,0 0,-1 0,-1-1,0 0,-7 5,-32 28,30-26,0-1,-1-2,-1 0,-1 0,0-2,-1-1,-1-2,0 0,0-4</inkml:trace>
  <inkml:trace contextRef="#ctx0" brushRef="#br0" timeOffset="3050.357">1384 57,'-19'11,"1"2,0 0,0 0,2 2,0 0,0 1,2 0,0 2,1-1,0 2,2-1,0 2,1-1,1 2,1-1,1 1,0 0,2 1,1-1,0 1,1 0,2 0,1 21,-2-15,3 0,0-1,1 1,2-1,7 28,-9-48,0 1,1-1,0 1,0-1,1 0,0 0,0 0,0-1,1 0,0 0,1 0,-1 0,1-1,0 1,0-2,1 1,0-1,-1 0,1 0,1-1,-1 0,0 0,2 0,-1-1,0 1,1-1,-1-1,1 0,0 0,-1-1,1 0,0 0,-1-1,1 0,3-1,7-5</inkml:trace>
  <inkml:trace contextRef="#ctx0" brushRef="#br0" timeOffset="3739.076">1609 283,'-16'31,"8"-17,-1 0,2 0,0 1,1-1,0 1,1 1,1-1,0 1,1 0,1 0,0 0,2 0,0 0,0 0,2 9,38 126,-40-149,1 0,0 0,0-1,0 1,0 0,0 0,0-1,0 1,0 0,1-1,-1 1,1-1,-1 0,1 1,-1-1,1 0,0 0,0 0,0 0,-1 0,1-1,0 1,0-1,0 1,0-1,0 1,0-1,0 0,0 0,0 0,0 0,0-1,0 1,0 0,0-1,0 1,0-1,0 0,0 0,0 0,0 0,-1 0,1 0,0 0,-1 0,1-1,-1 1,1-1,-1 1,0-1,0 1,0-1,1-1,23-32,-1-2,-2-1,-2 0,-1-2,4-15,12-24,55-120,-84 238,-7 8,11 142,-2-134,-1-1,-3 1,-3 0,-3 22,1-6,2-61,-1 0,0-1,-1 1,0 0,0 0,-1-1,0 1,-1-1,0 0,-1 1,0-1,0-1,-1 1,0-1,-1 1,1-1,-2-1,1 1,-1-1,0-1,0 1,-1-1,0 0,0-1,-1 1,7-6,0 1,-1-1,1 1,-1-1,1 0,0 1,-1-1,1 0,-1-1,1 1,-1 0,1-1,0 0,-1 1,1-1,0 0,0 0,0 0,-1 0,1-1,0 1,0 0,1-1,-1 0,0 1,0-1,1 0,-1 0,1 0,0 0,-1 0,1 0,0 0,0 0,0-1,1 1,-13-88,15 74,0 0,2 0,-1 0,2 1,0-1,1 1,0 1,2-1,-1 1,2 0,0 1,0 0,1 0,1 1,9-8,0 7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49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960 327,'0'-2,"0"0,1 1,-1-1,0 1,0-1,0 0,0 1,0-1,0 0,0 1,0-1,-1 0,1 1,-1-1,1 1,-1-1,0 1,1-1,-1 1,0-1,0 1,0 0,0 0,0-1,-1 1,1 0,0 0,0 0,-1 0,1 0,-1 0,1 1,-1-1,1 0,-1 1,1-1,-1 1,0 0,1-1,-1 1,0 0,1 0,-1 0,1 0,-1 0,0 1,1-1,-1 0,0 1,1-1,-1 1,1-1,-1 1,1 0,-1 0,1 0,0 0,-1 0,0 0,-164 77,162-76,-45 21,48-23,1 1,-1-1,0 1,0 0,1-1,-1 1,0-1,1 1,-1 0,1 0,-1-1,1 1,-1 0,1 0,0 0,-1 0,1-1,0 1,0 0,0 0,-1 0,1 0,0 0,0 0,0 0,0 0,1-1,-1 1,0 0,0 0,0 0,1 0,-1 0,0-1,1 1,-1 0,1 0,-1 0,1-1,0 1,-1 0,1-1,-1 1,1 0,0-1,0 1,-1-1,1 1,0-1,0 0,0 1,0-1,-1 0,1 1,0-1,59 24,-53-22,-1-1,1 2,0-1,-1 1,1 0,-1 0,0 0,0 1,0 0,0 1,-1-1,1 1,2 4,-7-7,1 1,-1-1,0 0,-1 1,1 0,0-1,-1 1,0-1,1 1,-1 0,0-1,0 1,-1-1,1 1,0 0,-1-1,0 1,0-1,1 1,-1-1,-1 1,1-1,0 0,-1 0,1 0,-1 1,1-1,-1 0,0 0,-63 57,56-51,-54 37,50-39,0 1,1 1,1-1,-1 2,1 0,1 0,-1 1,2 0,-1 1,2 0,-1 0,1 1,1 0,0 0,1 1,0 0,1 0,-1 7,6-17,-1 0,2 1,-1-1,0 0,1 0,-1 0,1 0,0 0,0 0,0 0,0 0,1 0,-1-1,1 1,0 0,-1-1,1 1,1-1,-1 0,0 1,0-1,1 0,-1-1,1 1,0 0,-1-1,1 1,0-1,0 0,0 0,0 0,1 0,104 10,-83-14,-1 0,0-1,0-2,0 0,0-2,-1-1,0 0,-1-2,0 0,18-14,-34 21,-1-1,0 0,0 0,0-1,0 1,-1-1,0 0,0 0,-1 0,1-1,-2 1,1-1,-1 0,1 0,-2 0,1-3,2-14</inkml:trace>
  <inkml:trace contextRef="#ctx0" brushRef="#br0" timeOffset="398.965">875 16,'0'-1,"-1"0,1 0,-1 0,0 0,1 0,-1 0,0 0,0 1,0-1,0 0,0 0,0 1,0-1,0 0,0 1,0-1,0 1,0-1,0 1,0 0,0 0,-1-1,1 1,0 0,0 0,0 0,0 0,-1 0,1 0,0 1,0-1,0 0,0 1,-1-1,1 0,0 1,0-1,0 1,0 0,0-1,0 1,0 0,0 0,1 0,-1-1,0 1,0 0,1 0,-1 0,0 0,1 0,-1 0,1 1,0-1,-1 0,1 0,0 1,-11 32,3 1,1 0,1 0,2 1,2 0,1 0,4 29,-7 97,-64 417,40-309,22-163,12-89</inkml:trace>
  <inkml:trace contextRef="#ctx0" brushRef="#br0" timeOffset="297038.07">1 2021,'109'23,"-106"-23,-1 2,1-1,-1 0,1 0,-1 1,0-1,1 1,-1 0,0-1,0 1,0 0,0 1,-1-1,1 0,0 0,-1 1,0-1,1 1,-1-1,0 1,0-1,-1 1,1 0,0 0,-1-1,0 1,1 0,-1 0,0-1,-1 1,1 0,0 0,-1-1,0 1,1 0,-1 0,-1 1,-65 137,67-139,0 0,1 0,-1 0,1 0,-1 0,1-1,0 1,0 0,0 0,0 0,0-1,0 1,0 0,1-1,-1 1,1-1,-1 1,1-1,-1 0,1 0,0 0,0 0,-1 0,1 0,0 0,0-1,0 1,0 0,0-1,0 0,0 1,0-1,0 0,0 0,0 0,0-1,0 1,0 0,0-1,0 1,0-1,0 0,0 1,0-1,1-1,8 1,118-20,-109 16</inkml:trace>
  <inkml:trace contextRef="#ctx0" brushRef="#br0" timeOffset="297551.69">169 1371,'101'120,"36"33,-122-136,-1 2,0 0,-2 0,0 1,-1 1,-1 0,-1 1,-1 0,-1 0,0 0,-2 1,-1 0,0 6,-2 21,-3-1,-1 1,-3-1,-5 19,7-51,-1-1,-1 0,-1 0,0 0,0 0,-2-1,0 0,-1-1,0 0,-1 0,-1-1,0 0,-1-1,-8 7,-92 65,88-67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0:44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1 449,'4'14,"3"10,-6 1,-2 0,-2 2,0 0,1 1,0 0,1-5</inkml:trace>
  <inkml:trace contextRef="#ctx0" brushRef="#br0" timeOffset="280.086">142 308,'24'4,"13"3,4-1,1-1,-2-7,-4-2,-2-1,-8 1</inkml:trace>
  <inkml:trace contextRef="#ctx0" brushRef="#br0" timeOffset="971.097">566 82,'-13'34,"2"2,1 0,2 0,1 0,2 1,0 32,20 45,-14-112,-1 1,1 0,0-1,0 1,0-1,0 1,1-1,-1 0,1 1,-1-1,1 0,0 0,0 0,0 0,0 0,0-1,0 1,0-1,1 1,-1-1,1 0,-1 0,1 0,-1 0,1 0,0 0,-1-1,1 0,0 1,-1-1,1 0,0 0,0 0,-1-1,1 1,0-1,-1 1,1-1,-1 0,1 0,10-7,-1 0,0 0,0-2,-1 1,0-2,0 1,-1-1,-1-1,0 0,0 0,-2-1,1 0,-2 0,2-4,1 0,98-217,-41 126,-60 131,-47 246,42 218,-22-370,20-114,0 0,0 1,-1-1,1 0,-1 0,0 0,0 0,0 0,0-1,0 1,-1-1,1 1,-1-1,0 0,0 0,1 0,-1 0,-1 0,1-1,0 1,0-1,0 0,-1 0,1 0,-1-1,1 1,-1-1,1 0,-1 0,1 0,-1 0,1-1,-2 0,0-1,0 0,1-1,-1 1,1-1,-1 0,1 0,0 0,0-1,1 1,-1-1,1 0,0 0,0 0,0-1,0 1,1-1,-1 1,1-1,1 0,-1 0,1 0,-1 0,1 0,1 0,-1 0,1 0,0-1,0 1,0 0,1 0,1-4,36-99,-25 90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1:02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1 282,'14'8,"-4"-2,0 0,0-1,1 0,-1 0,1-2,0 1,0-1,1-1,-1 0,1 0,-1-1,1 0,1-2,185-23,-129 11,-56 9,-1 0,1 2,0-1,0 2,0 0,0 0,0 1,0 1,0 0,9 2,-21-3,0 0,-1 1,1-1,-1 0,1 0,0 0,-1 1,1-1,-1 0,1 1,-1-1,1 0,-1 1,1-1,-1 1,1-1,-1 1,0-1,1 1,-1-1,0 1,1-1,-1 1,0 0,0-1,1 1,-1-1,0 1,0 0,0-1,0 1,0 0,0-1,0 1,0 0,0-1,0 1,0-1,-1 1,1 0,0-1,0 1,-1-1,1 1,0 0,0-1,-1 1,1-1,-1 1,1-1,-1 0,1 1,-1-1,1 1,-1-1,1 0,-1 1,1-1,-1 0,1 0,-1 1,0-1,-13 10</inkml:trace>
  <inkml:trace contextRef="#ctx0" brushRef="#br0" timeOffset="250.093">29 508,'38'5,"18"-3,4-2,-4-2,-6 1,-6 0,-8 0,-3 0,-4 0,-1 1,-1 0,0 0,0 0,1-4,-6-3</inkml:trace>
  <inkml:trace contextRef="#ctx0" brushRef="#br0" timeOffset="812.327">311 1,'0'1,"-1"-1,1 1,0 0,0 0,-1 0,1 0,0 0,0 0,0-1,0 1,0 0,0 0,0 0,0 0,1 0,-1 0,0 0,0-1,1 1,-1 0,0 0,1 0,-1 0,1-1,-1 1,1 0,0-1,-1 1,1 0,0-1,-1 1,1-1,0 1,0-1,-1 1,1-1,0 1,243 198,-98-43,-144-153,0 0,0-1,0 1,0 0,-1 1,0-1,0 0,0 0,0 0,0 1,0-1,-1 0,0 1,1-1,-1 1,-1-1,1 0,0 1,-1-1,0 0,1 1,-1-1,-1 0,1 0,0 0,-1 0,0 0,1 0,-1 0,0 0,-1-1,1 1,0-1,-1 1,1-1,-1 0,0 0,0 0,-2 1,-162 115,-14 18,76-62,89-66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1:07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1,'0'368,"15"-300,-3-56</inkml:trace>
  <inkml:trace contextRef="#ctx0" brushRef="#br0" timeOffset="271.461">1 593,'38'0,"18"-5,4-1,-3 0,-12-4,-9 0,-5 2,-3 2,-2 2,0 2,-5 5,-1 4,-4-1</inkml:trace>
  <inkml:trace contextRef="#ctx0" brushRef="#br0" timeOffset="701.525">29 847,'20'-7,"0"-1,1 1,0 1,0 1,0 0,1 2,0 1,13 0,-33 2,0-1,0 1,0 0,0 1,0-1,0 0,1 1,-1-1,0 1,0-1,-1 1,1 0,0 0,0 0,0 0,0 0,-1 0,1 1,-1-1,1 1,-1-1,1 1,-1-1,0 1,0 0,0-1,0 1,0 0,0 0,0 0,0 0,-1 0,1 0,-1 0,0 0,1 0,-1 0,0 0,0 0,-1 2,-34 76,-124 99,157-177,0 0,1 0,-1 0,1 0,-1 0,1 1,0-1,0 0,0 1,0-1,1 1,-1-1,1 1,-1-1,1 1,0 0,0-1,0 1,0-1,1 1,-1-1,1 1,-1-1,1 1,0-1,0 1,0-1,0 0,0 1,1-1,-1 0,1 0,-1 0,1 0,0 0,0-1,0 1,0 0,0-1,0 0,0 1,1-1,-1 0,0 0,1 0,-1 0,1-1,-1 1,1 0,-1-1,1 0,-1 0,3 0,81-12,-59-1</inkml:trace>
  <inkml:trace contextRef="#ctx0" brushRef="#br0" timeOffset="1369.992">509 932,'218'-309,"-131"214,-86 95,-1-1,1 1,0 0,0-1,0 1,0 0,0 0,0 0,0-1,-1 1,1 0,0 0,0 0,0 0,0 0,0 1,0-1,0 0,0 0,0 1,0-1,-1 0,1 1,0-1,0 1,0-1,-1 1,1 0,0-1,-1 1,1 0,0-1,-1 1,1 0,-1 0,1-1,-1 1,1 0,-1 0,0 0,1 0,-1 0,0 0,0-1,0 1,0 0,0 0,0 0,0 0,0 0,0 1,5 57,-5-54,2 137,-2-142,0 1,1 0,-1 0,0 0,0 0,0-1,1 1,-1 0,0 0,1-1,-1 1,1 0,-1-1,1 1,-1 0,1-1,-1 1,1-1,0 1,-1 0,1-1,0 0,0 1,-1-1,1 1,0-1,0 0,-1 0,1 1,0-1,0 0,0 0,0 0,-1 0,1 0,0 0,0 0,0 0,0 0,-1-1,1 1,0 0,0 0,0-1,-1 1,1-1,0 1,-1 0,1-1,0 1,-1-1,1 0,0 1,-1-1,1 1,-1-1,1 0,-1 0,0 1,1-1,-1 0,0 0,1 1,-1-1,33-48,-14 12,3 0,0 2,2 0,2 2,17-17,-43 50,1-1,-1 1,1-1,-1 1,1 0,-1-1,1 1,-1 0,1-1,-1 1,1 0,-1 0,1-1,-1 1,1 0,-1 0,1 0,0 0,-1 0,1 0,-1 0,1 0,0 0,-1 0,1 0,-1 0,1 0,-1 1,1-1,0 0,-1 0,1 1,-1-1,1 0,-1 1,1-1,-1 0,0 1,1-1,-1 1,1-1,-1 0,0 1,1-1,-1 1,0 0,0-1,1 1,-1-1,0 1,0-1,0 1,0-1,0 1,0 0,0-1,0 1,0-1,0 1,0 0,0-1,0 1,0-1,0 1,-1-1,1 1,1 52,-1-47,-2 52,0-37,1 0,1 1,1-1,0 1,2-1,0 0,3 6,4-4,2-5</inkml:trace>
  <inkml:trace contextRef="#ctx0" brushRef="#br0" timeOffset="1901.673">1412 423,'-4'8,"0"-1,0 1,1 0,0 0,0 0,1 1,0-1,0 1,1-1,0 1,1-1,0 1,0 0,1-1,0 1,1-1,-1 1,2-1,-1 0,1 0,0 0,1 0,1 1,55 161,-35-68,-25-101,1-1,-1 1,0 0,0-1,1 1,-1-1,1 1,-1-1,0 1,1-1,-1 0,1 1,-1-1,1 1,-1-1,1 0,-1 1,1-1,0 0,-1 0,1 0,-1 1,1-1,0 0,-1 0,1 0,0 0,-1 0,1 0,-1 0,1 0,0 0,-1 0,1-1,0 1,-1 0,1 0,-1-1,1 1,-1 0,1-1,-1 1,1 0,-1-1,1 1,-1-1,1 1,-1-1,0 1,1-1,-1 1,0-1,1 1,-1-1,0 1,0-1,1 0,-1 1,0-1,0 1,0-1,0 0,0 1,0-1,22-44,-22 44,29-70,-3 0,-3-2,-4-1,3-28,0-41,-17 119</inkml:trace>
  <inkml:trace contextRef="#ctx0" brushRef="#br0" timeOffset="2501.291">1920 113,'-1'-1,"1"0,-1 1,1-1,0 0,-1 0,1 0,0 0,0 0,0 0,0 0,-1 1,1-1,0 0,1 0,-1 0,0 0,0 0,0 0,0 0,1 0,-1 1,0-1,1 0,-1 0,1 0,-1 1,1-1,-1 0,1 0,0 1,-1-1,1 0,0 1,-1-1,1 1,0-1,0 1,0 0,-1-1,1 1,0 0,0-1,0 1,0 0,0 0,42-18,-40 16,0 1,0 0,0 0,0 0,0 0,0 0,0 0,0 1,0-1,0 1,0 0,0 0,0 0,0 1,0-1,0 1,0-1,0 1,0 0,0 0,0 0,0 1,0-1,-1 1,1-1,-1 1,1 0,-1 0,0 0,1 0,-1 1,0-1,0 1,-1-1,1 1,-1 0,1-1,-1 1,0 0,0 0,0 0,0 0,0 1,-2 4,-1 1,0-1,0 0,-1 0,0 0,-1 0,1 0,-1-1,-1 1,0-1,0 0,0 0,-1-1,1 0,-2 0,1 0,-4 2,-59 79,68-86,1 1,-1-1,1 1,-1 0,1 0,-1-1,1 1,0 0,0 0,0-1,0 1,0 0,0 0,1-1,-1 1,0 0,1-1,0 1,-1 0,1-1,0 1,0-1,0 1,-1-1,2 1,-1-1,0 0,0 1,0-1,1 0,-1 0,1 0,-1 0,1 0,-1 0,1-1,-1 1,1 0,0-1,-1 1,1-1,0 0,-1 1,2-1,81 9,-25-10,-33 1</inkml:trace>
  <inkml:trace contextRef="#ctx0" brushRef="#br0" timeOffset="3052.231">2287 565,'29'-8,"0"2,1 1,-1 1,1 1,0 2,11 1,54-3,73-23,-73 7,-76 14</inkml:trace>
  <inkml:trace contextRef="#ctx0" brushRef="#br0" timeOffset="3304.302">2400 763,'33'4,"17"2,4 0,-3-1,-4-1,-6-2,-5-1,-4-5,-3-3,-1 1,0 1,-6 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4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29,'24'0,"22"0,9 0,-1-4,-5-3,-5 1,-6 2,-5 0,-2 2,-3 1,0 0,-1 1,0 1,-5 4,-10 1,-13 5,-5 1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1:15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178 959,'-1'-23,"2"-1,1 0,1 1,0-1,2 1,1 0,1 0,1 1,1 0,10-19,-8 23,101-137,-110 152,0 1,0 0,0-1,0 1,0 0,0 1,1-1,-1 0,1 1,-1-1,1 1,-1 0,1-1,0 1,0 1,0-1,0 0,0 1,-1-1,1 1,0 0,0 0,0 0,0 1,0-1,0 0,0 1,0 0,0 0,-1 0,1 0,0 0,-1 1,1-1,0 1,-1 0,0-1,1 1,-1 0,0 0,0 1,0-1,-1 0,1 1,0-1,-1 1,0 0,1-1,-1 1,0 0,0 2,5 160,-8-102,6 44,-3-107,0 1,0 0,0 0,0-1,0 1,0 0,0-1,0 1,0-1,0 1,1-1,-1 0,0 1,0-1,1 0,-1 0,0 0,0 0,1 0,-1 0,0 0,0 0,1-1,-1 1,0 0,0-1,0 1,0-1,1 0,-1 1,0-1,0 0,0 1,0-1,0 0,-1 0,1 0,0 0,0 0,0 0,-1 0,1 0,-1 0,1 0,-1-1,1 1,-1 0,0 0,1 0,-1-1,0 0,74-108,-60 84,1 1,2 0,0 1,2 1,0 1,1 1,2 0,0 2,6-3,-27 21,0 0,0 0,0 0,0 1,0-1,0 1,0-1,0 1,0-1,0 1,0-1,0 1,0 0,0 0,0-1,1 1,-1 0,0 0,0 0,0 0,0 1,0-1,1 0,-1 0,0 1,0-1,0 0,0 1,0-1,0 1,0 0,0-1,0 1,0 0,0 0,-1-1,1 1,0 0,0 0,-1 0,1 0,-1 0,1 0,0 0,-1 0,0 0,1 0,-1 0,0 0,0 1,1-1,-1 0,0 1,4 71,-4-63,-21 150,15-91,11-53</inkml:trace>
  <inkml:trace contextRef="#ctx0" brushRef="#br0" timeOffset="682.453">1476 480,'-37'5,"13"-3,0 0,0 1,1 2,-1 1,1 0,0 2,0 0,1 2,1 0,-1 2,-9 7,24-14,1 1,0 0,0 0,1 1,0-1,0 1,0 0,1 1,0-1,1 1,-1 0,2 0,-1 0,1 0,0 0,1 0,-1 1,2-1,-1 1,1-1,1 1,-1-1,2 0,-1 1,2 5,-1-11,0 0,0 0,0 0,0-1,0 1,0-1,1 1,-1-1,1 0,-1 0,1 0,0 0,0-1,0 1,0-1,0 1,1-1,-1 0,0 0,0-1,1 1,-1-1,0 0,1 1,-1-2,1 1,-1 0,0 0,4-2,92-34,-78 22,-1-1,-1-1,-1 0,0-1,-1-2,12-16,44-45,-72 79,-1 0,0 1,1-1,-1 0,1 0,-1 1,1-1,-1 0,1 1,0-1,-1 0,1 1,0-1,-1 1,1-1,0 1,0-1,-1 1,1 0,0-1,0 1,0 0,0 0,0 0,-1-1,1 1,0 0,0 0,0 0,0 0,0 1,0-1,-1 0,1 0,0 0,0 1,0-1,0 0,-1 1,1-1,0 1,0-1,-1 1,1-1,0 1,-1 0,1-1,-1 1,1 0,-1-1,1 1,-1 0,1 0,-1-1,1 1,-1 0,0 0,0 0,1 0,-1 0,5 60,-6-56,-3 311,3-290,-2 1,0 0,-2-1,-1 1,-1-2,-8 20,13-37,-2 1,1-1,-1 0,0 0,-1 0,0-1,0 0,0 0,-1 0,0 0,-1-1,1 0,-1 0,0-1,-1 0,1 0,-1-1,0 0,0 0,-4 0,11-3,-1 0,0-1,0 0,1 1,-1-1,0 0,0 0,0 0,0 0,0 0,1 0,-1 0,0-1,0 1,0-1,1 1,-1-1,0 0,1 0,-1 0,0 0,1 0,-1 0,1 0,0 0,-1 0,1-1,0 1,0-1,0 1,0-1,0 1,0-1,0 0,0 1,1-1,-1 0,1 0,-1 1,1-1,0 0,-1 0,1 0,0 0,0-1,17-85,-3 65,0 1,2 1,0 0,1 1,1 1,1 0,17-11,21-11,-31 30</inkml:trace>
  <inkml:trace contextRef="#ctx0" brushRef="#br0" timeOffset="1169.511">1757 678,'15'0,"9"0,5 0,4 0,-1 0,0 0,0 0,-2 0,-1 0,0 0,0 0,-1 0,-5-5,-1-2,-5 1</inkml:trace>
  <inkml:trace contextRef="#ctx0" brushRef="#br0" timeOffset="1515.35">2407 338,'-11'228,"-25"-18,9-81,29-126,2-10</inkml:trace>
  <inkml:trace contextRef="#ctx0" brushRef="#br0" timeOffset="1764.048">2407 311,'19'9,"11"4,6-1,1-2,-1-3,-2-7,-1-5,-3 0,0 0,-1 1,-6 6,-11 3,-8 0</inkml:trace>
  <inkml:trace contextRef="#ctx0" brushRef="#br0" timeOffset="2010.893">2350 649,'34'0,"16"-5,3-1,4 0,-4 1,-7-3,-5-1,-5 2,-4 1,-3 3,-6-4,-2 0,-5 1</inkml:trace>
  <inkml:trace contextRef="#ctx0" brushRef="#br0" timeOffset="2212.708">2858 198,'26'19,"0"2,-2 2,0 0,-2 1,0 1,-2 1,-1 1,-1 0,-1 2,-2 0,-1 0,-1 2,4 16,-10-29,-1-1,-1 1,0 0,-2 1,0-1,-1 1,0 0,-2-1,0 1,-2 0,0 0,-1-1,0 0,-2 1,0-1,-1-1,-1 1,0-1,-2 0,0-1,-2-2,-1-1,-1-1,0 0,0-1,-1 0,-1-1,0-1,0 0,-1-1,-37 24,34-19</inkml:trace>
  <inkml:trace contextRef="#ctx0" brushRef="#br0" timeOffset="2850.337">290 198,'-38'40,"3"1,1 2,2 2,2 1,3 1,-9 20,26-44,0 1,2 0,0 0,2 1,0 0,2 0,1 1,1-1,1 0,1 1,4 22,-3-36,0 0,1-1,1 1,0-1,0 1,1-1,1 0,-1 0,2-1,0 1,0-1,1-1,0 1,0-1,1 0,1-1,-1 0,1 0,1-1,-1 0,1-1,1 0,-1 0,8 2,223 46,-204-47</inkml:trace>
  <inkml:trace contextRef="#ctx0" brushRef="#br0" timeOffset="4070.284">3366 338,'-1'5,"-32"185,33-180,-1-1,1 1,1-1,0 1,0-1,1 0,0 0,0 1,1-1,0 0,1-1,0 1,0-1,1 0,0 0,1 0,0 0,5 5,-7-10,-1 1,1-1,0 0,0-1,0 1,1 0,-1-1,0 0,1 0,-1-1,1 1,0-1,0 0,0 0,-1 0,1-1,0 0,0 0,0 0,0-1,0 1,0-1,-1 0,1 0,0-1,-1 0,1 0,-1 0,2-1,7-5,0 0,-1-1,0 0,-1-1,0-1,-1 0,0 0,0-1,-1 0,12-16,-1 0,-1-2,-1 0,-2-1,-1-1,-2 0,-1-1,2-10,-13 23,-10 26,-11 30,-19 155,33-150,2 0,2 0,2 0,1 0,2 0,6 22,-9-61,5 21,-1-1,-1 1,-1 0,-2 1,0-1,-1 0,-1 0,-1 0,-4 12,7-32,-1 0,0 0,1 0,-1 0,0 0,-1 0,1 0,0 0,-1-1,1 1,-1 0,0-1,0 1,0-1,0 0,-1 0,1 0,-1 0,1 0,-1 0,1 0,-1-1,0 0,0 1,0-1,0 0,0-1,0 1,0 0,0-1,0 1,0-1,-1 0,1 0,0-1,0 1,0-1,0 1,0-1,0 0,0 0,0 0,0 0,0-1,1 1,-1-1,0 0,-1-1,0-3,1 0,-1 0,1 0,0 0,1 0,0-1,0 1,0-1,0 0,1 1,1-1,-1 0,1 0,0 0,0 1,1-1,0 0,0 0,1 1,0-1,0 1,0-1,1 1,3-6,97-136,-98 143,10-13</inkml:trace>
  <inkml:trace contextRef="#ctx0" brushRef="#br0" timeOffset="6632.489">3282 0,'-14'24,"-19"29,2 1,3 1,2 2,3 0,2 2,3 0,0 13,11-38,2 1,1-1,2 1,1 0,2 0,1 0,2-1,4 15,-4-37,0-1,1 1,1-1,-1 0,2 0,0-1,0 1,1-2,0 1,0-1,1 0,1-1,-1 0,1 0,0-1,1-1,0 1,0-2,1 0,-1 0,1-1,0 0,0-1,0 0,1-1,3-1,148-2,-139 1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1:19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27 536,'-5'34,"-1"16,-1 4,2-3,2-9</inkml:trace>
  <inkml:trace contextRef="#ctx0" brushRef="#br0" timeOffset="237.007">197 565,'33'-9,"17"-4,3 1,-1 2,-6 3,-5 2,-10 3</inkml:trace>
  <inkml:trace contextRef="#ctx0" brushRef="#br0" timeOffset="892.516">648 255,'-9'38,"1"1,2 1,2-1,2 1,1 0,3 8,24 54,-25-100,0 0,0 0,0 0,1 0,-1 0,1 0,-1 0,1 0,-1 0,1-1,0 1,0-1,0 1,0-1,0 0,0 0,1 0,-1 0,0 0,1 0,-1-1,0 1,1-1,-1 0,1 1,-1-1,0 0,1 0,-1-1,1 1,-1 0,1-1,-1 0,0 1,0-1,1 0,-1 0,0 0,0-1,0 1,11-8,0-1,-1 0,-1 0,1-2,-2 1,0-1,0-1,-1 0,-1 0,0 0,-1-1,0-2,28-42,66-112,-52 113,-48 57,1 1,-1-1,1 0,-1 1,1 0,-1-1,1 1,-1 0,1 0,-1-1,0 1,0 0,1 0,-1 1,0-1,0 0,0 0,0 1,0-1,0 0,-1 1,1-1,0 1,-1-1,1 1,-1-1,1 1,-1-1,0 1,0 0,0-1,0 1,0-1,0 1,0 0,0-1,-1 1,1-1,0 1,-1 0,-26 151,-5 114,15-27,17-233,0 0,-1 1,-1-1,1 0,-1 1,0-1,-1 0,1 0,-1-1,-1 1,1 0,-1-1,0 0,-1 0,0 0,0-1,0 1,0-1,-1 0,0-1,0 1,0-1,0 0,-2 0,6-4,1 1,-1 0,1-1,-1 1,1-1,-1 1,0-1,1 0,-1 0,1 0,-1 0,0 0,1 0,-1 0,0-1,1 1,-1 0,1-1,-1 1,1-1,-1 0,1 1,-1-1,1 0,0 0,-1 0,1 0,0 0,0 0,0-1,0 1,0 0,0 0,0-1,0 1,0-1,1 1,-1-1,0 1,1-1,0 1,-1-1,1 0,0 1,0-2,4-75,6 54,1 0,1 1,0 0,2 1,1 1,1 0,12-12,-11 13</inkml:trace>
  <inkml:trace contextRef="#ctx0" brushRef="#br0" timeOffset="1308.316">1269 565,'3'-1,"3"0,-1-1,0 1,1 0,0 0,-1 0,1 1,-1 0,1 0,0 1,-1-1,1 1,-1 0,1 1,-1-1,0 1,0 0,1 0,-1 1,2 1,-6-1,-1 0,0 0,0 0,0 0,0 0,0 0,0 0,-1 0,0 0,0 0,0 0,0 0,0 0,0-1,-1 1,1 0,-1-1,1 1,-1-1,0 0,0 0,-1 0,1 0,0 0,-1 0,1 0,-1-1,-1 2,-1 1,3-3,0 1,0-1,0 0,0 1,0-1,1 1,-1 0,0-1,1 1,-1 0,1 0,0 0,0 0,0 0,0 0,0 1,0-1,0 0,1 0,-1 1,1-1,-1 0,1 1,0-1,0 0,0 1,0-1,1 1,-1-1,1 0,-1 0,1 1,0-1,0 0,0 0,0 0,0 0,0 0,1 0,-1 0,1 0,-1 0,1-1,0 1,0-1,0 1,-1-1,1 1,1-1,-1 0,0 0,0 0,2 0,2 1,0-1,1 1,-1-1,0 0,1-1,-1 1,1-1,-1-1,1 1,-1-1,0 0,1-1,-1 1,0-1,0-1,0 1,0-1,0 0,-1 0,1-1,3-2,6-5</inkml:trace>
  <inkml:trace contextRef="#ctx0" brushRef="#br0" timeOffset="1623.012">1551 1,'55'83,"-4"2,25 59,-62-115,-2 1,-1 0,-2 1,-1 0,-1 0,-1 0,-2 1,-2 0,0 0,-3 8,-1-22,-1-1,-1 0,-1 0,0 0,-2 0,0-1,0 0,-1 0,-1-1,-1 0,0 0,-1-1,-1-1,0 0,0 0,-1-1,-1-1,0 0,-1-1,-10 5,4-5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1:42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1 311,'426'0,"-310"-21,-101 22,-5 2</inkml:trace>
  <inkml:trace contextRef="#ctx0" brushRef="#br0" timeOffset="313.544">57 509,'10'4,"7"3,7-1,3-2,2 0,1-2,0-1,-1 0,1-1,-1-1,0 1,-1 0,1-5,-1-1,0-1,0 3,-4 0</inkml:trace>
  <inkml:trace contextRef="#ctx0" brushRef="#br0" timeOffset="930.836">311 1,'-3'1,"1"-1,0 1,-1 0,1 0,-1 0,1 0,0 1,0-1,0 1,0-1,0 1,0 0,0 0,0 0,1 0,-1 0,1 0,-1 0,1 0,0 1,0-1,0 0,0 1,0-1,1 1,-1-1,1 1,0-1,-1 1,1 0,0-1,1 1,-1-1,0 1,1-1,-1 1,1-1,0 1,0-1,0 1,0-1,0 0,1 0,-1 1,1-1,-1 0,1 0,0 0,-1-1,2 1,7 9,0-1,1 0,1-1,-1 0,1-1,1 0,0-1,0-1,0 0,7 2,37 19,-40-19,0 2,0-1,-1 2,0 0,-1 1,-1 0,0 1,10 12,-21-18,0 1,-1-1,0 1,0-1,0 1,-1 0,0 0,-1 0,1-1,-2 1,1 0,-1 0,0 0,-1-1,0 1,0 0,0-1,-1 0,0 1,-1-1,1 0,-2-1,1 1,-1-1,0 0,0 0,0 0,-1-1,0 1,0-1,0-1,-1 1,0-1,-26 22,-2-1,-1-2,0-1,-2-2,-11 3,-72 40,102-52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1:44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1 306,'0'0,"0"0,1 0,-1 0,0 0,1 0,-1 0,0 0,1 0,-1 0,0 0,1 0,-1 0,0 0,1 0,-1 0,0 0,1-1,-1 1,0 0,1 0,-1 0,0-1,1 1,-1 0,0 0,0-1,1 1,-1 0,0 0,0-1,0 1,0 0,1-1,-1 1,0 0,0-1,0 1,0 0,0-1,0 1,0 0,0-1,0 1,0 0,0-1,0 1,0-1,0 1,0 0,16 33,-15-30,96 248,-13-31,-84-220,0-1,0 1,1 0,-1-1,0 1,0 0,1-1,-1 1,0 0,1 0,-1-1,0 1,1 0,-1 0,0 0,1-1,-1 1,0 0,1 0,-1 0,1 0,-1 0,0 0,1 0,-1 0,1 0,-1 0,0 0,1 0,-1 0,1 0,-1 0,0 0,1 1,-1-1,0 0,1 0,-1 0,0 0,1 1,-1-1,0 0,1 0,-1 1,0-1,0 0,1 1,-1-1,0 0,0 1,0-1,1 0,-1 1,0-1,0 1,0-1,0 0,0 1,0-1,3-37,-3 33,9-203,76-161,-57 268,-21 82</inkml:trace>
  <inkml:trace contextRef="#ctx0" brushRef="#br0" timeOffset="817.955">847 616,'34'5,"16"1,3 0,-1-1,-5-2,-6 0,-6-2,-2-1,-4 0,-1 0,-1 0,-4-5,-2-2,0 1,2 1,-4 2</inkml:trace>
  <inkml:trace contextRef="#ctx0" brushRef="#br0" timeOffset="1066.847">933 927,'33'-5,"22"-2,5 1,-3 1,-5 1,-8-2,-6-2,-5 2,-3 1,-2 2,-6 1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1:51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1 734,'19'-5,"11"-1,6-1,0 2,1 2,-3 1,-2 0,-1 2,-1 0,-6 0</inkml:trace>
  <inkml:trace contextRef="#ctx0" brushRef="#br0" timeOffset="464.99">790 141,'-25'138,"12"149,-5-158,18-166,0 14</inkml:trace>
  <inkml:trace contextRef="#ctx0" brushRef="#br0" timeOffset="726.697">790 141,'29'0,"14"0,5 0,-1 0,-4 0,-4 0,-4-5,-4-1,-1 0,-12 1,-8 6,-10 3,-6 1</inkml:trace>
  <inkml:trace contextRef="#ctx0" brushRef="#br0" timeOffset="969.988">706 451,'34'-4,"15"-3,5 1,-2 1,-6-3,0-1,-4 2,-4 2,-3 1,-4 2,-1 1,-7 1</inkml:trace>
  <inkml:trace contextRef="#ctx0" brushRef="#br0" timeOffset="1235.889">509 818,'33'-5,"21"-6,7-1,-4 1,-5-2,-3 1,-5 2,-4-1,-5 1,-4 1,-1 4,-2 1,-1 3,0 0,-4 1</inkml:trace>
  <inkml:trace contextRef="#ctx0" brushRef="#br0" timeOffset="1881.744">565 1269,'34'-59,"63"-90,6 24,-103 124,1 0,-1 0,1 0,-1 0,1 0,-1 1,1-1,-1 0,1 0,0 0,-1 1,1-1,0 0,0 1,-1-1,1 1,0-1,0 1,0-1,0 1,0 0,0-1,0 1,0 0,0 0,0-1,0 1,0 0,0 0,0 0,0 0,0 1,0-1,0 0,0 0,0 1,0-1,0 0,-1 1,1-1,0 1,0-1,0 1,0-1,-1 1,1 0,0-1,0 1,-1 0,1 0,-1 0,1-1,-1 1,1 0,-1 0,1 0,-1 1,12 120,-12-121,1 0,-1 0,1 0,-1 0,1-1,0 1,-1 0,1 0,0 0,0-1,-1 1,1 0,0-1,0 1,0-1,0 1,0-1,0 1,0-1,0 0,0 1,0-1,0 0,0 0,0 0,0 0,0 0,0 0,0 0,0 0,0 0,0 0,0-1,0 1,0 0,0-1,0 1,0-1,0 1,0-1,0 1,0-1,0 0,0 0,39-33,-37 31,5-7,1 1,1 0,-1 0,2 1,-1 0,1 1,0 0,0 1,1 0,0 1,0 0,2 1,-11 4,-1 0,1 0,-1 0,1 0,0 1,-1-1,1 1,-1 0,1-1,-1 1,0 1,1-1,-1 0,0 0,0 1,1-1,-1 1,0 0,-1 0,1 0,0 0,-1 0,1 0,-1 0,1 0,-1 1,0-1,0 0,0 1,0-1,0 2,17 82,-6-19,-6-60</inkml:trace>
  <inkml:trace contextRef="#ctx0" brushRef="#br0" timeOffset="2382.981">1496 0,'62'48,"-45"-23,-1 1,-2 0,0 2,-2-1,-1 1,-1 1,-1 0,-2 0,-1 1,-1 0,0 21,1-21,-2 1,-1 0,-2 0,-1 0,-1 0,-2 0,-1 0,-1 0,-2-1,-1 0,-1 0,-2-1,0 0,-2-1,-11 17,14-27,-1 0,-1 0,0-1,-1 0,-1-1,0-1,-1 0,-1-1,0-1,-1 0,-1-1,0-1,-14 7,8-10</inkml:trace>
  <inkml:trace contextRef="#ctx0" brushRef="#br0" timeOffset="3705.358">2117 113,'-1'-1,"-1"-1,0 1,0 0,0 0,0 0,0 0,0 0,0 0,0 0,0 1,-1-1,1 1,0-1,0 1,0 0,-1 0,1 0,0 0,0 1,-1-1,1 0,0 1,0 0,0-1,0 1,0 0,0 0,0 0,0 0,0 1,0-1,0 1,-56 50,40-26,1 0,2 1,0 0,2 1,1 1,2 0,0 1,2 0,2 0,0 1,2-1,1 1,2 0,1 1,2-1,0-1,4 10,-6-29,1 1,0-1,1 0,0 0,1 0,0 0,1 0,0-1,0 1,1-1,1 0,0-1,0 1,1-1,0 0,1-1,-1 1,2-2,-1 1,1-1,2 0,11 4</inkml:trace>
  <inkml:trace contextRef="#ctx0" brushRef="#br0" timeOffset="4351.874">2315 254,'-15'47,"2"1,3 1,1 0,3 0,2 1,2 0,2 3,0-48,0 1,0 0,1-1,-1 1,1-1,0 0,1 1,-1-1,1 0,0 1,0-1,1 0,-1-1,1 1,0 0,1-1,-1 1,1-1,0 0,0-1,0 1,0 0,1-1,-1 0,1 0,0-1,0 1,0-1,0 0,1 0,-1-1,0 1,1-1,-1-1,1 1,-1-1,1 0,-1 0,1 0,-1-1,1 0,2 0,6-8,-1-1,0 0,-1-1,0-1,-1 1,0-2,-1 1,-1-2,0 1,0-1,-1-1,-1 1,-1-1,0 0,0-1,-2 0,2-12,13-130,-32 374,2-135,3 0,5 1,5 79,0-27,-7 27,5-160,-1 0,1 0,-1 0,0-1,0 1,1 0,-1 0,0-1,0 1,0-1,0 1,0 0,0-1,0 0,0 1,0-1,0 0,0 1,0-1,0 0,0 0,0 0,0 0,-1 0,1 0,0 0,0 0,0-1,0 1,0 0,0-1,0 1,0 0,0-1,0 0,0 1,0-1,0 1,1-1,-1 0,0 0,0 1,1-1,-1 0,0 0,1 0,-1 0,1 0,-1 0,1 0,-1 0,1 0,0 0,-1 0,1 0,0 0,0 0,0 0,0 0,0-1,0 1,0 0,0 0,1 0,-1 0,-4-9,-1 1,2-1,-1 0,1 0,1 0,0 0,0 0,1 0,1-1,0 1,0 0,0-1,2-3,3-13,0 3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1:56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80 934,'-14'34,"-6"15,2 5,3-2,5-6,8-10,5-11</inkml:trace>
  <inkml:trace contextRef="#ctx0" brushRef="#br0" timeOffset="251.546">193 878,'29'0,"14"0,4 0,0 0,-4 0,-9-5,-6-1,-2 0,-6 1</inkml:trace>
  <inkml:trace contextRef="#ctx0" brushRef="#br0" timeOffset="833.976">729 483,'-38'75,"4"3,-22 71,51-133,1-1,1 1,0 0,2 0,-1 0,2 0,1 14,-1-26,0 0,1 0,-1 0,1 0,0 0,0 0,1 0,-1-1,1 1,0 0,0-1,0 1,0-1,0 0,1 0,0 0,-1 0,1 0,0 0,1-1,-1 0,0 1,1-1,-1-1,1 1,0 0,-1-1,1 0,0 1,0-2,0 1,4 0,-1-1,0 0,0 0,-1-1,1 0,0 0,0 0,-1-1,1 0,-1-1,0 1,0-1,1 0,-2-1,1 0,0 0,-1 0,0 0,0-1,0 0,0 0,0-2,81-122,-83 124,8-16,0 0,-1-1,-1 0,-1 0,-2-1,4-18,8-65,-18 106,-1 1,1-1,0 1,0-1,0 0,0 1,0-1,-1 1,1-1,0 0,0 1,-1-1,1 0,0 0,0 1,-1-1,1 0,0 0,-1 1,1-1,0 0,-1 0,1 0,-1 1,1-1,0 0,-1 0,1 0,-1 0,1 0,0 0,-1 0,1 0,-1 0,1 0,0 0,-1 0,1 0,-1 0,1-1,0 1,-1 0,1 0,-1 0,1 0,0-1,-1 1,1 0,0 0,0-1,-1 1,1 0,0-1,0 1,-1 0,-15 39,5 2,1 0,2 0,3 1,1 0,1 0,3 0,1 0,8 40,1 4,-3 1,-4 0,-4 22,0-35,2-67,-1 0,0 0,0-1,0 1,-1 0,0-1,0 1,-1 0,0-1,0 0,-1 1,1-1,-1 0,-1 0,1 0,-1-1,-2 3,4-9,0 0,0 0,1 0,-1-1,1 1,-1-1,1 1,-1-1,1 1,0-1,0 0,0 0,0 1,0-1,0 0,0 0,1 0,-1 0,1 0,-1 0,1 0,0-1,0 1,0 0,0 0,0 0,0 0,0 0,1-1,-1 2,0-23,1 0,1 0,1 1,1-1,1 1,2 0,5-17,-3 13,-2 0</inkml:trace>
  <inkml:trace contextRef="#ctx0" brushRef="#br0" timeOffset="1203.351">1209 963,'15'-10,"-5"2,1 0,0 1,0 0,1 1,0 1,0 0,0 0,0 1,13-2,-24 6,0-1,-1 1,1 0,0 0,0-1,-1 1,1 0,0 0,0 0,0 0,-1 0,1 0,0 0,0 0,-1 1,1-1,0 0,0 0,-1 1,1-1,0 0,-1 1,1-1,0 1,-1-1,1 1,-1-1,1 1,-1-1,1 1,-1-1,1 1,-1 0,1-1,-1 1,0 0,1 0,-1-1,0 1,0 0,1 0,-1-1,0 1,0 0,0 0,0-1,0 1,0 0,0 0,-1-1,1 1,0 0,0 0,0-1,-1 1,1 0,-22 42,21-42,-102 126,103-126,-1 0,1 0,-1 0,1 1,0-1,-1 0,1 0,0 1,0-1,0 0,0 1,0-1,0 0,0 0,1 1,-1-1,0 0,1 0,-1 1,1-1,-1 0,1 0,0 0,-1 0,1 0,0 0,0 0,0 0,0 0,0 0,0 0,0-1,0 1,0 0,0-1,0 1,0-1,0 1,1-1,-1 0,0 1,0-1,1 0,0 0,61 6,-58-6,97-19,-82 13</inkml:trace>
  <inkml:trace contextRef="#ctx0" brushRef="#br0" timeOffset="1536.915">1548 342,'26'32,"-1"1,-1 1,-2 2,-1 0,-3 1,0 0,-3 2,-1 0,-2 1,4 21,-7 2,-3 0,-2 1,-3-1,-6 44,5-90,-1 0,-1 0,-1-1,0 1,-1-1,-1 1,0-1,-1-1,-1 1,0-1,-1 0,-1-1,-1 0,0 0,0-1,-1 0,-1-1,0 0,-1-1,0 0,-1-1,0-1,0 0,-1-1,0 0,-16 5,6-7</inkml:trace>
  <inkml:trace contextRef="#ctx0" brushRef="#br0" timeOffset="11055.911">1660 173,'1'-2,"1"0,-1 0,1 0,-1 0,1 0,0 1,-1-1,1 1,0 0,0-1,0 1,0 0,1 0,-1 0,0 0,0 1,1-1,-1 0,0 1,1 0,-1 0,0-1,1 1,-1 1,1-1,0 0,23-2,1 1,-1 1,0 2,0 0,1 2,14 5,129 5,-167-15,-1 1,1 0,0 0,0 0,0 0,0 1,0-1,0 1,0 0,-1-1,1 1,0 1,-1-1,1 0,0 1,-1-1,0 1,1 0,-1 0,0 0,0 0,0 0,0 0,0 0,0 1,-1-1,1 1,-1 0,0-1,0 1,0 0,0-1,0 1,-1 0,1 0,-1 0,1 0,-1 0,0 0,0 0,-1 0,1-1,-1 3,-64 207,54-164,2 1,3 0,1 0,3 0,2 1,3 12,10 66,-6 0,-5 1,-6 0,-50 146,54-275,0 1,1 0,-1 0,0-1,0 1,0 0,1 0,-1 0,0-1,0 1,0 0,0 0,0 0,0-1,-1 1,1 0,0 0,0 0,-1-1,1 1,0 0,-1-1,1 1,0 0,-1-1,1 1,-1 0,1-1,-1 1,0-1,1 1,-1-1,0 1,1-1,-1 1,0-1,1 0,-1 1,0-1,0 0,1 0,-1 1,0-1,0 0,0 0,1 0,-1 0,0 0,0 0,0 0,1 0,-1-1,0 1,0 0,1 0,-1-1,0 1,0-1,-117-50,-45 42,144 4</inkml:trace>
  <inkml:trace contextRef="#ctx0" brushRef="#br0" timeOffset="11469.663">2423 3,'-1'0,"1"-1,-1 1,1 0,-1 0,1-1,-1 1,1 0,0 0,-1 0,1 0,-1 0,1 0,-1 0,1 0,-1 0,1 0,-1 0,1 0,-1 0,1 0,-1 0,1 1,-1-1,1 0,-1 0,1 0,-1 1,1-1,0 0,-1 1,1-1,0 0,-1 1,1-1,0 0,-1 1,1-1,0 1,0-1,-1 1,1-1,0 1,0-1,0 0,0 1,-1-1,1 1,0-1,0 1,0-1,0 1,0-1,1 1,-1-1,0 1,0-1,0 1,-9 26,1 0,1 1,1 0,2 0,0 0,2 19,1-29,-1-1,0 1,-1-1,-1 0,0 0,-1 0,-1 0,-3 4,1-3</inkml:trace>
  <inkml:trace contextRef="#ctx0" brushRef="#br0" timeOffset="11719.593">2790 116,'-34'29,"-16"19,-8 6,0-1,5-6,7-4,7-2,4-7,5-4,6-3,8-1,6-4</inkml:trace>
  <inkml:trace contextRef="#ctx0" brushRef="#br0" timeOffset="11989.357">2536 596,'19'-8,"4"-4,0 2,1 1,1 1,0 0,0 2,0 1,13 0,-37 5,0-1,0 1,0 0,0-1,0 1,0 0,0 0,0 0,1 0,-1 0,0 0,0 0,0 0,0 1,0-1,0 0,0 1,0-1,0 0,0 1,0 0,0-1,0 1,0-1,0 1,0 0,0 0,-1 0,1-1,0 1,-1 0,1 0,0 0,-1 0,1 0,-1 0,0 0,1 0,-1 0,0 0,0 1,1-1,-1 0,0 0,0 0,0 0,0 0,-1 1,-29 44,-22-4,39-33,1 0,0 1,0 1,1 0,0 0,1 1,0 0,-1 4,10-15,0 0,1 1,-1-1,0 0,1 0,-1 1,1-1,0 0,-1 0,1 1,0-1,0 0,-1 1,1-1,0 1,1-1,-1 0,0 1,0-1,0 0,1 1,-1-1,1 0,-1 0,1 1,-1-1,1 0,0 0,0 0,0 0,-1 0,1 0,0 0,0 0,0 0,0 0,1 0,-1-1,0 1,0 0,0-1,1 1,-1-1,0 1,1-1,-1 0,0 0,1 1,-1-1,1 0,78 5,-72-6,140-25,-124 22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1:49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424 542,'31'-18,"9"7,1 2,0 1,0 2,0 2,8 2,-40 2,-6-2,1 1,-1 1,0-1,0 0,0 1,0 0,1-1,-1 1,0 1,0-1,0 0,1 1,-1 0,0-1,0 1,0 0,0 1,0-1,0 0,-1 1,1 0,0 0,-1 0,1 0,-1 0,1 0,-1 0,0 1,0-1,0 1,-1 0,1 0,-1-1,1 1,-1 0,0 0,0 0,0 2,-3 7,-1 1,-1-1,0 0,-1-1,0 1,-1-1,0 0,-1 0,0-1,-5 6,-1 2,-121 170,123-172,6-12,0 0,1 0,0 0,0 1,1 0,-1 0,1 0,0 0,0 0,0 1,1-1,0 1,0 0,1 0,-1 0,1 0,1 0,-1 0,1 0,0 0,0 0,1 0,-1 0,1 0,1-1,-1 1,1 0,0 0,1 2,4-5,0 0,0 0,0-1,0 0,0 0,0-1,0 1,1-2,-1 1,0-1,1 0,-1-1,0 1,1-1,-1-1,0 0,0 0,0 0,0-1,0 0,-1 0,1 0,-1-1,1 0,-7 3,12-3,7-5,0 1,1 0,0 2,1 0,-1 2,21-3,-17 6</inkml:trace>
  <inkml:trace contextRef="#ctx0" brushRef="#br0" timeOffset="1254.289">1440 231,'-9'0,"-1"1,1 0,0 0,-1 0,1 1,0 1,0 0,1 0,-1 0,0 1,1 0,0 1,0 0,0 0,1 1,0 0,0 0,0 1,1 0,0 0,0 0,1 1,0 0,-1 2,-14 31,2 0,1 1,2 1,3 0,1 1,2 1,-1 24,5-44,2-1,1 1,1 0,0-1,2 1,1 0,2-1,0 1,1-1,1 0,2 0,0-1,1 0,2 0,7 10,-17-30,0-1,0 1,0-1,1 1,-1-1,1 0,0 0,0 1,0-1,0-1,0 1,0 0,0 0,0-1,1 1,-1-1,1 0,-1 0,1 0,-1 0,1 0,0 0,-1-1,1 1,0-1,0 0,0 0,-1 0,1 0,0-1,0 1,-1-1,1 1,0-1,-1 0,1 0,-1 0,1 0,-1-1,1 1,-1-1,0 1,0-1,0 0,0 0,0 0,0 0,0 0,0 0,-1-1,1 1,-1 0,1-2,6-21,-3 0</inkml:trace>
  <inkml:trace contextRef="#ctx0" brushRef="#br0" timeOffset="2185.446">1807 344,'-3'-2,"0"-1,0 1,0 0,0 0,0 0,0 0,-1 0,1 1,-1 0,1-1,-1 1,0 1,1-1,-1 0,0 1,0 0,1 0,-1 0,0 0,0 0,1 1,-1 0,0 0,1 0,-1 0,1 0,-1 1,-2 1,-84 64,83-60,1 1,-1-1,2 1,-1 1,1-1,0 1,0 0,1 0,1 0,-1 1,1 0,0 4,-10 101,14-108,0 1,1-1,0 1,0-1,1 0,0 0,0 0,1 0,-1 0,1-1,1 0,-1 0,1 0,1 0,-1-1,1 1,0-1,-4-4,0-1,0 1,1 0,-1-1,0 1,1-1,-1 0,0 1,1-1,-1 0,0-1,1 1,-1 0,1-1,-1 1,0-1,0 0,1 0,-1 0,0 0,0 0,0 0,0 0,0-1,0 1,-1-1,1 1,0-1,-1 0,1 0,0-1,44-64,53-127,-99 193,0 0,1 0,-1 0,0 0,0 0,1 0,-1 0,1 1,-1-1,0 0,1 0,0 0,-1 0,1 1,0-1,-1 0,1 1,0-1,0 0,-1 1,1-1,0 1,0-1,0 1,0-1,0 1,0 0,0 0,0-1,0 1,0 0,0 0,0 0,0 0,0 0,0 0,0 0,0 0,0 1,0-1,0 0,-1 1,1-1,0 0,0 1,0-1,0 1,0-1,-1 1,1 0,0-1,0 1,-1 0,1 0,0-1,-1 1,1 0,-1 0,1 0,-1 0,8 144,-11-96,2 292,0-317,-1-1,-2 1,0 0,-2-1,0 0,-2 0,0-1,-2 0,-7 13,14-30,0 1,0 0,0-1,0 0,-1 0,0 0,0 0,0 0,-1-1,0 0,1 0,-2 0,1-1,0 1,-1-1,1-1,-1 1,0-1,0 0,-6 2,8-7,0 0,0 0,0 0,1 0,-1-1,1 1,0-1,-1 0,2 0,-1 0,0 0,1-1,0 1,0-1,0 0,1 1,-1-1,1 0,0 0,1 0,-1 0,1-4,-2-2,0-1,1 0,1 0,0 1,0-1,1 0,1 1,0-1,1 1,0-1,0 1,1 0,1 0,0 1,0-1,1 1,0 0,1 1,0-1,1 1,0 1,0-1,1 2,0-1,0 1,5-3,5 2</inkml:trace>
  <inkml:trace contextRef="#ctx0" brushRef="#br0" timeOffset="16936.434">481 91,'-2'-4,"1"0,-1 1,0 0,0-1,0 1,-1 0,1 0,-1 0,1 0,-1 1,0-1,0 1,0-1,-1 1,1 0,-1 1,1-1,-1 0,-2 0,3 1,-11-6,0 1,0 1,0 1,-1 0,0 1,0 0,0 1,0 1,0 0,0 1,-1 1,1 0,0 1,0 1,1 0,-1 1,1 1,-1 0,1 1,1 0,-1 1,1 1,0 0,0 1,7 0,1-1,0 1,1 0,0 0,0 0,1 1,0-1,1 1,0 0,0 0,1-1,0 1,1 0,0 0,1 0,0 0,0 0,2 3,-1 28,0 890,-30-622,27-308,1 1,0 0,0 0,1-1,-1 1,0 0,1 0,-1-1,1 1,-1 0,1-1,0 1,-1-1,1 1,0-1,0 1,0-1,0 0,1 1,-1-1,0 0,1 0,-1 0,0 0,1 0,-1 0,1 0,-1 0,1-1,0 1,-1-1,1 1,0-1,0 0,-1 1,1-1,0 0,0 0,-1 0,1 0,0-1,-1 1,1 0,0-1,-1 1,1-1,0 0,-1 1,1-1,-1 0,1 0,0-1,40-19,-33 16,-1 0,1 0,0 1,0 0,0 0,0 1,1 1,-1-1,1 1,0 1,-1 0,1 0,0 1,0 0,0 1,6 1,175 35,-168-32,-2-2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05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102 180,'5'-62,"-5"63,0-1,0 0,0 1,0-1,0 0,0 0,-1 1,1-1,0 0,0 1,0-1,-1 0,1 0,0 0,0 1,0-1,-1 0,1 0,0 0,-1 1,1-1,0 0,0 0,-1 0,1 0,0 0,-1 0,1 0,0 0,-1 0,1 0,0 0,-1 0,1 0,0 0,-1 0,1 0,0 0,-1 0,1 0,0 0,0 0,-1-1,1 1,0 0,-1 0,1 0,0-1,0 1,-1 0,1 0,0-1,0 1,0 0,0 0,-1-1,1 1,0 0,0-1,0 1,0 0,-11 28,-16 151,0 175,24-326,3-20,0 0,-1 1,0-1,-1 0,0 0,0 0,0 0,-1 0,0 0,-1-1,-1 2,12-54,10-42,4 0,3 2,4 0,4 2,3 2,4 1,22-30,-60 108,2-3,0 0,0 0,0 1,1-1,-1 1,1 0,0 0,1 0,-1 0,1 1,-1 0,1 0,5-3,-9 6,0 0,1 0,-1 0,0 0,0 0,0 0,0 0,0 1,0-1,1 0,-1 1,0-1,0 0,0 1,0-1,0 1,0 0,0-1,0 1,-1 0,1 0,0-1,0 1,-1 0,1 0,0 0,-1 0,1 0,-1 0,1 0,-1 0,1 0,-1 0,0 1,1-1,-1 0,0 0,0 0,0 0,0 1,4 52,-4-49,24 225,-22 30,-3-259,1 0,0 0,0 0,-1 1,1-1,0 0,0 0,0 0,0 0,1 0,-1 0,0 0,0 0,1 0,-1 0,0 0,1 0,-1 0,1 0,-1 0,1 0,0 0,-1 0,1-1,0 1,0 0,0 0,-1-1,1 1,0 0,0-1,0 1,0-1,0 0,0 1,0-1,0 0,0 1,0-1,0 0,1 0,-1 0,0 0,0 0,0 0,0 0,0 0,0-1,0 1,0 0,0-1,0 1,0 0,0-1,0 1,0-1,0 0,0 1,0-1,-1 0,1 0,0 1,0-1,-1 0,20-20,-1-1,-2-1,0-1,-2 0,0-1,-2 0,6-16,31-54,-27 53,-14 24,0 1,1 1,0 0,1 0,1 1,1 0,0 1,-13 14,0 1,0 0,0-1,0 1,-1-1,1 1,0-1,0 1,0-1,0 1,0-1,0 1,0 0,1-1,-1 1,0-1,0 1,0-1,0 1,1-1,-1 1,0-1,1 1,-1-1,0 0,1 1,-1-1,0 1,1-1,-1 0,1 1,-1-1,1 0,-1 1,1-1,-1 0,1 0,-1 0,1 1,-1-1,1 0,-1 0,1 0,-1 0,1 0,-1 0,1 0,0 0,-1 0,1 0,-1 0,1-1,-1 1,1 0,-1 0,1 0,-1-1,1 1,-1 0,1-1,-1 1,0 0,1-1,-1 1,1-1,-1 1,0 0,1-1,-1 1,-7 49,5-43,-6 58,2 1,3 1,4 44,0-37,26 68,-17-117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3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2 311,'0'-2,"-1"-1,1 0,0 1,0-1,0 0,0 1,0-1,0 0,1 1,-1-1,1 0,0 1,0-1,0 1,0-1,0 1,1 0,-1 0,1-1,-1 1,1 0,0 0,0 0,0 1,0-1,0 0,0 1,0-1,1 1,-1 0,2-1,8-5,0 1,1 0,-1 1,1 0,0 1,0 1,1 0,-1 1,1 0,-1 1,1 0,0 1,4 2,-15-3,-1 1,0 1,1-1,-1 0,0 1,1-1,-1 1,0 0,0-1,1 1,-1 0,0 0,0 1,0-1,0 0,0 1,-1-1,1 1,0 0,-1-1,1 1,-1 0,1 0,-1 0,0 0,0 0,0 0,0 1,0-1,-1 0,1 0,-1 1,1-1,-1 0,0 1,0 1,0 2,-1 1,0-1,0 1,0-1,-1 0,0 1,0-1,-1 0,0 0,0 0,0-1,-3 5,-165 192,166-196,0-1,-1 1,2 1,-1-1,1 0,0 1,1 0,-1 0,1 0,1 1,-1-1,1 1,1-1,-1 1,1 0,0-1,1 1,0 0,0 0,1-1,1 8,2-11,0 0,1 0,-1-1,1 0,0 1,0-1,0-1,0 1,0-1,1 0,-1 0,1 0,-1-1,1 0,0 0,-1-1,1 1,0-1,0 0,-1-1,1 1,0-1,0-1,2 0,112-43,-98 37</inkml:trace>
  <inkml:trace contextRef="#ctx0" brushRef="#br0" timeOffset="355.473">680 311,'-23'14,"1"1,1 1,0 1,2 0,0 2,1 0,0 1,2 1,0 1,2 0,0 0,2 2,-5 13,15-33,1 0,0 0,1 0,-1 0,1 0,-1 0,1 0,0 0,1 1,-1-1,1 0,0 0,0 0,0 0,1 0,-1 0,1 0,0-1,0 1,0-1,0 1,1-1,-1 0,1 0,0 0,0 0,0 0,1-1,-1 1,1-1,-1 0,1 0,0 0,-1 0,1-1,0 0,0 0,0 0,0 0,1 0,-1-1,0 0,0 0,0 0,0 0,0-1,3 0,13-4,0-1,0-1,0-1,-1-1,-1 0,0-2,0 0,-1-1,0 0,-1-2,0 0,-2 0,6-7,-1 0,-1 0,-1-1,0 0,-2-2,-1 0,0 0,-2-2,-1 1,7-25,-16 44,0 1,0-1,0 1,-1-1,0 0,0 0,-1 0,1 0,-1 0,-1 0,1 0,-1 1,0-1,0 0,0 0,-1 1,0-1,0 0,-1 1,0 0,1 0,-2 0,1 0,-1 0,1 0,-1 1,0 0,-1 0,1 0,-1 0,0 1,0 0,0 0,0 0,0 0,-1 1,1 0,-1 0,0 0,0 1,1 0,-1 0,0 1,-5-1,2 4,-1 0,2 0,-1 1,0 0,1 1,-1 0,1 0,1 1,-1 0,1 0,-4 4,-19 18</inkml:trace>
  <inkml:trace contextRef="#ctx0" brushRef="#br0" timeOffset="716.941">1046 311,'-17'11,"0"0,1 1,0 1,1 1,0 0,1 1,1 0,1 1,0 1,0-1,2 2,0 0,-3 11,12-26,0 0,1 1,-1-1,1 1,0-1,0 1,0-1,0 1,1-1,-1 1,1-1,0 0,0 1,0-1,1 0,-1 0,1 0,-1 0,1 0,0 0,0 0,1-1,-1 1,0-1,1 1,0-1,-1 0,1 0,0 0,0 0,0-1,0 1,1-1,-1 0,0 0,1 0,-1 0,0-1,1 1,-1-1,1 0,-1 0,1 0,-1 0,1-1,-1 1,0-1,1 0,1-1,12 0,0-1,-1-1,1-1,-1 0,0-1,0-1,-1 0,0-1,0-1,-1 0,0-1,-1-1,0 0,-1-1,0 0,0-1,6-10,-9 12,0 0,-1-1,-1 0,0-1,-1 1,0-2,-1 1,0 0,-1-1,-1 0,0 0,0 0,-2 0,0 0,0-1,-2 1,0 0,0 0,-1 0,-1 0,-2-6,4 16,-1-1,0 1,0 0,0-1,-1 1,1 0,-1 1,0-1,0 0,-1 1,1-1,-1 1,0 0,1 1,-1-1,0 0,-1 1,1 0,0 0,-1 0,1 1,-1 0,1-1,-1 2,0-1,0 0,1 1,-1 0,0 0,0 0,1 1,-1 0,0 0,1 0,-1 0,0 1,1-1,0 1,-1 0,1 1,0-1,0 1,0 0,1 0,-4 3,-12 9</inkml:trace>
  <inkml:trace contextRef="#ctx0" brushRef="#br0" timeOffset="1137.125">1526 1,'0'396,"-30"-152,49-283,-14 16</inkml:trace>
  <inkml:trace contextRef="#ctx0" brushRef="#br0" timeOffset="1439.931">1809 85,'-111'95,"4"5,3 7,101-104,2-2,0 0,-1-1,1 1,0 0,0-1,0 1,-1 0,1 0,0 0,0 0,0 0,1 0,-1 0,0 0,0 1,1-1,-1 0,0 0,1 1,-1-1,1 0,0 1,-1-1,1 0,0 1,0-1,0 1,0-1,0 0,0 1,0-1,1 1,-1-1,0 0,1 1,-1-1,1 0,0 0,-1 1,1-1,0 0,0 0,-1 0,1 0,0 0,0 0,1 1,130 24,-124-23,0-1,1 1,-2 1,1-1,0 1,-1 1,1-1,-1 1,-1 0,1 1,-1 0,0 0,0 0,0 1,-1 0,1 2,7 8</inkml:trace>
  <inkml:trace contextRef="#ctx0" brushRef="#br0" timeOffset="1986.212">2120 396,'-2'-5,"0"0,0 1,0 0,-1-1,1 1,-1 0,0 0,0 0,0 1,-1-1,0 1,1 0,-1 0,0 0,0 0,0 1,-1 0,1 0,-1 0,1 0,-1 0,0 1,1 0,-1 0,0 1,0-1,0 1,0 0,0 0,0 0,1 1,-1 0,-5 1,2 2,-1 0,0 0,1 1,0 0,0 0,1 1,0 0,0 1,0-1,0 1,1 1,1-1,-1 1,1 0,0 0,1 1,0-1,0 1,1 0,0 0,1 0,-1 0,2 1,-1 4,2-7,1-1,-1 0,1 0,1 0,-1 0,1 0,0 0,0-1,1 1,0 0,0-1,0 0,0 0,1 0,0 0,0 0,0-1,1 0,-1 0,1 0,0 0,0-1,1 0,-1 0,1 0,-1-1,1 1,0-2,0 1,0 0,0-1,0 0,0-1,0 1,1-1,-1-1,0 1,0-1,0 0,5-1,153-65,-162 67,1-1,-1 0,0 1,0 0,1-1,-1 1,0 0,0 0,1 0,-1 1,0-1,0 0,0 1,1 0,-1-1,0 1,0 0,0 0,0 0,0 0,0 1,0-1,-1 0,1 1,0-1,-1 1,1 0,-1 0,0-1,1 1,-1 0,0 0,0 0,0 0,0 0,-1 1,1-1,0 1,8 90,-9-87,0 44,2-9,-3-1,-1 0,-2 0,-1 0,-11 38,3-36,11-26,-2-1,0 1,0-1,-2 0,0 0,-1-1,0 0,-1 0,0 0,-2-1,1-1,-1 1,-1-2,0 1,-3 0,13-11,0 0,-1 0,1 0,0 0,0 0,-1 0,1-1,0 1,-1-1,1 1,-1-1,1 1,-1-1,1 0,-1 0,1 0,-1 1,1-2,-1 1,1 0,-1 0,1 0,-1-1,1 1,-1-1,1 1,-1-1,1 1,0-1,-1 0,1 0,0 0,0 0,0 0,-1 0,1 0,0 0,0 0,0 0,1-1,-1 1,0 0,0-1,1 1,-1 0,1-2,-15-69,17 49,2 0,0 0,1 1,1-1,1 1,1 1,1-1,1 2,1-1,0 1,15-17,-17 23,0 0,1 1,1 0,0 1,1 1,0-1,1 2,0 0,1 0,0 1,0 1,1 1,0 0,0 0,1 2,-1 0,1 1,1 0,0 1,7 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1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36,'226'-11,"-72"-13,-142 24</inkml:trace>
  <inkml:trace contextRef="#ctx0" brushRef="#br0" timeOffset="303.381">30 234,'19'-5,"11"-1,6 0,-4-4,-3 0,0 2,-2 2,0 2,1 2,-1 1,1 1,-5 5,-6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4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31,'39'0,"26"-5,8-1,-4-1,-9 2,-10 2,-9 1,-6 0,-4 2,-4 0,0 0,0 0,-1 1,-4-1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1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1,'0'5,"-5"1,-1 5,0 5,-4 5,0 3,-3 3,1 6,-3 3,-3-1,1-1,-1-2,-3-1,3-1,-1-1,-1-1,2 0,4-4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31 191,'-4'7,"0"0,0 0,1 1,0 0,0-1,1 1,0 0,0 1,1-1,0 0,0 0,1 0,0 1,1 5,-1 0,18 160,-12-139,-5-25,0 1,0-1,1 0,1 0,0 0,0-1,1 1,0-1,1 1,0-1,0 0,1-1,5 6,-9-13,0 0,1-1,-1 0,0 1,1-1,-1 0,0 0,1 0,-1 0,0-1,1 1,-1-1,0 1,1-1,-1 0,0 0,0 0,0 0,0 0,0 0,0-1,0 1,0-1,0 1,-1-1,1 0,-1 0,1 1,-1-1,0 0,0 0,1-1,-1 1,-1 0,1-1,24-36,-3-1,-1-2,-2 0,12-42,-21 57,12-30,-3 0,-2-1,-3-1,-2 0,-1-18,-34 234,18-64,3 1,4-1,5 1,15 72,-8-57,-5 0,-4 1,-6 22,2-121,-1-1,0 1,-1-1,0 0,-1 1,0-1,0 0,-1 0,0 0,-1 0,0 0,-1-1,0 0,-1 0,1 0,-5 3,7-10,0-1,0 0,0 0,0 0,-1-1,1 1,0-1,-1 0,1 0,0 0,-1 0,1 0,0-1,0 0,-1 1,1-1,0 0,0-1,0 1,0-1,0 1,0-1,1 0,-1 0,0 0,1 0,0 0,-1-1,1 1,0-1,0 0,0 1,1-1,-1 0,1 0,-1 0,1 0,0 0,0-1,0 1,1 0,-1 0,1-1,0 0,-7-30,2 0,2 0,0 0,3 0,1-1,4-23,-3 31,2-1,1 2,1-1,2 0,7-17,-8 26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1,'-5'34,"-1"15,-1 5,2-2,7-11,2-6,1-10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30,'19'-5,"12"-1,4 0,2 1,-1 1,-2 2,-1 1,-2 0,-2 1,0 0,-6 1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28,'34'-4,"15"-3,5 1,-2 2,-6 0,-10 2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6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11 135,'-1'0,"0"-1,0 0,0 0,1 1,-1-1,0 0,1 0,-1 0,1 0,-1 0,1 0,-1 0,1 0,0 0,-1 0,1 0,0 0,0 0,0 0,0 0,0 0,0-1,0 1,0 0,0 0,1 0,-1 0,0 0,1 0,-1 0,1 0,-1 0,1 0,-1 0,1 1,0-1,-1 0,1 0,0 0,0 1,0-1,-1 0,1 1,0-1,0 1,0-1,0 1,0-1,1 1,12-10,1 0,0 2,1 0,0 0,1 2,-1 0,1 0,0 2,0 0,3 1,17-6,-34 7,0 1,1 0,-1 0,0 0,0 0,0 0,1 0,-1 1,0 0,1-1,-1 1,0 0,1 1,-1-1,0 1,1-1,-1 1,0 0,0 0,0 1,0-1,0 1,0-1,0 1,0 0,0 0,-1 0,1 0,-1 1,0-1,1 1,-1-1,0 1,-1 0,1 0,0 0,-1 0,0 0,1 0,-1 0,-1 1,1-1,0 0,-1 0,1 1,-1 0,-1 4,0 0,-1 0,0-1,0 1,0-1,-1 1,0-1,-1 0,1 0,-1 0,-1-1,-3 6,-29 60,37-67,0-1,1 0,-1 0,1 0,0 0,0 0,1 0,-1 0,1 0,0 0,0 0,0-1,0 1,1-1,-1 0,1 0,0 0,0 0,0 0,1 0,-1-1,1 1,-1-1,1 0,0 0,-1-1,1 1,0-1,0 0,0 0,1 0,-1 0,2-1,28 15,-30-14,1 0,-1 1,0-1,1 1,-1 0,0 0,0 1,0-1,-1 1,1 0,0 0,-1 0,0 0,0 1,0-1,0 1,0 0,-1 0,0 0,0 0,0 0,0 0,-1 1,1-1,-1 0,0 1,0-1,-1 1,0 0,1-1,-1 1,-1 0,1-1,-1 1,0-1,0 1,-1 3,-8 3,-1 0,0 0,0-1,-1-1,-1 0,1 0,-1-1,-1-1,0 0,1-1,-2-1,1 0,-1-1,0 0,0-1,-13 1,-12 5,31-7,4 1,0-1,0-1,0 1,0-1,-1 0,1 0,-1 0,1-1,0 0,-1 0,1 0,-1-1,1 0,0 0,-1 0,1-1,0 0,0 1,-4-4,2-7,7 1</inkml:trace>
  <inkml:trace contextRef="#ctx0" brushRef="#br0" timeOffset="949.082">659 644,'2'-15,"1"-1,0 1,1-1,0 1,2 1,0-1,0 1,1 0,1 0,0 1,1 0,1 0,0 1,0 0,1 1,1 0,0 1,0 0,12-6,-22 15,0 0,0 1,0-1,0 1,0 0,0-1,0 1,0 0,0 0,0 0,0 0,0 1,0-1,0 0,0 1,0 0,-1-1,1 1,0 0,0 0,0 0,-1 0,1 0,0 0,-1 1,1-1,-1 1,0-1,1 1,-1-1,0 1,0 0,0-1,0 1,0 0,0 0,-1 0,1 0,-1 0,1 0,-1-1,0 1,1 2,-1-1,0-1,1 0,-1 1,1-1,0 0,-1 0,1 0,0 1,1-1,-1 0,0 0,0 0,1-1,-1 1,1 0,0 0,-1-1,1 1,0-1,0 0,0 1,0-1,0 0,0 0,1 0,-1 0,0-1,0 1,1-1,-1 1,0-1,1 0,-1 0,0 0,1 0,-1 0,1 0,1-1,53-31,-53 28,0 1,1-1,0 1,-1 0,1 0,1 0,-1 1,0 0,0 0,1 0,-1 1,1 0,0 0,-1 0,1 1,5-1,-8 4,1 1,-1-1,0 1,0-1,0 1,-1 0,1 0,-1 0,0 0,0 0,0 1,-1-1,1 0,-1 1,0-1,-1 1,1 0,-1-1,0 1,0 0,0-1,0 1,-1 0,0-1,0 1,0-1,-1 1,0 0,-6 22,6-21,-1 0,1 0,0 1,0-1,1 1,0-1,0 1,1-1,0 1,0 0,0-1,1 1,0-1,0 1,1-1,-1 1,3 3,7 7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0,'0'14,"-5"10,-1 6,-5 2,0 0,-4 0,2 0,-3-2,-2-1,0 0,0-5,2-2,0 0,2-4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9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31 134,'-25'167,"23"-157,0 1,1 0,0 0,1 0,1 0,-1 0,2 0,0-1,0 1,0 0,2-1,-1 1,1-1,1 0,0-1,0 1,1-1,0 0,1 0,0-1,0 1,1-2,3 4,-9-10,0-1,0 1,0 0,0 0,0-1,1 0,-1 1,0-1,0 0,1 0,-1 0,0 0,0 0,1-1,-1 1,0-1,0 1,0-1,0 0,0 0,0 0,0 0,0 0,0 0,0-1,0 1,0-1,-1 1,1-1,-1 0,1 1,-1-1,0 0,1-1,36-71,-36 69,125-391,-113 352,-8 84,-7 54,-2 20,6 1,7 29,1-56,-4 0,-5 0,-3 1,-11 77,6-117,1-4,-2 1,-2-1,-2-1,-9 23,20-65,0-1,-1 1,1-1,0 1,0-1,0 0,-1 1,1-1,-1 0,1 1,-1-1,0 0,1 1,-1-1,0 0,0 0,0 0,0 0,0 0,0 0,0 0,0 0,0 0,-1-1,1 1,0 0,-1-1,1 1,0-1,-1 1,1-1,0 0,-1 0,1 1,-1-1,1 0,-1 0,1 0,0-1,-1 1,1 0,-1 0,1-1,0 1,-1-1,1 1,0-1,0 0,-1 1,1-1,0 0,0 0,0 0,0 0,0 0,0 0,0 0,0 0,0-1,-8-18,2 0,0-1,1 1,1-1,1-1,1 1,0-1,2 1,1-1,0 1,2-1,0 0,2 1,2-9,0-3,1 0,1 1,2 0,1 1,1 0,2 1,1 0,1 1,2 1,2-1,-8 11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84,'72'-64,"-68"61,0 1,0 0,0 0,1 0,-1 0,1 1,-1-1,1 1,-1 0,1 1,0-1,0 1,-1 0,1 0,0 0,-1 1,1 0,0 0,-1 0,1 0,2 2,-6 0,-1 0,0 0,0 0,0 0,0 1,0-1,0 0,-1 0,0 0,0 0,0 0,0 0,0 0,0 0,-1-1,1 1,-1 0,0-1,0 1,0-1,0 0,-2 3,0-1,-34 43,-27 51,64-95,0-1,0 0,0 0,0 1,1-1,0 0,-1 0,1 1,0-1,0 1,0-1,0 0,0 1,1-1,-1 0,1 1,0-1,-1 0,1 0,0 1,0-1,0 0,1 0,-1 0,0 0,1-1,0 1,-1 0,1-1,0 1,0-1,0 1,0-1,0 0,0 0,0 0,0 0,0 0,1 0,1 0,4 1,-1 0,1-1,0 0,0 0,0-1,1 0,-1-1,0 1,0-2,-1 1,7-3,10-3,-4 1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1 459,'10'0,"7"0,6 0,4 0,3 0,0 0,0-5,0-2,-1 1,0 1,0 2,-1 0,-4 2</inkml:trace>
  <inkml:trace contextRef="#ctx0" brushRef="#br0" timeOffset="248.497">1 713,'29'0,"19"0,6 0,-1-5,-6-2,-4-4,-7 0,-3 1,-3-2,-1 1,-2 3,0-3,0 1,-4 2</inkml:trace>
  <inkml:trace contextRef="#ctx0" brushRef="#br0" timeOffset="600.434">1073 176,'-31'21,"1"1,2 2,0 1,1 1,2 1,0 1,2 1,2 2,0 0,-8 19,24-37,0-1,0 1,1 0,1 0,0 0,1 0,1 1,0-1,0 1,2-1,-1 1,2 1,-1-10,0 1,0-1,0 0,1 0,0 0,0 0,0 0,1 0,-1 0,1-1,0 1,1-1,-1 0,1 0,0 0,0 0,0-1,0 0,0 0,1 0,0 0,-1 0,1-1,0 0,0 0,1-1,-1 1,0-1,0 0,6 0,16-2,1 0,-1-2,1-1,-1-2,0 0,-1-2,0-1,0 0,-1-2,0-2,-1 0,0-1,-1-1,-1-2,1 0,0 0,0-1,-2 0,0-2,-1 0,-1-2,0 0,-2-1,-1 0,-1-2,-1 0,-1 0,-1-1,-1-1,-2 0,-1 0,1-7,-7 27,0-1,-1 1,0-1,-1 0,1 1,-1-1,-1 0,0 1,0-1,0 1,-1-1,0 1,0 0,-1 0,0-1,0 2,-1-1,1 0,-2 1,1 0,-1 0,0 0,0 0,0 1,-1 0,0 0,0 0,0 1,-1 0,1 0,-1 1,0-1,0 1,0 1,-1 0,0 0,-11-2,0 2,0 0,0 2,-1 0,1 1,0 0,0 2,0 1,0 0,0 1,1 1,-10 5,-15 8</inkml:trace>
  <inkml:trace contextRef="#ctx0" brushRef="#br0" timeOffset="936.823">622 515,'8'-6,"1"0,0 0,0 1,1 0,0 1,0 0,0 1,0-1,0 2,1 0,-1 0,1 1,-1 0,1 1,-1 0,1 0,0 1,-1 1,1 0,-1 0,5 3,59 3,480-6,-201-30,-207-3,-129 23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3:25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1,'0'10,"-4"17,-7 9,-2 3,2 0,-2-2,1-3,-2-2,1-1,-2-2,2-1,-2 0,2 0,2-5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5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68,'76'103,"-51"-59,-1 1,-3 1,-2 1,-2 0,-2 2,6 33,-12-47,42 139,-51-174,0 1,0-1,0 1,0-1,0 1,0 0,0-1,0 1,0-1,1 1,-1-1,0 1,0-1,1 1,-1-1,0 1,1-1,-1 1,0-1,1 0,-1 1,1-1,-1 0,1 1,-1-1,1 0,-1 1,1-1,-1 0,1 0,-1 0,1 1,0-1,-1 0,1 0,-1 0,1 0,-1 0,1 0,-1 0,1 0,0-1,-1 1,1 0,-1 0,1 0,-1 0,1-1,-1 1,1 0,-1-1,1 1,-1 0,1-1,-1 1,0-1,1 1,-1 0,0-1,1 1,-1-1,0 1,1-1,-1 1,0-1,0 1,0-1,1 0,-1 1,0-1,11-49,-9 38,99-339,-28 120,-37 139,-31 86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 0,3 0,1 0,-1 0,-1 0,0 0,-6-5,-3-2,0 1,1 1,2 2,1 0,-4 2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0,'33'5,"17"1,4-5,-2-2,-6-2,-5 1,-5-1,-4 2,-7 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1,'273'0,"-413"17,45-5,300-24,-183 6,-2 1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1,'-2'1,"0"0,0 1,0-1,0 1,1 0,-1-1,1 1,-1 0,1 0,0 0,-1 0,1 0,0 0,0 0,1 1,-1-1,0 0,1 1,-1-1,1 0,0 1,0-1,0 0,0 1,0 0,0 0,-4 63,4-1,2 1,3 0,3-1,3 0,16 54,4-40,-30-77,0-1,0 1,0-1,0 0,0 0,0 1,0-1,1 0,-1 0,0 0,1 0,-1 0,0-1,1 1,-1 0,1-1,0 1,-1-1,1 1,-1-1,1 0,0 1,-1-1,1 0,0 0,-1 0,1-1,-1 1,1 0,0-1,-1 1,1-1,-1 1,1-1,-1 0,1 1,-1-1,0 0,1 0,-1 0,0 0,0 0,1-1,-1 1,0 0,0 0,0-1,-1 1,1-1,11-14,-2 0,0-1,-1 0,0-1,-2 0,0 0,-1-1,0-4,7-15,121-349,-115 333,-12 82,-10 729,14-605,-5-104,-2 0,-3 0,-1 1,-3-1,-2 0,-7 31,8-62,3-6,-1-1,0 0,0 0,-1 0,0-1,-1 1,0-1,-1 0,1 0,-2 0,1 0,-1-1,-1 0,0 0,0-1,0 0,-2 1,7-7,0 0,0 0,-1 0,1 0,0-1,-1 1,1-1,-1 1,1-1,0 0,-1 0,1 0,-1 0,1-1,-1 1,1-1,0 1,-1-1,1 0,0 0,0 0,-1 0,1 0,0 0,0-1,0 1,0-1,0 1,1-1,-1 0,0 0,1 0,0 0,-1 0,1 0,0 0,0 0,-1-2,-27-90,25 50,3 1,1-1,2 0,3 1,1 0,2 0,1 0,3 1,14-34,-13 46,0 5</inkml:trace>
  <inkml:trace contextRef="#ctx0" brushRef="#br0" timeOffset="539.518">566 508,'13'-7,"-1"1,1 0,0 1,0 1,1 0,0 0,-1 1,1 1,0 0,6 1,-18 1,0 0,0 0,0 0,0 1,0-1,0 1,0-1,0 1,0 0,-1-1,1 1,0 0,0 0,-1 0,1 1,0-1,-1 0,1 1,-1-1,0 1,1-1,-1 1,0-1,0 1,0 0,0 0,0 0,-1-1,1 1,0 0,-1 0,1 0,-1 0,0 0,0 0,0 0,0 0,0 0,0 0,0 0,-1 0,1 0,-1 0,0 2,-37 81,37-84,0-1,-1 1,1 0,0 0,0 0,0 0,0 0,0 1,0-1,0 0,0 0,1 1,-1-1,0 0,1 1,-1-1,1 1,-1-1,1 1,0-1,0 1,0-1,0 1,0-1,0 1,0-1,0 1,0-1,1 1,-1-1,0 1,1-1,0 0,-1 1,1-1,0 0,0 1,-1-1,1 0,0 0,0 0,1 0,-1 1,0-2,0 1,0 0,1 0,-1 0,0-1,1 1,-1 0,0-1,1 1,-1-1,1 0,6 2,100 31,-106-32,1 0,-1 0,0 0,0 0,1 1,-1-1,0 1,0-1,0 1,0 0,-1 0,1 0,0 0,-1 0,0 0,1 0,-1 0,0 1,0-1,0 1,0-1,-1 0,1 1,0 0,-1-1,0 1,0-1,0 1,0-1,0 1,0-1,-1 1,1 0,-1-1,0 0,0 1,0-1,0 1,0-1,0 1,-7 6,0 1,0-1,-1-1,0 0,-1 0,1-1,-1 0,-1 0,1-1,-1-1,0 0,-1 0,1-1,-1 0,0-1,0-1,0 0,-8 0,-9 5,26-6,-1 0,1 0,-1 0,0 0,1 0,-1-1,0 0,0 0,1 0,-1 0,0-1,0 1,1-1,-1 0,1 0,-1 0,1-1,-1 1,-8-10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2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87,'-6'2,"0"0,0 0,0 0,1 1,-1 0,1 0,0 0,0 1,0 0,0-1,1 2,0-1,0 1,0-1,0 1,0 0,1 0,0 1,0-1,0 2,-9 18,0 1,2 0,1 1,1 0,1 0,1 1,0 16,4-32,2-1,-1 0,2 1,0-1,0 0,1 1,0-1,0 0,2 0,-1-1,4 7,-5-13,-1 0,1-1,0 1,1-1,-1 0,0 1,1-1,0 0,0 0,0-1,0 1,0-1,0 1,1-1,-1 0,1 0,-1-1,1 1,0-1,0 1,0-1,0-1,0 1,0 0,0-1,0 0,0 0,0 0,0 0,0-1,0 0,0 0,3-1,11-6,-1 0,0-2,0 0,-1-1,-1 0,0-2,0 0,-1 0,-1-1,0-1,0-2,-13 17,14-17,-1-1,-1 0,0-1,-1 0,-2 0,0-2,0 1,-2-1,-1 0,-1 0,2-17,-5 31,-1 0,-1 0,1-1,-2 1,1 0,0 0,-1 0,-1-1,1 1,-1 0,0 1,-1-1,0 0,0 1,0-1,-1 1,0 0,0 0,0 0,-1 1,0 0,0-1,0 2,-1-1,1 1,-1-1,0 2,-1-1,1 1,-1 0,1 0,-1 0,0 1,0 1,0-1,0 1,0 0,0 0,-1 1,1 0,0 0,0 1,-6 1,-2 2,1 2,0 0,0 0,0 1,1 1,-1 0,2 1,0 1,0 0,0 0,-9 12,-2 3</inkml:trace>
  <inkml:trace contextRef="#ctx0" brushRef="#br0" timeOffset="638.892">592 398,'0'4,"-5"3,-1 4,-1 5,7-5,8-9,-3-5,-1 3,-7 1,-3 6,0 1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5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147 170,'-8'2,"0"1,1 1,-1-1,1 1,0 0,0 1,0 0,1 0,0 0,0 1,0 0,1 0,-1 0,2 1,-1 0,1 0,0 0,0 0,1 1,0-1,0 1,1 0,0 0,0 0,1 0,-1 5,-3 11,1 1,2 0,0-1,1 1,2 0,0 0,2 0,2 7,-5-27,1 0,0 0,-1 0,2-1,-1 1,1 0,-1 0,1-1,0 1,1-1,-1 1,1-1,0 0,0 0,0 0,1-1,-1 1,1-1,0 0,0 0,0 0,0 0,1-1,-1 1,1-1,-1 0,1-1,0 1,0-1,0 0,0 0,0-1,0 1,0-1,0 0,0 0,0-1,2 0,9-6,0-2,0 1,-1-2,0 0,-1-1,0 0,0-1,-1-1,-1 0,0-1,2-4,0 1,-1-1,-1-1,0 0,-1 0,-1-1,-1 0,-1-1,-1 0,1-5,-7 21,1-1,-1 1,0-1,0 1,-1-1,1 0,-1 1,0-1,-1 1,0-1,1 1,-2-1,1 1,-1-1,0 1,0 0,0 0,-1 0,1 0,-1 0,-1 1,1-1,-1 1,1 0,-1 0,0 0,-1 0,1 1,-1-1,1 1,-1 1,0-1,0 1,0-1,-1 1,1 1,0-1,-1 1,0 0,-97-4,73 5</inkml:trace>
  <inkml:trace contextRef="#ctx0" brushRef="#br0" timeOffset="603.73">514 113,'254'1,"-252"-1,1 0,0 1,-1-1,1 1,-1-1,1 1,-1 0,1 0,-1 0,0 0,1 0,-1 1,0-1,0 1,0-1,0 1,0 0,0 0,-1 0,1 0,-1 0,1 0,-1 0,0 0,1 1,-1-1,0 0,-1 1,1-1,0 1,-1-1,1 1,-1 0,0-1,0 1,0-1,0 1,0 0,-1-1,1 1,-1 0,-34 106,-44 101,28-72,47-130</inkml:trace>
  <inkml:trace contextRef="#ctx0" brushRef="#br0" timeOffset="802.776">429 451,'34'0,"20"-4,6-3,-2 1,-2 2,-5 0,-7 2,-6 1,-4 1,-4 0,-2 0,-5 0</inkml:trace>
  <inkml:trace contextRef="#ctx0" brushRef="#br0" timeOffset="3141.22">1107 85,'1'-4,"7"-11,-10 22,-3 1,1 0,0 1,0-1,1 1,0 0,1 0,-1 0,2 1,-1-1,2 0,-1 1,1-1,0 0,1 1,0-1,1 0,0 1,0-1,1 0,0-1,1 1,0 0,0-1,0 0,1 0,6 7,-9-13,1 0,0-1,0 1,-1 0,1-1,0 1,1-1,-1 0,0 0,0 0,0-1,0 1,1-1,-1 0,0 1,1-2,-1 1,0 0,0-1,1 1,-1-1,0 0,0 0,0 0,0 0,0-1,0 1,0-1,0 0,0 0,10-10</inkml:trace>
  <inkml:trace contextRef="#ctx0" brushRef="#br0" timeOffset="3453.44">1388 0,'-12'16,"0"0,0 1,2 1,0 0,1 0,1 0,1 1,1 1,0-1,1 1,-23 138,-6 50,6-27,23-162</inkml:trace>
  <inkml:trace contextRef="#ctx0" brushRef="#br0" timeOffset="4335.056">1501 762,'1'-14,"0"0,1 1,1-1,0 0,1 1,0 0,1 0,1 0,0 1,0-1,1 2,1-1,0 1,1 0,0 0,0 1,1 1,3-3,35-37,90-70,-137 118,-1 1,1-1,0 0,0 1,0-1,-1 1,1-1,0 1,0-1,0 1,0 0,0 0,0-1,0 1,0 0,0 0,0 0,0 0,0 0,0 0,0 0,0 0,0 1,0-1,0 0,0 0,0 1,0-1,-1 1,1-1,0 1,0-1,0 1,0 0,-1-1,1 1,0 0,-1-1,1 1,0 0,-1 0,1 0,-1 0,0 0,1-1,-1 1,1 0,-1 0,0 0,0 0,0 0,0 0,0 0,0 0,0 0,0 0,0 0,0 1,-7 61,-14 85,21-147,0 1,0-1,-1 0,1 0,0 1,0-1,0 0,0 0,1 1,-1-1,0 0,0 0,1 0,-1 1,1-1,-1 0,1 0,-1 0,1 0,0 0,0 0,-1 0,1 0,0 0,0 0,0 0,0-1,0 1,0 0,0-1,0 1,1-1,-1 1,0-1,0 1,0-1,1 0,-1 0,0 1,0-1,1 0,-1 0,0 0,0 0,1-1,-1 1,0 0,0 0,0-1,1 0,57-34,86-82,-143 115,0 1,-1 0,1 0,0 0,0 0,0 0,0 0,0 0,0 1,0-1,0 1,0-1,0 1,0 0,0 0,0 0,1 0,-1 0,0 0,0 1,0-1,0 1,0 0,0-1,0 1,0 0,0 0,-1 0,1 0,0 1,0-1,-1 0,1 1,-1-1,1 1,-1-1,0 1,1 0,-1 0,0 0,0-1,0 1,-1 0,1 0,0 0,-1 0,1 2,2 7,0 1,0 0,-1 0,-1-1,0 1,0 0,-1 0,-1 0,0 0,-1 0,0 0,0 0,-2 1,-3 23,10 37,3-54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45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0,'-5'15,"-6"8,-2 7,-2-3,-5-1,2 0,-1 0,-3 1,-1 1,-2-1,-2 1,4 1,1-6,4-1,5-4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8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29,'5'0,"6"0,7 0,4 0,4 0,1 0,3 0,-1 0,0-5,1-1,-2 0,1 1,0 1,-1 2,-5 1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29,'33'0,"17"-5,4-2,-3 1,-4 1,-6 2,-10 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5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58,'-4'7,"0"0,0 1,1-1,0 1,0 0,1-1,0 1,0 0,1 0,0 1,1-1,-1 0,2 0,0 6,-2 2,-27 280,2-135,2-61,21-93,0-8</inkml:trace>
  <inkml:trace contextRef="#ctx0" brushRef="#br0" timeOffset="387.268">1 30,'10'0,"7"0,6 0,4 0,3 0,0 0,0-5,0-1,-1 0,0 1,0 1,0 2,-1 1,0 1,0 0,0 0,0 0,-4 0</inkml:trace>
  <inkml:trace contextRef="#ctx0" brushRef="#br0" timeOffset="2105.224">85 396,'10'0,"8"0,5-4,4-3,2 1,1 2,1 0,-1 2,-1 1,-5 5,-1 2,-6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141 482,'-13'14,"0"-1,1 1,0 0,0 0,2 1,0 1,0 0,2 0,0 1,0 0,2 0,0 1,-1 10,6-25,1 0,0 0,-1-1,1 1,0 0,1 0,-1 0,0-1,1 1,0 0,-1 0,1-1,0 1,1-1,-1 1,0-1,1 1,-1-1,1 0,0 1,0-1,-1 0,2 0,-1-1,0 1,0 0,0-1,1 1,-1-1,1 0,-1 1,1-1,0-1,-1 1,1 0,0-1,0 1,0-1,-1 0,3 0,6 0,-1 0,0-1,1-1,-1 1,0-2,0 1,0-2,0 1,0-1,5-4,12-8,-1 0,-1-2,-1-1,-1-1,0-1,-2-1,0-1,-1-1,-2 0,-1-2,0 0,-2-1,-1 0,-1-1,-2-1,-1 0,5-22,-11 34,-2 1,0-1,0 1,-2-1,0 1,-1-1,-1 0,0 1,-1-1,-1 1,-2-5,4 15,0 0,-1-1,1 1,-1 0,-1 0,1 1,-1-1,0 1,0 0,-1 0,0 0,1 0,-2 1,1 0,0 0,-1 0,0 1,0 0,0 0,0 0,0 1,-1 0,1 0,-1 1,1 0,-1 0,1 0,-1 1,-2 0,4 0,-1 1,1 0,0 0,-1 0,1 1,0 0,0 0,0 0,0 0,0 1,0 0,1 0,-1 1,1-1,0 1,0 0,0 0,0 0,1 0,0 1,0-1,0 1,0 0,1 0,0 0,0 0,0 1,1-1,-1 0,1 1,1-1,-1 1,1-1,0 1,0-1,1 3,-2 9,1 0,1 0,1 0,0 0,1 0,1 0,1-1,0 0,1 0,1 0,0-1,2 0,0 1,16 25,2 0,1-2,3-2,29 30,-56-63,-1 0,1 0,-1 0,1-1,0 1,1-1,-1 0,0 0,1-1,0 1,0-1,-1 0,1 0,0-1,1 1,-1-1,0 0,0 0,1-1,-1 0,0 0,0 0,1 0,-1-1,0 0,0 0,0-1,0 1,0-1,1 0,7-10</inkml:trace>
  <inkml:trace contextRef="#ctx0" brushRef="#br0" timeOffset="388.799">875 171,'7'45,"3"0,1-1,3 0,1-1,20 39,32 22,-66-102,0-1,0 0,0 0,0-1,1 1,-1 0,0 0,0 0,1-1,-1 1,0-1,1 1,-1-1,1 0,-1 1,1-1,-1 0,1 0,-1 0,1 0,-1 0,0 0,1 0,-1-1,1 1,-1-1,1 1,-1-1,0 1,1-1,-1 0,0 1,0-1,0 0,1 0,-1 0,0 0,0 0,0 0,0 0,-1-1,1 1,0-1,30-61,-30 59,104-235,-92 217,2 0,1 0,0 1,2 1,0 1,1 1,1 0,4-1,9 4,-21 15</inkml:trace>
  <inkml:trace contextRef="#ctx0" brushRef="#br0" timeOffset="703.617">0 877,'742'-95,"-469"59,-182 26,-67 9</inkml:trace>
  <inkml:trace contextRef="#ctx0" brushRef="#br0" timeOffset="1315.887">424 1216,'-30'15,"1"2,1 1,1 1,1 1,1 2,0 0,-4 8,25-27,1 1,-1-1,1 1,0 0,0 0,1 0,-1 0,1 0,0 1,0-1,0 1,1-1,-1 1,1 0,0-1,1 1,-1 0,1 0,0 0,0 0,0-1,1 1,0 0,0 0,0 0,0-1,1 1,0-1,0 1,0-1,0 0,1 0,0 1,0-2,0 1,0 0,0-1,1 1,0-1,-1 0,1 0,0-1,1 1,-1-1,7 1,-1-1,1 0,0-1,-1-1,1 1,0-2,-1 1,1-1,0-1,-1 0,1-1,-1 0,0 0,0-1,0 0,-1-1,1 0,-1-1,0 0,0 0,-1-1,0 0,4-5,15-12,-1-1,-2-2,0 0,-2-2,-1 0,-1-1,8-20,-17 31,-1-1,-1 0,0 0,-2-1,0 0,-1 0,-2-1,0 1,-1-1,-3 10,0 1,-1 0,-1-1,0 1,0 0,-1 0,-1 1,0-1,0 1,-1-1,-4-7,7 15,0-1,0 0,-1 1,1-1,-1 1,0 0,1 0,-1 0,-1 0,1 0,0 1,-1-1,1 1,-1 0,0 0,0 0,0 1,0-1,0 1,0 0,0 0,0 0,0 1,0 0,-1-1,1 1,0 1,0-1,0 1,-1-1,1 1,-1 1,-4 4,0 0,0 1,0 0,1 0,0 1,0 0,1 1,0 0,1 0,0 0,0 1,1-1,0 2,1-1,0 0,0 1,1 0,1-1,0 1,0 1,0 3,0 1,1 0,0-1,1 1,1 0,1 0,0-1,1 1,0-1,1 0,1 0,1 0,0-1,1 1,0-1,1-1,1 0,0 0,1-1,0 0,1 0,0-1,1-1,0 0,0 0,13 6,-13-8,1-1,1-1,-1 0,1-1,0 0,1-1,-1-1,0 0,2-1,8 0</inkml:trace>
  <inkml:trace contextRef="#ctx0" brushRef="#br0" timeOffset="1571.59">1270 1018,'-19'39,"-16"21,-2 12,0-3,7-8,4-10,5-8,3-7,4-5,4-3,-1-6,1-2,3-4</inkml:trace>
  <inkml:trace contextRef="#ctx0" brushRef="#br0" timeOffset="1821.15">904 1131,'23'15,"19"13,6 3,0 1,-4-1,-4-5,-9-2,-5-1,-2-4,0 0,0 1,1-3,1 1,1-3,1-4,-5-3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5,'-17'0,"-1"-2,0 0,0 1,0 2,0 0,0 0,0 2,0 0,0 1,1 1,-1 1,1 0,1 1,-1 1,1 0,1 2,-1 0,-5 5,4 5,1 0,1 0,1 2,1-1,1 2,0 0,2 0,1 1,1 0,1 1,1 0,1 0,1 0,2 1,0-1,1 1,2-1,1 1,3 14,-3-26,0 1,1-1,1-1,0 1,1 0,0-1,1 0,0 0,1-1,1 0,0 0,0-1,2 0,-1 0,1-1,0 0,9 5,-12-11,1-1,-1-1,0 1,1-1,0 0,-1-1,1 0,0 0,0-1,0 0,0 0,-1-1,1 0,0 0,0-1,-1 0,1 0,-1-1,0 0,1 0,-2-1,1 0,0 0,-1-1,1 1,-1-1,-1-1,1 1,-1-1,0 0,0 0,0-1,-1 1,0-1,0 0,-1 0,0 0,0-1,-1 1,0-1,1-7,0 6,-1 0,0 0,0 0,-1-1,0 1,-1 0,0-1,0 1,-1-1,0 1,-1 0,0 0,0 0,-1 0,0 0,-1 0,0 1,0-1,-1 1,0 0,0 1,-1-1,-4-4,6 7,0-1,-1 1,1 0,-1 0,0 0,-1 0,1 1,-1 0,0 0,0 1,0-1,0 1,-1 1,1-1,-1 1,0 0,1 0,-1 1,0 0,0 1,0-1,0 1,0 0,0 1,0 0,0 0,0 0,1 1,-1 0,0 1,1-1,-1 1,1 0,-2 2,-46 68,44-48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262 111,'-26'14,"0"3,1 0,1 1,1 1,1 1,-16 20,29-31,1 1,1 1,-1-1,2 1,0 0,0 1,1 0,0 0,1 0,1 0,0 1,0-1,1 1,1 0,0-1,1 1,0 1,1-7,1 0,0-1,0 1,0-1,1 0,0 0,0 0,1 0,0 0,0-1,0 0,0 0,1 0,0 0,0 0,0-1,1 0,-1 0,1-1,0 0,0 0,0 0,1 0,-1-1,1 0,-1-1,1 1,0-1,-1-1,1 1,0-1,0 0,-1 0,1-1,0 0,0-1,-1 1,1-1,-1 0,0-1,1 1,-1-1,0-1,-1 1,1-1,0 0,-1 0,4-4,7-9,0-1,-2-1,0 0,0 0,-2-2,-1 0,0 0,-2-1,0 0,-1 0,-2-1,0 0,1-17,-4 26,-1 1,0-1,-1 1,-1-1,0 0,-1 1,0-1,-1 1,-3-11,4 19,-1 0,1-1,-1 1,0 0,0 0,-1 0,1 0,-1 0,0 1,-1-1,1 1,-1 0,0 0,0 0,0 0,0 1,-1 0,1 0,-1 0,0 0,0 1,0-1,0 2,-6-3,4 4,0 0,0 1,0 0,0 0,0 1,1-1,-1 1,0 1,1-1,-1 1,1 1,0-1,0 1,0 0,1 0,-1 1,1-1,0 1,0 0,1 1,0-1,-3 4,-12 17</inkml:trace>
  <inkml:trace contextRef="#ctx0" brushRef="#br0" timeOffset="762.437">771 111,'-24'29,"1"1,2 1,1 1,2 1,1 1,1 0,-9 33,-62 226,182-488,120-214,-222 429,0 1,1 0,1 0,1 1,1-1,1 1,1 0,1 0,0-1,2 1,1 0,0-1,3 6,0-13,1-1,0 0,1-1,1 0,0 0,0-1,1 0,0 0,1-1,0 0,1-1,0-1,0 0,1 0,0-1,4 1,-12-6,0 0,0 0,0 0,0 0,1-1,-1 0,0 0,1 0,-1-1,0 0,1 0,-1 0,1 0,-1-1,0 0,1 0,-1-1,0 0,0 1,0-2,0 1,0-1,0 1,-1-1,1 0,-1-1,0 1,0-1,0 0,-1 0,1 0,1-4,8-9,0-1,-2 0,0 0,-2-2,0 1,-1-1,5-16,30-188,-41 197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25.62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29,'81'-1,"936"2,-534 10,-288 4,0-9,37-10,160-24,-88 11,16 5,-258 24,-56-6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27.5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1 397,'276'-101,"-240"95,0 0,0 2,1 2,-1 2,1 1,0 1,55 1,190-2,-84 26,518-27,-475-11,-61-4,0 8,42 10,-32-1,600-2,-422-29,-274 30,134-12,98-24,-55 12,100-11,234-23,-230 35,88-12,160 25,-136 7,-74-26,798 28,-1023 35,-122-17,93 14,126-3,-169-29,171 11,-135 2,1-6,62-9,-58 1,-134 1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29.02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2363 86,'2'-2,"-1"1,1-1,-1 0,0 1,1-1,-1 0,0 0,0 0,-1 0,1 0,0 0,-1 0,1 0,-1 0,1 0,-1 0,0 0,0-1,0 1,0 0,0 0,-1 0,1 0,-1 0,1 0,-1 0,0 0,0 0,0 0,0 0,0 0,0 0,0 1,-1-1,1 0,-1 1,1-1,-1 1,0 0,1-1,-1 1,0 0,0 0,0 0,0 0,0 1,0-1,0 0,0 1,0-1,0 1,0 0,0 0,-1 0,1 0,0 0,0 0,0 1,0-1,0 1,0-1,-1 1,-143 23,-53 6,-133-48,209 8,0 5,-54 7,34 0,-551 27,450-1,116-5,128-23,0 1,-1-1,1 1,0-1,-1 1,1 0,0-1,0 1,0-1,-1 1,1 0,0-1,0 1,0 0,0-1,0 1,0-1,1 1,-1 0,0-1,0 1,0-1,0 1,1 0,-1-1,0 1,1-1,-1 1,0-1,1 1,-1-1,1 1,-1-1,1 1,-1-1,1 0,-1 1,1-1,-1 0,1 1,-1-1,1 0,0 0,-1 0,1 1,-1-1,1 0,0 0,-1 0,1 0,0 0,-1 0,1 0,0 0,17 5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3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1,'-10'19,"-8"11,-5 6,-4 1,-2-1,-2-2,1-1,1-3,-1-5,1-3,0 0,6-3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34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272 333,'5'-19,"1"0,0 0,2 0,0 1,2 0,-1 1,2 0,0 0,2 1,-1 1,2 0,0 1,6-4,47-17,-65 34,0 1,0-1,0 1,0-1,0 1,0 0,0 0,0 0,1 0,-1 0,0 0,0 0,0 1,0-1,0 1,0-1,0 1,0 0,0 0,-1 0,1 0,0 0,0 0,-1 1,1-1,-1 1,1-1,-1 1,0-1,1 1,-1 0,0-1,0 1,0 1,13 145,43 268,-19-140,-28-71,-10-204,0 0,0 0,0 0,0 1,0-1,-1 0,1 0,0 0,0 0,-1 0,1 0,-1 0,1 0,-1 0,1 0,-1 0,0 0,1 0,-1 0,0 0,0-1,0 1,0 0,0 0,0-1,0 1,0-1,0 1,0-1,0 1,0-1,0 0,0 1,0-1,0 0,0 0,-1 0,1 0,0 0,0 0,0 0,0 0,0-1,0 1,0 0,-1-1,1 1,0-1,0 1,-59-35,44 24,-14-7,0 1,-2 2,0 1,-1 1,0 2,-1 1,0 2,0 1,-1 2,0 1,-5 2,26 2,0 1,0 0,0 1,0 0,0 1,0 1,1 1,-7 2,1 3</inkml:trace>
  <inkml:trace contextRef="#ctx0" brushRef="#br0" timeOffset="4099.923">102 700,'34'0,"-1"-2,1-2,-1-1,0-1,0-2,0-1,-1-1,-1-2,0-1,-1-2,0-1,9-8,100-72,-137 94,-1 1,0 0,0 0,1 1,-1-1,1 0,-1 0,1 1,-1-1,1 1,0-1,-1 1,1 0,-1-1,1 1,0 0,-1 0,1 0,0 1,-1-1,1 0,-1 0,1 1,0-1,-1 1,1 0,-1-1,1 1,-1 0,0 0,1 0,-1 0,0 0,0 0,1 0,-1 0,0 1,0-1,0 0,0 1,-1-1,1 1,0-1,-1 1,1-1,-1 1,1 0,17 64,-18-58,1-1,0 0,0 0,1 0,0-1,0 1,0 0,1-1,0 1,1-1,-1 0,1 0,0 0,1-1,-1 1,1-1,2 2,31 0,-18-10</inkml:trace>
  <inkml:trace contextRef="#ctx0" brushRef="#br0" timeOffset="4379.107">1146 813,'0'24,"-4"8,-3 3,1 1,2-1,0-2,2-2,1-1,-5-5,0-8</inkml:trace>
  <inkml:trace contextRef="#ctx0" brushRef="#br0" timeOffset="4633.251">1062 192,'0'0</inkml:trace>
  <inkml:trace contextRef="#ctx0" brushRef="#br0" timeOffset="4963.275">1316 1096,'14'-90,"3"2,5 0,29-76,-26 117,-24 47,0-1,-1 1,1-1,0 1,0-1,-1 1,1 0,0 0,0-1,0 1,-1 0,1 0,0 0,0 0,0 0,-1 0,1 0,0 0,0 0,0 0,0 0,-1 1,1-1,0 0,0 1,-1-1,1 0,0 1,0-1,-1 1,1-1,-1 1,1 0,0-1,-1 1,1-1,-1 1,1 0,-1 0,0-1,1 1,-1 0,0 0,1-1,-1 1,0 0,0 0,0 0,0-1,1 1,-1 0,-1 0,1 0,0 0,0-1,0 1,0 0,-1 0,16 93,-16-86,0-1,1 1,0 0,1-1,-1 1,1 0,1-1,-1 1,1-1,1 1,0-1,0 0,0 0,0 0,1 0,1-1,-1 0,1 0,0 0,0 0,0-1,1 1,0-1,0-1,1 1,-1-1,1 0,0-1,0 0,-2-1,0-2,0 1,0 0,0-1,0 0,0 0,0-1,0 1,-1-1,1 0,0 0,0-1,-1 0,1 1,0-1,-1-1,0 1,0-1,1 0,-1 0,-1 0,1 0,0-1,-1 1,0-1,2-2,70-113,-3-57,-64 155</inkml:trace>
  <inkml:trace contextRef="#ctx0" brushRef="#br0" timeOffset="5397.5">2163 616,'-18'12,"0"-2,0 1,0 0,1 1,1 1,0 1,1 0,0 1,1 1,0 0,2 1,0 0,1 1,1 0,0 1,1 0,2 0,-6 20,12-35,0 0,0 0,1 0,0 0,0 0,0 0,0 0,0 0,1 0,0 0,0 0,0-1,0 1,1 0,-1 0,1-1,0 1,0-1,0 0,1 1,-1-1,1 0,-1 0,1 0,0-1,1 1,-1-1,0 0,1 0,-1 0,1 0,-1 0,1-1,0 1,2-1,11 1,1-1,-1-1,1-1,-1 0,0-1,1-1,-1-1,0 0,-1-1,1-1,-1-1,0 0,0-1,-1 0,0-2,-1 0,0 0,0-1,-1-1,-1 0,0-1,-1 0,0-1,-1 0,8-15,12-14,-2-1,-1-1,-3-2,-2 0,-1-2,-3 0,-3-1,-1 0,0-15,-11 43,-1 0,-1 0,-1 0,0-1,-2 1,-1 1,-1-1,-2-7,4 21,0 0,-1 1,1-1,-1 0,-1 1,0 0,0 0,0 0,-1 0,0 0,0 1,0 0,-1 0,0 1,0 0,-1 0,0 0,1 0,-2 1,1 1,0-1,-1 1,-6-2,1 4,1 2,-1-1,1 1,-1 1,1 0,0 1,0 1,0 0,0 0,1 1,-1 0,1 1,1 0,-1 1,1 1,0-1,1 1,-1 1,2 0,-1 0,1 1,1 0,0 0,0 1,1 0,-1 2,-4 5,0 1,1 0,1 0,0 1,2 1,0-1,1 1,2 0,0 0,1 1,1-1,1 1,1 0,1-1,1 1,0-1,2 0,1 1,0-2,1 1,2-1,0 0,9 16,-3-14,1-1,1 0,0-1,2 0,0-2,1 0,1-1,1-1,0-1,1-1,1-1,0-1,14 6,23 5,1-1,1-4,0-2,60 7,50-4,-131-18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42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3 300,'-1'-3,"1"0,-1 1,1-1,0 0,0 0,0 0,0 1,0-1,1 0,-1 0,1 1,0-1,0 0,0 1,0-1,0 0,0 1,1-1,-1 1,1 0,0 0,0 0,-1-1,1 2,1-1,-1 0,0 0,3-1,-3 0,129-129,-131 131,0 0,1 0,-1 1,1-1,-1 1,1-1,-1 0,1 1,-1-1,1 1,-1-1,1 1,-1-1,1 1,0 0,-1-1,1 1,0 0,0-1,-1 1,1 0,0 0,0 0,-1 0,1 0,0 0,0 0,-1 0,1 0,0 0,0 0,-1 0,1 0,0 1,0-1,-1 0,1 0,0 1,-1-1,1 1,0-1,-1 1,1-1,-1 1,1-1,-1 1,1-1,-1 1,1 0,-1-1,0 1,1 0,-1 0,14 46,-12-34,75 279,-27-123,-10-13,-40-155,0-1,0 1,0-1,0 1,0-1,0 1,0-1,0 1,1 0,-1-1,0 1,0-1,0 1,1-1,-1 1,0-1,1 0,-1 1,0-1,1 1,-1-1,1 0,-1 1,0-1,1 0,-1 1,1-1,-1 0,1 0,-1 1,1-1,-1 0,1 0,0 0,-1 0,1 0,-1 0,1 0,-1 0,1 0,-1 0,1 0,0 0,-1 0,1 0,-1 0,1-1,-1 1,1 0,-1 0,1-1,-1 1,0 0,1-1,-1 1,1 0,-1-1,0 1,1-1,-1 1,0-1,1 1,-1-1,0 1,0-1,1 1,-1-1,0 1,0-1,16-38,-16 37,116-374,-33 93,-81 274,-2 6,0 0,0 0,0 0,1 0,-1 0,1 0,0 0,0 0,0 0,1 1,-1-1,0 0,1 1,0-1,0 1,-1 0,1 0,1-1,-1 1,0 0,0 1,1-1,-1 0,3 0,3 3</inkml:trace>
  <inkml:trace contextRef="#ctx0" brushRef="#br0" timeOffset="2657.98">765 611,'-1'0,"1"0,-1-1,1 1,0-1,-1 1,1-1,0 1,0-1,-1 1,1-1,0 1,0-1,0 0,0 1,0-1,0 1,0-1,0 1,0-1,0 0,0 1,0-1,0 1,0-1,0 1,0-1,1 1,-1-1,0 1,0-1,1 1,-1-1,0 1,1-1,-1 1,1-1,-1 1,1 0,-1-1,0 1,1 0,-1-1,1 1,-1 0,1 0,0-1,-1 1,1 0,-1 0,1 0,-1 0,1 0,0 0,-1 0,1 0,-1 0,1 0,-1 0,1 0,39-6,-39 6,2 0,64 2,-66-2,1 0,-1 0,1 0,-1 0,1 0,-1 1,1-1,-1 1,1-1,-1 1,0 0,1-1,-1 1,0 0,0 0,0 0,1 0,-1 0,0 0,0 0,0 0,-1 0,1 1,0-1,0 0,-1 1,1-1,0 0,-1 1,1-1,-1 1,0-1,0 1,1-1,-1 1,0-1,0 1,0-1,-1 1,1 0,-58 70,41-57,-13 12,23-22,1 0,-1 0,1 0,0 1,1 0,-1 1,1-1,0 1,1 0,-1 0,2 0,-1 1,1-1,-2 7,5-12,0 0,0 0,0 0,0 0,0 0,1 0,-1 0,1 0,-1 0,1 0,0 0,0 0,0 0,0-1,0 1,0 0,0-1,0 1,1 0,-1-1,1 0,-1 1,1-1,0 0,-1 0,1 0,0 0,0 0,0 0,0 0,0-1,0 1,0-1,0 1,0-1,0 0,2 0,79 2,39-41,-100 30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46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17,'16'9,"0"-1,0 0,1-1,0-1,0-1,1 0,0-1,15 1,364-5,1379-1,-1247-27,-145 2,431 24,-682-15,-116 20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47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0,'-5'5,"-6"6,-2 7,2-6,8-8,8-11,4-8,1 2,-7 4,-3 9,-3 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49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1 424,'301'-17,"-102"-6,-140 14,-50 13</inkml:trace>
  <inkml:trace contextRef="#ctx0" brushRef="#br0" timeOffset="271.707">114 622,'14'0,"15"0,7 0,2 0,0-5,-3-1,-1 0,-3 1,-1 1,-1 2,-1 1,0 1,-5 0</inkml:trace>
  <inkml:trace contextRef="#ctx0" brushRef="#br0" timeOffset="783.132">311 1,'11'18,"1"-1,1 0,0-1,1 0,1-1,0-1,1 0,0-1,1-1,1-1,0 0,1-1,0-1,0-1,0 0,10 1,-12-4,0 0,-1 1,0 1,0 1,-1 0,0 1,0 0,-1 1,-1 1,1 1,-2-1,11 14,-21-20,0 0,0 1,0-1,-1 1,0-1,0 1,0 0,-1-1,0 1,0 0,0-1,-1 1,0 0,0-1,0 1,-1 0,0-1,0 0,0 1,-1-1,1 0,-1 0,0-1,-1 1,1-1,-1 1,0-1,0 0,-1 0,1-1,-1 1,1-1,-1 0,0 0,-1-1,-40 26,10-8,0 2,1 2,1 1,2 2,-9 9,1 28,33-42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47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1,'0'4,"-5"3,-2 4,-4 0,0 4,6-2,4-7,8-5,1-7,6-3,-1-4,3-1,-7 3,-9 7,-9 6,-4 6,1 2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06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1,'-10'33,"-3"17,1 4,2-3,3-4,8-6,3-5,2-9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05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1,'-9'56,"2"0,3 1,2 0,3-1,2 7,17 71,8 124,-30-118,2-117</inkml:trace>
  <inkml:trace contextRef="#ctx0" brushRef="#br0" timeOffset="330.584">474 171,'-58'71,"-4"-3,-3-2,-3-3,-44 30,63-50,49-43,-1 1,0 0,0-1,0 1,1 0,-1 0,0 0,1-1,-1 1,1 0,-1 0,1 0,-1 0,1 0,0 0,0 0,-1 0,1 0,0 0,0 1,0-1,0 0,0 0,0 0,0 0,0 0,1 0,-1 0,0 0,1 0,-1 0,1 0,-1 0,1 0,-1 0,1 0,0-1,-1 1,1 0,0 0,0-1,-1 1,1 0,0-1,0 1,0-1,0 1,0-1,0 1,0-1,0 0,0 1,0-1,0 0,0 0,1 0,143 8,-132-10,1 0,0 2,-1-1,1 2,0 0,-1 0,1 2,-1-1,1 2,-1 0,0 0,-1 1,1 1,2 1,74 81,-76-69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04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1,'32'87,"-22"-44,-2 0,-2 1,-2 0,-1 0,-3 0,-4 29,2 9,2-50,2-8,-1 0,-1 0,0 0,-2 0,-1 0,-1 0,-2-1,0 0,-1 0,-1 0,-1-1,-1 0,-1-1,-5 7,-18-2,20-23</inkml:trace>
  <inkml:trace contextRef="#ctx0" brushRef="#br0" timeOffset="551.413">578 170,'-291'250,"263"-224,-33 48,61-70,0 0,1 1,0-1,0 0,0 0,1 0,-1 0,1-1,0 1,0 0,0-1,1 1,-1-1,1 0,0 1,0-1,0-1,0 1,0 0,1-1,-1 1,1-1,0 0,0 0,13 11,15 17,75 48,-91-71,-12-7,0 0,-1 1,1 0,-1-1,1 1,-1 0,1 1,-1-1,1 1,-1-1,0 1,0 0,0 0,0 1,0-1,0 0,-1 1,1 0,-1 0,0-1,0 1,0 1,0-1,0 0,-1 0,1 1,-1-1,0 1,0-1,0 1,-1-1,1 1,-1 0,0-1,0 2,-4 1</inkml:trace>
  <inkml:trace contextRef="#ctx0" brushRef="#br0" timeOffset="1017.003">719 763,'13'-8,"0"0,0 0,1 1,0 1,0 0,1 1,0 0,0 1,0 1,0 1,1 0,-14 1,0 1,0 0,0 0,0 0,0 0,0 1,0-1,0 1,0-1,0 1,0-1,0 1,0 0,0 0,0 0,-1 0,1 0,0 1,-1-1,1 0,-1 1,0-1,1 1,-1 0,0-1,0 1,0 0,0 0,0-1,0 1,0 0,-1 0,1 0,-1 0,1 0,-1 0,0 0,0 0,0 0,0 0,0 1,-1 3,0 1,0-1,0 0,-1 0,0 0,0 0,-1 0,0 0,0 0,0-1,0 1,-1-1,0 0,-106 90,109-95,0 0,1 1,-1-1,1 0,-1 1,1-1,-1 1,1-1,-1 1,1-1,-1 1,1-1,0 1,-1-1,1 1,0 0,0-1,-1 1,1 0,0-1,0 1,0 0,0-1,0 1,-1 0,1-1,1 1,-1 0,0-1,0 1,0 0,0-1,0 1,1 0,-1-1,0 1,0-1,1 1,-1-1,1 1,-1 0,0-1,1 1,-1-1,1 1,-1-1,1 0,-1 1,1-1,0 0,-1 1,1-1,-1 0,1 1,0-1,-1 0,1 0,0 0,-1 0,1 0,0 0,-1 0,45 1,102-26,-121 24</inkml:trace>
  <inkml:trace contextRef="#ctx0" brushRef="#br0" timeOffset="1267.132">1228 537,'33'-5,"17"-1,4-5,-3 0,-4 1,-7 3,-4-2,-3 0,-4 1,-6 3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00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38,'-17'31,"-6"106,15-80,1 0,4 0,2 1,3 15,-1 0,-2-64,0 0,0-1,1 1,0 0,1-1,0 1,1-1,-1 1,1-1,1 1,0-1,0 0,0 0,1-1,1 1,-1-1,1 1,0-2,1 1,-1 0,4 2,-6-8,1 0,-1 0,0 0,0-1,0 1,1-1,-1 0,0 0,1 0,-1 0,0 0,0-1,1 1,-1-1,0 0,0 0,0 0,0-1,0 1,0-1,0 1,0-1,-1 0,1 0,-1 0,3-3,55-69,82-242,-127 293,-12 40,-22 56,12-54,1 1,1 1,1-1,0 1,2 0,0 0,2-1,0 1,1 0,4 18,-5-37,1 1,0 0,-1-1,1 1,0 0,1-1,-1 1,0-1,1 0,-1 1,1-1,0 0,0 0,0 0,0 0,0-1,0 1,0 0,1-1,-1 1,0-1,1 0,0 0,-1 0,1 0,-1 0,1-1,0 1,0-1,-1 0,1 0,0 0,0 0,-1 0,1 0,2-1,2-1,1 0,-1 0,0-1,-1 0,1 0,0-1,-1 0,0 0,0 0,0-1,0 0,-1 0,2-2,16-25,-2 0,-1-2,-2 0,-1-1,-2-1,-1 0,-2-1,-1-1,-2-2,14-37,-15 52,0 0,-2-1,-1 0,-2 0,0-1,-1-10,-9 6,7 31,0-1,-1 1,1 0,0-1,-1 1,1 0,0-1,-1 1,1 0,0-1,-1 1,1 0,-1 0,1 0,0-1,-1 1,1 0,-1 0,1 0,-1 0,1 0,-1 0,1 0,-1 0,1 0,0 0,-1 0,1 0,-1 0,1 0,-1 0,1 0,-1 1,1-1,0 0,-1 0,1 1,-1-1,1 0,0 0,-1 1,1-1,0 0,0 1,-1-1,1 1,0-1,0 0,-1 1,1-1,0 1,0-1,0 0,0 1,-1-1,1 1,0-1,0 1,0-1,-10 20,1 1</inkml:trace>
  <inkml:trace contextRef="#ctx0" brushRef="#br0" timeOffset="1349.528">794 603,'0'-5,"0"3,0 7,0 8,0 5,0 6,0 2,-5 3,-1 1,0-1,1 1,-3-1,-1 0,2-1,6-4,4-12,1-7</inkml:trace>
  <inkml:trace contextRef="#ctx0" brushRef="#br0" timeOffset="2145.083">963 744,'255'-29,"-209"29,-66-18,1 9,15 6,-1 0,1 1,-1-1,1 1,-1 0,0 1,0-1,0 1,0 0,0 0,0 0,0 1,0 0,0 0,-5 1,8 1,0 0,1 0,-1 0,0 1,1-1,-1 0,1 1,0 0,0-1,0 1,0 0,0-1,1 1,-1 0,1 0,0 0,0-1,0 1,0 0,0 0,0 0,1-1,0 3,0 3,6 156,-7-164,0 1,0-1,0 1,0-1,0 1,0-1,0 0,0 1,0-1,0 1,1-1,-1 0,0 1,0-1,1 1,-1-1,0 0,0 1,1-1,-1 0,0 0,1 1,-1-1,0 0,1 0,-1 1,0-1,1 0,-1 0,1 0,-1 0,1 1,-1-1,0 0,1 0,-1 0,1 0,-1 0,1 0,-1 0,0 0,1 0,-1-1,1 1,-1 0,0 0,1 0,-1 0,1 0,-1-1,0 1,1 0,-1 0,0-1,1 1,-1 0,0-1,1 1,-1 0,0-1,0 1,1-1,-1 1,0 0,0-1,0 1,0-1,0 1,24-33,-20 28,56-113,-47 100</inkml:trace>
  <inkml:trace contextRef="#ctx0" brushRef="#br0" timeOffset="2531.321">1359 630,'15'-6,"-6"2,0-1,1 1,-1 0,1 1,0 0,0 1,0 0,0 1,1 0,-1 0,0 1,0 0,1 1,1 1,-11-2,1 0,-1 1,1 0,-1-1,1 1,-1 0,0-1,0 1,1 0,-1 0,0 0,0 0,0 0,0 1,0-1,0 0,0 0,0 1,-1-1,1 0,0 1,-1-1,1 1,-1-1,0 1,1-1,-1 1,0-1,0 1,0-1,0 1,0-1,0 1,-1-1,1 1,0-1,-1 1,1-1,-1 2,-33 56,27-49,-90 99,96-109,1 1,-1 0,0-1,1 1,-1 0,1 0,0-1,-1 1,1 0,0 0,-1 0,1 0,0-1,0 1,0 0,0 0,0 0,0 0,0 0,0 0,0-1,0 1,0 0,0 0,1 0,-1 0,0-1,1 1,-1 0,0 0,1 0,-1-1,1 1,0 0,-1-1,1 1,-1 0,1-1,0 1,0-1,-1 1,1-1,0 0,0 1,-1-1,1 1,0-1,0 0,0 0,0 0,0 0,-1 1,1-1,0 0,0 0,0-1,0 1,0 0,0 0,-1 0,2-1,58-1,30-17,-64 15</inkml:trace>
  <inkml:trace contextRef="#ctx0" brushRef="#br0" timeOffset="2900.674">1782 179,'24'0,"12"0,6 0,0 0,-2 0,-4 0,-2 0,-3 0,-6-4,-3-3,0 1,0 1,-2 7,-11 2,-6 1</inkml:trace>
  <inkml:trace contextRef="#ctx0" brushRef="#br0" timeOffset="3148.114">1838 490,'38'0,"18"0,4-5,-3-1,-7 0,-7-4,-6 0,-4 2,-4 2,-5 2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11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86 340,'14'0,"10"0,5 0,3 0,1 0,-1 0,-1 0,0 0,-2 0,0 0,-1 0,1 0,-1 0,0 0,0 0,0 0,0 0,-5 0</inkml:trace>
  <inkml:trace contextRef="#ctx0" brushRef="#br0" timeOffset="302.532">1 594,'19'5,"16"1,7-5,1-2,-2-2,1 1,-1-1,2-3,-1-2,-4 1,-3 2,-3 1,-2 2,-1 1,-1 1,0 0,-5 0</inkml:trace>
  <inkml:trace contextRef="#ctx0" brushRef="#br0" timeOffset="799.946">367 1,'-1'1,"1"0,-1 0,0 0,0 0,0 0,1 1,-1-1,1 0,-1 0,1 1,-1-1,1 0,0 1,0-1,-1 1,1-1,0 0,0 1,0-1,1 0,-1 1,0-1,0 0,1 1,-1-1,1 0,-1 1,1-1,0 0,-1 0,1 0,0 0,0 0,0 1,0-1,0-1,0 1,0 0,0 0,0 0,0 0,1 0,134 101,-82-66,37 15,-73-43,-1 1,1 0,-2 2,1 0,-2 0,1 2,-2 0,13 14,-23-23,-1 1,1 0,-1 0,0 0,-1 0,1 0,-1 1,0-1,0 1,-1-1,0 1,0 0,0 0,-1-1,1 1,-1 0,-1 0,1 0,-1 0,0-1,0 1,-1 0,0-1,0 1,0-1,-1 1,1-1,-1 0,0 0,-1-1,1 1,-5 3,-192 132,126-91,52-35,0 0,0 2,2 0,0 1,1 1,-5 7,14-12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23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26,'5'0,"7"0,5 0,5 0,3 0,3 0,1 0,1 0,-1 0,0 0,0 0,-5-5,-1-1,-1 0,1 1,-3 2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23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1,'28'4,"16"2,4-4,-2-4,-2 0,-6-1,-3 1,-8 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22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1,'0'681,"0"-671,-1 0,0-1,0 1,-1 0,0-1,0 1,-2-1,1 0,-1 0,-4 7,-1-2</inkml:trace>
  <inkml:trace contextRef="#ctx0" brushRef="#br0" timeOffset="516.787">433 114,'-215'208,"82"-110,132-95,1 1,0-1,0 1,0-1,0 1,0-1,1 1,-1-1,1 0,0 1,0-1,0 0,1 0,-1 1,1-1,-1 0,1 0,0-1,0 1,1 0,-1-1,0 1,1-1,0 0,-1 0,1 0,0 0,0 0,2 0,5 7,119 119,-99-88,-19-20</inkml:trace>
  <inkml:trace contextRef="#ctx0" brushRef="#br0" timeOffset="965.867">518 509,'156'0,"-153"0,-1 0,0 0,1-1,-1 1,0 1,1-1,-1 0,0 0,1 1,-1 0,0-1,0 1,1 0,-1 0,0 0,0 0,0 1,0-1,0 0,-1 1,1-1,0 1,-1 0,1 0,-1 0,1-1,-1 1,0 0,0 1,0-1,0 0,0 0,0 0,-1 1,1-1,-1 0,1 1,-1-1,0 0,0 1,0-1,0 0,-1 1,1-1,-1 0,1 1,-1-1,0 0,0 0,0 0,0 0,0 1,0-1,-2 1,-127 121,127-123,1 0,0 0,0 1,0-1,0 1,0-1,0 1,0 0,0 0,0 0,1 0,-1 0,1 0,0 0,0 1,0-1,0 0,0 1,0-1,0 1,1-1,-1 1,1-1,0 1,0 0,0-1,0 1,0-1,0 1,1-1,-1 1,1-1,0 1,0-1,0 1,0-1,0 0,0 0,1 1,-1-1,2 2,6-2,0 0,0-1,0 1,0-2,1 1,-1-1,0-1,0 0,0 0,0 0,0-1,0-1,0 0,-1 0,1 0,7-5,4-3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29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0,'7'25,"-2"1,0-1,-2 1,-1 0,-1 0,-1 0,-2 0,0 4,-34 200,7-44,27-175,0-5,0 1,0-1,1 1,0-1,1 1,-1 0,1-1,0 1,1 0,0 0,0-1,0 1,1-1,0 1,1 1,3-2</inkml:trace>
  <inkml:trace contextRef="#ctx0" brushRef="#br0" timeOffset="328.963">424 113,'-311'325,"244"-251,67-72,1-1,-1 1,0-1,1 1,-1-1,1 1,0-1,-1 0,1 1,0-1,0 0,0 1,0-1,0 0,0 0,0 0,0 0,1 0,-1 0,0 0,1 0,-1-1,0 1,1 0,-1-1,1 1,-1-1,1 0,-1 1,1-1,-1 0,1 0,0 0,-1 0,1 0,0-1,10 4,-6-1,1-1,1 0,-1 0,0 1,0 0,0 0,0 1,-1 0,1 0,-1 1,1 0,-1 0,0 0,-1 1,1 0,-1 0,0 0,0 1,0-1,-1 1,0 0,0 1,0-1,1 5,29 95,-23-87</inkml:trace>
  <inkml:trace contextRef="#ctx0" brushRef="#br0" timeOffset="585.062">622 536,'-15'28,"-4"16,1 3,4 0,3-4,5-4,2-4,3-4,1-1,0-2,1-5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59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31,'7'-5,"0"1,0 1,0-1,1 1,-1 1,1-1,0 1,0 0,0 1,0 0,0 0,0 1,0 0,8 1,-1-1,142 18,-129-13,-1 0,1-2,0-1,0-1,0-2,18-2,-23-2,-4-2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28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1 199,'14'0,"10"0,6 0,2 0,0 0,0 0,0 0,-2 0,-1 0,0 0,0-5,-1-1,0-1,-5-2,-6-1</inkml:trace>
  <inkml:trace contextRef="#ctx0" brushRef="#br0" timeOffset="249.331">227 1,'-10'33,"-3"17,-4 9,1-1,3-6,4-6,3-2,3-3,2-4,1-4,1-2,-1-7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26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0,'-21'120,"13"203,9-198,-1-121,-1 0,0-1,1 1,0 0,0-1,0 1,0 0,0-1,1 1,0-1,0 1,0 0,0-1,0 0,1 1,-1-1,1 0,0 0,0 0,0 0,1 0,-1 0,1 0,-1-1,1 1,0-1,0 0,0 0,0 0,0 0,1-1,-1 1,0-1,1 0,-1 0,1 0,-1 0,1-1,0 1,3-1,6-5,0 0,0-1,-1-1,1 0,-1-1,-1 0,0-1,0 0,0-1,-1 0,-1 0,0-1,0 0,2-6,102-157,-113 175,0-1,0 1,1 0,-1-1,0 1,1 0,-1-1,1 1,-1 0,1-1,-1 1,1-1,-1 1,1-1,-1 1,1-1,0 0,-1 1,1-1,0 0,-1 1,1-1,0 0,-1 0,1 0,0 0,0 0,-1 0,1 0,0 0,0 0,-1 0,1 0,0 0,0 0,-1 0,1-1,0 1,-1 0,1-1,0 1,-1 0,1-1,0 1,-1-1,1 1,-1-1,1 1,-1-1,1 1,-1-1,0 0,1 1,-1-1,1 0,-1 1,0-1,0 0,0 1,1-1,-1 0,2 66,-3-55,0 0,1 0,0-1,1 1,0 0,0 0,1-1,1 1,-1-1,2 1,-1-1,1 0,2 3,-4-10,-1 0,1 0,0 0,0 0,0-1,0 1,0 0,0-1,0 0,0 1,1-1,-1 0,1 0,-1 0,0-1,1 1,0-1,-1 1,1-1,-1 0,1 0,-1 0,1 0,0 0,-1 0,1-1,-1 1,1-1,-1 0,1 0,-1 0,0 0,1 0,-1-1,0 1,0-1,0 1,1-2,71-75,26-144,-80 170,-16 42,0 0,0 0,-1-1,0 1,-1-1,0 1,-1-1,0 0,0 0,-1 0,-2-7,-9 5,5 19</inkml:trace>
  <inkml:trace contextRef="#ctx0" brushRef="#br0" timeOffset="303.021">849 537,'0'9,"0"9,0 5,0 4,0 2,0 1,0 1,0-6</inkml:trace>
  <inkml:trace contextRef="#ctx0" brushRef="#br0" timeOffset="980.775">1019 566,'28'-8,"1"1,0 1,0 2,1 1,19 1,-22-1,-27 3,0 0,-1 0,1 0,0 0,-1 0,1 0,0 0,-1 0,1 0,0 0,-1-1,1 1,0 0,0 0,-1 0,1 0,0 0,-1-1,1 1,0 0,0 0,0-1,-1 1,1 0,0 0,0-1,0 1,0 0,-1 0,1-1,0 1,0 0,0-1,0 1,0 0,0-1,0 1,0 0,0-1,0 1,0 0,0-1,0 1,0 0,0 0,0-1,0 1,0 0,1-1,-1 1,0 0,0-1,0 1,0 0,1 0,-1-1,0 1,0 0,1 0,-1 0,0-1,0 1,1 0,-1 0,0 0,0 0,1 0,-1 0,0-1,1 1,-83-47,80 48,1 0,-1 0,0 0,0 1,0-1,1 1,-1-1,1 1,-1 0,1-1,0 1,-1 0,1 0,0 0,0 0,0 0,1 0,-1 0,0 0,1 0,-1 0,1 1,0-1,0 0,0 0,0 0,0 1,0-1,1 0,-1 1,0-1,2 172,2-148,11-30,62-145,-64 131,-1 5</inkml:trace>
  <inkml:trace contextRef="#ctx0" brushRef="#br0" timeOffset="1470.441">1442 509,'137'1,"-134"-1,-1 0,0 1,1-1,-1 1,0-1,1 1,-1 0,0 0,0 0,0 0,0 0,0 1,0-1,0 1,0-1,-1 1,1-1,0 1,-1 0,0 0,1 0,-1 0,0 0,0 0,0 0,0 1,0-1,-1 0,1 0,-1 1,1-1,-1 0,0 1,0-1,0 0,0 1,0-1,-1 1,1-1,-1 0,1 0,-1 1,0-1,0 0,0 0,0 0,-1 0,1 0,0 0,-1 0,1 0,-1-1,0 1,0 0,-57 65,59-66,-1-1,0 1,1 0,0 0,-1-1,1 1,-1 0,1 0,0 0,0 0,-1 0,1 0,0-1,0 1,0 0,0 0,0 0,0 0,0 0,1 0,-1 0,0 0,0-1,1 1,-1 0,1 0,-1 0,0 0,1-1,-1 1,1 0,0-1,-1 1,1 0,0-1,-1 1,1-1,0 1,0-1,-1 1,1-1,0 1,0-1,0 0,0 1,0-1,-1 0,1 0,0 0,0 0,0 0,0 0,0 0,0 0,0 0,0 0,0-1,57 4,-9-15,-29 5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42.1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1643,'110'-133,"127"-118,-80 88,462-460,-448 431,-185 201,0 0,0-1,0-1,-1-1,0 0,-1-1,1 0,-1-1,-95 30,110-33,0-1,0 1,0 0,0-1,0 1,0 0,0 0,0 0,0 0,0 0,0 0,1 0,-1 0,0 0,1 0,-1 0,1 0,-1 1,1-1,0 0,-1 0,1 0,0 1,0-1,0 0,0 1,0-1,0 0,0 0,0 1,1-1,-1 0,0 0,1 0,-1 1,1-1,-1 0,1 0,0 0,-1 0,1 0,0 0,0 0,0 0,0 0,48 47,-40-41,162 154,-170-159,0 0,0-1,0 1,0 0,0-1,0 1,0 0,0-1,1 0,-1 1,1-1,-1 0,1 0,-1 1,1-1,0-1,0 1,-1 0,1 0,0-1,0 1,0-1,0 1,0-1,0 0,0 0,-1 0,1 0,0 0,0 0,0 0,0-1,0 1,0-1,0 1,0-1,-1 0,1 0,0 0,0 0,-1 0,1 0,-1 0,1 0,-1-1,1 1,-1-1,3-11,-2 0,1-1,-2 1,0 0,0-1,-1 1,-1-1,0 1,-1-1,0 1,-1 0,-4-10,4 13,0 0,-1 1,0 0,0-1,-1 1,-1 1,1-1,-1 1,-1 0,1 0,-2 1,1 0,-1 0,-5-3,-21 0,19 12</inkml:trace>
  <inkml:trace contextRef="#ctx0" brushRef="#br0" timeOffset="420.208">2146 91,'-11'-1,"-7"-3,0 0,-1 2,1 0,-1 1,0 1,1 1,-1 1,1 0,0 2,-1 0,-8 3,20-1,0-1,1 2,0-1,0 1,0-1,1 2,0-1,0 0,1 1,0 0,0 0,1 0,0 1,1-1,-1 1,2 0,-1-1,1 1,0 0,1 0,0 0,1 0,0-1,0 1,1 0,1 5,-2 16,-1-21,1 0,-1 0,1 0,1 0,0 0,0 0,1 0,0-1,0 1,1-1,0 0,0 0,1 0,0-1,1 0,0 1,0-2,0 1,1-1,0 0,0 0,0-1,1 0,0 0,0-1,0 0,0-1,8 3,-2-2,1-1,-1 0,1 0,0-2,0 0,0-1,0 0,0-1,0-1,0 0,-1-1,1-1,-1 0,0-1,0-1,11-5,8-6,-1-2,0-1,-2-1,0-2,-1-1,4-7,-23 23,0 0,-1 0,-1-1,1 0,-1-1,-1 0,0 0,0-1,-1 1,-1-1,1-1,-2 1,0-1,0 0,-1 0,0 0,-1 0,-1-1,0 1,0 0,-1-1,-1 1,0-1,-3-9,2 17,-1-1,1 1,-1 0,-1 0,1 0,-1 1,0-1,0 1,0 0,0 0,-1 0,1 1,-1 0,0-1,0 2,-1-1,1 0,0 1,-1 0,0 1,1-1,-6 0,-4-1,1 1,-1 1,0 0,1 1,-1 1,0 0,1 0,-9 3,-5 4</inkml:trace>
  <inkml:trace contextRef="#ctx0" brushRef="#br0" timeOffset="1038.419">1582 289,'224'21,"-198"-18,0-1,0-1,-1-2,1 0,0-2,5-2,42-4,1 3,0 4,2 3,81-4,68-21,-13-4,-188 30,-6 3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53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1,'10'0,"8"0,5 0,4 0,3 0,0 0,0 0,0 0,-1 0,0 0,0 0,-1 0,0 0,1 0,-6 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53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52,'34'-5,"15"-1,5 0,-2 1,-6-3,-5-1,-5 2,-9 1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51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93,'-2'2,"0"-1,0 1,0-1,0 1,1-1,-1 1,1 0,-1 0,1 0,0 0,-1 0,1 0,0 0,0 0,1 1,-1-1,0 0,1 0,-1 1,1-1,0 0,0 1,0-1,0 1,0 0,0 0,-3 196,5-189,-1 0,1 1,1-1,0 0,1 0,0 0,0-1,1 1,0-1,1 0,5 7,-9-13,1 1,0-1,-1 0,1 0,0-1,1 1,-1-1,0 1,1-1,-1 0,1-1,0 1,-1 0,1-1,0 0,0 0,0 0,0 0,0-1,0 0,0 0,1 0,-1 0,0 0,0-1,0 0,0 0,0 0,0 0,-1-1,3 0,7-6,0 0,-1-1,0-1,0 0,-1 0,-1-1,1 0,-2-1,0 0,0-1,1-4,49-58,-59 74,1 0,0 0,-1 0,1 0,0 0,-1 1,1-1,0 0,0 1,0-1,0 0,0 1,0-1,0 1,0 0,0-1,0 1,0 0,0 0,0-1,0 1,0 0,0 0,0 0,0 0,1 0,-1 1,0-1,0 0,0 0,0 1,0-1,0 1,0-1,0 1,0-1,0 1,-1-1,1 1,0 0,0 0,0-1,-1 1,1 0,0 1,25 50,-19-35,-3-10,0 0,0 0,0-1,1 0,0 0,0 0,1 0,-1-1,1 0,0 0,1-1,-1 1,1-1,0-1,0 1,0-1,0-1,1 1,-1-1,1 0,0-1,-1 0,1 0,0-1,0 0,0 0,-1 0,1-1,0-1,-1 1,1-1,-1-1,1 1,-1-1,6-3,1-5,-1-1,-1 0,0-1,0 0,-1 0,-1-1,0-1,-2 0,1 0,-2 0,0-1,0-1,-2 1,0-1,-1 0,2-14,-4 24,2-7,0 1,-1-1,-1 0,0 1,0-1,-2 0,0-1,0 1,-1 0,-3-12,4 26,0-1,-1 0,1 1,0-1,0 0,-1 1,1-1,0 1,0-1,-1 1,1-1,-1 1,1-1,-1 1,1-1,-1 1,1-1,-1 1,1 0,-1-1,1 1,-1 0,0 0,1-1,-1 1,1 0,-1 0,0 0,1 0,-1 0,0 0,1 0,-1 0,0 0,1 0,-1 0,0 0,1 0,-1 0,1 1,-1-1,0 0,1 1,-1-1,1 0,-1 1,1-1,-1 0,1 1,-1-1,1 1,-1-1,1 1,0-1,-1 1,1 0,0-1,-1 1,1-1,0 1,0 0,-11 13</inkml:trace>
  <inkml:trace contextRef="#ctx0" brushRef="#br0" timeOffset="319.214">960 460,'-5'20,"-1"10,0 5,1 2,2-1,1-1,0-3,2-1,0-1,0-6</inkml:trace>
  <inkml:trace contextRef="#ctx0" brushRef="#br0" timeOffset="952.956">1101 489,'19'7,"0"-1,1-1,0-1,0 0,0-2,0 0,0-1,1-1,6-2,-7 2,-19 0,47-4,-48 4,1 0,0-1,-1 1,1 0,0 0,-1 0,1 0,0-1,-1 1,1 0,-1-1,1 1,-1 0,1-1,0 1,-1-1,1 1,-1-1,0 1,1-1,-1 1,1-1,-1 1,0-1,1 1,-1-1,0 0,0 1,0-1,1 0,-1 1,0-1,0 0,0 1,0-1,0 0,0 1,0-1,0 0,0 1,-1-1,1 0,0 1,0-1,-1 0,1 1,0-1,-1 1,1-1,0 0,-1 1,1-1,-1 1,1-1,-1 1,1 0,-1-1,1 1,-1-1,0 1,1 0,-1 0,1-1,-114-84,112 85,0-1,0 0,0 0,-1 1,1-1,0 1,0-1,0 1,0 0,-1 0,1 0,0 0,0 1,0-1,-1 0,1 1,0 0,0-1,0 1,0 0,0 0,0 0,0 0,0 1,1-1,-1 0,0 1,1 0,-1-1,1 1,-1 0,1-1,0 1,0 0,0 0,0 0,0 0,0 0,0 0,1 0,-1 1,1-1,0 1,-11 99,41 73,-16-113,11-81,18-71,-39 77,1 0,1 0,0 1,1-1,0 1,0 1,2-1,7-8,-2 10,0 5</inkml:trace>
  <inkml:trace contextRef="#ctx0" brushRef="#br0" timeOffset="1356.62">1610 460,'9'0,"80"10,-86-9,-1 0,0 0,0 0,0 0,0 1,0-1,0 1,0-1,0 1,-1-1,1 1,-1 0,1 0,-1 0,1 0,-1 0,0 0,0 0,0 1,0-1,-1 0,1 0,-1 1,1-1,-1 1,0-1,0 0,0 1,0-1,0 1,0-1,-1 0,1 1,-1-1,0 2,-3 7,0 1,-1-1,0 0,-1 0,0 0,-1-1,0 0,0 0,-3 1,-34 54,43-64,0 0,0 0,0 1,0-1,1 0,-1 1,0-1,1 0,-1 1,1-1,0 1,-1-1,1 1,0-1,0 1,0-1,0 1,0 0,0-1,0 1,1-1,-1 1,1-1,-1 0,1 1,-1-1,1 1,0-1,0 0,-1 1,1-1,0 0,0 0,0 0,1 0,-1 0,0 0,0 0,0 0,1 0,-1-1,0 1,1 0,-1-1,1 1,-1-1,1 0,-1 1,1-1,1 0,9 2,0-1,0-1,0 0,0-1,0 0,0 0,0-2,0 1,-1-2,1 1,-1-2,0 1,0-1,4-3,6-3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0:38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76,'-11'-4,"1"1,-1 1,0 0,0 0,0 1,1 0,-2 1,1 0,1 1,-1 0,0 1,0 0,0 1,1 0,-1 0,1 1,0 1,0 0,0 0,1 1,-3 2,2-2,1 1,-1 1,1 0,0 0,1 0,0 1,0 1,1-1,1 1,-1 0,1 1,1-1,0 1,1 1,-1 3,4-11,0 0,0 1,0-1,1 0,0 1,0-1,0 0,1 1,-1-1,1 0,0 0,1 1,-1-1,1 0,-1 0,1 0,0 0,1-1,-1 1,0 0,1-1,0 0,0 0,0 0,0 0,1 0,-1 0,1-1,0 0,0 1,-1-1,1-1,1 1,-1-1,0 1,0-1,0-1,1 1,-1 0,0-1,1 0,-1 0,0 0,1-1,-1 1,4-2,12-7,0 0,-1-1,-1-2,0 1,0-2,-1-1,-1 0,0-1,-1 0,0-1,-2-1,0 0,-1-1,0-1,-2 0,0 0,5-16,33-66,-48 101,-1 0,1 1,0-1,0 0,0 1,0-1,0 0,0 1,0-1,0 0,0 1,0-1,0 0,0 1,0-1,0 1,1-1,-1 0,0 1,0-1,0 0,0 0,1 1,-1-1,0 0,0 1,1-1,-1 0,0 0,0 0,1 1,-1-1,0 0,1 0,-1 0,0 0,1 1,-1-1,0 0,1 0,-1 0,0 0,1 0,-1 0,0 0,1 0,-1 0,0 0,1 0,-1 0,0 0,1 0,-1-1,0 1,1 0,-1 0,0 0,1 0,-1-1,0 1,0 0,1 0,-1 0,0-1,0 1,1 0,-1-1,0 1,0 0,0-1,4 32,-4-30,3 44,1 0,3 0,2 0,5 11,-6-14,-2 0,-1 0,-3 1,-1 0,-4 28,2 7,0-60,-1 0,0-1,-1 1,-1-1,-1 1,0-1,-1-1,-1 1,0-1,-1 0,-1-1,-1 0,0 0,-1-1,0 0,-8 6,16-17,1 0,-1-1,0 1,1 0,-1-1,0 1,-1-1,1 0,0 0,0-1,-1 1,0 0,1-1,-1 0,0 0,1 0,-1-1,0 1,0-1,0 0,1 0,-1 0,0 0,0-1,0 1,1-1,-1 0,0 0,1-1,-1 1,1-1,-1 0,1 0,0 0,0 0,0 0,0-1,0 1,0-1,1 0,-1 0,1 0,0 0,0 0,0-1,0 1,0 0,1-1,-1 0,1 1,0-1,1 0,-1 0,0 1,1-4,5-13,0-1,2 1,0 0,1 0,1 1,1 0,1 1,0 0,7-7,0-4,57-78,-59 89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0:39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60,'20'-5,"10"-2,6-4,0 0,1 1,-3 3,-2 3,-1 1,-1 2,-2 1,1 0,-2 1,-4-1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0:36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202 565,'0'305,"4"-341,1 0,2 0,2 1,1 0,1 1,2 0,2 1,1 0,1 1,11-13,-21 30,1 1,1 0,0 1,1 0,0 0,1 1,1 1,0-1,0 2,1 0,12-7,-23 16,-1 0,1 1,-1-1,1 1,0 0,-1 0,1-1,-1 1,1 0,0 0,-1 0,1 1,-1-1,1 0,-1 1,1-1,-1 0,1 1,-1 0,1-1,-1 1,1 0,-1 0,0 0,0 0,1 0,-1 0,0 0,0 0,0 1,0-1,0 0,0 1,-1-1,1 1,0-1,-1 1,1-1,0 2,14 63,-15 195,0-259,0-1,0 0,0 1,0-1,0 0,0 1,1-1,-1 0,0 1,1-1,-1 0,1 0,-1 1,1-1,0 0,-1 0,1 0,0 0,0 0,0 0,0 0,0 0,0 0,0 0,0 0,0-1,0 1,0 0,1-1,-1 1,0-1,0 0,1 1,-1-1,0 0,1 0,-1 1,0-1,1 0,-1 0,0-1,1 1,-1 0,0 0,1-1,-1 1,0-1,0 1,1-1,-1 1,0-1,0 0,0 1,0-1,0 0,0 0,0 0,0 0,0 0,147-152,-110 114,-28 27,0 1,1-1,1 2,0-1,1 2,-1 0,2 0,-1 1,6-2,-18 10,1-1,-1 0,1 1,0-1,-1 1,1 0,-1-1,1 1,0 0,-1 0,1 0,0 0,-1 1,1-1,0 0,-1 1,1-1,-1 1,1-1,-1 1,1 0,-1-1,1 1,-1 0,0 0,1 0,-1 0,0 0,0 1,0-1,0 0,0 0,0 1,0-1,0 1,-1-1,1 1,0-1,-1 1,1-1,-1 1,0 0,1-1,-1 1,5 80,-5-73,-4 46,8 89,2-126</inkml:trace>
  <inkml:trace contextRef="#ctx0" brushRef="#br0" timeOffset="4304.39">259 1,'-24'22,"1"1,1 2,1 0,2 1,0 1,2 1,1 0,1 2,2-1,0 2,-4 21,6-16,3 1,0-1,3 1,1 1,1-1,3 0,1 1,1-1,2 0,2 0,1 0,2-1,2 0,1-1,2 0,1-1,19 31,-14-41,0 0,2-2,1-1,1-1,0-1,2 0,0-2,1-2,14 7,115 35,-106-50,-28-5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0:39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57 227,'-1'314,"-26"-90,27-123,17-122,-12 3</inkml:trace>
  <inkml:trace contextRef="#ctx0" brushRef="#br0" timeOffset="300.075">57 283,'10'0,"7"0,7 0,3 0,2 0,1 0,0-5,0-1,0 0,-1 1,-1 1,1 2,-6 5,-10 4,-9-1</inkml:trace>
  <inkml:trace contextRef="#ctx0" brushRef="#br0" timeOffset="551.216">1 621,'33'-4,"17"-3,3 1,-1-3,0-1,-5 1,-5 3,-10-3,-5 1,-3 1,0 2,-5 2</inkml:trace>
  <inkml:trace contextRef="#ctx0" brushRef="#br0" timeOffset="880.155">735 1,'10'30,"2"1,1-2,2 0,1 0,1-1,1-2,1 1,13 12,23 33,-47-57,0 0,-1 1,-1 0,0 0,-2 0,0 1,0-1,-2 1,0 0,-1 0,0 0,-2 0,0 0,0 0,-2-1,0 1,-1 0,-1-1,0 0,-1 0,-1-1,-1 1,0-1,-1-1,0 0,-1 0,-1-1,0 0,-7 5,-32 28,30-26,0-1,-1-2,-1 0,-1 0,0-2,-1-1,-1-2,0 0,0-4</inkml:trace>
  <inkml:trace contextRef="#ctx0" brushRef="#br0" timeOffset="3050.357">1384 57,'-19'11,"1"2,0 0,0 0,2 2,0 0,0 1,2 0,0 2,1-1,0 2,2-1,0 2,1-1,1 2,1-1,1 1,0 0,2 1,1-1,0 1,1 0,2 0,1 21,-2-15,3 0,0-1,1 1,2-1,7 28,-9-48,0 1,1-1,0 1,0-1,1 0,0 0,0 0,0-1,1 0,0 0,1 0,-1 0,1-1,0 1,0-2,1 1,0-1,-1 0,1 0,1-1,-1 0,0 0,2 0,-1-1,0 1,1-1,-1-1,1 0,0 0,-1-1,1 0,0 0,-1-1,1 0,3-1,7-5</inkml:trace>
  <inkml:trace contextRef="#ctx0" brushRef="#br0" timeOffset="3739.076">1609 283,'-16'31,"8"-17,-1 0,2 0,0 1,1-1,0 1,1 1,1-1,0 1,1 0,1 0,0 0,2 0,0 0,0 0,2 9,38 126,-40-149,1 0,0 0,0-1,0 1,0 0,0 0,0-1,0 1,0 0,1-1,-1 1,1-1,-1 0,1 1,-1-1,1 0,0 0,0 0,0 0,-1 0,1-1,0 1,0-1,0 1,0-1,0 1,0-1,0 0,0 0,0 0,0 0,0-1,0 1,0 0,0-1,0 1,0-1,0 0,0 0,0 0,0 0,-1 0,1 0,0 0,-1 0,1-1,-1 1,1-1,-1 1,0-1,0 1,0-1,1-1,23-32,-1-2,-2-1,-2 0,-1-2,4-15,12-24,55-120,-84 238,-7 8,11 142,-2-134,-1-1,-3 1,-3 0,-3 22,1-6,2-61,-1 0,0-1,-1 1,0 0,0 0,-1-1,0 1,-1-1,0 0,-1 1,0-1,0-1,-1 1,0-1,-1 1,1-1,-2-1,1 1,-1-1,0-1,0 1,-1-1,0 0,0-1,-1 1,7-6,0 1,-1-1,1 1,-1-1,1 0,0 1,-1-1,1 0,-1-1,1 1,-1 0,1-1,0 0,-1 1,1-1,0 0,0 0,0 0,-1 0,1-1,0 1,0 0,1-1,-1 0,0 1,0-1,1 0,-1 0,1 0,0 0,-1 0,1 0,0 0,0 0,0-1,1 1,-13-88,15 74,0 0,2 0,-1 0,2 1,0-1,1 1,0 1,2-1,-1 1,2 0,0 1,0 0,1 0,1 1,9-8,0 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59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1,'29'5,"19"-4,10-1,2-1,-6-1,-2 1,-5 0,-6 0,-5 1,-9 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5:49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960 327,'0'-2,"0"0,1 1,-1-1,0 1,0-1,0 0,0 1,0-1,0 0,0 1,0-1,-1 0,1 1,-1-1,1 1,-1-1,0 1,1-1,-1 1,0-1,0 1,0 0,0 0,0-1,-1 1,1 0,0 0,0 0,-1 0,1 0,-1 0,1 1,-1-1,1 0,-1 1,1-1,-1 1,0 0,1-1,-1 1,0 0,1 0,-1 0,1 0,-1 0,0 1,1-1,-1 0,0 1,1-1,-1 1,1-1,-1 1,1 0,-1 0,1 0,0 0,-1 0,0 0,-164 77,162-76,-45 21,48-23,1 1,-1-1,0 1,0 0,1-1,-1 1,0-1,1 1,-1 0,1 0,-1-1,1 1,-1 0,1 0,0 0,-1 0,1-1,0 1,0 0,0 0,-1 0,1 0,0 0,0 0,0 0,0 0,1-1,-1 1,0 0,0 0,0 0,1 0,-1 0,0-1,1 1,-1 0,1 0,-1 0,1-1,0 1,-1 0,1-1,-1 1,1 0,0-1,0 1,-1-1,1 1,0-1,0 0,0 1,0-1,-1 0,1 1,0-1,59 24,-53-22,-1-1,1 2,0-1,-1 1,1 0,-1 0,0 0,0 1,0 0,0 1,-1-1,1 1,2 4,-7-7,1 1,-1-1,0 0,-1 1,1 0,0-1,-1 1,0-1,1 1,-1 0,0-1,0 1,-1-1,1 1,0 0,-1-1,0 1,0-1,1 1,-1-1,-1 1,1-1,0 0,-1 0,1 0,-1 1,1-1,-1 0,0 0,-63 57,56-51,-54 37,50-39,0 1,1 1,1-1,-1 2,1 0,1 0,-1 1,2 0,-1 1,2 0,-1 0,1 1,1 0,0 0,1 1,0 0,1 0,-1 7,6-17,-1 0,2 1,-1-1,0 0,1 0,-1 0,1 0,0 0,0 0,0 0,0 0,1 0,-1-1,1 1,0 0,-1-1,1 1,1-1,-1 0,0 1,0-1,1 0,-1-1,1 1,0 0,-1-1,1 1,0-1,0 0,0 0,0 0,1 0,104 10,-83-14,-1 0,0-1,0-2,0 0,0-2,-1-1,0 0,-1-2,0 0,18-14,-34 21,-1-1,0 0,0 0,0-1,0 1,-1-1,0 0,0 0,-1 0,1-1,-2 1,1-1,-1 0,1 0,-2 0,1-3,2-14</inkml:trace>
  <inkml:trace contextRef="#ctx0" brushRef="#br0" timeOffset="398.965">875 16,'0'-1,"-1"0,1 0,-1 0,0 0,1 0,-1 0,0 0,0 1,0-1,0 0,0 0,0 1,0-1,0 0,0 1,0-1,0 1,0-1,0 1,0 0,0 0,-1-1,1 1,0 0,0 0,0 0,0 0,-1 0,1 0,0 1,0-1,0 0,0 1,-1-1,1 0,0 1,0-1,0 1,0 0,0-1,0 1,0 0,0 0,1 0,-1-1,0 1,0 0,1 0,-1 0,0 0,1 0,-1 0,1 1,0-1,-1 0,1 0,0 1,-11 32,3 1,1 0,1 0,2 1,2 0,1 0,4 29,-7 97,-64 417,40-309,22-163,12-89</inkml:trace>
  <inkml:trace contextRef="#ctx0" brushRef="#br0" timeOffset="297038.07">1 2021,'109'23,"-106"-23,-1 2,1-1,-1 0,1 0,-1 1,0-1,1 1,-1 0,0-1,0 1,0 0,0 1,-1-1,1 0,0 0,-1 1,0-1,1 1,-1-1,0 1,0-1,-1 1,1 0,0 0,-1-1,0 1,1 0,-1 0,0-1,-1 1,1 0,0 0,-1-1,0 1,1 0,-1 0,-1 1,-65 137,67-139,0 0,1 0,-1 0,1 0,-1 0,1-1,0 1,0 0,0 0,0 0,0-1,0 1,0 0,1-1,-1 1,1-1,-1 1,1-1,-1 0,1 0,0 0,0 0,-1 0,1 0,0 0,0-1,0 1,0 0,0-1,0 0,0 1,0-1,0 0,0 0,0 0,0-1,0 1,0 0,0-1,0 1,0-1,0 0,0 1,0-1,1-1,8 1,118-20,-109 16</inkml:trace>
  <inkml:trace contextRef="#ctx0" brushRef="#br0" timeOffset="297551.69">169 1371,'101'120,"36"33,-122-136,-1 2,0 0,-2 0,0 1,-1 1,-1 0,-1 1,-1 0,-1 0,0 0,-2 1,-1 0,0 6,-2 21,-3-1,-1 1,-3-1,-5 19,7-51,-1-1,-1 0,-1 0,0 0,0 0,-2-1,0 0,-1-1,0 0,-1 0,-1-1,0 0,-1-1,-8 7,-92 65,88-67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0:44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1 449,'4'14,"3"10,-6 1,-2 0,-2 2,0 0,1 1,0 0,1-5</inkml:trace>
  <inkml:trace contextRef="#ctx0" brushRef="#br0" timeOffset="280.086">142 308,'24'4,"13"3,4-1,1-1,-2-7,-4-2,-2-1,-8 1</inkml:trace>
  <inkml:trace contextRef="#ctx0" brushRef="#br0" timeOffset="971.097">566 82,'-13'34,"2"2,1 0,2 0,1 0,2 1,0 32,20 45,-14-112,-1 1,1 0,0-1,0 1,0-1,0 1,1-1,-1 0,1 1,-1-1,1 0,0 0,0 0,0 0,0 0,0-1,0 1,0-1,1 1,-1-1,1 0,-1 0,1 0,-1 0,1 0,0 0,-1-1,1 0,0 1,-1-1,1 0,0 0,0 0,-1-1,1 1,0-1,-1 1,1-1,-1 0,1 0,10-7,-1 0,0 0,0-2,-1 1,0-2,0 1,-1-1,-1-1,0 0,0 0,-2-1,1 0,-2 0,2-4,1 0,98-217,-41 126,-60 131,-47 246,42 218,-22-370,20-114,0 0,0 1,-1-1,1 0,-1 0,0 0,0 0,0 0,0-1,0 1,-1-1,1 1,-1-1,0 0,0 0,1 0,-1 0,-1 0,1-1,0 1,0-1,0 0,-1 0,1 0,-1-1,1 1,-1-1,1 0,-1 0,1 0,-1 0,1-1,-2 0,0-1,0 0,1-1,-1 1,1-1,-1 0,1 0,0 0,0-1,1 1,-1-1,1 0,0 0,0 0,0-1,0 1,1-1,-1 1,1-1,1 0,-1 0,1 0,-1 0,1 0,1 0,-1 0,1 0,0-1,0 1,0 0,1 0,1-4,36-99,-25 90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1:02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1 282,'14'8,"-4"-2,0 0,0-1,1 0,-1 0,1-2,0 1,0-1,1-1,-1 0,1 0,-1-1,1 0,1-2,185-23,-129 11,-56 9,-1 0,1 2,0-1,0 2,0 0,0 0,0 1,0 1,0 0,9 2,-21-3,0 0,-1 1,1-1,-1 0,1 0,0 0,-1 1,1-1,-1 0,1 1,-1-1,1 0,-1 1,1-1,-1 1,1-1,-1 1,0-1,1 1,-1-1,0 1,1-1,-1 1,0 0,0-1,1 1,-1-1,0 1,0 0,0-1,0 1,0 0,0-1,0 1,0 0,0-1,0 1,0-1,-1 1,1 0,0-1,0 1,-1-1,1 1,0 0,0-1,-1 1,1-1,-1 1,1-1,-1 0,1 1,-1-1,1 1,-1-1,1 0,-1 1,1-1,-1 0,1 0,-1 1,0-1,-13 10</inkml:trace>
  <inkml:trace contextRef="#ctx0" brushRef="#br0" timeOffset="250.093">29 508,'38'5,"18"-3,4-2,-4-2,-6 1,-6 0,-8 0,-3 0,-4 0,-1 1,-1 0,0 0,0 0,1-4,-6-3</inkml:trace>
  <inkml:trace contextRef="#ctx0" brushRef="#br0" timeOffset="812.327">311 1,'0'1,"-1"-1,1 1,0 0,0 0,-1 0,1 0,0 0,0 0,0-1,0 1,0 0,0 0,0 0,0 0,1 0,-1 0,0 0,0-1,1 1,-1 0,0 0,1 0,-1 0,1-1,-1 1,1 0,0-1,-1 1,1 0,0-1,-1 1,1-1,0 1,0-1,-1 1,1-1,0 1,243 198,-98-43,-144-153,0 0,0-1,0 1,0 0,-1 1,0-1,0 0,0 0,0 0,0 1,0-1,-1 0,0 1,1-1,-1 1,-1-1,1 0,0 1,-1-1,0 0,1 1,-1-1,-1 0,1 0,0 0,-1 0,0 0,1 0,-1 0,0 0,-1-1,1 1,0-1,-1 1,1-1,-1 0,0 0,0 0,-2 1,-162 115,-14 18,76-62,89-66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1:07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1,'0'368,"15"-300,-3-56</inkml:trace>
  <inkml:trace contextRef="#ctx0" brushRef="#br0" timeOffset="271.461">1 593,'38'0,"18"-5,4-1,-3 0,-12-4,-9 0,-5 2,-3 2,-2 2,0 2,-5 5,-1 4,-4-1</inkml:trace>
  <inkml:trace contextRef="#ctx0" brushRef="#br0" timeOffset="701.525">29 847,'20'-7,"0"-1,1 1,0 1,0 1,0 0,1 2,0 1,13 0,-33 2,0-1,0 1,0 0,0 1,0-1,0 0,1 1,-1-1,0 1,0-1,-1 1,1 0,0 0,0 0,0 0,0 0,-1 0,1 1,-1-1,1 1,-1-1,1 1,-1-1,0 1,0 0,0-1,0 1,0 0,0 0,0 0,0 0,-1 0,1 0,-1 0,0 0,1 0,-1 0,0 0,0 0,-1 2,-34 76,-124 99,157-177,0 0,1 0,-1 0,1 0,-1 0,1 1,0-1,0 0,0 1,0-1,1 1,-1-1,1 1,-1-1,1 1,0 0,0-1,0 1,0-1,1 1,-1-1,1 1,-1-1,1 1,0-1,0 1,0-1,0 0,0 1,1-1,-1 0,1 0,-1 0,1 0,0 0,0-1,0 1,0 0,0-1,0 0,0 1,1-1,-1 0,0 0,1 0,-1 0,1-1,-1 1,1 0,-1-1,1 0,-1 0,3 0,81-12,-59-1</inkml:trace>
  <inkml:trace contextRef="#ctx0" brushRef="#br0" timeOffset="1369.992">509 932,'218'-309,"-131"214,-86 95,-1-1,1 1,0 0,0-1,0 1,0 0,0 0,0 0,0-1,-1 1,1 0,0 0,0 0,0 0,0 0,0 1,0-1,0 0,0 0,0 1,0-1,-1 0,1 1,0-1,0 1,0-1,-1 1,1 0,0-1,-1 1,1 0,0-1,-1 1,1 0,-1 0,1-1,-1 1,1 0,-1 0,0 0,1 0,-1 0,0 0,0-1,0 1,0 0,0 0,0 0,0 0,0 0,0 1,5 57,-5-54,2 137,-2-142,0 1,1 0,-1 0,0 0,0 0,0-1,1 1,-1 0,0 0,1-1,-1 1,1 0,-1-1,1 1,-1 0,1-1,-1 1,1-1,0 1,-1 0,1-1,0 0,0 1,-1-1,1 1,0-1,0 0,-1 0,1 1,0-1,0 0,0 0,0 0,-1 0,1 0,0 0,0 0,0 0,0 0,-1-1,1 1,0 0,0 0,0-1,-1 1,1-1,0 1,-1 0,1-1,0 1,-1-1,1 0,0 1,-1-1,1 1,-1-1,1 0,-1 0,0 1,1-1,-1 0,0 0,1 1,-1-1,33-48,-14 12,3 0,0 2,2 0,2 2,17-17,-43 50,1-1,-1 1,1-1,-1 1,1 0,-1-1,1 1,-1 0,1-1,-1 1,1 0,-1 0,1-1,-1 1,1 0,-1 0,1 0,0 0,-1 0,1 0,-1 0,1 0,0 0,-1 0,1 0,-1 0,1 0,-1 1,1-1,0 0,-1 0,1 1,-1-1,1 0,-1 1,1-1,-1 0,0 1,1-1,-1 1,1-1,-1 0,0 1,1-1,-1 1,0 0,0-1,1 1,-1-1,0 1,0-1,0 1,0-1,0 1,0 0,0-1,0 1,0-1,0 1,0 0,0-1,0 1,0-1,0 1,-1-1,1 1,1 52,-1-47,-2 52,0-37,1 0,1 1,1-1,0 1,2-1,0 0,3 6,4-4,2-5</inkml:trace>
  <inkml:trace contextRef="#ctx0" brushRef="#br0" timeOffset="1901.673">1412 423,'-4'8,"0"-1,0 1,1 0,0 0,0 0,1 1,0-1,0 1,1-1,0 1,1-1,0 1,0 0,1-1,0 1,1-1,-1 1,2-1,-1 0,1 0,0 0,1 0,1 1,55 161,-35-68,-25-101,1-1,-1 1,0 0,0-1,1 1,-1-1,1 1,-1-1,0 1,1-1,-1 0,1 1,-1-1,1 1,-1-1,1 0,-1 1,1-1,0 0,-1 0,1 0,-1 1,1-1,0 0,-1 0,1 0,0 0,-1 0,1 0,-1 0,1 0,0 0,-1 0,1-1,0 1,-1 0,1 0,-1-1,1 1,-1 0,1-1,-1 1,1 0,-1-1,1 1,-1-1,1 1,-1-1,0 1,1-1,-1 1,0-1,1 1,-1-1,0 1,0-1,1 0,-1 1,0-1,0 1,0-1,0 0,0 1,0-1,22-44,-22 44,29-70,-3 0,-3-2,-4-1,3-28,0-41,-17 119</inkml:trace>
  <inkml:trace contextRef="#ctx0" brushRef="#br0" timeOffset="2501.291">1920 113,'-1'-1,"1"0,-1 1,1-1,0 0,-1 0,1 0,0 0,0 0,0 0,0 0,-1 1,1-1,0 0,1 0,-1 0,0 0,0 0,0 0,0 0,1 0,-1 1,0-1,1 0,-1 0,1 0,-1 1,1-1,-1 0,1 0,0 1,-1-1,1 0,0 1,-1-1,1 1,0-1,0 1,0 0,-1-1,1 1,0 0,0-1,0 1,0 0,0 0,42-18,-40 16,0 1,0 0,0 0,0 0,0 0,0 0,0 0,0 1,0-1,0 1,0 0,0 0,0 0,0 1,0-1,0 1,0-1,0 1,0 0,0 0,0 0,0 1,0-1,-1 1,1-1,-1 1,1 0,-1 0,0 0,1 0,-1 1,0-1,0 1,-1-1,1 1,-1 0,1-1,-1 1,0 0,0 0,0 0,0 0,0 1,-2 4,-1 1,0-1,0 0,-1 0,0 0,-1 0,1 0,-1-1,-1 1,0-1,0 0,0 0,-1-1,1 0,-2 0,1 0,-4 2,-59 79,68-86,1 1,-1-1,1 1,-1 0,1 0,-1-1,1 1,0 0,0 0,0-1,0 1,0 0,0 0,1-1,-1 1,0 0,1-1,0 1,-1 0,1-1,0 1,0-1,0 1,-1-1,2 1,-1-1,0 0,0 1,0-1,1 0,-1 0,1 0,-1 0,1 0,-1 0,1-1,-1 1,1 0,0-1,-1 1,1-1,0 0,-1 1,2-1,81 9,-25-10,-33 1</inkml:trace>
  <inkml:trace contextRef="#ctx0" brushRef="#br0" timeOffset="3052.231">2287 565,'29'-8,"0"2,1 1,-1 1,1 1,0 2,11 1,54-3,73-23,-73 7,-76 14</inkml:trace>
  <inkml:trace contextRef="#ctx0" brushRef="#br0" timeOffset="3304.302">2400 763,'33'4,"17"2,4 0,-3-1,-4-1,-6-2,-5-1,-4-5,-3-3,-1 1,0 1,-6 2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1:15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178 959,'-1'-23,"2"-1,1 0,1 1,0-1,2 1,1 0,1 0,1 1,1 0,10-19,-8 23,101-137,-110 152,0 1,0 0,0-1,0 1,0 0,0 1,1-1,-1 0,1 1,-1-1,1 1,-1 0,1-1,0 1,0 1,0-1,0 0,0 1,-1-1,1 1,0 0,0 0,0 0,0 1,0-1,0 0,0 1,0 0,0 0,-1 0,1 0,0 0,-1 1,1-1,0 1,-1 0,0-1,1 1,-1 0,0 0,0 1,0-1,-1 0,1 1,0-1,-1 1,0 0,1-1,-1 1,0 0,0 2,5 160,-8-102,6 44,-3-107,0 1,0 0,0 0,0-1,0 1,0 0,0-1,0 1,0-1,0 1,1-1,-1 0,0 1,0-1,1 0,-1 0,0 0,0 0,1 0,-1 0,0 0,0 0,1-1,-1 1,0 0,0-1,0 1,0-1,1 0,-1 1,0-1,0 0,0 1,0-1,0 0,-1 0,1 0,0 0,0 0,0 0,-1 0,1 0,-1 0,1 0,-1-1,1 1,-1 0,0 0,1 0,-1-1,0 0,74-108,-60 84,1 1,2 0,0 1,2 1,0 1,1 1,2 0,0 2,6-3,-27 21,0 0,0 0,0 0,0 1,0-1,0 1,0-1,0 1,0-1,0 1,0-1,0 1,0 0,0 0,0-1,1 1,-1 0,0 0,0 0,0 0,0 1,0-1,1 0,-1 0,0 1,0-1,0 0,0 1,0-1,0 1,0 0,0-1,0 1,0 0,0 0,-1-1,1 1,0 0,0 0,-1 0,1 0,-1 0,1 0,0 0,-1 0,0 0,1 0,-1 0,0 0,0 1,1-1,-1 0,0 1,4 71,-4-63,-21 150,15-91,11-53</inkml:trace>
  <inkml:trace contextRef="#ctx0" brushRef="#br0" timeOffset="682.453">1476 480,'-37'5,"13"-3,0 0,0 1,1 2,-1 1,1 0,0 2,0 0,1 2,1 0,-1 2,-9 7,24-14,1 1,0 0,0 0,1 1,0-1,0 1,0 0,1 1,0-1,1 1,-1 0,2 0,-1 0,1 0,0 0,1 0,-1 1,2-1,-1 1,1-1,1 1,-1-1,2 0,-1 1,2 5,-1-11,0 0,0 0,0 0,0-1,0 1,0-1,1 1,-1-1,1 0,-1 0,1 0,0 0,0-1,0 1,0-1,0 1,1-1,-1 0,0 0,0-1,1 1,-1-1,0 0,1 1,-1-2,1 1,-1 0,0 0,4-2,92-34,-78 22,-1-1,-1-1,-1 0,0-1,-1-2,12-16,44-45,-72 79,-1 0,0 1,1-1,-1 0,1 0,-1 1,1-1,-1 0,1 1,0-1,-1 0,1 1,0-1,-1 1,1-1,0 1,0-1,-1 1,1 0,0-1,0 1,0 0,0 0,0 0,-1-1,1 1,0 0,0 0,0 0,0 0,0 1,0-1,-1 0,1 0,0 0,0 1,0-1,0 0,-1 1,1-1,0 1,0-1,-1 1,1-1,0 1,-1 0,1-1,-1 1,1 0,-1-1,1 1,-1 0,1 0,-1-1,1 1,-1 0,0 0,0 0,1 0,-1 0,5 60,-6-56,-3 311,3-290,-2 1,0 0,-2-1,-1 1,-1-2,-8 20,13-37,-2 1,1-1,-1 0,0 0,-1 0,0-1,0 0,0 0,-1 0,0 0,-1-1,1 0,-1 0,0-1,-1 0,1 0,-1-1,0 0,0 0,-4 0,11-3,-1 0,0-1,0 0,1 1,-1-1,0 0,0 0,0 0,0 0,0 0,1 0,-1 0,0-1,0 1,0-1,1 1,-1-1,0 0,1 0,-1 0,0 0,1 0,-1 0,1 0,0 0,-1 0,1-1,0 1,0-1,0 1,0-1,0 1,0-1,0 0,0 1,1-1,-1 0,1 0,-1 1,1-1,0 0,-1 0,1 0,0 0,0-1,17-85,-3 65,0 1,2 1,0 0,1 1,1 1,1 0,17-11,21-11,-31 30</inkml:trace>
  <inkml:trace contextRef="#ctx0" brushRef="#br0" timeOffset="1169.511">1757 678,'15'0,"9"0,5 0,4 0,-1 0,0 0,0 0,-2 0,-1 0,0 0,0 0,-1 0,-5-5,-1-2,-5 1</inkml:trace>
  <inkml:trace contextRef="#ctx0" brushRef="#br0" timeOffset="1515.35">2407 338,'-11'228,"-25"-18,9-81,29-126,2-10</inkml:trace>
  <inkml:trace contextRef="#ctx0" brushRef="#br0" timeOffset="1764.048">2407 311,'19'9,"11"4,6-1,1-2,-1-3,-2-7,-1-5,-3 0,0 0,-1 1,-6 6,-11 3,-8 0</inkml:trace>
  <inkml:trace contextRef="#ctx0" brushRef="#br0" timeOffset="2010.893">2350 649,'34'0,"16"-5,3-1,4 0,-4 1,-7-3,-5-1,-5 2,-4 1,-3 3,-6-4,-2 0,-5 1</inkml:trace>
  <inkml:trace contextRef="#ctx0" brushRef="#br0" timeOffset="2212.708">2858 198,'26'19,"0"2,-2 2,0 0,-2 1,0 1,-2 1,-1 1,-1 0,-1 2,-2 0,-1 0,-1 2,4 16,-10-29,-1-1,-1 1,0 0,-2 1,0-1,-1 1,0 0,-2-1,0 1,-2 0,0 0,-1-1,0 0,-2 1,0-1,-1-1,-1 1,0-1,-2 0,0-1,-2-2,-1-1,-1-1,0 0,0-1,-1 0,-1-1,0-1,0 0,-1-1,-37 24,34-19</inkml:trace>
  <inkml:trace contextRef="#ctx0" brushRef="#br0" timeOffset="2850.337">290 198,'-38'40,"3"1,1 2,2 2,2 1,3 1,-9 20,26-44,0 1,2 0,0 0,2 1,0 0,2 0,1 1,1-1,1 0,1 1,4 22,-3-36,0 0,1-1,1 1,0-1,0 1,1-1,1 0,-1 0,2-1,0 1,0-1,1-1,0 1,0-1,1 0,1-1,-1 0,1 0,1-1,-1 0,1-1,1 0,-1 0,8 2,223 46,-204-47</inkml:trace>
  <inkml:trace contextRef="#ctx0" brushRef="#br0" timeOffset="4070.284">3366 338,'-1'5,"-32"185,33-180,-1-1,1 1,1-1,0 1,0-1,1 0,0 0,0 1,1-1,0 0,1-1,0 1,0-1,1 0,0 0,1 0,0 0,5 5,-7-10,-1 1,1-1,0 0,0-1,0 1,1 0,-1-1,0 0,1 0,-1-1,1 1,0-1,0 0,0 0,-1 0,1-1,0 0,0 0,0 0,0-1,0 1,0-1,-1 0,1 0,0-1,-1 0,1 0,-1 0,2-1,7-5,0 0,-1-1,0 0,-1-1,0-1,-1 0,0 0,0-1,-1 0,12-16,-1 0,-1-2,-1 0,-2-1,-1-1,-2 0,-1-1,2-10,-13 23,-10 26,-11 30,-19 155,33-150,2 0,2 0,2 0,1 0,2 0,6 22,-9-61,5 21,-1-1,-1 1,-1 0,-2 1,0-1,-1 0,-1 0,-1 0,-4 12,7-32,-1 0,0 0,1 0,-1 0,0 0,-1 0,1 0,0 0,-1-1,1 1,-1 0,0-1,0 1,0-1,0 0,-1 0,1 0,-1 0,1 0,-1 0,1 0,-1-1,0 0,0 1,0-1,0 0,0-1,0 1,0 0,0-1,0 1,0-1,-1 0,1 0,0-1,0 1,0-1,0 1,0-1,0 0,0 0,0 0,0 0,0-1,1 1,-1-1,0 0,-1-1,0-3,1 0,-1 0,1 0,0 0,1 0,0-1,0 1,0-1,0 0,1 1,1-1,-1 0,1 0,0 0,0 1,1-1,0 0,0 0,1 1,0-1,0 1,0-1,1 1,3-6,97-136,-98 143,10-13</inkml:trace>
  <inkml:trace contextRef="#ctx0" brushRef="#br0" timeOffset="6632.489">3282 0,'-14'24,"-19"29,2 1,3 1,2 2,3 0,2 2,3 0,0 13,11-38,2 1,1-1,2 1,1 0,2 0,1 0,2-1,4 15,-4-37,0-1,1 1,1-1,-1 0,2 0,0-1,0 1,1-2,0 1,0-1,1 0,1-1,-1 0,1 0,0-1,1-1,0 1,0-2,1 0,-1 0,1-1,0 0,0-1,0 0,1-1,3-1,148-2,-139 1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1:19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27 536,'-5'34,"-1"16,-1 4,2-3,2-9</inkml:trace>
  <inkml:trace contextRef="#ctx0" brushRef="#br0" timeOffset="237.007">197 565,'33'-9,"17"-4,3 1,-1 2,-6 3,-5 2,-10 3</inkml:trace>
  <inkml:trace contextRef="#ctx0" brushRef="#br0" timeOffset="892.516">648 255,'-9'38,"1"1,2 1,2-1,2 1,1 0,3 8,24 54,-25-100,0 0,0 0,0 0,1 0,-1 0,1 0,-1 0,1 0,-1 0,1-1,0 1,0-1,0 1,0-1,0 0,0 0,1 0,-1 0,0 0,1 0,-1-1,0 1,1-1,-1 0,1 1,-1-1,0 0,1 0,-1-1,1 1,-1 0,1-1,-1 0,0 1,0-1,1 0,-1 0,0 0,0-1,0 1,11-8,0-1,-1 0,-1 0,1-2,-2 1,0-1,0-1,-1 0,-1 0,0 0,-1-1,0-2,28-42,66-112,-52 113,-48 57,1 1,-1-1,1 0,-1 1,1 0,-1-1,1 1,-1 0,1 0,-1-1,0 1,0 0,1 0,-1 1,0-1,0 0,0 0,0 1,0-1,0 0,-1 1,1-1,0 1,-1-1,1 1,-1-1,1 1,-1-1,0 1,0 0,0-1,0 1,0-1,0 1,0 0,0-1,-1 1,1-1,0 1,-1 0,-26 151,-5 114,15-27,17-233,0 0,-1 1,-1-1,1 0,-1 1,0-1,-1 0,1 0,-1-1,-1 1,1 0,-1-1,0 0,-1 0,0 0,0-1,0 1,0-1,-1 0,0-1,0 1,0-1,0 0,-2 0,6-4,1 1,-1 0,1-1,-1 1,1-1,-1 1,0-1,1 0,-1 0,1 0,-1 0,0 0,1 0,-1 0,0-1,1 1,-1 0,1-1,-1 1,1-1,-1 0,1 1,-1-1,1 0,0 0,-1 0,1 0,0 0,0 0,0-1,0 1,0 0,0 0,0-1,0 1,0-1,1 1,-1-1,0 1,1-1,0 1,-1-1,1 0,0 1,0-2,4-75,6 54,1 0,1 1,0 0,2 1,1 1,1 0,12-12,-11 13</inkml:trace>
  <inkml:trace contextRef="#ctx0" brushRef="#br0" timeOffset="1308.316">1269 565,'3'-1,"3"0,-1-1,0 1,1 0,0 0,-1 0,1 1,-1 0,1 0,0 1,-1-1,1 1,-1 0,1 1,-1-1,0 1,0 0,1 0,-1 1,2 1,-6-1,-1 0,0 0,0 0,0 0,0 0,0 0,0 0,-1 0,0 0,0 0,0 0,0 0,0 0,0-1,-1 1,1 0,-1-1,1 1,-1-1,0 0,0 0,-1 0,1 0,0 0,-1 0,1 0,-1-1,-1 2,-1 1,3-3,0 1,0-1,0 0,0 1,0-1,1 1,-1 0,0-1,1 1,-1 0,1 0,0 0,0 0,0 0,0 0,0 1,0-1,0 0,1 0,-1 1,1-1,-1 0,1 1,0-1,0 0,0 1,0-1,1 1,-1-1,1 0,-1 0,1 1,0-1,0 0,0 0,0 0,0 0,0 0,1 0,-1 0,1 0,-1 0,1-1,0 1,0-1,0 1,-1-1,1 1,1-1,-1 0,0 0,0 0,2 0,2 1,0-1,1 1,-1-1,0 0,1-1,-1 1,1-1,-1-1,1 1,-1-1,0 0,1-1,-1 1,0-1,0-1,0 1,0-1,0 0,-1 0,1-1,3-2,6-5</inkml:trace>
  <inkml:trace contextRef="#ctx0" brushRef="#br0" timeOffset="1623.012">1551 1,'55'83,"-4"2,25 59,-62-115,-2 1,-1 0,-2 1,-1 0,-1 0,-1 0,-2 1,-2 0,0 0,-3 8,-1-22,-1-1,-1 0,-1 0,0 0,-2 0,0-1,0 0,-1 0,-1-1,-1 0,0 0,-1-1,-1-1,0 0,0 0,-1-1,-1-1,0 0,-1-1,-10 5,4-5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1:42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1 311,'426'0,"-310"-21,-101 22,-5 2</inkml:trace>
  <inkml:trace contextRef="#ctx0" brushRef="#br0" timeOffset="313.544">57 509,'10'4,"7"3,7-1,3-2,2 0,1-2,0-1,-1 0,1-1,-1-1,0 1,-1 0,1-5,-1-1,0-1,0 3,-4 0</inkml:trace>
  <inkml:trace contextRef="#ctx0" brushRef="#br0" timeOffset="930.836">311 1,'-3'1,"1"-1,0 1,-1 0,1 0,-1 0,1 0,0 1,0-1,0 1,0-1,0 1,0 0,0 0,0 0,1 0,-1 0,1 0,-1 0,1 0,0 1,0-1,0 0,0 1,0-1,1 1,-1-1,1 1,0-1,-1 1,1 0,0-1,1 1,-1-1,0 1,1-1,-1 1,1-1,0 1,0-1,0 1,0-1,0 0,1 0,-1 1,1-1,-1 0,1 0,0 0,-1-1,2 1,7 9,0-1,1 0,1-1,-1 0,1-1,1 0,0-1,0-1,0 0,7 2,37 19,-40-19,0 2,0-1,-1 2,0 0,-1 1,-1 0,0 1,10 12,-21-18,0 1,-1-1,0 1,0-1,0 1,-1 0,0 0,-1 0,1-1,-2 1,1 0,-1 0,0 0,-1-1,0 1,0 0,0-1,-1 0,0 1,-1-1,1 0,-2-1,1 1,-1-1,0 0,0 0,0 0,-1-1,0 1,0-1,0-1,-1 1,0-1,-26 22,-2-1,-1-2,0-1,-2-2,-11 3,-72 40,102-52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1:44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1 306,'0'0,"0"0,1 0,-1 0,0 0,1 0,-1 0,0 0,1 0,-1 0,0 0,1 0,-1 0,0 0,1 0,-1 0,0 0,1-1,-1 1,0 0,1 0,-1 0,0-1,1 1,-1 0,0 0,0-1,1 1,-1 0,0 0,0-1,0 1,0 0,1-1,-1 1,0 0,0-1,0 1,0 0,0-1,0 1,0 0,0-1,0 1,0 0,0-1,0 1,0-1,0 1,0 0,16 33,-15-30,96 248,-13-31,-84-220,0-1,0 1,1 0,-1-1,0 1,0 0,1-1,-1 1,0 0,1 0,-1-1,0 1,1 0,-1 0,0 0,1-1,-1 1,0 0,1 0,-1 0,1 0,-1 0,0 0,1 0,-1 0,1 0,-1 0,0 0,1 0,-1 0,1 0,-1 0,0 0,1 1,-1-1,0 0,1 0,-1 0,0 0,1 1,-1-1,0 0,1 0,-1 1,0-1,0 0,1 1,-1-1,0 0,0 1,0-1,1 0,-1 1,0-1,0 1,0-1,0 0,0 1,0-1,3-37,-3 33,9-203,76-161,-57 268,-21 82</inkml:trace>
  <inkml:trace contextRef="#ctx0" brushRef="#br0" timeOffset="817.955">847 616,'34'5,"16"1,3 0,-1-1,-5-2,-6 0,-6-2,-2-1,-4 0,-1 0,-1 0,-4-5,-2-2,0 1,2 1,-4 2</inkml:trace>
  <inkml:trace contextRef="#ctx0" brushRef="#br0" timeOffset="1066.847">933 927,'33'-5,"22"-2,5 1,-3 1,-5 1,-8-2,-6-2,-5 2,-3 1,-2 2,-6 1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1:51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1 734,'19'-5,"11"-1,6-1,0 2,1 2,-3 1,-2 0,-1 2,-1 0,-6 0</inkml:trace>
  <inkml:trace contextRef="#ctx0" brushRef="#br0" timeOffset="464.99">790 141,'-25'138,"12"149,-5-158,18-166,0 14</inkml:trace>
  <inkml:trace contextRef="#ctx0" brushRef="#br0" timeOffset="726.697">790 141,'29'0,"14"0,5 0,-1 0,-4 0,-4 0,-4-5,-4-1,-1 0,-12 1,-8 6,-10 3,-6 1</inkml:trace>
  <inkml:trace contextRef="#ctx0" brushRef="#br0" timeOffset="969.988">706 451,'34'-4,"15"-3,5 1,-2 1,-6-3,0-1,-4 2,-4 2,-3 1,-4 2,-1 1,-7 1</inkml:trace>
  <inkml:trace contextRef="#ctx0" brushRef="#br0" timeOffset="1235.889">509 818,'33'-5,"21"-6,7-1,-4 1,-5-2,-3 1,-5 2,-4-1,-5 1,-4 1,-1 4,-2 1,-1 3,0 0,-4 1</inkml:trace>
  <inkml:trace contextRef="#ctx0" brushRef="#br0" timeOffset="1881.744">565 1269,'34'-59,"63"-90,6 24,-103 124,1 0,-1 0,1 0,-1 0,1 0,-1 1,1-1,-1 0,1 0,0 0,-1 1,1-1,0 0,0 1,-1-1,1 1,0-1,0 1,0-1,0 1,0 0,0-1,0 1,0 0,0 0,0-1,0 1,0 0,0 0,0 0,0 0,0 1,0-1,0 0,0 0,0 1,0-1,0 0,-1 1,1-1,0 1,0-1,0 1,0-1,-1 1,1 0,0-1,0 1,-1 0,1 0,-1 0,1-1,-1 1,1 0,-1 0,1 0,-1 1,12 120,-12-121,1 0,-1 0,1 0,-1 0,1-1,0 1,-1 0,1 0,0 0,0-1,-1 1,1 0,0-1,0 1,0-1,0 1,0-1,0 1,0-1,0 0,0 1,0-1,0 0,0 0,0 0,0 0,0 0,0 0,0 0,0 0,0 0,0 0,0-1,0 1,0 0,0-1,0 1,0-1,0 1,0-1,0 1,0-1,0 0,0 0,39-33,-37 31,5-7,1 1,1 0,-1 0,2 1,-1 0,1 1,0 0,0 1,1 0,0 1,0 0,2 1,-11 4,-1 0,1 0,-1 0,1 0,0 1,-1-1,1 1,-1 0,1-1,-1 1,0 1,1-1,-1 0,0 0,0 1,1-1,-1 1,0 0,-1 0,1 0,0 0,-1 0,1 0,-1 0,1 0,-1 1,0-1,0 0,0 1,0-1,0 2,17 82,-6-19,-6-60</inkml:trace>
  <inkml:trace contextRef="#ctx0" brushRef="#br0" timeOffset="2382.981">1496 0,'62'48,"-45"-23,-1 1,-2 0,0 2,-2-1,-1 1,-1 1,-1 0,-2 0,-1 1,-1 0,0 21,1-21,-2 1,-1 0,-2 0,-1 0,-1 0,-2 0,-1 0,-1 0,-2-1,-1 0,-1 0,-2-1,0 0,-2-1,-11 17,14-27,-1 0,-1 0,0-1,-1 0,-1-1,0-1,-1 0,-1-1,0-1,-1 0,-1-1,0-1,-14 7,8-10</inkml:trace>
  <inkml:trace contextRef="#ctx0" brushRef="#br0" timeOffset="3705.358">2117 113,'-1'-1,"-1"-1,0 1,0 0,0 0,0 0,0 0,0 0,0 0,0 0,0 1,-1-1,1 1,0-1,0 1,0 0,-1 0,1 0,0 0,0 1,-1-1,1 0,0 1,0 0,0-1,0 1,0 0,0 0,0 0,0 0,0 1,0-1,0 1,-56 50,40-26,1 0,2 1,0 0,2 1,1 1,2 0,0 1,2 0,2 0,0 1,2-1,1 1,2 0,1 1,2-1,0-1,4 10,-6-29,1 1,0-1,1 0,0 0,1 0,0 0,1 0,0-1,0 1,1-1,1 0,0-1,0 1,1-1,0 0,1-1,-1 1,2-2,-1 1,1-1,2 0,11 4</inkml:trace>
  <inkml:trace contextRef="#ctx0" brushRef="#br0" timeOffset="4351.874">2315 254,'-15'47,"2"1,3 1,1 0,3 0,2 1,2 0,2 3,0-48,0 1,0 0,1-1,-1 1,1-1,0 0,1 1,-1-1,1 0,0 1,0-1,1 0,-1-1,1 1,0 0,1-1,-1 1,1-1,0 0,0-1,0 1,0 0,1-1,-1 0,1 0,0-1,0 1,0-1,0 0,1 0,-1-1,0 1,1-1,-1-1,1 1,-1-1,1 0,-1 0,1 0,-1-1,1 0,2 0,6-8,-1-1,0 0,-1-1,0-1,-1 1,0-2,-1 1,-1-2,0 1,0-1,-1-1,-1 1,-1-1,0 0,0-1,-2 0,2-12,13-130,-32 374,2-135,3 0,5 1,5 79,0-27,-7 27,5-160,-1 0,1 0,-1 0,0-1,0 1,1 0,-1 0,0-1,0 1,0-1,0 1,0 0,0-1,0 0,0 1,0-1,0 0,0 1,0-1,0 0,0 0,0 0,0 0,-1 0,1 0,0 0,0 0,0-1,0 1,0 0,0-1,0 1,0 0,0-1,0 0,0 1,0-1,0 1,1-1,-1 0,0 0,0 1,1-1,-1 0,0 0,1 0,-1 0,1 0,-1 0,1 0,-1 0,1 0,0 0,-1 0,1 0,0 0,0 0,0 0,0 0,0-1,0 1,0 0,0 0,1 0,-1 0,-4-9,-1 1,2-1,-1 0,1 0,1 0,0 0,0 0,1 0,1-1,0 1,0 0,0-1,2-3,3-13,0 3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1:56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80 934,'-14'34,"-6"15,2 5,3-2,5-6,8-10,5-11</inkml:trace>
  <inkml:trace contextRef="#ctx0" brushRef="#br0" timeOffset="251.546">193 878,'29'0,"14"0,4 0,0 0,-4 0,-9-5,-6-1,-2 0,-6 1</inkml:trace>
  <inkml:trace contextRef="#ctx0" brushRef="#br0" timeOffset="833.976">729 483,'-38'75,"4"3,-22 71,51-133,1-1,1 1,0 0,2 0,-1 0,2 0,1 14,-1-26,0 0,1 0,-1 0,1 0,0 0,0 0,1 0,-1-1,1 1,0 0,0-1,0 1,0-1,0 0,1 0,0 0,-1 0,1 0,0 0,1-1,-1 0,0 1,1-1,-1-1,1 1,0 0,-1-1,1 0,0 1,0-2,0 1,4 0,-1-1,0 0,0 0,-1-1,1 0,0 0,0 0,-1-1,1 0,-1-1,0 1,0-1,1 0,-2-1,1 0,0 0,-1 0,0 0,0-1,0 0,0 0,0-2,81-122,-83 124,8-16,0 0,-1-1,-1 0,-1 0,-2-1,4-18,8-65,-18 106,-1 1,1-1,0 1,0-1,0 0,0 1,0-1,-1 1,1-1,0 0,0 1,-1-1,1 0,0 0,0 1,-1-1,1 0,0 0,-1 1,1-1,0 0,-1 0,1 0,-1 1,1-1,0 0,-1 0,1 0,-1 0,1 0,0 0,-1 0,1 0,-1 0,1 0,0 0,-1 0,1 0,-1 0,1-1,0 1,-1 0,1 0,-1 0,1 0,0-1,-1 1,1 0,0 0,0-1,-1 1,1 0,0-1,0 1,-1 0,-15 39,5 2,1 0,2 0,3 1,1 0,1 0,3 0,1 0,8 40,1 4,-3 1,-4 0,-4 22,0-35,2-67,-1 0,0 0,0-1,0 1,-1 0,0-1,0 1,-1 0,0-1,0 0,-1 1,1-1,-1 0,-1 0,1 0,-1-1,-2 3,4-9,0 0,0 0,1 0,-1-1,1 1,-1-1,1 1,-1-1,1 1,0-1,0 0,0 0,0 1,0-1,0 0,0 0,1 0,-1 0,1 0,-1 0,1 0,0-1,0 1,0 0,0 0,0 0,0 0,0 0,1-1,-1 2,0-23,1 0,1 0,1 1,1-1,1 1,2 0,5-17,-3 13,-2 0</inkml:trace>
  <inkml:trace contextRef="#ctx0" brushRef="#br0" timeOffset="1203.351">1209 963,'15'-10,"-5"2,1 0,0 1,0 0,1 1,0 1,0 0,0 0,0 1,13-2,-24 6,0-1,-1 1,1 0,0 0,0-1,-1 1,1 0,0 0,0 0,0 0,-1 0,1 0,0 0,0 0,-1 1,1-1,0 0,0 0,-1 1,1-1,0 0,-1 1,1-1,0 1,-1-1,1 1,-1-1,1 1,-1-1,1 1,-1-1,1 1,-1 0,1-1,-1 1,0 0,1 0,-1-1,0 1,0 0,1 0,-1-1,0 1,0 0,0 0,0-1,0 1,0 0,0 0,-1-1,1 1,0 0,0 0,0-1,-1 1,1 0,-22 42,21-42,-102 126,103-126,-1 0,1 0,-1 0,1 1,0-1,-1 0,1 0,0 1,0-1,0 0,0 1,0-1,0 0,0 0,1 1,-1-1,0 0,1 0,-1 1,1-1,-1 0,1 0,0 0,-1 0,1 0,0 0,0 0,0 0,0 0,0 0,0 0,0-1,0 1,0 0,0-1,0 1,0-1,0 1,1-1,-1 0,0 1,0-1,1 0,0 0,61 6,-58-6,97-19,-82 13</inkml:trace>
  <inkml:trace contextRef="#ctx0" brushRef="#br0" timeOffset="1536.915">1548 342,'26'32,"-1"1,-1 1,-2 2,-1 0,-3 1,0 0,-3 2,-1 0,-2 1,4 21,-7 2,-3 0,-2 1,-3-1,-6 44,5-90,-1 0,-1 0,-1-1,0 1,-1-1,-1 1,0-1,-1-1,-1 1,0-1,-1 0,-1-1,-1 0,0 0,0-1,-1 0,-1-1,0 0,-1-1,0 0,-1-1,0-1,0 0,-1-1,0 0,-16 5,6-7</inkml:trace>
  <inkml:trace contextRef="#ctx0" brushRef="#br0" timeOffset="11055.911">1660 173,'1'-2,"1"0,-1 0,1 0,-1 0,1 0,0 1,-1-1,1 1,0 0,0-1,0 1,0 0,1 0,-1 0,0 0,0 1,1-1,-1 0,0 1,1 0,-1 0,0-1,1 1,-1 1,1-1,0 0,23-2,1 1,-1 1,0 2,0 0,1 2,14 5,129 5,-167-15,-1 1,1 0,0 0,0 0,0 0,0 1,0-1,0 1,0 0,-1-1,1 1,0 1,-1-1,1 0,0 1,-1-1,0 1,1 0,-1 0,0 0,0 0,0 0,0 0,0 0,0 1,-1-1,1 1,-1 0,0-1,0 1,0 0,0-1,0 1,-1 0,1 0,-1 0,1 0,-1 0,0 0,0 0,-1 0,1-1,-1 3,-64 207,54-164,2 1,3 0,1 0,3 0,2 1,3 12,10 66,-6 0,-5 1,-6 0,-50 146,54-275,0 1,1 0,-1 0,0-1,0 1,0 0,1 0,-1 0,0-1,0 1,0 0,0 0,0 0,0-1,-1 1,1 0,0 0,0 0,-1-1,1 1,0 0,-1-1,1 1,0 0,-1-1,1 1,-1 0,1-1,-1 1,0-1,1 1,-1-1,0 1,1-1,-1 1,0-1,1 0,-1 1,0-1,0 0,1 0,-1 1,0-1,0 0,0 0,1 0,-1 0,0 0,0 0,0 0,1 0,-1-1,0 1,0 0,1 0,-1-1,0 1,0-1,-117-50,-45 42,144 4</inkml:trace>
  <inkml:trace contextRef="#ctx0" brushRef="#br0" timeOffset="11469.663">2423 3,'-1'0,"1"-1,-1 1,1 0,-1 0,1-1,-1 1,1 0,0 0,-1 0,1 0,-1 0,1 0,-1 0,1 0,-1 0,1 0,-1 0,1 0,-1 0,1 0,-1 0,1 1,-1-1,1 0,-1 0,1 0,-1 1,1-1,0 0,-1 1,1-1,0 0,-1 1,1-1,0 0,-1 1,1-1,0 1,0-1,-1 1,1-1,0 1,0-1,0 0,0 1,-1-1,1 1,0-1,0 1,0-1,0 1,0-1,1 1,-1-1,0 1,0-1,0 1,-9 26,1 0,1 1,1 0,2 0,0 0,2 19,1-29,-1-1,0 1,-1-1,-1 0,0 0,-1 0,-1 0,-3 4,1-3</inkml:trace>
  <inkml:trace contextRef="#ctx0" brushRef="#br0" timeOffset="11719.593">2790 116,'-34'29,"-16"19,-8 6,0-1,5-6,7-4,7-2,4-7,5-4,6-3,8-1,6-4</inkml:trace>
  <inkml:trace contextRef="#ctx0" brushRef="#br0" timeOffset="11989.357">2536 596,'19'-8,"4"-4,0 2,1 1,1 1,0 0,0 2,0 1,13 0,-37 5,0-1,0 1,0 0,0-1,0 1,0 0,0 0,0 0,1 0,-1 0,0 0,0 0,0 0,0 1,0-1,0 0,0 1,0-1,0 0,0 1,0 0,0-1,0 1,0-1,0 1,0 0,0 0,-1 0,1-1,0 1,-1 0,1 0,0 0,-1 0,1 0,-1 0,0 0,1 0,-1 0,0 0,0 1,1-1,-1 0,0 0,0 0,0 0,0 0,-1 1,-29 44,-22-4,39-33,1 0,0 1,0 1,1 0,0 0,1 1,0 0,-1 4,10-15,0 0,1 1,-1-1,0 0,1 0,-1 1,1-1,0 0,-1 0,1 1,0-1,0 0,-1 1,1-1,0 1,1-1,-1 0,0 1,0-1,0 0,1 1,-1-1,1 0,-1 0,1 1,-1-1,1 0,0 0,0 0,0 0,-1 0,1 0,0 0,0 0,0 0,0 0,1 0,-1-1,0 1,0 0,0-1,1 1,-1-1,0 1,1-1,-1 0,0 0,1 1,-1-1,1 0,78 5,-72-6,140-25,-124 22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01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22,'0'53,"3"1,2-1,3 0,2 0,2-1,2 0,3-1,22 46,-37-93,-3-2,2 0,-1 0,0-1,0 1,1 0,-1 0,1 0,-1 0,1 0,0 0,0 0,0-1,0 1,0 0,0-1,0 1,0-1,1 1,-1-1,1 0,-1 1,1-1,-1 0,1 0,0 0,0 0,-1-1,1 1,0 0,0-1,0 1,0-1,0 1,0-1,0 0,0 0,0 0,0 0,0 0,0-1,0 1,0-1,-1 1,1-1,0 1,0-1,0 0,-1 0,2-1,10-13,-1-1,0 0,-2-1,0 0,0 0,-2-1,5-14,2-2,-2 3,1 1,1 0,2 1,1 1,1 1,1 0,2 2,0 0,25-20,91-48,-117 83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1:49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424 542,'31'-18,"9"7,1 2,0 1,0 2,0 2,8 2,-40 2,-6-2,1 1,-1 1,0-1,0 0,0 1,0 0,1-1,-1 1,0 1,0-1,0 0,1 1,-1 0,0-1,0 1,0 0,0 1,0-1,0 0,-1 1,1 0,0 0,-1 0,1 0,-1 0,1 0,-1 0,0 1,0-1,0 1,-1 0,1 0,-1-1,1 1,-1 0,0 0,0 0,0 2,-3 7,-1 1,-1-1,0 0,-1-1,0 1,-1-1,0 0,-1 0,0-1,-5 6,-1 2,-121 170,123-172,6-12,0 0,1 0,0 0,0 1,1 0,-1 0,1 0,0 0,0 0,0 1,1-1,0 1,0 0,1 0,-1 0,1 0,1 0,-1 0,1 0,0 0,0 0,1 0,-1 0,1 0,1-1,-1 1,1 0,0 0,1 2,4-5,0 0,0 0,0-1,0 0,0 0,0-1,0 1,1-2,-1 1,0-1,1 0,-1-1,0 1,1-1,-1-1,0 0,0 0,0 0,0-1,0 0,-1 0,1 0,-1-1,1 0,-7 3,12-3,7-5,0 1,1 0,0 2,1 0,-1 2,21-3,-17 6</inkml:trace>
  <inkml:trace contextRef="#ctx0" brushRef="#br0" timeOffset="1254.289">1440 231,'-9'0,"-1"1,1 0,0 0,-1 0,1 1,0 1,0 0,1 0,-1 0,0 1,1 0,0 1,0 0,0 0,1 1,0 0,0 0,0 1,1 0,0 0,0 0,1 1,0 0,-1 2,-14 31,2 0,1 1,2 1,3 0,1 1,2 1,-1 24,5-44,2-1,1 1,1 0,0-1,2 1,1 0,2-1,0 1,1-1,1 0,2 0,0-1,1 0,2 0,7 10,-17-30,0-1,0 1,0-1,1 1,-1-1,1 0,0 0,0 1,0-1,0-1,0 1,0 0,0 0,0-1,1 1,-1-1,1 0,-1 0,1 0,-1 0,1 0,0 0,-1-1,1 1,0-1,0 0,0 0,-1 0,1 0,0-1,0 1,-1-1,1 1,0-1,-1 0,1 0,-1 0,1 0,-1-1,1 1,-1-1,0 1,0-1,0 0,0 0,0 0,0 0,0 0,0 0,-1-1,1 1,-1 0,1-2,6-21,-3 0</inkml:trace>
  <inkml:trace contextRef="#ctx0" brushRef="#br0" timeOffset="2185.446">1807 344,'-3'-2,"0"-1,0 1,0 0,0 0,0 0,0 0,-1 0,1 1,-1 0,1-1,-1 1,0 1,1-1,-1 0,0 1,0 0,1 0,-1 0,0 0,0 0,1 1,-1 0,0 0,1 0,-1 0,1 0,-1 1,-2 1,-84 64,83-60,1 1,-1-1,2 1,-1 1,1-1,0 1,0 0,1 0,1 0,-1 1,1 0,0 4,-10 101,14-108,0 1,1-1,0 1,0-1,1 0,0 0,0 0,1 0,-1 0,1-1,1 0,-1 0,1 0,1 0,-1-1,1 1,0-1,-4-4,0-1,0 1,1 0,-1-1,0 1,1-1,-1 0,0 1,1-1,-1 0,0-1,1 1,-1 0,1-1,-1 1,0-1,0 0,1 0,-1 0,0 0,0 0,0 0,0 0,0-1,0 1,-1-1,1 1,0-1,-1 0,1 0,0-1,44-64,53-127,-99 193,0 0,1 0,-1 0,0 0,0 0,1 0,-1 0,1 1,-1-1,0 0,1 0,0 0,-1 0,1 1,0-1,-1 0,1 1,0-1,0 0,-1 1,1-1,0 1,0-1,0 1,0-1,0 1,0 0,0 0,0-1,0 1,0 0,0 0,0 0,0 0,0 0,0 0,0 0,0 0,0 1,0-1,0 0,-1 1,1-1,0 0,0 1,0-1,0 1,0-1,-1 1,1 0,0-1,0 1,-1 0,1 0,0-1,-1 1,1 0,-1 0,1 0,-1 0,8 144,-11-96,2 292,0-317,-1-1,-2 1,0 0,-2-1,0 0,-2 0,0-1,-2 0,-7 13,14-30,0 1,0 0,0-1,0 0,-1 0,0 0,0 0,0 0,-1-1,0 0,1 0,-2 0,1-1,0 1,-1-1,1-1,-1 1,0-1,0 0,-6 2,8-7,0 0,0 0,0 0,1 0,-1-1,1 1,0-1,-1 0,2 0,-1 0,0 0,1-1,0 1,0-1,0 0,1 1,-1-1,1 0,0 0,1 0,-1 0,1-4,-2-2,0-1,1 0,1 0,0 1,0-1,1 0,1 1,0-1,1 1,0-1,0 1,1 0,1 0,0 1,0-1,1 1,0 0,1 1,0-1,1 1,0 1,0-1,1 2,0-1,0 1,5-3,5 2</inkml:trace>
  <inkml:trace contextRef="#ctx0" brushRef="#br0" timeOffset="16936.434">481 91,'-2'-4,"1"0,-1 1,0 0,0-1,0 1,-1 0,1 0,-1 0,1 0,-1 1,0-1,0 1,0-1,-1 1,1 0,-1 1,1-1,-1 0,-2 0,3 1,-11-6,0 1,0 1,0 1,-1 0,0 1,0 0,0 1,0 1,0 0,0 1,-1 1,1 0,0 1,0 1,1 0,-1 1,1 1,-1 0,1 1,1 0,-1 1,1 1,0 0,0 1,7 0,1-1,0 1,1 0,0 0,0 0,1 1,0-1,1 1,0 0,0 0,1-1,0 1,1 0,0 0,1 0,0 0,0 0,2 3,-1 28,0 890,-30-622,27-308,1 1,0 0,0 0,1-1,-1 1,0 0,1 0,-1-1,1 1,-1 0,1-1,0 1,-1-1,1 1,0-1,0 1,0-1,0 0,1 1,-1-1,0 0,1 0,-1 0,0 0,1 0,-1 0,1 0,-1 0,1-1,0 1,-1-1,1 1,0-1,0 0,-1 1,1-1,0 0,0 0,-1 0,1 0,0-1,-1 1,1 0,0-1,-1 1,1-1,0 0,-1 1,1-1,-1 0,1 0,0-1,40-19,-33 16,-1 0,1 0,0 1,0 0,0 0,0 1,1 1,-1-1,1 1,0 1,-1 0,1 0,0 1,0 0,0 1,6 1,175 35,-168-32,-2-2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2:17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0 791,'5'0,"6"0,7 0,4 0,3 0,3 0,1 0,1 0,-1-5,0-1,0 0,0 1,0 1,-1 2,0 1,1 1,-11 0,-7 0</inkml:trace>
  <inkml:trace contextRef="#ctx0" brushRef="#br0" timeOffset="333.96">57 960,'5'5,"6"2,6-1,5-1,4-2,2 0,1-2,0-1,1 0,-1 0,0 0,0-1,-1 1,-4 0</inkml:trace>
  <inkml:trace contextRef="#ctx0" brushRef="#br0" timeOffset="22312.801">1242 622,'27'-27,"-9"17,1 1,1 1,-1 0,1 2,1 0,-1 1,1 2,19-2,-13-1,32-2,-58 8,1 1,-1-1,0 1,1-1,-1 1,0-1,0 1,1 0,-1 0,0-1,0 1,0 0,0 0,0 0,0 0,0 1,0-1,-1 0,1 0,0 0,-1 1,1-1,-1 0,1 1,-1-1,1 0,-1 1,0-1,0 1,0-1,0 0,0 1,0-1,0 1,0-1,-1 0,1 1,-1 0,-3 17,-1 0,-1 0,-1-1,-1 0,0 0,-1 0,-1-1,-1-1,-10 13,-27 48,-113 194,158-263,0-4,0-1,1 1,0-1,0 1,0 0,0 0,0 0,1 0,0 0,0 0,0 0,0 0,1 0,-1 1,1-1,0 0,0 0,1 1,-1-1,1 0,0 0,0 0,1 0,-1 0,1 0,0 0,0 0,0 0,0-1,1 1,-1-1,1 0,0 0,0 0,2 2,2 0,-1 0,1 0,0-1,0 0,1 0,-1-1,1 0,-1 0,1-1,0 0,0 0,0-1,1 0,-1-1,0 1,0-1,0-1,0 0,1 0,5-2,4-3</inkml:trace>
  <inkml:trace contextRef="#ctx0" brushRef="#br0" timeOffset="24939.866">3895 904,'9'0,"9"0,5 0,4 0,3 0,0 0,0 0,0 0,-1 0,0 0,0 0,-5-5,-7-1</inkml:trace>
  <inkml:trace contextRef="#ctx0" brushRef="#br0" timeOffset="23510.33">3049 1017,'-15'24,"-4"12,5 1,6-11,8-10,5-8</inkml:trace>
  <inkml:trace contextRef="#ctx0" brushRef="#br0" timeOffset="23892.654">3359 565,'-7'0,"0"1,0-1,0 1,0 0,0 1,0 0,0 0,0 0,0 1,1 0,0 0,-1 1,1 0,0 0,1 0,-1 1,1 0,0 0,0 0,0 0,1 1,0 0,0 0,0 0,1 0,0 1,0 0,1-1,0 1,0 0,-1 6,3-6,1-1,0 1,0 0,0-1,1 0,0 1,0-1,1 0,0 0,0 0,0 0,1-1,0 1,0-1,0 0,1 0,-1 0,1-1,0 1,1-1,-1 0,1-1,0 0,-1 0,1 0,1 0,-1-1,0 0,1 0,-1-1,1 0,-1 0,1 0,0-1,-1 0,1 0,0-1,-1 0,1 0,-1 0,1-1,-1 0,0 0,0-1,0 0,0 0,3-2,0-1,1-1,-1 0,-1 0,1-1,-1 0,0-1,-1 0,0 0,-1-1,0 1,0-1,-1 0,0-1,-1 0,0 1,-1-1,0-1,-1 1,0 0,0 0,-1-1,-1 1,0-1,-1 1,0-1,0 1,-2 0,1-1,-1 1,-3-4,4 10,-1 2,0-1,0 0,0 0,0 1,-1 0,0-1,1 2,-1-1,0 0,0 1,-1-1,1 1,0 0,-1 1,1-1,-1 1,0 0,0 0,1 0,-1 1,0-1,0 1,0 1,1-1,-1 1,-1 0,-19 3</inkml:trace>
  <inkml:trace contextRef="#ctx0" brushRef="#br0" timeOffset="24258.025">3443 904,'-21'7,"1"2,0 0,0 1,1 1,0 1,1 1,0 0,1 1,0 1,1 1,1 0,-1 3,14-15,0-1,0 1,0-1,0 1,1 0,-1 0,1 0,0 0,1 0,-1 0,0 0,1 0,0 0,0 0,0 0,1 0,-1 0,1 0,0 0,0 0,0 0,1 0,-1-1,1 1,0 0,0-1,1 0,-1 1,0-1,1 0,0 0,0 0,0 0,0-1,0 1,4 1,0 1,1 0,0 0,1-1,-1 0,1-1,-1 0,1 0,0 0,0-1,0-1,1 0,-1 0,0-1,0 0,1 0,0-1,2-2,0 0,-1-1,1-1,-1 0,0 0,-1-1,1 0,-1-1,0-1,-1 1,0-1,0-1,0 0,-1 0,-1 0,0-1,2-4,-5 7,-2 1,1-1,-1 0,0 0,0 0,-1 0,0 0,0-1,-1 1,0 0,0 0,-1-1,0 1,0 0,-1 0,1 0,-2 0,1 0,-1 1,0-1,0 1,-1-1,0 1,0 0,0 0,-1 1,0-1,0 1,0 0,-1 1,1-1,-1 1,0 0,-1 0,1 1,-1 0,1 0,-1 1,0-1,0 1,-3 0,-17-2,2 2</inkml:trace>
  <inkml:trace contextRef="#ctx0" brushRef="#br0" timeOffset="22726.746">2202 368,'-26'15,"7"-5,0 1,1 1,0 0,1 2,0 0,1 1,1 0,-13 17,11-9,2 2,1-1,0 2,2 0,1 0,2 1,0 1,-2 13,0 5,2 1,1 0,3 0,2 5,2-40,1 1,1 0,0 0,1 0,0-1,1 1,0-1,1 0,1 0,0 0,0 0,1-1,1 0,0 0,0-1,1 1,6 5,-11-13,-1 0,0-1,1 1,0-1,-1 0,1 0,0 0,0 0,0 0,0 0,1-1,-1 0,0 1,1-1,-1-1,1 1,-1 0,1-1,-1 0,1 1,0-2,-1 1,1 0,-1-1,1 1,-1-1,1 0,-1 0,0 0,1-1,-1 1,0-1,0 0,2-1,13-13</inkml:trace>
  <inkml:trace contextRef="#ctx0" brushRef="#br0" timeOffset="23258.837">2738 565,'-46'6,"-1"2,2 2,-1 1,1 3,-29 13,67-25,0 1,0 0,1 0,-1 0,1 1,-1 0,1 0,1 0,-1 1,0 0,1 0,0 1,0-1,1 1,-1 0,1 0,1 1,-1-1,1 1,0 0,1 0,-1 0,1 0,1 0,-1 0,1 1,1-1,-1 0,1 1,1-1,-1 1,1-1,0 0,1 1,0-1,2 6,-1-9,0 1,0-1,0 0,1 0,-1 0,1 0,0-1,1 1,-1-1,0 0,1-1,0 1,-1-1,1 1,0-2,0 1,0 0,1-1,-1 0,0 0,0-1,1 1,-1-1,0 0,1-1,-1 1,0-1,1 0,-1 0,0-1,0 0,0 0,0 0,0 0,-1-1,1 1,-1-1,3-3,23-18,-2-1,-1-1,-1-2,-1-1,-1 0,-2-2,-1-1,3-9,-23 42,0-1,0 1,0 0,0-1,-1 1,1 0,0 0,0 0,-1-1,1 1,0 0,-1 0,1 0,-1 0,1 0,-1 0,0 0,1 0,-1 0,0 1,0-1,0 0,0 0,1 0,-2 0,1 0,0 0,0 0,0 1,0-1,-1 0,1 0,-1 0,1 0,0 0,-1 0,0 0,1 0,-64 235,56-206,1 1,1 0,2 0,1 1,2-1,1 1,1-1,2 1,2-9,1-5</inkml:trace>
  <inkml:trace contextRef="#ctx0" brushRef="#br0" timeOffset="27540.467">4939 312,'0'-2,"0"0,0 1,0-1,0 0,0 0,0 1,0-1,0 0,-1 1,1-1,-1 0,1 1,-1-1,0 1,0-1,0 1,1-1,-1 1,-1 0,1-1,0 1,0 0,0 0,-1 0,1 0,0 0,-1 0,1 0,-1 0,1 1,-1-1,0 0,1 1,-1-1,0 1,1 0,-1 0,0 0,1 0,-1 0,-67 20,57-13,0 0,0 1,1 1,0 0,0 0,1 1,0 0,1 0,0 1,0 1,2 0,-1 0,1 0,1 1,0 0,1 0,1 0,0 1,0-1,2 1,0 0,0 0,1 0,1 1,0-1,1 0,1 6,-1-10,0 1,1-1,0 0,1 0,0 0,0 0,1 0,0-1,1 0,0 0,0 0,1 0,0-1,1 0,0 0,0 0,0-1,1-1,0 1,9 4,93 25,-107-36,1 0,-1 1,0-1,0 0,0-1,1 1,-1 0,0-1,0 0,0 0,0 0,0 0,0 0,0-1,0 1,0-1,-1 0,1 0,-1 0,1 0,-1 0,0 0,0-1,1 1,-2-1,1 1,0-1,-1 0,1 0,-1 0,0 0,0 0,0 0,0-1,1-2,-1 1,0 0,0-1,-1 0,1 1,-1-1,0 1,-1-1,1 1,-1-1,0 1,-1-1,1 1,-1 0,0-1,0 1,-1 0,0 0,0 1,0-1,0 0,-1 1,1 0,-1 0,0 0,-1 0,1 1,0 0,-1 0,0 0,0 0,0 1,0-1,0 1,-1 1,1-1,0 1,-1 0,0 0,-18-3</inkml:trace>
  <inkml:trace contextRef="#ctx0" brushRef="#br0" timeOffset="27946.473">5419 368,'-14'15,"0"1,1 0,1 1,0 0,2 1,0 0,1 0,0 1,2 1,-4 14,10-29,1 0,1-1,-1 1,1 0,-1-1,1 1,0 0,1-1,-1 1,1-1,0 0,0 0,1 0,-1 0,1 0,0 0,0 0,0-1,0 1,0-1,1 0,0 0,0-1,0 1,0-1,0 1,0-1,0 0,1-1,-1 1,1-1,-1 0,1 0,0-1,-1 1,1-1,0 0,-1 0,1 0,0-1,-1 0,1 0,0 0,3-2,5 2,-1-2,1 1,-1-2,0 0,0 0,0-1,0 0,-1-1,0-1,0 0,-1 0,1-1,-2 0,1-1,-1 0,-1 0,1-1,-2 0,1-1,-1 0,-1 0,0 0,-1-1,0 0,-1 0,0 0,0 0,-2-1,0 1,0-1,-3 7,1 1,-2-1,1 1,-1-1,1 1,-1 0,-1 0,1 0,-1 0,0 0,0 1,0-1,-1 1,0 0,0 0,0 0,0 0,0 1,-1 0,1 0,-1 0,0 0,0 1,0 0,0 0,-1 0,1 0,-1 1,1 0,0 0,-1 1,0-1,1 1,-5 1,-15-3</inkml:trace>
  <inkml:trace contextRef="#ctx0" brushRef="#br0" timeOffset="28394.773">4770 932,'88'-4,"0"-5,-1-3,16-8,12 0,-64 11,41-7,-1 4,1 4,4 3,-7 7,-65-2</inkml:trace>
  <inkml:trace contextRef="#ctx0" brushRef="#br0" timeOffset="28908.344">4882 1130,'196'-25,"-194"24,0 1,-1-1,1 1,0 0,0 0,0 0,0 0,0 0,0 1,-1-1,1 1,0-1,0 1,0-1,-1 1,1 0,0 0,-1 0,1 0,0 0,-1 0,0 1,1-1,-1 0,0 1,1-1,-1 1,0-1,0 1,0 0,-1-1,1 1,0 0,-1 0,1-1,-1 1,1 0,-1 0,0 0,0 0,0 0,0 0,0 0,0-1,0 1,-1 0,1 0,-1 0,1 0,-1-1,0 1,1 0,-2 1,-137 121,136-123,0 1,0 0,0 0,1 1,-1-1,0 0,1 1,0 0,0-1,0 1,0 0,0 0,0 0,1 1,-1-1,1 0,0 1,0-1,0 0,1 1,-1-1,1 1,0-1,0 1,0-1,0 1,0-1,1 1,0-1,0 1,0-1,0 0,0 1,1-1,-1 0,1 0,0 0,0 0,0 0,0 0,1-1,-1 1,1-1,0 1,5-1,-1-1,1 0,0 0,-1-1,1 0,0 0,-1 0,1-1,-1-1,1 1,-1-1,1-1,-1 1,0-1,0 0,0-1,-1 0,1 0,-1 0,5-4,11-5,37-20,-43 23</inkml:trace>
  <inkml:trace contextRef="#ctx0" brushRef="#br0" timeOffset="29228.04">5504 1101,'-45'49,"33"-38,1 0,0 2,0-1,2 1,-1 1,2 0,0 0,-4 10,11-22,0-1,1 0,-1 1,1-1,-1 1,1 0,0-1,-1 1,1-1,0 1,0-1,0 1,0 0,1-1,-1 1,0-1,1 1,-1-1,1 1,-1-1,1 1,0-1,0 0,0 1,-1-1,1 0,0 0,0 1,1-1,-1 0,0 0,0 0,1 0,-1-1,0 1,1 0,-1 0,1-1,-1 1,1-1,-1 1,1-1,1 0,70-1,-49-4,0-2,0-1,-1-1,0-1,-1 0,0-2,-1-1,0-1,5-5,27-51,-52 68,0 0,0 0,0 0,0 0,-1 0,1 0,0 0,-1 0,0 0,0 0,1-1,-1 1,-1 0,1 0,0 0,0 0,-1 0,1 0,-1-1,0 1,1 0,-1 0,0 1,0-1,0 0,-1 0,1 0,0 1,-1-1,1 1,-1-1,1 1,-1-1,0 1,0 0,0 0,1 0,-3-1,-3 0,-1-1,0 1,1 1,-1 0,0 0,0 0,0 1,0 0,0 1,0 0,1 0,-7 2,-12 4</inkml:trace>
  <inkml:trace contextRef="#ctx0" brushRef="#br0" timeOffset="29593.965">6012 1073,'-17'13,"2"0,-1 1,2 1,0 0,0 1,2 0,0 1,0 2,11-18,0 1,0-1,0 0,0 1,0-1,0 1,1-1,-1 1,1 0,-1-1,1 1,-1 0,1-1,0 1,0 0,0-1,0 1,0 0,0 0,0-1,1 1,-1 0,1-1,-1 1,1-1,0 1,-1-1,1 1,0-1,0 1,0-1,0 0,0 1,0-1,1 0,-1 0,0 0,1 0,-1 0,1 0,-1 0,1 0,-1-1,1 1,-1 0,1-1,0 0,-1 1,1-1,0 0,-1 0,1 0,0 0,12 2,-1-2,1 0,0-1,-1 0,1-1,0 0,-1-1,0 0,0-2,0 1,0-2,-1 1,1-2,-2 0,1 0,-1-1,1-1,-9 7,-1 0,1 0,-1 0,0 0,0-1,0 1,0-1,-1 1,1-1,0 1,-1-1,0 0,0 0,0 0,0 0,0 0,-1 0,1 0,-1 0,0 0,0 0,0 0,0 0,0 0,-1 0,1 0,-1 0,0 0,0 0,0 0,0 0,-1 1,1-1,-1 0,0 0,-2-3,0 1,-1 0,0 0,0 1,0-1,0 1,-1 0,1 1,-1-1,0 1,0 0,-1 1,1-1,0 1,-6-1,-76-4,63 8</inkml:trace>
  <inkml:trace contextRef="#ctx0" brushRef="#br0" timeOffset="30562.846">6182 255,'15'11,"0"1,-1 0,0 1,-1 0,0 1,-1 0,-1 1,0 1,-1 0,0 0,-2 1,0 0,0 1,-7-14,5 7,32 61,-3 3,-4 0,17 62,-44-126,-2 0,1 1,-1-1,-1 0,1 1,-2-1,0 0,0 1,-1-1,-1 1,0-1,0 0,-1 0,-1 0,0 0,0-1,-1 1,0-1,-1 0,0 0,0-1,-1 0,-1 0,1-1,-7 5,-19 13,0-2,-2-1,-1-1,-1-3,0-1,-3-1,17-6,5 0</inkml:trace>
  <inkml:trace contextRef="#ctx0" brushRef="#br0" timeOffset="32709.757">6971 312,'-11'2,"1"2,0 0,0 0,0 1,0 0,1 0,0 1,0 0,0 1,1 0,0 1,0-1,1 1,0 1,0 0,1 0,0 0,1 0,0 1,0 0,1 0,-1 4,-10 20,2 0,1 1,2 0,1 0,2 1,1 0,2 1,1-1,2 1,2 0,1 0,0-22,1 0,0 0,1-1,1 1,0-1,1 0,0 0,2 0,-1-1,1 0,1-1,1 0,-1 0,2-1,0 0,0-1,9 6,-4-6</inkml:trace>
  <inkml:trace contextRef="#ctx0" brushRef="#br0" timeOffset="33192.646">7000 565,'40'-20,"1"0,1 3,0 2,1 1,1 2,10 1,-51 9,0 1,-1 1,1-1,0 0,0 1,0-1,-1 1,1 0,0 0,0 0,0 0,0 1,-1-1,1 1,0-1,0 1,-1 0,1 0,-1 0,1 1,-1-1,1 1,-1-1,0 1,1 0,-1 0,0 0,0 0,0 0,-1 0,1 1,-1-1,1 1,-1-1,0 1,1-1,-2 1,1 0,0-1,0 1,-1 1,-1 5,0-1,-1 0,0 0,0 0,-1 0,0 0,-1 0,1-1,-2 1,1-1,-1 0,0-1,0 1,-1-1,-2 2,-9 14,-29 26,39-42,-1 1,1 0,0 0,1 1,-1 0,2 0,-1 0,1 1,0 0,1 0,-1 3,5-10,0 0,0 1,0-1,0 0,0 1,0-1,1 0,-1 0,1 1,0-1,-1 0,1 0,0 0,0 0,1 0,-1 0,0 0,1 0,-1 0,1 0,-1-1,1 1,0-1,0 1,0-1,0 0,0 0,0 0,0 0,0 0,0 0,0 0,1-1,1 1,81 18,-64-18,61 14,-80-14,0 0,-1-1,1 1,0 0,-1 0,1 0,-1 0,1 0,-1 0,0 0,0 1,1-1,-1 0,0 1,0-1,0 1,0-1,0 1,-1 0,1-1,0 1,-1 0,1 0,-1-1,0 1,0 0,1 0,-1-1,0 1,0 0,-1 0,1 0,0-1,-1 1,1 0,-1 0,1-1,-1 1,0 0,0-1,0 2,-7 6,0 1,0-1,0 0,-2-1,1 0,-1-1,0 0,0 0,-1-1,0-1,0 1,0-2,-1 0,1 0,-2-1,11-2,-18 7,9-3,0 0,0-1,0-1,0 1,-1-2,1 0,-1 0,1-1,-1 0,-7-1,6-5,8 0</inkml:trace>
  <inkml:trace contextRef="#ctx0" brushRef="#br0" timeOffset="33530.506">7592 339,'15'-5,"0"1,0 1,0 0,1 0,0 2,-1 0,1 1,0 0,-1 1,1 1,0 1,-1 0,0 1,0 0,0 2,2 1,-8 1,-1 2,0-1,-1 1,0 0,-1 1,0-1,0 1,-1 1,-1-1,0 1,0 0,-1-1,-1 2,0-1,-1 0,0 0,0 0,-2 1,1-1,-2 0,0 4,2-3,0 22,-1 0,-1 0,-2 0,-2 0,-1-1,-1 0,-2-1,-3 2,6-15,0-1,-2 0,0-1,-2 0,1 0,-2-1,-1-1,0 0,-1-1,0 0,-11 7,-15-4,20-14</inkml:trace>
  <inkml:trace contextRef="#ctx0" brushRef="#br0" timeOffset="36278.683">650 113,'4'-3,"4"-3,-1 0,1 0,0 1,1 0,-1 0,1 1,0 0,0 1,0 0,0 0,1 1,-1 0,1 1,0 0,-1 0,4 1,-11 1,1 0,-1 0,1 0,-1 0,0 1,0-1,0 1,0-1,0 1,0 0,0-1,0 1,-1 0,1 0,-1 1,0-1,1 0,-1 0,0 1,0-1,0 1,-1-1,1 1,0-1,-1 1,0-1,0 1,0-1,0 1,0-1,0 2,-17 83,15-81,-82 314,59-60,11 0,13 85,1-168,0-185,0-29,0 0,3 0,1 0,7-26,84-257,-59 133,34-121,-63 283,2 0,0 1,2 0,1 1,0 0,2 1,1 0,0 2,2-1,0 2,1 0,1 1,1 1,0 1,1 1,3-1,9 1,1 2,0 1,0 2,1 1,1 1,-1 3,1 0,0 3,0 1,0 1,5 3,1597-3,-1293-28,174 28,-238-28,379 28,497 0,-938-28,155 28,-149 28,86-28,-85-29,56 1,57 29,-333-1,0-1,0 2,1-1,-1 0,0 1,0 1,0-1,1 1,-2 0,1 0,0 0,5 4,-9-4,-1 1,0 0,0 0,0 0,0 0,-1 0,1 0,-1 0,0 0,0 0,0 0,0 0,0 0,-1 0,1 0,-1 0,0 0,0 0,0 0,0-1,0 1,-1 0,1-1,-2 2,0 4,-65 203,62-186</inkml:trace>
  <inkml:trace contextRef="#ctx0" brushRef="#br0" timeOffset="38714.335">8692 85,'-22'88,"-35"125,70-247,1 2,1 0,2 1,2 1,1 0,0 1,9-5,-5 4,55-45,-79 75,1-1,0 1,0 0,0 0,0 0,0 0,0-1,0 1,0 1,0-1,0 0,-1 0,1 0,0 0,0 1,0-1,0 0,0 1,0-1,-1 1,1-1,0 1,0-1,-1 1,1 0,0-1,-1 1,1 0,-1-1,1 1,-1 0,1 0,-1 0,1 0,-1-1,0 1,1 0,-1 0,0 0,0 0,0 0,0 0,0 0,0 0,0 0,4 49,-4-45,-2 26,1-25,0 1,1-1,-1 1,1-1,0 1,1-1,0 0,0 1,0-1,0 0,1 1,0-1,1 0,-1 0,1 0,0-6,0 1,0 0,1-1,-1 0,0 1,0-1,0 0,0-1,0 1,0-1,0 1,0-1,0 0,0 0,0 0,0 0,0-1,-1 1,1-1,0 0,-1 1,0-1,1 0,-1-1,0 1,0 0,0-1,0 1,0-1,-1 1,1-1,-1 0,1-2,0 3,83-91,-84 92,-1 1,1-1,0 0,0 1,-1 0,1-1,0 1,0-1,0 1,0 0,0 0,0-1,0 1,-1 0,1 0,0 0,0 0,0 0,0 0,0 0,0 0,0 1,0-1,0 0,0 1,-1-1,1 0,0 1,0-1,0 1,0-1,-1 1,1 0,0-1,-1 1,1 0,0-1,-1 1,1 0,-1 0,1-1,-1 1,0 0,1 0,-1 0,0 0,1 0,-1 0,0 0,0 0,0-1,0 1,0 0,0 0,0 0,0 0,2 64,-2-58,-1 22,-1-26,1 1,0 0,0 0,0 0,1 0,-1 1,1-1,0 0,0 0,0 0,1 0,-1 0,1 0,0 0,0 0,1 0,-1 0,1 0,0-1,0 1,0 0,0-1,1 0,-1 0,1 1,0-2,0 1,0 0,0 0,1-1,-1 0,1 0,-1 0,1 0,0 0,17 1</inkml:trace>
  <inkml:trace contextRef="#ctx0" brushRef="#br0" timeOffset="39013.581">8552 593,'33'-5,"21"-1,7-5,1 0,-4 1,-3 3,-5 3,-7 1,-6 2,-5 0,-2 2,-2-1,-1 1,0-1,0 0,1 1,-1-1,-4 0</inkml:trace>
  <inkml:trace contextRef="#ctx0" brushRef="#br0" timeOffset="39915.829">8975 734,'-13'0,"0"0,-1 1,1 0,0 1,0 1,0 0,1 1,-1 0,1 1,0 0,-6 4,17-9,0 1,0-1,1 1,-1-1,0 1,0-1,0 1,0 0,0 0,1-1,-1 1,0 0,1 0,-1 0,0 0,1 0,-1 0,1 0,-1 0,1 0,0 0,0 0,-1 0,1 0,0 0,0 0,0 0,0 0,0 0,0 0,0 1,0-1,1 0,-1 0,0 0,1 0,-1 0,1 0,-1 0,1 0,-1 0,1-1,0 1,-1 0,1 0,0 0,0-1,0 1,-1 0,1-1,1 1,53 36,-46-32,8 5,70 52,-85-60,0 0,0 0,0 0,0 0,-1 1,1-1,-1 0,0 1,0 0,0-1,0 1,0 0,0-1,-1 1,1 0,-1 0,0-1,0 1,0 0,0 0,0 0,-1-1,1 1,-1 0,0-1,0 1,0 0,0-1,0 1,0-1,-1 1,1-1,-1 0,0 0,-1 2,-4 2,-1 0,0-1,0 1,0-2,-1 1,1-1,-1 0,0-1,0 0,-1-1,1 0,-1 0,1-1,-1 0,1 0,-1-1,0-1,1 0,-1 0,1 0,-1-1,1-1,0 0,0 0,-1-1,8 4,1-1,-1 1,0 0,0-1,1 1,-1-1,0 0,1 1,-1-1,1 0,-1 0,1 0,-1 0,1 0,0-1,-1 1,1 0,0 0,0-1,0 1,0-1,0 1,0-1,0 0,1 1,-1-2,6-4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3:31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1 403,'1'2,"0"-1,1 1,0 0,-1 0,1-1,0 1,0 0,0-1,0 0,0 0,0 1,0-1,0 0,0-1,0 1,1 0,-1-1,0 1,1-1,-1 1,1-1,-1 0,0 0,3-1,-2 2,48 1,0-1,0-2,-1-3,33-7,-32 5,140-1,-178 7</inkml:trace>
  <inkml:trace contextRef="#ctx0" brushRef="#br0" timeOffset="214.684">86 656,'38'0,"18"0,9 0,-2 0,-7 0,-8 0,-8 0,-5 0,-4 0,-3 0,-6 0</inkml:trace>
  <inkml:trace contextRef="#ctx0" brushRef="#br0" timeOffset="863.725">820 7,'733'0,"-732"-1,1 0,-1 0,1 1,-1-1,1 1,0-1,-1 1,1-1,-1 1,1 0,0 0,-1 0,1 0,-1 0,1 0,0 0,-1 0,1 1,0-1,-1 1,1-1,-1 1,1 0,-1-1,0 1,1 0,-1 0,0 0,1 0,-1 0,0 0,0 1,0-1,0 0,0 1,0-1,0 0,0 1,-1-1,1 1,-1-1,1 1,-1 0,1-1,-1 1,0-1,0 1,0 0,0-1,0 1,0 0,0-1,0 1,-1-1,1 1,-1 1,-96 120,64-80,2 2,3 1,1 1,2 2,2 0,-4 20,-122 320,129-355,18-47,5-2</inkml:trace>
  <inkml:trace contextRef="#ctx0" brushRef="#br0" timeOffset="1116.569">932 600,'38'-5,"18"-1,9-1,-2 2,-2 2,-7 5,-2 4,-6-1,-6 0,-4-1,-5-1,-1 3,-7 1</inkml:trace>
  <inkml:trace contextRef="#ctx0" brushRef="#br0" timeOffset="1271.404">1751 741,'-9'24,"-4"12,5 1,5-6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3:32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359 84,'-40'13,"1"2,1 1,0 2,1 1,1 2,-10 9,-28 46,72-73,1-1,0 1,-1 0,1 0,0 0,1 0,-1 0,0 0,1 1,0-1,0 0,0 0,0 0,0 0,1 0,-1 0,1 0,0 1,0-1,0-1,0 1,0 0,1 0,0 0,-1-1,1 1,0-1,0 1,0-1,0 0,2 1,7 5,1 0,0-1,0 0,0-1,1-1,0 0,0-1,1 0,-1-1,1 0,0-1,11 0,30 7,104 32,-156-40,0 0,0 0,0 0,0 1,-1-1,1 1,0-1,-1 1,1 0,-1 0,1 0,-1 1,0-1,0 0,0 1,0-1,-1 1,1 0,0 0,-1 0,0-1,0 1,0 0,0 1,0-1,-1 0,1 0,-1 0,0 0,0 0,0 1,0-1,-1 0,1 0,-1 1,-2 5,1-1,-1 1,-1-1,1 1,-2-1,1 0,-1-1,0 1,0-1,-1 0,-6 6,-15 14,-2-2,0-1,-1-1,-2-1,0-2,-15 6,24-15</inkml:trace>
  <inkml:trace contextRef="#ctx0" brushRef="#br0" timeOffset="245.437">246 113,'33'-9,"17"-4,4 5,-2 5,-6 7,-5 3,-10 5,-5 0,-3-1,-4 2,-7-2</inkml:trace>
  <inkml:trace contextRef="#ctx0" brushRef="#br0" timeOffset="560.147">1178 0,'-47'13,"1"1,1 3,0 2,1 2,-40 25,80-44,0-1,0 1,0 0,0 0,1 0,-1 1,1 0,-1-1,1 1,0 0,0 0,0 1,1-1,-1 1,1-1,0 1,-1 0,2 0,-1 0,0 0,1 0,0 0,0 0,0 1,1-1,-1 0,1 1,0-1,0 0,0 1,1-1,0 0,0 1,0-1,0 0,0 0,1 0,0 0,0 0,0 0,0-1,1 1,1 1,6 3,0 0,1-1,-1 0,2-1,-1-1,1 0,-1 0,1-1,12 3,91 46,-110-47,-1 1,0-1,0 1,0 0,-1 0,0 0,-1 1,0-1,0 1,0-1,-1 1,0 0,-1 0,1-1,-2 1,1 0,-1 0,0-1,-1 1,1 0,-2-1,1 1,-1-1,0 0,0 0,-1 0,0-1,-1 1,1-1,-2 2,-13 14,0 0,-2-1,0-2,-1 0,-1-1,-1-1,0-1,-19 8,19-10,6-3</inkml:trace>
  <inkml:trace contextRef="#ctx0" brushRef="#br0" timeOffset="811.267">1036 0,'38'0,"18"0,4 0,-3 0,-2 5,-6 1,-6 0,-5-1,-5-2,-3-1,-6 0</inkml:trace>
  <inkml:trace contextRef="#ctx0" brushRef="#br0" timeOffset="3082.279">1346 593,'37'-79,"-25"50,0 1,2 1,1 0,2 0,0 2,1 0,5-2,-15 18,38-30,-45 38,0 1,0 0,0-1,0 1,0 0,0 0,0-1,0 1,0 0,0 0,1 0,-1 1,0-1,0 0,0 0,0 1,0-1,0 0,0 1,0-1,0 1,0-1,0 1,0 0,-1-1,1 1,0 0,0 0,-1-1,1 1,0 0,-1 0,1 0,-1 0,1 0,-1 0,1 0,-1 0,0 0,1 0,-1 0,0 0,0 0,0 0,0 0,0 1,0-1,0 0,0 0,0 1,3 24,13 54,-15-78,-1-1,1 1,0-1,0 1,0-1,0 0,0 1,0-1,0 0,0 0,0 0,1 0,-1 0,0 0,1 0,-1 0,1 0,-1-1,1 1,-1 0,1-1,0 0,-1 1,1-1,-1 0,1 0,0 0,0 0,-1 0,1 0,-1 0,1 0,0-1,-1 1,1-1,0 1,-1-1,1 0,-1 0,0 1,1-1,0-1,13-8,-1-1,-1 0,0 0,-1-1,0-1,-1 0,0-1,2-4,9-10,42-45,-64 73,-1 1,1-1,0 1,0-1,-1 1,1-1,0 0,0 1,0-1,-1 1,1-1,0 1,0-1,0 1,0 0,0-1,0 1,0-1,0 1,0-1,1 1,-1-1,0 1,0-1,0 0,1 1,-1-1,0 1,0-1,1 1,-1-1,0 0,1 1,-1-1,0 1,1-1,-1 0,1 0,-1 1,1-1,-1 0,0 0,1 1,-1-1,1 0,-1 0,1 0,-1 0,1 0,-1 0,1 0,-1 0,1 0,-1 0,1 0,-1 0,1 0,-1 0,1 0,-1-1,1 1,-1 0,1 0,-1-1,1 1,-1 0,0 0,1-1,-1 1,-9 42,5-32,-23 113,26-119,1-1,-1 1,1 0,1 0,-1 0,0 0,1 0,0-1,0 1,0 0,0 0,1-1,-1 1,1-1,0 1,0-1,0 0,0 0,1 0,-1 0,1 0,0-1,0 1,0-1,0 1,0-1,1 0,-1 0,2 0,17 5</inkml:trace>
  <inkml:trace contextRef="#ctx0" brushRef="#br0" timeOffset="3325.46">1121 818,'43'0,"24"0,11-5,0-1,-2 0,-10 1,-6 2,-5 1,0 1,-7 0,-5 1,-6 0,-4 1,-3-1,-7 0</inkml:trace>
  <inkml:trace contextRef="#ctx0" brushRef="#br0" timeOffset="3829.713">1657 959,'-45'9,"8"-3,0 2,1 2,0 1,1 1,-6 5,39-16,0 0,0-1,0 1,0 0,1 0,-1 0,0 1,0-1,1 0,-1 1,1-1,-1 1,1-1,-1 1,1 0,0 0,0-1,0 1,0 0,0 0,0 0,1 0,-1 0,1 0,-1 1,1-1,0 0,0 0,0 0,0 0,0 0,0 0,1 1,-1-1,1 0,-1 0,1 0,0 0,0 0,0 0,0-1,0 1,0 0,1 0,-1-1,0 1,1-1,-1 1,1-1,0 1,-1-1,1 0,1 0,184 128,-185-126,1 0,-1 0,1 0,-1 0,0 0,0 1,-1-1,1 1,-1-1,1 1,-1-1,0 1,-1 0,1 0,0 0,-1-1,0 1,0 0,0 0,-1 0,1 0,-1-1,0 1,0 0,0-1,-1 1,1 0,-1-1,0 0,0 1,0-1,0 0,0 0,-1 0,0 0,1-1,-1 1,0-1,0 1,-1-1,1 0,0 0,-1-1,1 1,-1-1,1 1,-1-1,0 0,-2 0,-19 5,1-2,-1 0,0-2,0-1,0-1,-1-1,1-1,-5-2,-33-18,51 11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05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102 180,'5'-62,"-5"63,0-1,0 0,0 1,0-1,0 0,0 0,-1 1,1-1,0 0,0 1,0-1,-1 0,1 0,0 0,0 1,0-1,-1 0,1 0,0 0,-1 1,1-1,0 0,0 0,-1 0,1 0,0 0,-1 0,1 0,0 0,-1 0,1 0,0 0,-1 0,1 0,0 0,-1 0,1 0,0 0,-1 0,1 0,0 0,0 0,-1-1,1 1,0 0,-1 0,1 0,0-1,0 1,-1 0,1 0,0-1,0 1,0 0,0 0,-1-1,1 1,0 0,0-1,0 1,0 0,-11 28,-16 151,0 175,24-326,3-20,0 0,-1 1,0-1,-1 0,0 0,0 0,0 0,-1 0,0 0,-1-1,-1 2,12-54,10-42,4 0,3 2,4 0,4 2,3 2,4 1,22-30,-60 108,2-3,0 0,0 0,0 1,1-1,-1 1,1 0,0 0,1 0,-1 0,1 1,-1 0,1 0,5-3,-9 6,0 0,1 0,-1 0,0 0,0 0,0 0,0 0,0 1,0-1,1 0,-1 1,0-1,0 0,0 1,0-1,0 1,0 0,0-1,0 1,-1 0,1 0,0-1,0 1,-1 0,1 0,0 0,-1 0,1 0,-1 0,1 0,-1 0,1 0,-1 0,0 1,1-1,-1 0,0 0,0 0,0 0,0 1,4 52,-4-49,24 225,-22 30,-3-259,1 0,0 0,0 0,-1 1,1-1,0 0,0 0,0 0,0 0,1 0,-1 0,0 0,0 0,1 0,-1 0,0 0,1 0,-1 0,1 0,-1 0,1 0,0 0,-1 0,1-1,0 1,0 0,0 0,-1-1,1 1,0 0,0-1,0 1,0-1,0 0,0 1,0-1,0 0,0 1,0-1,0 0,1 0,-1 0,0 0,0 0,0 0,0 0,0 0,0-1,0 1,0 0,0-1,0 1,0 0,0-1,0 1,0-1,0 0,0 1,0-1,-1 0,1 0,0 1,0-1,-1 0,20-20,-1-1,-2-1,0-1,-2 0,0-1,-2 0,6-16,31-54,-27 53,-14 24,0 1,1 1,0 0,1 0,1 1,1 0,0 1,-13 14,0 1,0 0,0-1,0 1,-1-1,1 1,0-1,0 1,0-1,0 1,0-1,0 1,0 0,1-1,-1 1,0-1,0 1,0-1,0 1,1-1,-1 1,0-1,1 1,-1-1,0 0,1 1,-1-1,0 1,1-1,-1 0,1 1,-1-1,1 0,-1 1,1-1,-1 0,1 0,-1 0,1 1,-1-1,1 0,-1 0,1 0,-1 0,1 0,-1 0,1 0,0 0,-1 0,1 0,-1 0,1-1,-1 1,1 0,-1 0,1 0,-1-1,1 1,-1 0,1-1,-1 1,0 0,1-1,-1 1,1-1,-1 1,0 0,1-1,-1 1,-7 49,5-43,-6 58,2 1,3 1,4 44,0-37,26 68,-17-117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3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2 311,'0'-2,"-1"-1,1 0,0 1,0-1,0 0,0 1,0-1,0 0,1 1,-1-1,1 0,0 1,0-1,0 1,0-1,0 1,1 0,-1 0,1-1,-1 1,1 0,0 0,0 0,0 1,0-1,0 0,0 1,0-1,1 1,-1 0,2-1,8-5,0 1,1 0,-1 1,1 0,0 1,0 1,1 0,-1 1,1 0,-1 1,1 0,0 1,4 2,-15-3,-1 1,0 1,1-1,-1 0,0 1,1-1,-1 1,0 0,0-1,1 1,-1 0,0 0,0 1,0-1,0 0,0 1,-1-1,1 1,0 0,-1-1,1 1,-1 0,1 0,-1 0,0 0,0 0,0 0,0 1,0-1,-1 0,1 0,-1 1,1-1,-1 0,0 1,0 1,0 2,-1 1,0-1,0 1,0-1,-1 0,0 1,0-1,-1 0,0 0,0 0,0-1,-3 5,-165 192,166-196,0-1,-1 1,2 1,-1-1,1 0,0 1,1 0,-1 0,1 0,1 1,-1-1,1 1,1-1,-1 1,1 0,0-1,1 1,0 0,0 0,1-1,1 8,2-11,0 0,1 0,-1-1,1 0,0 1,0-1,0-1,0 1,0-1,1 0,-1 0,1 0,-1-1,1 0,0 0,-1-1,1 1,0-1,0 0,-1-1,1 1,0-1,0-1,2 0,112-43,-98 37</inkml:trace>
  <inkml:trace contextRef="#ctx0" brushRef="#br0" timeOffset="355.473">680 311,'-23'14,"1"1,1 1,0 1,2 0,0 2,1 0,0 1,2 1,0 1,2 0,0 0,2 2,-5 13,15-33,1 0,0 0,1 0,-1 0,1 0,-1 0,1 0,0 0,1 1,-1-1,1 0,0 0,0 0,0 0,1 0,-1 0,1 0,0-1,0 1,0-1,0 1,1-1,-1 0,1 0,0 0,0 0,0 0,1-1,-1 1,1-1,-1 0,1 0,0 0,-1 0,1-1,0 0,0 0,0 0,0 0,1 0,-1-1,0 0,0 0,0 0,0 0,0-1,3 0,13-4,0-1,0-1,0-1,-1-1,-1 0,0-2,0 0,-1-1,0 0,-1-2,0 0,-2 0,6-7,-1 0,-1 0,-1-1,0 0,-2-2,-1 0,0 0,-2-2,-1 1,7-25,-16 44,0 1,0-1,0 1,-1-1,0 0,0 0,-1 0,1 0,-1 0,-1 0,1 0,-1 1,0-1,0 0,0 0,-1 1,0-1,0 0,-1 1,0 0,1 0,-2 0,1 0,-1 0,1 0,-1 1,0 0,-1 0,1 0,-1 0,0 1,0 0,0 0,0 0,0 0,-1 1,1 0,-1 0,0 0,0 1,1 0,-1 0,0 1,-5-1,2 4,-1 0,2 0,-1 1,0 0,1 1,-1 0,1 0,1 1,-1 0,1 0,-4 4,-19 18</inkml:trace>
  <inkml:trace contextRef="#ctx0" brushRef="#br0" timeOffset="716.941">1046 311,'-17'11,"0"0,1 1,0 1,1 1,0 0,1 1,1 0,1 1,0 1,0-1,2 2,0 0,-3 11,12-26,0 0,1 1,-1-1,1 1,0-1,0 1,0-1,0 1,1-1,-1 1,1-1,0 0,0 1,0-1,1 0,-1 0,1 0,-1 0,1 0,0 0,0 0,1-1,-1 1,0-1,1 1,0-1,-1 0,1 0,0 0,0 0,0-1,0 1,1-1,-1 0,0 0,1 0,-1 0,0-1,1 1,-1-1,1 0,-1 0,1 0,-1 0,1-1,-1 1,0-1,1 0,1-1,12 0,0-1,-1-1,1-1,-1 0,0-1,0-1,-1 0,0-1,0-1,-1 0,0-1,-1-1,0 0,-1-1,0 0,0-1,6-10,-9 12,0 0,-1-1,-1 0,0-1,-1 1,0-2,-1 1,0 0,-1-1,-1 0,0 0,0 0,-2 0,0 0,0-1,-2 1,0 0,0 0,-1 0,-1 0,-2-6,4 16,-1-1,0 1,0 0,0-1,-1 1,1 0,-1 1,0-1,0 0,-1 1,1-1,-1 1,0 0,1 1,-1-1,0 0,-1 1,1 0,0 0,-1 0,1 1,-1 0,1-1,-1 2,0-1,0 0,1 1,-1 0,0 0,0 0,1 1,-1 0,0 0,1 0,-1 0,0 1,1-1,0 1,-1 0,1 1,0-1,0 1,0 0,1 0,-4 3,-12 9</inkml:trace>
  <inkml:trace contextRef="#ctx0" brushRef="#br0" timeOffset="1137.125">1526 1,'0'396,"-30"-152,49-283,-14 16</inkml:trace>
  <inkml:trace contextRef="#ctx0" brushRef="#br0" timeOffset="1439.931">1809 85,'-111'95,"4"5,3 7,101-104,2-2,0 0,-1-1,1 1,0 0,0-1,0 1,-1 0,1 0,0 0,0 0,0 0,1 0,-1 0,0 0,0 1,1-1,-1 0,0 0,1 1,-1-1,1 0,0 1,-1-1,1 0,0 1,0-1,0 1,0-1,0 0,0 1,0-1,1 1,-1-1,0 0,1 1,-1-1,1 0,0 0,-1 1,1-1,0 0,0 0,-1 0,1 0,0 0,0 0,1 1,130 24,-124-23,0-1,1 1,-2 1,1-1,0 1,-1 1,1-1,-1 1,-1 0,1 1,-1 0,0 0,0 0,0 1,-1 0,1 2,7 8</inkml:trace>
  <inkml:trace contextRef="#ctx0" brushRef="#br0" timeOffset="1986.212">2120 396,'-2'-5,"0"0,0 1,0 0,-1-1,1 1,-1 0,0 0,0 0,0 1,-1-1,0 1,1 0,-1 0,0 0,0 0,0 1,-1 0,1 0,-1 0,1 0,-1 0,0 1,1 0,-1 0,0 1,0-1,0 1,0 0,0 0,0 0,1 1,-1 0,-5 1,2 2,-1 0,0 0,1 1,0 0,0 0,1 1,0 0,0 1,0-1,0 1,1 1,1-1,-1 1,1 0,0 0,1 1,0-1,0 1,1 0,0 0,1 0,-1 0,2 1,-1 4,2-7,1-1,-1 0,1 0,1 0,-1 0,1 0,0 0,0-1,1 1,0 0,0-1,0 0,0 0,1 0,0 0,0 0,0-1,1 0,-1 0,1 0,0 0,0-1,1 0,-1 0,1 0,-1-1,1 1,0-2,0 1,0 0,0-1,0 0,0-1,0 1,1-1,-1-1,0 1,0-1,0 0,5-1,153-65,-162 67,1-1,-1 0,0 1,0 0,1-1,-1 1,0 0,0 0,1 0,-1 1,0-1,0 0,0 1,1 0,-1-1,0 1,0 0,0 0,0 0,0 0,0 1,0-1,-1 0,1 1,0-1,-1 1,1 0,-1 0,0-1,1 1,-1 0,0 0,0 0,0 0,0 0,-1 1,1-1,0 1,8 90,-9-87,0 44,2-9,-3-1,-1 0,-2 0,-1 0,-11 38,3-36,11-26,-2-1,0 1,0-1,-2 0,0 0,-1-1,0 0,-1 0,0 0,-2-1,1-1,-1 1,-1-2,0 1,-3 0,13-11,0 0,-1 0,1 0,0 0,0 0,-1 0,1-1,0 1,-1-1,1 1,-1-1,1 1,-1-1,1 0,-1 0,1 0,-1 1,1-2,-1 1,1 0,-1 0,1 0,-1-1,1 1,-1-1,1 1,-1-1,1 1,0-1,-1 0,1 0,0 0,0 0,0 0,-1 0,1 0,0 0,0 0,0 0,1-1,-1 1,0 0,0-1,1 1,-1 0,1-2,-15-69,17 49,2 0,0 0,1 1,1-1,1 1,1 1,1-1,1 2,1-1,0 1,15-17,-17 23,0 0,1 1,1 0,0 1,1 1,0-1,1 2,0 0,1 0,0 1,0 1,1 1,0 0,0 0,1 2,-1 0,1 1,1 0,0 1,7 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1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36,'226'-11,"-72"-13,-142 24</inkml:trace>
  <inkml:trace contextRef="#ctx0" brushRef="#br0" timeOffset="303.381">30 234,'19'-5,"11"-1,6 0,-4-4,-3 0,0 2,-2 2,0 2,1 2,-1 1,1 1,-5 5,-6 1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1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1,'0'5,"-5"1,-1 5,0 5,-4 5,0 3,-3 3,1 6,-3 3,-3-1,1-1,-1-2,-3-1,3-1,-1-1,-1-1,2 0,4-4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31 191,'-4'7,"0"0,0 0,1 1,0 0,0-1,1 1,0 0,0 1,1-1,0 0,0 0,1 0,0 1,1 5,-1 0,18 160,-12-139,-5-25,0 1,0-1,1 0,1 0,0 0,0-1,1 1,0-1,1 1,0-1,0 0,1-1,5 6,-9-13,0 0,1-1,-1 0,0 1,1-1,-1 0,0 0,1 0,-1 0,0-1,1 1,-1-1,0 1,1-1,-1 0,0 0,0 0,0 0,0 0,0 0,0-1,0 1,0-1,0 1,-1-1,1 0,-1 0,1 1,-1-1,0 0,0 0,1-1,-1 1,-1 0,1-1,24-36,-3-1,-1-2,-2 0,12-42,-21 57,12-30,-3 0,-2-1,-3-1,-2 0,-1-18,-34 234,18-64,3 1,4-1,5 1,15 72,-8-57,-5 0,-4 1,-6 22,2-121,-1-1,0 1,-1-1,0 0,-1 1,0-1,0 0,-1 0,0 0,-1 0,0 0,-1-1,0 0,-1 0,1 0,-5 3,7-10,0-1,0 0,0 0,0 0,-1-1,1 1,0-1,-1 0,1 0,0 0,-1 0,1 0,0-1,0 0,-1 1,1-1,0 0,0-1,0 1,0-1,0 1,0-1,1 0,-1 0,0 0,1 0,0 0,-1-1,1 1,0-1,0 0,0 1,1-1,-1 0,1 0,-1 0,1 0,0 0,0-1,0 1,1 0,-1 0,1-1,0 0,-7-30,2 0,2 0,0 0,3 0,1-1,4-23,-3 31,2-1,1 2,1-1,2 0,7-17,-8 26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1,'-5'34,"-1"15,-1 5,2-2,7-11,2-6,1-10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00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345 169,'-11'-9,"0"1,0 1,-1 0,0 1,-1 0,1 1,-1 1,0-1,0 2,0 0,-1 1,1 0,-1 1,12 1,-1 0,0 1,1-1,-1 1,1 0,-1 0,1 0,-1 0,1 0,0 0,0 1,-1-1,1 1,0-1,0 1,1 0,-1 0,0 0,0 0,1 0,0 0,-1 0,1 1,0-1,0 0,0 1,0-1,0 1,1 0,-1-1,1 1,0 1,-1 94,3-74,20 189,-14-179,12 58,-3 1,-4 0,-3 24,17 150,-29-257,0 0,-1-1,0 1,0-1,-1 0,0 0,-1 0,0 0,0-1,-1 0,0 0,0 0,-1-1,0 0,0 0,-1 0,0-1,0-1,-1 1,1-1,-1-1,0 1,0-2,-1 1,-6 1,15-4,-1 0,1 0,-1 0,1-1,-1 1,1 0,-1-1,1 1,-1-1,0 1,1-1,-1 0,0 0,1 0,-1 0,0 0,1 0,-1 0,0 0,1-1,-1 1,0-1,1 1,-1-1,1 1,-1-1,1 0,-1 0,1 0,-1 0,1 0,0 0,0 0,0-1,-1 1,1 0,0-1,1 1,-1 0,0-1,0 1,1-1,-1 0,0 1,1-1,0 0,-1 0,11-19,4-1</inkml:trace>
  <inkml:trace contextRef="#ctx0" brushRef="#br0" timeOffset="387.149">599 451,'134'403,"-114"-280,-20-123,0-1,0 1,1-1,-1 1,0-1,0 1,0-1,1 1,-1-1,0 1,0-1,1 1,-1 0,0-1,1 1,-1 0,1-1,-1 1,0 0,1-1,-1 1,1 0,-1 0,1 0,-1-1,1 1,-1 0,1 0,-1 0,1 0,-1 0,1 0,-1 0,1 0,-1 0,1 0,-1 0,1 0,-1 0,1 0,-1 1,1-1,-1 0,1 0,-1 1,0-1,1 0,-1 0,1 1,-1-1,0 0,1 1,-1-1,0 1,1-1,-1 1,0-1,0 0,1 1,-1-1,0 1,0-1,0 1,0-1,1 1,-1-1,0 1,15-41,6-40,4 2,4 1,6-7,14-46,-42 112</inkml:trace>
  <inkml:trace contextRef="#ctx0" brushRef="#br0" timeOffset="932.798">1473 508,'-21'8,"0"1,1 2,0 0,0 1,1 0,1 2,0 0,1 2,1-1,0 2,-1 3,14-17,1 0,0 0,0 1,0-1,0 1,0-1,1 1,0 0,0 0,0-1,0 1,0 0,1 0,-1 0,1 0,0 0,1 0,-1 0,1 0,-1 0,1 0,0-1,1 1,-1 0,1-1,-1 1,1-1,0 1,0-1,1 0,-1 0,1 0,0 0,0 0,1 2,1-1,0 0,0 0,0 0,1 0,-1-1,1 0,0-1,0 1,0-1,0 0,0 0,1-1,-1 0,0 0,1 0,-1-1,1 0,-1 0,7-2,6-5,1-1,-1-1,0-1,-1 0,0-1,-1-2,0 1,-1-2,-1 0,0-1,-1-1,0 0,-1 0,-1-2,8-14,2 3,0-1,-2 0,-1-2,-2 0,-1-2,-1 1,-2-2,-1 0,-2 0,-2-1,-1 0,0-16,-6 46,0 0,-1 0,1 0,-1 0,0 0,-1 0,0 0,0 0,0 0,-1 1,1-1,-1 0,-1 1,1-1,-1 1,0-1,0 1,-1 0,1 1,-1-1,0 0,-1 1,1 0,-1 0,1 1,-1-1,-1 1,1 0,0 0,-1 0,1 1,-1 0,0 0,1 1,-1-1,0 1,0 0,0 1,0 0,-1 0,-2 2,0 1,0 1,1 0,-1 0,1 0,0 1,0 1,0-1,1 1,0 0,0 1,0 0,1 0,0 0,0 1,1 0,0 0,1 0,-1 1,2 0,-1-1,0 4,0 0,0 0,1 1,0-1,0 1,2 0,-1 0,2 0,0-1,0 1,1 0,1 0,0 0,1 0,0-1,1 0,1 4,5 5,1-1,0-1,1 1,2-2,0 0,0 0,2-1,0-1,1-1,0 0,2-2,15 10,-9-10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30,'19'-5,"12"-1,4 0,2 1,-1 1,-2 2,-1 1,-2 0,-2 1,0 0,-6 1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28,'34'-4,"15"-3,5 1,-2 2,-6 0,-10 2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6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11 135,'-1'0,"0"-1,0 0,0 0,1 1,-1-1,0 0,1 0,-1 0,1 0,-1 0,1 0,-1 0,1 0,0 0,-1 0,1 0,0 0,0 0,0 0,0 0,0 0,0-1,0 1,0 0,0 0,1 0,-1 0,0 0,1 0,-1 0,1 0,-1 0,1 0,-1 0,1 1,0-1,-1 0,1 0,0 0,0 1,0-1,-1 0,1 1,0-1,0 1,0-1,0 1,0-1,1 1,12-10,1 0,0 2,1 0,0 0,1 2,-1 0,1 0,0 2,0 0,3 1,17-6,-34 7,0 1,1 0,-1 0,0 0,0 0,0 0,1 0,-1 1,0 0,1-1,-1 1,0 0,1 1,-1-1,0 1,1-1,-1 1,0 0,0 0,0 1,0-1,0 1,0-1,0 1,0 0,0 0,-1 0,1 0,-1 1,0-1,1 1,-1-1,0 1,-1 0,1 0,0 0,-1 0,0 0,1 0,-1 0,-1 1,1-1,0 0,-1 0,1 1,-1 0,-1 4,0 0,-1 0,0-1,0 1,0-1,-1 1,0-1,-1 0,1 0,-1 0,-1-1,-3 6,-29 60,37-67,0-1,1 0,-1 0,1 0,0 0,0 0,1 0,-1 0,1 0,0 0,0 0,0-1,0 1,1-1,-1 0,1 0,0 0,0 0,0 0,1 0,-1-1,1 1,-1-1,1 0,0 0,-1-1,1 1,0-1,0 0,0 0,1 0,-1 0,2-1,28 15,-30-14,1 0,-1 1,0-1,1 1,-1 0,0 0,0 1,0-1,-1 1,1 0,0 0,-1 0,0 0,0 1,0-1,0 1,0 0,-1 0,0 0,0 0,0 0,0 0,-1 1,1-1,-1 0,0 1,0-1,-1 1,0 0,1-1,-1 1,-1 0,1-1,-1 1,0-1,0 1,-1 3,-8 3,-1 0,0 0,0-1,-1-1,-1 0,1 0,-1-1,-1-1,0 0,1-1,-2-1,1 0,-1-1,0 0,0-1,-13 1,-12 5,31-7,4 1,0-1,0-1,0 1,0-1,-1 0,1 0,-1 0,1-1,0 0,-1 0,1 0,-1-1,1 0,0 0,-1 0,1-1,0 0,0 1,-4-4,2-7,7 1</inkml:trace>
  <inkml:trace contextRef="#ctx0" brushRef="#br0" timeOffset="949.082">659 644,'2'-15,"1"-1,0 1,1-1,0 1,2 1,0-1,0 1,1 0,1 0,0 1,1 0,1 0,0 1,0 0,1 1,1 0,0 1,0 0,12-6,-22 15,0 0,0 1,0-1,0 1,0 0,0-1,0 1,0 0,0 0,0 0,0 0,0 1,0-1,0 0,0 1,0 0,-1-1,1 1,0 0,0 0,0 0,-1 0,1 0,0 0,-1 1,1-1,-1 1,0-1,1 1,-1-1,0 1,0 0,0-1,0 1,0 0,0 0,-1 0,1 0,-1 0,1 0,-1-1,0 1,1 2,-1-1,0-1,1 0,-1 1,1-1,0 0,-1 0,1 0,0 1,1-1,-1 0,0 0,0 0,1-1,-1 1,1 0,0 0,-1-1,1 1,0-1,0 0,0 1,0-1,0 0,0 0,1 0,-1 0,0-1,0 1,1-1,-1 1,0-1,1 0,-1 0,0 0,1 0,-1 0,1 0,1-1,53-31,-53 28,0 1,1-1,0 1,-1 0,1 0,1 0,-1 1,0 0,0 0,1 0,-1 1,1 0,0 0,-1 0,1 1,5-1,-8 4,1 1,-1-1,0 1,0-1,0 1,-1 0,1 0,-1 0,0 0,0 0,0 1,-1-1,1 0,-1 1,0-1,-1 1,1 0,-1-1,0 1,0 0,0-1,0 1,-1 0,0-1,0 1,0-1,-1 1,0 0,-6 22,6-21,-1 0,1 0,0 1,0-1,1 1,0-1,0 1,1-1,0 1,0 0,0-1,1 1,0-1,0 1,1-1,-1 1,3 3,7 7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0,'0'14,"-5"10,-1 6,-5 2,0 0,-4 0,2 0,-3-2,-2-1,0 0,0-5,2-2,0 0,2-4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9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31 134,'-25'167,"23"-157,0 1,1 0,0 0,1 0,1 0,-1 0,2 0,0-1,0 1,0 0,2-1,-1 1,1-1,1 0,0-1,0 1,1-1,0 0,1 0,0-1,0 1,1-2,3 4,-9-10,0-1,0 1,0 0,0 0,0-1,1 0,-1 1,0-1,0 0,1 0,-1 0,0 0,0 0,1-1,-1 1,0-1,0 1,0-1,0 0,0 0,0 0,0 0,0 0,0 0,0-1,0 1,0-1,-1 1,1-1,-1 0,1 1,-1-1,0 0,1-1,36-71,-36 69,125-391,-113 352,-8 84,-7 54,-2 20,6 1,7 29,1-56,-4 0,-5 0,-3 1,-11 77,6-117,1-4,-2 1,-2-1,-2-1,-9 23,20-65,0-1,-1 1,1-1,0 1,0-1,0 0,-1 1,1-1,-1 0,1 1,-1-1,0 0,1 1,-1-1,0 0,0 0,0 0,0 0,0 0,0 0,0 0,0 0,0 0,-1-1,1 1,0 0,-1-1,1 1,0-1,-1 1,1-1,0 0,-1 0,1 1,-1-1,1 0,-1 0,1 0,0-1,-1 1,1 0,-1 0,1-1,0 1,-1-1,1 1,0-1,0 0,-1 1,1-1,0 0,0 0,0 0,0 0,0 0,0 0,0 0,0 0,0-1,-8-18,2 0,0-1,1 1,1-1,1-1,1 1,0-1,2 1,1-1,0 1,2-1,0 0,2 1,2-9,0-3,1 0,1 1,2 0,1 1,1 0,2 1,1 0,1 1,2 1,2-1,-8 11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84,'72'-64,"-68"61,0 1,0 0,0 0,1 0,-1 0,1 1,-1-1,1 1,-1 0,1 1,0-1,0 1,-1 0,1 0,0 0,-1 1,1 0,0 0,-1 0,1 0,2 2,-6 0,-1 0,0 0,0 0,0 0,0 1,0-1,0 0,-1 0,0 0,0 0,0 0,0 0,0 0,0 0,-1-1,1 1,-1 0,0-1,0 1,0-1,0 0,-2 3,0-1,-34 43,-27 51,64-95,0-1,0 0,0 0,0 1,1-1,0 0,-1 0,1 1,0-1,0 1,0-1,0 0,0 1,1-1,-1 0,1 1,0-1,-1 0,1 0,0 1,0-1,0 0,1 0,-1 0,0 0,1-1,0 1,-1 0,1-1,0 1,0-1,0 1,0-1,0 0,0 0,0 0,0 0,0 0,1 0,1 0,4 1,-1 0,1-1,0 0,0 0,0-1,1 0,-1-1,0 1,0-2,-1 1,7-3,10-3,-4 1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1 459,'10'0,"7"0,6 0,4 0,3 0,0 0,0-5,0-2,-1 1,0 1,0 2,-1 0,-4 2</inkml:trace>
  <inkml:trace contextRef="#ctx0" brushRef="#br0" timeOffset="248.497">1 713,'29'0,"19"0,6 0,-1-5,-6-2,-4-4,-7 0,-3 1,-3-2,-1 1,-2 3,0-3,0 1,-4 2</inkml:trace>
  <inkml:trace contextRef="#ctx0" brushRef="#br0" timeOffset="600.434">1073 176,'-31'21,"1"1,2 2,0 1,1 1,2 1,0 1,2 1,2 2,0 0,-8 19,24-37,0-1,0 1,1 0,1 0,0 0,1 0,1 1,0-1,0 1,2-1,-1 1,2 1,-1-10,0 1,0-1,0 0,1 0,0 0,0 0,0 0,1 0,-1 0,1-1,0 1,1-1,-1 0,1 0,0 0,0 0,0-1,0 0,0 0,1 0,0 0,-1 0,1-1,0 0,0 0,1-1,-1 1,0-1,0 0,6 0,16-2,1 0,-1-2,1-1,-1-2,0 0,-1-2,0-1,0 0,-1-2,0-2,-1 0,0-1,-1-1,-1-2,1 0,0 0,0-1,-2 0,0-2,-1 0,-1-2,0 0,-2-1,-1 0,-1-2,-1 0,-1 0,-1-1,-1-1,-2 0,-1 0,1-7,-7 27,0-1,-1 1,0-1,-1 0,1 1,-1-1,-1 0,0 1,0-1,0 1,-1-1,0 1,0 0,-1 0,0-1,0 2,-1-1,1 0,-2 1,1 0,-1 0,0 0,0 0,0 1,-1 0,0 0,0 0,0 1,-1 0,1 0,-1 1,0-1,0 1,0 1,-1 0,0 0,-11-2,0 2,0 0,0 2,-1 0,1 1,0 0,0 2,0 1,0 0,0 1,1 1,-10 5,-15 8</inkml:trace>
  <inkml:trace contextRef="#ctx0" brushRef="#br0" timeOffset="936.823">622 515,'8'-6,"1"0,0 0,0 1,1 0,0 1,0 0,0 1,0-1,0 2,1 0,-1 0,1 1,-1 0,1 1,-1 0,1 0,0 1,-1 1,1 0,-1 0,5 3,59 3,480-6,-201-30,-207-3,-129 23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 0,3 0,1 0,-1 0,-1 0,0 0,-6-5,-3-2,0 1,1 1,2 2,1 0,-4 2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0,'33'5,"17"1,4-5,-2-2,-6-2,-5 1,-5-1,-4 2,-7 0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1,'273'0,"-413"17,45-5,300-24,-183 6,-2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52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869 748,'2'-2,"0"0,0-1,0 1,-1-1,1 1,-1-1,0 0,0 1,0-1,0 0,0 0,-1 0,1 0,-1 0,0 0,0 0,0 1,0-1,0 0,-1 0,0 0,1 0,-1 0,0 0,0 1,0-1,-1 0,1 1,-1-1,1 1,-1-1,0 1,0 0,0 0,0 0,0 0,-1 0,1 0,0 0,-1 1,0-1,1 1,-1 0,0 0,1 0,-1 0,0 0,0 1,0-1,0 1,0 0,-1 0,-10 1,0 1,0 0,1 1,-1 0,1 1,-1 1,1 0,1 1,-1 0,1 1,0 1,0 0,1 0,0 1,1 0,0 1,-6 8,8-10,0 0,1 1,-1 0,2 0,-1 1,1-1,1 2,0-1,0 1,1-1,1 1,0 0,0 1,1-1,0 0,1 1,0-1,1 1,0-1,1 1,1-1,0 3,0-11,0 1,0-1,1 0,-1 0,1-1,-1 1,1 0,0-1,0 0,0 0,1 0,-1 0,0 0,1-1,-1 1,1-1,0 0,-1 0,1 0,0-1,0 1,-1-1,1 0,0 0,1 0,97-13,-79 5,-1 0,0-1,0-1,-1-1,0-2,-1 1,-1-2,0-1,-1 0,0-1,-1-1,-1-1,-1 0,1-4,134-178,-149 201,-1-1,0 0,0 0,1 1,-1-1,0 0,1 0,-1 0,0 1,1-1,-1 0,1 0,-1 0,0 0,1 0,-1 0,0 0,1 0,-1 0,1 0,-1 0,0 0,1 0,-1 0,1 0,-1 0,0 0,1 0,-1 0,0-1,1 1,-1 0,0 0,1 0,-1-1,0 1,0 0,1-1,-1 1,-7 40,7-40,-6 25,0-1,2 1,1 0,0 0,2 1,1-1,2 0,0 0,1 0,2 0,0 0,8 18,50 41,-52-71</inkml:trace>
  <inkml:trace contextRef="#ctx0" brushRef="#br0" timeOffset="1116.706">1801 692,'-11'-3,"1"0,-1 1,1 1,-1 0,1 0,-1 1,0 0,1 1,-1 0,0 1,1 0,0 1,-1 0,1 0,0 1,0 0,1 1,0 0,-1 1,2 0,-1 0,1 1,0 0,0 1,1-1,0 2,0-1,1 1,0-1,0 2,1-1,1 1,-1-1,2 1,-3 7,6 89,1-103,-1 0,1 0,0-1,1 1,-1 0,0-1,1 1,-1-1,1 1,0-1,0 0,0 0,0 0,0 0,0 0,1 0,-1-1,1 1,-1-1,1 1,0-1,-1 0,1 0,0 0,0-1,0 1,-1-1,1 1,0-1,0 0,0 0,0 0,0-1,2 1,14-6,-1 0,0-1,0-1,-1-1,0 0,-1-1,0-1,0 0,-1-1,0-1,-1 0,-1-1,0-1,4-7,10-13,-1-1,-1-1,-3-1,-1-2,-1 0,4-17,-19 45,8-18,-1-1,-1-1,-2 0,-1 0,-1 0,-2-1,-2-1,-2 24,-1 1,0-1,-1 0,-1 1,1-1,-1 1,-1-1,0 1,0 0,-2-3,4 10,0-1,-1 0,1 1,-1-1,0 1,0-1,0 1,0 0,0 0,0 0,-1 0,1 0,0 1,-1-1,0 1,1-1,-1 1,0 0,0 0,0 0,0 0,0 1,0-1,0 1,0 0,0 0,0 0,0 0,0 0,0 1,0-1,1 1,-4 1,-3 2,0 1,1 1,-1-1,1 1,0 1,1 0,0 0,0 0,0 1,1 0,0 0,1 0,-1 1,2 0,-1 0,1 0,1 1,-2 7,-6 19,2 0,1 0,2 1,-1 29,8-35,2 1,1-1,1-1,2 1,0-1,3 0,0 0,2-2,1 1,1-1,2-1,4 4,-18-27,0 1,1-1,-1 0,1-1,0 1,0 0,1-1,-1 1,1-1,-1 0,1 0,0-1,0 1,1-1,-1 0,0 0,1 0,-1-1,1 1,-1-1,1 0,4 0,8-3</inkml:trace>
  <inkml:trace contextRef="#ctx0" brushRef="#br0" timeOffset="1366.435">2619 579,'-24'43,"-13"24,-4 5,4-4,4-14,7-12,9-8,1-9,5-5,3 0,-1-5,-5-4,1-4</inkml:trace>
  <inkml:trace contextRef="#ctx0" brushRef="#br0" timeOffset="1617.176">2308 608,'15'38,"14"22,7 7,-3-5,-2-7,-1-13,-7-9,-1-6,-5-1,-1-7,-2 0,0-5,-2 1,3-2,-3-4</inkml:trace>
  <inkml:trace contextRef="#ctx0" brushRef="#br0" timeOffset="5598.561">389 71,'-6'-4,"-110"-58,112 61,0 0,0 0,0 0,0 1,0-1,-1 1,1 0,0 0,0 1,0-1,0 1,-1 0,1 0,0 0,0 1,1-1,-1 1,0 0,0 0,1 0,-1 1,1-1,0 1,0 0,0 0,0 0,0 0,1 0,-2 3,-5 11,1-1,1 2,0-1,1 1,1 0,1 0,1 1,0-1,1 1,1-1,1 1,1 0,0 0,4 15,47 253,-20-120,-11-66,-4 0,-5 1,-3 31,-8-103,-1 1,-1-1,-2 0,-1 0,-1 0,-2-1,-6 19,12-45,0 0,0 0,0 0,-1 0,1 0,-1-1,0 1,1 0,-1-1,0 1,-1-1,1 0,0 0,-1 0,1 0,-1 0,1 0,-1-1,0 1,0-1,0 0,0 1,0-2,0 1,0 0,0 0,0-1,0 0,-1 0,1 0,0 0,0 0,0-1,0 1,0-1,0 0,-1 0,2 0,-1 0,0 0,-3-2,-3-3,0 0,0-1,1 0,0 0,0-1,1 0,0 0,0-1,1 0,0 0,1-1,-5-8,1-2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1,'-2'1,"0"0,0 1,0-1,0 1,1 0,-1-1,1 1,-1 0,1 0,0 0,-1 0,1 0,0 0,0 0,1 1,-1-1,0 0,1 1,-1-1,1 0,0 1,0-1,0 0,0 1,0 0,0 0,-4 63,4-1,2 1,3 0,3-1,3 0,16 54,4-40,-30-77,0-1,0 1,0-1,0 0,0 0,0 1,0-1,1 0,-1 0,0 0,1 0,-1 0,0-1,1 1,-1 0,1-1,0 1,-1-1,1 1,-1-1,1 0,0 1,-1-1,1 0,0 0,-1 0,1-1,-1 1,1 0,0-1,-1 1,1-1,-1 1,1-1,-1 0,1 1,-1-1,0 0,1 0,-1 0,0 0,0 0,1-1,-1 1,0 0,0 0,0-1,-1 1,1-1,11-14,-2 0,0-1,-1 0,0-1,-2 0,0 0,-1-1,0-4,7-15,121-349,-115 333,-12 82,-10 729,14-605,-5-104,-2 0,-3 0,-1 1,-3-1,-2 0,-7 31,8-62,3-6,-1-1,0 0,0 0,-1 0,0-1,-1 1,0-1,-1 0,1 0,-2 0,1 0,-1-1,-1 0,0 0,0-1,0 0,-2 1,7-7,0 0,0 0,-1 0,1 0,0-1,-1 1,1-1,-1 1,1-1,0 0,-1 0,1 0,-1 0,1-1,-1 1,1-1,0 1,-1-1,1 0,0 0,0 0,-1 0,1 0,0 0,0-1,0 1,0-1,0 1,1-1,-1 0,0 0,1 0,0 0,-1 0,1 0,0 0,0 0,-1-2,-27-90,25 50,3 1,1-1,2 0,3 1,1 0,2 0,1 0,3 1,14-34,-13 46,0 5</inkml:trace>
  <inkml:trace contextRef="#ctx0" brushRef="#br0" timeOffset="539.518">566 508,'13'-7,"-1"1,1 0,0 1,0 1,1 0,0 0,-1 1,1 1,0 0,6 1,-18 1,0 0,0 0,0 0,0 1,0-1,0 1,0-1,0 1,0 0,-1-1,1 1,0 0,0 0,-1 0,1 1,0-1,-1 0,1 1,-1-1,0 1,1-1,-1 1,0-1,0 1,0 0,0 0,0 0,-1-1,1 1,0 0,-1 0,1 0,-1 0,0 0,0 0,0 0,0 0,0 0,0 0,0 0,-1 0,1 0,-1 0,0 2,-37 81,37-84,0-1,-1 1,1 0,0 0,0 0,0 0,0 0,0 1,0-1,0 0,0 0,1 1,-1-1,0 0,1 1,-1-1,1 1,-1-1,1 1,0-1,0 1,0-1,0 1,0-1,0 1,0-1,0 1,0-1,1 1,-1-1,0 1,1-1,0 0,-1 1,1-1,0 0,0 1,-1-1,1 0,0 0,0 0,1 0,-1 1,0-2,0 1,0 0,1 0,-1 0,0-1,1 1,-1 0,0-1,1 1,-1-1,1 0,6 2,100 31,-106-32,1 0,-1 0,0 0,0 0,1 1,-1-1,0 1,0-1,0 1,0 0,-1 0,1 0,0 0,-1 0,0 0,1 0,-1 0,0 1,0-1,0 1,0-1,-1 0,1 1,0 0,-1-1,0 1,0-1,0 1,0-1,0 1,0-1,-1 1,1 0,-1-1,0 0,0 1,0-1,0 1,0-1,0 1,-7 6,0 1,0-1,-1-1,0 0,-1 0,1-1,-1 0,-1 0,1-1,-1-1,0 0,-1 0,1-1,-1 0,0-1,0-1,0 0,-8 0,-9 5,26-6,-1 0,1 0,-1 0,0 0,1 0,-1-1,0 0,0 0,1 0,-1 0,0-1,0 1,1-1,-1 0,1 0,-1 0,1-1,-1 1,-8-10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2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87,'-6'2,"0"0,0 0,0 0,1 1,-1 0,1 0,0 0,0 1,0 0,0-1,1 2,0-1,0 1,0-1,0 1,0 0,1 0,0 1,0-1,0 2,-9 18,0 1,2 0,1 1,1 0,1 0,1 1,0 16,4-32,2-1,-1 0,2 1,0-1,0 0,1 1,0-1,0 0,2 0,-1-1,4 7,-5-13,-1 0,1-1,0 1,1-1,-1 0,0 1,1-1,0 0,0 0,0-1,0 1,0-1,0 1,1-1,-1 0,1 0,-1-1,1 1,0-1,0 1,0-1,0-1,0 1,0 0,0-1,0 0,0 0,0 0,0 0,0-1,0 0,0 0,3-1,11-6,-1 0,0-2,0 0,-1-1,-1 0,0-2,0 0,-1 0,-1-1,0-1,0-2,-13 17,14-17,-1-1,-1 0,0-1,-1 0,-2 0,0-2,0 1,-2-1,-1 0,-1 0,2-17,-5 31,-1 0,-1 0,1-1,-2 1,1 0,0 0,-1 0,-1-1,1 1,-1 0,0 1,-1-1,0 0,0 1,0-1,-1 1,0 0,0 0,0 0,-1 1,0 0,0-1,0 2,-1-1,1 1,-1-1,0 2,-1-1,1 1,-1 0,1 0,-1 0,0 1,0 1,0-1,0 1,0 0,0 0,-1 1,1 0,0 0,0 1,-6 1,-2 2,1 2,0 0,0 0,0 1,1 1,-1 0,2 1,0 1,0 0,0 0,-9 12,-2 3</inkml:trace>
  <inkml:trace contextRef="#ctx0" brushRef="#br0" timeOffset="638.892">592 398,'0'4,"-5"3,-1 4,-1 5,7-5,8-9,-3-5,-1 3,-7 1,-3 6,0 1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5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147 170,'-8'2,"0"1,1 1,-1-1,1 1,0 0,0 1,0 0,1 0,0 0,0 1,0 0,1 0,-1 0,2 1,-1 0,1 0,0 0,0 0,1 1,0-1,0 1,1 0,0 0,0 0,1 0,-1 5,-3 11,1 1,2 0,0-1,1 1,2 0,0 0,2 0,2 7,-5-27,1 0,0 0,-1 0,2-1,-1 1,1 0,-1 0,1-1,0 1,1-1,-1 1,1-1,0 0,0 0,0 0,1-1,-1 1,1-1,0 0,0 0,0 0,0 0,1-1,-1 1,1-1,-1 0,1-1,0 1,0-1,0 0,0 0,0-1,0 1,0-1,0 0,0 0,0-1,2 0,9-6,0-2,0 1,-1-2,0 0,-1-1,0 0,0-1,-1-1,-1 0,0-1,2-4,0 1,-1-1,-1-1,0 0,-1 0,-1-1,-1 0,-1-1,-1 0,1-5,-7 21,1-1,-1 1,0-1,0 1,-1-1,1 0,-1 1,0-1,-1 1,0-1,1 1,-2-1,1 1,-1-1,0 1,0 0,0 0,-1 0,1 0,-1 0,-1 1,1-1,-1 1,1 0,-1 0,0 0,-1 0,1 1,-1-1,1 1,-1 1,0-1,0 1,0-1,-1 1,1 1,0-1,-1 1,0 0,-97-4,73 5</inkml:trace>
  <inkml:trace contextRef="#ctx0" brushRef="#br0" timeOffset="603.73">514 113,'254'1,"-252"-1,1 0,0 1,-1-1,1 1,-1-1,1 1,-1 0,1 0,-1 0,0 0,1 0,-1 1,0-1,0 1,0-1,0 1,0 0,0 0,-1 0,1 0,-1 0,1 0,-1 0,0 0,1 1,-1-1,0 0,-1 1,1-1,0 1,-1-1,1 1,-1 0,0-1,0 1,0-1,0 1,0 0,-1-1,1 1,-1 0,-34 106,-44 101,28-72,47-130</inkml:trace>
  <inkml:trace contextRef="#ctx0" brushRef="#br0" timeOffset="802.776">429 451,'34'0,"20"-4,6-3,-2 1,-2 2,-5 0,-7 2,-6 1,-4 1,-4 0,-2 0,-5 0</inkml:trace>
  <inkml:trace contextRef="#ctx0" brushRef="#br0" timeOffset="3141.22">1107 85,'1'-4,"7"-11,-10 22,-3 1,1 0,0 1,0-1,1 1,0 0,1 0,-1 0,2 1,-1-1,2 0,-1 1,1-1,0 0,1 1,0-1,1 0,0 1,0-1,1 0,0-1,1 1,0 0,0-1,0 0,1 0,6 7,-9-13,1 0,0-1,0 1,-1 0,1-1,0 1,1-1,-1 0,0 0,0 0,0-1,0 1,1-1,-1 0,0 1,1-2,-1 1,0 0,0-1,1 1,-1-1,0 0,0 0,0 0,0 0,0-1,0 1,0-1,0 0,0 0,10-10</inkml:trace>
  <inkml:trace contextRef="#ctx0" brushRef="#br0" timeOffset="3453.44">1388 0,'-12'16,"0"0,0 1,2 1,0 0,1 0,1 0,1 1,1 1,0-1,1 1,-23 138,-6 50,6-27,23-162</inkml:trace>
  <inkml:trace contextRef="#ctx0" brushRef="#br0" timeOffset="4335.056">1501 762,'1'-14,"0"0,1 1,1-1,0 0,1 1,0 0,1 0,1 0,0 1,0-1,1 2,1-1,0 1,1 0,0 0,0 1,1 1,3-3,35-37,90-70,-137 118,-1 1,1-1,0 0,0 1,0-1,-1 1,1-1,0 1,0-1,0 1,0 0,0 0,0-1,0 1,0 0,0 0,0 0,0 0,0 0,0 0,0 0,0 0,0 1,0-1,0 0,0 0,0 1,0-1,-1 1,1-1,0 1,0-1,0 1,0 0,-1-1,1 1,0 0,-1-1,1 1,0 0,-1 0,1 0,-1 0,0 0,1-1,-1 1,1 0,-1 0,0 0,0 0,0 0,0 0,0 0,0 0,0 0,0 0,0 0,0 1,-7 61,-14 85,21-147,0 1,0-1,-1 0,1 0,0 1,0-1,0 0,0 0,1 1,-1-1,0 0,0 0,1 0,-1 1,1-1,-1 0,1 0,-1 0,1 0,0 0,0 0,-1 0,1 0,0 0,0 0,0 0,0-1,0 1,0 0,0-1,0 1,1-1,-1 1,0-1,0 1,0-1,1 0,-1 0,0 1,0-1,1 0,-1 0,0 0,0 0,1-1,-1 1,0 0,0 0,0-1,1 0,57-34,86-82,-143 115,0 1,-1 0,1 0,0 0,0 0,0 0,0 0,0 0,0 1,0-1,0 1,0-1,0 1,0 0,0 0,0 0,1 0,-1 0,0 0,0 1,0-1,0 1,0 0,0-1,0 1,0 0,0 0,-1 0,1 0,0 1,0-1,-1 0,1 1,-1-1,1 1,-1-1,0 1,1 0,-1 0,0 0,0-1,0 1,-1 0,1 0,0 0,-1 0,1 2,2 7,0 1,0 0,-1 0,-1-1,0 1,0 0,-1 0,-1 0,0 0,-1 0,0 0,0 0,-2 1,-3 23,10 37,3-54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45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0,'-5'15,"-6"8,-2 7,-2-3,-5-1,2 0,-1 0,-3 1,-1 1,-2-1,-2 1,4 1,1-6,4-1,5-4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8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29,'5'0,"6"0,7 0,4 0,4 0,1 0,3 0,-1 0,0-5,1-1,-2 0,1 1,0 1,-1 2,-5 1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29,'33'0,"17"-5,4-2,-3 1,-4 1,-6 2,-10 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5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58,'-4'7,"0"0,0 1,1-1,0 1,0 0,1-1,0 1,0 0,1 0,0 1,1-1,-1 0,2 0,0 6,-2 2,-27 280,2-135,2-61,21-93,0-8</inkml:trace>
  <inkml:trace contextRef="#ctx0" brushRef="#br0" timeOffset="387.268">1 30,'10'0,"7"0,6 0,4 0,3 0,0 0,0-5,0-1,-1 0,0 1,0 1,0 2,-1 1,0 1,0 0,0 0,0 0,-4 0</inkml:trace>
  <inkml:trace contextRef="#ctx0" brushRef="#br0" timeOffset="2105.224">85 396,'10'0,"8"0,5-4,4-3,2 1,1 2,1 0,-1 2,-1 1,-5 5,-1 2,-6 1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5,'-17'0,"-1"-2,0 0,0 1,0 2,0 0,0 0,0 2,0 0,0 1,1 1,-1 1,1 0,1 1,-1 1,1 0,1 2,-1 0,-5 5,4 5,1 0,1 0,1 2,1-1,1 2,0 0,2 0,1 1,1 0,1 1,1 0,1 0,1 0,2 1,0-1,1 1,2-1,1 1,3 14,-3-26,0 1,1-1,1-1,0 1,1 0,0-1,1 0,0 0,1-1,1 0,0 0,0-1,2 0,-1 0,1-1,0 0,9 5,-12-11,1-1,-1-1,0 1,1-1,0 0,-1-1,1 0,0 0,0-1,0 0,0 0,-1-1,1 0,0 0,0-1,-1 0,1 0,-1-1,0 0,1 0,-2-1,1 0,0 0,-1-1,1 1,-1-1,-1-1,1 1,-1-1,0 0,0 0,0-1,-1 1,0-1,0 0,-1 0,0 0,0-1,-1 1,0-1,1-7,0 6,-1 0,0 0,0 0,-1-1,0 1,-1 0,0-1,0 1,-1-1,0 1,-1 0,0 0,0 0,-1 0,0 0,-1 0,0 1,0-1,-1 1,0 0,0 1,-1-1,-4-4,6 7,0-1,-1 1,1 0,-1 0,0 0,-1 0,1 1,-1 0,0 0,0 1,0-1,0 1,-1 1,1-1,-1 1,0 0,1 0,-1 1,0 0,0 1,0-1,0 1,0 0,0 1,0 0,0 0,0 0,1 1,-1 0,0 1,1-1,-1 1,1 0,-2 2,-46 68,44-48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262 111,'-26'14,"0"3,1 0,1 1,1 1,1 1,-16 20,29-31,1 1,1 1,-1-1,2 1,0 0,0 1,1 0,0 0,1 0,1 0,0 1,0-1,1 1,1 0,0-1,1 1,0 1,1-7,1 0,0-1,0 1,0-1,1 0,0 0,0 0,1 0,0 0,0-1,0 0,0 0,1 0,0 0,0 0,0-1,1 0,-1 0,1-1,0 0,0 0,0 0,1 0,-1-1,1 0,-1-1,1 1,0-1,-1-1,1 1,0-1,0 0,-1 0,1-1,0 0,0-1,-1 1,1-1,-1 0,0-1,1 1,-1-1,0-1,-1 1,1-1,0 0,-1 0,4-4,7-9,0-1,-2-1,0 0,0 0,-2-2,-1 0,0 0,-2-1,0 0,-1 0,-2-1,0 0,1-17,-4 26,-1 1,0-1,-1 1,-1-1,0 0,-1 1,0-1,-1 1,-3-11,4 19,-1 0,1-1,-1 1,0 0,0 0,-1 0,1 0,-1 0,0 1,-1-1,1 1,-1 0,0 0,0 0,0 0,0 1,-1 0,1 0,-1 0,0 0,0 1,0-1,0 2,-6-3,4 4,0 0,0 1,0 0,0 0,0 1,1-1,-1 1,0 1,1-1,-1 1,1 1,0-1,0 1,0 0,1 0,-1 1,1-1,0 1,0 0,1 1,0-1,-3 4,-12 17</inkml:trace>
  <inkml:trace contextRef="#ctx0" brushRef="#br0" timeOffset="762.437">771 111,'-24'29,"1"1,2 1,1 1,2 1,1 1,1 0,-9 33,-62 226,182-488,120-214,-222 429,0 1,1 0,1 0,1 1,1-1,1 1,1 0,1 0,0-1,2 1,1 0,0-1,3 6,0-13,1-1,0 0,1-1,1 0,0 0,0-1,1 0,0 0,1-1,0 0,1-1,0-1,0 0,1 0,0-1,4 1,-12-6,0 0,0 0,0 0,0 0,1-1,-1 0,0 0,1 0,-1-1,0 0,1 0,-1 0,1 0,-1-1,0 0,1 0,-1-1,0 0,0 1,0-2,0 1,0-1,0 1,-1-1,1 0,-1-1,0 1,0-1,0 0,-1 0,1 0,1-4,8-9,0-1,-2 0,0 0,-2-2,0 1,-1-1,5-16,30-188,-41 197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3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1,'-10'19,"-8"11,-5 6,-4 1,-2-1,-2-2,1-1,1-3,-1-5,1-3,0 0,6-3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07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0 339,'24'5,"23"-4,12-1,1-1,-5-1,-6 1,-8 0,0 0,-3 1,-3 0,-3-1,-1 2,-2-1,-1 0,-1 0,1 0,0 0,-5 0</inkml:trace>
  <inkml:trace contextRef="#ctx0" brushRef="#br0" timeOffset="270.011">85 565,'38'0,"33"0,8-5,-5-1,-4 0,-10 1,-11 2,-8 1,-6 0,-5 2,-3 0,0 0,-1 0,1 1,-5-1</inkml:trace>
  <inkml:trace contextRef="#ctx0" brushRef="#br0" timeOffset="728.639">367 1,'6'12,"0"1,1-1,0-1,0 1,1-1,1-1,0 1,1-1,0-1,0 0,1 0,0-1,0 0,1-1,0-1,0 0,1 0,0-1,0-1,0 0,0-1,1 0,-1-1,2 0,5 1,4-1,0 0,-1 2,0 1,1 1,-2 1,1 1,-1 1,0 1,-1 1,0 1,6 5,-25-15,0 0,-1 0,1 0,0 0,-1 0,1 0,-1 1,0-1,0 1,0-1,0 1,0-1,0 1,-1 0,1-1,-1 1,0 0,1-1,-1 1,-1 0,1 0,0-1,-1 1,1 0,-1-1,0 1,0-1,0 1,0-1,0 1,-1-1,1 0,-1 0,1 1,-1-1,-1 1,-76 69,-141 69,21-20,147-68,42-33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12.5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0 200,'365'-1,"-101"-26,66 27,13 29,484-30,-487-27,533 27,389 1,-942-27,35-2,163 0,-311 41,-92 0,0-5,1-4,4-6,29 1,820 2,-673 28,-219-26,0-4,-1-3,26-7,3 2,1 5,83 7,-47 0,269-1,-121 27,-42-46,-175 10,0 2,0 4,45 5,1-1,132-19,-79 4,-30-13,37 8,64-4,-230 19,-7 0,1 0,0 1,-1 0,1 0,0 1,0 0,0 0,0 0,0 1,0 0,0 1,0-1,0 1,0 1,0-1,-1 1,1 1,0-1,-1 1,0 0,1 0,-1 1,-1 0,1 0,3 3,3 13,-2 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14.17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0 118,'57'-16,"0"2,1 3,1 2,21 1,131-19,462 26,-381-26,255 27,-377 27,26-43,-138 9,0 2,1 2,-1 3,2 2,43 0,405-2,-502 0,1 0,-1 0,1 1,-1-1,1 1,-1 1,0-1,1 1,-1 0,0 1,0 0,0 0,2 1,5 7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19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0 401,'226'-63,"86"-77,-189 76,-123 63,1 1,-1 0,1-1,-1 1,1 0,-1-1,1 1,-1 0,1 0,-1-1,1 1,-1 0,1 0,0 0,-1 0,1 0,-1 0,1 0,0 0,-1 0,1 0,-1 0,1 0,0 1,-1-1,1 0,-1 0,1 0,-1 1,1-1,-1 0,1 1,-1-1,1 1,-1-1,1 0,-1 1,0-1,1 1,-1-1,0 1,1-1,-1 1,0-1,0 1,0 0,1-1,-1 1,0-1,0 1,0 0,0-1,0 1,0-1,0 1,0 0,0-1,0 1,-11 45,7-30,-10 46,2 2,4-1,2 1,3 0,3 1,5 27,8 53,-7 138,-6-281,-3 34,4-36,-1 0,0 1,0-1,0 1,0-1,0 1,0-1,-1 1,1-1,0 1,0-1,0 0,0 1,0-1,-1 1,1-1,0 0,0 1,-1-1,1 0,0 1,-1-1,1 0,0 1,-1-1,1 0,0 1,-1-1,1 0,-1 0,1 0,0 0,-1 1,1-1,-1 0,1 0,-1 0,1 0,-1 0,1 0,-1 0,1 0,0 0,-1 0,1 0,-1 0,1-1,-1 1,1 0,0 0,-1 0,1-1,-1 1,1 0,0 0,-1-1,1 1,0 0,-1-1,1 1,0 0,-1-1,1 1,0 0,0-1,0 1,-85-128,73 116,0 0,-1 1,0 0,0 1,-1 1,0 0,-1 1,0 0,0 1,-1 1,0 1,0 0,0 1,-1 0,1 2,-1 0,0 0,0 2,1 0,-1 1,0 1,0 0,1 1,0 1,-4 2,15-5,0 1,0 0,0 0,0 1,0-1,0 1,0 0,1 0,0 1,-1-1,1 1,1 0,-1 0,-3 5,-4 11</inkml:trace>
  <inkml:trace contextRef="#ctx0" brushRef="#br0" timeOffset="262.687">254 740,'34'-10,"20"-8,11 0,9-3,1-2,-2 2,-5 1,-3 3,-4 1,-7 1,-8 5,-7 4,-6 2,-3 2,-12 2,-8 1</inkml:trace>
  <inkml:trace contextRef="#ctx0" brushRef="#br0" timeOffset="512.998">1214 853,'-9'33,"-4"17,5-1,5-4,7-10,3-10</inkml:trace>
  <inkml:trace contextRef="#ctx0" brushRef="#br0" timeOffset="683.57">1271 231,'0'0</inkml:trace>
  <inkml:trace contextRef="#ctx0" brushRef="#br0" timeOffset="981.056">1439 965,'18'-56,"2"2,3 0,2 1,15-21,68-55,-108 128,1 0,-1 0,1 0,-1 0,1 0,-1 0,1 0,0 0,-1 1,1-1,0 0,0 0,0 1,0-1,-1 1,1-1,0 1,0-1,0 1,0-1,0 1,0 0,0 0,0-1,1 1,-1 0,0 0,0 0,0 0,0 0,0 0,0 1,0-1,0 0,0 0,0 1,0-1,0 1,0-1,0 1,0-1,0 1,0 0,-1-1,1 1,0 0,0 0,-1-1,1 1,0 0,-1 0,1 0,-1 0,1 0,-1 0,0 0,6 135,-8-90,1-41,0 1,-1-1,2 1,-1 0,1-1,0 1,0-1,0 1,1 0,0-1,0 1,0-1,1 1,0-1,0 0,0 0,1 0,0 0,-1 0,2 0,-1-1,1 1,-1-1,1 0,0 0,1 0,-1-1,1 0,-1 1,1-2,0 1,0 0,5 1,-5-3,0-1,0 1,0-1,0 1,0-1,0-1,0 1,0-1,-1 0,1 0,0 0,0-1,-1 0,1 0,-1 0,1 0,-1-1,0 1,0-1,0 0,0 0,0-1,-1 1,0-1,1 0,-1 0,0-2,62-128,-48 92,10-27,-17 49</inkml:trace>
  <inkml:trace contextRef="#ctx0" brushRef="#br0" timeOffset="1413.234">2343 514,'-17'12,"0"2,2 0,-1 0,2 2,0 0,1 0,1 2,0-1,1 1,1 1,-5 15,13-31,1 0,0 0,0 0,0 0,1 1,-1-1,1 0,0 1,0-1,0 0,0 1,0-1,1 0,-1 1,1-1,0 0,0 0,1 0,-1 0,0 0,1 0,0 0,0 0,0-1,0 1,0 0,0-1,1 0,-1 0,1 1,-1-1,1-1,0 1,0 0,0-1,0 0,0 1,0-1,1 0,-1-1,0 1,0 0,1-1,-1 0,0 0,4 0,6 0,1 0,-1 0,0-2,1 1,-1-2,0 0,0 0,-1-1,1-1,-1 0,0-1,0 0,-1-1,1 0,-2-1,1 0,-1-1,0 0,-1 0,0-1,4-5,12-14,-1-1,-1-1,-2-1,-1-2,-1 1,-2-2,-1 0,-2-1,-2-1,-1 0,0-12,-9 38,-1 0,0 0,-1 0,0 0,-1 0,0 0,-1 0,0 0,-1 0,0 0,-1 1,0-1,0 1,-1 0,0 0,-1 1,0-1,-1 1,0 1,0-1,-1 1,0 1,-1-1,1 1,-1 1,-1 0,1 0,-10-4,10 7,0 0,0 0,-1 1,1 0,-1 1,1 0,-1 0,0 1,1 0,-1 1,0 0,1 0,-1 1,1 1,0-1,0 1,0 1,0 0,0 0,1 1,-1 0,1 0,1 1,-1 0,1 1,0-1,0 1,1 1,0-1,0 1,-1 4,-2-1,2 1,-1 0,2 1,-1 0,2 0,0 1,0-1,1 1,1 0,1 0,0 0,0 0,1 1,1-1,1 0,0 0,1 1,0-1,1 0,0 0,2-1,-1 1,2-1,3 7,11 10,1-1,1-1,1-1,1-1,2-2,0 0,2-2,0 0,2-2,0-2,1 0,23 8,-16-7,-1-1,2-2,0-1,1-3,1-1,-1-2,2-1,-1-3,28 0,-38-5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43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62,'39'137,"26"76,-65-211,0-1,1 0,-1 0,1 1,-1-1,1 0,-1 0,1 1,0-1,0 0,-1 0,1 0,0 0,0 0,0 0,0 0,0-1,0 1,1 0,-1 0,0-1,0 1,0-1,1 1,-1-1,0 1,1-1,-1 0,0 0,1 0,-1 0,0 0,1 0,-1 0,0 0,1 0,-1-1,0 1,1 0,-1-1,0 1,0-1,0 1,1-1,-1 0,0 0,0 1,0-1,0 0,0 0,0 0,0 0,0 0,-1 0,1-1,0 0,42-107,-37 88,36-181,-18 121,-21 73</inkml:trace>
  <inkml:trace contextRef="#ctx0" brushRef="#br0" timeOffset="428.013">762 6,'-23'0,"1"2,-1 0,1 2,0 1,0 0,0 1,1 2,0 0,0 1,-4 4,22-12,0 0,0 0,0 0,1 0,-1 0,1 1,-1-1,1 1,-1 0,1-1,0 1,-1 0,1 0,0 1,1-1,-1 0,0 1,1-1,-1 1,1 0,0-1,0 1,0 0,0 0,0-1,1 1,-1 0,1 0,0 0,-1 0,2 0,-1 0,0 0,0 0,1 0,0 0,0-1,-1 1,2 0,-1 0,0-1,0 1,1 0,0-1,-1 0,2 2,3 0,0-1,0 0,0 0,1-1,-1 1,1-2,-1 1,1 0,0-1,-1-1,1 1,0-1,5 0,53 8,-64-7,1-1,-1 1,1-1,-1 1,0-1,1 1,-1 0,0-1,0 1,1 0,-1 0,0 0,0 0,0 0,0 0,0 1,0-1,-1 0,1 0,0 1,-1-1,1 0,0 1,-1-1,0 1,1-1,-1 1,0-1,0 1,0-1,0 0,0 1,0-1,0 1,0-1,-1 1,1-1,0 1,-1-1,1 0,-1 1,0-1,1 0,-1 1,0-1,0 0,0 0,0 0,0 0,0 0,-1 1,-56 56,34-39,11-10,1 0,0 1,1 0,0 0,1 1,0 1,0 0,-6 12,15-23,0 0,1 0,-1 1,0-1,1 1,-1-1,1 1,-1-1,1 1,0-1,-1 1,1-1,0 1,0-1,0 1,0-1,1 1,-1-1,0 1,1-1,-1 1,1-1,-1 1,1-1,-1 0,1 1,0-1,0 0,0 1,0-1,0 0,0 0,0 0,0 0,0 0,1 0,-1 0,0-1,1 1,-1 0,0-1,1 1,-1-1,1 1,-1-1,1 0,1 1,76 4,-55-9,0 0,0-2,0-1,-1-1,0 0,8-6,14-5,-20 10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31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1093 1045,'26'138,"-23"289,-3-426,-1 0,1-1,-1 1,1 0,0 0,-1 0,1 0,0-1,0 1,0 0,0 0,0 0,0 0,0 0,0 0,0-1,0 1,0 0,0 0,1 0,-1 0,0 0,1-1,-1 1,1 0,-1 0,0-1,1 1,0 0,-1-1,1 1,-1 0,1-1,0 1,0-1,-1 1,1-1,0 1,0-1,-1 0,1 1,0-1,0 0,0 0,0 0,0 1,-1-1,1 0,0 0,0 0,0 0,0 0,0-1,0 1,-1 0,1 0,0-1,0 1,0 0,0-1,-1 1,1-1,0 1,0-1,-1 1,1-1,-1 1,1-1,0 0,117-192,-108 179,0 1,2 0,-1 0,2 1,0 1,0 0,1 1,0 0,14-6,-26 15,0 0,0 1,0-1,0 1,1-1,-1 1,0 0,0-1,1 1,-1 0,0 1,1-1,-1 0,0 1,0-1,0 1,1 0,-1 0,0 0,0 0,0 0,0 0,0 0,-1 1,1-1,0 1,-1-1,1 1,0 0,-1-1,0 1,1 0,-1 0,0 0,0 0,0 0,-1 0,1 1,0-1,-1 0,1 2,2 96,-23-28,16-51</inkml:trace>
  <inkml:trace contextRef="#ctx0" brushRef="#br0" timeOffset="3290.808">1770 1439,'1'-2,"1"0,-1 1,1-1,-1 0,1 0,0 1,0-1,0 1,0 0,0-1,0 1,0 0,0 0,0 0,1 1,-1-1,0 1,1-1,-1 1,0-1,1 1,-1 0,1 0,1 1,-1-2,281-2,-283 3,0 1,0-1,1 0,-1 0,0 0,0 0,0 1,0-2,1 1,-1 0,0 0,0 0,0 0,0-1,1 1,-1 0,0-1,0 1,0-1,0 0,0 1,0-1,0 0,0 0,0 1,-1-1,1 0,0 0,0 0,-1 0,1 0,0 0,-1 0,1 0,-1 0,0 0,1-1,-1 1,0 0,1 0,-1 0,0 0,0-1,0 1,0 0,0 0,-1 0,1-1,0 1,0 0,-1 0,1 0,-1 0,1 0,-1 0,1 0,-1 0,0 0,1 0,-1 0,0 0,0 0,-1 0,-69-66,70 67,0-1,0 1,0-1,0 1,0 0,0 0,0-1,0 1,0 0,0 0,0 0,0 0,0 0,0 0,0 1,0-1,0 0,0 0,0 1,0-1,0 1,0-1,0 1,0-1,0 1,0-1,0 1,1 0,-1 0,0-1,0 1,1 0,-1 0,1 0,-1 0,1 0,-1 0,1 0,-1 0,1 0,0 0,-1 0,1 0,0 0,0 0,0 0,0 0,-7 55,7-53,-1 21,9 92,-8-115,1 0,0 0,-1 0,1 0,0 0,0 0,0 0,0 0,-1 0,1-1,0 1,0 0,0-1,1 1,-1-1,0 1,0-1,0 1,0-1,0 0,1 0,-1 1,0-1,0 0,0 0,1 0,-1 0,0-1,0 1,0 0,1 0,-1-1,0 1,0-1,0 1,0-1,0 1,0-1,0 0,0 1,0-1,0 0,0 0,0 0,44-40,-44 40,51-59,-41 43</inkml:trace>
  <inkml:trace contextRef="#ctx0" brushRef="#br0" timeOffset="3640.022">2560 1158,'-33'59,"-3"107,31-145,1 0,0 0,2 0,1 1,0-1,3 13,8-23,-4-16</inkml:trace>
  <inkml:trace contextRef="#ctx0" brushRef="#br0" timeOffset="3923.816">2391 1158,'9'0,"9"0,5 0,5 0,1 0,1 0,0 0,0 0,-1 0,0 0,0 0,-1 0,1 0,-1 0,-5 4,-6 3</inkml:trace>
  <inkml:trace contextRef="#ctx0" brushRef="#br0" timeOffset="4167.51">2363 1552,'34'5,"20"2,6-6,2-2,-4-2,-3 0,-5-4,-12-1</inkml:trace>
  <inkml:trace contextRef="#ctx0" brushRef="#br0" timeOffset="9061.016">472 367,'22'63,"-18"-5,-2 0,-3-1,-3 1,-2 0,-12 53,9-54,-55 269,41-164,15-108,8-53,0 0,0 0,0-1,0 1,0 0,0 0,0 0,0-1,1 1,-1 0,0 0,1-1,-1 1,0 0,1 0,-1-1,1 1,-1 0,1-1,-1 1,1-1,0 1,-1-1,1 1,0-1,-1 1,1-1,0 0,0 1,-1-1,1 0,0 0,0 1,0-1,-1 0,1 0,0 0,0 0,0 0,-1 0,1 0,0 0,0-1,0 1,-1 0,1 0,0-1,0 1,-1 0,1-1,0 1,-1-1,1 1,0-1,-1 1,1-1,-1 1,1-1,-1 0,1 1,-1-1,1 0,13-12,-1-1</inkml:trace>
  <inkml:trace contextRef="#ctx0" brushRef="#br0" timeOffset="9404.086">415 424,'38'-13,"27"-10,0 2,1 3,0 3,2 3,45-1,-32 31,-79-17,0 0,0 0,-1 0,1 1,-1-1,1 0,-1 1,1-1,-1 1,0 0,0-1,0 1,0 0,0 0,0-1,0 1,-1 0,1 0,-1 0,1 0,-1 0,0 0,0 0,0 0,0 0,0 0,0 0,-1 0,1 0,0 0,-1 0,0 0,1 0,-1 0,0 0,0-1,0 1,0 0,-1 1,-9 14,0-2</inkml:trace>
  <inkml:trace contextRef="#ctx0" brushRef="#br0" timeOffset="9660.325">444 819,'34'4,"15"3,5-1,-3-1,-4-1,-6-2,-5-1,-9 0</inkml:trace>
  <inkml:trace contextRef="#ctx0" brushRef="#br0" timeOffset="10286.369">2900 283,'68'67,"-31"-34,-1 2,-2 1,-2 2,-1 1,-2 1,12 24,-27-36,0 1,-2 0,-1 1,-1 1,-2 0,-1 0,-2 0,2 26,-5-28,-2 0,-1 1,0-1,-3 0,0-1,-2 1,-1-1,-1 0,-2 0,0-1,-2-1,-1 1,-1-2,-1 0,-2-1,-8 11,-19 19,-1-2,-3-2,-16 10,43-42</inkml:trace>
  <inkml:trace contextRef="#ctx0" brushRef="#br0" timeOffset="10952.841">331 0,'-25'17,"1"1,1 2,1 0,1 1,0 1,2 0,1 2,0 0,2 1,1 1,1 1,1 0,1 0,2 1,0 1,2 0,1 2,-7 51,4 1,3 0,4 0,3 1,4-1,4 0,3-1,6 12,-11-60,1-1,2-1,1 1,2-2,1 1,1-2,2 0,1 0,1-2,1 0,2-1,0-1,2-1,1-1,1-2,1 0,1-1,1-2,0-1,12 5,-15-13</inkml:trace>
  <inkml:trace contextRef="#ctx0" brushRef="#br0" timeOffset="11922.316">3548 1186,'-32'30,"1"1,1 2,2 1,1 1,2 2,2 0,1 2,2 0,-12 35,31-74,1 0,-1 1,1-1,0 0,-1 1,1-1,0 0,-1 1,1-1,0 1,-1-1,1 0,0 1,0-1,-1 1,1-1,0 1,0-1,0 1,0-1,0 1,0-1,0 1,-1-1,2 1,-1-1,0 1,0-1,0 1,0-1,0 1,0-1,0 1,1-1,-1 1,0-1,0 1,1-1,-1 0,0 1,1-1,-1 1,0-1,1 0,-1 1,1-1,-1 0,0 0,1 1,-1-1,1 0,-1 0,1 0,-1 1,1-1,-1 0,1 0,-1 0,1 0,-1 0,1 0,26-21,128-198,4 7,-159 213,0 0,-1 0,1-1,0 1,0 0,0 0,0 0,1 0,-1-1,0 1,0 0,0 0,1 0,-1-1,0 1,1 0,-1 0,1-1,-1 1,1 0,-1 0,1-1,-1 1,1-1,0 1,-1-1,1 1,0-1,-1 1,1-1,0 1,0-1,-1 0,1 0,0 1,0-1,0 0,0 0,-1 0,1 0,0 0,0 0,0 0,0 0,0 0,-1 0,1-1,0 1,0 0,0 0,-1-1,1 1,0-1,0 1,-1-1,1 1,0-1,-1 1,1-1,-1 1,1-1,-1 0,1 1,-1-1,1 0,-1 0,1 1,-1-1,0 0,1 0,8 259,7-156,-62-150,-98-101,125 122,18 17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03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62 132,'-4'2,"1"0,-1-1,1 1,0 1,0-1,0 0,0 1,0-1,0 1,1 0,-1 0,1 0,0 0,0 0,0 1,0-1,1 1,0-1,-1 1,1 0,0-1,1 1,-1 0,1 0,-1 0,1 2,-4 28,2 1,1-1,2 1,1 0,2-1,2 0,0 0,3 0,0-1,9 17,-12-33,0-1,2-1,-1 1,2-1,0 0,1-1,0 0,4 3,-11-15,0 0,-1 1,1-1,0 0,0 0,0 0,0-1,0 1,1-1,-1 1,0-1,1 0,-1-1,1 1,-1 0,1-1,-1 0,1 0,-1 0,1 0,0-1,-1 1,1-1,-1 0,0 0,1 0,-1-1,0 1,0-1,1 1,-1-1,-1 0,1-1,0 1,0 0,-1-1,1 1,-1-1,0 0,0 0,0 0,0 0,1-2,137-278,-141 282,1 1,0-1,0 0,0 1,0-1,0 0,0 1,0-1,1 0,-1 1,0-1,0 1,0-1,1 0,-1 1,0-1,0 1,1-1,-1 1,1-1,-1 1,0-1,1 1,-1-1,1 1,-1 0,1-1,-1 1,1 0,0-1,-1 1,1 0,-1 0,1-1,0 1,-1 0,1 0,-1 0,1 0,0 0,-1 0,1 0,0 0,-1 0,1 0,-1 0,1 1,0-1,-1 0,1 0,-1 1,1-1,12 36,31 117,-39-143,-1-1,1 0,1 0,-1-1,1 1,1-1,0-1,0 1,0-1,1 0,0-1,0 0,1 0,0-1,0 0,0 0,0-1,1-1,0 1,0-1,3 0,-4-2,0 0,0-1,-1 0,1 0,0-1,0 0,0-1,0 1,-1-2,1 1,-1-1,0-1,0 1,0-2,0 1,0-1,-1 0,0 0,0-1,-1 0,1 0,-1-1,0 0,-1 0,0 0,0 0,0-1,-1 0,0-2,12-36,-3-1,-2 0,-1 0,-3-1,-2 0,-2 0,-2 0,-5-45,3 44,1 45,1-1,-1 0,1-1,-1 1,0-1,-1 1,1-1,-1 1,0-1,-1 1,1 0,-1-1,0 1,0 0,-1 0,1 0,-1 1,0-1,0 1,-1-1,-1 0,0 4,4 3</inkml:trace>
  <inkml:trace contextRef="#ctx0" brushRef="#br0" timeOffset="848.697">1529 245,'255'0,"-114"-26,-83 6,-75 42,3-13</inkml:trace>
  <inkml:trace contextRef="#ctx0" brushRef="#br0" timeOffset="1184.257">1529 499,'29'-5,"14"-1,5 0,-2 1,-3 1,-4 2,-4 1,-4 0,-6-3,-3-3,0 2,0 0,-3 2</inkml:trace>
  <inkml:trace contextRef="#ctx0" brushRef="#br0" timeOffset="4581.533">428 978,'2'-3,"0"1,1-1,-1 0,0 1,1 0,-1-1,1 1,0 0,0 0,0 1,0-1,0 1,0-1,0 1,0 0,1 0,1 0,-1-1,136-35,-138 36,0 0,0 0,0 0,-1 0,1 1,0-1,0 1,0-1,0 1,0 0,0 0,0 0,0 0,0 0,0 0,0 1,0-1,0 1,0-1,-1 1,1 0,0 0,0-1,0 1,-1 1,1-1,-1 0,1 0,-1 0,1 1,-1-1,1 1,-1-1,0 1,0 0,0-1,0 1,0 0,-1 0,1 0,0 0,-1-1,1 1,-1 0,0 0,0 0,1 0,-1 0,-1 0,1 0,0 0,0 0,-1 0,1 0,-1 1,-14 20,-2-2,0 0,-1 0,0-2,-2 0,-11 7,20-16,-77 72,87-81,0 0,1 1,0-1,-1 1,1-1,0 0,0 1,0-1,0 1,0-1,0 1,0-1,0 1,0-1,1 0,-1 1,1-1,-1 1,1-1,-1 0,1 0,0 1,0-1,0 0,-1 0,1 0,0 0,1 0,-1 0,0 0,0 0,0 0,0 0,1-1,-1 1,0-1,1 1,-1-1,2 1,55 14,41-31,-79 10</inkml:trace>
  <inkml:trace contextRef="#ctx0" brushRef="#br0" timeOffset="5370.266">823 1091,'225'0,"-224"0,-1 0,1 0,0 0,0 0,0 0,-1 1,1-1,0-1,0 1,0 0,-1 0,1 0,0 0,0 0,-1-1,1 1,0 0,0-1,-1 1,1-1,0 1,-1 0,1-1,-1 1,1-1,0 0,-1 1,1-1,-1 0,0 1,1-1,-1 0,1 1,-1-1,0 0,0 0,1 1,-1-1,0 0,0 0,0 0,0 1,0-1,0 0,0 0,0 0,0 1,0-1,-1 0,1 0,0 1,0-1,-1 0,1 0,0 1,-1-1,1 0,-1 1,1-1,-1 1,1-1,-39-40,36 38,-62-40,64 42,0 0,-1 1,1-1,-1 1,1-1,-1 1,1 0,-1-1,1 1,-1 0,1 0,-1 0,1 0,-1 1,1-1,-1 0,1 1,-1-1,1 0,-1 1,1 0,0-1,-1 1,1 0,0 0,0 0,-1 0,1 0,0 0,0 0,0 0,0 0,0 1,1-1,-1 0,0 0,0 1,1-1,-1 1,1-1,-1 1,1-1,0 1,0-1,-1 1,1-1,0 1,-1 11,-1 0,2-1,0 1,0 0,1 0,1 0,0-1,1 1,0-1,1 1,0-1,1 0,1-1,4 8,16 67,-26-86,0 1,0-1,0 0,0 1,0-1,1 1,-1-1,0 0,0 1,0-1,1 0,-1 1,0-1,0 0,1 1,-1-1,0 0,1 0,-1 1,0-1,1 0,-1 0,1 0,-1 0,0 1,1-1,-1 0,1 0,-1 0,0 0,1 0,-1 0,1 0,-1 0,0 0,1 0,-1 0,1 0,-1-1,0 1,1 0,-1 0,1 0,-1 0,0-1,1 1,-1 0,0 0,1-1,-1 1,0 0,0 0,1-1,-1 1,0 0,0-1,1 1,-1-1,0 1,0 0,0-1,0 1,19-34,-11 18,35-61,-35 61</inkml:trace>
  <inkml:trace contextRef="#ctx0" brushRef="#br0" timeOffset="5897.95">1219 923,'5'-5,"0"0,1 0,0 1,0 0,0 0,0 0,0 1,1 0,0 0,-1 1,1 0,0 0,0 1,0-1,1 2,-1-1,0 1,0 0,1 0,-6 1,0-1,0 1,0-1,0 1,0 0,0 0,0 0,0 0,0 0,0 1,-1-1,1 1,-1-1,1 1,-1-1,1 1,-1 0,0 0,0-1,1 1,-2 0,1 0,0 0,0 0,-1 0,1 1,-1-1,1 0,-1 0,0 0,0 0,0 1,0-1,0 0,-1 0,1 0,-1 0,1 0,-1 1,0-1,0 1,-41 83,41-85,0 0,0 0,0 0,0 0,0 0,0 0,0 0,0 0,1 1,-1-1,0 0,1 0,-1 1,1-1,-1 1,1-1,0 0,0 1,-1-1,1 1,0-1,0 0,1 1,-1-1,0 1,0-1,1 1,-1-1,0 0,1 1,0-1,-1 0,1 1,0-1,-1 0,1 0,0 0,0 0,0 0,0 0,0 0,0 0,1 0,-1 0,0-1,0 1,1 0,-1-1,0 1,1-1,-1 1,0-1,1 0,-1 1,1-1,84 41,-83-39,-1 0,0 0,0 0,0 0,0 1,0-1,-1 1,1-1,-1 1,1 0,-1-1,0 1,0 0,0 0,-1 0,1 0,-1 0,1 0,-1 0,0 0,0 0,-1 0,1-1,0 1,-1 0,0 0,0 0,0 0,0 0,0-1,0 2,-5 2,0 1,0-1,0 0,0 0,-1-1,0 0,0 0,-1 0,1-1,-1 0,0-1,0 0,0 0,-1-1,1 1,-1-2,1 0,-1 0,0 0,1-1,-1 0,0-1,1 0,-1 0,1-1,-1 0,0 0,-16-5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12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30,'24'0,"12"0,1-5,-2-2,-1 1,-3 1,-1 2,0 0,-7 2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12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1,'-17'171,"7"2,9 56,-27-9,10-154,13-47</inkml:trace>
  <inkml:trace contextRef="#ctx0" brushRef="#br0" timeOffset="345.517">404 227,'-372'316,"370"-315,1-1,0 1,-1-1,1 0,0 0,0 0,-1 1,1-1,0 0,0 1,0-1,0 1,0 0,-1-1,1 1,0 0,0 0,1-1,-1 1,0 0,0 0,0 0,1 0,-1 0,0 0,1 1,-1-1,1 0,-1 0,1 0,-1 0,1 1,0-1,0 0,0 0,0 1,0-1,0 0,0 0,0 1,0-1,0 0,1 0,-1 1,1-1,-1 0,1 0,-1 0,1 0,0 0,-1 0,1 0,0 0,0 1,136 18,-124-17,0 0,-1 1,1 1,-1 0,0 1,0 0,-1 1,0 0,0 1,-1 0,1 0,4 7,-1-1,-1-3</inkml:trace>
  <inkml:trace contextRef="#ctx0" brushRef="#br0" timeOffset="718.668">460 650,'192'-27,"-190"27,0-1,0 1,0 0,0 0,0 0,0 1,0-1,0 0,0 1,0-1,0 1,0 0,0 0,0 0,0 0,0 0,-1 0,1 0,0 0,-1 1,1-1,-1 1,0-1,1 1,-1-1,0 1,0 0,0 0,0 0,0 0,0-1,-1 1,1 0,-1 0,1 0,-1 1,0-1,0 0,1 0,-2 0,1 0,0 0,0 0,-1 0,1 0,-1 0,1 0,-1 0,0 0,0 0,0 0,0-1,0 1,-42 54,-5 17,47-71,1-1,0 1,0 0,0 0,0 0,0 0,1-1,-1 1,1 0,-1 0,1-1,-1 1,1 0,0-1,0 1,0-1,0 1,0-1,0 1,0-1,0 1,1-1,-1 0,1 0,-1 0,1 0,-1 0,1 0,-1 0,1-1,0 1,-1 0,1-1,0 1,0-1,0 0,-1 0,2 1,78 3,-72-4,20-1,-3 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11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1,'-4'19,"0"1,2 0,0 0,1 0,1 0,1 0,1 0,3 17,-3-19,9 69,-2-29,-3 0,-2 1,-3-1,-5 47,2-73,-2 0,-2 0,-1-1,-1 0,-1 0,-2-1,-1 0,-1-1,-6 8,11-28,2-4</inkml:trace>
  <inkml:trace contextRef="#ctx0" brushRef="#br0" timeOffset="386.47">449 199,'-300'226,"222"-148,78-76,0 0,0 0,0 1,0-1,1 0,-1 0,1 0,-1 1,1-1,0 0,-1 0,1 0,0 0,1 0,-1 0,0-1,0 1,1 0,-1-1,1 1,0-1,-1 1,1-1,0 0,0 1,0-1,0 0,0 0,0-1,0 1,0 0,0-1,0 1,1-1,-1 0,0 1,1-1,6 4,7 1,-2 1,1 1,-1 0,0 1,0 1,-1 0,0 1,0 1,-2-1,1 2,-1 0,-1 0,0 1,-1 0,0 1,-1 0,0 0,3 12,-8 15,-7-25</inkml:trace>
  <inkml:trace contextRef="#ctx0" brushRef="#br0" timeOffset="935.706">533 678,'10'-5,"1"1,-1 0,1 1,0 0,0 0,0 1,0 1,0 0,1 0,-1 1,0 1,0 0,8 1,-17-1,0-1,-1 1,1 0,0-1,0 1,-1 0,1 0,-1 0,1 0,-1 0,1 0,-1 1,0-1,1 0,-1 1,0-1,0 1,0-1,0 1,0 0,-1-1,1 1,0 0,-1 0,1-1,-1 1,0 0,0 0,1 0,-1 0,0-1,-1 1,1 0,0 0,0 0,-1 0,1-1,-1 1,-32 67,29-62,3-5,0 1,0-1,0 0,0 1,0 0,1-1,-1 1,1-1,0 1,0-1,0 1,0 0,0-1,0 1,1 0,-1-1,1 1,0-1,0 1,0-1,0 0,0 1,0-1,1 0,-1 0,1 0,0 0,-1 0,1 0,0 0,0 0,0-1,0 1,1-1,0 1,31 40,-32-37,-1-1,0 0,0 1,0-1,-1 1,1-1,-1 1,0-1,-1 1,1-1,-1 1,0-1,0 1,0-1,0 0,-1 0,0 0,0 1,0-2,0 1,-1 0,1 0,-1-1,0 1,0-1,-1 0,1 0,-3 1,-2 4,0-1,-1-1,0 0,-1 0,0-1,1 0,-2 0,1-1,0-1,-1 0,-4 1,-25-11,28-3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05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102 180,'5'-62,"-5"63,0-1,0 0,0 1,0-1,0 0,0 0,-1 1,1-1,0 0,0 1,0-1,-1 0,1 0,0 0,0 1,0-1,-1 0,1 0,0 0,-1 1,1-1,0 0,0 0,-1 0,1 0,0 0,-1 0,1 0,0 0,-1 0,1 0,0 0,-1 0,1 0,0 0,-1 0,1 0,0 0,-1 0,1 0,0 0,0 0,-1-1,1 1,0 0,-1 0,1 0,0-1,0 1,-1 0,1 0,0-1,0 1,0 0,0 0,-1-1,1 1,0 0,0-1,0 1,0 0,-11 28,-16 151,0 175,24-326,3-20,0 0,-1 1,0-1,-1 0,0 0,0 0,0 0,-1 0,0 0,-1-1,-1 2,12-54,10-42,4 0,3 2,4 0,4 2,3 2,4 1,22-30,-60 108,2-3,0 0,0 0,0 1,1-1,-1 1,1 0,0 0,1 0,-1 0,1 1,-1 0,1 0,5-3,-9 6,0 0,1 0,-1 0,0 0,0 0,0 0,0 0,0 1,0-1,1 0,-1 1,0-1,0 0,0 1,0-1,0 1,0 0,0-1,0 1,-1 0,1 0,0-1,0 1,-1 0,1 0,0 0,-1 0,1 0,-1 0,1 0,-1 0,1 0,-1 0,0 1,1-1,-1 0,0 0,0 0,0 0,0 1,4 52,-4-49,24 225,-22 30,-3-259,1 0,0 0,0 0,-1 1,1-1,0 0,0 0,0 0,0 0,1 0,-1 0,0 0,0 0,1 0,-1 0,0 0,1 0,-1 0,1 0,-1 0,1 0,0 0,-1 0,1-1,0 1,0 0,0 0,-1-1,1 1,0 0,0-1,0 1,0-1,0 0,0 1,0-1,0 0,0 1,0-1,0 0,1 0,-1 0,0 0,0 0,0 0,0 0,0 0,0-1,0 1,0 0,0-1,0 1,0 0,0-1,0 1,0-1,0 0,0 1,0-1,-1 0,1 0,0 1,0-1,-1 0,20-20,-1-1,-2-1,0-1,-2 0,0-1,-2 0,6-16,31-54,-27 53,-14 24,0 1,1 1,0 0,1 0,1 1,1 0,0 1,-13 14,0 1,0 0,0-1,0 1,-1-1,1 1,0-1,0 1,0-1,0 1,0-1,0 1,0 0,1-1,-1 1,0-1,0 1,0-1,0 1,1-1,-1 1,0-1,1 1,-1-1,0 0,1 1,-1-1,0 1,1-1,-1 0,1 1,-1-1,1 0,-1 1,1-1,-1 0,1 0,-1 0,1 1,-1-1,1 0,-1 0,1 0,-1 0,1 0,-1 0,1 0,0 0,-1 0,1 0,-1 0,1-1,-1 1,1 0,-1 0,1 0,-1-1,1 1,-1 0,1-1,-1 1,0 0,1-1,-1 1,1-1,-1 1,0 0,1-1,-1 1,-7 49,5-43,-6 58,2 1,3 1,4 44,0-37,26 68,-17-117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4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1,'20'5,"19"1,10 1,0-2,-3-2,-5-1,-4 0,-4-2,-2-5,-3-2,0 1,0 1,-1 1,0 1,-9 2,-12 6,-13 1,-4 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3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2 311,'0'-2,"-1"-1,1 0,0 1,0-1,0 0,0 1,0-1,0 0,1 1,-1-1,1 0,0 1,0-1,0 1,0-1,0 1,1 0,-1 0,1-1,-1 1,1 0,0 0,0 0,0 1,0-1,0 0,0 1,0-1,1 1,-1 0,2-1,8-5,0 1,1 0,-1 1,1 0,0 1,0 1,1 0,-1 1,1 0,-1 1,1 0,0 1,4 2,-15-3,-1 1,0 1,1-1,-1 0,0 1,1-1,-1 1,0 0,0-1,1 1,-1 0,0 0,0 1,0-1,0 0,0 1,-1-1,1 1,0 0,-1-1,1 1,-1 0,1 0,-1 0,0 0,0 0,0 0,0 1,0-1,-1 0,1 0,-1 1,1-1,-1 0,0 1,0 1,0 2,-1 1,0-1,0 1,0-1,-1 0,0 1,0-1,-1 0,0 0,0 0,0-1,-3 5,-165 192,166-196,0-1,-1 1,2 1,-1-1,1 0,0 1,1 0,-1 0,1 0,1 1,-1-1,1 1,1-1,-1 1,1 0,0-1,1 1,0 0,0 0,1-1,1 8,2-11,0 0,1 0,-1-1,1 0,0 1,0-1,0-1,0 1,0-1,1 0,-1 0,1 0,-1-1,1 0,0 0,-1-1,1 1,0-1,0 0,-1-1,1 1,0-1,0-1,2 0,112-43,-98 37</inkml:trace>
  <inkml:trace contextRef="#ctx0" brushRef="#br0" timeOffset="355.473">680 311,'-23'14,"1"1,1 1,0 1,2 0,0 2,1 0,0 1,2 1,0 1,2 0,0 0,2 2,-5 13,15-33,1 0,0 0,1 0,-1 0,1 0,-1 0,1 0,0 0,1 1,-1-1,1 0,0 0,0 0,0 0,1 0,-1 0,1 0,0-1,0 1,0-1,0 1,1-1,-1 0,1 0,0 0,0 0,0 0,1-1,-1 1,1-1,-1 0,1 0,0 0,-1 0,1-1,0 0,0 0,0 0,0 0,1 0,-1-1,0 0,0 0,0 0,0 0,0-1,3 0,13-4,0-1,0-1,0-1,-1-1,-1 0,0-2,0 0,-1-1,0 0,-1-2,0 0,-2 0,6-7,-1 0,-1 0,-1-1,0 0,-2-2,-1 0,0 0,-2-2,-1 1,7-25,-16 44,0 1,0-1,0 1,-1-1,0 0,0 0,-1 0,1 0,-1 0,-1 0,1 0,-1 1,0-1,0 0,0 0,-1 1,0-1,0 0,-1 1,0 0,1 0,-2 0,1 0,-1 0,1 0,-1 1,0 0,-1 0,1 0,-1 0,0 1,0 0,0 0,0 0,0 0,-1 1,1 0,-1 0,0 0,0 1,1 0,-1 0,0 1,-5-1,2 4,-1 0,2 0,-1 1,0 0,1 1,-1 0,1 0,1 1,-1 0,1 0,-4 4,-19 18</inkml:trace>
  <inkml:trace contextRef="#ctx0" brushRef="#br0" timeOffset="716.941">1046 311,'-17'11,"0"0,1 1,0 1,1 1,0 0,1 1,1 0,1 1,0 1,0-1,2 2,0 0,-3 11,12-26,0 0,1 1,-1-1,1 1,0-1,0 1,0-1,0 1,1-1,-1 1,1-1,0 0,0 1,0-1,1 0,-1 0,1 0,-1 0,1 0,0 0,0 0,1-1,-1 1,0-1,1 1,0-1,-1 0,1 0,0 0,0 0,0-1,0 1,1-1,-1 0,0 0,1 0,-1 0,0-1,1 1,-1-1,1 0,-1 0,1 0,-1 0,1-1,-1 1,0-1,1 0,1-1,12 0,0-1,-1-1,1-1,-1 0,0-1,0-1,-1 0,0-1,0-1,-1 0,0-1,-1-1,0 0,-1-1,0 0,0-1,6-10,-9 12,0 0,-1-1,-1 0,0-1,-1 1,0-2,-1 1,0 0,-1-1,-1 0,0 0,0 0,-2 0,0 0,0-1,-2 1,0 0,0 0,-1 0,-1 0,-2-6,4 16,-1-1,0 1,0 0,0-1,-1 1,1 0,-1 1,0-1,0 0,-1 1,1-1,-1 1,0 0,1 1,-1-1,0 0,-1 1,1 0,0 0,-1 0,1 1,-1 0,1-1,-1 2,0-1,0 0,1 1,-1 0,0 0,0 0,1 1,-1 0,0 0,1 0,-1 0,0 1,1-1,0 1,-1 0,1 1,0-1,0 1,0 0,1 0,-4 3,-12 9</inkml:trace>
  <inkml:trace contextRef="#ctx0" brushRef="#br0" timeOffset="1137.125">1526 1,'0'396,"-30"-152,49-283,-14 16</inkml:trace>
  <inkml:trace contextRef="#ctx0" brushRef="#br0" timeOffset="1439.931">1809 85,'-111'95,"4"5,3 7,101-104,2-2,0 0,-1-1,1 1,0 0,0-1,0 1,-1 0,1 0,0 0,0 0,0 0,1 0,-1 0,0 0,0 1,1-1,-1 0,0 0,1 1,-1-1,1 0,0 1,-1-1,1 0,0 1,0-1,0 1,0-1,0 0,0 1,0-1,1 1,-1-1,0 0,1 1,-1-1,1 0,0 0,-1 1,1-1,0 0,0 0,-1 0,1 0,0 0,0 0,1 1,130 24,-124-23,0-1,1 1,-2 1,1-1,0 1,-1 1,1-1,-1 1,-1 0,1 1,-1 0,0 0,0 0,0 1,-1 0,1 2,7 8</inkml:trace>
  <inkml:trace contextRef="#ctx0" brushRef="#br0" timeOffset="1986.212">2120 396,'-2'-5,"0"0,0 1,0 0,-1-1,1 1,-1 0,0 0,0 0,0 1,-1-1,0 1,1 0,-1 0,0 0,0 0,0 1,-1 0,1 0,-1 0,1 0,-1 0,0 1,1 0,-1 0,0 1,0-1,0 1,0 0,0 0,0 0,1 1,-1 0,-5 1,2 2,-1 0,0 0,1 1,0 0,0 0,1 1,0 0,0 1,0-1,0 1,1 1,1-1,-1 1,1 0,0 0,1 1,0-1,0 1,1 0,0 0,1 0,-1 0,2 1,-1 4,2-7,1-1,-1 0,1 0,1 0,-1 0,1 0,0 0,0-1,1 1,0 0,0-1,0 0,0 0,1 0,0 0,0 0,0-1,1 0,-1 0,1 0,0 0,0-1,1 0,-1 0,1 0,-1-1,1 1,0-2,0 1,0 0,0-1,0 0,0-1,0 1,1-1,-1-1,0 1,0-1,0 0,5-1,153-65,-162 67,1-1,-1 0,0 1,0 0,1-1,-1 1,0 0,0 0,1 0,-1 1,0-1,0 0,0 1,1 0,-1-1,0 1,0 0,0 0,0 0,0 0,0 1,0-1,-1 0,1 1,0-1,-1 1,1 0,-1 0,0-1,1 1,-1 0,0 0,0 0,0 0,0 0,-1 1,1-1,0 1,8 90,-9-87,0 44,2-9,-3-1,-1 0,-2 0,-1 0,-11 38,3-36,11-26,-2-1,0 1,0-1,-2 0,0 0,-1-1,0 0,-1 0,0 0,-2-1,1-1,-1 1,-1-2,0 1,-3 0,13-11,0 0,-1 0,1 0,0 0,0 0,-1 0,1-1,0 1,-1-1,1 1,-1-1,1 1,-1-1,1 0,-1 0,1 0,-1 1,1-2,-1 1,1 0,-1 0,1 0,-1-1,1 1,-1-1,1 1,-1-1,1 1,0-1,-1 0,1 0,0 0,0 0,0 0,-1 0,1 0,0 0,0 0,0 0,1-1,-1 1,0 0,0-1,1 1,-1 0,1-2,-15-69,17 49,2 0,0 0,1 1,1-1,1 1,1 1,1-1,1 2,1-1,0 1,15-17,-17 23,0 0,1 1,1 0,0 1,1 1,0-1,1 2,0 0,1 0,0 1,0 1,1 1,0 0,0 0,1 2,-1 0,1 1,1 0,0 1,7 0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1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36,'226'-11,"-72"-13,-142 24</inkml:trace>
  <inkml:trace contextRef="#ctx0" brushRef="#br0" timeOffset="303.381">30 234,'19'-5,"11"-1,6 0,-4-4,-3 0,0 2,-2 2,0 2,1 2,-1 1,1 1,-5 5,-6 1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1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1,'0'5,"-5"1,-1 5,0 5,-4 5,0 3,-3 3,1 6,-3 3,-3-1,1-1,-1-2,-3-1,3-1,-1-1,-1-1,2 0,4-4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31 191,'-4'7,"0"0,0 0,1 1,0 0,0-1,1 1,0 0,0 1,1-1,0 0,0 0,1 0,0 1,1 5,-1 0,18 160,-12-139,-5-25,0 1,0-1,1 0,1 0,0 0,0-1,1 1,0-1,1 1,0-1,0 0,1-1,5 6,-9-13,0 0,1-1,-1 0,0 1,1-1,-1 0,0 0,1 0,-1 0,0-1,1 1,-1-1,0 1,1-1,-1 0,0 0,0 0,0 0,0 0,0 0,0-1,0 1,0-1,0 1,-1-1,1 0,-1 0,1 1,-1-1,0 0,0 0,1-1,-1 1,-1 0,1-1,24-36,-3-1,-1-2,-2 0,12-42,-21 57,12-30,-3 0,-2-1,-3-1,-2 0,-1-18,-34 234,18-64,3 1,4-1,5 1,15 72,-8-57,-5 0,-4 1,-6 22,2-121,-1-1,0 1,-1-1,0 0,-1 1,0-1,0 0,-1 0,0 0,-1 0,0 0,-1-1,0 0,-1 0,1 0,-5 3,7-10,0-1,0 0,0 0,0 0,-1-1,1 1,0-1,-1 0,1 0,0 0,-1 0,1 0,0-1,0 0,-1 1,1-1,0 0,0-1,0 1,0-1,0 1,0-1,1 0,-1 0,0 0,1 0,0 0,-1-1,1 1,0-1,0 0,0 1,1-1,-1 0,1 0,-1 0,1 0,0 0,0-1,0 1,1 0,-1 0,1-1,0 0,-7-30,2 0,2 0,0 0,3 0,1-1,4-23,-3 31,2-1,1 2,1-1,2 0,7-17,-8 26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1,'-5'34,"-1"15,-1 5,2-2,7-11,2-6,1-10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30,'19'-5,"12"-1,4 0,2 1,-1 1,-2 2,-1 1,-2 0,-2 1,0 0,-6 1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28,'34'-4,"15"-3,5 1,-2 2,-6 0,-10 2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6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11 135,'-1'0,"0"-1,0 0,0 0,1 1,-1-1,0 0,1 0,-1 0,1 0,-1 0,1 0,-1 0,1 0,0 0,-1 0,1 0,0 0,0 0,0 0,0 0,0 0,0-1,0 1,0 0,0 0,1 0,-1 0,0 0,1 0,-1 0,1 0,-1 0,1 0,-1 0,1 1,0-1,-1 0,1 0,0 0,0 1,0-1,-1 0,1 1,0-1,0 1,0-1,0 1,0-1,1 1,12-10,1 0,0 2,1 0,0 0,1 2,-1 0,1 0,0 2,0 0,3 1,17-6,-34 7,0 1,1 0,-1 0,0 0,0 0,0 0,1 0,-1 1,0 0,1-1,-1 1,0 0,1 1,-1-1,0 1,1-1,-1 1,0 0,0 0,0 1,0-1,0 1,0-1,0 1,0 0,0 0,-1 0,1 0,-1 1,0-1,1 1,-1-1,0 1,-1 0,1 0,0 0,-1 0,0 0,1 0,-1 0,-1 1,1-1,0 0,-1 0,1 1,-1 0,-1 4,0 0,-1 0,0-1,0 1,0-1,-1 1,0-1,-1 0,1 0,-1 0,-1-1,-3 6,-29 60,37-67,0-1,1 0,-1 0,1 0,0 0,0 0,1 0,-1 0,1 0,0 0,0 0,0-1,0 1,1-1,-1 0,1 0,0 0,0 0,0 0,1 0,-1-1,1 1,-1-1,1 0,0 0,-1-1,1 1,0-1,0 0,0 0,1 0,-1 0,2-1,28 15,-30-14,1 0,-1 1,0-1,1 1,-1 0,0 0,0 1,0-1,-1 1,1 0,0 0,-1 0,0 0,0 1,0-1,0 1,0 0,-1 0,0 0,0 0,0 0,0 0,-1 1,1-1,-1 0,0 1,0-1,-1 1,0 0,1-1,-1 1,-1 0,1-1,-1 1,0-1,0 1,-1 3,-8 3,-1 0,0 0,0-1,-1-1,-1 0,1 0,-1-1,-1-1,0 0,1-1,-2-1,1 0,-1-1,0 0,0-1,-13 1,-12 5,31-7,4 1,0-1,0-1,0 1,0-1,-1 0,1 0,-1 0,1-1,0 0,-1 0,1 0,-1-1,1 0,0 0,-1 0,1-1,0 0,0 1,-4-4,2-7,7 1</inkml:trace>
  <inkml:trace contextRef="#ctx0" brushRef="#br0" timeOffset="949.082">659 644,'2'-15,"1"-1,0 1,1-1,0 1,2 1,0-1,0 1,1 0,1 0,0 1,1 0,1 0,0 1,0 0,1 1,1 0,0 1,0 0,12-6,-22 15,0 0,0 1,0-1,0 1,0 0,0-1,0 1,0 0,0 0,0 0,0 0,0 1,0-1,0 0,0 1,0 0,-1-1,1 1,0 0,0 0,0 0,-1 0,1 0,0 0,-1 1,1-1,-1 1,0-1,1 1,-1-1,0 1,0 0,0-1,0 1,0 0,0 0,-1 0,1 0,-1 0,1 0,-1-1,0 1,1 2,-1-1,0-1,1 0,-1 1,1-1,0 0,-1 0,1 0,0 1,1-1,-1 0,0 0,0 0,1-1,-1 1,1 0,0 0,-1-1,1 1,0-1,0 0,0 1,0-1,0 0,0 0,1 0,-1 0,0-1,0 1,1-1,-1 1,0-1,1 0,-1 0,0 0,1 0,-1 0,1 0,1-1,53-31,-53 28,0 1,1-1,0 1,-1 0,1 0,1 0,-1 1,0 0,0 0,1 0,-1 1,1 0,0 0,-1 0,1 1,5-1,-8 4,1 1,-1-1,0 1,0-1,0 1,-1 0,1 0,-1 0,0 0,0 0,0 1,-1-1,1 0,-1 1,0-1,-1 1,1 0,-1-1,0 1,0 0,0-1,0 1,-1 0,0-1,0 1,0-1,-1 1,0 0,-6 22,6-21,-1 0,1 0,0 1,0-1,1 1,0-1,0 1,1-1,0 1,0 0,0-1,1 1,0-1,0 1,1-1,-1 1,3 3,7 7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0,'0'14,"-5"10,-1 6,-5 2,0 0,-4 0,2 0,-3-2,-2-1,0 0,0-5,2-2,0 0,2-4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9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31 134,'-25'167,"23"-157,0 1,1 0,0 0,1 0,1 0,-1 0,2 0,0-1,0 1,0 0,2-1,-1 1,1-1,1 0,0-1,0 1,1-1,0 0,1 0,0-1,0 1,1-2,3 4,-9-10,0-1,0 1,0 0,0 0,0-1,1 0,-1 1,0-1,0 0,1 0,-1 0,0 0,0 0,1-1,-1 1,0-1,0 1,0-1,0 0,0 0,0 0,0 0,0 0,0 0,0-1,0 1,0-1,-1 1,1-1,-1 0,1 1,-1-1,0 0,1-1,36-71,-36 69,125-391,-113 352,-8 84,-7 54,-2 20,6 1,7 29,1-56,-4 0,-5 0,-3 1,-11 77,6-117,1-4,-2 1,-2-1,-2-1,-9 23,20-65,0-1,-1 1,1-1,0 1,0-1,0 0,-1 1,1-1,-1 0,1 1,-1-1,0 0,1 1,-1-1,0 0,0 0,0 0,0 0,0 0,0 0,0 0,0 0,0 0,-1-1,1 1,0 0,-1-1,1 1,0-1,-1 1,1-1,0 0,-1 0,1 1,-1-1,1 0,-1 0,1 0,0-1,-1 1,1 0,-1 0,1-1,0 1,-1-1,1 1,0-1,0 0,-1 1,1-1,0 0,0 0,0 0,0 0,0 0,0 0,0 0,0 0,0-1,-8-18,2 0,0-1,1 1,1-1,1-1,1 1,0-1,2 1,1-1,0 1,2-1,0 0,2 1,2-9,0-3,1 0,1 1,2 0,1 1,1 0,2 1,1 0,1 1,2 1,2-1,-8 11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3:26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399 143,'-48'57,"1"3,4 1,2 3,3 1,3 2,2 1,4 1,3 2,2 3,15-42,1 0,2 0,1 1,2 0,0 0,3 12,0-38,1 0,0-1,1 1,-1 0,1 0,1-1,-1 1,1-1,0 1,0-1,1 0,0-1,0 1,1-1,-1 1,1-1,0 0,0-1,1 0,-1 1,1-2,0 1,0-1,1 0,-1 0,1 0,-1-1,1 0,0 0,0-1,-1 0,1 0,0-1,0 0,0 0,0 0,0-1,0 0,3-1,16-5,0-1,0-1,-1-1,0-1,-1-1,0-1,-1-1,-1-2,0 0,-1-1,-1-1,0-1,-2-1,0 0,11-19,20-63,-48 99,0 0,-1 0,0-1,1 1,-1 0,0 0,-1-1,1 1,-1 0,1 0,-1 0,0-1,0 1,0 0,-1 0,1 1,-1-1,1 0,-1 0,0 1,0-1,0 1,-1-1,1 1,0 0,-1 0,0 0,1 0,-1 1,0-1,0 1,0-1,-2 1,-15-5,0 2,-1 0,0 1,0 1,0 1,1 1,-1 1,-12 3,12-2,1 1,0 1,0 1,0 0,1 2,0 0,0 1,1 1,0 1,1 1,-1 0,2 1,0 1,1 0,-6 7,-5 5,5-6</inkml:trace>
  <inkml:trace contextRef="#ctx0" brushRef="#br0" timeOffset="383.682">964 904,'-5'19,"-2"7</inkml:trace>
  <inkml:trace contextRef="#ctx0" brushRef="#br0" timeOffset="704.774">1528 114,'-54'80,"3"3,-29 67,79-149,-31 100,31-98,1 1,0-1,0 1,0-1,0 1,1-1,-1 0,1 1,0-1,0 1,0-1,1 0,-1 0,1 0,-1 1,1-2,0 1,0 0,1 0,-1-1,1 1,-1-1,1 0,0 1,0-1,-1-1,2 1,0 1,10 1,0 0,0-1,0-1,0 0,0 0,1-2,-1 0,0 0,1-1,-1-1,2-1,117-39,-117 35</inkml:trace>
  <inkml:trace contextRef="#ctx0" brushRef="#br0" timeOffset="984.464">2036 1,'-252'493,"221"-430,2 1,4 1,2 1,4 0,2 2,-6 60,-8 77,29-181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4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24,'39'4,"31"-2,9-2,1-2,-9 1,-7-5,-9-2,-9 1,-13 2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84,'72'-64,"-68"61,0 1,0 0,0 0,1 0,-1 0,1 1,-1-1,1 1,-1 0,1 1,0-1,0 1,-1 0,1 0,0 0,-1 1,1 0,0 0,-1 0,1 0,2 2,-6 0,-1 0,0 0,0 0,0 0,0 1,0-1,0 0,-1 0,0 0,0 0,0 0,0 0,0 0,0 0,-1-1,1 1,-1 0,0-1,0 1,0-1,0 0,-2 3,0-1,-34 43,-27 51,64-95,0-1,0 0,0 0,0 1,1-1,0 0,-1 0,1 1,0-1,0 1,0-1,0 0,0 1,1-1,-1 0,1 1,0-1,-1 0,1 0,0 1,0-1,0 0,1 0,-1 0,0 0,1-1,0 1,-1 0,1-1,0 1,0-1,0 1,0-1,0 0,0 0,0 0,0 0,0 0,1 0,1 0,4 1,-1 0,1-1,0 0,0 0,0-1,1 0,-1-1,0 1,0-2,-1 1,7-3,10-3,-4 1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1 459,'10'0,"7"0,6 0,4 0,3 0,0 0,0-5,0-2,-1 1,0 1,0 2,-1 0,-4 2</inkml:trace>
  <inkml:trace contextRef="#ctx0" brushRef="#br0" timeOffset="248.497">1 713,'29'0,"19"0,6 0,-1-5,-6-2,-4-4,-7 0,-3 1,-3-2,-1 1,-2 3,0-3,0 1,-4 2</inkml:trace>
  <inkml:trace contextRef="#ctx0" brushRef="#br0" timeOffset="600.434">1073 176,'-31'21,"1"1,2 2,0 1,1 1,2 1,0 1,2 1,2 2,0 0,-8 19,24-37,0-1,0 1,1 0,1 0,0 0,1 0,1 1,0-1,0 1,2-1,-1 1,2 1,-1-10,0 1,0-1,0 0,1 0,0 0,0 0,0 0,1 0,-1 0,1-1,0 1,1-1,-1 0,1 0,0 0,0 0,0-1,0 0,0 0,1 0,0 0,-1 0,1-1,0 0,0 0,1-1,-1 1,0-1,0 0,6 0,16-2,1 0,-1-2,1-1,-1-2,0 0,-1-2,0-1,0 0,-1-2,0-2,-1 0,0-1,-1-1,-1-2,1 0,0 0,0-1,-2 0,0-2,-1 0,-1-2,0 0,-2-1,-1 0,-1-2,-1 0,-1 0,-1-1,-1-1,-2 0,-1 0,1-7,-7 27,0-1,-1 1,0-1,-1 0,1 1,-1-1,-1 0,0 1,0-1,0 1,-1-1,0 1,0 0,-1 0,0-1,0 2,-1-1,1 0,-2 1,1 0,-1 0,0 0,0 0,0 1,-1 0,0 0,0 0,0 1,-1 0,1 0,-1 1,0-1,0 1,0 1,-1 0,0 0,-11-2,0 2,0 0,0 2,-1 0,1 1,0 0,0 2,0 1,0 0,0 1,1 1,-10 5,-15 8</inkml:trace>
  <inkml:trace contextRef="#ctx0" brushRef="#br0" timeOffset="936.823">622 515,'8'-6,"1"0,0 0,0 1,1 0,0 1,0 0,0 1,0-1,0 2,1 0,-1 0,1 1,-1 0,1 1,-1 0,1 0,0 1,-1 1,1 0,-1 0,5 3,59 3,480-6,-201-30,-207-3,-129 23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 0,3 0,1 0,-1 0,-1 0,0 0,-6-5,-3-2,0 1,1 1,2 2,1 0,-4 2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0,'33'5,"17"1,4-5,-2-2,-6-2,-5 1,-5-1,-4 2,-7 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1,'273'0,"-413"17,45-5,300-24,-183 6,-2 1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1,'-2'1,"0"0,0 1,0-1,0 1,1 0,-1-1,1 1,-1 0,1 0,0 0,-1 0,1 0,0 0,0 0,1 1,-1-1,0 0,1 1,-1-1,1 0,0 1,0-1,0 0,0 1,0 0,0 0,-4 63,4-1,2 1,3 0,3-1,3 0,16 54,4-40,-30-77,0-1,0 1,0-1,0 0,0 0,0 1,0-1,1 0,-1 0,0 0,1 0,-1 0,0-1,1 1,-1 0,1-1,0 1,-1-1,1 1,-1-1,1 0,0 1,-1-1,1 0,0 0,-1 0,1-1,-1 1,1 0,0-1,-1 1,1-1,-1 1,1-1,-1 0,1 1,-1-1,0 0,1 0,-1 0,0 0,0 0,1-1,-1 1,0 0,0 0,0-1,-1 1,1-1,11-14,-2 0,0-1,-1 0,0-1,-2 0,0 0,-1-1,0-4,7-15,121-349,-115 333,-12 82,-10 729,14-605,-5-104,-2 0,-3 0,-1 1,-3-1,-2 0,-7 31,8-62,3-6,-1-1,0 0,0 0,-1 0,0-1,-1 1,0-1,-1 0,1 0,-2 0,1 0,-1-1,-1 0,0 0,0-1,0 0,-2 1,7-7,0 0,0 0,-1 0,1 0,0-1,-1 1,1-1,-1 1,1-1,0 0,-1 0,1 0,-1 0,1-1,-1 1,1-1,0 1,-1-1,1 0,0 0,0 0,-1 0,1 0,0 0,0-1,0 1,0-1,0 1,1-1,-1 0,0 0,1 0,0 0,-1 0,1 0,0 0,0 0,-1-2,-27-90,25 50,3 1,1-1,2 0,3 1,1 0,2 0,1 0,3 1,14-34,-13 46,0 5</inkml:trace>
  <inkml:trace contextRef="#ctx0" brushRef="#br0" timeOffset="539.518">566 508,'13'-7,"-1"1,1 0,0 1,0 1,1 0,0 0,-1 1,1 1,0 0,6 1,-18 1,0 0,0 0,0 0,0 1,0-1,0 1,0-1,0 1,0 0,-1-1,1 1,0 0,0 0,-1 0,1 1,0-1,-1 0,1 1,-1-1,0 1,1-1,-1 1,0-1,0 1,0 0,0 0,0 0,-1-1,1 1,0 0,-1 0,1 0,-1 0,0 0,0 0,0 0,0 0,0 0,0 0,0 0,-1 0,1 0,-1 0,0 2,-37 81,37-84,0-1,-1 1,1 0,0 0,0 0,0 0,0 0,0 1,0-1,0 0,0 0,1 1,-1-1,0 0,1 1,-1-1,1 1,-1-1,1 1,0-1,0 1,0-1,0 1,0-1,0 1,0-1,0 1,0-1,1 1,-1-1,0 1,1-1,0 0,-1 1,1-1,0 0,0 1,-1-1,1 0,0 0,0 0,1 0,-1 1,0-2,0 1,0 0,1 0,-1 0,0-1,1 1,-1 0,0-1,1 1,-1-1,1 0,6 2,100 31,-106-32,1 0,-1 0,0 0,0 0,1 1,-1-1,0 1,0-1,0 1,0 0,-1 0,1 0,0 0,-1 0,0 0,1 0,-1 0,0 1,0-1,0 1,0-1,-1 0,1 1,0 0,-1-1,0 1,0-1,0 1,0-1,0 1,0-1,-1 1,1 0,-1-1,0 0,0 1,0-1,0 1,0-1,0 1,-7 6,0 1,0-1,-1-1,0 0,-1 0,1-1,-1 0,-1 0,1-1,-1-1,0 0,-1 0,1-1,-1 0,0-1,0-1,0 0,-8 0,-9 5,26-6,-1 0,1 0,-1 0,0 0,1 0,-1-1,0 0,0 0,1 0,-1 0,0-1,0 1,1-1,-1 0,1 0,-1 0,1-1,-1 1,-8-10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2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87,'-6'2,"0"0,0 0,0 0,1 1,-1 0,1 0,0 0,0 1,0 0,0-1,1 2,0-1,0 1,0-1,0 1,0 0,1 0,0 1,0-1,0 2,-9 18,0 1,2 0,1 1,1 0,1 0,1 1,0 16,4-32,2-1,-1 0,2 1,0-1,0 0,1 1,0-1,0 0,2 0,-1-1,4 7,-5-13,-1 0,1-1,0 1,1-1,-1 0,0 1,1-1,0 0,0 0,0-1,0 1,0-1,0 1,1-1,-1 0,1 0,-1-1,1 1,0-1,0 1,0-1,0-1,0 1,0 0,0-1,0 0,0 0,0 0,0 0,0-1,0 0,0 0,3-1,11-6,-1 0,0-2,0 0,-1-1,-1 0,0-2,0 0,-1 0,-1-1,0-1,0-2,-13 17,14-17,-1-1,-1 0,0-1,-1 0,-2 0,0-2,0 1,-2-1,-1 0,-1 0,2-17,-5 31,-1 0,-1 0,1-1,-2 1,1 0,0 0,-1 0,-1-1,1 1,-1 0,0 1,-1-1,0 0,0 1,0-1,-1 1,0 0,0 0,0 0,-1 1,0 0,0-1,0 2,-1-1,1 1,-1-1,0 2,-1-1,1 1,-1 0,1 0,-1 0,0 1,0 1,0-1,0 1,0 0,0 0,-1 1,1 0,0 0,0 1,-6 1,-2 2,1 2,0 0,0 0,0 1,1 1,-1 0,2 1,0 1,0 0,0 0,-9 12,-2 3</inkml:trace>
  <inkml:trace contextRef="#ctx0" brushRef="#br0" timeOffset="638.892">592 398,'0'4,"-5"3,-1 4,-1 5,7-5,8-9,-3-5,-1 3,-7 1,-3 6,0 1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5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147 170,'-8'2,"0"1,1 1,-1-1,1 1,0 0,0 1,0 0,1 0,0 0,0 1,0 0,1 0,-1 0,2 1,-1 0,1 0,0 0,0 0,1 1,0-1,0 1,1 0,0 0,0 0,1 0,-1 5,-3 11,1 1,2 0,0-1,1 1,2 0,0 0,2 0,2 7,-5-27,1 0,0 0,-1 0,2-1,-1 1,1 0,-1 0,1-1,0 1,1-1,-1 1,1-1,0 0,0 0,0 0,1-1,-1 1,1-1,0 0,0 0,0 0,0 0,1-1,-1 1,1-1,-1 0,1-1,0 1,0-1,0 0,0 0,0-1,0 1,0-1,0 0,0 0,0-1,2 0,9-6,0-2,0 1,-1-2,0 0,-1-1,0 0,0-1,-1-1,-1 0,0-1,2-4,0 1,-1-1,-1-1,0 0,-1 0,-1-1,-1 0,-1-1,-1 0,1-5,-7 21,1-1,-1 1,0-1,0 1,-1-1,1 0,-1 1,0-1,-1 1,0-1,1 1,-2-1,1 1,-1-1,0 1,0 0,0 0,-1 0,1 0,-1 0,-1 1,1-1,-1 1,1 0,-1 0,0 0,-1 0,1 1,-1-1,1 1,-1 1,0-1,0 1,0-1,-1 1,1 1,0-1,-1 1,0 0,-97-4,73 5</inkml:trace>
  <inkml:trace contextRef="#ctx0" brushRef="#br0" timeOffset="603.73">514 113,'254'1,"-252"-1,1 0,0 1,-1-1,1 1,-1-1,1 1,-1 0,1 0,-1 0,0 0,1 0,-1 1,0-1,0 1,0-1,0 1,0 0,0 0,-1 0,1 0,-1 0,1 0,-1 0,0 0,1 1,-1-1,0 0,-1 1,1-1,0 1,-1-1,1 1,-1 0,0-1,0 1,0-1,0 1,0 0,-1-1,1 1,-1 0,-34 106,-44 101,28-72,47-130</inkml:trace>
  <inkml:trace contextRef="#ctx0" brushRef="#br0" timeOffset="802.776">429 451,'34'0,"20"-4,6-3,-2 1,-2 2,-5 0,-7 2,-6 1,-4 1,-4 0,-2 0,-5 0</inkml:trace>
  <inkml:trace contextRef="#ctx0" brushRef="#br0" timeOffset="3141.22">1107 85,'1'-4,"7"-11,-10 22,-3 1,1 0,0 1,0-1,1 1,0 0,1 0,-1 0,2 1,-1-1,2 0,-1 1,1-1,0 0,1 1,0-1,1 0,0 1,0-1,1 0,0-1,1 1,0 0,0-1,0 0,1 0,6 7,-9-13,1 0,0-1,0 1,-1 0,1-1,0 1,1-1,-1 0,0 0,0 0,0-1,0 1,1-1,-1 0,0 1,1-2,-1 1,0 0,0-1,1 1,-1-1,0 0,0 0,0 0,0 0,0-1,0 1,0-1,0 0,0 0,10-10</inkml:trace>
  <inkml:trace contextRef="#ctx0" brushRef="#br0" timeOffset="3453.44">1388 0,'-12'16,"0"0,0 1,2 1,0 0,1 0,1 0,1 1,1 1,0-1,1 1,-23 138,-6 50,6-27,23-162</inkml:trace>
  <inkml:trace contextRef="#ctx0" brushRef="#br0" timeOffset="4335.056">1501 762,'1'-14,"0"0,1 1,1-1,0 0,1 1,0 0,1 0,1 0,0 1,0-1,1 2,1-1,0 1,1 0,0 0,0 1,1 1,3-3,35-37,90-70,-137 118,-1 1,1-1,0 0,0 1,0-1,-1 1,1-1,0 1,0-1,0 1,0 0,0 0,0-1,0 1,0 0,0 0,0 0,0 0,0 0,0 0,0 0,0 0,0 1,0-1,0 0,0 0,0 1,0-1,-1 1,1-1,0 1,0-1,0 1,0 0,-1-1,1 1,0 0,-1-1,1 1,0 0,-1 0,1 0,-1 0,0 0,1-1,-1 1,1 0,-1 0,0 0,0 0,0 0,0 0,0 0,0 0,0 0,0 0,0 0,0 1,-7 61,-14 85,21-147,0 1,0-1,-1 0,1 0,0 1,0-1,0 0,0 0,1 1,-1-1,0 0,0 0,1 0,-1 1,1-1,-1 0,1 0,-1 0,1 0,0 0,0 0,-1 0,1 0,0 0,0 0,0 0,0-1,0 1,0 0,0-1,0 1,1-1,-1 1,0-1,0 1,0-1,1 0,-1 0,0 1,0-1,1 0,-1 0,0 0,0 0,1-1,-1 1,0 0,0 0,0-1,1 0,57-34,86-82,-143 115,0 1,-1 0,1 0,0 0,0 0,0 0,0 0,0 0,0 1,0-1,0 1,0-1,0 1,0 0,0 0,0 0,1 0,-1 0,0 0,0 1,0-1,0 1,0 0,0-1,0 1,0 0,0 0,-1 0,1 0,0 1,0-1,-1 0,1 1,-1-1,1 1,-1-1,0 1,1 0,-1 0,0 0,0-1,0 1,-1 0,1 0,0 0,-1 0,1 2,2 7,0 1,0 0,-1 0,-1-1,0 1,0 0,-1 0,-1 0,0 0,-1 0,0 0,0 0,-2 1,-3 23,10 37,3-54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45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0,'-5'15,"-6"8,-2 7,-2-3,-5-1,2 0,-1 0,-3 1,-1 1,-2-1,-2 1,4 1,1-6,4-1,5-4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8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29,'5'0,"6"0,7 0,4 0,4 0,1 0,3 0,-1 0,0-5,1-1,-2 0,1 1,0 1,-1 2,-5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5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68,'23'-9,"157"-43,-178 51,-1 0,1 1,-1-1,1 0,-1 1,1-1,-1 1,1-1,0 1,-1 0,1-1,0 1,-1 0,1 0,0 1,-1-1,1 0,0 0,-1 1,1-1,-1 1,1-1,0 1,-1 0,0 0,1-1,-1 1,1 0,-1 0,0 0,0 1,1-1,-1 0,0 0,0 1,0-1,-1 1,1-1,0 1,0-1,-1 1,1-1,-1 1,1-1,-1 1,0 0,0-1,0 1,1 0,-2-1,1 1,0 0,0-1,0 1,-1 0,1-1,-1 1,1-1,-1 1,0-1,0 1,0 0,-94 86,51-53,34-27,0 0,0-1,1 1,0 0,0 1,1 0,0 1,1-1,0 1,0 1,1 0,1-1,-4 11,8-19,1 1,0 0,-1-1,1 1,0 0,1 0,-1-1,0 1,1 0,-1-1,1 1,0 0,0-1,0 1,0-1,0 1,1-1,-1 0,1 1,-1-1,1 0,0 0,0 0,0 0,0-1,0 1,1 0,-1-1,0 0,1 1,-1-1,1 0,-1 0,1 0,0-1,-1 1,4 0,102 4,-21-24,-63 15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29,'33'0,"17"-5,4-2,-3 1,-4 1,-6 2,-10 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5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58,'-4'7,"0"0,0 1,1-1,0 1,0 0,1-1,0 1,0 0,1 0,0 1,1-1,-1 0,2 0,0 6,-2 2,-27 280,2-135,2-61,21-93,0-8</inkml:trace>
  <inkml:trace contextRef="#ctx0" brushRef="#br0" timeOffset="387.268">1 30,'10'0,"7"0,6 0,4 0,3 0,0 0,0-5,0-1,-1 0,0 1,0 1,0 2,-1 1,0 1,0 0,0 0,0 0,-4 0</inkml:trace>
  <inkml:trace contextRef="#ctx0" brushRef="#br0" timeOffset="2105.224">85 396,'10'0,"8"0,5-4,4-3,2 1,1 2,1 0,-1 2,-1 1,-5 5,-1 2,-6 1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5,'-17'0,"-1"-2,0 0,0 1,0 2,0 0,0 0,0 2,0 0,0 1,1 1,-1 1,1 0,1 1,-1 1,1 0,1 2,-1 0,-5 5,4 5,1 0,1 0,1 2,1-1,1 2,0 0,2 0,1 1,1 0,1 1,1 0,1 0,1 0,2 1,0-1,1 1,2-1,1 1,3 14,-3-26,0 1,1-1,1-1,0 1,1 0,0-1,1 0,0 0,1-1,1 0,0 0,0-1,2 0,-1 0,1-1,0 0,9 5,-12-11,1-1,-1-1,0 1,1-1,0 0,-1-1,1 0,0 0,0-1,0 0,0 0,-1-1,1 0,0 0,0-1,-1 0,1 0,-1-1,0 0,1 0,-2-1,1 0,0 0,-1-1,1 1,-1-1,-1-1,1 1,-1-1,0 0,0 0,0-1,-1 1,0-1,0 0,-1 0,0 0,0-1,-1 1,0-1,1-7,0 6,-1 0,0 0,0 0,-1-1,0 1,-1 0,0-1,0 1,-1-1,0 1,-1 0,0 0,0 0,-1 0,0 0,-1 0,0 1,0-1,-1 1,0 0,0 1,-1-1,-4-4,6 7,0-1,-1 1,1 0,-1 0,0 0,-1 0,1 1,-1 0,0 0,0 1,0-1,0 1,-1 1,1-1,-1 1,0 0,1 0,-1 1,0 0,0 1,0-1,0 1,0 0,0 1,0 0,0 0,0 0,1 1,-1 0,0 1,1-1,-1 1,1 0,-2 2,-46 68,44-48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262 111,'-26'14,"0"3,1 0,1 1,1 1,1 1,-16 20,29-31,1 1,1 1,-1-1,2 1,0 0,0 1,1 0,0 0,1 0,1 0,0 1,0-1,1 1,1 0,0-1,1 1,0 1,1-7,1 0,0-1,0 1,0-1,1 0,0 0,0 0,1 0,0 0,0-1,0 0,0 0,1 0,0 0,0 0,0-1,1 0,-1 0,1-1,0 0,0 0,0 0,1 0,-1-1,1 0,-1-1,1 1,0-1,-1-1,1 1,0-1,0 0,-1 0,1-1,0 0,0-1,-1 1,1-1,-1 0,0-1,1 1,-1-1,0-1,-1 1,1-1,0 0,-1 0,4-4,7-9,0-1,-2-1,0 0,0 0,-2-2,-1 0,0 0,-2-1,0 0,-1 0,-2-1,0 0,1-17,-4 26,-1 1,0-1,-1 1,-1-1,0 0,-1 1,0-1,-1 1,-3-11,4 19,-1 0,1-1,-1 1,0 0,0 0,-1 0,1 0,-1 0,0 1,-1-1,1 1,-1 0,0 0,0 0,0 0,0 1,-1 0,1 0,-1 0,0 0,0 1,0-1,0 2,-6-3,4 4,0 0,0 1,0 0,0 0,0 1,1-1,-1 1,0 1,1-1,-1 1,1 1,0-1,0 1,0 0,1 0,-1 1,1-1,0 1,0 0,1 1,0-1,-3 4,-12 17</inkml:trace>
  <inkml:trace contextRef="#ctx0" brushRef="#br0" timeOffset="762.437">771 111,'-24'29,"1"1,2 1,1 1,2 1,1 1,1 0,-9 33,-62 226,182-488,120-214,-222 429,0 1,1 0,1 0,1 1,1-1,1 1,1 0,1 0,0-1,2 1,1 0,0-1,3 6,0-13,1-1,0 0,1-1,1 0,0 0,0-1,1 0,0 0,1-1,0 0,1-1,0-1,0 0,1 0,0-1,4 1,-12-6,0 0,0 0,0 0,0 0,1-1,-1 0,0 0,1 0,-1-1,0 0,1 0,-1 0,1 0,-1-1,0 0,1 0,-1-1,0 0,0 1,0-2,0 1,0-1,0 1,-1-1,1 0,-1-1,0 1,0-1,0 0,-1 0,1 0,1-4,8-9,0-1,-2 0,0 0,-2-2,0 1,-1-1,5-16,30-188,-41 197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3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1,'-10'19,"-8"11,-5 6,-4 1,-2-1,-2-2,1-1,1-3,-1-5,1-3,0 0,6-3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12.5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0 200,'365'-1,"-101"-26,66 27,13 29,484-30,-487-27,533 27,389 1,-942-27,35-2,163 0,-311 41,-92 0,0-5,1-4,4-6,29 1,820 2,-673 28,-219-26,0-4,-1-3,26-7,3 2,1 5,83 7,-47 0,269-1,-121 27,-42-46,-175 10,0 2,0 4,45 5,1-1,132-19,-79 4,-30-13,37 8,64-4,-230 19,-7 0,1 0,0 1,-1 0,1 0,0 1,0 0,0 0,0 0,0 1,0 0,0 1,0-1,0 1,0 1,0-1,-1 1,1 1,0-1,-1 1,0 0,1 0,-1 1,-1 0,1 0,3 3,3 13,-2 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14.17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0 118,'57'-16,"0"2,1 3,1 2,21 1,131-19,462 26,-381-26,255 27,-377 27,26-43,-138 9,0 2,1 2,-1 3,2 2,43 0,405-2,-502 0,1 0,-1 0,1 1,-1-1,1 1,-1 1,0-1,1 1,-1 0,0 1,0 0,0 0,2 1,5 7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19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0 401,'226'-63,"86"-77,-189 76,-123 63,1 1,-1 0,1-1,-1 1,1 0,-1-1,1 1,-1 0,1 0,-1-1,1 1,-1 0,1 0,0 0,-1 0,1 0,-1 0,1 0,0 0,-1 0,1 0,-1 0,1 0,0 1,-1-1,1 0,-1 0,1 0,-1 1,1-1,-1 0,1 1,-1-1,1 1,-1-1,1 0,-1 1,0-1,1 1,-1-1,0 1,1-1,-1 1,0-1,0 1,0 0,1-1,-1 1,0-1,0 1,0 0,0-1,0 1,0-1,0 1,0 0,0-1,0 1,-11 45,7-30,-10 46,2 2,4-1,2 1,3 0,3 1,5 27,8 53,-7 138,-6-281,-3 34,4-36,-1 0,0 1,0-1,0 1,0-1,0 1,0-1,-1 1,1-1,0 1,0-1,0 0,0 1,0-1,-1 1,1-1,0 0,0 1,-1-1,1 0,0 1,-1-1,1 0,0 1,-1-1,1 0,0 1,-1-1,1 0,-1 0,1 0,0 0,-1 1,1-1,-1 0,1 0,-1 0,1 0,-1 0,1 0,-1 0,1 0,0 0,-1 0,1 0,-1 0,1-1,-1 1,1 0,0 0,-1 0,1-1,-1 1,1 0,0 0,-1-1,1 1,0 0,-1-1,1 1,0 0,-1-1,1 1,0 0,0-1,0 1,-85-128,73 116,0 0,-1 1,0 0,0 1,-1 1,0 0,-1 1,0 0,0 1,-1 1,0 1,0 0,0 1,-1 0,1 2,-1 0,0 0,0 2,1 0,-1 1,0 1,0 0,1 1,0 1,-4 2,15-5,0 1,0 0,0 0,0 1,0-1,0 1,0 0,1 0,0 1,-1-1,1 1,1 0,-1 0,-3 5,-4 11</inkml:trace>
  <inkml:trace contextRef="#ctx0" brushRef="#br0" timeOffset="262.687">254 740,'34'-10,"20"-8,11 0,9-3,1-2,-2 2,-5 1,-3 3,-4 1,-7 1,-8 5,-7 4,-6 2,-3 2,-12 2,-8 1</inkml:trace>
  <inkml:trace contextRef="#ctx0" brushRef="#br0" timeOffset="512.998">1214 853,'-9'33,"-4"17,5-1,5-4,7-10,3-10</inkml:trace>
  <inkml:trace contextRef="#ctx0" brushRef="#br0" timeOffset="683.57">1271 231,'0'0</inkml:trace>
  <inkml:trace contextRef="#ctx0" brushRef="#br0" timeOffset="981.056">1439 965,'18'-56,"2"2,3 0,2 1,15-21,68-55,-108 128,1 0,-1 0,1 0,-1 0,1 0,-1 0,1 0,0 0,-1 1,1-1,0 0,0 0,0 1,0-1,-1 1,1-1,0 1,0-1,0 1,0-1,0 1,0 0,0 0,0-1,1 1,-1 0,0 0,0 0,0 0,0 0,0 0,0 1,0-1,0 0,0 0,0 1,0-1,0 1,0-1,0 1,0-1,0 1,0 0,-1-1,1 1,0 0,0 0,-1-1,1 1,0 0,-1 0,1 0,-1 0,1 0,-1 0,0 0,6 135,-8-90,1-41,0 1,-1-1,2 1,-1 0,1-1,0 1,0-1,0 1,1 0,0-1,0 1,0-1,1 1,0-1,0 0,0 0,1 0,0 0,-1 0,2 0,-1-1,1 1,-1-1,1 0,0 0,1 0,-1-1,1 0,-1 1,1-2,0 1,0 0,5 1,-5-3,0-1,0 1,0-1,0 1,0-1,0-1,0 1,0-1,-1 0,1 0,0 0,0-1,-1 0,1 0,-1 0,1 0,-1-1,0 1,0-1,0 0,0 0,0-1,-1 1,0-1,1 0,-1 0,0-2,62-128,-48 92,10-27,-17 49</inkml:trace>
  <inkml:trace contextRef="#ctx0" brushRef="#br0" timeOffset="1413.234">2343 514,'-17'12,"0"2,2 0,-1 0,2 2,0 0,1 0,1 2,0-1,1 1,1 1,-5 15,13-31,1 0,0 0,0 0,0 0,1 1,-1-1,1 0,0 1,0-1,0 0,0 1,0-1,1 0,-1 1,1-1,0 0,0 0,1 0,-1 0,0 0,1 0,0 0,0 0,0-1,0 1,0 0,0-1,1 0,-1 0,1 1,-1-1,1-1,0 1,0 0,0-1,0 0,0 1,0-1,1 0,-1-1,0 1,0 0,1-1,-1 0,0 0,4 0,6 0,1 0,-1 0,0-2,1 1,-1-2,0 0,0 0,-1-1,1-1,-1 0,0-1,0 0,-1-1,1 0,-2-1,1 0,-1-1,0 0,-1 0,0-1,4-5,12-14,-1-1,-1-1,-2-1,-1-2,-1 1,-2-2,-1 0,-2-1,-2-1,-1 0,0-12,-9 38,-1 0,0 0,-1 0,0 0,-1 0,0 0,-1 0,0 0,-1 0,0 0,-1 1,0-1,0 1,-1 0,0 0,-1 1,0-1,-1 1,0 1,0-1,-1 1,0 1,-1-1,1 1,-1 1,-1 0,1 0,-10-4,10 7,0 0,0 0,-1 1,1 0,-1 1,1 0,-1 0,0 1,1 0,-1 1,0 0,1 0,-1 1,1 1,0-1,0 1,0 1,0 0,0 0,1 1,-1 0,1 0,1 1,-1 0,1 1,0-1,0 1,1 1,0-1,0 1,-1 4,-2-1,2 1,-1 0,2 1,-1 0,2 0,0 1,0-1,1 1,1 0,1 0,0 0,0 0,1 1,1-1,1 0,0 0,1 1,0-1,1 0,0 0,2-1,-1 1,2-1,3 7,11 10,1-1,1-1,1-1,1-1,2-2,0 0,2-2,0 0,2-2,0-2,1 0,23 8,-16-7,-1-1,2-2,0-1,1-3,1-1,-1-2,2-1,-1-3,28 0,-38-5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43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62,'39'137,"26"76,-65-211,0-1,1 0,-1 0,1 1,-1-1,1 0,-1 0,1 1,0-1,0 0,-1 0,1 0,0 0,0 0,0 0,0 0,0-1,0 1,1 0,-1 0,0-1,0 1,0-1,1 1,-1-1,0 1,1-1,-1 0,0 0,1 0,-1 0,0 0,1 0,-1 0,0 0,1 0,-1-1,0 1,1 0,-1-1,0 1,0-1,0 1,1-1,-1 0,0 0,0 1,0-1,0 0,0 0,0 0,0 0,0 0,-1 0,1-1,0 0,42-107,-37 88,36-181,-18 121,-21 73</inkml:trace>
  <inkml:trace contextRef="#ctx0" brushRef="#br0" timeOffset="428.013">762 6,'-23'0,"1"2,-1 0,1 2,0 1,0 0,0 1,1 2,0 0,0 1,-4 4,22-12,0 0,0 0,0 0,1 0,-1 0,1 1,-1-1,1 1,-1 0,1-1,0 1,-1 0,1 0,0 1,1-1,-1 0,0 1,1-1,-1 1,1 0,0-1,0 1,0 0,0 0,0-1,1 1,-1 0,1 0,0 0,-1 0,2 0,-1 0,0 0,0 0,1 0,0 0,0-1,-1 1,2 0,-1 0,0-1,0 1,1 0,0-1,-1 0,2 2,3 0,0-1,0 0,0 0,1-1,-1 1,1-2,-1 1,1 0,0-1,-1-1,1 1,0-1,5 0,53 8,-64-7,1-1,-1 1,1-1,-1 1,0-1,1 1,-1 0,0-1,0 1,1 0,-1 0,0 0,0 0,0 0,0 0,0 1,0-1,-1 0,1 0,0 1,-1-1,1 0,0 1,-1-1,0 1,1-1,-1 1,0-1,0 1,0-1,0 0,0 1,0-1,0 1,0-1,-1 1,1-1,0 1,-1-1,1 0,-1 1,0-1,1 0,-1 1,0-1,0 0,0 0,0 0,0 0,0 0,-1 1,-56 56,34-39,11-10,1 0,0 1,1 0,0 0,1 1,0 1,0 0,-6 12,15-23,0 0,1 0,-1 1,0-1,1 1,-1-1,1 1,-1-1,1 1,0-1,-1 1,1-1,0 1,0-1,0 1,0-1,1 1,-1-1,0 1,1-1,-1 1,1-1,-1 1,1-1,-1 0,1 1,0-1,0 0,0 1,0-1,0 0,0 0,0 0,0 0,0 0,1 0,-1 0,0-1,1 1,-1 0,0-1,1 1,-1-1,1 1,-1-1,1 0,1 1,76 4,-55-9,0 0,0-2,0-1,-1-1,0 0,8-6,14-5,-20 10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31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1093 1045,'26'138,"-23"289,-3-426,-1 0,1-1,-1 1,1 0,0 0,-1 0,1 0,0-1,0 1,0 0,0 0,0 0,0 0,0 0,0 0,0-1,0 1,0 0,0 0,1 0,-1 0,0 0,1-1,-1 1,1 0,-1 0,0-1,1 1,0 0,-1-1,1 1,-1 0,1-1,0 1,0-1,-1 1,1-1,0 1,0-1,-1 0,1 1,0-1,0 0,0 0,0 0,0 1,-1-1,1 0,0 0,0 0,0 0,0 0,0-1,0 1,-1 0,1 0,0-1,0 1,0 0,0-1,-1 1,1-1,0 1,0-1,-1 1,1-1,-1 1,1-1,0 0,117-192,-108 179,0 1,2 0,-1 0,2 1,0 1,0 0,1 1,0 0,14-6,-26 15,0 0,0 1,0-1,0 1,1-1,-1 1,0 0,0-1,1 1,-1 0,0 1,1-1,-1 0,0 1,0-1,0 1,1 0,-1 0,0 0,0 0,0 0,0 0,0 0,-1 1,1-1,0 1,-1-1,1 1,0 0,-1-1,0 1,1 0,-1 0,0 0,0 0,0 0,-1 0,1 1,0-1,-1 0,1 2,2 96,-23-28,16-51</inkml:trace>
  <inkml:trace contextRef="#ctx0" brushRef="#br0" timeOffset="3290.808">1770 1439,'1'-2,"1"0,-1 1,1-1,-1 0,1 0,0 1,0-1,0 1,0 0,0-1,0 1,0 0,0 0,0 0,1 1,-1-1,0 1,1-1,-1 1,0-1,1 1,-1 0,1 0,1 1,-1-2,281-2,-283 3,0 1,0-1,1 0,-1 0,0 0,0 0,0 1,0-2,1 1,-1 0,0 0,0 0,0 0,0-1,1 1,-1 0,0-1,0 1,0-1,0 0,0 1,0-1,0 0,0 0,0 1,-1-1,1 0,0 0,0 0,-1 0,1 0,0 0,-1 0,1 0,-1 0,0 0,1-1,-1 1,0 0,1 0,-1 0,0 0,0-1,0 1,0 0,0 0,-1 0,1-1,0 1,0 0,-1 0,1 0,-1 0,1 0,-1 0,1 0,-1 0,0 0,1 0,-1 0,0 0,0 0,-1 0,-69-66,70 67,0-1,0 1,0-1,0 1,0 0,0 0,0-1,0 1,0 0,0 0,0 0,0 0,0 0,0 0,0 1,0-1,0 0,0 0,0 1,0-1,0 1,0-1,0 1,0-1,0 1,0-1,0 1,1 0,-1 0,0-1,0 1,1 0,-1 0,1 0,-1 0,1 0,-1 0,1 0,-1 0,1 0,0 0,-1 0,1 0,0 0,0 0,0 0,0 0,-7 55,7-53,-1 21,9 92,-8-115,1 0,0 0,-1 0,1 0,0 0,0 0,0 0,0 0,-1 0,1-1,0 1,0 0,0-1,1 1,-1-1,0 1,0-1,0 1,0-1,0 0,1 0,-1 1,0-1,0 0,0 0,1 0,-1 0,0-1,0 1,0 0,1 0,-1-1,0 1,0-1,0 1,0-1,0 1,0-1,0 0,0 1,0-1,0 0,0 0,0 0,44-40,-44 40,51-59,-41 43</inkml:trace>
  <inkml:trace contextRef="#ctx0" brushRef="#br0" timeOffset="3640.022">2560 1158,'-33'59,"-3"107,31-145,1 0,0 0,2 0,1 1,0-1,3 13,8-23,-4-16</inkml:trace>
  <inkml:trace contextRef="#ctx0" brushRef="#br0" timeOffset="3923.816">2391 1158,'9'0,"9"0,5 0,5 0,1 0,1 0,0 0,0 0,-1 0,0 0,0 0,-1 0,1 0,-1 0,-5 4,-6 3</inkml:trace>
  <inkml:trace contextRef="#ctx0" brushRef="#br0" timeOffset="4167.51">2363 1552,'34'5,"20"2,6-6,2-2,-4-2,-3 0,-5-4,-12-1</inkml:trace>
  <inkml:trace contextRef="#ctx0" brushRef="#br0" timeOffset="9061.016">472 367,'22'63,"-18"-5,-2 0,-3-1,-3 1,-2 0,-12 53,9-54,-55 269,41-164,15-108,8-53,0 0,0 0,0-1,0 1,0 0,0 0,0 0,0-1,1 1,-1 0,0 0,1-1,-1 1,0 0,1 0,-1-1,1 1,-1 0,1-1,-1 1,1-1,0 1,-1-1,1 1,0-1,-1 1,1-1,0 0,0 1,-1-1,1 0,0 0,0 1,0-1,-1 0,1 0,0 0,0 0,0 0,-1 0,1 0,0 0,0-1,0 1,-1 0,1 0,0-1,0 1,-1 0,1-1,0 1,-1-1,1 1,0-1,-1 1,1-1,-1 1,1-1,-1 0,1 1,-1-1,1 0,13-12,-1-1</inkml:trace>
  <inkml:trace contextRef="#ctx0" brushRef="#br0" timeOffset="9404.086">415 424,'38'-13,"27"-10,0 2,1 3,0 3,2 3,45-1,-32 31,-79-17,0 0,0 0,-1 0,1 1,-1-1,1 0,-1 1,1-1,-1 1,0 0,0-1,0 1,0 0,0 0,0-1,0 1,-1 0,1 0,-1 0,1 0,-1 0,0 0,0 0,0 0,0 0,0 0,0 0,-1 0,1 0,0 0,-1 0,0 0,1 0,-1 0,0 0,0-1,0 1,0 0,-1 1,-9 14,0-2</inkml:trace>
  <inkml:trace contextRef="#ctx0" brushRef="#br0" timeOffset="9660.325">444 819,'34'4,"15"3,5-1,-3-1,-4-1,-6-2,-5-1,-9 0</inkml:trace>
  <inkml:trace contextRef="#ctx0" brushRef="#br0" timeOffset="10286.369">2900 283,'68'67,"-31"-34,-1 2,-2 1,-2 2,-1 1,-2 1,12 24,-27-36,0 1,-2 0,-1 1,-1 1,-2 0,-1 0,-2 0,2 26,-5-28,-2 0,-1 1,0-1,-3 0,0-1,-2 1,-1-1,-1 0,-2 0,0-1,-2-1,-1 1,-1-2,-1 0,-2-1,-8 11,-19 19,-1-2,-3-2,-16 10,43-42</inkml:trace>
  <inkml:trace contextRef="#ctx0" brushRef="#br0" timeOffset="10952.841">331 0,'-25'17,"1"1,1 2,1 0,1 1,0 1,2 0,1 2,0 0,2 1,1 1,1 1,1 0,1 0,2 1,0 1,2 0,1 2,-7 51,4 1,3 0,4 0,3 1,4-1,4 0,3-1,6 12,-11-60,1-1,2-1,1 1,2-2,1 1,1-2,2 0,1 0,1-2,1 0,2-1,0-1,2-1,1-1,1-2,1 0,1-1,1-2,0-1,12 5,-15-13</inkml:trace>
  <inkml:trace contextRef="#ctx0" brushRef="#br0" timeOffset="11922.316">3548 1186,'-32'30,"1"1,1 2,2 1,1 1,2 2,2 0,1 2,2 0,-12 35,31-74,1 0,-1 1,1-1,0 0,-1 1,1-1,0 0,-1 1,1-1,0 1,-1-1,1 0,0 1,0-1,-1 1,1-1,0 1,0-1,0 1,0-1,0 1,0-1,0 1,-1-1,2 1,-1-1,0 1,0-1,0 1,0-1,0 1,0-1,0 1,1-1,-1 1,0-1,0 1,1-1,-1 0,0 1,1-1,-1 1,0-1,1 0,-1 1,1-1,-1 0,0 0,1 1,-1-1,1 0,-1 0,1 0,-1 1,1-1,-1 0,1 0,-1 0,1 0,-1 0,1 0,26-21,128-198,4 7,-159 213,0 0,-1 0,1-1,0 1,0 0,0 0,0 0,1 0,-1-1,0 1,0 0,0 0,1 0,-1-1,0 1,1 0,-1 0,1-1,-1 1,1 0,-1 0,1-1,-1 1,1-1,0 1,-1-1,1 1,0-1,-1 1,1-1,0 1,0-1,-1 0,1 0,0 1,0-1,0 0,0 0,-1 0,1 0,0 0,0 0,0 0,0 0,0 0,-1 0,1-1,0 1,0 0,0 0,-1-1,1 1,0-1,0 1,-1-1,1 1,0-1,-1 1,1-1,-1 1,1-1,-1 0,1 1,-1-1,1 0,-1 0,1 1,-1-1,0 0,1 0,8 259,7-156,-62-150,-98-101,125 122,18 17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5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0,'-4'15,"-3"13,1 8,2 2,0 0,2-3,1-1,5-3,2-1,1-1,-2-1,-2 0,0 0,-2-5</inkml:trace>
  <inkml:trace contextRef="#ctx0" brushRef="#br0" timeOffset="215">0 395,'43'5,"24"-4,11-1,-5-1,-8-1,-12-4,-9-1,-7 0,-6 2,-3 1,-1 2,-6 1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03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62 132,'-4'2,"1"0,-1-1,1 1,0 1,0-1,0 0,0 1,0-1,0 1,1 0,-1 0,1 0,0 0,0 0,0 1,0-1,1 1,0-1,-1 1,1 0,0-1,1 1,-1 0,1 0,-1 0,1 2,-4 28,2 1,1-1,2 1,1 0,2-1,2 0,0 0,3 0,0-1,9 17,-12-33,0-1,2-1,-1 1,2-1,0 0,1-1,0 0,4 3,-11-15,0 0,-1 1,1-1,0 0,0 0,0 0,0-1,0 1,1-1,-1 1,0-1,1 0,-1-1,1 1,-1 0,1-1,-1 0,1 0,-1 0,1 0,0-1,-1 1,1-1,-1 0,0 0,1 0,-1-1,0 1,0-1,1 1,-1-1,-1 0,1-1,0 1,0 0,-1-1,1 1,-1-1,0 0,0 0,0 0,0 0,1-2,137-278,-141 282,1 1,0-1,0 0,0 1,0-1,0 0,0 1,0-1,1 0,-1 1,0-1,0 1,0-1,1 0,-1 1,0-1,0 1,1-1,-1 1,1-1,-1 1,0-1,1 1,-1-1,1 1,-1 0,1-1,-1 1,1 0,0-1,-1 1,1 0,-1 0,1-1,0 1,-1 0,1 0,-1 0,1 0,0 0,-1 0,1 0,0 0,-1 0,1 0,-1 0,1 1,0-1,-1 0,1 0,-1 1,1-1,12 36,31 117,-39-143,-1-1,1 0,1 0,-1-1,1 1,1-1,0-1,0 1,0-1,1 0,0-1,0 0,1 0,0-1,0 0,0 0,0-1,1-1,0 1,0-1,3 0,-4-2,0 0,0-1,-1 0,1 0,0-1,0 0,0-1,0 1,-1-2,1 1,-1-1,0-1,0 1,0-2,0 1,0-1,-1 0,0 0,0-1,-1 0,1 0,-1-1,0 0,-1 0,0 0,0 0,0-1,-1 0,0-2,12-36,-3-1,-2 0,-1 0,-3-1,-2 0,-2 0,-2 0,-5-45,3 44,1 45,1-1,-1 0,1-1,-1 1,0-1,-1 1,1-1,-1 1,0-1,-1 1,1 0,-1-1,0 1,0 0,-1 0,1 0,-1 1,0-1,0 1,-1-1,-1 0,0 4,4 3</inkml:trace>
  <inkml:trace contextRef="#ctx0" brushRef="#br0" timeOffset="848.697">1529 245,'255'0,"-114"-26,-83 6,-75 42,3-13</inkml:trace>
  <inkml:trace contextRef="#ctx0" brushRef="#br0" timeOffset="1184.257">1529 499,'29'-5,"14"-1,5 0,-2 1,-3 1,-4 2,-4 1,-4 0,-6-3,-3-3,0 2,0 0,-3 2</inkml:trace>
  <inkml:trace contextRef="#ctx0" brushRef="#br0" timeOffset="4581.533">428 978,'2'-3,"0"1,1-1,-1 0,0 1,1 0,-1-1,1 1,0 0,0 0,0 1,0-1,0 1,0-1,0 1,0 0,1 0,1 0,-1-1,136-35,-138 36,0 0,0 0,0 0,-1 0,1 1,0-1,0 1,0-1,0 1,0 0,0 0,0 0,0 0,0 0,0 0,0 1,0-1,0 1,0-1,-1 1,1 0,0 0,0-1,0 1,-1 1,1-1,-1 0,1 0,-1 0,1 1,-1-1,1 1,-1-1,0 1,0 0,0-1,0 1,0 0,-1 0,1 0,0 0,-1-1,1 1,-1 0,0 0,0 0,1 0,-1 0,-1 0,1 0,0 0,0 0,-1 0,1 0,-1 1,-14 20,-2-2,0 0,-1 0,0-2,-2 0,-11 7,20-16,-77 72,87-81,0 0,1 1,0-1,-1 1,1-1,0 0,0 1,0-1,0 1,0-1,0 1,0-1,0 1,0-1,1 0,-1 1,1-1,-1 1,1-1,-1 0,1 0,0 1,0-1,0 0,-1 0,1 0,0 0,1 0,-1 0,0 0,0 0,0 0,0 0,1-1,-1 1,0-1,1 1,-1-1,2 1,55 14,41-31,-79 10</inkml:trace>
  <inkml:trace contextRef="#ctx0" brushRef="#br0" timeOffset="5370.266">823 1091,'225'0,"-224"0,-1 0,1 0,0 0,0 0,0 0,-1 1,1-1,0-1,0 1,0 0,-1 0,1 0,0 0,0 0,-1-1,1 1,0 0,0-1,-1 1,1-1,0 1,-1 0,1-1,-1 1,1-1,0 0,-1 1,1-1,-1 0,0 1,1-1,-1 0,1 1,-1-1,0 0,0 0,1 1,-1-1,0 0,0 0,0 0,0 1,0-1,0 0,0 0,0 0,0 1,0-1,-1 0,1 0,0 1,0-1,-1 0,1 0,0 1,-1-1,1 0,-1 1,1-1,-1 1,1-1,-39-40,36 38,-62-40,64 42,0 0,-1 1,1-1,-1 1,1-1,-1 1,1 0,-1-1,1 1,-1 0,1 0,-1 0,1 0,-1 1,1-1,-1 0,1 1,-1-1,1 0,-1 1,1 0,0-1,-1 1,1 0,0 0,0 0,-1 0,1 0,0 0,0 0,0 0,0 0,0 1,1-1,-1 0,0 0,0 1,1-1,-1 1,1-1,-1 1,1-1,0 1,0-1,-1 1,1-1,0 1,-1 11,-1 0,2-1,0 1,0 0,1 0,1 0,0-1,1 1,0-1,1 1,0-1,1 0,1-1,4 8,16 67,-26-86,0 1,0-1,0 0,0 1,0-1,1 1,-1-1,0 0,0 1,0-1,1 0,-1 1,0-1,0 0,1 1,-1-1,0 0,1 0,-1 1,0-1,1 0,-1 0,1 0,-1 0,0 1,1-1,-1 0,1 0,-1 0,0 0,1 0,-1 0,1 0,-1 0,0 0,1 0,-1 0,1 0,-1-1,0 1,1 0,-1 0,1 0,-1 0,0-1,1 1,-1 0,0 0,1-1,-1 1,0 0,0 0,1-1,-1 1,0 0,0-1,1 1,-1-1,0 1,0 0,0-1,0 1,19-34,-11 18,35-61,-35 61</inkml:trace>
  <inkml:trace contextRef="#ctx0" brushRef="#br0" timeOffset="5897.95">1219 923,'5'-5,"0"0,1 0,0 1,0 0,0 0,0 0,0 1,1 0,0 0,-1 1,1 0,0 0,0 1,0-1,1 2,-1-1,0 1,0 0,1 0,-6 1,0-1,0 1,0-1,0 1,0 0,0 0,0 0,0 0,0 0,0 1,-1-1,1 1,-1-1,1 1,-1-1,1 1,-1 0,0 0,0-1,1 1,-2 0,1 0,0 0,0 0,-1 0,1 1,-1-1,1 0,-1 0,0 0,0 0,0 1,0-1,0 0,-1 0,1 0,-1 0,1 0,-1 1,0-1,0 1,-41 83,41-85,0 0,0 0,0 0,0 0,0 0,0 0,0 0,0 0,1 1,-1-1,0 0,1 0,-1 1,1-1,-1 1,1-1,0 0,0 1,-1-1,1 1,0-1,0 0,1 1,-1-1,0 1,0-1,1 1,-1-1,0 0,1 1,0-1,-1 0,1 1,0-1,-1 0,1 0,0 0,0 0,0 0,0 0,0 0,0 0,1 0,-1 0,0-1,0 1,1 0,-1-1,0 1,1-1,-1 1,0-1,1 0,-1 1,1-1,84 41,-83-39,-1 0,0 0,0 0,0 0,0 1,0-1,-1 1,1-1,-1 1,1 0,-1-1,0 1,0 0,0 0,-1 0,1 0,-1 0,1 0,-1 0,0 0,0 0,-1 0,1-1,0 1,-1 0,0 0,0 0,0 0,0 0,0-1,0 2,-5 2,0 1,0-1,0 0,0 0,-1-1,0 0,0 0,-1 0,1-1,-1 0,0-1,0 0,0 0,-1-1,1 1,-1-2,1 0,-1 0,0 0,1-1,-1 0,0-1,1 0,-1 0,1-1,-1 0,0 0,-16-5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12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30,'24'0,"12"0,1-5,-2-2,-1 1,-3 1,-1 2,0 0,-7 2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12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1,'-17'171,"7"2,9 56,-27-9,10-154,13-47</inkml:trace>
  <inkml:trace contextRef="#ctx0" brushRef="#br0" timeOffset="345.517">404 227,'-372'316,"370"-315,1-1,0 1,-1-1,1 0,0 0,0 0,-1 1,1-1,0 0,0 1,0-1,0 1,0 0,-1-1,1 1,0 0,0 0,1-1,-1 1,0 0,0 0,0 0,1 0,-1 0,0 0,1 1,-1-1,1 0,-1 0,1 0,-1 0,1 1,0-1,0 0,0 0,0 1,0-1,0 0,0 0,0 1,0-1,0 0,1 0,-1 1,1-1,-1 0,1 0,-1 0,1 0,0 0,-1 0,1 0,0 0,0 1,136 18,-124-17,0 0,-1 1,1 1,-1 0,0 1,0 0,-1 1,0 0,0 1,-1 0,1 0,4 7,-1-1,-1-3</inkml:trace>
  <inkml:trace contextRef="#ctx0" brushRef="#br0" timeOffset="718.668">460 650,'192'-27,"-190"27,0-1,0 1,0 0,0 0,0 0,0 1,0-1,0 0,0 1,0-1,0 1,0 0,0 0,0 0,0 0,0 0,-1 0,1 0,0 0,-1 1,1-1,-1 1,0-1,1 1,-1-1,0 1,0 0,0 0,0 0,0 0,0-1,-1 1,1 0,-1 0,1 0,-1 1,0-1,0 0,1 0,-2 0,1 0,0 0,0 0,-1 0,1 0,-1 0,1 0,-1 0,0 0,0 0,0 0,0-1,0 1,-42 54,-5 17,47-71,1-1,0 1,0 0,0 0,0 0,0 0,1-1,-1 1,1 0,-1 0,1-1,-1 1,1 0,0-1,0 1,0-1,0 1,0-1,0 1,0-1,0 1,1-1,-1 0,1 0,-1 0,1 0,-1 0,1 0,-1 0,1-1,0 1,-1 0,1-1,0 1,0-1,0 0,-1 0,2 1,78 3,-72-4,20-1,-3 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11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1,'-4'19,"0"1,2 0,0 0,1 0,1 0,1 0,1 0,3 17,-3-19,9 69,-2-29,-3 0,-2 1,-3-1,-5 47,2-73,-2 0,-2 0,-1-1,-1 0,-1 0,-2-1,-1 0,-1-1,-6 8,11-28,2-4</inkml:trace>
  <inkml:trace contextRef="#ctx0" brushRef="#br0" timeOffset="386.47">449 199,'-300'226,"222"-148,78-76,0 0,0 0,0 1,0-1,1 0,-1 0,1 0,-1 1,1-1,0 0,-1 0,1 0,0 0,1 0,-1 0,0-1,0 1,1 0,-1-1,1 1,0-1,-1 1,1-1,0 0,0 1,0-1,0 0,0 0,0-1,0 1,0 0,0-1,0 1,1-1,-1 0,0 1,1-1,6 4,7 1,-2 1,1 1,-1 0,0 1,0 1,-1 0,0 1,0 1,-2-1,1 2,-1 0,-1 0,0 1,-1 0,0 1,-1 0,0 0,3 12,-8 15,-7-25</inkml:trace>
  <inkml:trace contextRef="#ctx0" brushRef="#br0" timeOffset="935.706">533 678,'10'-5,"1"1,-1 0,1 1,0 0,0 0,0 1,0 1,0 0,1 0,-1 1,0 1,0 0,8 1,-17-1,0-1,-1 1,1 0,0-1,0 1,-1 0,1 0,-1 0,1 0,-1 0,1 0,-1 1,0-1,1 0,-1 1,0-1,0 1,0-1,0 1,0 0,-1-1,1 1,0 0,-1 0,1-1,-1 1,0 0,0 0,1 0,-1 0,0-1,-1 1,1 0,0 0,0 0,-1 0,1-1,-1 1,-32 67,29-62,3-5,0 1,0-1,0 0,0 1,0 0,1-1,-1 1,1-1,0 1,0-1,0 1,0 0,0-1,0 1,1 0,-1-1,1 1,0-1,0 1,0-1,0 0,0 1,0-1,1 0,-1 0,1 0,0 0,-1 0,1 0,0 0,0 0,0-1,0 1,1-1,0 1,31 40,-32-37,-1-1,0 0,0 1,0-1,-1 1,1-1,-1 1,0-1,-1 1,1-1,-1 1,0-1,0 1,0-1,0 0,-1 0,0 0,0 1,0-2,0 1,-1 0,1 0,-1-1,0 1,0-1,-1 0,1 0,-3 1,-2 4,0-1,-1-1,0 0,-1 0,0-1,1 0,-2 0,1-1,0-1,-1 0,-4 1,-25-11,28-3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0:32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59,'0'4,"0"8,0 5,0 5,0 4,0 1,0 2,0 1,0-1,0 1,0-1,0-1,-4 1,-3-1,1 0,2 0,0-4</inkml:trace>
  <inkml:trace contextRef="#ctx0" brushRef="#br0" timeOffset="398.723">28 86,'5'0,"2"-4,4-3,5-3,5-2,3-2,3 0,1 4,1 2,0 4,0 1,-5 7,-6 7,-7 2</inkml:trace>
  <inkml:trace contextRef="#ctx0" brushRef="#br0" timeOffset="733.816">1 313,'14'0,"10"0,5 0,-2-5,0-1,-1 0,0 1,1 1,0 2,-4 1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1:17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0 361,'1'482,"27"-45,-22-343,-5-93,0 0,0 0,0 0,1 0,-1 0,0-1,1 1,-1 0,1-1,-1 1,0-1,1 0,-1 1,1-1,-1 0,1 0,-1 0,1 0,-1 0,1-1,-1 1,1 0,-1-1,1 1,-1-1,1 1,-1-1,0 1,1-1,-1 0,0 0,0 0,0 0,0 0,1 0,-1 0,-1 0,1 0,0-1,0 1,0 0,-1-1,1 1,0 0,-1-1,1 1,-1-1,0 0,173-218,-43 98,-129 121,0-1,0 1,0 0,0 0,0 0,0 1,0-1,1 0,-1 0,0 1,1-1,-1 0,0 1,1-1,-1 1,0 0,1 0,-1-1,1 1,-1 0,1 0,-1 0,0 0,1 1,-1-1,1 0,-1 0,0 1,1-1,-1 1,0 0,1-1,-1 1,0 0,0 0,0-1,1 1,-1 0,0 0,0 0,0 1,-1-1,1 0,0 0,0 0,-1 1,1-1,0 0,-1 1,1-1,-1 0,0 1,0-1,1 1,-1-1,0 1,1 18,0 0,-1-1,-1 1,-1 0,-1-1,-1 1,-2 4,-11 102,17-124,0 0,0 0,0 0,1 0,-1 0,0 0,1 0,-1 0,1 0,0 0,0 0,0 0,0 0,0 0,0-1,0 1,0 0,1-1,-1 1,1-1,-1 1,1-1,0 0,-1 0,1 1,0-1,0 0,0-1,0 1,0 0,0-1,0 1,0-1,0 1,0-1,0 0,0 0,0 0,0 0,1 0,-1-1,0 1,0-1,0 1,0-1,0 0,0 1,0-1,-1 0,1 0,0-1,1 0,21-9</inkml:trace>
  <inkml:trace contextRef="#ctx0" brushRef="#br0" timeOffset="1034.155">733 1264,'16'-7,"-2"-1,1-1,-1 0,0-1,-1 0,0-1,0 0,-1-1,-1-1,0 0,-1 0,-1-1,0-1,0 1,2-8,-10 19,0 0,-1 0,1 0,-1 0,1 0,-1-1,0 1,0 0,-1 0,1 0,-1 0,1 0,-1 0,0 0,0 0,0 0,0 0,-1 1,1-1,-1 0,0 1,0-1,0 1,0 0,0-1,0 1,-1 0,1 0,0 1,-1-1,0 0,0 1,1 0,-1-1,0 1,0 0,0 1,0-1,0 0,0 1,0 0,0-1,0 1,-1 1,1-1,0 0,0 1,0-1,0 1,0 0,0 0,0 0,1 1,-3 0,-6 4,2 0,-1 1,0 0,1 1,1 0,-1 0,1 1,1 0,0 0,0 1,0 0,2 0,-1 0,1 1,0 0,1 0,1 0,0 0,-1 8,3-13,1 1,-1 0,1-1,1 1,-1 0,1-1,1 1,-1-1,1 1,0-1,0 0,1 0,0 0,0 0,0 0,1 0,0-1,0 0,0 0,1 0,0 0,0-1,0 0,0 0,1 0,-1 0,1-1,0 0,0 0,0-1,0 1,1-2,-1 1,1-1,-1 1,1-2,0 1,-1-1,1 0,0 0,-1-1,1 0,-1 0,4-1,21-6,0-2,0 0,-1-2,-1-2,0 0,-1-2,0-1,13-12,-14 11,-1-1,-1-1,-1-2,-1 0,0-1,-2-1,4-8,-5-20,-20 51,0 0,0 0,0 0,0 0,-1 0,1-1,0 1,-1 0,1 0,-1 0,1 0,-1 0,1 0,-1 0,0 1,1-1,-1 0,0 0,0 0,0 1,1-1,-1 0,0 1,0-1,0 1,0-1,0 1,0-1,0 1,-1 0,1-1,0 1,0 0,0 0,0 0,0 0,0 0,0 0,-1 0,1 0,0 0,0 1,0-1,0 0,0 1,0-1,-1 1,-13 4,-1 0,1 0,0 2,0 0,0 0,1 2,0 0,1 0,0 1,1 1,0 0,0 1,1 0,1 1,0 0,0 0,2 1,-1 1,7-12,1-1,-1 1,1 0,-1 0,1 0,0 0,0 0,0 0,0 0,1 0,-1 0,1 0,0 0,0 1,0-1,0 0,1 0,-1 0,1 0,0 0,0 0,0 0,0 0,0 0,1 0,-1 0,1 0,0-1,0 1,0-1,0 0,0 1,0-1,1 0,-1 0,1 0,0-1,-1 1,1 0,0-1,0 0,0 0,0 0,0 0,0 0,0-1,0 1,0-1,1 0,15 1,1-1,-1-1,0-1,0-1,0 0,0-2,-1 0,1-1,-1 0,-1-2,1 0,-1-1,-1-1,0-1,0 0,-1-1,0 0,-1-1,1-3,116-81,-131 96,1 0,0 0,-1 0,1 0,0 0,0 1,0-1,0 0,0 0,0 1,0-1,0 1,0-1,0 1,1 0,-1-1,0 1,0 0,0 0,0-1,1 1,-1 0,0 0,0 1,0-1,1 0,-1 0,0 0,0 1,0-1,0 1,0-1,0 1,0-1,0 1,0 0,0-1,0 1,0 0,0 0,0 0,0-1,-1 1,1 0,0 0,-1 0,1 0,-1 1,1-1,-1 0,1 0,-1 0,0 0,1 0,-1 1,0 24,-1-22,0 0,1 0,-1 0,1 0,0-1,0 1,1 0,-1 0,1 0,0 0,0 0,0 0,0-1,1 1,-1 0,1-1,0 1,0-1,1 0,-1 0,1 1,-1-2,1 1,0 0,0 0,0-1,0 0,3 2,4-2,1 0,0-1,0 0,0 0,-1-2,1 1,0-1,0 0,-1-1,1-1,-1 0,1 0,-1-1,0 0,0 0,-1-1,1-1,-1 0,0 0,-1-1,1 0,-1 0,-1-1,1 0,1-4,0 3,-1 0,0-1,-1 1,0-2,0 1,-1-1,-1 0,0-1,0 1,-1-1,-1 0,2-11,-4 21,-1 0,1 0,-1 0,0 1,0-1,0 0,0 0,0 0,0 0,-1 1,1-1,-1 0,1 0,-1 1,1-1,-1 0,0 1,0-1,0 1,0-1,0 1,0-1,-1 1,1 0,0-1,-1 1,1 0,-1 0,1 0,-1 0,1 0,-1 0,0 1,1-1,-1 1,0-1,0 1,0-1,1 1,-1 0,0 0,0 0,0 0,0 0,0 0,-79 30,72-22,1 0,0 0,0 1,1 0,0 1,1-1,0 1,0 1,1-1,0 1,1 0,0 0,1 0,1 0,-1 1,2-1,-1 10,1-13,1 0,0-1,0 1,1 0,0-1,0 1,1 0,0-1,1 0,-1 1,1-1,1 0,-1-1,1 1,0 0,1-1,0 0,0 0,0 0,0-1,1 0,0 0,0 0,1-1,-1 0,7 3,2-1,0-1,0 0,1-1,-1-1,1-1,0 0,0-1,0-1,-1 0,1-1,0-1,0 0,-1-1,1-1,-1-1,0 0,0 0,-1-2,1 0,-1 0,8-7,12-14,-1-2,-2-1,-1-1,-2-1,0-2,-3-1,-1-1,-2-1,-1 0,-2-2,-2-1,-2 0,9-38,-8 26,-4-1,-1-1,-3 1,-2-2,-3 1,-2-1,-4-26,1 62,0 1,-1 0,-1 0,-1 0,-1 0,0 1,-5-8,9 21,0 1,0-1,-1 1,1 0,-1 0,0 0,0 0,-1 0,1 1,-1-1,0 1,0 0,0 0,0 1,0-1,-1 1,1 0,-1 0,0 0,1 0,-1 1,0 0,0 0,0 1,0-1,0 1,0 0,0 0,0 0,-3 2,-8 3,1 1,-1 1,2 0,-1 1,1 1,0 0,1 1,0 1,1 0,0 0,1 1,0 1,1-1,0 2,1 0,-4 8,-6 12,3 1,0 0,3 1,1 0,1 1,2 1,2-1,1 1,2 0,2 1,2-1,1 1,2-1,1 0,2 0,2 0,1-1,2 0,2-1,1-1,2 1,10 14,-7-18,2-1,1-1,1-1,2-1,1-2,1 0,1-2,1 0,1-2,1-2,30 15,-28-18,0-1,2-2,0-1,0-2,3-1,-8-4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1:14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3951 1181,'15'100,"-5"0,-4 1,-7 87,0-109,1-77,-1-2,1 1,-1 0,1 0,-1 0,1 1,-1-1,1 0,-1 0,1 0,0 0,0 0,-1 0,1 1,0-1,0 0,0 0,0 0,1 0,-1 1,0-1,0 0,1 0,-1 0,1 0,-1 0,1 0,-1 0,1 0,-1 0,1 0,0 0,0 0,0 0,-1-1,1 1,0 0,0 0,0-1,0 1,0-1,0 1,0-1,0 1,1-1,-1 0,0 1,0-1,0 0,0 0,1 0,-1 0,0 0,0 0,0 0,0 0,0-1,1 1,109-127,-97 110,2 0,0 1,1 1,1 0,0 1,1 1,0 1,5-1,-23 12,1 0,-1 0,1 0,0 0,-1 1,1-1,0 0,0 1,-1-1,1 1,0 0,0 0,0 0,0 0,0 0,-1 0,1 0,0 0,0 1,0-1,-1 1,1-1,0 1,0 0,-1 0,1 0,-1 0,1 0,0 0,-1 0,0 0,1 1,-1-1,0 0,0 1,0-1,0 1,0 0,0-1,0 1,0 0,-1-1,1 1,-1 0,1 0,-1 0,0-1,1 1,-1 0,0 0,0 1,-4 140,5-100,6-31</inkml:trace>
  <inkml:trace contextRef="#ctx0" brushRef="#br0" timeOffset="352.983">4827 1491,'-84'54,"60"-40,0 1,1 0,1 2,0 1,1 0,1 1,1 2,-10 14,27-34,0 0,1 1,-1-1,1 1,-1-1,1 1,0 0,0 0,0-1,0 1,0 0,0 0,0 0,1 0,-1 0,1 0,-1 0,1 0,0 0,0 1,0-1,0 0,0 0,0 0,1 0,-1 0,1 0,-1 0,1 0,0 0,0 0,0 0,0 0,0-1,0 1,0 0,1-1,-1 1,1-1,-1 1,1-1,-1 0,1 1,0-1,0 0,0 0,-1 0,1 0,0-1,0 1,0-1,0 1,1-1,-1 1,1-1,12-2,0 0,-1-1,1 0,-1-1,0-1,0 0,0-1,-1-1,0 0,0 0,-1-2,0 1,0-2,-1 1,0-2,0 1,3-7,-8 11,-6 4,1 0,0-1,1 1,-1 0,0 0,0 0,1 1,-1-1,1 0,0 0,-1 1,1-1,0 1,0 0,0-1,0 1,0 0,0 0,0 0,1 1,-1-1,0 0,0 1,1-1,-1 1,0 0,1 0,-1 0,1 0,-1 0,0 1,0-1,1 1,-1-1,0 1,2 0,5 16,0 2</inkml:trace>
  <inkml:trace contextRef="#ctx0" brushRef="#br0" timeOffset="774.981">5137 1774,'11'-32,"-2"2,0 1,3 1,0 0,2 1,8-13,-21 39,-1-1,0 1,0 0,0 0,1 0,-1 0,0 0,1 0,-1 0,1 0,-1 0,1 0,-1 0,1 0,0 0,0 1,-1-1,1 0,0 0,0 1,0-1,0 0,0 1,0-1,0 1,0-1,0 1,0 0,0-1,0 1,0 0,0 0,0 0,1 0,-1 0,0 0,0 0,0 0,0 0,0 1,0-1,0 0,0 1,0-1,0 0,0 1,0 0,0-1,0 1,0-1,0 1,0 0,0 0,-1 0,1-1,0 1,-1 0,1 0,0 0,3 27,-4-26,-1 0,1 0,-1 1,1-1,0 0,0 0,0 0,0 1,0-1,0 0,1 0,-1 0,1 1,0-1,-1 0,1 0,0 0,0 0,0 0,0 0,1-1,-1 1,1 0,-1-1,1 1,-1 0,1-1,0 0,0 1,0-1,-1 0,1 0,0 0,1 0,-1-1,0 1,0 0,0-1,0 0,0 1,1-1,-1 0,1 0,12-7,-1 0,0-1,0-1,-1 0,-1-1,1 0,10-12,-19 18,-3 4,0-1,0 1,0-1,0 1,0-1,0 1,0 0,0 0,0-1,0 1,0 0,0 0,0 0,0 0,0 0,0 0,0 1,0-1,0 0,0 0,0 1,0-1,0 1,0-1,0 1,0-1,0 1,-1-1,1 1,0 0,0-1,-1 1,1 0,0 0,-1 0,1 0,-1-1,1 1,-1 0,1 0,-1 0,0 0,1 0,-1 0,0 0,0 0,0 0,0 0,0 0,0 0,0 1,0-1,0 0,0 0,0 0,-1 0,1 0,-1 0,1-1,0 1,-1 1,6 21,20 9,-10-21</inkml:trace>
  <inkml:trace contextRef="#ctx0" brushRef="#br0" timeOffset="1432.189">5589 1774,'99'-196,"-54"112,-28 140,-14-55,1 1,0 0,0-1,0 1,0-1,1 0,-1-1,0 1,0-1,0 0,1 0,-1 0,0 0,0-1,1 0,-1 0,0 0,0 0,0-1,0 1,0-1,0 0,1-2,25-6,-28 10,0 0,0-1,0 1,0 0,0 0,0 1,0-1,0 0,0 1,0-1,0 1,0-1,0 1,0 0,-1 0,1 0,0 0,0 0,-1 0,1 0,-1 1,1-1,-1 1,0-1,1 1,-1-1,0 1,0 0,0 0,0-1,0 1,0 2,0-3,8 14</inkml:trace>
  <inkml:trace contextRef="#ctx0" brushRef="#br0" timeOffset="2037.915">6096 1575,'23'-10,"-1"-1,0-1,-1-1,-1 0,0-2,0-1,-2 0,7-9,-23 25,-1-1,0 1,0-1,0 1,0-1,0 0,0 1,0-1,0 0,0 0,0 0,0 0,0 0,-1 0,1 0,0 0,-1 0,1 0,-1 0,1 0,-1 0,1-1,-1 1,0 0,0 0,1-1,-1 1,0 0,0 0,0-1,-1 1,1 0,0 0,0-1,-1 1,1 0,0 0,-1 0,0 0,1-1,-1 1,1 0,-1 0,0 0,0 0,0 0,0 1,1-1,-1 0,0 0,-1 1,1-1,0 0,0 1,0-1,0 1,0-1,-1 1,1 0,0-1,0 1,0 0,-1 0,1 0,0 0,-2 0,-10 5,0 0,0 2,0-1,1 1,0 1,1 0,-1 1,2 0,-1 1,1 0,1 0,-1 1,2 0,0 1,0 0,1 0,-2 6,5-14,1-1,0 1,0 0,0 0,0 0,1 0,-1 0,1 1,0-1,1 1,-1 0,1-1,0 1,0 0,0 0,0-1,1 1,0 0,0 0,1 0,-1 0,1 0,0-1,0 1,0 0,1-1,0 1,0-1,0 1,0-1,1 0,0 0,0 0,0 0,0 0,0-1,1 1,2 1,2-1,-1-1,1 0,-1-1,1 1,0-2,0 1,0-1,1 0,-1 0,0-1,0-1,0 1,0-1,1 0,-1-1,0 0,6-3,129-58,-140 61,30-18,0-2,-2-2,0 0,-2-2,-1-2,-1 0,-2-2,0 0,-2-2,-2-1,-1 0,2-8,-2-17,-20 57,1-1,-1 1,0 0,0 0,0-1,0 1,0 0,-1 0,1 0,0-1,0 1,-1 0,1 0,-1 0,1-1,-1 1,0 0,1 0,-1 0,0 0,0 0,1 0,-1 1,0-1,0 0,0 0,0 1,0-1,0 0,-1 1,1-1,0 1,0-1,0 1,0 0,-1-1,1 1,0 0,0 0,-1 0,1 0,0 0,0 0,-1 0,1 1,-1-1,-8 2,0 0,0 0,0 1,0 1,0 0,1 0,0 1,0 0,0 0,0 1,1 0,0 1,0 0,1 0,-1 0,-3 7,9-11,1 0,-1-1,1 1,0 0,0 0,0-1,0 1,0 0,1 0,-1 0,1 0,0 0,0 0,0 0,0 0,1 0,-1 0,1 0,0 0,-1 0,1-1,1 1,-1 0,0 0,1-1,-1 1,1-1,0 1,0-1,0 0,0 0,0 0,0 0,1 0,-1 0,1-1,-1 1,1-1,0 1,-1-1,1 0,0 0,0-1,0 1,0 0,0-1,0 0,0 0,2 0,32 5,-32-6,0 0,-1 0,1 1,0 0,0 0,0 1,0-1,-1 1,1 0,0 0,-1 0,1 1,0 0,-1 0,0 0,1 0,-1 1,0-1,0 1,-1 0,1 0,-1 1,1-1,-1 1,0 0,0-1,0 1,-1 1,0-1,1 0,-2 1,1-1,1 4,-27 93,14-78,3-3</inkml:trace>
  <inkml:trace contextRef="#ctx0" brushRef="#br0" timeOffset="-1328.941">1919 1830,'305'-113,"-151"54,3 7,130-26,-260 74,-27 4,1 0,-1 0,0 0,1 0,-1 0,0 0,1 0,-1 1,0-1,1 0,-1 0,0 0,0 0,1 0,-1 1,0-1,1 0,-1 0,0 0,0 1,0-1,1 0,-1 0,0 1,0-1,0 0,1 1,-1-1,0 0,0 1,0-1,0 0,0 1,0-1,0 0,0 1,0-1,0 0,0 1,0-1,0 0,0 1,0-1,0 0,0 0,0 1,-1-1,1 0,0 1,0-1,0 0,0 0,-1 1,1-1,0 0,0 0,-1 1,1-1,0 0,0 0,-1 0,1 1,0-1,-1 0,1 0,0 0,-1 0,1 0,0 0,-1 0,-220 234,217-229,-45 64,48-67,1-1,-1 1,0-1,0 1,1 0,-1-1,0 1,1 0,0-1,-1 1,1 0,0-1,0 1,0 0,0 0,0-1,1 1,-1 0,0 0,1-1,-1 1,1 0,0-1,-1 1,1-1,0 1,0-1,0 1,0-1,0 0,0 1,1-1,-1 0,0 0,1 0,-1 0,1 0,-1 0,1 0,-1 0,1-1,0 1,0 0,16 2,0 0,0-1,0-1,0-1,0 0,0-1,-1-1,1-1,17-4,300-86,-189 48,16-3,-147 44</inkml:trace>
  <inkml:trace contextRef="#ctx0" brushRef="#br0" timeOffset="-652.037">1919 1801,'142'-305,"-104"243,-37 62,1 0,-1 0,1 0,-1 0,1 0,-1 0,0 0,1 1,-1-1,1 1,-1-1,0 1,1-1,-1 1,0 0,0 0,0-1,1 1,-1 0,0 0,0 0,0 0,0 1,-1-1,1 0,0 0,0 0,-1 1,1-1,-1 0,1 1,-1-1,1 0,-1 1,0-1,0 1,0 0,76 304,-39-133,-36-172,0 1,0-1,0 1,-1-1,1 1,0-1,-1 1,1 0,-1-1,0 1,1 0,-1-1,0 1,0 0,0-1,0 1,0 0,-1 0,1-1,0 1,-1 0,0-1,1 1,-1-1,0 1,1-1,-1 1,0-1,0 1,0-1,0 0,-1 0,1 1,0-1,-1 0,1 0,0 0,-1 0,1-1,-1 1,1 0,-1-1,0 1,1-1,-2 1,-7-6,-1 0,1 0,0-1,0-1,0 0,1 0,0-1,1 0,0 0,0-1,0 0,1-1,1 1,-3-5,-59-91,57 86</inkml:trace>
  <inkml:trace contextRef="#ctx0" brushRef="#br0" timeOffset="-4133.621">678 1350,'1'-7,"3"24,7 46,-3 0,-2 1,-3 54,4 49,9 171,-15 19,-2-176,-16-100,12-75</inkml:trace>
  <inkml:trace contextRef="#ctx0" brushRef="#br0" timeOffset="-2531.03">678 1321,'139'-11,"121"-37,-66 21,-170 22,-22 4,0 0,-1 0,1 1,0-1,0 0,0 1,0-1,-1 1,1 0,0 0,0 0,0 0,0 0,0 0,0 0,0 0,0 1,-1-1,1 1,0 0,0-1,0 1,-1 0,1 0,-1 0,1 0,0 0,-1 1,0-1,1 0,-1 1,0-1,0 1,1 0,5 14,-2 0,0 0,-1 0,0 1,-1-1,-1 1,-1 0,0 0,-1 0,-1 4,5 75,12 101,-10 181,-6-328,2-11,3 0,1 0,2 0,1-1,2 0,9 18,-15-41,45 174,-50-189,0 1,1-1,-1 0,0 1,0-1,0 0,1 1,-1-1,0 0,0 1,0-1,0 1,0-1,0 0,0 1,0-1,0 1,0-1,0 0,0 1,0-1,0 1,0-1,0 0,0 1,0-1,0 0,-1 1,1-1,0 0,0 1,0-1,-1 0,1 1,0-1,-1 0,1 1,0-1,0 0,-1 0,1 1,0-1,-1 0,1 0,-1 0,1 0,0 0,-1 1,1-1,-1 0,1 0,0 0,-1 0,1 0,-1 0,1 0,0 0,-1 0,1-1,-1 1,1 0,-32-13,18 7,-20-2,0 2,0 0,0 3,0 1,-1 1,1 2,-4 2,-42-1,-134 10,142-9,54-7</inkml:trace>
  <inkml:trace contextRef="#ctx0" brushRef="#br0" timeOffset="10121.072">904 2902,'-26'138,"23"-101,2 0,1 1,2-1,2 0,8 36,11 181,-7-125,-48-155,12 6,0 1,0 1,-2 1,0 1,-1 1,0 1,-2 1,1 1,-1 1,-1 1,0 2,-5-1,25 7,2 2,1-1,-1 0,1 0,-1 0,1-1,0 1,-1-1,1 0,0 0,0 0,0 0,0 0,0-1,1 1,-1-1,1 0,-1-1,4 1,0 1,1 1,-1-1,1 0,0 0,0 0,-1 1,1-1,0 1,0 0,1-1,-1 1,0 0,0 0,1 0,-1 1,0-1,1 1,-1-1,1 1,-1 0,0-1,1 1,-1 1,3-1,-3 0,149-13,-65 3,-1 5,76 4,-101 1,-8 7,-51-6,0-1,0 1,0-1,-1 1,1-1,0 1,0-1,-1 1,1 0,0-1,-1 1,1 0,0 0,-1 0,1-1,-1 1,0 0,1 0,-1 0,0 0,1 0,-1 0,0 0,0 0,0 0,0-1,0 1,0 0,0 0,0 0,0 0,0 0,-1 0,1 0,0 0,-1 0,1 0,0 0,-1-1,1 1,-1 0,0 0,1 0,-1-1,0 1,1 0,-1-1,0 1,1-1,-1 1,-1 0,-171 139,62-41,89-78</inkml:trace>
  <inkml:trace contextRef="#ctx0" brushRef="#br0" timeOffset="12536.411">0 4511,'3'-38,"2"0,1 1,2 0,1 0,2 1,2 0,1 1,1 1,3 0,2-2,-16 29,-3 3,1-1,0 1,1 0,-1-1,1 1,-1 0,1 1,1-1,-1 0,0 1,1 0,0 0,0 0,0 0,3-1,-6 5,1 1,0-1,0 1,0 0,-1-1,1 1,-1 0,1 0,-1 0,0 0,0 0,0 1,0-1,0 0,0 0,0 1,-1-1,0 0,1 1,-1-1,0 1,0-1,0 0,0 1,-1-1,1 3,0-2,0 40,-1-32,1 0,0 0,1 0,0 1,0-1,1 0,1-1,0 1,0 0,5 7,-8-17,1 0,0 1,-1-1,1 0,0-1,0 1,0 0,0 0,0 0,0 0,0-1,0 1,0-1,1 1,-1-1,0 1,0-1,1 1,-1-1,0 0,0 0,1 0,-1 0,0 0,0 0,1 0,-1 0,0 0,1-1,-1 1,0 0,0-1,0 1,1-1,-1 1,0-1,0 0,0 0,0 1,0-1,0 0,0 0,0 0,45-45,-40 39,161-211,-167 217,1 0,-1 0,0 0,0 0,1 0,-1 0,1 0,-1 0,1 0,-1 0,1 0,-1 1,1-1,0 0,-1 0,1 1,0-1,0 0,0 1,0-1,0 1,-1-1,1 1,0-1,0 1,0 0,0-1,0 1,0 0,0 0,1 0,-1 0,0 0,0 0,0 0,0 0,0 0,0 0,0 1,0-1,0 0,0 1,0-1,0 1,0-1,-1 1,1-1,0 1,0 0,0-1,-1 1,1 0,0 0,-1-1,1 1,0 0,-1 0,1 1,3 18,-2 0,0 1,-1 0,-1-1,-1 1,-3 20,-19 53,20-73</inkml:trace>
  <inkml:trace contextRef="#ctx0" brushRef="#br0" timeOffset="13185.404">847 4060,'-46'42,"34"-33,1 0,0 0,1 1,0 0,1 1,0 0,1 1,0 0,1 0,0 0,1 1,-4 10,10-20,-1-1,1 0,0 1,0-1,1 1,-1-1,0 0,1 1,-1-1,1 0,0 0,0 0,0 1,0-1,0 0,1 0,-1 0,0-1,1 1,-1 0,1 0,0-1,0 1,0-1,-1 1,1-1,1 0,-1 0,0 0,0 0,0 0,0-1,1 1,-1 0,0-1,1 0,-1 0,0 1,1-2,-1 1,0 0,1 0,-1-1,0 1,1-1,-1 1,0-1,0 0,1 0,-1 0,0 0,0-1,0 1,-1-1,2 0,11-7,-1 0,-1 0,0-1,0-1,-1 0,0-1,-1 0,0 0,4-9,33-37,-47 57,0 0,1 1,-1-1,1 0,0 0,-1 0,1 1,0-1,-1 0,1 1,0-1,0 1,0-1,-1 1,1-1,0 1,0-1,0 1,0 0,0-1,0 1,0 0,0 0,0 0,0 0,0 0,0 0,0 0,0 0,0 0,0 0,0 1,0-1,0 0,0 1,-1-1,1 1,0-1,0 1,0-1,0 1,-1 0,1-1,0 1,0 0,-1-1,1 1,-1 0,1 0,-1 0,1 0,-1 0,20 54,-18-47,6 35,-2 1,-2 0,-2 0,-2 0,-3 23,1 24,1-72,0 1,-1-1,-1 1,-1-1,-1 0,0 0,-2-1,0 0,-1 0,-1 0,0-1,-1-1,-10 13,19-27,0 0,0 0,-1 0,1 0,0-1,-1 1,1-1,-1 1,1-1,-1 1,0-1,1 0,-1 0,0 0,0 0,0 0,0 0,0 0,0-1,0 1,0-1,0 1,-1-1,1 0,0 0,0 0,0 0,0 0,0 0,-1-1,1 1,0-1,0 0,0 1,0-1,0 0,0 0,0 0,1 0,-1-1,0 1,1 0,-1-1,1 1,-1-1,1 0,-1 1,1-1,0 0,0 0,0 0,0 0,0 0,1 0,-1 0,1 0,-1-2,0-8,0 0,1-1,0 1,2 0,-1 0,1 0,1 0,0 0,0 0,2 1,-1-1,1 1,1 0,0 1,1-1,0 1,1-1,6-13,85-111,-82 117</inkml:trace>
  <inkml:trace contextRef="#ctx0" brushRef="#br0" timeOffset="14342.217">1581 2902,'11'249,"1"-121,-5 0,-8 71,0-80,1-96</inkml:trace>
  <inkml:trace contextRef="#ctx0" brushRef="#br0" timeOffset="14891.912">1525 2846,'-42'22,"33"-19,0 1,0 0,0 1,1 0,0 0,0 1,1 0,-1 1,1-1,0 1,1 1,0-1,-1 2,7-8,-1 1,1-1,0 0,-1 1,1-1,0 1,0-1,0 0,0 1,0-1,0 1,0-1,0 0,0 1,1-1,-1 1,1-1,-1 0,1 1,-1-1,1 0,0 0,0 1,0-1,-1 0,1 0,0 0,0 0,1 0,-1 0,0-1,0 1,0 0,1 0,-1-1,0 1,0-1,1 1,56 18,-54-19,290 60,-261-58,-39-25,-140-172,133 177</inkml:trace>
  <inkml:trace contextRef="#ctx0" brushRef="#br0" timeOffset="22927.625">4008 3720,'0'396,"0"-396,1-1,-1 1,1-1,-1 1,1 0,0-1,-1 1,1 0,0 0,-1 0,1-1,-1 1,1 0,0 0,-1 0,1 0,0 0,-1 0,1 0,0 0,-1 0,1 1,0-1,-1 0,1 0,0 1,-1-1,1 0,-1 1,1-1,-1 0,1 1,-1-1,1 1,-1-1,1 1,-1-1,1 1,-1-1,0 1,1-1,-1 1,0 0,0-1,1 1,-1 0,0-1,0 1,0 0,0-1,0 1,0-1,0 1,0 0,0-1,0 1,0 0,0-1,0 1,-1 0,1-1,0 1,-1 0,1-1,19-20,72-63,-88 81,1 0,0-1,-1 1,1 1,0-1,0 1,0-1,0 1,0 0,1 0,-1 1,0-1,0 1,1 0,-1 0,0 1,0-1,0 1,1 0,-1 0,0 0,0 1,0-1,0 1,-1 0,3 1,-3-1,-1 1,1-1,-1 1,1-1,-1 1,0 0,0 0,0 0,-1 0,1 1,-1-1,1 0,-1 1,0-1,0 1,-1-1,1 1,-1-1,0 1,0-1,0 1,0-1,0 1,-1 0,0-1,1 1,-2-1,1 0,0 1,0-1,-1 0,0 0,0 0,0 0,0 0,-1 2,-8 16</inkml:trace>
  <inkml:trace contextRef="#ctx0" brushRef="#br0" timeOffset="15552.304">2372 3495,'0'29,"-1"363,23-278,-11-59,-11-47</inkml:trace>
  <inkml:trace contextRef="#ctx0" brushRef="#br0" timeOffset="15803.37">2315 3382,'34'5,"15"1,10 0,-2-1,-4-2,-7 0,-7-2,-4-1,-5 0,-1-5,-7 3,-6 2</inkml:trace>
  <inkml:trace contextRef="#ctx0" brushRef="#br0" timeOffset="15969.83">2372 3833,'33'0,"16"0,5 0,-2 0,-6-4,-5-3,-5 1,-4 2,-7 5,-8 3</inkml:trace>
  <inkml:trace contextRef="#ctx0" brushRef="#br0" timeOffset="16287.784">2823 3974,'0'34,"0"15,0 5,0-2,0-5,0-11</inkml:trace>
  <inkml:trace contextRef="#ctx0" brushRef="#br0" timeOffset="16539.997">2682 3946,'29'0,"14"-4,4-3,0 1,-4 1,-4 1,-5 2,-7 1</inkml:trace>
  <inkml:trace contextRef="#ctx0" brushRef="#br0" timeOffset="16801.265">2710 4285,'28'-10,"16"-2,3-5,0 1,-4 3,-4 3,-9 4</inkml:trace>
  <inkml:trace contextRef="#ctx0" brushRef="#br0" timeOffset="22190.855">3190 4087,'66'1,"151"-13,-31-32,-259-2,3-39,69 85,1-1,0 0,-1 0,1 1,-1-1,1 0,-1 1,1-1,-1 1,1-1,-1 0,0 1,1-1,-1 1,0 0,1-1,-1 1,0-1,1 1,-1 0,0 0,0-1,0 1,1 0,-1 0,0 0,0 0,0 0,1 0,-1 0,0 0,0 0,0 1,1-1,-1 0,0 0,0 1,1-1,-1 0,0 1,1-1,-1 1,0-1,1 1,-1-1,0 1,1-1,-1 1,1 0,-1-1,1 1,0 0,-1-1,1 1,0 0,-1 0,1-1,0 1,0 0,0 0,0 0,-1-1,1 1,0 0,1 1,-10 55,10 205,0-263,-1 1,1-1,-1 1,1-1,0 0,-1 1,1-1,-1 1,1 0,0-1,0 1,-1-1,1 1,0 0,-1 0,1-1,0 1,0 0,0 0,-1 0,1 0,0 0,0 0,0 0,-1 0,1 0,0 0,0 0,0 1,-1-1,1 0,0 1,0-1,-1 0,1 1,0-1,-1 1,1-1,0 1,-1-1,1 1,-1 0,1-1,-1 1,1-1,-1 1,0 0,1 0,-1-1,0 1,1 0,-1 0,0-1,0 1,0 0,0 0,0 0,0-1,0 1,0 0,0 1,197-233,-185 215</inkml:trace>
  <inkml:trace contextRef="#ctx0" brushRef="#br0" timeOffset="28375.858">875 588,'-11'138,"4"-105,2 0,1 0,1 1,2 0,2-1,1 1,1-1,5 16,10 119,-18-144</inkml:trace>
  <inkml:trace contextRef="#ctx0" brushRef="#br0" timeOffset="28929.03">904 476,'-156'128,"148"-122,-36 32,44-37,-1 0,0 0,1 1,-1-1,1 0,-1 0,1 0,0 0,-1 0,1 1,0-1,0 0,0 0,0 0,0 1,0-1,0 0,0 0,0 0,1 1,-1-1,0 0,1 0,-1 0,1 0,0 0,-1 0,1 0,0 0,-1 0,1 0,0 0,0 0,0 0,0 0,0-1,0 1,0 0,0-1,0 1,0-1,0 1,1-1,21 9,0-1,1 0,0-2,0-1,0-1,0-2,1 0,0-1,-1-1,1-2,7-1,36 1,-7-10,-86-8,-154-46,173 63,0-1,0 0,1 0,0 0,-1 0,1-1,1 0,-1 0,1 0,0-1,0 0,0 1,1-1,0-1,0 1,1 0,0-1,-1 0,5-9</inkml:trace>
  <inkml:trace contextRef="#ctx0" brushRef="#br0" timeOffset="29307.835">1440 136,'-11'165,"2"-103,3 0,2 1,5 49,-1-93,-16 65,11-77</inkml:trace>
  <inkml:trace contextRef="#ctx0" brushRef="#br0" timeOffset="29592.842">1412 52,'24'5,"0"-1,1-1,-1-1,1-1,0-2,-1 0,1-1,-1-2,1-1,-1 0,5-4,23-2,70-17,-123 28,1 0,0 0,-1 0,1 0,-1 0,1 0,0 0,-1 0,1 1,-1-1,1 0,0 0,-1 0,1 1,0-1,-1 0,1 0,0 1,-1-1,1 0,0 1,0-1,-1 0,1 1,0-1,0 1,0-1,-1 0,1 1,0-1,0 1,0-1,0 0,0 1,0-1,0 1,0-1,0 1,0-1,0 0,0 1,0-1,0 1,1-1,-1 0,0 1,0-1,0 1,1-1,-1 0,0 1,0-1,1 0,-1 1,0-1,1 0,-1 0,0 1,1-1,-1 0,0 0,1 0,-1 1,1-1,-1 0,0 0,1 0,-1 0,1 0,-30 27,12-13</inkml:trace>
  <inkml:trace contextRef="#ctx0" brushRef="#br0" timeOffset="29843.935">1384 476,'33'-5,"17"-2,3 1,-1 1,-6 1,-5 2,-5 1,-4 0,-7 1</inkml:trace>
  <inkml:trace contextRef="#ctx0" brushRef="#br0" timeOffset="30078.01">1919 390,'-4'34,"-3"15,-3 0,-2-3,3-6,2-4,3-3,1-4,7-5,2-8</inkml:trace>
  <inkml:trace contextRef="#ctx0" brushRef="#br0" timeOffset="30362.332">1948 390,'24'0,"13"0,4-5,1-1,-2 0,-4 1,-2 2,-8 6,-7 2</inkml:trace>
  <inkml:trace contextRef="#ctx0" brushRef="#br0" timeOffset="30624.756">2005 588,'4'0,"7"0,7 0,-1 4,2 3,3-1,2-1,2-1,-3-2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05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102 180,'5'-62,"-5"63,0-1,0 0,0 1,0-1,0 0,0 0,-1 1,1-1,0 0,0 1,0-1,-1 0,1 0,0 0,0 1,0-1,-1 0,1 0,0 0,-1 1,1-1,0 0,0 0,-1 0,1 0,0 0,-1 0,1 0,0 0,-1 0,1 0,0 0,-1 0,1 0,0 0,-1 0,1 0,0 0,-1 0,1 0,0 0,0 0,-1-1,1 1,0 0,-1 0,1 0,0-1,0 1,-1 0,1 0,0-1,0 1,0 0,0 0,-1-1,1 1,0 0,0-1,0 1,0 0,-11 28,-16 151,0 175,24-326,3-20,0 0,-1 1,0-1,-1 0,0 0,0 0,0 0,-1 0,0 0,-1-1,-1 2,12-54,10-42,4 0,3 2,4 0,4 2,3 2,4 1,22-30,-60 108,2-3,0 0,0 0,0 1,1-1,-1 1,1 0,0 0,1 0,-1 0,1 1,-1 0,1 0,5-3,-9 6,0 0,1 0,-1 0,0 0,0 0,0 0,0 0,0 1,0-1,1 0,-1 1,0-1,0 0,0 1,0-1,0 1,0 0,0-1,0 1,-1 0,1 0,0-1,0 1,-1 0,1 0,0 0,-1 0,1 0,-1 0,1 0,-1 0,1 0,-1 0,0 1,1-1,-1 0,0 0,0 0,0 0,0 1,4 52,-4-49,24 225,-22 30,-3-259,1 0,0 0,0 0,-1 1,1-1,0 0,0 0,0 0,0 0,1 0,-1 0,0 0,0 0,1 0,-1 0,0 0,1 0,-1 0,1 0,-1 0,1 0,0 0,-1 0,1-1,0 1,0 0,0 0,-1-1,1 1,0 0,0-1,0 1,0-1,0 0,0 1,0-1,0 0,0 1,0-1,0 0,1 0,-1 0,0 0,0 0,0 0,0 0,0 0,0-1,0 1,0 0,0-1,0 1,0 0,0-1,0 1,0-1,0 0,0 1,0-1,-1 0,1 0,0 1,0-1,-1 0,20-20,-1-1,-2-1,0-1,-2 0,0-1,-2 0,6-16,31-54,-27 53,-14 24,0 1,1 1,0 0,1 0,1 1,1 0,0 1,-13 14,0 1,0 0,0-1,0 1,-1-1,1 1,0-1,0 1,0-1,0 1,0-1,0 1,0 0,1-1,-1 1,0-1,0 1,0-1,0 1,1-1,-1 1,0-1,1 1,-1-1,0 0,1 1,-1-1,0 1,1-1,-1 0,1 1,-1-1,1 0,-1 1,1-1,-1 0,1 0,-1 0,1 1,-1-1,1 0,-1 0,1 0,-1 0,1 0,-1 0,1 0,0 0,-1 0,1 0,-1 0,1-1,-1 1,1 0,-1 0,1 0,-1-1,1 1,-1 0,1-1,-1 1,0 0,1-1,-1 1,1-1,-1 1,0 0,1-1,-1 1,-7 49,5-43,-6 58,2 1,3 1,4 44,0-37,26 68,-17-117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3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2 311,'0'-2,"-1"-1,1 0,0 1,0-1,0 0,0 1,0-1,0 0,1 1,-1-1,1 0,0 1,0-1,0 1,0-1,0 1,1 0,-1 0,1-1,-1 1,1 0,0 0,0 0,0 1,0-1,0 0,0 1,0-1,1 1,-1 0,2-1,8-5,0 1,1 0,-1 1,1 0,0 1,0 1,1 0,-1 1,1 0,-1 1,1 0,0 1,4 2,-15-3,-1 1,0 1,1-1,-1 0,0 1,1-1,-1 1,0 0,0-1,1 1,-1 0,0 0,0 1,0-1,0 0,0 1,-1-1,1 1,0 0,-1-1,1 1,-1 0,1 0,-1 0,0 0,0 0,0 0,0 1,0-1,-1 0,1 0,-1 1,1-1,-1 0,0 1,0 1,0 2,-1 1,0-1,0 1,0-1,-1 0,0 1,0-1,-1 0,0 0,0 0,0-1,-3 5,-165 192,166-196,0-1,-1 1,2 1,-1-1,1 0,0 1,1 0,-1 0,1 0,1 1,-1-1,1 1,1-1,-1 1,1 0,0-1,1 1,0 0,0 0,1-1,1 8,2-11,0 0,1 0,-1-1,1 0,0 1,0-1,0-1,0 1,0-1,1 0,-1 0,1 0,-1-1,1 0,0 0,-1-1,1 1,0-1,0 0,-1-1,1 1,0-1,0-1,2 0,112-43,-98 37</inkml:trace>
  <inkml:trace contextRef="#ctx0" brushRef="#br0" timeOffset="355.473">680 311,'-23'14,"1"1,1 1,0 1,2 0,0 2,1 0,0 1,2 1,0 1,2 0,0 0,2 2,-5 13,15-33,1 0,0 0,1 0,-1 0,1 0,-1 0,1 0,0 0,1 1,-1-1,1 0,0 0,0 0,0 0,1 0,-1 0,1 0,0-1,0 1,0-1,0 1,1-1,-1 0,1 0,0 0,0 0,0 0,1-1,-1 1,1-1,-1 0,1 0,0 0,-1 0,1-1,0 0,0 0,0 0,0 0,1 0,-1-1,0 0,0 0,0 0,0 0,0-1,3 0,13-4,0-1,0-1,0-1,-1-1,-1 0,0-2,0 0,-1-1,0 0,-1-2,0 0,-2 0,6-7,-1 0,-1 0,-1-1,0 0,-2-2,-1 0,0 0,-2-2,-1 1,7-25,-16 44,0 1,0-1,0 1,-1-1,0 0,0 0,-1 0,1 0,-1 0,-1 0,1 0,-1 1,0-1,0 0,0 0,-1 1,0-1,0 0,-1 1,0 0,1 0,-2 0,1 0,-1 0,1 0,-1 1,0 0,-1 0,1 0,-1 0,0 1,0 0,0 0,0 0,0 0,-1 1,1 0,-1 0,0 0,0 1,1 0,-1 0,0 1,-5-1,2 4,-1 0,2 0,-1 1,0 0,1 1,-1 0,1 0,1 1,-1 0,1 0,-4 4,-19 18</inkml:trace>
  <inkml:trace contextRef="#ctx0" brushRef="#br0" timeOffset="716.941">1046 311,'-17'11,"0"0,1 1,0 1,1 1,0 0,1 1,1 0,1 1,0 1,0-1,2 2,0 0,-3 11,12-26,0 0,1 1,-1-1,1 1,0-1,0 1,0-1,0 1,1-1,-1 1,1-1,0 0,0 1,0-1,1 0,-1 0,1 0,-1 0,1 0,0 0,0 0,1-1,-1 1,0-1,1 1,0-1,-1 0,1 0,0 0,0 0,0-1,0 1,1-1,-1 0,0 0,1 0,-1 0,0-1,1 1,-1-1,1 0,-1 0,1 0,-1 0,1-1,-1 1,0-1,1 0,1-1,12 0,0-1,-1-1,1-1,-1 0,0-1,0-1,-1 0,0-1,0-1,-1 0,0-1,-1-1,0 0,-1-1,0 0,0-1,6-10,-9 12,0 0,-1-1,-1 0,0-1,-1 1,0-2,-1 1,0 0,-1-1,-1 0,0 0,0 0,-2 0,0 0,0-1,-2 1,0 0,0 0,-1 0,-1 0,-2-6,4 16,-1-1,0 1,0 0,0-1,-1 1,1 0,-1 1,0-1,0 0,-1 1,1-1,-1 1,0 0,1 1,-1-1,0 0,-1 1,1 0,0 0,-1 0,1 1,-1 0,1-1,-1 2,0-1,0 0,1 1,-1 0,0 0,0 0,1 1,-1 0,0 0,1 0,-1 0,0 1,1-1,0 1,-1 0,1 1,0-1,0 1,0 0,1 0,-4 3,-12 9</inkml:trace>
  <inkml:trace contextRef="#ctx0" brushRef="#br0" timeOffset="1137.125">1526 1,'0'396,"-30"-152,49-283,-14 16</inkml:trace>
  <inkml:trace contextRef="#ctx0" brushRef="#br0" timeOffset="1439.931">1809 85,'-111'95,"4"5,3 7,101-104,2-2,0 0,-1-1,1 1,0 0,0-1,0 1,-1 0,1 0,0 0,0 0,0 0,1 0,-1 0,0 0,0 1,1-1,-1 0,0 0,1 1,-1-1,1 0,0 1,-1-1,1 0,0 1,0-1,0 1,0-1,0 0,0 1,0-1,1 1,-1-1,0 0,1 1,-1-1,1 0,0 0,-1 1,1-1,0 0,0 0,-1 0,1 0,0 0,0 0,1 1,130 24,-124-23,0-1,1 1,-2 1,1-1,0 1,-1 1,1-1,-1 1,-1 0,1 1,-1 0,0 0,0 0,0 1,-1 0,1 2,7 8</inkml:trace>
  <inkml:trace contextRef="#ctx0" brushRef="#br0" timeOffset="1986.212">2120 396,'-2'-5,"0"0,0 1,0 0,-1-1,1 1,-1 0,0 0,0 0,0 1,-1-1,0 1,1 0,-1 0,0 0,0 0,0 1,-1 0,1 0,-1 0,1 0,-1 0,0 1,1 0,-1 0,0 1,0-1,0 1,0 0,0 0,0 0,1 1,-1 0,-5 1,2 2,-1 0,0 0,1 1,0 0,0 0,1 1,0 0,0 1,0-1,0 1,1 1,1-1,-1 1,1 0,0 0,1 1,0-1,0 1,1 0,0 0,1 0,-1 0,2 1,-1 4,2-7,1-1,-1 0,1 0,1 0,-1 0,1 0,0 0,0-1,1 1,0 0,0-1,0 0,0 0,1 0,0 0,0 0,0-1,1 0,-1 0,1 0,0 0,0-1,1 0,-1 0,1 0,-1-1,1 1,0-2,0 1,0 0,0-1,0 0,0-1,0 1,1-1,-1-1,0 1,0-1,0 0,5-1,153-65,-162 67,1-1,-1 0,0 1,0 0,1-1,-1 1,0 0,0 0,1 0,-1 1,0-1,0 0,0 1,1 0,-1-1,0 1,0 0,0 0,0 0,0 0,0 1,0-1,-1 0,1 1,0-1,-1 1,1 0,-1 0,0-1,1 1,-1 0,0 0,0 0,0 0,0 0,-1 1,1-1,0 1,8 90,-9-87,0 44,2-9,-3-1,-1 0,-2 0,-1 0,-11 38,3-36,11-26,-2-1,0 1,0-1,-2 0,0 0,-1-1,0 0,-1 0,0 0,-2-1,1-1,-1 1,-1-2,0 1,-3 0,13-11,0 0,-1 0,1 0,0 0,0 0,-1 0,1-1,0 1,-1-1,1 1,-1-1,1 1,-1-1,1 0,-1 0,1 0,-1 1,1-2,-1 1,1 0,-1 0,1 0,-1-1,1 1,-1-1,1 1,-1-1,1 1,0-1,-1 0,1 0,0 0,0 0,0 0,-1 0,1 0,0 0,0 0,0 0,1-1,-1 1,0 0,0-1,1 1,-1 0,1-2,-15-69,17 49,2 0,0 0,1 1,1-1,1 1,1 1,1-1,1 2,1-1,0 1,15-17,-17 23,0 0,1 1,1 0,0 1,1 1,0-1,1 2,0 0,1 0,0 1,0 1,1 1,0 0,0 0,1 2,-1 0,1 1,1 0,0 1,7 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1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36,'226'-11,"-72"-13,-142 24</inkml:trace>
  <inkml:trace contextRef="#ctx0" brushRef="#br0" timeOffset="303.381">30 234,'19'-5,"11"-1,6 0,-4-4,-3 0,0 2,-2 2,0 2,1 2,-1 1,1 1,-5 5,-6 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1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445 191,'-54'-71,"49"61,-1 1,0 0,0 0,-1 1,0-1,-1 1,1 1,-1 0,-1 0,0 0,-6-3,10 7,0 1,0-1,0 1,0 0,-1 0,1 1,-1-1,1 1,-1 0,1 1,-1-1,0 1,1 0,-1 1,1-1,-1 1,1 0,-1 1,1-1,-1 1,1 0,0 1,0-1,0 1,0 0,1 0,-1 0,1 1,-1-1,1 1,1 0,-1 1,0-1,1 1,0-1,0 1,0 0,1 0,-1 2,0 6,1 0,0 1,1-1,0 0,1 1,1-1,0 1,1-1,0 0,1 0,0 0,1 0,1-1,0 1,1-1,6 10,109 197,-103-189,-2 0,-1 2,-2 0,-1 0,2 12,-11-36,-1 1,0 0,0-1,-1 1,0 0,-1 0,0 0,0 0,-1 0,0 0,-1 0,0-1,0 1,-1 0,0-1,0 0,-1 0,0 0,-1 0,0-1,0 1,0-1,-2 0,-1 0,-2-1,1 0,-1 0,0-1,0 0,0-1,-1 0,1-1,-1 0,0-1,0 0,0 0,0-1,0-1,0 0,0-1,-1 0,1 0,0-1,-9-3,16 4,0 0,-1 0,1 0,0-1,0 1,0-1,0 0,1-1,-1 1,1 0,-1-1,1 0,0 0,0 0,0 0,0 0,0-1,1 1,0-1,-1 0,1 0,1 0,-1 0,1 0,-1 0,1 0,0-1,3-9</inkml:trace>
  <inkml:trace contextRef="#ctx0" brushRef="#br0" timeOffset="481.736">952 445,'-20'2,"0"0,0 1,0 1,0 1,0 1,1 0,0 2,0 0,1 1,0 1,1 1,-4 3,16-9,1 0,0 0,0 1,1 0,0 0,0 0,0 0,1 0,0 0,0 1,0-1,1 1,0-1,0 1,1-1,0 1,0 0,0-1,1 1,0 0,2 5,-2-8,-1 0,2 0,-1 0,0 0,1 0,0-1,0 1,0 0,0-1,1 1,-1-1,1 0,0 0,0 0,0 0,0-1,1 1,-1-1,1 0,-1 1,1-2,0 1,0 0,0-1,0 0,0 0,0 0,0 0,0-1,0 1,0-1,0 0,1-1,2 1,5-4,0 0,-1-1,1 0,-1 0,0-1,0-1,-1 0,0-1,0 1,-1-2,0 1,0-2,-1 1,0-1,-1 0,0 0,4-9,47-53,-57 71,42-34,-42 35,0-1,0 1,0 0,0-1,0 1,1 0,-1 0,0 0,0 0,0 0,0 0,0 0,0 1,0-1,0 0,1 0,-1 1,0-1,0 1,0-1,0 1,-1-1,1 1,0 0,0-1,0 1,0 0,-1 0,1 0,0-1,-1 1,1 0,0 0,-1 0,1 0,-1 0,0 0,1 0,-1 0,0 0,0 1,1-1,-1 0,0 0,0 0,0 1,4 64,-5-60,1 0,-1 0,1 0,0 0,0 0,1 0,0 0,0 0,0 0,1 0,-1 0,2 0,-1-1,1 1,-1-1,1 0,1 0,-1 0,1 0,0 0,0-1,12 5</inkml:trace>
  <inkml:trace contextRef="#ctx0" brushRef="#br0" timeOffset="1002.726">1573 389,'-15'12,"0"1,1 0,1 1,0 1,1 0,1 1,0 0,1 0,0 1,2 1,0-1,1 2,-1 5,7-21,0 0,0 0,0-1,0 1,1 0,0 0,-1 0,1 0,0 0,1 0,-1-1,0 1,1 0,-1 0,1 0,0 0,0-1,0 1,1 0,-1-1,0 1,1-1,0 0,-1 1,1-1,0 0,0 0,1 0,-1 0,0-1,0 1,1 0,-1-1,1 0,0 1,-1-1,1 0,0-1,0 1,0 0,-1-1,1 0,0 1,0-1,1 0,5 0,0 0,-1-1,1 0,0 0,0-1,-1 0,1 0,-1-1,1 0,-1-1,0 1,0-2,-1 1,1-1,-1 0,0-1,-1 0,1 0,-1 0,0-1,9-10,-1-1,-1 0,-1-1,0-1,-2 1,0-2,2-8,4-9,47-152,-61 179,0 1,-1-1,0 0,0 0,-1 0,-1 1,0-1,0 0,-1 0,0 1,-1-1,-1 1,1 0,-2 0,1 0,-6-8,9 16,-1-1,0 1,0 0,0 0,0-1,0 1,0 0,0 1,-1-1,1 0,-1 1,1-1,-1 1,1 0,-1 0,0 0,0 0,0 0,1 1,-1-1,0 1,0 0,0 0,0 0,0 0,0 0,0 1,0-1,0 1,1 0,-1 0,0 0,0 0,-1 1,-3 2,-1 0,0 1,1 0,0 0,0 1,1 0,-1 0,1 0,1 1,-1 0,0 1,-2 7,0 0,0 1,2 0,0 0,1 0,0 1,2-1,0 1,0 0,2 0,0 0,1 0,1 1,2 11,0-16,1-1,0 0,0 0,1 0,1-1,0 0,1 0,0 0,1-1,0 0,0 0,1-1,0 0,1 0,0-1,0-1,1 0,0 0,0-1,0 0,1-1,0 0,2-1,0 2,-4-2,0 1,1-2,-1 1,1-2,-1 1,1-1,0-1,0 0,0-1,5 0,3-4</inkml:trace>
  <inkml:trace contextRef="#ctx0" brushRef="#br0" timeOffset="1248.497">2336 220,'-19'43,"-12"29,-5 7,4-6,7-9,4-17,4-11,6-7,0-3,-4-7,2-6</inkml:trace>
  <inkml:trace contextRef="#ctx0" brushRef="#br0" timeOffset="1469.152">2025 248,'15'38,"13"23,3 5,1-8,-1-9,0-13,-1-8,-1-9,0-7,0-2,-1-2,0-2,0-2,-5-3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1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1,'0'5,"-5"1,-1 5,0 5,-4 5,0 3,-3 3,1 6,-3 3,-3-1,1-1,-1-2,-3-1,3-1,-1-1,-1-1,2 0,4-4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31 191,'-4'7,"0"0,0 0,1 1,0 0,0-1,1 1,0 0,0 1,1-1,0 0,0 0,1 0,0 1,1 5,-1 0,18 160,-12-139,-5-25,0 1,0-1,1 0,1 0,0 0,0-1,1 1,0-1,1 1,0-1,0 0,1-1,5 6,-9-13,0 0,1-1,-1 0,0 1,1-1,-1 0,0 0,1 0,-1 0,0-1,1 1,-1-1,0 1,1-1,-1 0,0 0,0 0,0 0,0 0,0 0,0-1,0 1,0-1,0 1,-1-1,1 0,-1 0,1 1,-1-1,0 0,0 0,1-1,-1 1,-1 0,1-1,24-36,-3-1,-1-2,-2 0,12-42,-21 57,12-30,-3 0,-2-1,-3-1,-2 0,-1-18,-34 234,18-64,3 1,4-1,5 1,15 72,-8-57,-5 0,-4 1,-6 22,2-121,-1-1,0 1,-1-1,0 0,-1 1,0-1,0 0,-1 0,0 0,-1 0,0 0,-1-1,0 0,-1 0,1 0,-5 3,7-10,0-1,0 0,0 0,0 0,-1-1,1 1,0-1,-1 0,1 0,0 0,-1 0,1 0,0-1,0 0,-1 1,1-1,0 0,0-1,0 1,0-1,0 1,0-1,1 0,-1 0,0 0,1 0,0 0,-1-1,1 1,0-1,0 0,0 1,1-1,-1 0,1 0,-1 0,1 0,0 0,0-1,0 1,1 0,-1 0,1-1,0 0,-7-30,2 0,2 0,0 0,3 0,1-1,4-23,-3 31,2-1,1 2,1-1,2 0,7-17,-8 26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1,'-5'34,"-1"15,-1 5,2-2,7-11,2-6,1-10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30,'19'-5,"12"-1,4 0,2 1,-1 1,-2 2,-1 1,-2 0,-2 1,0 0,-6 1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28,'34'-4,"15"-3,5 1,-2 2,-6 0,-10 2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6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11 135,'-1'0,"0"-1,0 0,0 0,1 1,-1-1,0 0,1 0,-1 0,1 0,-1 0,1 0,-1 0,1 0,0 0,-1 0,1 0,0 0,0 0,0 0,0 0,0 0,0-1,0 1,0 0,0 0,1 0,-1 0,0 0,1 0,-1 0,1 0,-1 0,1 0,-1 0,1 1,0-1,-1 0,1 0,0 0,0 1,0-1,-1 0,1 1,0-1,0 1,0-1,0 1,0-1,1 1,12-10,1 0,0 2,1 0,0 0,1 2,-1 0,1 0,0 2,0 0,3 1,17-6,-34 7,0 1,1 0,-1 0,0 0,0 0,0 0,1 0,-1 1,0 0,1-1,-1 1,0 0,1 1,-1-1,0 1,1-1,-1 1,0 0,0 0,0 1,0-1,0 1,0-1,0 1,0 0,0 0,-1 0,1 0,-1 1,0-1,1 1,-1-1,0 1,-1 0,1 0,0 0,-1 0,0 0,1 0,-1 0,-1 1,1-1,0 0,-1 0,1 1,-1 0,-1 4,0 0,-1 0,0-1,0 1,0-1,-1 1,0-1,-1 0,1 0,-1 0,-1-1,-3 6,-29 60,37-67,0-1,1 0,-1 0,1 0,0 0,0 0,1 0,-1 0,1 0,0 0,0 0,0-1,0 1,1-1,-1 0,1 0,0 0,0 0,0 0,1 0,-1-1,1 1,-1-1,1 0,0 0,-1-1,1 1,0-1,0 0,0 0,1 0,-1 0,2-1,28 15,-30-14,1 0,-1 1,0-1,1 1,-1 0,0 0,0 1,0-1,-1 1,1 0,0 0,-1 0,0 0,0 1,0-1,0 1,0 0,-1 0,0 0,0 0,0 0,0 0,-1 1,1-1,-1 0,0 1,0-1,-1 1,0 0,1-1,-1 1,-1 0,1-1,-1 1,0-1,0 1,-1 3,-8 3,-1 0,0 0,0-1,-1-1,-1 0,1 0,-1-1,-1-1,0 0,1-1,-2-1,1 0,-1-1,0 0,0-1,-13 1,-12 5,31-7,4 1,0-1,0-1,0 1,0-1,-1 0,1 0,-1 0,1-1,0 0,-1 0,1 0,-1-1,1 0,0 0,-1 0,1-1,0 0,0 1,-4-4,2-7,7 1</inkml:trace>
  <inkml:trace contextRef="#ctx0" brushRef="#br0" timeOffset="949.082">659 644,'2'-15,"1"-1,0 1,1-1,0 1,2 1,0-1,0 1,1 0,1 0,0 1,1 0,1 0,0 1,0 0,1 1,1 0,0 1,0 0,12-6,-22 15,0 0,0 1,0-1,0 1,0 0,0-1,0 1,0 0,0 0,0 0,0 0,0 1,0-1,0 0,0 1,0 0,-1-1,1 1,0 0,0 0,0 0,-1 0,1 0,0 0,-1 1,1-1,-1 1,0-1,1 1,-1-1,0 1,0 0,0-1,0 1,0 0,0 0,-1 0,1 0,-1 0,1 0,-1-1,0 1,1 2,-1-1,0-1,1 0,-1 1,1-1,0 0,-1 0,1 0,0 1,1-1,-1 0,0 0,0 0,1-1,-1 1,1 0,0 0,-1-1,1 1,0-1,0 0,0 1,0-1,0 0,0 0,1 0,-1 0,0-1,0 1,1-1,-1 1,0-1,1 0,-1 0,0 0,1 0,-1 0,1 0,1-1,53-31,-53 28,0 1,1-1,0 1,-1 0,1 0,1 0,-1 1,0 0,0 0,1 0,-1 1,1 0,0 0,-1 0,1 1,5-1,-8 4,1 1,-1-1,0 1,0-1,0 1,-1 0,1 0,-1 0,0 0,0 0,0 1,-1-1,1 0,-1 1,0-1,-1 1,1 0,-1-1,0 1,0 0,0-1,0 1,-1 0,0-1,0 1,0-1,-1 1,0 0,-6 22,6-21,-1 0,1 0,0 1,0-1,1 1,0-1,0 1,1-1,0 1,0 0,0-1,1 1,0-1,0 1,1-1,-1 1,3 3,7 7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0,'0'14,"-5"10,-1 6,-5 2,0 0,-4 0,2 0,-3-2,-2-1,0 0,0-5,2-2,0 0,2-4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9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31 134,'-25'167,"23"-157,0 1,1 0,0 0,1 0,1 0,-1 0,2 0,0-1,0 1,0 0,2-1,-1 1,1-1,1 0,0-1,0 1,1-1,0 0,1 0,0-1,0 1,1-2,3 4,-9-10,0-1,0 1,0 0,0 0,0-1,1 0,-1 1,0-1,0 0,1 0,-1 0,0 0,0 0,1-1,-1 1,0-1,0 1,0-1,0 0,0 0,0 0,0 0,0 0,0 0,0-1,0 1,0-1,-1 1,1-1,-1 0,1 1,-1-1,0 0,1-1,36-71,-36 69,125-391,-113 352,-8 84,-7 54,-2 20,6 1,7 29,1-56,-4 0,-5 0,-3 1,-11 77,6-117,1-4,-2 1,-2-1,-2-1,-9 23,20-65,0-1,-1 1,1-1,0 1,0-1,0 0,-1 1,1-1,-1 0,1 1,-1-1,0 0,1 1,-1-1,0 0,0 0,0 0,0 0,0 0,0 0,0 0,0 0,0 0,-1-1,1 1,0 0,-1-1,1 1,0-1,-1 1,1-1,0 0,-1 0,1 1,-1-1,1 0,-1 0,1 0,0-1,-1 1,1 0,-1 0,1-1,0 1,-1-1,1 1,0-1,0 0,-1 1,1-1,0 0,0 0,0 0,0 0,0 0,0 0,0 0,0 0,0-1,-8-18,2 0,0-1,1 1,1-1,1-1,1 1,0-1,2 1,1-1,0 1,2-1,0 0,2 1,2-9,0-3,1 0,1 1,2 0,1 1,1 0,2 1,1 0,1 1,2 1,2-1,-8 11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84,'72'-64,"-68"61,0 1,0 0,0 0,1 0,-1 0,1 1,-1-1,1 1,-1 0,1 1,0-1,0 1,-1 0,1 0,0 0,-1 1,1 0,0 0,-1 0,1 0,2 2,-6 0,-1 0,0 0,0 0,0 0,0 1,0-1,0 0,-1 0,0 0,0 0,0 0,0 0,0 0,0 0,-1-1,1 1,-1 0,0-1,0 1,0-1,0 0,-2 3,0-1,-34 43,-27 51,64-95,0-1,0 0,0 0,0 1,1-1,0 0,-1 0,1 1,0-1,0 1,0-1,0 0,0 1,1-1,-1 0,1 1,0-1,-1 0,1 0,0 1,0-1,0 0,1 0,-1 0,0 0,1-1,0 1,-1 0,1-1,0 1,0-1,0 1,0-1,0 0,0 0,0 0,0 0,0 0,1 0,1 0,4 1,-1 0,1-1,0 0,0 0,0-1,1 0,-1-1,0 1,0-2,-1 1,7-3,10-3,-4 1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1 459,'10'0,"7"0,6 0,4 0,3 0,0 0,0-5,0-2,-1 1,0 1,0 2,-1 0,-4 2</inkml:trace>
  <inkml:trace contextRef="#ctx0" brushRef="#br0" timeOffset="248.497">1 713,'29'0,"19"0,6 0,-1-5,-6-2,-4-4,-7 0,-3 1,-3-2,-1 1,-2 3,0-3,0 1,-4 2</inkml:trace>
  <inkml:trace contextRef="#ctx0" brushRef="#br0" timeOffset="600.434">1073 176,'-31'21,"1"1,2 2,0 1,1 1,2 1,0 1,2 1,2 2,0 0,-8 19,24-37,0-1,0 1,1 0,1 0,0 0,1 0,1 1,0-1,0 1,2-1,-1 1,2 1,-1-10,0 1,0-1,0 0,1 0,0 0,0 0,0 0,1 0,-1 0,1-1,0 1,1-1,-1 0,1 0,0 0,0 0,0-1,0 0,0 0,1 0,0 0,-1 0,1-1,0 0,0 0,1-1,-1 1,0-1,0 0,6 0,16-2,1 0,-1-2,1-1,-1-2,0 0,-1-2,0-1,0 0,-1-2,0-2,-1 0,0-1,-1-1,-1-2,1 0,0 0,0-1,-2 0,0-2,-1 0,-1-2,0 0,-2-1,-1 0,-1-2,-1 0,-1 0,-1-1,-1-1,-2 0,-1 0,1-7,-7 27,0-1,-1 1,0-1,-1 0,1 1,-1-1,-1 0,0 1,0-1,0 1,-1-1,0 1,0 0,-1 0,0-1,0 2,-1-1,1 0,-2 1,1 0,-1 0,0 0,0 0,0 1,-1 0,0 0,0 0,0 1,-1 0,1 0,-1 1,0-1,0 1,0 1,-1 0,0 0,-11-2,0 2,0 0,0 2,-1 0,1 1,0 0,0 2,0 1,0 0,0 1,1 1,-10 5,-15 8</inkml:trace>
  <inkml:trace contextRef="#ctx0" brushRef="#br0" timeOffset="936.823">622 515,'8'-6,"1"0,0 0,0 1,1 0,0 1,0 0,0 1,0-1,0 2,1 0,-1 0,1 1,-1 0,1 1,-1 0,1 0,0 1,-1 1,1 0,-1 0,5 3,59 3,480-6,-201-30,-207-3,-129 23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6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3 343,'-3'56,"33"96,0 116,-30-254,1 1,0-1,0 1,2-1,0 0,0 0,1 0,1 0,1 0,-6-13,1-1,-1 1,1 0,-1 0,1-1,-1 1,1 0,-1-1,1 1,0-1,-1 1,1-1,0 1,-1-1,1 1,0-1,0 1,0-1,-1 0,1 0,0 1,0-1,0 0,0 0,0 0,-1 0,1 0,0 0,0 0,0 0,0 0,0-1,-1 1,1 0,0 0,0-1,0 1,-1-1,1 1,0-1,-1 1,1-1,0 1,-1-1,1 1,0-1,-1 0,1 1,-1-1,1 0,-1 0,0 0,1 1,-1-1,0 0,1 0,-1 0,0 0,25-50,104-390,-75 241,-53 190,-5 17,-4 15,4-3</inkml:trace>
  <inkml:trace contextRef="#ctx0" brushRef="#br0" timeOffset="1929.308">342 879,'56'-17,"-52"16,-1 0,1-1,0 1,0 0,0 0,0 0,-1 1,1-1,0 1,0 0,0 0,0 1,0-1,0 1,0 0,0 0,0 0,-1 0,1 1,0-1,-1 1,1 1,-3-1,-1 1,0-1,0 1,-1-1,1 1,0-1,-1 1,0-1,1 1,-1-1,0 1,0-1,0 0,-1 1,1-1,-1 0,1 0,-1 0,1 0,-1 0,0-1,0 1,0 0,-2 0,2 0,-32 29,27-26,0 0,1 0,0 0,0 1,0 0,1 0,0 0,0 1,1-1,-1 1,1 0,1 1,0-1,-2 5,5-10,0 0,1 1,-1-1,1 0,-1 0,1 1,-1-1,1 0,0 0,0 0,0 0,0 0,1 0,-1-1,1 1,-1 0,1 0,-1-1,1 1,0-1,0 0,-1 1,1-1,0 0,0 0,0 0,1 0,-1-1,0 1,0-1,0 1,1-1,-1 0,0 1,0-1,1 0,-1-1,0 1,0 0,1-1,-1 1,1-1,15-4</inkml:trace>
  <inkml:trace contextRef="#ctx0" brushRef="#br0" timeOffset="2545.861">709 89,'-1'-2,"1"-1,0 0,0 0,1 1,-1-1,0 0,1 0,0 1,-1-1,1 1,0-1,0 0,1 1,-1 0,0-1,1 1,0 0,-1 0,1-1,0 1,0 1,0-1,0 0,1 0,-1 1,0-1,1 1,-1 0,1 0,-1 0,1 0,0 0,-1 1,2-1,3-2,0 0,0 0,0 1,0 0,1 0,-1 0,1 1,-1 1,1-1,-1 1,1 0,-1 1,1 0,-1 0,0 1,1-1,-1 2,0-1,0 1,3 2,-8-3,-1 0,1 0,-1 0,0 0,1 1,-1-1,0 0,-1 1,1-1,0 1,-1-1,1 1,-1-1,0 1,0-1,0 1,0-1,0 1,0-1,-1 1,0-1,1 1,-1-1,0 0,0 1,0-1,0 0,-1 1,0 0,-48 66,41-58,1-1,-31 46,39-55,-1 1,1-1,0 1,-1-1,1 1,0-1,0 1,0-1,0 1,0-1,0 1,1-1,-1 1,0-1,1 0,-1 1,1-1,-1 0,1 1,0-1,0 0,0 1,-1-1,1 0,0 0,0 0,1 0,-1 0,0 0,0 0,0-1,1 1,-1 0,0 0,1-1,-1 1,1-1,-1 0,0 1,1-1,-1 0,2 0,98 9,-90-10,0 0,0 1,0 1,0 0,0 0,-1 1,1 0,0 1,-1 0,6 3,3 5</inkml:trace>
  <inkml:trace contextRef="#ctx0" brushRef="#br0" timeOffset="2831.81">1160 654,'38'0,"23"0,5 0,-3 0,-8 0,-8 0,-8 0,-10 0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 0,3 0,1 0,-1 0,-1 0,0 0,-6-5,-3-2,0 1,1 1,2 2,1 0,-4 2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0,'33'5,"17"1,4-5,-2-2,-6-2,-5 1,-5-1,-4 2,-7 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1,'273'0,"-413"17,45-5,300-24,-183 6,-2 1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1,'-2'1,"0"0,0 1,0-1,0 1,1 0,-1-1,1 1,-1 0,1 0,0 0,-1 0,1 0,0 0,0 0,1 1,-1-1,0 0,1 1,-1-1,1 0,0 1,0-1,0 0,0 1,0 0,0 0,-4 63,4-1,2 1,3 0,3-1,3 0,16 54,4-40,-30-77,0-1,0 1,0-1,0 0,0 0,0 1,0-1,1 0,-1 0,0 0,1 0,-1 0,0-1,1 1,-1 0,1-1,0 1,-1-1,1 1,-1-1,1 0,0 1,-1-1,1 0,0 0,-1 0,1-1,-1 1,1 0,0-1,-1 1,1-1,-1 1,1-1,-1 0,1 1,-1-1,0 0,1 0,-1 0,0 0,0 0,1-1,-1 1,0 0,0 0,0-1,-1 1,1-1,11-14,-2 0,0-1,-1 0,0-1,-2 0,0 0,-1-1,0-4,7-15,121-349,-115 333,-12 82,-10 729,14-605,-5-104,-2 0,-3 0,-1 1,-3-1,-2 0,-7 31,8-62,3-6,-1-1,0 0,0 0,-1 0,0-1,-1 1,0-1,-1 0,1 0,-2 0,1 0,-1-1,-1 0,0 0,0-1,0 0,-2 1,7-7,0 0,0 0,-1 0,1 0,0-1,-1 1,1-1,-1 1,1-1,0 0,-1 0,1 0,-1 0,1-1,-1 1,1-1,0 1,-1-1,1 0,0 0,0 0,-1 0,1 0,0 0,0-1,0 1,0-1,0 1,1-1,-1 0,0 0,1 0,0 0,-1 0,1 0,0 0,0 0,-1-2,-27-90,25 50,3 1,1-1,2 0,3 1,1 0,2 0,1 0,3 1,14-34,-13 46,0 5</inkml:trace>
  <inkml:trace contextRef="#ctx0" brushRef="#br0" timeOffset="539.518">566 508,'13'-7,"-1"1,1 0,0 1,0 1,1 0,0 0,-1 1,1 1,0 0,6 1,-18 1,0 0,0 0,0 0,0 1,0-1,0 1,0-1,0 1,0 0,-1-1,1 1,0 0,0 0,-1 0,1 1,0-1,-1 0,1 1,-1-1,0 1,1-1,-1 1,0-1,0 1,0 0,0 0,0 0,-1-1,1 1,0 0,-1 0,1 0,-1 0,0 0,0 0,0 0,0 0,0 0,0 0,0 0,-1 0,1 0,-1 0,0 2,-37 81,37-84,0-1,-1 1,1 0,0 0,0 0,0 0,0 0,0 1,0-1,0 0,0 0,1 1,-1-1,0 0,1 1,-1-1,1 1,-1-1,1 1,0-1,0 1,0-1,0 1,0-1,0 1,0-1,0 1,0-1,1 1,-1-1,0 1,1-1,0 0,-1 1,1-1,0 0,0 1,-1-1,1 0,0 0,0 0,1 0,-1 1,0-2,0 1,0 0,1 0,-1 0,0-1,1 1,-1 0,0-1,1 1,-1-1,1 0,6 2,100 31,-106-32,1 0,-1 0,0 0,0 0,1 1,-1-1,0 1,0-1,0 1,0 0,-1 0,1 0,0 0,-1 0,0 0,1 0,-1 0,0 1,0-1,0 1,0-1,-1 0,1 1,0 0,-1-1,0 1,0-1,0 1,0-1,0 1,0-1,-1 1,1 0,-1-1,0 0,0 1,0-1,0 1,0-1,0 1,-7 6,0 1,0-1,-1-1,0 0,-1 0,1-1,-1 0,-1 0,1-1,-1-1,0 0,-1 0,1-1,-1 0,0-1,0-1,0 0,-8 0,-9 5,26-6,-1 0,1 0,-1 0,0 0,1 0,-1-1,0 0,0 0,1 0,-1 0,0-1,0 1,1-1,-1 0,1 0,-1 0,1-1,-1 1,-8-10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2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87,'-6'2,"0"0,0 0,0 0,1 1,-1 0,1 0,0 0,0 1,0 0,0-1,1 2,0-1,0 1,0-1,0 1,0 0,1 0,0 1,0-1,0 2,-9 18,0 1,2 0,1 1,1 0,1 0,1 1,0 16,4-32,2-1,-1 0,2 1,0-1,0 0,1 1,0-1,0 0,2 0,-1-1,4 7,-5-13,-1 0,1-1,0 1,1-1,-1 0,0 1,1-1,0 0,0 0,0-1,0 1,0-1,0 1,1-1,-1 0,1 0,-1-1,1 1,0-1,0 1,0-1,0-1,0 1,0 0,0-1,0 0,0 0,0 0,0 0,0-1,0 0,0 0,3-1,11-6,-1 0,0-2,0 0,-1-1,-1 0,0-2,0 0,-1 0,-1-1,0-1,0-2,-13 17,14-17,-1-1,-1 0,0-1,-1 0,-2 0,0-2,0 1,-2-1,-1 0,-1 0,2-17,-5 31,-1 0,-1 0,1-1,-2 1,1 0,0 0,-1 0,-1-1,1 1,-1 0,0 1,-1-1,0 0,0 1,0-1,-1 1,0 0,0 0,0 0,-1 1,0 0,0-1,0 2,-1-1,1 1,-1-1,0 2,-1-1,1 1,-1 0,1 0,-1 0,0 1,0 1,0-1,0 1,0 0,0 0,-1 1,1 0,0 0,0 1,-6 1,-2 2,1 2,0 0,0 0,0 1,1 1,-1 0,2 1,0 1,0 0,0 0,-9 12,-2 3</inkml:trace>
  <inkml:trace contextRef="#ctx0" brushRef="#br0" timeOffset="638.892">592 398,'0'4,"-5"3,-1 4,-1 5,7-5,8-9,-3-5,-1 3,-7 1,-3 6,0 1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5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147 170,'-8'2,"0"1,1 1,-1-1,1 1,0 0,0 1,0 0,1 0,0 0,0 1,0 0,1 0,-1 0,2 1,-1 0,1 0,0 0,0 0,1 1,0-1,0 1,1 0,0 0,0 0,1 0,-1 5,-3 11,1 1,2 0,0-1,1 1,2 0,0 0,2 0,2 7,-5-27,1 0,0 0,-1 0,2-1,-1 1,1 0,-1 0,1-1,0 1,1-1,-1 1,1-1,0 0,0 0,0 0,1-1,-1 1,1-1,0 0,0 0,0 0,0 0,1-1,-1 1,1-1,-1 0,1-1,0 1,0-1,0 0,0 0,0-1,0 1,0-1,0 0,0 0,0-1,2 0,9-6,0-2,0 1,-1-2,0 0,-1-1,0 0,0-1,-1-1,-1 0,0-1,2-4,0 1,-1-1,-1-1,0 0,-1 0,-1-1,-1 0,-1-1,-1 0,1-5,-7 21,1-1,-1 1,0-1,0 1,-1-1,1 0,-1 1,0-1,-1 1,0-1,1 1,-2-1,1 1,-1-1,0 1,0 0,0 0,-1 0,1 0,-1 0,-1 1,1-1,-1 1,1 0,-1 0,0 0,-1 0,1 1,-1-1,1 1,-1 1,0-1,0 1,0-1,-1 1,1 1,0-1,-1 1,0 0,-97-4,73 5</inkml:trace>
  <inkml:trace contextRef="#ctx0" brushRef="#br0" timeOffset="603.73">514 113,'254'1,"-252"-1,1 0,0 1,-1-1,1 1,-1-1,1 1,-1 0,1 0,-1 0,0 0,1 0,-1 1,0-1,0 1,0-1,0 1,0 0,0 0,-1 0,1 0,-1 0,1 0,-1 0,0 0,1 1,-1-1,0 0,-1 1,1-1,0 1,-1-1,1 1,-1 0,0-1,0 1,0-1,0 1,0 0,-1-1,1 1,-1 0,-34 106,-44 101,28-72,47-130</inkml:trace>
  <inkml:trace contextRef="#ctx0" brushRef="#br0" timeOffset="802.776">429 451,'34'0,"20"-4,6-3,-2 1,-2 2,-5 0,-7 2,-6 1,-4 1,-4 0,-2 0,-5 0</inkml:trace>
  <inkml:trace contextRef="#ctx0" brushRef="#br0" timeOffset="3141.22">1107 85,'1'-4,"7"-11,-10 22,-3 1,1 0,0 1,0-1,1 1,0 0,1 0,-1 0,2 1,-1-1,2 0,-1 1,1-1,0 0,1 1,0-1,1 0,0 1,0-1,1 0,0-1,1 1,0 0,0-1,0 0,1 0,6 7,-9-13,1 0,0-1,0 1,-1 0,1-1,0 1,1-1,-1 0,0 0,0 0,0-1,0 1,1-1,-1 0,0 1,1-2,-1 1,0 0,0-1,1 1,-1-1,0 0,0 0,0 0,0 0,0-1,0 1,0-1,0 0,0 0,10-10</inkml:trace>
  <inkml:trace contextRef="#ctx0" brushRef="#br0" timeOffset="3453.44">1388 0,'-12'16,"0"0,0 1,2 1,0 0,1 0,1 0,1 1,1 1,0-1,1 1,-23 138,-6 50,6-27,23-162</inkml:trace>
  <inkml:trace contextRef="#ctx0" brushRef="#br0" timeOffset="4335.056">1501 762,'1'-14,"0"0,1 1,1-1,0 0,1 1,0 0,1 0,1 0,0 1,0-1,1 2,1-1,0 1,1 0,0 0,0 1,1 1,3-3,35-37,90-70,-137 118,-1 1,1-1,0 0,0 1,0-1,-1 1,1-1,0 1,0-1,0 1,0 0,0 0,0-1,0 1,0 0,0 0,0 0,0 0,0 0,0 0,0 0,0 0,0 1,0-1,0 0,0 0,0 1,0-1,-1 1,1-1,0 1,0-1,0 1,0 0,-1-1,1 1,0 0,-1-1,1 1,0 0,-1 0,1 0,-1 0,0 0,1-1,-1 1,1 0,-1 0,0 0,0 0,0 0,0 0,0 0,0 0,0 0,0 0,0 0,0 1,-7 61,-14 85,21-147,0 1,0-1,-1 0,1 0,0 1,0-1,0 0,0 0,1 1,-1-1,0 0,0 0,1 0,-1 1,1-1,-1 0,1 0,-1 0,1 0,0 0,0 0,-1 0,1 0,0 0,0 0,0 0,0-1,0 1,0 0,0-1,0 1,1-1,-1 1,0-1,0 1,0-1,1 0,-1 0,0 1,0-1,1 0,-1 0,0 0,0 0,1-1,-1 1,0 0,0 0,0-1,1 0,57-34,86-82,-143 115,0 1,-1 0,1 0,0 0,0 0,0 0,0 0,0 0,0 1,0-1,0 1,0-1,0 1,0 0,0 0,0 0,1 0,-1 0,0 0,0 1,0-1,0 1,0 0,0-1,0 1,0 0,0 0,-1 0,1 0,0 1,0-1,-1 0,1 1,-1-1,1 1,-1-1,0 1,1 0,-1 0,0 0,0-1,0 1,-1 0,1 0,0 0,-1 0,1 2,2 7,0 1,0 0,-1 0,-1-1,0 1,0 0,-1 0,-1 0,0 0,-1 0,0 0,0 0,-2 1,-3 23,10 37,3-54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45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0,'-5'15,"-6"8,-2 7,-2-3,-5-1,2 0,-1 0,-3 1,-1 1,-2-1,-2 1,4 1,1-6,4-1,5-4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8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29,'5'0,"6"0,7 0,4 0,4 0,1 0,3 0,-1 0,0-5,1-1,-2 0,1 1,0 1,-1 2,-5 1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29,'33'0,"17"-5,4-2,-3 1,-4 1,-6 2,-10 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5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58,'-4'7,"0"0,0 1,1-1,0 1,0 0,1-1,0 1,0 0,1 0,0 1,1-1,-1 0,2 0,0 6,-2 2,-27 280,2-135,2-61,21-93,0-8</inkml:trace>
  <inkml:trace contextRef="#ctx0" brushRef="#br0" timeOffset="387.268">1 30,'10'0,"7"0,6 0,4 0,3 0,0 0,0-5,0-1,-1 0,0 1,0 1,0 2,-1 1,0 1,0 0,0 0,0 0,-4 0</inkml:trace>
  <inkml:trace contextRef="#ctx0" brushRef="#br0" timeOffset="2105.224">85 396,'10'0,"8"0,5-4,4-3,2 1,1 2,1 0,-1 2,-1 1,-5 5,-1 2,-6 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1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1,'37'0,"1"1,-1 2,0 2,35 9,-70-14,1 0,0 0,0 0,0 0,-1 1,1-1,0 1,-1 0,1 0,0 0,-1 0,1 0,-1 0,1 1,-1-1,0 1,0 0,0 0,0-1,0 1,0 1,0-1,0 0,-1 0,1 1,-1-1,0 1,0-1,0 1,0-1,0 1,0 0,-1-1,1 1,-1 0,0 0,0 0,0-1,0 1,0 0,-1 0,1-1,-1 1,0 0,0 1,-7 7,-1-1,0 1,-1-1,0-1,-1 0,0 0,0-1,-5 2,-28 22,30-20,6-7,1 0,-1 0,1 1,0 0,0 1,1 0,0 0,0 0,1 1,0-1,0 1,1 1,0-1,0 1,-2 8,8-14,-1 0,1 0,0-1,0 1,1-1,-1 1,0-1,1 1,0-1,-1 0,1 0,0-1,0 1,0 0,0-1,1 0,-1 0,0 0,0 0,1 0,-1-1,0 1,1-1,-1 0,1 0,-1-1,1 1,-1 0,0-1,1 0,1-1,16-1,0-1,0-2,-1 0,0-1,0-1,-1 0,0-2,5-4,-3 4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5,'-17'0,"-1"-2,0 0,0 1,0 2,0 0,0 0,0 2,0 0,0 1,1 1,-1 1,1 0,1 1,-1 1,1 0,1 2,-1 0,-5 5,4 5,1 0,1 0,1 2,1-1,1 2,0 0,2 0,1 1,1 0,1 1,1 0,1 0,1 0,2 1,0-1,1 1,2-1,1 1,3 14,-3-26,0 1,1-1,1-1,0 1,1 0,0-1,1 0,0 0,1-1,1 0,0 0,0-1,2 0,-1 0,1-1,0 0,9 5,-12-11,1-1,-1-1,0 1,1-1,0 0,-1-1,1 0,0 0,0-1,0 0,0 0,-1-1,1 0,0 0,0-1,-1 0,1 0,-1-1,0 0,1 0,-2-1,1 0,0 0,-1-1,1 1,-1-1,-1-1,1 1,-1-1,0 0,0 0,0-1,-1 1,0-1,0 0,-1 0,0 0,0-1,-1 1,0-1,1-7,0 6,-1 0,0 0,0 0,-1-1,0 1,-1 0,0-1,0 1,-1-1,0 1,-1 0,0 0,0 0,-1 0,0 0,-1 0,0 1,0-1,-1 1,0 0,0 1,-1-1,-4-4,6 7,0-1,-1 1,1 0,-1 0,0 0,-1 0,1 1,-1 0,0 0,0 1,0-1,0 1,-1 1,1-1,-1 1,0 0,1 0,-1 1,0 0,0 1,0-1,0 1,0 0,0 1,0 0,0 0,0 0,1 1,-1 0,0 1,1-1,-1 1,1 0,-2 2,-46 68,44-48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262 111,'-26'14,"0"3,1 0,1 1,1 1,1 1,-16 20,29-31,1 1,1 1,-1-1,2 1,0 0,0 1,1 0,0 0,1 0,1 0,0 1,0-1,1 1,1 0,0-1,1 1,0 1,1-7,1 0,0-1,0 1,0-1,1 0,0 0,0 0,1 0,0 0,0-1,0 0,0 0,1 0,0 0,0 0,0-1,1 0,-1 0,1-1,0 0,0 0,0 0,1 0,-1-1,1 0,-1-1,1 1,0-1,-1-1,1 1,0-1,0 0,-1 0,1-1,0 0,0-1,-1 1,1-1,-1 0,0-1,1 1,-1-1,0-1,-1 1,1-1,0 0,-1 0,4-4,7-9,0-1,-2-1,0 0,0 0,-2-2,-1 0,0 0,-2-1,0 0,-1 0,-2-1,0 0,1-17,-4 26,-1 1,0-1,-1 1,-1-1,0 0,-1 1,0-1,-1 1,-3-11,4 19,-1 0,1-1,-1 1,0 0,0 0,-1 0,1 0,-1 0,0 1,-1-1,1 1,-1 0,0 0,0 0,0 0,0 1,-1 0,1 0,-1 0,0 0,0 1,0-1,0 2,-6-3,4 4,0 0,0 1,0 0,0 0,0 1,1-1,-1 1,0 1,1-1,-1 1,1 1,0-1,0 1,0 0,1 0,-1 1,1-1,0 1,0 0,1 1,0-1,-3 4,-12 17</inkml:trace>
  <inkml:trace contextRef="#ctx0" brushRef="#br0" timeOffset="762.437">771 111,'-24'29,"1"1,2 1,1 1,2 1,1 1,1 0,-9 33,-62 226,182-488,120-214,-222 429,0 1,1 0,1 0,1 1,1-1,1 1,1 0,1 0,0-1,2 1,1 0,0-1,3 6,0-13,1-1,0 0,1-1,1 0,0 0,0-1,1 0,0 0,1-1,0 0,1-1,0-1,0 0,1 0,0-1,4 1,-12-6,0 0,0 0,0 0,0 0,1-1,-1 0,0 0,1 0,-1-1,0 0,1 0,-1 0,1 0,-1-1,0 0,1 0,-1-1,0 0,0 1,0-2,0 1,0-1,0 1,-1-1,1 0,-1-1,0 1,0-1,0 0,-1 0,1 0,1-4,8-9,0-1,-2 0,0 0,-2-2,0 1,-1-1,5-16,30-188,-41 197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3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1,'-10'19,"-8"11,-5 6,-4 1,-2-1,-2-2,1-1,1-3,-1-5,1-3,0 0,6-3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12.5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0 200,'365'-1,"-101"-26,66 27,13 29,484-30,-487-27,533 27,389 1,-942-27,35-2,163 0,-311 41,-92 0,0-5,1-4,4-6,29 1,820 2,-673 28,-219-26,0-4,-1-3,26-7,3 2,1 5,83 7,-47 0,269-1,-121 27,-42-46,-175 10,0 2,0 4,45 5,1-1,132-19,-79 4,-30-13,37 8,64-4,-230 19,-7 0,1 0,0 1,-1 0,1 0,0 1,0 0,0 0,0 0,0 1,0 0,0 1,0-1,0 1,0 1,0-1,-1 1,1 1,0-1,-1 1,0 0,1 0,-1 1,-1 0,1 0,3 3,3 13,-2 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14.17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0 118,'57'-16,"0"2,1 3,1 2,21 1,131-19,462 26,-381-26,255 27,-377 27,26-43,-138 9,0 2,1 2,-1 3,2 2,43 0,405-2,-502 0,1 0,-1 0,1 1,-1-1,1 1,-1 1,0-1,1 1,-1 0,0 1,0 0,0 0,2 1,5 7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19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0 401,'226'-63,"86"-77,-189 76,-123 63,1 1,-1 0,1-1,-1 1,1 0,-1-1,1 1,-1 0,1 0,-1-1,1 1,-1 0,1 0,0 0,-1 0,1 0,-1 0,1 0,0 0,-1 0,1 0,-1 0,1 0,0 1,-1-1,1 0,-1 0,1 0,-1 1,1-1,-1 0,1 1,-1-1,1 1,-1-1,1 0,-1 1,0-1,1 1,-1-1,0 1,1-1,-1 1,0-1,0 1,0 0,1-1,-1 1,0-1,0 1,0 0,0-1,0 1,0-1,0 1,0 0,0-1,0 1,-11 45,7-30,-10 46,2 2,4-1,2 1,3 0,3 1,5 27,8 53,-7 138,-6-281,-3 34,4-36,-1 0,0 1,0-1,0 1,0-1,0 1,0-1,-1 1,1-1,0 1,0-1,0 0,0 1,0-1,-1 1,1-1,0 0,0 1,-1-1,1 0,0 1,-1-1,1 0,0 1,-1-1,1 0,0 1,-1-1,1 0,-1 0,1 0,0 0,-1 1,1-1,-1 0,1 0,-1 0,1 0,-1 0,1 0,-1 0,1 0,0 0,-1 0,1 0,-1 0,1-1,-1 1,1 0,0 0,-1 0,1-1,-1 1,1 0,0 0,-1-1,1 1,0 0,-1-1,1 1,0 0,-1-1,1 1,0 0,0-1,0 1,-85-128,73 116,0 0,-1 1,0 0,0 1,-1 1,0 0,-1 1,0 0,0 1,-1 1,0 1,0 0,0 1,-1 0,1 2,-1 0,0 0,0 2,1 0,-1 1,0 1,0 0,1 1,0 1,-4 2,15-5,0 1,0 0,0 0,0 1,0-1,0 1,0 0,1 0,0 1,-1-1,1 1,1 0,-1 0,-3 5,-4 11</inkml:trace>
  <inkml:trace contextRef="#ctx0" brushRef="#br0" timeOffset="262.687">254 740,'34'-10,"20"-8,11 0,9-3,1-2,-2 2,-5 1,-3 3,-4 1,-7 1,-8 5,-7 4,-6 2,-3 2,-12 2,-8 1</inkml:trace>
  <inkml:trace contextRef="#ctx0" brushRef="#br0" timeOffset="512.998">1214 853,'-9'33,"-4"17,5-1,5-4,7-10,3-10</inkml:trace>
  <inkml:trace contextRef="#ctx0" brushRef="#br0" timeOffset="683.57">1271 231,'0'0</inkml:trace>
  <inkml:trace contextRef="#ctx0" brushRef="#br0" timeOffset="981.056">1439 965,'18'-56,"2"2,3 0,2 1,15-21,68-55,-108 128,1 0,-1 0,1 0,-1 0,1 0,-1 0,1 0,0 0,-1 1,1-1,0 0,0 0,0 1,0-1,-1 1,1-1,0 1,0-1,0 1,0-1,0 1,0 0,0 0,0-1,1 1,-1 0,0 0,0 0,0 0,0 0,0 0,0 1,0-1,0 0,0 0,0 1,0-1,0 1,0-1,0 1,0-1,0 1,0 0,-1-1,1 1,0 0,0 0,-1-1,1 1,0 0,-1 0,1 0,-1 0,1 0,-1 0,0 0,6 135,-8-90,1-41,0 1,-1-1,2 1,-1 0,1-1,0 1,0-1,0 1,1 0,0-1,0 1,0-1,1 1,0-1,0 0,0 0,1 0,0 0,-1 0,2 0,-1-1,1 1,-1-1,1 0,0 0,1 0,-1-1,1 0,-1 1,1-2,0 1,0 0,5 1,-5-3,0-1,0 1,0-1,0 1,0-1,0-1,0 1,0-1,-1 0,1 0,0 0,0-1,-1 0,1 0,-1 0,1 0,-1-1,0 1,0-1,0 0,0 0,0-1,-1 1,0-1,1 0,-1 0,0-2,62-128,-48 92,10-27,-17 49</inkml:trace>
  <inkml:trace contextRef="#ctx0" brushRef="#br0" timeOffset="1413.234">2343 514,'-17'12,"0"2,2 0,-1 0,2 2,0 0,1 0,1 2,0-1,1 1,1 1,-5 15,13-31,1 0,0 0,0 0,0 0,1 1,-1-1,1 0,0 1,0-1,0 0,0 1,0-1,1 0,-1 1,1-1,0 0,0 0,1 0,-1 0,0 0,1 0,0 0,0 0,0-1,0 1,0 0,0-1,1 0,-1 0,1 1,-1-1,1-1,0 1,0 0,0-1,0 0,0 1,0-1,1 0,-1-1,0 1,0 0,1-1,-1 0,0 0,4 0,6 0,1 0,-1 0,0-2,1 1,-1-2,0 0,0 0,-1-1,1-1,-1 0,0-1,0 0,-1-1,1 0,-2-1,1 0,-1-1,0 0,-1 0,0-1,4-5,12-14,-1-1,-1-1,-2-1,-1-2,-1 1,-2-2,-1 0,-2-1,-2-1,-1 0,0-12,-9 38,-1 0,0 0,-1 0,0 0,-1 0,0 0,-1 0,0 0,-1 0,0 0,-1 1,0-1,0 1,-1 0,0 0,-1 1,0-1,-1 1,0 1,0-1,-1 1,0 1,-1-1,1 1,-1 1,-1 0,1 0,-10-4,10 7,0 0,0 0,-1 1,1 0,-1 1,1 0,-1 0,0 1,1 0,-1 1,0 0,1 0,-1 1,1 1,0-1,0 1,0 1,0 0,0 0,1 1,-1 0,1 0,1 1,-1 0,1 1,0-1,0 1,1 1,0-1,0 1,-1 4,-2-1,2 1,-1 0,2 1,-1 0,2 0,0 1,0-1,1 1,1 0,1 0,0 0,0 0,1 1,1-1,1 0,0 0,1 1,0-1,1 0,0 0,2-1,-1 1,2-1,3 7,11 10,1-1,1-1,1-1,1-1,2-2,0 0,2-2,0 0,2-2,0-2,1 0,23 8,-16-7,-1-1,2-2,0-1,1-3,1-1,-1-2,2-1,-1-3,28 0,-38-5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43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62,'39'137,"26"76,-65-211,0-1,1 0,-1 0,1 1,-1-1,1 0,-1 0,1 1,0-1,0 0,-1 0,1 0,0 0,0 0,0 0,0 0,0-1,0 1,1 0,-1 0,0-1,0 1,0-1,1 1,-1-1,0 1,1-1,-1 0,0 0,1 0,-1 0,0 0,1 0,-1 0,0 0,1 0,-1-1,0 1,1 0,-1-1,0 1,0-1,0 1,1-1,-1 0,0 0,0 1,0-1,0 0,0 0,0 0,0 0,0 0,-1 0,1-1,0 0,42-107,-37 88,36-181,-18 121,-21 73</inkml:trace>
  <inkml:trace contextRef="#ctx0" brushRef="#br0" timeOffset="428.013">762 6,'-23'0,"1"2,-1 0,1 2,0 1,0 0,0 1,1 2,0 0,0 1,-4 4,22-12,0 0,0 0,0 0,1 0,-1 0,1 1,-1-1,1 1,-1 0,1-1,0 1,-1 0,1 0,0 1,1-1,-1 0,0 1,1-1,-1 1,1 0,0-1,0 1,0 0,0 0,0-1,1 1,-1 0,1 0,0 0,-1 0,2 0,-1 0,0 0,0 0,1 0,0 0,0-1,-1 1,2 0,-1 0,0-1,0 1,1 0,0-1,-1 0,2 2,3 0,0-1,0 0,0 0,1-1,-1 1,1-2,-1 1,1 0,0-1,-1-1,1 1,0-1,5 0,53 8,-64-7,1-1,-1 1,1-1,-1 1,0-1,1 1,-1 0,0-1,0 1,1 0,-1 0,0 0,0 0,0 0,0 0,0 1,0-1,-1 0,1 0,0 1,-1-1,1 0,0 1,-1-1,0 1,1-1,-1 1,0-1,0 1,0-1,0 0,0 1,0-1,0 1,0-1,-1 1,1-1,0 1,-1-1,1 0,-1 1,0-1,1 0,-1 1,0-1,0 0,0 0,0 0,0 0,0 0,-1 1,-56 56,34-39,11-10,1 0,0 1,1 0,0 0,1 1,0 1,0 0,-6 12,15-23,0 0,1 0,-1 1,0-1,1 1,-1-1,1 1,-1-1,1 1,0-1,-1 1,1-1,0 1,0-1,0 1,0-1,1 1,-1-1,0 1,1-1,-1 1,1-1,-1 1,1-1,-1 0,1 1,0-1,0 0,0 1,0-1,0 0,0 0,0 0,0 0,0 0,1 0,-1 0,0-1,1 1,-1 0,0-1,1 1,-1-1,1 1,-1-1,1 0,1 1,76 4,-55-9,0 0,0-2,0-1,-1-1,0 0,8-6,14-5,-20 10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31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1093 1045,'26'138,"-23"289,-3-426,-1 0,1-1,-1 1,1 0,0 0,-1 0,1 0,0-1,0 1,0 0,0 0,0 0,0 0,0 0,0 0,0-1,0 1,0 0,0 0,1 0,-1 0,0 0,1-1,-1 1,1 0,-1 0,0-1,1 1,0 0,-1-1,1 1,-1 0,1-1,0 1,0-1,-1 1,1-1,0 1,0-1,-1 0,1 1,0-1,0 0,0 0,0 0,0 1,-1-1,1 0,0 0,0 0,0 0,0 0,0-1,0 1,-1 0,1 0,0-1,0 1,0 0,0-1,-1 1,1-1,0 1,0-1,-1 1,1-1,-1 1,1-1,0 0,117-192,-108 179,0 1,2 0,-1 0,2 1,0 1,0 0,1 1,0 0,14-6,-26 15,0 0,0 1,0-1,0 1,1-1,-1 1,0 0,0-1,1 1,-1 0,0 1,1-1,-1 0,0 1,0-1,0 1,1 0,-1 0,0 0,0 0,0 0,0 0,0 0,-1 1,1-1,0 1,-1-1,1 1,0 0,-1-1,0 1,1 0,-1 0,0 0,0 0,0 0,-1 0,1 1,0-1,-1 0,1 2,2 96,-23-28,16-51</inkml:trace>
  <inkml:trace contextRef="#ctx0" brushRef="#br0" timeOffset="3290.808">1770 1439,'1'-2,"1"0,-1 1,1-1,-1 0,1 0,0 1,0-1,0 1,0 0,0-1,0 1,0 0,0 0,0 0,1 1,-1-1,0 1,1-1,-1 1,0-1,1 1,-1 0,1 0,1 1,-1-2,281-2,-283 3,0 1,0-1,1 0,-1 0,0 0,0 0,0 1,0-2,1 1,-1 0,0 0,0 0,0 0,0-1,1 1,-1 0,0-1,0 1,0-1,0 0,0 1,0-1,0 0,0 0,0 1,-1-1,1 0,0 0,0 0,-1 0,1 0,0 0,-1 0,1 0,-1 0,0 0,1-1,-1 1,0 0,1 0,-1 0,0 0,0-1,0 1,0 0,0 0,-1 0,1-1,0 1,0 0,-1 0,1 0,-1 0,1 0,-1 0,1 0,-1 0,0 0,1 0,-1 0,0 0,0 0,-1 0,-69-66,70 67,0-1,0 1,0-1,0 1,0 0,0 0,0-1,0 1,0 0,0 0,0 0,0 0,0 0,0 0,0 1,0-1,0 0,0 0,0 1,0-1,0 1,0-1,0 1,0-1,0 1,0-1,0 1,1 0,-1 0,0-1,0 1,1 0,-1 0,1 0,-1 0,1 0,-1 0,1 0,-1 0,1 0,0 0,-1 0,1 0,0 0,0 0,0 0,0 0,-7 55,7-53,-1 21,9 92,-8-115,1 0,0 0,-1 0,1 0,0 0,0 0,0 0,0 0,-1 0,1-1,0 1,0 0,0-1,1 1,-1-1,0 1,0-1,0 1,0-1,0 0,1 0,-1 1,0-1,0 0,0 0,1 0,-1 0,0-1,0 1,0 0,1 0,-1-1,0 1,0-1,0 1,0-1,0 1,0-1,0 0,0 1,0-1,0 0,0 0,0 0,44-40,-44 40,51-59,-41 43</inkml:trace>
  <inkml:trace contextRef="#ctx0" brushRef="#br0" timeOffset="3640.022">2560 1158,'-33'59,"-3"107,31-145,1 0,0 0,2 0,1 1,0-1,3 13,8-23,-4-16</inkml:trace>
  <inkml:trace contextRef="#ctx0" brushRef="#br0" timeOffset="3923.816">2391 1158,'9'0,"9"0,5 0,5 0,1 0,1 0,0 0,0 0,-1 0,0 0,0 0,-1 0,1 0,-1 0,-5 4,-6 3</inkml:trace>
  <inkml:trace contextRef="#ctx0" brushRef="#br0" timeOffset="4167.51">2363 1552,'34'5,"20"2,6-6,2-2,-4-2,-3 0,-5-4,-12-1</inkml:trace>
  <inkml:trace contextRef="#ctx0" brushRef="#br0" timeOffset="9061.016">472 367,'22'63,"-18"-5,-2 0,-3-1,-3 1,-2 0,-12 53,9-54,-55 269,41-164,15-108,8-53,0 0,0 0,0-1,0 1,0 0,0 0,0 0,0-1,1 1,-1 0,0 0,1-1,-1 1,0 0,1 0,-1-1,1 1,-1 0,1-1,-1 1,1-1,0 1,-1-1,1 1,0-1,-1 1,1-1,0 0,0 1,-1-1,1 0,0 0,0 1,0-1,-1 0,1 0,0 0,0 0,0 0,-1 0,1 0,0 0,0-1,0 1,-1 0,1 0,0-1,0 1,-1 0,1-1,0 1,-1-1,1 1,0-1,-1 1,1-1,-1 1,1-1,-1 0,1 1,-1-1,1 0,13-12,-1-1</inkml:trace>
  <inkml:trace contextRef="#ctx0" brushRef="#br0" timeOffset="9404.086">415 424,'38'-13,"27"-10,0 2,1 3,0 3,2 3,45-1,-32 31,-79-17,0 0,0 0,-1 0,1 1,-1-1,1 0,-1 1,1-1,-1 1,0 0,0-1,0 1,0 0,0 0,0-1,0 1,-1 0,1 0,-1 0,1 0,-1 0,0 0,0 0,0 0,0 0,0 0,0 0,-1 0,1 0,0 0,-1 0,0 0,1 0,-1 0,0 0,0-1,0 1,0 0,-1 1,-9 14,0-2</inkml:trace>
  <inkml:trace contextRef="#ctx0" brushRef="#br0" timeOffset="9660.325">444 819,'34'4,"15"3,5-1,-3-1,-4-1,-6-2,-5-1,-9 0</inkml:trace>
  <inkml:trace contextRef="#ctx0" brushRef="#br0" timeOffset="10286.369">2900 283,'68'67,"-31"-34,-1 2,-2 1,-2 2,-1 1,-2 1,12 24,-27-36,0 1,-2 0,-1 1,-1 1,-2 0,-1 0,-2 0,2 26,-5-28,-2 0,-1 1,0-1,-3 0,0-1,-2 1,-1-1,-1 0,-2 0,0-1,-2-1,-1 1,-1-2,-1 0,-2-1,-8 11,-19 19,-1-2,-3-2,-16 10,43-42</inkml:trace>
  <inkml:trace contextRef="#ctx0" brushRef="#br0" timeOffset="10952.841">331 0,'-25'17,"1"1,1 2,1 0,1 1,0 1,2 0,1 2,0 0,2 1,1 1,1 1,1 0,1 0,2 1,0 1,2 0,1 2,-7 51,4 1,3 0,4 0,3 1,4-1,4 0,3-1,6 12,-11-60,1-1,2-1,1 1,2-2,1 1,1-2,2 0,1 0,1-2,1 0,2-1,0-1,2-1,1-1,1-2,1 0,1-1,1-2,0-1,12 5,-15-13</inkml:trace>
  <inkml:trace contextRef="#ctx0" brushRef="#br0" timeOffset="11922.316">3548 1186,'-32'30,"1"1,1 2,2 1,1 1,2 2,2 0,1 2,2 0,-12 35,31-74,1 0,-1 1,1-1,0 0,-1 1,1-1,0 0,-1 1,1-1,0 1,-1-1,1 0,0 1,0-1,-1 1,1-1,0 1,0-1,0 1,0-1,0 1,0-1,0 1,-1-1,2 1,-1-1,0 1,0-1,0 1,0-1,0 1,0-1,0 1,1-1,-1 1,0-1,0 1,1-1,-1 0,0 1,1-1,-1 1,0-1,1 0,-1 1,1-1,-1 0,0 0,1 1,-1-1,1 0,-1 0,1 0,-1 1,1-1,-1 0,1 0,-1 0,1 0,-1 0,1 0,26-21,128-198,4 7,-159 213,0 0,-1 0,1-1,0 1,0 0,0 0,0 0,1 0,-1-1,0 1,0 0,0 0,1 0,-1-1,0 1,1 0,-1 0,1-1,-1 1,1 0,-1 0,1-1,-1 1,1-1,0 1,-1-1,1 1,0-1,-1 1,1-1,0 1,0-1,-1 0,1 0,0 1,0-1,0 0,0 0,-1 0,1 0,0 0,0 0,0 0,0 0,0 0,-1 0,1-1,0 1,0 0,0 0,-1-1,1 1,0-1,0 1,-1-1,1 1,0-1,-1 1,1-1,-1 1,1-1,-1 0,1 1,-1-1,1 0,-1 0,1 1,-1-1,0 0,1 0,8 259,7-156,-62-150,-98-101,125 122,18 17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03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62 132,'-4'2,"1"0,-1-1,1 1,0 1,0-1,0 0,0 1,0-1,0 1,1 0,-1 0,1 0,0 0,0 0,0 1,0-1,1 1,0-1,-1 1,1 0,0-1,1 1,-1 0,1 0,-1 0,1 2,-4 28,2 1,1-1,2 1,1 0,2-1,2 0,0 0,3 0,0-1,9 17,-12-33,0-1,2-1,-1 1,2-1,0 0,1-1,0 0,4 3,-11-15,0 0,-1 1,1-1,0 0,0 0,0 0,0-1,0 1,1-1,-1 1,0-1,1 0,-1-1,1 1,-1 0,1-1,-1 0,1 0,-1 0,1 0,0-1,-1 1,1-1,-1 0,0 0,1 0,-1-1,0 1,0-1,1 1,-1-1,-1 0,1-1,0 1,0 0,-1-1,1 1,-1-1,0 0,0 0,0 0,0 0,1-2,137-278,-141 282,1 1,0-1,0 0,0 1,0-1,0 0,0 1,0-1,1 0,-1 1,0-1,0 1,0-1,1 0,-1 1,0-1,0 1,1-1,-1 1,1-1,-1 1,0-1,1 1,-1-1,1 1,-1 0,1-1,-1 1,1 0,0-1,-1 1,1 0,-1 0,1-1,0 1,-1 0,1 0,-1 0,1 0,0 0,-1 0,1 0,0 0,-1 0,1 0,-1 0,1 1,0-1,-1 0,1 0,-1 1,1-1,12 36,31 117,-39-143,-1-1,1 0,1 0,-1-1,1 1,1-1,0-1,0 1,0-1,1 0,0-1,0 0,1 0,0-1,0 0,0 0,0-1,1-1,0 1,0-1,3 0,-4-2,0 0,0-1,-1 0,1 0,0-1,0 0,0-1,0 1,-1-2,1 1,-1-1,0-1,0 1,0-2,0 1,0-1,-1 0,0 0,0-1,-1 0,1 0,-1-1,0 0,-1 0,0 0,0 0,0-1,-1 0,0-2,12-36,-3-1,-2 0,-1 0,-3-1,-2 0,-2 0,-2 0,-5-45,3 44,1 45,1-1,-1 0,1-1,-1 1,0-1,-1 1,1-1,-1 1,0-1,-1 1,1 0,-1-1,0 1,0 0,-1 0,1 0,-1 1,0-1,0 1,-1-1,-1 0,0 4,4 3</inkml:trace>
  <inkml:trace contextRef="#ctx0" brushRef="#br0" timeOffset="848.697">1529 245,'255'0,"-114"-26,-83 6,-75 42,3-13</inkml:trace>
  <inkml:trace contextRef="#ctx0" brushRef="#br0" timeOffset="1184.257">1529 499,'29'-5,"14"-1,5 0,-2 1,-3 1,-4 2,-4 1,-4 0,-6-3,-3-3,0 2,0 0,-3 2</inkml:trace>
  <inkml:trace contextRef="#ctx0" brushRef="#br0" timeOffset="4581.533">428 978,'2'-3,"0"1,1-1,-1 0,0 1,1 0,-1-1,1 1,0 0,0 0,0 1,0-1,0 1,0-1,0 1,0 0,1 0,1 0,-1-1,136-35,-138 36,0 0,0 0,0 0,-1 0,1 1,0-1,0 1,0-1,0 1,0 0,0 0,0 0,0 0,0 0,0 0,0 1,0-1,0 1,0-1,-1 1,1 0,0 0,0-1,0 1,-1 1,1-1,-1 0,1 0,-1 0,1 1,-1-1,1 1,-1-1,0 1,0 0,0-1,0 1,0 0,-1 0,1 0,0 0,-1-1,1 1,-1 0,0 0,0 0,1 0,-1 0,-1 0,1 0,0 0,0 0,-1 0,1 0,-1 1,-14 20,-2-2,0 0,-1 0,0-2,-2 0,-11 7,20-16,-77 72,87-81,0 0,1 1,0-1,-1 1,1-1,0 0,0 1,0-1,0 1,0-1,0 1,0-1,0 1,0-1,1 0,-1 1,1-1,-1 1,1-1,-1 0,1 0,0 1,0-1,0 0,-1 0,1 0,0 0,1 0,-1 0,0 0,0 0,0 0,0 0,1-1,-1 1,0-1,1 1,-1-1,2 1,55 14,41-31,-79 10</inkml:trace>
  <inkml:trace contextRef="#ctx0" brushRef="#br0" timeOffset="5370.266">823 1091,'225'0,"-224"0,-1 0,1 0,0 0,0 0,0 0,-1 1,1-1,0-1,0 1,0 0,-1 0,1 0,0 0,0 0,-1-1,1 1,0 0,0-1,-1 1,1-1,0 1,-1 0,1-1,-1 1,1-1,0 0,-1 1,1-1,-1 0,0 1,1-1,-1 0,1 1,-1-1,0 0,0 0,1 1,-1-1,0 0,0 0,0 0,0 1,0-1,0 0,0 0,0 0,0 1,0-1,-1 0,1 0,0 1,0-1,-1 0,1 0,0 1,-1-1,1 0,-1 1,1-1,-1 1,1-1,-39-40,36 38,-62-40,64 42,0 0,-1 1,1-1,-1 1,1-1,-1 1,1 0,-1-1,1 1,-1 0,1 0,-1 0,1 0,-1 1,1-1,-1 0,1 1,-1-1,1 0,-1 1,1 0,0-1,-1 1,1 0,0 0,0 0,-1 0,1 0,0 0,0 0,0 0,0 0,0 1,1-1,-1 0,0 0,0 1,1-1,-1 1,1-1,-1 1,1-1,0 1,0-1,-1 1,1-1,0 1,-1 11,-1 0,2-1,0 1,0 0,1 0,1 0,0-1,1 1,0-1,1 1,0-1,1 0,1-1,4 8,16 67,-26-86,0 1,0-1,0 0,0 1,0-1,1 1,-1-1,0 0,0 1,0-1,1 0,-1 1,0-1,0 0,1 1,-1-1,0 0,1 0,-1 1,0-1,1 0,-1 0,1 0,-1 0,0 1,1-1,-1 0,1 0,-1 0,0 0,1 0,-1 0,1 0,-1 0,0 0,1 0,-1 0,1 0,-1-1,0 1,1 0,-1 0,1 0,-1 0,0-1,1 1,-1 0,0 0,1-1,-1 1,0 0,0 0,1-1,-1 1,0 0,0-1,1 1,-1-1,0 1,0 0,0-1,0 1,19-34,-11 18,35-61,-35 61</inkml:trace>
  <inkml:trace contextRef="#ctx0" brushRef="#br0" timeOffset="5897.95">1219 923,'5'-5,"0"0,1 0,0 1,0 0,0 0,0 0,0 1,1 0,0 0,-1 1,1 0,0 0,0 1,0-1,1 2,-1-1,0 1,0 0,1 0,-6 1,0-1,0 1,0-1,0 1,0 0,0 0,0 0,0 0,0 0,0 1,-1-1,1 1,-1-1,1 1,-1-1,1 1,-1 0,0 0,0-1,1 1,-2 0,1 0,0 0,0 0,-1 0,1 1,-1-1,1 0,-1 0,0 0,0 0,0 1,0-1,0 0,-1 0,1 0,-1 0,1 0,-1 1,0-1,0 1,-41 83,41-85,0 0,0 0,0 0,0 0,0 0,0 0,0 0,0 0,1 1,-1-1,0 0,1 0,-1 1,1-1,-1 1,1-1,0 0,0 1,-1-1,1 1,0-1,0 0,1 1,-1-1,0 1,0-1,1 1,-1-1,0 0,1 1,0-1,-1 0,1 1,0-1,-1 0,1 0,0 0,0 0,0 0,0 0,0 0,0 0,1 0,-1 0,0-1,0 1,1 0,-1-1,0 1,1-1,-1 1,0-1,1 0,-1 1,1-1,84 41,-83-39,-1 0,0 0,0 0,0 0,0 1,0-1,-1 1,1-1,-1 1,1 0,-1-1,0 1,0 0,0 0,-1 0,1 0,-1 0,1 0,-1 0,0 0,0 0,-1 0,1-1,0 1,-1 0,0 0,0 0,0 0,0 0,0-1,0 2,-5 2,0 1,0-1,0 0,0 0,-1-1,0 0,0 0,-1 0,1-1,-1 0,0-1,0 0,0 0,-1-1,1 1,-1-2,1 0,-1 0,0 0,1-1,-1 0,0-1,1 0,-1 0,1-1,-1 0,0 0,-16-5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12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30,'24'0,"12"0,1-5,-2-2,-1 1,-3 1,-1 2,0 0,-7 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2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61,'0'-1,"0"-1,0 0,0 0,0 1,1-1,-1 0,0 0,1 1,-1-1,1 0,-1 1,1-1,0 1,0-1,0 1,0-1,0 1,0-1,0 1,1 0,-1 0,0 0,1-1,-1 1,1 1,-1-1,1 0,-1 0,1 0,0 1,-1-1,1 1,0-1,-1 1,2 0,14-5,-1 2,1 0,0 0,-1 2,1 0,0 1,0 1,9 1,-24-2,1 0,-1 0,0 1,0-1,1 1,-1-1,0 1,0 0,1 0,-1 0,0 0,0 0,0 0,0 0,0 1,-1-1,1 1,0 0,-1-1,1 1,-1 0,1 0,-1 0,0 0,0 0,0 0,0 0,0 0,-1 1,1-1,0 0,-1 0,0 1,1-1,-1 0,0 1,0-1,-1 0,1 1,0-1,-1 0,0 1,1-1,-1 0,0 0,0 0,0 0,-1 2,-40 58,-10 27,51-87,0 1,1-1,-1 0,1 1,0-1,0 1,0-1,0 1,0-1,0 1,1-1,-1 0,1 1,0-1,0 0,0 1,0-1,0 0,0 0,0 0,1 0,-1 0,1 0,-1 0,1 0,0-1,0 1,0-1,0 1,0-1,0 0,0 0,1 0,-1 0,0 0,0 0,1 0,-1-1,1 1,101 6,-93-7,47-2,-33 1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12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1,'-17'171,"7"2,9 56,-27-9,10-154,13-47</inkml:trace>
  <inkml:trace contextRef="#ctx0" brushRef="#br0" timeOffset="345.517">404 227,'-372'316,"370"-315,1-1,0 1,-1-1,1 0,0 0,0 0,-1 1,1-1,0 0,0 1,0-1,0 1,0 0,-1-1,1 1,0 0,0 0,1-1,-1 1,0 0,0 0,0 0,1 0,-1 0,0 0,1 1,-1-1,1 0,-1 0,1 0,-1 0,1 1,0-1,0 0,0 0,0 1,0-1,0 0,0 0,0 1,0-1,0 0,1 0,-1 1,1-1,-1 0,1 0,-1 0,1 0,0 0,-1 0,1 0,0 0,0 1,136 18,-124-17,0 0,-1 1,1 1,-1 0,0 1,0 0,-1 1,0 0,0 1,-1 0,1 0,4 7,-1-1,-1-3</inkml:trace>
  <inkml:trace contextRef="#ctx0" brushRef="#br0" timeOffset="718.668">460 650,'192'-27,"-190"27,0-1,0 1,0 0,0 0,0 0,0 1,0-1,0 0,0 1,0-1,0 1,0 0,0 0,0 0,0 0,0 0,-1 0,1 0,0 0,-1 1,1-1,-1 1,0-1,1 1,-1-1,0 1,0 0,0 0,0 0,0 0,0-1,-1 1,1 0,-1 0,1 0,-1 1,0-1,0 0,1 0,-2 0,1 0,0 0,0 0,-1 0,1 0,-1 0,1 0,-1 0,0 0,0 0,0 0,0-1,0 1,-42 54,-5 17,47-71,1-1,0 1,0 0,0 0,0 0,0 0,1-1,-1 1,1 0,-1 0,1-1,-1 1,1 0,0-1,0 1,0-1,0 1,0-1,0 1,0-1,0 1,1-1,-1 0,1 0,-1 0,1 0,-1 0,1 0,-1 0,1-1,0 1,-1 0,1-1,0 1,0-1,0 0,-1 0,2 1,78 3,-72-4,20-1,-3 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11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1,'-4'19,"0"1,2 0,0 0,1 0,1 0,1 0,1 0,3 17,-3-19,9 69,-2-29,-3 0,-2 1,-3-1,-5 47,2-73,-2 0,-2 0,-1-1,-1 0,-1 0,-2-1,-1 0,-1-1,-6 8,11-28,2-4</inkml:trace>
  <inkml:trace contextRef="#ctx0" brushRef="#br0" timeOffset="386.47">449 199,'-300'226,"222"-148,78-76,0 0,0 0,0 1,0-1,1 0,-1 0,1 0,-1 1,1-1,0 0,-1 0,1 0,0 0,1 0,-1 0,0-1,0 1,1 0,-1-1,1 1,0-1,-1 1,1-1,0 0,0 1,0-1,0 0,0 0,0-1,0 1,0 0,0-1,0 1,1-1,-1 0,0 1,1-1,6 4,7 1,-2 1,1 1,-1 0,0 1,0 1,-1 0,0 1,0 1,-2-1,1 2,-1 0,-1 0,0 1,-1 0,0 1,-1 0,0 0,3 12,-8 15,-7-25</inkml:trace>
  <inkml:trace contextRef="#ctx0" brushRef="#br0" timeOffset="935.706">533 678,'10'-5,"1"1,-1 0,1 1,0 0,0 0,0 1,0 1,0 0,1 0,-1 1,0 1,0 0,8 1,-17-1,0-1,-1 1,1 0,0-1,0 1,-1 0,1 0,-1 0,1 0,-1 0,1 0,-1 1,0-1,1 0,-1 1,0-1,0 1,0-1,0 1,0 0,-1-1,1 1,0 0,-1 0,1-1,-1 1,0 0,0 0,1 0,-1 0,0-1,-1 1,1 0,0 0,0 0,-1 0,1-1,-1 1,-32 67,29-62,3-5,0 1,0-1,0 0,0 1,0 0,1-1,-1 1,1-1,0 1,0-1,0 1,0 0,0-1,0 1,1 0,-1-1,1 1,0-1,0 1,0-1,0 0,0 1,0-1,1 0,-1 0,1 0,0 0,-1 0,1 0,0 0,0 0,0-1,0 1,1-1,0 1,31 40,-32-37,-1-1,0 0,0 1,0-1,-1 1,1-1,-1 1,0-1,-1 1,1-1,-1 1,0-1,0 1,0-1,0 0,-1 0,0 0,0 1,0-2,0 1,-1 0,1 0,-1-1,0 1,0-1,-1 0,1 0,-3 1,-2 4,0-1,-1-1,0 0,-1 0,0-1,1 0,-2 0,1-1,0-1,-1 0,-4 1,-25-11,28-3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22.5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2404,'23'-80,"3"1,36-75,118-197,75-91,-247 428,59-89,-5-4,-5-1,-5-3,-5-3,0-15,-16-19,-32 149,1-1,-1 0,1 1,-1-1,1 0,-1 0,1 0,-1 1,1-1,-1 0,1 0,-1 0,1 0,-1 0,1 0,-1 0,0 0,1 0,-1 0,1 0,-1-1,1 1,-1 0,1 0,-1 0,1-1,-1 1,1 0,0 0,-1-1,1 1,-1-1,1 1,0 0,-1-1,1 1,0-1,-1 1,1-1,0 1,0 0,-1-1,1 0,0 1,0-1,0 1,0-1,0 1,0-1,0 1,0-1,0 1,0-1,0 1,0-1,0 1,0-1,0 1,0-1,1 1,-1-1,0 1,0-1,1 1,-1-1,0 1,1-1,-1 1,1-1,-35 28,34-26,-133 115,-8-27,142-89,0 0,0 0,-1 1,1-1,0 0,0 1,-1-1,1 0,0 1,-1-1,1 1,-1-1,1 1,-1 0,1-1,0 1,-1-1,0 1,1 0,-1-1,1 1,-1 0,0 0,0-1,1 1,-1 0,0 0,0 0,0-1,0 1,0 0,0 0,0 0,0-1,0 1,0 0,-1 0,1-1,0 1,0 0,-1 0,1-1,0 1,-1 0,1-1,-1 1,1 0,-1-1,1 1,-1-1,0 1,1-1,-1 1,0-1,1 1,-1-1,0 0,1 1,-1-1,0 0,0 0,1 1,-1-1,0 0,0 0,0 0,172 61,18 27,-187-87,-1 0,0 0,0 0,0 0,1 0,-1 0,0-1,1 1,-1-1,0 1,1-1,-1 1,1-1,-1 0,1 0,-1 0,1 0,-1 0,1 0,-1 0,0 0,1 0,-1-1,1 1,-1-1,1 1,-1-1,0 1,1-1,-1 0,0 0,0 0,0 1,1-1,-1 0,0-1,0 1,0 0,0 0,-1 0,1-1,0 1,0 0,-1-1,1 1,0-2,-2-10,-1 0,0 1,-1-1,0 0,-1 1,0 0,-1-1,0 2,-1-1,-1 1,-1-2,-15-32,11 17,-58-92,56 107</inkml:trace>
  <inkml:trace contextRef="#ctx0" brushRef="#br0" timeOffset="351.479">1412 62,'-161'101,"152"-94,0 0,1 1,0 0,0 1,1-1,0 1,1 1,0 0,0 0,1 0,0 0,1 1,0-1,1 1,-1 5,5-4,1 0,0 0,1 0,0-1,1 1,0-1,1 0,0 0,1 0,0-1,0 0,1 0,1-1,0 0,0 0,0-1,1 1,1-2,-1 0,1 0,10 5,-12-6,0 0,0-1,1 0,-1 0,1-1,0 0,1-1,-1 0,1 0,-1-1,1 0,0-1,0 0,-1 0,1-1,0-1,0 1,0-2,0 1,-1-1,1-1,-1 0,1 0,-1-1,0 0,0 0,-1-1,1 0,5-5,0-1,0 0,0 0,-1-1,-1-1,0 0,-1-1,0 0,-1-1,0 0,-2 0,0-1,0 0,-2-1,0 1,0-1,-2 0,0-1,-1 1,-1-1,-1 0,0-15,-1 24,-1 0,-1 1,1-1,-1 1,0-1,-1 1,0 0,-1 0,1 0,-1 1,-1-1,0 1,0 0,0 0,-1 0,1 1,-2 0,1 0,-1 1,0-1,0 1,0 1,-1 0,0 0,0 0,0 1,0 0,0 0,0 1,-6-1,-17 0,4 1</inkml:trace>
  <inkml:trace contextRef="#ctx0" brushRef="#br0" timeOffset="932.199">848 344,'0'1,"0"-1,1 0,-1 0,0 0,0 0,1 0,-1 0,0 0,1 0,-1 0,0 0,1 0,-1 0,0 0,0 0,1 0,-1 0,0 0,1 0,-1 0,0 0,0-1,1 1,-1 0,0 0,0 0,1 0,-1-1,0 1,0 0,0 0,1-1,-1 1,0 0,0 0,0-1,0 1,1 0,-1 0,0-1,0 1,0 0,0-1,0 1,0 0,0 0,0-1,0 1,0 0,0-1,0 1,0 0,0-1,0 1,0 0,-1 0,1-1,0 1,0 0,0 0,0-1,-1 1,1 0,0 0,0-1,36 5,-27-2,420 4,-16-36,-214 41,-166-10,-19-4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0:32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59,'0'4,"0"8,0 5,0 5,0 4,0 1,0 2,0 1,0-1,0 1,0-1,0-1,-4 1,-3-1,1 0,2 0,0-4</inkml:trace>
  <inkml:trace contextRef="#ctx0" brushRef="#br0" timeOffset="398.723">28 86,'5'0,"2"-4,4-3,5-3,5-2,3-2,3 0,1 4,1 2,0 4,0 1,-5 7,-6 7,-7 2</inkml:trace>
  <inkml:trace contextRef="#ctx0" brushRef="#br0" timeOffset="733.816">1 313,'14'0,"10"0,5 0,-2-5,0-1,-1 0,0 1,1 1,0 2,-4 1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1:17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0 361,'1'482,"27"-45,-22-343,-5-93,0 0,0 0,0 0,1 0,-1 0,0-1,1 1,-1 0,1-1,-1 1,0-1,1 0,-1 1,1-1,-1 0,1 0,-1 0,1 0,-1 0,1-1,-1 1,1 0,-1-1,1 1,-1-1,1 1,-1-1,0 1,1-1,-1 0,0 0,0 0,0 0,0 0,1 0,-1 0,-1 0,1 0,0-1,0 1,0 0,-1-1,1 1,0 0,-1-1,1 1,-1-1,0 0,173-218,-43 98,-129 121,0-1,0 1,0 0,0 0,0 0,0 1,0-1,1 0,-1 0,0 1,1-1,-1 0,0 1,1-1,-1 1,0 0,1 0,-1-1,1 1,-1 0,1 0,-1 0,0 0,1 1,-1-1,1 0,-1 0,0 1,1-1,-1 1,0 0,1-1,-1 1,0 0,0 0,0-1,1 1,-1 0,0 0,0 0,0 1,-1-1,1 0,0 0,0 0,-1 1,1-1,0 0,-1 1,1-1,-1 0,0 1,0-1,1 1,-1-1,0 1,1 18,0 0,-1-1,-1 1,-1 0,-1-1,-1 1,-2 4,-11 102,17-124,0 0,0 0,0 0,1 0,-1 0,0 0,1 0,-1 0,1 0,0 0,0 0,0 0,0 0,0 0,0-1,0 1,0 0,1-1,-1 1,1-1,-1 1,1-1,0 0,-1 0,1 1,0-1,0 0,0-1,0 1,0 0,0-1,0 1,0-1,0 1,0-1,0 0,0 0,0 0,0 0,1 0,-1-1,0 1,0-1,0 1,0-1,0 0,0 1,0-1,-1 0,1 0,0-1,1 0,21-9</inkml:trace>
  <inkml:trace contextRef="#ctx0" brushRef="#br0" timeOffset="1034.155">733 1264,'16'-7,"-2"-1,1-1,-1 0,0-1,-1 0,0-1,0 0,-1-1,-1-1,0 0,-1 0,-1-1,0-1,0 1,2-8,-10 19,0 0,-1 0,1 0,-1 0,1 0,-1-1,0 1,0 0,-1 0,1 0,-1 0,1 0,-1 0,0 0,0 0,0 0,0 0,-1 1,1-1,-1 0,0 1,0-1,0 1,0 0,0-1,0 1,-1 0,1 0,0 1,-1-1,0 0,0 1,1 0,-1-1,0 1,0 0,0 1,0-1,0 0,0 1,0 0,0-1,0 1,-1 1,1-1,0 0,0 1,0-1,0 1,0 0,0 0,0 0,1 1,-3 0,-6 4,2 0,-1 1,0 0,1 1,1 0,-1 0,1 1,1 0,0 0,0 1,0 0,2 0,-1 0,1 1,0 0,1 0,1 0,0 0,-1 8,3-13,1 1,-1 0,1-1,1 1,-1 0,1-1,1 1,-1-1,1 1,0-1,0 0,1 0,0 0,0 0,0 0,1 0,0-1,0 0,0 0,1 0,0 0,0-1,0 0,0 0,1 0,-1 0,1-1,0 0,0 0,0-1,0 1,1-2,-1 1,1-1,-1 1,1-2,0 1,-1-1,1 0,0 0,-1-1,1 0,-1 0,4-1,21-6,0-2,0 0,-1-2,-1-2,0 0,-1-2,0-1,13-12,-14 11,-1-1,-1-1,-1-2,-1 0,0-1,-2-1,4-8,-5-20,-20 51,0 0,0 0,0 0,0 0,-1 0,1-1,0 1,-1 0,1 0,-1 0,1 0,-1 0,1 0,-1 0,0 1,1-1,-1 0,0 0,0 0,0 1,1-1,-1 0,0 1,0-1,0 1,0-1,0 1,0-1,0 1,-1 0,1-1,0 1,0 0,0 0,0 0,0 0,0 0,0 0,-1 0,1 0,0 0,0 1,0-1,0 0,0 1,0-1,-1 1,-13 4,-1 0,1 0,0 2,0 0,0 0,1 2,0 0,1 0,0 1,1 1,0 0,0 1,1 0,1 1,0 0,0 0,2 1,-1 1,7-12,1-1,-1 1,1 0,-1 0,1 0,0 0,0 0,0 0,0 0,1 0,-1 0,1 0,0 0,0 1,0-1,0 0,1 0,-1 0,1 0,0 0,0 0,0 0,0 0,0 0,1 0,-1 0,1 0,0-1,0 1,0-1,0 0,0 1,0-1,1 0,-1 0,1 0,0-1,-1 1,1 0,0-1,0 0,0 0,0 0,0 0,0 0,0-1,0 1,0-1,1 0,15 1,1-1,-1-1,0-1,0-1,0 0,0-2,-1 0,1-1,-1 0,-1-2,1 0,-1-1,-1-1,0-1,0 0,-1-1,0 0,-1-1,1-3,116-81,-131 96,1 0,0 0,-1 0,1 0,0 0,0 1,0-1,0 0,0 0,0 1,0-1,0 1,0-1,0 1,1 0,-1-1,0 1,0 0,0 0,0-1,1 1,-1 0,0 0,0 1,0-1,1 0,-1 0,0 0,0 1,0-1,0 1,0-1,0 1,0-1,0 1,0 0,0-1,0 1,0 0,0 0,0 0,0-1,-1 1,1 0,0 0,-1 0,1 0,-1 1,1-1,-1 0,1 0,-1 0,0 0,1 0,-1 1,0 24,-1-22,0 0,1 0,-1 0,1 0,0-1,0 1,1 0,-1 0,1 0,0 0,0 0,0 0,0-1,1 1,-1 0,1-1,0 1,0-1,1 0,-1 0,1 1,-1-2,1 1,0 0,0 0,0-1,0 0,3 2,4-2,1 0,0-1,0 0,0 0,-1-2,1 1,0-1,0 0,-1-1,1-1,-1 0,1 0,-1-1,0 0,0 0,-1-1,1-1,-1 0,0 0,-1-1,1 0,-1 0,-1-1,1 0,1-4,0 3,-1 0,0-1,-1 1,0-2,0 1,-1-1,-1 0,0-1,0 1,-1-1,-1 0,2-11,-4 21,-1 0,1 0,-1 0,0 1,0-1,0 0,0 0,0 0,0 0,-1 1,1-1,-1 0,1 0,-1 1,1-1,-1 0,0 1,0-1,0 1,0-1,0 1,0-1,-1 1,1 0,0-1,-1 1,1 0,-1 0,1 0,-1 0,1 0,-1 0,0 1,1-1,-1 1,0-1,0 1,0-1,1 1,-1 0,0 0,0 0,0 0,0 0,0 0,-79 30,72-22,1 0,0 0,0 1,1 0,0 1,1-1,0 1,0 1,1-1,0 1,1 0,0 0,1 0,1 0,-1 1,2-1,-1 10,1-13,1 0,0-1,0 1,1 0,0-1,0 1,1 0,0-1,1 0,-1 1,1-1,1 0,-1-1,1 1,0 0,1-1,0 0,0 0,0 0,0-1,1 0,0 0,0 0,1-1,-1 0,7 3,2-1,0-1,0 0,1-1,-1-1,1-1,0 0,0-1,0-1,-1 0,1-1,0-1,0 0,-1-1,1-1,-1-1,0 0,0 0,-1-2,1 0,-1 0,8-7,12-14,-1-2,-2-1,-1-1,-2-1,0-2,-3-1,-1-1,-2-1,-1 0,-2-2,-2-1,-2 0,9-38,-8 26,-4-1,-1-1,-3 1,-2-2,-3 1,-2-1,-4-26,1 62,0 1,-1 0,-1 0,-1 0,-1 0,0 1,-5-8,9 21,0 1,0-1,-1 1,1 0,-1 0,0 0,0 0,-1 0,1 1,-1-1,0 1,0 0,0 0,0 1,0-1,-1 1,1 0,-1 0,0 0,1 0,-1 1,0 0,0 0,0 1,0-1,0 1,0 0,0 0,0 0,-3 2,-8 3,1 1,-1 1,2 0,-1 1,1 1,0 0,1 1,0 1,1 0,0 0,1 1,0 1,1-1,0 2,1 0,-4 8,-6 12,3 1,0 0,3 1,1 0,1 1,2 1,2-1,1 1,2 0,2 1,2-1,1 1,2-1,1 0,2 0,2 0,1-1,2 0,2-1,1-1,2 1,10 14,-7-18,2-1,1-1,1-1,2-1,1-2,1 0,1-2,1 0,1-2,1-2,30 15,-28-18,0-1,2-2,0-1,0-2,3-1,-8-4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1:14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3951 1181,'15'100,"-5"0,-4 1,-7 87,0-109,1-77,-1-2,1 1,-1 0,1 0,-1 0,1 1,-1-1,1 0,-1 0,1 0,0 0,0 0,-1 0,1 1,0-1,0 0,0 0,0 0,1 0,-1 1,0-1,0 0,1 0,-1 0,1 0,-1 0,1 0,-1 0,1 0,-1 0,1 0,0 0,0 0,0 0,-1-1,1 1,0 0,0 0,0-1,0 1,0-1,0 1,0-1,0 1,1-1,-1 0,0 1,0-1,0 0,0 0,1 0,-1 0,0 0,0 0,0 0,0 0,0-1,1 1,109-127,-97 110,2 0,0 1,1 1,1 0,0 1,1 1,0 1,5-1,-23 12,1 0,-1 0,1 0,0 0,-1 1,1-1,0 0,0 1,-1-1,1 1,0 0,0 0,0 0,0 0,0 0,-1 0,1 0,0 0,0 1,0-1,-1 1,1-1,0 1,0 0,-1 0,1 0,-1 0,1 0,0 0,-1 0,0 0,1 1,-1-1,0 0,0 1,0-1,0 1,0 0,0-1,0 1,0 0,-1-1,1 1,-1 0,1 0,-1 0,0-1,1 1,-1 0,0 0,0 1,-4 140,5-100,6-31</inkml:trace>
  <inkml:trace contextRef="#ctx0" brushRef="#br0" timeOffset="352.983">4827 1491,'-84'54,"60"-40,0 1,1 0,1 2,0 1,1 0,1 1,1 2,-10 14,27-34,0 0,1 1,-1-1,1 1,-1-1,1 1,0 0,0 0,0-1,0 1,0 0,0 0,0 0,1 0,-1 0,1 0,-1 0,1 0,0 0,0 1,0-1,0 0,0 0,0 0,1 0,-1 0,1 0,-1 0,1 0,0 0,0 0,0 0,0 0,0-1,0 1,0 0,1-1,-1 1,1-1,-1 1,1-1,-1 0,1 1,0-1,0 0,0 0,-1 0,1 0,0-1,0 1,0-1,0 1,1-1,-1 1,1-1,12-2,0 0,-1-1,1 0,-1-1,0-1,0 0,0-1,-1-1,0 0,0 0,-1-2,0 1,0-2,-1 1,0-2,0 1,3-7,-8 11,-6 4,1 0,0-1,1 1,-1 0,0 0,0 0,1 1,-1-1,1 0,0 0,-1 1,1-1,0 1,0 0,0-1,0 1,0 0,0 0,0 0,1 1,-1-1,0 0,0 1,1-1,-1 1,0 0,1 0,-1 0,1 0,-1 0,0 1,0-1,1 1,-1-1,0 1,2 0,5 16,0 2</inkml:trace>
  <inkml:trace contextRef="#ctx0" brushRef="#br0" timeOffset="774.981">5137 1774,'11'-32,"-2"2,0 1,3 1,0 0,2 1,8-13,-21 39,-1-1,0 1,0 0,0 0,1 0,-1 0,0 0,1 0,-1 0,1 0,-1 0,1 0,-1 0,1 0,0 0,0 1,-1-1,1 0,0 0,0 1,0-1,0 0,0 1,0-1,0 1,0-1,0 1,0 0,0-1,0 1,0 0,0 0,0 0,1 0,-1 0,0 0,0 0,0 0,0 0,0 1,0-1,0 0,0 1,0-1,0 0,0 1,0 0,0-1,0 1,0-1,0 1,0 0,0 0,-1 0,1-1,0 1,-1 0,1 0,0 0,3 27,-4-26,-1 0,1 0,-1 1,1-1,0 0,0 0,0 0,0 1,0-1,0 0,1 0,-1 0,1 1,0-1,-1 0,1 0,0 0,0 0,0 0,0 0,1-1,-1 1,1 0,-1-1,1 1,-1 0,1-1,0 0,0 1,0-1,-1 0,1 0,0 0,1 0,-1-1,0 1,0 0,0-1,0 0,0 1,1-1,-1 0,1 0,12-7,-1 0,0-1,0-1,-1 0,-1-1,1 0,10-12,-19 18,-3 4,0-1,0 1,0-1,0 1,0-1,0 1,0 0,0 0,0-1,0 1,0 0,0 0,0 0,0 0,0 0,0 0,0 1,0-1,0 0,0 0,0 1,0-1,0 1,0-1,0 1,0-1,0 1,-1-1,1 1,0 0,0-1,-1 1,1 0,0 0,-1 0,1 0,-1-1,1 1,-1 0,1 0,-1 0,0 0,1 0,-1 0,0 0,0 0,0 0,0 0,0 0,0 0,0 1,0-1,0 0,0 0,0 0,-1 0,1 0,-1 0,1-1,0 1,-1 1,6 21,20 9,-10-21</inkml:trace>
  <inkml:trace contextRef="#ctx0" brushRef="#br0" timeOffset="1432.189">5589 1774,'99'-196,"-54"112,-28 140,-14-55,1 1,0 0,0-1,0 1,0-1,1 0,-1-1,0 1,0-1,0 0,1 0,-1 0,0 0,0-1,1 0,-1 0,0 0,0 0,0-1,0 1,0-1,0 0,1-2,25-6,-28 10,0 0,0-1,0 1,0 0,0 0,0 1,0-1,0 0,0 1,0-1,0 1,0-1,0 1,0 0,-1 0,1 0,0 0,0 0,-1 0,1 0,-1 1,1-1,-1 1,0-1,1 1,-1-1,0 1,0 0,0 0,0-1,0 1,0 2,0-3,8 14</inkml:trace>
  <inkml:trace contextRef="#ctx0" brushRef="#br0" timeOffset="2037.915">6096 1575,'23'-10,"-1"-1,0-1,-1-1,-1 0,0-2,0-1,-2 0,7-9,-23 25,-1-1,0 1,0-1,0 1,0-1,0 0,0 1,0-1,0 0,0 0,0 0,0 0,0 0,-1 0,1 0,0 0,-1 0,1 0,-1 0,1 0,-1 0,1-1,-1 1,0 0,0 0,1-1,-1 1,0 0,0 0,0-1,-1 1,1 0,0 0,0-1,-1 1,1 0,0 0,-1 0,0 0,1-1,-1 1,1 0,-1 0,0 0,0 0,0 0,0 1,1-1,-1 0,0 0,-1 1,1-1,0 0,0 1,0-1,0 1,0-1,-1 1,1 0,0-1,0 1,0 0,-1 0,1 0,0 0,-2 0,-10 5,0 0,0 2,0-1,1 1,0 1,1 0,-1 1,2 0,-1 1,1 0,1 0,-1 1,2 0,0 1,0 0,1 0,-2 6,5-14,1-1,0 1,0 0,0 0,0 0,1 0,-1 0,1 1,0-1,1 1,-1 0,1-1,0 1,0 0,0 0,0-1,1 1,0 0,0 0,1 0,-1 0,1 0,0-1,0 1,0 0,1-1,0 1,0-1,0 1,0-1,1 0,0 0,0 0,0 0,0 0,0-1,1 1,2 1,2-1,-1-1,1 0,-1-1,1 1,0-2,0 1,0-1,1 0,-1 0,0-1,0-1,0 1,0-1,1 0,-1-1,0 0,6-3,129-58,-140 61,30-18,0-2,-2-2,0 0,-2-2,-1-2,-1 0,-2-2,0 0,-2-2,-2-1,-1 0,2-8,-2-17,-20 57,1-1,-1 1,0 0,0 0,0-1,0 1,0 0,-1 0,1 0,0-1,0 1,-1 0,1 0,-1 0,1-1,-1 1,0 0,1 0,-1 0,0 0,0 0,1 0,-1 1,0-1,0 0,0 0,0 1,0-1,0 0,-1 1,1-1,0 1,0-1,0 1,0 0,-1-1,1 1,0 0,0 0,-1 0,1 0,0 0,0 0,-1 0,1 1,-1-1,-8 2,0 0,0 0,0 1,0 1,0 0,1 0,0 1,0 0,0 0,0 1,1 0,0 1,0 0,1 0,-1 0,-3 7,9-11,1 0,-1-1,1 1,0 0,0 0,0-1,0 1,0 0,1 0,-1 0,1 0,0 0,0 0,0 0,0 0,1 0,-1 0,1 0,0 0,-1 0,1-1,1 1,-1 0,0 0,1-1,-1 1,1-1,0 1,0-1,0 0,0 0,0 0,0 0,1 0,-1 0,1-1,-1 1,1-1,0 1,-1-1,1 0,0 0,0-1,0 1,0 0,0-1,0 0,0 0,2 0,32 5,-32-6,0 0,-1 0,1 1,0 0,0 0,0 1,0-1,-1 1,1 0,0 0,-1 0,1 1,0 0,-1 0,0 0,1 0,-1 1,0-1,0 1,-1 0,1 0,-1 1,1-1,-1 1,0 0,0-1,0 1,-1 1,0-1,1 0,-2 1,1-1,1 4,-27 93,14-78,3-3</inkml:trace>
  <inkml:trace contextRef="#ctx0" brushRef="#br0" timeOffset="-1328.941">1919 1830,'305'-113,"-151"54,3 7,130-26,-260 74,-27 4,1 0,-1 0,0 0,1 0,-1 0,0 0,1 0,-1 1,0-1,1 0,-1 0,0 0,0 0,1 0,-1 1,0-1,1 0,-1 0,0 0,0 1,0-1,1 0,-1 0,0 1,0-1,0 0,1 1,-1-1,0 0,0 1,0-1,0 0,0 1,0-1,0 0,0 1,0-1,0 0,0 1,0-1,0 0,0 1,0-1,0 0,0 0,0 1,-1-1,1 0,0 1,0-1,0 0,0 0,-1 1,1-1,0 0,0 0,-1 1,1-1,0 0,0 0,-1 0,1 1,0-1,-1 0,1 0,0 0,-1 0,1 0,0 0,-1 0,-220 234,217-229,-45 64,48-67,1-1,-1 1,0-1,0 1,1 0,-1-1,0 1,1 0,0-1,-1 1,1 0,0-1,0 1,0 0,0 0,0-1,1 1,-1 0,0 0,1-1,-1 1,1 0,0-1,-1 1,1-1,0 1,0-1,0 1,0-1,0 0,0 1,1-1,-1 0,0 0,1 0,-1 0,1 0,-1 0,1 0,-1 0,1-1,0 1,0 0,16 2,0 0,0-1,0-1,0-1,0 0,0-1,-1-1,1-1,17-4,300-86,-189 48,16-3,-147 44</inkml:trace>
  <inkml:trace contextRef="#ctx0" brushRef="#br0" timeOffset="-652.037">1919 1801,'142'-305,"-104"243,-37 62,1 0,-1 0,1 0,-1 0,1 0,-1 0,0 0,1 1,-1-1,1 1,-1-1,0 1,1-1,-1 1,0 0,0 0,0-1,1 1,-1 0,0 0,0 0,0 0,0 1,-1-1,1 0,0 0,0 0,-1 1,1-1,-1 0,1 1,-1-1,1 0,-1 1,0-1,0 1,0 0,76 304,-39-133,-36-172,0 1,0-1,0 1,-1-1,1 1,0-1,-1 1,1 0,-1-1,0 1,1 0,-1-1,0 1,0 0,0-1,0 1,0 0,-1 0,1-1,0 1,-1 0,0-1,1 1,-1-1,0 1,1-1,-1 1,0-1,0 1,0-1,0 0,-1 0,1 1,0-1,-1 0,1 0,0 0,-1 0,1-1,-1 1,1 0,-1-1,0 1,1-1,-2 1,-7-6,-1 0,1 0,0-1,0-1,0 0,1 0,0-1,1 0,0 0,0-1,0 0,1-1,1 1,-3-5,-59-91,57 86</inkml:trace>
  <inkml:trace contextRef="#ctx0" brushRef="#br0" timeOffset="-4133.621">678 1350,'1'-7,"3"24,7 46,-3 0,-2 1,-3 54,4 49,9 171,-15 19,-2-176,-16-100,12-75</inkml:trace>
  <inkml:trace contextRef="#ctx0" brushRef="#br0" timeOffset="-2531.03">678 1321,'139'-11,"121"-37,-66 21,-170 22,-22 4,0 0,-1 0,1 1,0-1,0 0,0 1,0-1,-1 1,1 0,0 0,0 0,0 0,0 0,0 0,0 0,0 0,0 1,-1-1,1 1,0 0,0-1,0 1,-1 0,1 0,-1 0,1 0,0 0,-1 1,0-1,1 0,-1 1,0-1,0 1,1 0,5 14,-2 0,0 0,-1 0,0 1,-1-1,-1 1,-1 0,0 0,-1 0,-1 4,5 75,12 101,-10 181,-6-328,2-11,3 0,1 0,2 0,1-1,2 0,9 18,-15-41,45 174,-50-189,0 1,1-1,-1 0,0 1,0-1,0 0,1 1,-1-1,0 0,0 1,0-1,0 1,0-1,0 0,0 1,0-1,0 1,0-1,0 0,0 1,0-1,0 1,0-1,0 0,0 1,0-1,0 0,-1 1,1-1,0 0,0 1,0-1,-1 0,1 1,0-1,-1 0,1 1,0-1,0 0,-1 0,1 1,0-1,-1 0,1 0,-1 0,1 0,0 0,-1 1,1-1,-1 0,1 0,0 0,-1 0,1 0,-1 0,1 0,0 0,-1 0,1-1,-1 1,1 0,-32-13,18 7,-20-2,0 2,0 0,0 3,0 1,-1 1,1 2,-4 2,-42-1,-134 10,142-9,54-7</inkml:trace>
  <inkml:trace contextRef="#ctx0" brushRef="#br0" timeOffset="10121.072">904 2902,'-26'138,"23"-101,2 0,1 1,2-1,2 0,8 36,11 181,-7-125,-48-155,12 6,0 1,0 1,-2 1,0 1,-1 1,0 1,-2 1,1 1,-1 1,-1 1,0 2,-5-1,25 7,2 2,1-1,-1 0,1 0,-1 0,1-1,0 1,-1-1,1 0,0 0,0 0,0 0,0 0,0-1,1 1,-1-1,1 0,-1-1,4 1,0 1,1 1,-1-1,1 0,0 0,0 0,-1 1,1-1,0 1,0 0,1-1,-1 1,0 0,0 0,1 0,-1 1,0-1,1 1,-1-1,1 1,-1 0,0-1,1 1,-1 1,3-1,-3 0,149-13,-65 3,-1 5,76 4,-101 1,-8 7,-51-6,0-1,0 1,0-1,-1 1,1-1,0 1,0-1,-1 1,1 0,0-1,-1 1,1 0,0 0,-1 0,1-1,-1 1,0 0,1 0,-1 0,0 0,1 0,-1 0,0 0,0 0,0 0,0-1,0 1,0 0,0 0,0 0,0 0,0 0,-1 0,1 0,0 0,-1 0,1 0,0 0,-1-1,1 1,-1 0,0 0,1 0,-1-1,0 1,1 0,-1-1,0 1,1-1,-1 1,-1 0,-171 139,62-41,89-78</inkml:trace>
  <inkml:trace contextRef="#ctx0" brushRef="#br0" timeOffset="12536.411">0 4511,'3'-38,"2"0,1 1,2 0,1 0,2 1,2 0,1 1,1 1,3 0,2-2,-16 29,-3 3,1-1,0 1,1 0,-1-1,1 1,-1 0,1 1,1-1,-1 0,0 1,1 0,0 0,0 0,0 0,3-1,-6 5,1 1,0-1,0 1,0 0,-1-1,1 1,-1 0,1 0,-1 0,0 0,0 0,0 1,0-1,0 0,0 0,0 1,-1-1,0 0,1 1,-1-1,0 1,0-1,0 0,0 1,-1-1,1 3,0-2,0 40,-1-32,1 0,0 0,1 0,0 1,0-1,1 0,1-1,0 1,0 0,5 7,-8-17,1 0,0 1,-1-1,1 0,0-1,0 1,0 0,0 0,0 0,0 0,0-1,0 1,0-1,1 1,-1-1,0 1,0-1,1 1,-1-1,0 0,0 0,1 0,-1 0,0 0,0 0,1 0,-1 0,0 0,1-1,-1 1,0 0,0-1,0 1,1-1,-1 1,0-1,0 0,0 0,0 1,0-1,0 0,0 0,0 0,45-45,-40 39,161-211,-167 217,1 0,-1 0,0 0,0 0,1 0,-1 0,1 0,-1 0,1 0,-1 0,1 0,-1 1,1-1,0 0,-1 0,1 1,0-1,0 0,0 1,0-1,0 1,-1-1,1 1,0-1,0 1,0 0,0-1,0 1,0 0,0 0,1 0,-1 0,0 0,0 0,0 0,0 0,0 0,0 0,0 1,0-1,0 0,0 1,0-1,0 1,0-1,-1 1,1-1,0 1,0 0,0-1,-1 1,1 0,0 0,-1-1,1 1,0 0,-1 0,1 1,3 18,-2 0,0 1,-1 0,-1-1,-1 1,-3 20,-19 53,20-73</inkml:trace>
  <inkml:trace contextRef="#ctx0" brushRef="#br0" timeOffset="13185.404">847 4060,'-46'42,"34"-33,1 0,0 0,1 1,0 0,1 1,0 0,1 1,0 0,1 0,0 0,1 1,-4 10,10-20,-1-1,1 0,0 1,0-1,1 1,-1-1,0 0,1 1,-1-1,1 0,0 0,0 0,0 1,0-1,0 0,1 0,-1 0,0-1,1 1,-1 0,1 0,0-1,0 1,0-1,-1 1,1-1,1 0,-1 0,0 0,0 0,0 0,0-1,1 1,-1 0,0-1,1 0,-1 0,0 1,1-2,-1 1,0 0,1 0,-1-1,0 1,1-1,-1 1,0-1,0 0,1 0,-1 0,0 0,0-1,0 1,-1-1,2 0,11-7,-1 0,-1 0,0-1,0-1,-1 0,0-1,-1 0,0 0,4-9,33-37,-47 57,0 0,1 1,-1-1,1 0,0 0,-1 0,1 1,0-1,-1 0,1 1,0-1,0 1,0-1,-1 1,1-1,0 1,0-1,0 1,0 0,0-1,0 1,0 0,0 0,0 0,0 0,0 0,0 0,0 0,0 0,0 0,0 0,0 1,0-1,0 0,0 1,-1-1,1 1,0-1,0 1,0-1,0 1,-1 0,1-1,0 1,0 0,-1-1,1 1,-1 0,1 0,-1 0,1 0,-1 0,20 54,-18-47,6 35,-2 1,-2 0,-2 0,-2 0,-3 23,1 24,1-72,0 1,-1-1,-1 1,-1-1,-1 0,0 0,-2-1,0 0,-1 0,-1 0,0-1,-1-1,-10 13,19-27,0 0,0 0,-1 0,1 0,0-1,-1 1,1-1,-1 1,1-1,-1 1,0-1,1 0,-1 0,0 0,0 0,0 0,0 0,0 0,0-1,0 1,0-1,0 1,-1-1,1 0,0 0,0 0,0 0,0 0,0 0,-1-1,1 1,0-1,0 0,0 1,0-1,0 0,0 0,0 0,1 0,-1-1,0 1,1 0,-1-1,1 1,-1-1,1 0,-1 1,1-1,0 0,0 0,0 0,0 0,0 0,1 0,-1 0,1 0,-1-2,0-8,0 0,1-1,0 1,2 0,-1 0,1 0,1 0,0 0,0 0,2 1,-1-1,1 1,1 0,0 1,1-1,0 1,1-1,6-13,85-111,-82 117</inkml:trace>
  <inkml:trace contextRef="#ctx0" brushRef="#br0" timeOffset="14342.217">1581 2902,'11'249,"1"-121,-5 0,-8 71,0-80,1-96</inkml:trace>
  <inkml:trace contextRef="#ctx0" brushRef="#br0" timeOffset="14891.912">1525 2846,'-42'22,"33"-19,0 1,0 0,0 1,1 0,0 0,0 1,1 0,-1 1,1-1,0 1,1 1,0-1,-1 2,7-8,-1 1,1-1,0 0,-1 1,1-1,0 1,0-1,0 0,0 1,0-1,0 1,0-1,0 0,0 1,1-1,-1 1,1-1,-1 0,1 1,-1-1,1 0,0 0,0 1,0-1,-1 0,1 0,0 0,0 0,1 0,-1 0,0-1,0 1,0 0,1 0,-1-1,0 1,0-1,1 1,56 18,-54-19,290 60,-261-58,-39-25,-140-172,133 177</inkml:trace>
  <inkml:trace contextRef="#ctx0" brushRef="#br0" timeOffset="22927.625">4008 3720,'0'396,"0"-396,1-1,-1 1,1-1,-1 1,1 0,0-1,-1 1,1 0,0 0,-1 0,1-1,-1 1,1 0,0 0,-1 0,1 0,0 0,-1 0,1 0,0 0,-1 0,1 1,0-1,-1 0,1 0,0 1,-1-1,1 0,-1 1,1-1,-1 0,1 1,-1-1,1 1,-1-1,1 1,-1-1,1 1,-1-1,0 1,1-1,-1 1,0 0,0-1,1 1,-1 0,0-1,0 1,0 0,0-1,0 1,0-1,0 1,0 0,0-1,0 1,0 0,0-1,0 1,-1 0,1-1,0 1,-1 0,1-1,19-20,72-63,-88 81,1 0,0-1,-1 1,1 1,0-1,0 1,0-1,0 1,0 0,1 0,-1 1,0-1,0 1,1 0,-1 0,0 1,0-1,0 1,1 0,-1 0,0 0,0 1,0-1,0 1,-1 0,3 1,-3-1,-1 1,1-1,-1 1,1-1,-1 1,0 0,0 0,0 0,-1 0,1 1,-1-1,1 0,-1 1,0-1,0 1,-1-1,1 1,-1-1,0 1,0-1,0 1,0-1,0 1,-1 0,0-1,1 1,-2-1,1 0,0 1,0-1,-1 0,0 0,0 0,0 0,0 0,-1 2,-8 16</inkml:trace>
  <inkml:trace contextRef="#ctx0" brushRef="#br0" timeOffset="15552.304">2372 3495,'0'29,"-1"363,23-278,-11-59,-11-47</inkml:trace>
  <inkml:trace contextRef="#ctx0" brushRef="#br0" timeOffset="15803.37">2315 3382,'34'5,"15"1,10 0,-2-1,-4-2,-7 0,-7-2,-4-1,-5 0,-1-5,-7 3,-6 2</inkml:trace>
  <inkml:trace contextRef="#ctx0" brushRef="#br0" timeOffset="15969.83">2372 3833,'33'0,"16"0,5 0,-2 0,-6-4,-5-3,-5 1,-4 2,-7 5,-8 3</inkml:trace>
  <inkml:trace contextRef="#ctx0" brushRef="#br0" timeOffset="16287.784">2823 3974,'0'34,"0"15,0 5,0-2,0-5,0-11</inkml:trace>
  <inkml:trace contextRef="#ctx0" brushRef="#br0" timeOffset="16539.997">2682 3946,'29'0,"14"-4,4-3,0 1,-4 1,-4 1,-5 2,-7 1</inkml:trace>
  <inkml:trace contextRef="#ctx0" brushRef="#br0" timeOffset="16801.265">2710 4285,'28'-10,"16"-2,3-5,0 1,-4 3,-4 3,-9 4</inkml:trace>
  <inkml:trace contextRef="#ctx0" brushRef="#br0" timeOffset="22190.855">3190 4087,'66'1,"151"-13,-31-32,-259-2,3-39,69 85,1-1,0 0,-1 0,1 1,-1-1,1 0,-1 1,1-1,-1 1,1-1,-1 0,0 1,1-1,-1 1,0 0,1-1,-1 1,0-1,1 1,-1 0,0 0,0-1,0 1,1 0,-1 0,0 0,0 0,0 0,1 0,-1 0,0 0,0 0,0 1,1-1,-1 0,0 0,0 1,1-1,-1 0,0 1,1-1,-1 1,0-1,1 1,-1-1,0 1,1-1,-1 1,1 0,-1-1,1 1,0 0,-1-1,1 1,0 0,-1 0,1-1,0 1,0 0,0 0,0 0,-1-1,1 1,0 0,1 1,-10 55,10 205,0-263,-1 1,1-1,-1 1,1-1,0 0,-1 1,1-1,-1 1,1 0,0-1,0 1,-1-1,1 1,0 0,-1 0,1-1,0 1,0 0,0 0,-1 0,1 0,0 0,0 0,0 0,-1 0,1 0,0 0,0 0,0 1,-1-1,1 0,0 1,0-1,-1 0,1 1,0-1,-1 1,1-1,0 1,-1-1,1 1,-1 0,1-1,-1 1,1-1,-1 1,0 0,1 0,-1-1,0 1,1 0,-1 0,0-1,0 1,0 0,0 0,0 0,0-1,0 1,0 0,0 1,197-233,-185 215</inkml:trace>
  <inkml:trace contextRef="#ctx0" brushRef="#br0" timeOffset="28375.858">875 588,'-11'138,"4"-105,2 0,1 0,1 1,2 0,2-1,1 1,1-1,5 16,10 119,-18-144</inkml:trace>
  <inkml:trace contextRef="#ctx0" brushRef="#br0" timeOffset="28929.03">904 476,'-156'128,"148"-122,-36 32,44-37,-1 0,0 0,1 1,-1-1,1 0,-1 0,1 0,0 0,-1 0,1 1,0-1,0 0,0 0,0 0,0 1,0-1,0 0,0 0,0 0,1 1,-1-1,0 0,1 0,-1 0,1 0,0 0,-1 0,1 0,0 0,-1 0,1 0,0 0,0 0,0 0,0 0,0-1,0 1,0 0,0-1,0 1,0-1,0 1,1-1,21 9,0-1,1 0,0-2,0-1,0-1,0-2,1 0,0-1,-1-1,1-2,7-1,36 1,-7-10,-86-8,-154-46,173 63,0-1,0 0,1 0,0 0,-1 0,1-1,1 0,-1 0,1 0,0-1,0 0,0 1,1-1,0-1,0 1,1 0,0-1,-1 0,5-9</inkml:trace>
  <inkml:trace contextRef="#ctx0" brushRef="#br0" timeOffset="29307.835">1440 136,'-11'165,"2"-103,3 0,2 1,5 49,-1-93,-16 65,11-77</inkml:trace>
  <inkml:trace contextRef="#ctx0" brushRef="#br0" timeOffset="29592.842">1412 52,'24'5,"0"-1,1-1,-1-1,1-1,0-2,-1 0,1-1,-1-2,1-1,-1 0,5-4,23-2,70-17,-123 28,1 0,0 0,-1 0,1 0,-1 0,1 0,0 0,-1 0,1 1,-1-1,1 0,0 0,-1 0,1 1,0-1,-1 0,1 0,0 1,-1-1,1 0,0 1,0-1,-1 0,1 1,0-1,0 1,0-1,-1 0,1 1,0-1,0 1,0-1,0 0,0 1,0-1,0 1,0-1,0 1,0-1,0 0,0 1,0-1,0 1,1-1,-1 0,0 1,0-1,0 1,1-1,-1 0,0 1,0-1,1 0,-1 1,0-1,1 0,-1 0,0 1,1-1,-1 0,0 0,1 0,-1 1,1-1,-1 0,0 0,1 0,-1 0,1 0,-30 27,12-13</inkml:trace>
  <inkml:trace contextRef="#ctx0" brushRef="#br0" timeOffset="29843.935">1384 476,'33'-5,"17"-2,3 1,-1 1,-6 1,-5 2,-5 1,-4 0,-7 1</inkml:trace>
  <inkml:trace contextRef="#ctx0" brushRef="#br0" timeOffset="30078.01">1919 390,'-4'34,"-3"15,-3 0,-2-3,3-6,2-4,3-3,1-4,7-5,2-8</inkml:trace>
  <inkml:trace contextRef="#ctx0" brushRef="#br0" timeOffset="30362.332">1948 390,'24'0,"13"0,4-5,1-1,-2 0,-4 1,-2 2,-8 6,-7 2</inkml:trace>
  <inkml:trace contextRef="#ctx0" brushRef="#br0" timeOffset="30624.756">2005 588,'4'0,"7"0,7 0,-1 4,2 3,3-1,2-1,2-1,-3-2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05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102 180,'5'-62,"-5"63,0-1,0 0,0 1,0-1,0 0,0 0,-1 1,1-1,0 0,0 1,0-1,-1 0,1 0,0 0,0 1,0-1,-1 0,1 0,0 0,-1 1,1-1,0 0,0 0,-1 0,1 0,0 0,-1 0,1 0,0 0,-1 0,1 0,0 0,-1 0,1 0,0 0,-1 0,1 0,0 0,-1 0,1 0,0 0,0 0,-1-1,1 1,0 0,-1 0,1 0,0-1,0 1,-1 0,1 0,0-1,0 1,0 0,0 0,-1-1,1 1,0 0,0-1,0 1,0 0,-11 28,-16 151,0 175,24-326,3-20,0 0,-1 1,0-1,-1 0,0 0,0 0,0 0,-1 0,0 0,-1-1,-1 2,12-54,10-42,4 0,3 2,4 0,4 2,3 2,4 1,22-30,-60 108,2-3,0 0,0 0,0 1,1-1,-1 1,1 0,0 0,1 0,-1 0,1 1,-1 0,1 0,5-3,-9 6,0 0,1 0,-1 0,0 0,0 0,0 0,0 0,0 1,0-1,1 0,-1 1,0-1,0 0,0 1,0-1,0 1,0 0,0-1,0 1,-1 0,1 0,0-1,0 1,-1 0,1 0,0 0,-1 0,1 0,-1 0,1 0,-1 0,1 0,-1 0,0 1,1-1,-1 0,0 0,0 0,0 0,0 1,4 52,-4-49,24 225,-22 30,-3-259,1 0,0 0,0 0,-1 1,1-1,0 0,0 0,0 0,0 0,1 0,-1 0,0 0,0 0,1 0,-1 0,0 0,1 0,-1 0,1 0,-1 0,1 0,0 0,-1 0,1-1,0 1,0 0,0 0,-1-1,1 1,0 0,0-1,0 1,0-1,0 0,0 1,0-1,0 0,0 1,0-1,0 0,1 0,-1 0,0 0,0 0,0 0,0 0,0 0,0-1,0 1,0 0,0-1,0 1,0 0,0-1,0 1,0-1,0 0,0 1,0-1,-1 0,1 0,0 1,0-1,-1 0,20-20,-1-1,-2-1,0-1,-2 0,0-1,-2 0,6-16,31-54,-27 53,-14 24,0 1,1 1,0 0,1 0,1 1,1 0,0 1,-13 14,0 1,0 0,0-1,0 1,-1-1,1 1,0-1,0 1,0-1,0 1,0-1,0 1,0 0,1-1,-1 1,0-1,0 1,0-1,0 1,1-1,-1 1,0-1,1 1,-1-1,0 0,1 1,-1-1,0 1,1-1,-1 0,1 1,-1-1,1 0,-1 1,1-1,-1 0,1 0,-1 0,1 1,-1-1,1 0,-1 0,1 0,-1 0,1 0,-1 0,1 0,0 0,-1 0,1 0,-1 0,1-1,-1 1,1 0,-1 0,1 0,-1-1,1 1,-1 0,1-1,-1 1,0 0,1-1,-1 1,1-1,-1 1,0 0,1-1,-1 1,-7 49,5-43,-6 58,2 1,3 1,4 44,0-37,26 68,-17-117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3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2 311,'0'-2,"-1"-1,1 0,0 1,0-1,0 0,0 1,0-1,0 0,1 1,-1-1,1 0,0 1,0-1,0 1,0-1,0 1,1 0,-1 0,1-1,-1 1,1 0,0 0,0 0,0 1,0-1,0 0,0 1,0-1,1 1,-1 0,2-1,8-5,0 1,1 0,-1 1,1 0,0 1,0 1,1 0,-1 1,1 0,-1 1,1 0,0 1,4 2,-15-3,-1 1,0 1,1-1,-1 0,0 1,1-1,-1 1,0 0,0-1,1 1,-1 0,0 0,0 1,0-1,0 0,0 1,-1-1,1 1,0 0,-1-1,1 1,-1 0,1 0,-1 0,0 0,0 0,0 0,0 1,0-1,-1 0,1 0,-1 1,1-1,-1 0,0 1,0 1,0 2,-1 1,0-1,0 1,0-1,-1 0,0 1,0-1,-1 0,0 0,0 0,0-1,-3 5,-165 192,166-196,0-1,-1 1,2 1,-1-1,1 0,0 1,1 0,-1 0,1 0,1 1,-1-1,1 1,1-1,-1 1,1 0,0-1,1 1,0 0,0 0,1-1,1 8,2-11,0 0,1 0,-1-1,1 0,0 1,0-1,0-1,0 1,0-1,1 0,-1 0,1 0,-1-1,1 0,0 0,-1-1,1 1,0-1,0 0,-1-1,1 1,0-1,0-1,2 0,112-43,-98 37</inkml:trace>
  <inkml:trace contextRef="#ctx0" brushRef="#br0" timeOffset="355.473">680 311,'-23'14,"1"1,1 1,0 1,2 0,0 2,1 0,0 1,2 1,0 1,2 0,0 0,2 2,-5 13,15-33,1 0,0 0,1 0,-1 0,1 0,-1 0,1 0,0 0,1 1,-1-1,1 0,0 0,0 0,0 0,1 0,-1 0,1 0,0-1,0 1,0-1,0 1,1-1,-1 0,1 0,0 0,0 0,0 0,1-1,-1 1,1-1,-1 0,1 0,0 0,-1 0,1-1,0 0,0 0,0 0,0 0,1 0,-1-1,0 0,0 0,0 0,0 0,0-1,3 0,13-4,0-1,0-1,0-1,-1-1,-1 0,0-2,0 0,-1-1,0 0,-1-2,0 0,-2 0,6-7,-1 0,-1 0,-1-1,0 0,-2-2,-1 0,0 0,-2-2,-1 1,7-25,-16 44,0 1,0-1,0 1,-1-1,0 0,0 0,-1 0,1 0,-1 0,-1 0,1 0,-1 1,0-1,0 0,0 0,-1 1,0-1,0 0,-1 1,0 0,1 0,-2 0,1 0,-1 0,1 0,-1 1,0 0,-1 0,1 0,-1 0,0 1,0 0,0 0,0 0,0 0,-1 1,1 0,-1 0,0 0,0 1,1 0,-1 0,0 1,-5-1,2 4,-1 0,2 0,-1 1,0 0,1 1,-1 0,1 0,1 1,-1 0,1 0,-4 4,-19 18</inkml:trace>
  <inkml:trace contextRef="#ctx0" brushRef="#br0" timeOffset="716.941">1046 311,'-17'11,"0"0,1 1,0 1,1 1,0 0,1 1,1 0,1 1,0 1,0-1,2 2,0 0,-3 11,12-26,0 0,1 1,-1-1,1 1,0-1,0 1,0-1,0 1,1-1,-1 1,1-1,0 0,0 1,0-1,1 0,-1 0,1 0,-1 0,1 0,0 0,0 0,1-1,-1 1,0-1,1 1,0-1,-1 0,1 0,0 0,0 0,0-1,0 1,1-1,-1 0,0 0,1 0,-1 0,0-1,1 1,-1-1,1 0,-1 0,1 0,-1 0,1-1,-1 1,0-1,1 0,1-1,12 0,0-1,-1-1,1-1,-1 0,0-1,0-1,-1 0,0-1,0-1,-1 0,0-1,-1-1,0 0,-1-1,0 0,0-1,6-10,-9 12,0 0,-1-1,-1 0,0-1,-1 1,0-2,-1 1,0 0,-1-1,-1 0,0 0,0 0,-2 0,0 0,0-1,-2 1,0 0,0 0,-1 0,-1 0,-2-6,4 16,-1-1,0 1,0 0,0-1,-1 1,1 0,-1 1,0-1,0 0,-1 1,1-1,-1 1,0 0,1 1,-1-1,0 0,-1 1,1 0,0 0,-1 0,1 1,-1 0,1-1,-1 2,0-1,0 0,1 1,-1 0,0 0,0 0,1 1,-1 0,0 0,1 0,-1 0,0 1,1-1,0 1,-1 0,1 1,0-1,0 1,0 0,1 0,-4 3,-12 9</inkml:trace>
  <inkml:trace contextRef="#ctx0" brushRef="#br0" timeOffset="1137.125">1526 1,'0'396,"-30"-152,49-283,-14 16</inkml:trace>
  <inkml:trace contextRef="#ctx0" brushRef="#br0" timeOffset="1439.931">1809 85,'-111'95,"4"5,3 7,101-104,2-2,0 0,-1-1,1 1,0 0,0-1,0 1,-1 0,1 0,0 0,0 0,0 0,1 0,-1 0,0 0,0 1,1-1,-1 0,0 0,1 1,-1-1,1 0,0 1,-1-1,1 0,0 1,0-1,0 1,0-1,0 0,0 1,0-1,1 1,-1-1,0 0,1 1,-1-1,1 0,0 0,-1 1,1-1,0 0,0 0,-1 0,1 0,0 0,0 0,1 1,130 24,-124-23,0-1,1 1,-2 1,1-1,0 1,-1 1,1-1,-1 1,-1 0,1 1,-1 0,0 0,0 0,0 1,-1 0,1 2,7 8</inkml:trace>
  <inkml:trace contextRef="#ctx0" brushRef="#br0" timeOffset="1986.212">2120 396,'-2'-5,"0"0,0 1,0 0,-1-1,1 1,-1 0,0 0,0 0,0 1,-1-1,0 1,1 0,-1 0,0 0,0 0,0 1,-1 0,1 0,-1 0,1 0,-1 0,0 1,1 0,-1 0,0 1,0-1,0 1,0 0,0 0,0 0,1 1,-1 0,-5 1,2 2,-1 0,0 0,1 1,0 0,0 0,1 1,0 0,0 1,0-1,0 1,1 1,1-1,-1 1,1 0,0 0,1 1,0-1,0 1,1 0,0 0,1 0,-1 0,2 1,-1 4,2-7,1-1,-1 0,1 0,1 0,-1 0,1 0,0 0,0-1,1 1,0 0,0-1,0 0,0 0,1 0,0 0,0 0,0-1,1 0,-1 0,1 0,0 0,0-1,1 0,-1 0,1 0,-1-1,1 1,0-2,0 1,0 0,0-1,0 0,0-1,0 1,1-1,-1-1,0 1,0-1,0 0,5-1,153-65,-162 67,1-1,-1 0,0 1,0 0,1-1,-1 1,0 0,0 0,1 0,-1 1,0-1,0 0,0 1,1 0,-1-1,0 1,0 0,0 0,0 0,0 0,0 1,0-1,-1 0,1 1,0-1,-1 1,1 0,-1 0,0-1,1 1,-1 0,0 0,0 0,0 0,0 0,-1 1,1-1,0 1,8 90,-9-87,0 44,2-9,-3-1,-1 0,-2 0,-1 0,-11 38,3-36,11-26,-2-1,0 1,0-1,-2 0,0 0,-1-1,0 0,-1 0,0 0,-2-1,1-1,-1 1,-1-2,0 1,-3 0,13-11,0 0,-1 0,1 0,0 0,0 0,-1 0,1-1,0 1,-1-1,1 1,-1-1,1 1,-1-1,1 0,-1 0,1 0,-1 1,1-2,-1 1,1 0,-1 0,1 0,-1-1,1 1,-1-1,1 1,-1-1,1 1,0-1,-1 0,1 0,0 0,0 0,0 0,-1 0,1 0,0 0,0 0,0 0,1-1,-1 1,0 0,0-1,1 1,-1 0,1-2,-15-69,17 49,2 0,0 0,1 1,1-1,1 1,1 1,1-1,1 2,1-1,0 1,15-17,-17 23,0 0,1 1,1 0,0 1,1 1,0-1,1 2,0 0,1 0,0 1,0 1,1 1,0 0,0 0,1 2,-1 0,1 1,1 0,0 1,7 0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1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36,'226'-11,"-72"-13,-142 24</inkml:trace>
  <inkml:trace contextRef="#ctx0" brushRef="#br0" timeOffset="303.381">30 234,'19'-5,"11"-1,6 0,-4-4,-3 0,0 2,-2 2,0 2,1 2,-1 1,1 1,-5 5,-6 1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1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1,'0'5,"-5"1,-1 5,0 5,-4 5,0 3,-3 3,1 6,-3 3,-3-1,1-1,-1-2,-3-1,3-1,-1-1,-1-1,2 0,4-4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1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45,'11'261,"1"-170,-9-62,0-1,2 1,1-1,1 0,2 0,2 4,-11-31,0 0,1 0,-1 0,0-1,0 1,1 0,-1 0,1-1,-1 1,0 0,1-1,-1 1,1 0,0-1,-1 1,1-1,-1 1,1-1,0 1,0-1,-1 1,1-1,0 1,0-1,-1 0,1 0,0 1,0-1,0 0,-1 0,1 0,0 0,0 0,0 0,0 0,-1 0,1 0,0-1,0 1,0 0,-1 0,1-1,0 1,0-1,-1 1,1 0,0-1,-1 1,1-1,0 0,-1 1,1-1,-1 1,1-1,-1 0,1 0,28-43,-27 41,136-309,-53 107,-74 182,-1 5</inkml:trace>
  <inkml:trace contextRef="#ctx0" brushRef="#br0" timeOffset="431.5">452 525,'-5'10,"-6"12,-2 8,2 3,3 1,2-1,3 0,1-2,2-6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31 191,'-4'7,"0"0,0 0,1 1,0 0,0-1,1 1,0 0,0 1,1-1,0 0,0 0,1 0,0 1,1 5,-1 0,18 160,-12-139,-5-25,0 1,0-1,1 0,1 0,0 0,0-1,1 1,0-1,1 1,0-1,0 0,1-1,5 6,-9-13,0 0,1-1,-1 0,0 1,1-1,-1 0,0 0,1 0,-1 0,0-1,1 1,-1-1,0 1,1-1,-1 0,0 0,0 0,0 0,0 0,0 0,0-1,0 1,0-1,0 1,-1-1,1 0,-1 0,1 1,-1-1,0 0,0 0,1-1,-1 1,-1 0,1-1,24-36,-3-1,-1-2,-2 0,12-42,-21 57,12-30,-3 0,-2-1,-3-1,-2 0,-1-18,-34 234,18-64,3 1,4-1,5 1,15 72,-8-57,-5 0,-4 1,-6 22,2-121,-1-1,0 1,-1-1,0 0,-1 1,0-1,0 0,-1 0,0 0,-1 0,0 0,-1-1,0 0,-1 0,1 0,-5 3,7-10,0-1,0 0,0 0,0 0,-1-1,1 1,0-1,-1 0,1 0,0 0,-1 0,1 0,0-1,0 0,-1 1,1-1,0 0,0-1,0 1,0-1,0 1,0-1,1 0,-1 0,0 0,1 0,0 0,-1-1,1 1,0-1,0 0,0 1,1-1,-1 0,1 0,-1 0,1 0,0 0,0-1,0 1,1 0,-1 0,1-1,0 0,-7-30,2 0,2 0,0 0,3 0,1-1,4-23,-3 31,2-1,1 2,1-1,2 0,7-17,-8 26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1,'-5'34,"-1"15,-1 5,2-2,7-11,2-6,1-10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30,'19'-5,"12"-1,4 0,2 1,-1 1,-2 2,-1 1,-2 0,-2 1,0 0,-6 1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28,'34'-4,"15"-3,5 1,-2 2,-6 0,-10 2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6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11 135,'-1'0,"0"-1,0 0,0 0,1 1,-1-1,0 0,1 0,-1 0,1 0,-1 0,1 0,-1 0,1 0,0 0,-1 0,1 0,0 0,0 0,0 0,0 0,0 0,0-1,0 1,0 0,0 0,1 0,-1 0,0 0,1 0,-1 0,1 0,-1 0,1 0,-1 0,1 1,0-1,-1 0,1 0,0 0,0 1,0-1,-1 0,1 1,0-1,0 1,0-1,0 1,0-1,1 1,12-10,1 0,0 2,1 0,0 0,1 2,-1 0,1 0,0 2,0 0,3 1,17-6,-34 7,0 1,1 0,-1 0,0 0,0 0,0 0,1 0,-1 1,0 0,1-1,-1 1,0 0,1 1,-1-1,0 1,1-1,-1 1,0 0,0 0,0 1,0-1,0 1,0-1,0 1,0 0,0 0,-1 0,1 0,-1 1,0-1,1 1,-1-1,0 1,-1 0,1 0,0 0,-1 0,0 0,1 0,-1 0,-1 1,1-1,0 0,-1 0,1 1,-1 0,-1 4,0 0,-1 0,0-1,0 1,0-1,-1 1,0-1,-1 0,1 0,-1 0,-1-1,-3 6,-29 60,37-67,0-1,1 0,-1 0,1 0,0 0,0 0,1 0,-1 0,1 0,0 0,0 0,0-1,0 1,1-1,-1 0,1 0,0 0,0 0,0 0,1 0,-1-1,1 1,-1-1,1 0,0 0,-1-1,1 1,0-1,0 0,0 0,1 0,-1 0,2-1,28 15,-30-14,1 0,-1 1,0-1,1 1,-1 0,0 0,0 1,0-1,-1 1,1 0,0 0,-1 0,0 0,0 1,0-1,0 1,0 0,-1 0,0 0,0 0,0 0,0 0,-1 1,1-1,-1 0,0 1,0-1,-1 1,0 0,1-1,-1 1,-1 0,1-1,-1 1,0-1,0 1,-1 3,-8 3,-1 0,0 0,0-1,-1-1,-1 0,1 0,-1-1,-1-1,0 0,1-1,-2-1,1 0,-1-1,0 0,0-1,-13 1,-12 5,31-7,4 1,0-1,0-1,0 1,0-1,-1 0,1 0,-1 0,1-1,0 0,-1 0,1 0,-1-1,1 0,0 0,-1 0,1-1,0 0,0 1,-4-4,2-7,7 1</inkml:trace>
  <inkml:trace contextRef="#ctx0" brushRef="#br0" timeOffset="949.082">659 644,'2'-15,"1"-1,0 1,1-1,0 1,2 1,0-1,0 1,1 0,1 0,0 1,1 0,1 0,0 1,0 0,1 1,1 0,0 1,0 0,12-6,-22 15,0 0,0 1,0-1,0 1,0 0,0-1,0 1,0 0,0 0,0 0,0 0,0 1,0-1,0 0,0 1,0 0,-1-1,1 1,0 0,0 0,0 0,-1 0,1 0,0 0,-1 1,1-1,-1 1,0-1,1 1,-1-1,0 1,0 0,0-1,0 1,0 0,0 0,-1 0,1 0,-1 0,1 0,-1-1,0 1,1 2,-1-1,0-1,1 0,-1 1,1-1,0 0,-1 0,1 0,0 1,1-1,-1 0,0 0,0 0,1-1,-1 1,1 0,0 0,-1-1,1 1,0-1,0 0,0 1,0-1,0 0,0 0,1 0,-1 0,0-1,0 1,1-1,-1 1,0-1,1 0,-1 0,0 0,1 0,-1 0,1 0,1-1,53-31,-53 28,0 1,1-1,0 1,-1 0,1 0,1 0,-1 1,0 0,0 0,1 0,-1 1,1 0,0 0,-1 0,1 1,5-1,-8 4,1 1,-1-1,0 1,0-1,0 1,-1 0,1 0,-1 0,0 0,0 0,0 1,-1-1,1 0,-1 1,0-1,-1 1,1 0,-1-1,0 1,0 0,0-1,0 1,-1 0,0-1,0 1,0-1,-1 1,0 0,-6 22,6-21,-1 0,1 0,0 1,0-1,1 1,0-1,0 1,1-1,0 1,0 0,0-1,1 1,0-1,0 1,1-1,-1 1,3 3,7 7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0,'0'14,"-5"10,-1 6,-5 2,0 0,-4 0,2 0,-3-2,-2-1,0 0,0-5,2-2,0 0,2-4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9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31 134,'-25'167,"23"-157,0 1,1 0,0 0,1 0,1 0,-1 0,2 0,0-1,0 1,0 0,2-1,-1 1,1-1,1 0,0-1,0 1,1-1,0 0,1 0,0-1,0 1,1-2,3 4,-9-10,0-1,0 1,0 0,0 0,0-1,1 0,-1 1,0-1,0 0,1 0,-1 0,0 0,0 0,1-1,-1 1,0-1,0 1,0-1,0 0,0 0,0 0,0 0,0 0,0 0,0-1,0 1,0-1,-1 1,1-1,-1 0,1 1,-1-1,0 0,1-1,36-71,-36 69,125-391,-113 352,-8 84,-7 54,-2 20,6 1,7 29,1-56,-4 0,-5 0,-3 1,-11 77,6-117,1-4,-2 1,-2-1,-2-1,-9 23,20-65,0-1,-1 1,1-1,0 1,0-1,0 0,-1 1,1-1,-1 0,1 1,-1-1,0 0,1 1,-1-1,0 0,0 0,0 0,0 0,0 0,0 0,0 0,0 0,0 0,-1-1,1 1,0 0,-1-1,1 1,0-1,-1 1,1-1,0 0,-1 0,1 1,-1-1,1 0,-1 0,1 0,0-1,-1 1,1 0,-1 0,1-1,0 1,-1-1,1 1,0-1,0 0,-1 1,1-1,0 0,0 0,0 0,0 0,0 0,0 0,0 0,0 0,0-1,-8-18,2 0,0-1,1 1,1-1,1-1,1 1,0-1,2 1,1-1,0 1,2-1,0 0,2 1,2-9,0-3,1 0,1 1,2 0,1 1,1 0,2 1,1 0,1 1,2 1,2-1,-8 11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84,'72'-64,"-68"61,0 1,0 0,0 0,1 0,-1 0,1 1,-1-1,1 1,-1 0,1 1,0-1,0 1,-1 0,1 0,0 0,-1 1,1 0,0 0,-1 0,1 0,2 2,-6 0,-1 0,0 0,0 0,0 0,0 1,0-1,0 0,-1 0,0 0,0 0,0 0,0 0,0 0,0 0,-1-1,1 1,-1 0,0-1,0 1,0-1,0 0,-2 3,0-1,-34 43,-27 51,64-95,0-1,0 0,0 0,0 1,1-1,0 0,-1 0,1 1,0-1,0 1,0-1,0 0,0 1,1-1,-1 0,1 1,0-1,-1 0,1 0,0 1,0-1,0 0,1 0,-1 0,0 0,1-1,0 1,-1 0,1-1,0 1,0-1,0 1,0-1,0 0,0 0,0 0,0 0,0 0,1 0,1 0,4 1,-1 0,1-1,0 0,0 0,0-1,1 0,-1-1,0 1,0-2,-1 1,7-3,10-3,-4 1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1 459,'10'0,"7"0,6 0,4 0,3 0,0 0,0-5,0-2,-1 1,0 1,0 2,-1 0,-4 2</inkml:trace>
  <inkml:trace contextRef="#ctx0" brushRef="#br0" timeOffset="248.497">1 713,'29'0,"19"0,6 0,-1-5,-6-2,-4-4,-7 0,-3 1,-3-2,-1 1,-2 3,0-3,0 1,-4 2</inkml:trace>
  <inkml:trace contextRef="#ctx0" brushRef="#br0" timeOffset="600.434">1073 176,'-31'21,"1"1,2 2,0 1,1 1,2 1,0 1,2 1,2 2,0 0,-8 19,24-37,0-1,0 1,1 0,1 0,0 0,1 0,1 1,0-1,0 1,2-1,-1 1,2 1,-1-10,0 1,0-1,0 0,1 0,0 0,0 0,0 0,1 0,-1 0,1-1,0 1,1-1,-1 0,1 0,0 0,0 0,0-1,0 0,0 0,1 0,0 0,-1 0,1-1,0 0,0 0,1-1,-1 1,0-1,0 0,6 0,16-2,1 0,-1-2,1-1,-1-2,0 0,-1-2,0-1,0 0,-1-2,0-2,-1 0,0-1,-1-1,-1-2,1 0,0 0,0-1,-2 0,0-2,-1 0,-1-2,0 0,-2-1,-1 0,-1-2,-1 0,-1 0,-1-1,-1-1,-2 0,-1 0,1-7,-7 27,0-1,-1 1,0-1,-1 0,1 1,-1-1,-1 0,0 1,0-1,0 1,-1-1,0 1,0 0,-1 0,0-1,0 2,-1-1,1 0,-2 1,1 0,-1 0,0 0,0 0,0 1,-1 0,0 0,0 0,0 1,-1 0,1 0,-1 1,0-1,0 1,0 1,-1 0,0 0,-11-2,0 2,0 0,0 2,-1 0,1 1,0 0,0 2,0 1,0 0,0 1,1 1,-10 5,-15 8</inkml:trace>
  <inkml:trace contextRef="#ctx0" brushRef="#br0" timeOffset="936.823">622 515,'8'-6,"1"0,0 0,0 1,1 0,0 1,0 0,0 1,0-1,0 2,1 0,-1 0,1 1,-1 0,1 1,-1 0,1 0,0 1,-1 1,1 0,-1 0,5 3,59 3,480-6,-201-30,-207-3,-129 23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 0,3 0,1 0,-1 0,-1 0,0 0,-6-5,-3-2,0 1,1 1,2 2,1 0,-4 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0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0,'0'5,"0"11,0 8,0 4,-5 2,-1 2,0-1,1-1,2 0,1-1,1 0,0 0,1-1,5 0,7-4,0-7</inkml:trace>
  <inkml:trace contextRef="#ctx0" brushRef="#br0" timeOffset="247.714">1 479,'38'0,"33"-4,12-3,-1 1,-11 2,-13 0,-11 2,-9 1,-6 0,-8 6,-9 2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0,'33'5,"17"1,4-5,-2-2,-6-2,-5 1,-5-1,-4 2,-7 0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1,'273'0,"-413"17,45-5,300-24,-183 6,-2 1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1,'-2'1,"0"0,0 1,0-1,0 1,1 0,-1-1,1 1,-1 0,1 0,0 0,-1 0,1 0,0 0,0 0,1 1,-1-1,0 0,1 1,-1-1,1 0,0 1,0-1,0 0,0 1,0 0,0 0,-4 63,4-1,2 1,3 0,3-1,3 0,16 54,4-40,-30-77,0-1,0 1,0-1,0 0,0 0,0 1,0-1,1 0,-1 0,0 0,1 0,-1 0,0-1,1 1,-1 0,1-1,0 1,-1-1,1 1,-1-1,1 0,0 1,-1-1,1 0,0 0,-1 0,1-1,-1 1,1 0,0-1,-1 1,1-1,-1 1,1-1,-1 0,1 1,-1-1,0 0,1 0,-1 0,0 0,0 0,1-1,-1 1,0 0,0 0,0-1,-1 1,1-1,11-14,-2 0,0-1,-1 0,0-1,-2 0,0 0,-1-1,0-4,7-15,121-349,-115 333,-12 82,-10 729,14-605,-5-104,-2 0,-3 0,-1 1,-3-1,-2 0,-7 31,8-62,3-6,-1-1,0 0,0 0,-1 0,0-1,-1 1,0-1,-1 0,1 0,-2 0,1 0,-1-1,-1 0,0 0,0-1,0 0,-2 1,7-7,0 0,0 0,-1 0,1 0,0-1,-1 1,1-1,-1 1,1-1,0 0,-1 0,1 0,-1 0,1-1,-1 1,1-1,0 1,-1-1,1 0,0 0,0 0,-1 0,1 0,0 0,0-1,0 1,0-1,0 1,1-1,-1 0,0 0,1 0,0 0,-1 0,1 0,0 0,0 0,-1-2,-27-90,25 50,3 1,1-1,2 0,3 1,1 0,2 0,1 0,3 1,14-34,-13 46,0 5</inkml:trace>
  <inkml:trace contextRef="#ctx0" brushRef="#br0" timeOffset="539.518">566 508,'13'-7,"-1"1,1 0,0 1,0 1,1 0,0 0,-1 1,1 1,0 0,6 1,-18 1,0 0,0 0,0 0,0 1,0-1,0 1,0-1,0 1,0 0,-1-1,1 1,0 0,0 0,-1 0,1 1,0-1,-1 0,1 1,-1-1,0 1,1-1,-1 1,0-1,0 1,0 0,0 0,0 0,-1-1,1 1,0 0,-1 0,1 0,-1 0,0 0,0 0,0 0,0 0,0 0,0 0,0 0,-1 0,1 0,-1 0,0 2,-37 81,37-84,0-1,-1 1,1 0,0 0,0 0,0 0,0 0,0 1,0-1,0 0,0 0,1 1,-1-1,0 0,1 1,-1-1,1 1,-1-1,1 1,0-1,0 1,0-1,0 1,0-1,0 1,0-1,0 1,0-1,1 1,-1-1,0 1,1-1,0 0,-1 1,1-1,0 0,0 1,-1-1,1 0,0 0,0 0,1 0,-1 1,0-2,0 1,0 0,1 0,-1 0,0-1,1 1,-1 0,0-1,1 1,-1-1,1 0,6 2,100 31,-106-32,1 0,-1 0,0 0,0 0,1 1,-1-1,0 1,0-1,0 1,0 0,-1 0,1 0,0 0,-1 0,0 0,1 0,-1 0,0 1,0-1,0 1,0-1,-1 0,1 1,0 0,-1-1,0 1,0-1,0 1,0-1,0 1,0-1,-1 1,1 0,-1-1,0 0,0 1,0-1,0 1,0-1,0 1,-7 6,0 1,0-1,-1-1,0 0,-1 0,1-1,-1 0,-1 0,1-1,-1-1,0 0,-1 0,1-1,-1 0,0-1,0-1,0 0,-8 0,-9 5,26-6,-1 0,1 0,-1 0,0 0,1 0,-1-1,0 0,0 0,1 0,-1 0,0-1,0 1,1-1,-1 0,1 0,-1 0,1-1,-1 1,-8-10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2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87,'-6'2,"0"0,0 0,0 0,1 1,-1 0,1 0,0 0,0 1,0 0,0-1,1 2,0-1,0 1,0-1,0 1,0 0,1 0,0 1,0-1,0 2,-9 18,0 1,2 0,1 1,1 0,1 0,1 1,0 16,4-32,2-1,-1 0,2 1,0-1,0 0,1 1,0-1,0 0,2 0,-1-1,4 7,-5-13,-1 0,1-1,0 1,1-1,-1 0,0 1,1-1,0 0,0 0,0-1,0 1,0-1,0 1,1-1,-1 0,1 0,-1-1,1 1,0-1,0 1,0-1,0-1,0 1,0 0,0-1,0 0,0 0,0 0,0 0,0-1,0 0,0 0,3-1,11-6,-1 0,0-2,0 0,-1-1,-1 0,0-2,0 0,-1 0,-1-1,0-1,0-2,-13 17,14-17,-1-1,-1 0,0-1,-1 0,-2 0,0-2,0 1,-2-1,-1 0,-1 0,2-17,-5 31,-1 0,-1 0,1-1,-2 1,1 0,0 0,-1 0,-1-1,1 1,-1 0,0 1,-1-1,0 0,0 1,0-1,-1 1,0 0,0 0,0 0,-1 1,0 0,0-1,0 2,-1-1,1 1,-1-1,0 2,-1-1,1 1,-1 0,1 0,-1 0,0 1,0 1,0-1,0 1,0 0,0 0,-1 1,1 0,0 0,0 1,-6 1,-2 2,1 2,0 0,0 0,0 1,1 1,-1 0,2 1,0 1,0 0,0 0,-9 12,-2 3</inkml:trace>
  <inkml:trace contextRef="#ctx0" brushRef="#br0" timeOffset="638.892">592 398,'0'4,"-5"3,-1 4,-1 5,7-5,8-9,-3-5,-1 3,-7 1,-3 6,0 1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5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147 170,'-8'2,"0"1,1 1,-1-1,1 1,0 0,0 1,0 0,1 0,0 0,0 1,0 0,1 0,-1 0,2 1,-1 0,1 0,0 0,0 0,1 1,0-1,0 1,1 0,0 0,0 0,1 0,-1 5,-3 11,1 1,2 0,0-1,1 1,2 0,0 0,2 0,2 7,-5-27,1 0,0 0,-1 0,2-1,-1 1,1 0,-1 0,1-1,0 1,1-1,-1 1,1-1,0 0,0 0,0 0,1-1,-1 1,1-1,0 0,0 0,0 0,0 0,1-1,-1 1,1-1,-1 0,1-1,0 1,0-1,0 0,0 0,0-1,0 1,0-1,0 0,0 0,0-1,2 0,9-6,0-2,0 1,-1-2,0 0,-1-1,0 0,0-1,-1-1,-1 0,0-1,2-4,0 1,-1-1,-1-1,0 0,-1 0,-1-1,-1 0,-1-1,-1 0,1-5,-7 21,1-1,-1 1,0-1,0 1,-1-1,1 0,-1 1,0-1,-1 1,0-1,1 1,-2-1,1 1,-1-1,0 1,0 0,0 0,-1 0,1 0,-1 0,-1 1,1-1,-1 1,1 0,-1 0,0 0,-1 0,1 1,-1-1,1 1,-1 1,0-1,0 1,0-1,-1 1,1 1,0-1,-1 1,0 0,-97-4,73 5</inkml:trace>
  <inkml:trace contextRef="#ctx0" brushRef="#br0" timeOffset="603.73">514 113,'254'1,"-252"-1,1 0,0 1,-1-1,1 1,-1-1,1 1,-1 0,1 0,-1 0,0 0,1 0,-1 1,0-1,0 1,0-1,0 1,0 0,0 0,-1 0,1 0,-1 0,1 0,-1 0,0 0,1 1,-1-1,0 0,-1 1,1-1,0 1,-1-1,1 1,-1 0,0-1,0 1,0-1,0 1,0 0,-1-1,1 1,-1 0,-34 106,-44 101,28-72,47-130</inkml:trace>
  <inkml:trace contextRef="#ctx0" brushRef="#br0" timeOffset="802.776">429 451,'34'0,"20"-4,6-3,-2 1,-2 2,-5 0,-7 2,-6 1,-4 1,-4 0,-2 0,-5 0</inkml:trace>
  <inkml:trace contextRef="#ctx0" brushRef="#br0" timeOffset="3141.22">1107 85,'1'-4,"7"-11,-10 22,-3 1,1 0,0 1,0-1,1 1,0 0,1 0,-1 0,2 1,-1-1,2 0,-1 1,1-1,0 0,1 1,0-1,1 0,0 1,0-1,1 0,0-1,1 1,0 0,0-1,0 0,1 0,6 7,-9-13,1 0,0-1,0 1,-1 0,1-1,0 1,1-1,-1 0,0 0,0 0,0-1,0 1,1-1,-1 0,0 1,1-2,-1 1,0 0,0-1,1 1,-1-1,0 0,0 0,0 0,0 0,0-1,0 1,0-1,0 0,0 0,10-10</inkml:trace>
  <inkml:trace contextRef="#ctx0" brushRef="#br0" timeOffset="3453.44">1388 0,'-12'16,"0"0,0 1,2 1,0 0,1 0,1 0,1 1,1 1,0-1,1 1,-23 138,-6 50,6-27,23-162</inkml:trace>
  <inkml:trace contextRef="#ctx0" brushRef="#br0" timeOffset="4335.056">1501 762,'1'-14,"0"0,1 1,1-1,0 0,1 1,0 0,1 0,1 0,0 1,0-1,1 2,1-1,0 1,1 0,0 0,0 1,1 1,3-3,35-37,90-70,-137 118,-1 1,1-1,0 0,0 1,0-1,-1 1,1-1,0 1,0-1,0 1,0 0,0 0,0-1,0 1,0 0,0 0,0 0,0 0,0 0,0 0,0 0,0 0,0 1,0-1,0 0,0 0,0 1,0-1,-1 1,1-1,0 1,0-1,0 1,0 0,-1-1,1 1,0 0,-1-1,1 1,0 0,-1 0,1 0,-1 0,0 0,1-1,-1 1,1 0,-1 0,0 0,0 0,0 0,0 0,0 0,0 0,0 0,0 0,0 0,0 1,-7 61,-14 85,21-147,0 1,0-1,-1 0,1 0,0 1,0-1,0 0,0 0,1 1,-1-1,0 0,0 0,1 0,-1 1,1-1,-1 0,1 0,-1 0,1 0,0 0,0 0,-1 0,1 0,0 0,0 0,0 0,0-1,0 1,0 0,0-1,0 1,1-1,-1 1,0-1,0 1,0-1,1 0,-1 0,0 1,0-1,1 0,-1 0,0 0,0 0,1-1,-1 1,0 0,0 0,0-1,1 0,57-34,86-82,-143 115,0 1,-1 0,1 0,0 0,0 0,0 0,0 0,0 0,0 1,0-1,0 1,0-1,0 1,0 0,0 0,0 0,1 0,-1 0,0 0,0 1,0-1,0 1,0 0,0-1,0 1,0 0,0 0,-1 0,1 0,0 1,0-1,-1 0,1 1,-1-1,1 1,-1-1,0 1,1 0,-1 0,0 0,0-1,0 1,-1 0,1 0,0 0,-1 0,1 2,2 7,0 1,0 0,-1 0,-1-1,0 1,0 0,-1 0,-1 0,0 0,-1 0,0 0,0 0,-2 1,-3 23,10 37,3-54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45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0,'-5'15,"-6"8,-2 7,-2-3,-5-1,2 0,-1 0,-3 1,-1 1,-2-1,-2 1,4 1,1-6,4-1,5-4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8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29,'5'0,"6"0,7 0,4 0,4 0,1 0,3 0,-1 0,0-5,1-1,-2 0,1 1,0 1,-1 2,-5 1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29,'33'0,"17"-5,4-2,-3 1,-4 1,-6 2,-10 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5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58,'-4'7,"0"0,0 1,1-1,0 1,0 0,1-1,0 1,0 0,1 0,0 1,1-1,-1 0,2 0,0 6,-2 2,-27 280,2-135,2-61,21-93,0-8</inkml:trace>
  <inkml:trace contextRef="#ctx0" brushRef="#br0" timeOffset="387.268">1 30,'10'0,"7"0,6 0,4 0,3 0,0 0,0-5,0-1,-1 0,0 1,0 1,0 2,-1 1,0 1,0 0,0 0,0 0,-4 0</inkml:trace>
  <inkml:trace contextRef="#ctx0" brushRef="#br0" timeOffset="2105.224">85 396,'10'0,"8"0,5-4,4-3,2 1,1 2,1 0,-1 2,-1 1,-5 5,-1 2,-6 1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5,'-17'0,"-1"-2,0 0,0 1,0 2,0 0,0 0,0 2,0 0,0 1,1 1,-1 1,1 0,1 1,-1 1,1 0,1 2,-1 0,-5 5,4 5,1 0,1 0,1 2,1-1,1 2,0 0,2 0,1 1,1 0,1 1,1 0,1 0,1 0,2 1,0-1,1 1,2-1,1 1,3 14,-3-26,0 1,1-1,1-1,0 1,1 0,0-1,1 0,0 0,1-1,1 0,0 0,0-1,2 0,-1 0,1-1,0 0,9 5,-12-11,1-1,-1-1,0 1,1-1,0 0,-1-1,1 0,0 0,0-1,0 0,0 0,-1-1,1 0,0 0,0-1,-1 0,1 0,-1-1,0 0,1 0,-2-1,1 0,0 0,-1-1,1 1,-1-1,-1-1,1 1,-1-1,0 0,0 0,0-1,-1 1,0-1,0 0,-1 0,0 0,0-1,-1 1,0-1,1-7,0 6,-1 0,0 0,0 0,-1-1,0 1,-1 0,0-1,0 1,-1-1,0 1,-1 0,0 0,0 0,-1 0,0 0,-1 0,0 1,0-1,-1 1,0 0,0 1,-1-1,-4-4,6 7,0-1,-1 1,1 0,-1 0,0 0,-1 0,1 1,-1 0,0 0,0 1,0-1,0 1,-1 1,1-1,-1 1,0 0,1 0,-1 1,0 0,0 1,0-1,0 1,0 0,0 1,0 0,0 0,0 0,1 1,-1 0,0 1,1-1,-1 1,1 0,-2 2,-46 68,44-48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38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0 610,'11'4,"0"0,0-1,0-1,0 0,0 0,0-1,1 0,-1-1,0 0,1-1,-1 0,0-1,0-1,0 1,0-2,0 1,8-5,43-29,-2-2,-1-3,-2-2,-3-3,-1-2,38-47,-51 56,129-130,-167 167,0 0,0 0,0 0,0 1,1-1,0 1,-1-1,1 1,0 0,0 0,0 0,0 0,0 1,1 0,-1-1,0 1,1 0,-1 0,1 1,-1-1,1 1,-1 0,1 0,0 0,-1 0,1 0,-1 1,1 0,-1 0,1 0,-1 0,0 0,0 1,1-1,-1 1,0 0,0 0,0 1,5 12,-1 1,-1 0,0 0,-1 1,-1 0,0-1,-1 2,-1-1,-1 0,-1 0,0 1,-1-1,-1 0,0 2,0 8,-1-1,0 0,-2 0,-2 0,0-1,-1 0,-1 0,-2-1,0 0,-2-1,-1 0,0-1,-2-1,0 0,-1-1,-1-1,-1-1,-12 9,16-19,1 0,-1-1,-1-1,1 0,-1-1,0-1,0-1,-1 0,-7 0,21-2,-1 0,0 0,1 0,-1-1,0 0,0 1,0-1,1 0,-1-1,0 1,0-1,1 0,-1 1,0-2,1 1,-1 0,1-1,0 1,-1-1,1 0,0 0,0-1,0 1,0-1,0 1,1-1,-1 0,1 0,0 0,0 0,0 0,0-1,0 1,1-1,0 1,-1-1,1 1,1-1,-1 0,0 1,1-4,8-18,4 1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262 111,'-26'14,"0"3,1 0,1 1,1 1,1 1,-16 20,29-31,1 1,1 1,-1-1,2 1,0 0,0 1,1 0,0 0,1 0,1 0,0 1,0-1,1 1,1 0,0-1,1 1,0 1,1-7,1 0,0-1,0 1,0-1,1 0,0 0,0 0,1 0,0 0,0-1,0 0,0 0,1 0,0 0,0 0,0-1,1 0,-1 0,1-1,0 0,0 0,0 0,1 0,-1-1,1 0,-1-1,1 1,0-1,-1-1,1 1,0-1,0 0,-1 0,1-1,0 0,0-1,-1 1,1-1,-1 0,0-1,1 1,-1-1,0-1,-1 1,1-1,0 0,-1 0,4-4,7-9,0-1,-2-1,0 0,0 0,-2-2,-1 0,0 0,-2-1,0 0,-1 0,-2-1,0 0,1-17,-4 26,-1 1,0-1,-1 1,-1-1,0 0,-1 1,0-1,-1 1,-3-11,4 19,-1 0,1-1,-1 1,0 0,0 0,-1 0,1 0,-1 0,0 1,-1-1,1 1,-1 0,0 0,0 0,0 0,0 1,-1 0,1 0,-1 0,0 0,0 1,0-1,0 2,-6-3,4 4,0 0,0 1,0 0,0 0,0 1,1-1,-1 1,0 1,1-1,-1 1,1 1,0-1,0 1,0 0,1 0,-1 1,1-1,0 1,0 0,1 1,0-1,-3 4,-12 17</inkml:trace>
  <inkml:trace contextRef="#ctx0" brushRef="#br0" timeOffset="762.437">771 111,'-24'29,"1"1,2 1,1 1,2 1,1 1,1 0,-9 33,-62 226,182-488,120-214,-222 429,0 1,1 0,1 0,1 1,1-1,1 1,1 0,1 0,0-1,2 1,1 0,0-1,3 6,0-13,1-1,0 0,1-1,1 0,0 0,0-1,1 0,0 0,1-1,0 0,1-1,0-1,0 0,1 0,0-1,4 1,-12-6,0 0,0 0,0 0,0 0,1-1,-1 0,0 0,1 0,-1-1,0 0,1 0,-1 0,1 0,-1-1,0 0,1 0,-1-1,0 0,0 1,0-2,0 1,0-1,0 1,-1-1,1 0,-1-1,0 1,0-1,0 0,-1 0,1 0,1-4,8-9,0-1,-2 0,0 0,-2-2,0 1,-1-1,5-16,30-188,-41 197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3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1,'-10'19,"-8"11,-5 6,-4 1,-2-1,-2-2,1-1,1-3,-1-5,1-3,0 0,6-3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12.5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0 200,'365'-1,"-101"-26,66 27,13 29,484-30,-487-27,533 27,389 1,-942-27,35-2,163 0,-311 41,-92 0,0-5,1-4,4-6,29 1,820 2,-673 28,-219-26,0-4,-1-3,26-7,3 2,1 5,83 7,-47 0,269-1,-121 27,-42-46,-175 10,0 2,0 4,45 5,1-1,132-19,-79 4,-30-13,37 8,64-4,-230 19,-7 0,1 0,0 1,-1 0,1 0,0 1,0 0,0 0,0 0,0 1,0 0,0 1,0-1,0 1,0 1,0-1,-1 1,1 1,0-1,-1 1,0 0,1 0,-1 1,-1 0,1 0,3 3,3 13,-2 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14.17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0 118,'57'-16,"0"2,1 3,1 2,21 1,131-19,462 26,-381-26,255 27,-377 27,26-43,-138 9,0 2,1 2,-1 3,2 2,43 0,405-2,-502 0,1 0,-1 0,1 1,-1-1,1 1,-1 1,0-1,1 1,-1 0,0 1,0 0,0 0,2 1,5 7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19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0 401,'226'-63,"86"-77,-189 76,-123 63,1 1,-1 0,1-1,-1 1,1 0,-1-1,1 1,-1 0,1 0,-1-1,1 1,-1 0,1 0,0 0,-1 0,1 0,-1 0,1 0,0 0,-1 0,1 0,-1 0,1 0,0 1,-1-1,1 0,-1 0,1 0,-1 1,1-1,-1 0,1 1,-1-1,1 1,-1-1,1 0,-1 1,0-1,1 1,-1-1,0 1,1-1,-1 1,0-1,0 1,0 0,1-1,-1 1,0-1,0 1,0 0,0-1,0 1,0-1,0 1,0 0,0-1,0 1,-11 45,7-30,-10 46,2 2,4-1,2 1,3 0,3 1,5 27,8 53,-7 138,-6-281,-3 34,4-36,-1 0,0 1,0-1,0 1,0-1,0 1,0-1,-1 1,1-1,0 1,0-1,0 0,0 1,0-1,-1 1,1-1,0 0,0 1,-1-1,1 0,0 1,-1-1,1 0,0 1,-1-1,1 0,0 1,-1-1,1 0,-1 0,1 0,0 0,-1 1,1-1,-1 0,1 0,-1 0,1 0,-1 0,1 0,-1 0,1 0,0 0,-1 0,1 0,-1 0,1-1,-1 1,1 0,0 0,-1 0,1-1,-1 1,1 0,0 0,-1-1,1 1,0 0,-1-1,1 1,0 0,-1-1,1 1,0 0,0-1,0 1,-85-128,73 116,0 0,-1 1,0 0,0 1,-1 1,0 0,-1 1,0 0,0 1,-1 1,0 1,0 0,0 1,-1 0,1 2,-1 0,0 0,0 2,1 0,-1 1,0 1,0 0,1 1,0 1,-4 2,15-5,0 1,0 0,0 0,0 1,0-1,0 1,0 0,1 0,0 1,-1-1,1 1,1 0,-1 0,-3 5,-4 11</inkml:trace>
  <inkml:trace contextRef="#ctx0" brushRef="#br0" timeOffset="262.687">254 740,'34'-10,"20"-8,11 0,9-3,1-2,-2 2,-5 1,-3 3,-4 1,-7 1,-8 5,-7 4,-6 2,-3 2,-12 2,-8 1</inkml:trace>
  <inkml:trace contextRef="#ctx0" brushRef="#br0" timeOffset="512.998">1214 853,'-9'33,"-4"17,5-1,5-4,7-10,3-10</inkml:trace>
  <inkml:trace contextRef="#ctx0" brushRef="#br0" timeOffset="683.57">1271 231,'0'0</inkml:trace>
  <inkml:trace contextRef="#ctx0" brushRef="#br0" timeOffset="981.056">1439 965,'18'-56,"2"2,3 0,2 1,15-21,68-55,-108 128,1 0,-1 0,1 0,-1 0,1 0,-1 0,1 0,0 0,-1 1,1-1,0 0,0 0,0 1,0-1,-1 1,1-1,0 1,0-1,0 1,0-1,0 1,0 0,0 0,0-1,1 1,-1 0,0 0,0 0,0 0,0 0,0 0,0 1,0-1,0 0,0 0,0 1,0-1,0 1,0-1,0 1,0-1,0 1,0 0,-1-1,1 1,0 0,0 0,-1-1,1 1,0 0,-1 0,1 0,-1 0,1 0,-1 0,0 0,6 135,-8-90,1-41,0 1,-1-1,2 1,-1 0,1-1,0 1,0-1,0 1,1 0,0-1,0 1,0-1,1 1,0-1,0 0,0 0,1 0,0 0,-1 0,2 0,-1-1,1 1,-1-1,1 0,0 0,1 0,-1-1,1 0,-1 1,1-2,0 1,0 0,5 1,-5-3,0-1,0 1,0-1,0 1,0-1,0-1,0 1,0-1,-1 0,1 0,0 0,0-1,-1 0,1 0,-1 0,1 0,-1-1,0 1,0-1,0 0,0 0,0-1,-1 1,0-1,1 0,-1 0,0-2,62-128,-48 92,10-27,-17 49</inkml:trace>
  <inkml:trace contextRef="#ctx0" brushRef="#br0" timeOffset="1413.234">2343 514,'-17'12,"0"2,2 0,-1 0,2 2,0 0,1 0,1 2,0-1,1 1,1 1,-5 15,13-31,1 0,0 0,0 0,0 0,1 1,-1-1,1 0,0 1,0-1,0 0,0 1,0-1,1 0,-1 1,1-1,0 0,0 0,1 0,-1 0,0 0,1 0,0 0,0 0,0-1,0 1,0 0,0-1,1 0,-1 0,1 1,-1-1,1-1,0 1,0 0,0-1,0 0,0 1,0-1,1 0,-1-1,0 1,0 0,1-1,-1 0,0 0,4 0,6 0,1 0,-1 0,0-2,1 1,-1-2,0 0,0 0,-1-1,1-1,-1 0,0-1,0 0,-1-1,1 0,-2-1,1 0,-1-1,0 0,-1 0,0-1,4-5,12-14,-1-1,-1-1,-2-1,-1-2,-1 1,-2-2,-1 0,-2-1,-2-1,-1 0,0-12,-9 38,-1 0,0 0,-1 0,0 0,-1 0,0 0,-1 0,0 0,-1 0,0 0,-1 1,0-1,0 1,-1 0,0 0,-1 1,0-1,-1 1,0 1,0-1,-1 1,0 1,-1-1,1 1,-1 1,-1 0,1 0,-10-4,10 7,0 0,0 0,-1 1,1 0,-1 1,1 0,-1 0,0 1,1 0,-1 1,0 0,1 0,-1 1,1 1,0-1,0 1,0 1,0 0,0 0,1 1,-1 0,1 0,1 1,-1 0,1 1,0-1,0 1,1 1,0-1,0 1,-1 4,-2-1,2 1,-1 0,2 1,-1 0,2 0,0 1,0-1,1 1,1 0,1 0,0 0,0 0,1 1,1-1,1 0,0 0,1 1,0-1,1 0,0 0,2-1,-1 1,2-1,3 7,11 10,1-1,1-1,1-1,1-1,2-2,0 0,2-2,0 0,2-2,0-2,1 0,23 8,-16-7,-1-1,2-2,0-1,1-3,1-1,-1-2,2-1,-1-3,28 0,-38-5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43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62,'39'137,"26"76,-65-211,0-1,1 0,-1 0,1 1,-1-1,1 0,-1 0,1 1,0-1,0 0,-1 0,1 0,0 0,0 0,0 0,0 0,0-1,0 1,1 0,-1 0,0-1,0 1,0-1,1 1,-1-1,0 1,1-1,-1 0,0 0,1 0,-1 0,0 0,1 0,-1 0,0 0,1 0,-1-1,0 1,1 0,-1-1,0 1,0-1,0 1,1-1,-1 0,0 0,0 1,0-1,0 0,0 0,0 0,0 0,0 0,-1 0,1-1,0 0,42-107,-37 88,36-181,-18 121,-21 73</inkml:trace>
  <inkml:trace contextRef="#ctx0" brushRef="#br0" timeOffset="428.013">762 6,'-23'0,"1"2,-1 0,1 2,0 1,0 0,0 1,1 2,0 0,0 1,-4 4,22-12,0 0,0 0,0 0,1 0,-1 0,1 1,-1-1,1 1,-1 0,1-1,0 1,-1 0,1 0,0 1,1-1,-1 0,0 1,1-1,-1 1,1 0,0-1,0 1,0 0,0 0,0-1,1 1,-1 0,1 0,0 0,-1 0,2 0,-1 0,0 0,0 0,1 0,0 0,0-1,-1 1,2 0,-1 0,0-1,0 1,1 0,0-1,-1 0,2 2,3 0,0-1,0 0,0 0,1-1,-1 1,1-2,-1 1,1 0,0-1,-1-1,1 1,0-1,5 0,53 8,-64-7,1-1,-1 1,1-1,-1 1,0-1,1 1,-1 0,0-1,0 1,1 0,-1 0,0 0,0 0,0 0,0 0,0 1,0-1,-1 0,1 0,0 1,-1-1,1 0,0 1,-1-1,0 1,1-1,-1 1,0-1,0 1,0-1,0 0,0 1,0-1,0 1,0-1,-1 1,1-1,0 1,-1-1,1 0,-1 1,0-1,1 0,-1 1,0-1,0 0,0 0,0 0,0 0,0 0,-1 1,-56 56,34-39,11-10,1 0,0 1,1 0,0 0,1 1,0 1,0 0,-6 12,15-23,0 0,1 0,-1 1,0-1,1 1,-1-1,1 1,-1-1,1 1,0-1,-1 1,1-1,0 1,0-1,0 1,0-1,1 1,-1-1,0 1,1-1,-1 1,1-1,-1 1,1-1,-1 0,1 1,0-1,0 0,0 1,0-1,0 0,0 0,0 0,0 0,0 0,1 0,-1 0,0-1,1 1,-1 0,0-1,1 1,-1-1,1 1,-1-1,1 0,1 1,76 4,-55-9,0 0,0-2,0-1,-1-1,0 0,8-6,14-5,-20 10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31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1093 1045,'26'138,"-23"289,-3-426,-1 0,1-1,-1 1,1 0,0 0,-1 0,1 0,0-1,0 1,0 0,0 0,0 0,0 0,0 0,0 0,0-1,0 1,0 0,0 0,1 0,-1 0,0 0,1-1,-1 1,1 0,-1 0,0-1,1 1,0 0,-1-1,1 1,-1 0,1-1,0 1,0-1,-1 1,1-1,0 1,0-1,-1 0,1 1,0-1,0 0,0 0,0 0,0 1,-1-1,1 0,0 0,0 0,0 0,0 0,0-1,0 1,-1 0,1 0,0-1,0 1,0 0,0-1,-1 1,1-1,0 1,0-1,-1 1,1-1,-1 1,1-1,0 0,117-192,-108 179,0 1,2 0,-1 0,2 1,0 1,0 0,1 1,0 0,14-6,-26 15,0 0,0 1,0-1,0 1,1-1,-1 1,0 0,0-1,1 1,-1 0,0 1,1-1,-1 0,0 1,0-1,0 1,1 0,-1 0,0 0,0 0,0 0,0 0,0 0,-1 1,1-1,0 1,-1-1,1 1,0 0,-1-1,0 1,1 0,-1 0,0 0,0 0,0 0,-1 0,1 1,0-1,-1 0,1 2,2 96,-23-28,16-51</inkml:trace>
  <inkml:trace contextRef="#ctx0" brushRef="#br0" timeOffset="3290.808">1770 1439,'1'-2,"1"0,-1 1,1-1,-1 0,1 0,0 1,0-1,0 1,0 0,0-1,0 1,0 0,0 0,0 0,1 1,-1-1,0 1,1-1,-1 1,0-1,1 1,-1 0,1 0,1 1,-1-2,281-2,-283 3,0 1,0-1,1 0,-1 0,0 0,0 0,0 1,0-2,1 1,-1 0,0 0,0 0,0 0,0-1,1 1,-1 0,0-1,0 1,0-1,0 0,0 1,0-1,0 0,0 0,0 1,-1-1,1 0,0 0,0 0,-1 0,1 0,0 0,-1 0,1 0,-1 0,0 0,1-1,-1 1,0 0,1 0,-1 0,0 0,0-1,0 1,0 0,0 0,-1 0,1-1,0 1,0 0,-1 0,1 0,-1 0,1 0,-1 0,1 0,-1 0,0 0,1 0,-1 0,0 0,0 0,-1 0,-69-66,70 67,0-1,0 1,0-1,0 1,0 0,0 0,0-1,0 1,0 0,0 0,0 0,0 0,0 0,0 0,0 1,0-1,0 0,0 0,0 1,0-1,0 1,0-1,0 1,0-1,0 1,0-1,0 1,1 0,-1 0,0-1,0 1,1 0,-1 0,1 0,-1 0,1 0,-1 0,1 0,-1 0,1 0,0 0,-1 0,1 0,0 0,0 0,0 0,0 0,-7 55,7-53,-1 21,9 92,-8-115,1 0,0 0,-1 0,1 0,0 0,0 0,0 0,0 0,-1 0,1-1,0 1,0 0,0-1,1 1,-1-1,0 1,0-1,0 1,0-1,0 0,1 0,-1 1,0-1,0 0,0 0,1 0,-1 0,0-1,0 1,0 0,1 0,-1-1,0 1,0-1,0 1,0-1,0 1,0-1,0 0,0 1,0-1,0 0,0 0,0 0,44-40,-44 40,51-59,-41 43</inkml:trace>
  <inkml:trace contextRef="#ctx0" brushRef="#br0" timeOffset="3640.022">2560 1158,'-33'59,"-3"107,31-145,1 0,0 0,2 0,1 1,0-1,3 13,8-23,-4-16</inkml:trace>
  <inkml:trace contextRef="#ctx0" brushRef="#br0" timeOffset="3923.816">2391 1158,'9'0,"9"0,5 0,5 0,1 0,1 0,0 0,0 0,-1 0,0 0,0 0,-1 0,1 0,-1 0,-5 4,-6 3</inkml:trace>
  <inkml:trace contextRef="#ctx0" brushRef="#br0" timeOffset="4167.51">2363 1552,'34'5,"20"2,6-6,2-2,-4-2,-3 0,-5-4,-12-1</inkml:trace>
  <inkml:trace contextRef="#ctx0" brushRef="#br0" timeOffset="9061.016">472 367,'22'63,"-18"-5,-2 0,-3-1,-3 1,-2 0,-12 53,9-54,-55 269,41-164,15-108,8-53,0 0,0 0,0-1,0 1,0 0,0 0,0 0,0-1,1 1,-1 0,0 0,1-1,-1 1,0 0,1 0,-1-1,1 1,-1 0,1-1,-1 1,1-1,0 1,-1-1,1 1,0-1,-1 1,1-1,0 0,0 1,-1-1,1 0,0 0,0 1,0-1,-1 0,1 0,0 0,0 0,0 0,-1 0,1 0,0 0,0-1,0 1,-1 0,1 0,0-1,0 1,-1 0,1-1,0 1,-1-1,1 1,0-1,-1 1,1-1,-1 1,1-1,-1 0,1 1,-1-1,1 0,13-12,-1-1</inkml:trace>
  <inkml:trace contextRef="#ctx0" brushRef="#br0" timeOffset="9404.086">415 424,'38'-13,"27"-10,0 2,1 3,0 3,2 3,45-1,-32 31,-79-17,0 0,0 0,-1 0,1 1,-1-1,1 0,-1 1,1-1,-1 1,0 0,0-1,0 1,0 0,0 0,0-1,0 1,-1 0,1 0,-1 0,1 0,-1 0,0 0,0 0,0 0,0 0,0 0,0 0,-1 0,1 0,0 0,-1 0,0 0,1 0,-1 0,0 0,0-1,0 1,0 0,-1 1,-9 14,0-2</inkml:trace>
  <inkml:trace contextRef="#ctx0" brushRef="#br0" timeOffset="9660.325">444 819,'34'4,"15"3,5-1,-3-1,-4-1,-6-2,-5-1,-9 0</inkml:trace>
  <inkml:trace contextRef="#ctx0" brushRef="#br0" timeOffset="10286.369">2900 283,'68'67,"-31"-34,-1 2,-2 1,-2 2,-1 1,-2 1,12 24,-27-36,0 1,-2 0,-1 1,-1 1,-2 0,-1 0,-2 0,2 26,-5-28,-2 0,-1 1,0-1,-3 0,0-1,-2 1,-1-1,-1 0,-2 0,0-1,-2-1,-1 1,-1-2,-1 0,-2-1,-8 11,-19 19,-1-2,-3-2,-16 10,43-42</inkml:trace>
  <inkml:trace contextRef="#ctx0" brushRef="#br0" timeOffset="10952.841">331 0,'-25'17,"1"1,1 2,1 0,1 1,0 1,2 0,1 2,0 0,2 1,1 1,1 1,1 0,1 0,2 1,0 1,2 0,1 2,-7 51,4 1,3 0,4 0,3 1,4-1,4 0,3-1,6 12,-11-60,1-1,2-1,1 1,2-2,1 1,1-2,2 0,1 0,1-2,1 0,2-1,0-1,2-1,1-1,1-2,1 0,1-1,1-2,0-1,12 5,-15-13</inkml:trace>
  <inkml:trace contextRef="#ctx0" brushRef="#br0" timeOffset="11922.316">3548 1186,'-32'30,"1"1,1 2,2 1,1 1,2 2,2 0,1 2,2 0,-12 35,31-74,1 0,-1 1,1-1,0 0,-1 1,1-1,0 0,-1 1,1-1,0 1,-1-1,1 0,0 1,0-1,-1 1,1-1,0 1,0-1,0 1,0-1,0 1,0-1,0 1,-1-1,2 1,-1-1,0 1,0-1,0 1,0-1,0 1,0-1,0 1,1-1,-1 1,0-1,0 1,1-1,-1 0,0 1,1-1,-1 1,0-1,1 0,-1 1,1-1,-1 0,0 0,1 1,-1-1,1 0,-1 0,1 0,-1 1,1-1,-1 0,1 0,-1 0,1 0,-1 0,1 0,26-21,128-198,4 7,-159 213,0 0,-1 0,1-1,0 1,0 0,0 0,0 0,1 0,-1-1,0 1,0 0,0 0,1 0,-1-1,0 1,1 0,-1 0,1-1,-1 1,1 0,-1 0,1-1,-1 1,1-1,0 1,-1-1,1 1,0-1,-1 1,1-1,0 1,0-1,-1 0,1 0,0 1,0-1,0 0,0 0,-1 0,1 0,0 0,0 0,0 0,0 0,0 0,-1 0,1-1,0 1,0 0,0 0,-1-1,1 1,0-1,0 1,-1-1,1 1,0-1,-1 1,1-1,-1 1,1-1,-1 0,1 1,-1-1,1 0,-1 0,1 1,-1-1,0 0,1 0,8 259,7-156,-62-150,-98-101,125 122,18 17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03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62 132,'-4'2,"1"0,-1-1,1 1,0 1,0-1,0 0,0 1,0-1,0 1,1 0,-1 0,1 0,0 0,0 0,0 1,0-1,1 1,0-1,-1 1,1 0,0-1,1 1,-1 0,1 0,-1 0,1 2,-4 28,2 1,1-1,2 1,1 0,2-1,2 0,0 0,3 0,0-1,9 17,-12-33,0-1,2-1,-1 1,2-1,0 0,1-1,0 0,4 3,-11-15,0 0,-1 1,1-1,0 0,0 0,0 0,0-1,0 1,1-1,-1 1,0-1,1 0,-1-1,1 1,-1 0,1-1,-1 0,1 0,-1 0,1 0,0-1,-1 1,1-1,-1 0,0 0,1 0,-1-1,0 1,0-1,1 1,-1-1,-1 0,1-1,0 1,0 0,-1-1,1 1,-1-1,0 0,0 0,0 0,0 0,1-2,137-278,-141 282,1 1,0-1,0 0,0 1,0-1,0 0,0 1,0-1,1 0,-1 1,0-1,0 1,0-1,1 0,-1 1,0-1,0 1,1-1,-1 1,1-1,-1 1,0-1,1 1,-1-1,1 1,-1 0,1-1,-1 1,1 0,0-1,-1 1,1 0,-1 0,1-1,0 1,-1 0,1 0,-1 0,1 0,0 0,-1 0,1 0,0 0,-1 0,1 0,-1 0,1 1,0-1,-1 0,1 0,-1 1,1-1,12 36,31 117,-39-143,-1-1,1 0,1 0,-1-1,1 1,1-1,0-1,0 1,0-1,1 0,0-1,0 0,1 0,0-1,0 0,0 0,0-1,1-1,0 1,0-1,3 0,-4-2,0 0,0-1,-1 0,1 0,0-1,0 0,0-1,0 1,-1-2,1 1,-1-1,0-1,0 1,0-2,0 1,0-1,-1 0,0 0,0-1,-1 0,1 0,-1-1,0 0,-1 0,0 0,0 0,0-1,-1 0,0-2,12-36,-3-1,-2 0,-1 0,-3-1,-2 0,-2 0,-2 0,-5-45,3 44,1 45,1-1,-1 0,1-1,-1 1,0-1,-1 1,1-1,-1 1,0-1,-1 1,1 0,-1-1,0 1,0 0,-1 0,1 0,-1 1,0-1,0 1,-1-1,-1 0,0 4,4 3</inkml:trace>
  <inkml:trace contextRef="#ctx0" brushRef="#br0" timeOffset="848.697">1529 245,'255'0,"-114"-26,-83 6,-75 42,3-13</inkml:trace>
  <inkml:trace contextRef="#ctx0" brushRef="#br0" timeOffset="1184.257">1529 499,'29'-5,"14"-1,5 0,-2 1,-3 1,-4 2,-4 1,-4 0,-6-3,-3-3,0 2,0 0,-3 2</inkml:trace>
  <inkml:trace contextRef="#ctx0" brushRef="#br0" timeOffset="4581.533">428 978,'2'-3,"0"1,1-1,-1 0,0 1,1 0,-1-1,1 1,0 0,0 0,0 1,0-1,0 1,0-1,0 1,0 0,1 0,1 0,-1-1,136-35,-138 36,0 0,0 0,0 0,-1 0,1 1,0-1,0 1,0-1,0 1,0 0,0 0,0 0,0 0,0 0,0 0,0 1,0-1,0 1,0-1,-1 1,1 0,0 0,0-1,0 1,-1 1,1-1,-1 0,1 0,-1 0,1 1,-1-1,1 1,-1-1,0 1,0 0,0-1,0 1,0 0,-1 0,1 0,0 0,-1-1,1 1,-1 0,0 0,0 0,1 0,-1 0,-1 0,1 0,0 0,0 0,-1 0,1 0,-1 1,-14 20,-2-2,0 0,-1 0,0-2,-2 0,-11 7,20-16,-77 72,87-81,0 0,1 1,0-1,-1 1,1-1,0 0,0 1,0-1,0 1,0-1,0 1,0-1,0 1,0-1,1 0,-1 1,1-1,-1 1,1-1,-1 0,1 0,0 1,0-1,0 0,-1 0,1 0,0 0,1 0,-1 0,0 0,0 0,0 0,0 0,1-1,-1 1,0-1,1 1,-1-1,2 1,55 14,41-31,-79 10</inkml:trace>
  <inkml:trace contextRef="#ctx0" brushRef="#br0" timeOffset="5370.266">823 1091,'225'0,"-224"0,-1 0,1 0,0 0,0 0,0 0,-1 1,1-1,0-1,0 1,0 0,-1 0,1 0,0 0,0 0,-1-1,1 1,0 0,0-1,-1 1,1-1,0 1,-1 0,1-1,-1 1,1-1,0 0,-1 1,1-1,-1 0,0 1,1-1,-1 0,1 1,-1-1,0 0,0 0,1 1,-1-1,0 0,0 0,0 0,0 1,0-1,0 0,0 0,0 0,0 1,0-1,-1 0,1 0,0 1,0-1,-1 0,1 0,0 1,-1-1,1 0,-1 1,1-1,-1 1,1-1,-39-40,36 38,-62-40,64 42,0 0,-1 1,1-1,-1 1,1-1,-1 1,1 0,-1-1,1 1,-1 0,1 0,-1 0,1 0,-1 1,1-1,-1 0,1 1,-1-1,1 0,-1 1,1 0,0-1,-1 1,1 0,0 0,0 0,-1 0,1 0,0 0,0 0,0 0,0 0,0 1,1-1,-1 0,0 0,0 1,1-1,-1 1,1-1,-1 1,1-1,0 1,0-1,-1 1,1-1,0 1,-1 11,-1 0,2-1,0 1,0 0,1 0,1 0,0-1,1 1,0-1,1 1,0-1,1 0,1-1,4 8,16 67,-26-86,0 1,0-1,0 0,0 1,0-1,1 1,-1-1,0 0,0 1,0-1,1 0,-1 1,0-1,0 0,1 1,-1-1,0 0,1 0,-1 1,0-1,1 0,-1 0,1 0,-1 0,0 1,1-1,-1 0,1 0,-1 0,0 0,1 0,-1 0,1 0,-1 0,0 0,1 0,-1 0,1 0,-1-1,0 1,1 0,-1 0,1 0,-1 0,0-1,1 1,-1 0,0 0,1-1,-1 1,0 0,0 0,1-1,-1 1,0 0,0-1,1 1,-1-1,0 1,0 0,0-1,0 1,19-34,-11 18,35-61,-35 61</inkml:trace>
  <inkml:trace contextRef="#ctx0" brushRef="#br0" timeOffset="5897.95">1219 923,'5'-5,"0"0,1 0,0 1,0 0,0 0,0 0,0 1,1 0,0 0,-1 1,1 0,0 0,0 1,0-1,1 2,-1-1,0 1,0 0,1 0,-6 1,0-1,0 1,0-1,0 1,0 0,0 0,0 0,0 0,0 0,0 1,-1-1,1 1,-1-1,1 1,-1-1,1 1,-1 0,0 0,0-1,1 1,-2 0,1 0,0 0,0 0,-1 0,1 1,-1-1,1 0,-1 0,0 0,0 0,0 1,0-1,0 0,-1 0,1 0,-1 0,1 0,-1 1,0-1,0 1,-41 83,41-85,0 0,0 0,0 0,0 0,0 0,0 0,0 0,0 0,1 1,-1-1,0 0,1 0,-1 1,1-1,-1 1,1-1,0 0,0 1,-1-1,1 1,0-1,0 0,1 1,-1-1,0 1,0-1,1 1,-1-1,0 0,1 1,0-1,-1 0,1 1,0-1,-1 0,1 0,0 0,0 0,0 0,0 0,0 0,0 0,1 0,-1 0,0-1,0 1,1 0,-1-1,0 1,1-1,-1 1,0-1,1 0,-1 1,1-1,84 41,-83-39,-1 0,0 0,0 0,0 0,0 1,0-1,-1 1,1-1,-1 1,1 0,-1-1,0 1,0 0,0 0,-1 0,1 0,-1 0,1 0,-1 0,0 0,0 0,-1 0,1-1,0 1,-1 0,0 0,0 0,0 0,0 0,0-1,0 2,-5 2,0 1,0-1,0 0,0 0,-1-1,0 0,0 0,-1 0,1-1,-1 0,0-1,0 0,0 0,-1-1,1 1,-1-2,1 0,-1 0,0 0,1-1,-1 0,0-1,1 0,-1 0,1-1,-1 0,0 0,-16-5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12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30,'24'0,"12"0,1-5,-2-2,-1 1,-3 1,-1 2,0 0,-7 2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12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1,'-17'171,"7"2,9 56,-27-9,10-154,13-47</inkml:trace>
  <inkml:trace contextRef="#ctx0" brushRef="#br0" timeOffset="345.517">404 227,'-372'316,"370"-315,1-1,0 1,-1-1,1 0,0 0,0 0,-1 1,1-1,0 0,0 1,0-1,0 1,0 0,-1-1,1 1,0 0,0 0,1-1,-1 1,0 0,0 0,0 0,1 0,-1 0,0 0,1 1,-1-1,1 0,-1 0,1 0,-1 0,1 1,0-1,0 0,0 0,0 1,0-1,0 0,0 0,0 1,0-1,0 0,1 0,-1 1,1-1,-1 0,1 0,-1 0,1 0,0 0,-1 0,1 0,0 0,0 1,136 18,-124-17,0 0,-1 1,1 1,-1 0,0 1,0 0,-1 1,0 0,0 1,-1 0,1 0,4 7,-1-1,-1-3</inkml:trace>
  <inkml:trace contextRef="#ctx0" brushRef="#br0" timeOffset="718.668">460 650,'192'-27,"-190"27,0-1,0 1,0 0,0 0,0 0,0 1,0-1,0 0,0 1,0-1,0 1,0 0,0 0,0 0,0 0,0 0,-1 0,1 0,0 0,-1 1,1-1,-1 1,0-1,1 1,-1-1,0 1,0 0,0 0,0 0,0 0,0-1,-1 1,1 0,-1 0,1 0,-1 1,0-1,0 0,1 0,-2 0,1 0,0 0,0 0,-1 0,1 0,-1 0,1 0,-1 0,0 0,0 0,0 0,0-1,0 1,-42 54,-5 17,47-71,1-1,0 1,0 0,0 0,0 0,0 0,1-1,-1 1,1 0,-1 0,1-1,-1 1,1 0,0-1,0 1,0-1,0 1,0-1,0 1,0-1,0 1,1-1,-1 0,1 0,-1 0,1 0,-1 0,1 0,-1 0,1-1,0 1,-1 0,1-1,0 1,0-1,0 0,-1 0,2 1,78 3,-72-4,20-1,-3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3:31.8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49 1,'-2'1,"0"1,0-1,0 1,0-1,1 1,-1 0,1 0,-1 0,1 0,0 0,0 0,0 0,0 0,0 0,0 1,0-1,1 0,-1 1,1-1,0 0,0 1,0-1,0 0,0 3,0-2,-14 344,11-332,-4 105,8-116,-1 0,1 0,0 0,0 0,1-1,-1 1,1 0,0-1,0 1,0-1,1 0,-1 1,1-1,-1 0,1-1,0 1,0 0,0-1,1 0,-1 1,1-1,-1-1,1 1,0 0,-1-1,1 0,0 0,1 0,26 3,1-1,-1-2,0-1,0-1,1-2,-1-1,30-8,-44 9,820-148,-473 103,-19 39,-236 10,-106-1,0 1,0-1,0 0,0 0,0 0,0 0,0 0,0-1,0 1,0-1,0 0,0 0,0 0,0 0,0 0,-1-1,1 1,-1-1,1 0,-1 0,1 0,-1 0,0 0,0 0,0-1,0 1,-1-1,1 1,-1-1,1 0,-1 0,0 1,0-1,0 0,0 0,-1-1,13-136,33 36,-35 86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38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33,'-40'39,"3"2,1 1,2 2,2 2,2 1,-7 19,34-63,0 0,1 1,0-1,-1 1,1 0,1 0,-1-1,1 1,-1 0,1 0,0 0,0 1,1-1,-1 0,1 0,0 0,0 1,0-1,1 0,0 0,-1 0,1 0,1 0,-1 0,1 0,-1 0,1 0,0-1,0 1,1-1,-1 1,1-1,0 0,0 0,0 0,0 0,0-1,1 1,-1-1,1 0,-1 0,5 2,5-4,1 0,-1-1,0-1,0 0,1 0,-1-2,-1 1,1-2,-1 1,1-2,-1 0,-1 0,1-1,-1-1,0 0,-1 0,1-1,5-3,-1-1,0 0,-1-1,0 0,-1-1,0 0,-1-2,-1 1,-1-1,-1-1,0 0,-1 0,-1 0,0-1,-2 0,0-1,-1-1,-3 16,-1 0,0 0,0-1,-1 1,0 0,0 0,0-1,0 1,-1 0,0 0,0 0,0 1,0-1,-1 0,0 1,0 0,0-1,-1 1,1 1,-1-1,0 0,0 1,0 0,-1 0,1 0,-1 0,1 1,-1 0,0 0,0 0,0 0,0 1,0 0,-1 0,1 0,0 1,-1 0,0 0,-109 9,83-1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11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1,'-4'19,"0"1,2 0,0 0,1 0,1 0,1 0,1 0,3 17,-3-19,9 69,-2-29,-3 0,-2 1,-3-1,-5 47,2-73,-2 0,-2 0,-1-1,-1 0,-1 0,-2-1,-1 0,-1-1,-6 8,11-28,2-4</inkml:trace>
  <inkml:trace contextRef="#ctx0" brushRef="#br0" timeOffset="386.47">449 199,'-300'226,"222"-148,78-76,0 0,0 0,0 1,0-1,1 0,-1 0,1 0,-1 1,1-1,0 0,-1 0,1 0,0 0,1 0,-1 0,0-1,0 1,1 0,-1-1,1 1,0-1,-1 1,1-1,0 0,0 1,0-1,0 0,0 0,0-1,0 1,0 0,0-1,0 1,1-1,-1 0,0 1,1-1,6 4,7 1,-2 1,1 1,-1 0,0 1,0 1,-1 0,0 1,0 1,-2-1,1 2,-1 0,-1 0,0 1,-1 0,0 1,-1 0,0 0,3 12,-8 15,-7-25</inkml:trace>
  <inkml:trace contextRef="#ctx0" brushRef="#br0" timeOffset="935.706">533 678,'10'-5,"1"1,-1 0,1 1,0 0,0 0,0 1,0 1,0 0,1 0,-1 1,0 1,0 0,8 1,-17-1,0-1,-1 1,1 0,0-1,0 1,-1 0,1 0,-1 0,1 0,-1 0,1 0,-1 1,0-1,1 0,-1 1,0-1,0 1,0-1,0 1,0 0,-1-1,1 1,0 0,-1 0,1-1,-1 1,0 0,0 0,1 0,-1 0,0-1,-1 1,1 0,0 0,0 0,-1 0,1-1,-1 1,-32 67,29-62,3-5,0 1,0-1,0 0,0 1,0 0,1-1,-1 1,1-1,0 1,0-1,0 1,0 0,0-1,0 1,1 0,-1-1,1 1,0-1,0 1,0-1,0 0,0 1,0-1,1 0,-1 0,1 0,0 0,-1 0,1 0,0 0,0 0,0-1,0 1,1-1,0 1,31 40,-32-37,-1-1,0 0,0 1,0-1,-1 1,1-1,-1 1,0-1,-1 1,1-1,-1 1,0-1,0 1,0-1,0 0,-1 0,0 0,0 1,0-2,0 1,-1 0,1 0,-1-1,0 1,0-1,-1 0,1 0,-3 1,-2 4,0-1,-1-1,0 0,-1 0,0-1,1 0,-2 0,1-1,0-1,-1 0,-4 1,-25-11,28-3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22.5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2404,'23'-80,"3"1,36-75,118-197,75-91,-247 428,59-89,-5-4,-5-1,-5-3,-5-3,0-15,-16-19,-32 149,1-1,-1 0,1 1,-1-1,1 0,-1 0,1 0,-1 1,1-1,-1 0,1 0,-1 0,1 0,-1 0,1 0,-1 0,0 0,1 0,-1 0,1 0,-1-1,1 1,-1 0,1 0,-1 0,1-1,-1 1,1 0,0 0,-1-1,1 1,-1-1,1 1,0 0,-1-1,1 1,0-1,-1 1,1-1,0 1,0 0,-1-1,1 0,0 1,0-1,0 1,0-1,0 1,0-1,0 1,0-1,0 1,0-1,0 1,0-1,0 1,0-1,0 1,0-1,1 1,-1-1,0 1,0-1,1 1,-1-1,0 1,1-1,-1 1,1-1,-35 28,34-26,-133 115,-8-27,142-89,0 0,0 0,-1 1,1-1,0 0,0 1,-1-1,1 0,0 1,-1-1,1 1,-1-1,1 1,-1 0,1-1,0 1,-1-1,0 1,1 0,-1-1,1 1,-1 0,0 0,0-1,1 1,-1 0,0 0,0 0,0-1,0 1,0 0,0 0,0 0,0-1,0 1,0 0,-1 0,1-1,0 1,0 0,-1 0,1-1,0 1,-1 0,1-1,-1 1,1 0,-1-1,1 1,-1-1,0 1,1-1,-1 1,0-1,1 1,-1-1,0 0,1 1,-1-1,0 0,0 0,1 1,-1-1,0 0,0 0,0 0,172 61,18 27,-187-87,-1 0,0 0,0 0,0 0,1 0,-1 0,0-1,1 1,-1-1,0 1,1-1,-1 1,1-1,-1 0,1 0,-1 0,1 0,-1 0,1 0,-1 0,0 0,1 0,-1-1,1 1,-1-1,1 1,-1-1,0 1,1-1,-1 0,0 0,0 0,0 1,1-1,-1 0,0-1,0 1,0 0,0 0,-1 0,1-1,0 1,0 0,-1-1,1 1,0-2,-2-10,-1 0,0 1,-1-1,0 0,-1 1,0 0,-1-1,0 2,-1-1,-1 1,-1-2,-15-32,11 17,-58-92,56 107</inkml:trace>
  <inkml:trace contextRef="#ctx0" brushRef="#br0" timeOffset="351.479">1412 62,'-161'101,"152"-94,0 0,1 1,0 0,0 1,1-1,0 1,1 1,0 0,0 0,1 0,0 0,1 1,0-1,1 1,-1 5,5-4,1 0,0 0,1 0,0-1,1 1,0-1,1 0,0 0,1 0,0-1,0 0,1 0,1-1,0 0,0 0,0-1,1 1,1-2,-1 0,1 0,10 5,-12-6,0 0,0-1,1 0,-1 0,1-1,0 0,1-1,-1 0,1 0,-1-1,1 0,0-1,0 0,-1 0,1-1,0-1,0 1,0-2,0 1,-1-1,1-1,-1 0,1 0,-1-1,0 0,0 0,-1-1,1 0,5-5,0-1,0 0,0 0,-1-1,-1-1,0 0,-1-1,0 0,-1-1,0 0,-2 0,0-1,0 0,-2-1,0 1,0-1,-2 0,0-1,-1 1,-1-1,-1 0,0-15,-1 24,-1 0,-1 1,1-1,-1 1,0-1,-1 1,0 0,-1 0,1 0,-1 1,-1-1,0 1,0 0,0 0,-1 0,1 1,-2 0,1 0,-1 1,0-1,0 1,0 1,-1 0,0 0,0 0,0 1,0 0,0 0,0 1,-6-1,-17 0,4 1</inkml:trace>
  <inkml:trace contextRef="#ctx0" brushRef="#br0" timeOffset="932.199">848 344,'0'1,"0"-1,1 0,-1 0,0 0,0 0,1 0,-1 0,0 0,1 0,-1 0,0 0,1 0,-1 0,0 0,0 0,1 0,-1 0,0 0,1 0,-1 0,0 0,0-1,1 1,-1 0,0 0,0 0,1 0,-1-1,0 1,0 0,0 0,1-1,-1 1,0 0,0 0,0-1,0 1,1 0,-1 0,0-1,0 1,0 0,0-1,0 1,0 0,0 0,0-1,0 1,0 0,0-1,0 1,0 0,0-1,0 1,0 0,-1 0,1-1,0 1,0 0,0 0,0-1,-1 1,1 0,0 0,0-1,36 5,-27-2,420 4,-16-36,-214 41,-166-10,-19-4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0:32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59,'0'4,"0"8,0 5,0 5,0 4,0 1,0 2,0 1,0-1,0 1,0-1,0-1,-4 1,-3-1,1 0,2 0,0-4</inkml:trace>
  <inkml:trace contextRef="#ctx0" brushRef="#br0" timeOffset="398.723">28 86,'5'0,"2"-4,4-3,5-3,5-2,3-2,3 0,1 4,1 2,0 4,0 1,-5 7,-6 7,-7 2</inkml:trace>
  <inkml:trace contextRef="#ctx0" brushRef="#br0" timeOffset="733.816">1 313,'14'0,"10"0,5 0,-2-5,0-1,-1 0,0 1,1 1,0 2,-4 1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1:17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0 361,'1'482,"27"-45,-22-343,-5-93,0 0,0 0,0 0,1 0,-1 0,0-1,1 1,-1 0,1-1,-1 1,0-1,1 0,-1 1,1-1,-1 0,1 0,-1 0,1 0,-1 0,1-1,-1 1,1 0,-1-1,1 1,-1-1,1 1,-1-1,0 1,1-1,-1 0,0 0,0 0,0 0,0 0,1 0,-1 0,-1 0,1 0,0-1,0 1,0 0,-1-1,1 1,0 0,-1-1,1 1,-1-1,0 0,173-218,-43 98,-129 121,0-1,0 1,0 0,0 0,0 0,0 1,0-1,1 0,-1 0,0 1,1-1,-1 0,0 1,1-1,-1 1,0 0,1 0,-1-1,1 1,-1 0,1 0,-1 0,0 0,1 1,-1-1,1 0,-1 0,0 1,1-1,-1 1,0 0,1-1,-1 1,0 0,0 0,0-1,1 1,-1 0,0 0,0 0,0 1,-1-1,1 0,0 0,0 0,-1 1,1-1,0 0,-1 1,1-1,-1 0,0 1,0-1,1 1,-1-1,0 1,1 18,0 0,-1-1,-1 1,-1 0,-1-1,-1 1,-2 4,-11 102,17-124,0 0,0 0,0 0,1 0,-1 0,0 0,1 0,-1 0,1 0,0 0,0 0,0 0,0 0,0 0,0-1,0 1,0 0,1-1,-1 1,1-1,-1 1,1-1,0 0,-1 0,1 1,0-1,0 0,0-1,0 1,0 0,0-1,0 1,0-1,0 1,0-1,0 0,0 0,0 0,0 0,1 0,-1-1,0 1,0-1,0 1,0-1,0 0,0 1,0-1,-1 0,1 0,0-1,1 0,21-9</inkml:trace>
  <inkml:trace contextRef="#ctx0" brushRef="#br0" timeOffset="1034.155">733 1264,'16'-7,"-2"-1,1-1,-1 0,0-1,-1 0,0-1,0 0,-1-1,-1-1,0 0,-1 0,-1-1,0-1,0 1,2-8,-10 19,0 0,-1 0,1 0,-1 0,1 0,-1-1,0 1,0 0,-1 0,1 0,-1 0,1 0,-1 0,0 0,0 0,0 0,0 0,-1 1,1-1,-1 0,0 1,0-1,0 1,0 0,0-1,0 1,-1 0,1 0,0 1,-1-1,0 0,0 1,1 0,-1-1,0 1,0 0,0 1,0-1,0 0,0 1,0 0,0-1,0 1,-1 1,1-1,0 0,0 1,0-1,0 1,0 0,0 0,0 0,1 1,-3 0,-6 4,2 0,-1 1,0 0,1 1,1 0,-1 0,1 1,1 0,0 0,0 1,0 0,2 0,-1 0,1 1,0 0,1 0,1 0,0 0,-1 8,3-13,1 1,-1 0,1-1,1 1,-1 0,1-1,1 1,-1-1,1 1,0-1,0 0,1 0,0 0,0 0,0 0,1 0,0-1,0 0,0 0,1 0,0 0,0-1,0 0,0 0,1 0,-1 0,1-1,0 0,0 0,0-1,0 1,1-2,-1 1,1-1,-1 1,1-2,0 1,-1-1,1 0,0 0,-1-1,1 0,-1 0,4-1,21-6,0-2,0 0,-1-2,-1-2,0 0,-1-2,0-1,13-12,-14 11,-1-1,-1-1,-1-2,-1 0,0-1,-2-1,4-8,-5-20,-20 51,0 0,0 0,0 0,0 0,-1 0,1-1,0 1,-1 0,1 0,-1 0,1 0,-1 0,1 0,-1 0,0 1,1-1,-1 0,0 0,0 0,0 1,1-1,-1 0,0 1,0-1,0 1,0-1,0 1,0-1,0 1,-1 0,1-1,0 1,0 0,0 0,0 0,0 0,0 0,0 0,-1 0,1 0,0 0,0 1,0-1,0 0,0 1,0-1,-1 1,-13 4,-1 0,1 0,0 2,0 0,0 0,1 2,0 0,1 0,0 1,1 1,0 0,0 1,1 0,1 1,0 0,0 0,2 1,-1 1,7-12,1-1,-1 1,1 0,-1 0,1 0,0 0,0 0,0 0,0 0,1 0,-1 0,1 0,0 0,0 1,0-1,0 0,1 0,-1 0,1 0,0 0,0 0,0 0,0 0,0 0,1 0,-1 0,1 0,0-1,0 1,0-1,0 0,0 1,0-1,1 0,-1 0,1 0,0-1,-1 1,1 0,0-1,0 0,0 0,0 0,0 0,0 0,0-1,0 1,0-1,1 0,15 1,1-1,-1-1,0-1,0-1,0 0,0-2,-1 0,1-1,-1 0,-1-2,1 0,-1-1,-1-1,0-1,0 0,-1-1,0 0,-1-1,1-3,116-81,-131 96,1 0,0 0,-1 0,1 0,0 0,0 1,0-1,0 0,0 0,0 1,0-1,0 1,0-1,0 1,1 0,-1-1,0 1,0 0,0 0,0-1,1 1,-1 0,0 0,0 1,0-1,1 0,-1 0,0 0,0 1,0-1,0 1,0-1,0 1,0-1,0 1,0 0,0-1,0 1,0 0,0 0,0 0,0-1,-1 1,1 0,0 0,-1 0,1 0,-1 1,1-1,-1 0,1 0,-1 0,0 0,1 0,-1 1,0 24,-1-22,0 0,1 0,-1 0,1 0,0-1,0 1,1 0,-1 0,1 0,0 0,0 0,0 0,0-1,1 1,-1 0,1-1,0 1,0-1,1 0,-1 0,1 1,-1-2,1 1,0 0,0 0,0-1,0 0,3 2,4-2,1 0,0-1,0 0,0 0,-1-2,1 1,0-1,0 0,-1-1,1-1,-1 0,1 0,-1-1,0 0,0 0,-1-1,1-1,-1 0,0 0,-1-1,1 0,-1 0,-1-1,1 0,1-4,0 3,-1 0,0-1,-1 1,0-2,0 1,-1-1,-1 0,0-1,0 1,-1-1,-1 0,2-11,-4 21,-1 0,1 0,-1 0,0 1,0-1,0 0,0 0,0 0,0 0,-1 1,1-1,-1 0,1 0,-1 1,1-1,-1 0,0 1,0-1,0 1,0-1,0 1,0-1,-1 1,1 0,0-1,-1 1,1 0,-1 0,1 0,-1 0,1 0,-1 0,0 1,1-1,-1 1,0-1,0 1,0-1,1 1,-1 0,0 0,0 0,0 0,0 0,0 0,-79 30,72-22,1 0,0 0,0 1,1 0,0 1,1-1,0 1,0 1,1-1,0 1,1 0,0 0,1 0,1 0,-1 1,2-1,-1 10,1-13,1 0,0-1,0 1,1 0,0-1,0 1,1 0,0-1,1 0,-1 1,1-1,1 0,-1-1,1 1,0 0,1-1,0 0,0 0,0 0,0-1,1 0,0 0,0 0,1-1,-1 0,7 3,2-1,0-1,0 0,1-1,-1-1,1-1,0 0,0-1,0-1,-1 0,1-1,0-1,0 0,-1-1,1-1,-1-1,0 0,0 0,-1-2,1 0,-1 0,8-7,12-14,-1-2,-2-1,-1-1,-2-1,0-2,-3-1,-1-1,-2-1,-1 0,-2-2,-2-1,-2 0,9-38,-8 26,-4-1,-1-1,-3 1,-2-2,-3 1,-2-1,-4-26,1 62,0 1,-1 0,-1 0,-1 0,-1 0,0 1,-5-8,9 21,0 1,0-1,-1 1,1 0,-1 0,0 0,0 0,-1 0,1 1,-1-1,0 1,0 0,0 0,0 1,0-1,-1 1,1 0,-1 0,0 0,1 0,-1 1,0 0,0 0,0 1,0-1,0 1,0 0,0 0,0 0,-3 2,-8 3,1 1,-1 1,2 0,-1 1,1 1,0 0,1 1,0 1,1 0,0 0,1 1,0 1,1-1,0 2,1 0,-4 8,-6 12,3 1,0 0,3 1,1 0,1 1,2 1,2-1,1 1,2 0,2 1,2-1,1 1,2-1,1 0,2 0,2 0,1-1,2 0,2-1,1-1,2 1,10 14,-7-18,2-1,1-1,1-1,2-1,1-2,1 0,1-2,1 0,1-2,1-2,30 15,-28-18,0-1,2-2,0-1,0-2,3-1,-8-4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1:14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3951 1181,'15'100,"-5"0,-4 1,-7 87,0-109,1-77,-1-2,1 1,-1 0,1 0,-1 0,1 1,-1-1,1 0,-1 0,1 0,0 0,0 0,-1 0,1 1,0-1,0 0,0 0,0 0,1 0,-1 1,0-1,0 0,1 0,-1 0,1 0,-1 0,1 0,-1 0,1 0,-1 0,1 0,0 0,0 0,0 0,-1-1,1 1,0 0,0 0,0-1,0 1,0-1,0 1,0-1,0 1,1-1,-1 0,0 1,0-1,0 0,0 0,1 0,-1 0,0 0,0 0,0 0,0 0,0-1,1 1,109-127,-97 110,2 0,0 1,1 1,1 0,0 1,1 1,0 1,5-1,-23 12,1 0,-1 0,1 0,0 0,-1 1,1-1,0 0,0 1,-1-1,1 1,0 0,0 0,0 0,0 0,0 0,-1 0,1 0,0 0,0 1,0-1,-1 1,1-1,0 1,0 0,-1 0,1 0,-1 0,1 0,0 0,-1 0,0 0,1 1,-1-1,0 0,0 1,0-1,0 1,0 0,0-1,0 1,0 0,-1-1,1 1,-1 0,1 0,-1 0,0-1,1 1,-1 0,0 0,0 1,-4 140,5-100,6-31</inkml:trace>
  <inkml:trace contextRef="#ctx0" brushRef="#br0" timeOffset="352.983">4827 1491,'-84'54,"60"-40,0 1,1 0,1 2,0 1,1 0,1 1,1 2,-10 14,27-34,0 0,1 1,-1-1,1 1,-1-1,1 1,0 0,0 0,0-1,0 1,0 0,0 0,0 0,1 0,-1 0,1 0,-1 0,1 0,0 0,0 1,0-1,0 0,0 0,0 0,1 0,-1 0,1 0,-1 0,1 0,0 0,0 0,0 0,0 0,0-1,0 1,0 0,1-1,-1 1,1-1,-1 1,1-1,-1 0,1 1,0-1,0 0,0 0,-1 0,1 0,0-1,0 1,0-1,0 1,1-1,-1 1,1-1,12-2,0 0,-1-1,1 0,-1-1,0-1,0 0,0-1,-1-1,0 0,0 0,-1-2,0 1,0-2,-1 1,0-2,0 1,3-7,-8 11,-6 4,1 0,0-1,1 1,-1 0,0 0,0 0,1 1,-1-1,1 0,0 0,-1 1,1-1,0 1,0 0,0-1,0 1,0 0,0 0,0 0,1 1,-1-1,0 0,0 1,1-1,-1 1,0 0,1 0,-1 0,1 0,-1 0,0 1,0-1,1 1,-1-1,0 1,2 0,5 16,0 2</inkml:trace>
  <inkml:trace contextRef="#ctx0" brushRef="#br0" timeOffset="774.981">5137 1774,'11'-32,"-2"2,0 1,3 1,0 0,2 1,8-13,-21 39,-1-1,0 1,0 0,0 0,1 0,-1 0,0 0,1 0,-1 0,1 0,-1 0,1 0,-1 0,1 0,0 0,0 1,-1-1,1 0,0 0,0 1,0-1,0 0,0 1,0-1,0 1,0-1,0 1,0 0,0-1,0 1,0 0,0 0,0 0,1 0,-1 0,0 0,0 0,0 0,0 0,0 1,0-1,0 0,0 1,0-1,0 0,0 1,0 0,0-1,0 1,0-1,0 1,0 0,0 0,-1 0,1-1,0 1,-1 0,1 0,0 0,3 27,-4-26,-1 0,1 0,-1 1,1-1,0 0,0 0,0 0,0 1,0-1,0 0,1 0,-1 0,1 1,0-1,-1 0,1 0,0 0,0 0,0 0,0 0,1-1,-1 1,1 0,-1-1,1 1,-1 0,1-1,0 0,0 1,0-1,-1 0,1 0,0 0,1 0,-1-1,0 1,0 0,0-1,0 0,0 1,1-1,-1 0,1 0,12-7,-1 0,0-1,0-1,-1 0,-1-1,1 0,10-12,-19 18,-3 4,0-1,0 1,0-1,0 1,0-1,0 1,0 0,0 0,0-1,0 1,0 0,0 0,0 0,0 0,0 0,0 0,0 1,0-1,0 0,0 0,0 1,0-1,0 1,0-1,0 1,0-1,0 1,-1-1,1 1,0 0,0-1,-1 1,1 0,0 0,-1 0,1 0,-1-1,1 1,-1 0,1 0,-1 0,0 0,1 0,-1 0,0 0,0 0,0 0,0 0,0 0,0 0,0 1,0-1,0 0,0 0,0 0,-1 0,1 0,-1 0,1-1,0 1,-1 1,6 21,20 9,-10-21</inkml:trace>
  <inkml:trace contextRef="#ctx0" brushRef="#br0" timeOffset="1432.189">5589 1774,'99'-196,"-54"112,-28 140,-14-55,1 1,0 0,0-1,0 1,0-1,1 0,-1-1,0 1,0-1,0 0,1 0,-1 0,0 0,0-1,1 0,-1 0,0 0,0 0,0-1,0 1,0-1,0 0,1-2,25-6,-28 10,0 0,0-1,0 1,0 0,0 0,0 1,0-1,0 0,0 1,0-1,0 1,0-1,0 1,0 0,-1 0,1 0,0 0,0 0,-1 0,1 0,-1 1,1-1,-1 1,0-1,1 1,-1-1,0 1,0 0,0 0,0-1,0 1,0 2,0-3,8 14</inkml:trace>
  <inkml:trace contextRef="#ctx0" brushRef="#br0" timeOffset="2037.915">6096 1575,'23'-10,"-1"-1,0-1,-1-1,-1 0,0-2,0-1,-2 0,7-9,-23 25,-1-1,0 1,0-1,0 1,0-1,0 0,0 1,0-1,0 0,0 0,0 0,0 0,0 0,-1 0,1 0,0 0,-1 0,1 0,-1 0,1 0,-1 0,1-1,-1 1,0 0,0 0,1-1,-1 1,0 0,0 0,0-1,-1 1,1 0,0 0,0-1,-1 1,1 0,0 0,-1 0,0 0,1-1,-1 1,1 0,-1 0,0 0,0 0,0 0,0 1,1-1,-1 0,0 0,-1 1,1-1,0 0,0 1,0-1,0 1,0-1,-1 1,1 0,0-1,0 1,0 0,-1 0,1 0,0 0,-2 0,-10 5,0 0,0 2,0-1,1 1,0 1,1 0,-1 1,2 0,-1 1,1 0,1 0,-1 1,2 0,0 1,0 0,1 0,-2 6,5-14,1-1,0 1,0 0,0 0,0 0,1 0,-1 0,1 1,0-1,1 1,-1 0,1-1,0 1,0 0,0 0,0-1,1 1,0 0,0 0,1 0,-1 0,1 0,0-1,0 1,0 0,1-1,0 1,0-1,0 1,0-1,1 0,0 0,0 0,0 0,0 0,0-1,1 1,2 1,2-1,-1-1,1 0,-1-1,1 1,0-2,0 1,0-1,1 0,-1 0,0-1,0-1,0 1,0-1,1 0,-1-1,0 0,6-3,129-58,-140 61,30-18,0-2,-2-2,0 0,-2-2,-1-2,-1 0,-2-2,0 0,-2-2,-2-1,-1 0,2-8,-2-17,-20 57,1-1,-1 1,0 0,0 0,0-1,0 1,0 0,-1 0,1 0,0-1,0 1,-1 0,1 0,-1 0,1-1,-1 1,0 0,1 0,-1 0,0 0,0 0,1 0,-1 1,0-1,0 0,0 0,0 1,0-1,0 0,-1 1,1-1,0 1,0-1,0 1,0 0,-1-1,1 1,0 0,0 0,-1 0,1 0,0 0,0 0,-1 0,1 1,-1-1,-8 2,0 0,0 0,0 1,0 1,0 0,1 0,0 1,0 0,0 0,0 1,1 0,0 1,0 0,1 0,-1 0,-3 7,9-11,1 0,-1-1,1 1,0 0,0 0,0-1,0 1,0 0,1 0,-1 0,1 0,0 0,0 0,0 0,0 0,1 0,-1 0,1 0,0 0,-1 0,1-1,1 1,-1 0,0 0,1-1,-1 1,1-1,0 1,0-1,0 0,0 0,0 0,0 0,1 0,-1 0,1-1,-1 1,1-1,0 1,-1-1,1 0,0 0,0-1,0 1,0 0,0-1,0 0,0 0,2 0,32 5,-32-6,0 0,-1 0,1 1,0 0,0 0,0 1,0-1,-1 1,1 0,0 0,-1 0,1 1,0 0,-1 0,0 0,1 0,-1 1,0-1,0 1,-1 0,1 0,-1 1,1-1,-1 1,0 0,0-1,0 1,-1 1,0-1,1 0,-2 1,1-1,1 4,-27 93,14-78,3-3</inkml:trace>
  <inkml:trace contextRef="#ctx0" brushRef="#br0" timeOffset="-1328.941">1919 1830,'305'-113,"-151"54,3 7,130-26,-260 74,-27 4,1 0,-1 0,0 0,1 0,-1 0,0 0,1 0,-1 1,0-1,1 0,-1 0,0 0,0 0,1 0,-1 1,0-1,1 0,-1 0,0 0,0 1,0-1,1 0,-1 0,0 1,0-1,0 0,1 1,-1-1,0 0,0 1,0-1,0 0,0 1,0-1,0 0,0 1,0-1,0 0,0 1,0-1,0 0,0 1,0-1,0 0,0 0,0 1,-1-1,1 0,0 1,0-1,0 0,0 0,-1 1,1-1,0 0,0 0,-1 1,1-1,0 0,0 0,-1 0,1 1,0-1,-1 0,1 0,0 0,-1 0,1 0,0 0,-1 0,-220 234,217-229,-45 64,48-67,1-1,-1 1,0-1,0 1,1 0,-1-1,0 1,1 0,0-1,-1 1,1 0,0-1,0 1,0 0,0 0,0-1,1 1,-1 0,0 0,1-1,-1 1,1 0,0-1,-1 1,1-1,0 1,0-1,0 1,0-1,0 0,0 1,1-1,-1 0,0 0,1 0,-1 0,1 0,-1 0,1 0,-1 0,1-1,0 1,0 0,16 2,0 0,0-1,0-1,0-1,0 0,0-1,-1-1,1-1,17-4,300-86,-189 48,16-3,-147 44</inkml:trace>
  <inkml:trace contextRef="#ctx0" brushRef="#br0" timeOffset="-652.037">1919 1801,'142'-305,"-104"243,-37 62,1 0,-1 0,1 0,-1 0,1 0,-1 0,0 0,1 1,-1-1,1 1,-1-1,0 1,1-1,-1 1,0 0,0 0,0-1,1 1,-1 0,0 0,0 0,0 0,0 1,-1-1,1 0,0 0,0 0,-1 1,1-1,-1 0,1 1,-1-1,1 0,-1 1,0-1,0 1,0 0,76 304,-39-133,-36-172,0 1,0-1,0 1,-1-1,1 1,0-1,-1 1,1 0,-1-1,0 1,1 0,-1-1,0 1,0 0,0-1,0 1,0 0,-1 0,1-1,0 1,-1 0,0-1,1 1,-1-1,0 1,1-1,-1 1,0-1,0 1,0-1,0 0,-1 0,1 1,0-1,-1 0,1 0,0 0,-1 0,1-1,-1 1,1 0,-1-1,0 1,1-1,-2 1,-7-6,-1 0,1 0,0-1,0-1,0 0,1 0,0-1,1 0,0 0,0-1,0 0,1-1,1 1,-3-5,-59-91,57 86</inkml:trace>
  <inkml:trace contextRef="#ctx0" brushRef="#br0" timeOffset="-4133.621">678 1350,'1'-7,"3"24,7 46,-3 0,-2 1,-3 54,4 49,9 171,-15 19,-2-176,-16-100,12-75</inkml:trace>
  <inkml:trace contextRef="#ctx0" brushRef="#br0" timeOffset="-2531.03">678 1321,'139'-11,"121"-37,-66 21,-170 22,-22 4,0 0,-1 0,1 1,0-1,0 0,0 1,0-1,-1 1,1 0,0 0,0 0,0 0,0 0,0 0,0 0,0 0,0 1,-1-1,1 1,0 0,0-1,0 1,-1 0,1 0,-1 0,1 0,0 0,-1 1,0-1,1 0,-1 1,0-1,0 1,1 0,5 14,-2 0,0 0,-1 0,0 1,-1-1,-1 1,-1 0,0 0,-1 0,-1 4,5 75,12 101,-10 181,-6-328,2-11,3 0,1 0,2 0,1-1,2 0,9 18,-15-41,45 174,-50-189,0 1,1-1,-1 0,0 1,0-1,0 0,1 1,-1-1,0 0,0 1,0-1,0 1,0-1,0 0,0 1,0-1,0 1,0-1,0 0,0 1,0-1,0 1,0-1,0 0,0 1,0-1,0 0,-1 1,1-1,0 0,0 1,0-1,-1 0,1 1,0-1,-1 0,1 1,0-1,0 0,-1 0,1 1,0-1,-1 0,1 0,-1 0,1 0,0 0,-1 1,1-1,-1 0,1 0,0 0,-1 0,1 0,-1 0,1 0,0 0,-1 0,1-1,-1 1,1 0,-32-13,18 7,-20-2,0 2,0 0,0 3,0 1,-1 1,1 2,-4 2,-42-1,-134 10,142-9,54-7</inkml:trace>
  <inkml:trace contextRef="#ctx0" brushRef="#br0" timeOffset="10121.072">904 2902,'-26'138,"23"-101,2 0,1 1,2-1,2 0,8 36,11 181,-7-125,-48-155,12 6,0 1,0 1,-2 1,0 1,-1 1,0 1,-2 1,1 1,-1 1,-1 1,0 2,-5-1,25 7,2 2,1-1,-1 0,1 0,-1 0,1-1,0 1,-1-1,1 0,0 0,0 0,0 0,0 0,0-1,1 1,-1-1,1 0,-1-1,4 1,0 1,1 1,-1-1,1 0,0 0,0 0,-1 1,1-1,0 1,0 0,1-1,-1 1,0 0,0 0,1 0,-1 1,0-1,1 1,-1-1,1 1,-1 0,0-1,1 1,-1 1,3-1,-3 0,149-13,-65 3,-1 5,76 4,-101 1,-8 7,-51-6,0-1,0 1,0-1,-1 1,1-1,0 1,0-1,-1 1,1 0,0-1,-1 1,1 0,0 0,-1 0,1-1,-1 1,0 0,1 0,-1 0,0 0,1 0,-1 0,0 0,0 0,0 0,0-1,0 1,0 0,0 0,0 0,0 0,0 0,-1 0,1 0,0 0,-1 0,1 0,0 0,-1-1,1 1,-1 0,0 0,1 0,-1-1,0 1,1 0,-1-1,0 1,1-1,-1 1,-1 0,-171 139,62-41,89-78</inkml:trace>
  <inkml:trace contextRef="#ctx0" brushRef="#br0" timeOffset="12536.411">0 4511,'3'-38,"2"0,1 1,2 0,1 0,2 1,2 0,1 1,1 1,3 0,2-2,-16 29,-3 3,1-1,0 1,1 0,-1-1,1 1,-1 0,1 1,1-1,-1 0,0 1,1 0,0 0,0 0,0 0,3-1,-6 5,1 1,0-1,0 1,0 0,-1-1,1 1,-1 0,1 0,-1 0,0 0,0 0,0 1,0-1,0 0,0 0,0 1,-1-1,0 0,1 1,-1-1,0 1,0-1,0 0,0 1,-1-1,1 3,0-2,0 40,-1-32,1 0,0 0,1 0,0 1,0-1,1 0,1-1,0 1,0 0,5 7,-8-17,1 0,0 1,-1-1,1 0,0-1,0 1,0 0,0 0,0 0,0 0,0-1,0 1,0-1,1 1,-1-1,0 1,0-1,1 1,-1-1,0 0,0 0,1 0,-1 0,0 0,0 0,1 0,-1 0,0 0,1-1,-1 1,0 0,0-1,0 1,1-1,-1 1,0-1,0 0,0 0,0 1,0-1,0 0,0 0,0 0,45-45,-40 39,161-211,-167 217,1 0,-1 0,0 0,0 0,1 0,-1 0,1 0,-1 0,1 0,-1 0,1 0,-1 1,1-1,0 0,-1 0,1 1,0-1,0 0,0 1,0-1,0 1,-1-1,1 1,0-1,0 1,0 0,0-1,0 1,0 0,0 0,1 0,-1 0,0 0,0 0,0 0,0 0,0 0,0 0,0 1,0-1,0 0,0 1,0-1,0 1,0-1,-1 1,1-1,0 1,0 0,0-1,-1 1,1 0,0 0,-1-1,1 1,0 0,-1 0,1 1,3 18,-2 0,0 1,-1 0,-1-1,-1 1,-3 20,-19 53,20-73</inkml:trace>
  <inkml:trace contextRef="#ctx0" brushRef="#br0" timeOffset="13185.404">847 4060,'-46'42,"34"-33,1 0,0 0,1 1,0 0,1 1,0 0,1 1,0 0,1 0,0 0,1 1,-4 10,10-20,-1-1,1 0,0 1,0-1,1 1,-1-1,0 0,1 1,-1-1,1 0,0 0,0 0,0 1,0-1,0 0,1 0,-1 0,0-1,1 1,-1 0,1 0,0-1,0 1,0-1,-1 1,1-1,1 0,-1 0,0 0,0 0,0 0,0-1,1 1,-1 0,0-1,1 0,-1 0,0 1,1-2,-1 1,0 0,1 0,-1-1,0 1,1-1,-1 1,0-1,0 0,1 0,-1 0,0 0,0-1,0 1,-1-1,2 0,11-7,-1 0,-1 0,0-1,0-1,-1 0,0-1,-1 0,0 0,4-9,33-37,-47 57,0 0,1 1,-1-1,1 0,0 0,-1 0,1 1,0-1,-1 0,1 1,0-1,0 1,0-1,-1 1,1-1,0 1,0-1,0 1,0 0,0-1,0 1,0 0,0 0,0 0,0 0,0 0,0 0,0 0,0 0,0 0,0 0,0 1,0-1,0 0,0 1,-1-1,1 1,0-1,0 1,0-1,0 1,-1 0,1-1,0 1,0 0,-1-1,1 1,-1 0,1 0,-1 0,1 0,-1 0,20 54,-18-47,6 35,-2 1,-2 0,-2 0,-2 0,-3 23,1 24,1-72,0 1,-1-1,-1 1,-1-1,-1 0,0 0,-2-1,0 0,-1 0,-1 0,0-1,-1-1,-10 13,19-27,0 0,0 0,-1 0,1 0,0-1,-1 1,1-1,-1 1,1-1,-1 1,0-1,1 0,-1 0,0 0,0 0,0 0,0 0,0 0,0-1,0 1,0-1,0 1,-1-1,1 0,0 0,0 0,0 0,0 0,0 0,-1-1,1 1,0-1,0 0,0 1,0-1,0 0,0 0,0 0,1 0,-1-1,0 1,1 0,-1-1,1 1,-1-1,1 0,-1 1,1-1,0 0,0 0,0 0,0 0,0 0,1 0,-1 0,1 0,-1-2,0-8,0 0,1-1,0 1,2 0,-1 0,1 0,1 0,0 0,0 0,2 1,-1-1,1 1,1 0,0 1,1-1,0 1,1-1,6-13,85-111,-82 117</inkml:trace>
  <inkml:trace contextRef="#ctx0" brushRef="#br0" timeOffset="14342.217">1581 2902,'11'249,"1"-121,-5 0,-8 71,0-80,1-96</inkml:trace>
  <inkml:trace contextRef="#ctx0" brushRef="#br0" timeOffset="14891.912">1525 2846,'-42'22,"33"-19,0 1,0 0,0 1,1 0,0 0,0 1,1 0,-1 1,1-1,0 1,1 1,0-1,-1 2,7-8,-1 1,1-1,0 0,-1 1,1-1,0 1,0-1,0 0,0 1,0-1,0 1,0-1,0 0,0 1,1-1,-1 1,1-1,-1 0,1 1,-1-1,1 0,0 0,0 1,0-1,-1 0,1 0,0 0,0 0,1 0,-1 0,0-1,0 1,0 0,1 0,-1-1,0 1,0-1,1 1,56 18,-54-19,290 60,-261-58,-39-25,-140-172,133 177</inkml:trace>
  <inkml:trace contextRef="#ctx0" brushRef="#br0" timeOffset="22927.625">4008 3720,'0'396,"0"-396,1-1,-1 1,1-1,-1 1,1 0,0-1,-1 1,1 0,0 0,-1 0,1-1,-1 1,1 0,0 0,-1 0,1 0,0 0,-1 0,1 0,0 0,-1 0,1 1,0-1,-1 0,1 0,0 1,-1-1,1 0,-1 1,1-1,-1 0,1 1,-1-1,1 1,-1-1,1 1,-1-1,1 1,-1-1,0 1,1-1,-1 1,0 0,0-1,1 1,-1 0,0-1,0 1,0 0,0-1,0 1,0-1,0 1,0 0,0-1,0 1,0 0,0-1,0 1,-1 0,1-1,0 1,-1 0,1-1,19-20,72-63,-88 81,1 0,0-1,-1 1,1 1,0-1,0 1,0-1,0 1,0 0,1 0,-1 1,0-1,0 1,1 0,-1 0,0 1,0-1,0 1,1 0,-1 0,0 0,0 1,0-1,0 1,-1 0,3 1,-3-1,-1 1,1-1,-1 1,1-1,-1 1,0 0,0 0,0 0,-1 0,1 1,-1-1,1 0,-1 1,0-1,0 1,-1-1,1 1,-1-1,0 1,0-1,0 1,0-1,0 1,-1 0,0-1,1 1,-2-1,1 0,0 1,0-1,-1 0,0 0,0 0,0 0,0 0,-1 2,-8 16</inkml:trace>
  <inkml:trace contextRef="#ctx0" brushRef="#br0" timeOffset="15552.304">2372 3495,'0'29,"-1"363,23-278,-11-59,-11-47</inkml:trace>
  <inkml:trace contextRef="#ctx0" brushRef="#br0" timeOffset="15803.37">2315 3382,'34'5,"15"1,10 0,-2-1,-4-2,-7 0,-7-2,-4-1,-5 0,-1-5,-7 3,-6 2</inkml:trace>
  <inkml:trace contextRef="#ctx0" brushRef="#br0" timeOffset="15969.83">2372 3833,'33'0,"16"0,5 0,-2 0,-6-4,-5-3,-5 1,-4 2,-7 5,-8 3</inkml:trace>
  <inkml:trace contextRef="#ctx0" brushRef="#br0" timeOffset="16287.784">2823 3974,'0'34,"0"15,0 5,0-2,0-5,0-11</inkml:trace>
  <inkml:trace contextRef="#ctx0" brushRef="#br0" timeOffset="16539.997">2682 3946,'29'0,"14"-4,4-3,0 1,-4 1,-4 1,-5 2,-7 1</inkml:trace>
  <inkml:trace contextRef="#ctx0" brushRef="#br0" timeOffset="16801.265">2710 4285,'28'-10,"16"-2,3-5,0 1,-4 3,-4 3,-9 4</inkml:trace>
  <inkml:trace contextRef="#ctx0" brushRef="#br0" timeOffset="22190.855">3190 4087,'66'1,"151"-13,-31-32,-259-2,3-39,69 85,1-1,0 0,-1 0,1 1,-1-1,1 0,-1 1,1-1,-1 1,1-1,-1 0,0 1,1-1,-1 1,0 0,1-1,-1 1,0-1,1 1,-1 0,0 0,0-1,0 1,1 0,-1 0,0 0,0 0,0 0,1 0,-1 0,0 0,0 0,0 1,1-1,-1 0,0 0,0 1,1-1,-1 0,0 1,1-1,-1 1,0-1,1 1,-1-1,0 1,1-1,-1 1,1 0,-1-1,1 1,0 0,-1-1,1 1,0 0,-1 0,1-1,0 1,0 0,0 0,0 0,-1-1,1 1,0 0,1 1,-10 55,10 205,0-263,-1 1,1-1,-1 1,1-1,0 0,-1 1,1-1,-1 1,1 0,0-1,0 1,-1-1,1 1,0 0,-1 0,1-1,0 1,0 0,0 0,-1 0,1 0,0 0,0 0,0 0,-1 0,1 0,0 0,0 0,0 1,-1-1,1 0,0 1,0-1,-1 0,1 1,0-1,-1 1,1-1,0 1,-1-1,1 1,-1 0,1-1,-1 1,1-1,-1 1,0 0,1 0,-1-1,0 1,1 0,-1 0,0-1,0 1,0 0,0 0,0 0,0-1,0 1,0 0,0 1,197-233,-185 215</inkml:trace>
  <inkml:trace contextRef="#ctx0" brushRef="#br0" timeOffset="28375.858">875 588,'-11'138,"4"-105,2 0,1 0,1 1,2 0,2-1,1 1,1-1,5 16,10 119,-18-144</inkml:trace>
  <inkml:trace contextRef="#ctx0" brushRef="#br0" timeOffset="28929.03">904 476,'-156'128,"148"-122,-36 32,44-37,-1 0,0 0,1 1,-1-1,1 0,-1 0,1 0,0 0,-1 0,1 1,0-1,0 0,0 0,0 0,0 1,0-1,0 0,0 0,0 0,1 1,-1-1,0 0,1 0,-1 0,1 0,0 0,-1 0,1 0,0 0,-1 0,1 0,0 0,0 0,0 0,0 0,0-1,0 1,0 0,0-1,0 1,0-1,0 1,1-1,21 9,0-1,1 0,0-2,0-1,0-1,0-2,1 0,0-1,-1-1,1-2,7-1,36 1,-7-10,-86-8,-154-46,173 63,0-1,0 0,1 0,0 0,-1 0,1-1,1 0,-1 0,1 0,0-1,0 0,0 1,1-1,0-1,0 1,1 0,0-1,-1 0,5-9</inkml:trace>
  <inkml:trace contextRef="#ctx0" brushRef="#br0" timeOffset="29307.835">1440 136,'-11'165,"2"-103,3 0,2 1,5 49,-1-93,-16 65,11-77</inkml:trace>
  <inkml:trace contextRef="#ctx0" brushRef="#br0" timeOffset="29592.842">1412 52,'24'5,"0"-1,1-1,-1-1,1-1,0-2,-1 0,1-1,-1-2,1-1,-1 0,5-4,23-2,70-17,-123 28,1 0,0 0,-1 0,1 0,-1 0,1 0,0 0,-1 0,1 1,-1-1,1 0,0 0,-1 0,1 1,0-1,-1 0,1 0,0 1,-1-1,1 0,0 1,0-1,-1 0,1 1,0-1,0 1,0-1,-1 0,1 1,0-1,0 1,0-1,0 0,0 1,0-1,0 1,0-1,0 1,0-1,0 0,0 1,0-1,0 1,1-1,-1 0,0 1,0-1,0 1,1-1,-1 0,0 1,0-1,1 0,-1 1,0-1,1 0,-1 0,0 1,1-1,-1 0,0 0,1 0,-1 1,1-1,-1 0,0 0,1 0,-1 0,1 0,-30 27,12-13</inkml:trace>
  <inkml:trace contextRef="#ctx0" brushRef="#br0" timeOffset="29843.935">1384 476,'33'-5,"17"-2,3 1,-1 1,-6 1,-5 2,-5 1,-4 0,-7 1</inkml:trace>
  <inkml:trace contextRef="#ctx0" brushRef="#br0" timeOffset="30078.01">1919 390,'-4'34,"-3"15,-3 0,-2-3,3-6,2-4,3-3,1-4,7-5,2-8</inkml:trace>
  <inkml:trace contextRef="#ctx0" brushRef="#br0" timeOffset="30362.332">1948 390,'24'0,"13"0,4-5,1-1,-2 0,-4 1,-2 2,-8 6,-7 2</inkml:trace>
  <inkml:trace contextRef="#ctx0" brushRef="#br0" timeOffset="30624.756">2005 588,'4'0,"7"0,7 0,-1 4,2 3,3-1,2-1,2-1,-3-2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41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29,'10'0,"8"0,5 0,4-5,2-1,2 0,-1 1,0 1,-1 2,0 1,-5 5,-6 3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41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0,'39'0,"17"0,-1 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44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82 415,'-16'36,"1"0,2 1,2 1,1 0,2 1,-1 12,10-37,0 1,1 0,0-1,2 0,-1 1,2-1,0 0,0-1,1 1,1-1,5 7,-12-19,0 0,0 1,0-1,0 0,1 0,-1 0,0 1,1-1,-1 0,1 0,-1 0,1 0,0 0,0 0,-1 0,1 0,0 0,0 0,0 0,0-1,0 1,0 0,0 0,0-1,0 1,0-1,0 1,0-1,1 0,-1 1,0-1,0 0,0 0,1 0,-1 0,0 0,0 0,1 0,-1 0,0 0,0 0,0-1,1 1,-1-1,0 1,0-1,0 1,0-1,0 0,1 0,5-11,0 0,-1 0,-1-1,0 0,-1 0,0-1,-1 1,1-10,3-11,75-253,-59 208,-15 62</inkml:trace>
  <inkml:trace contextRef="#ctx0" brushRef="#br0" timeOffset="450.016">280 811,'36'-7,"-35"5,1 1,-1 0,1 0,-1 0,1 0,-1 0,1 1,-1-1,1 0,0 1,0-1,-1 1,1-1,0 1,0 0,0 0,-1 0,1 0,0 0,0 0,0 0,-1 1,1-1,0 1,0-1,-1 1,1 0,0 0,-1-1,1 1,-1 0,1 0,-1 1,1-1,-1 0,0 0,0 1,0-1,0 1,0-1,0 1,0-1,0 1,0 0,-1-1,1 1,0 0,-1 0,0-1,1 1,-1 0,0 0,0 0,0-1,0 2,-2 7,0 1,0-1,-1 0,-1 0,0 0,0 0,-1-1,0 1,0-1,-1 0,-2 2,-34 68,41-77,1 0,-1 0,1-1,0 1,-1 0,1 0,0 0,0-1,0 1,1 0,-1 0,0 0,1 0,-1-1,1 1,-1 0,1-1,0 1,0 0,0-1,0 1,0-1,0 1,0-1,1 0,-1 1,0-1,1 0,-1 0,1 0,-1 0,1 0,0 0,-1 0,1-1,0 1,-1-1,1 1,0-1,0 0,0 1,0-1,-1 0,1 0,0 0,0-1,0 1,-1 0,1-1,0 1,0-1,-1 0,1 1,0-1,-1 0,1 0,-1 0,1 0,-1 0,1 0,-1-1,0 1,1 0,-1-2,56-48,-44 33</inkml:trace>
  <inkml:trace contextRef="#ctx0" brushRef="#br0" timeOffset="853.024">420 77,'4'-8,"-3"4,1 0,-1 1,1-1,-1 0,1 1,0 0,0-1,1 1,-1 0,1 0,-1 0,1 0,0 1,0-1,0 1,0-1,1 1,-1 0,1 1,-1-1,1 0,0 1,-1 0,1 0,0 0,0 0,1 1,-1 0,0 0,0 1,0-1,0 1,-1 0,1 0,0 1,-1-1,1 1,-1-1,1 1,-1 0,0 0,0 1,0-1,0 1,0 0,0-1,-1 1,1 0,-1 1,0-1,0 0,0 1,0-1,-1 1,0-1,1 1,-1 0,0-1,-1 1,1 0,-1 0,1 0,-1 0,-1 0,1 0,0-1,-1 1,0 0,0 0,0 0,0-1,-1 1,0 1,-56 140,58-143,0 0,0 0,0 1,0-1,0 0,1 0,-1 0,1 0,-1 0,1 0,0 0,0 0,0 0,0 0,0 0,0 0,0 0,1-1,-1 1,1 0,-1-1,1 1,0-1,-1 0,1 0,0 1,0-1,0 0,0-1,0 1,0 0,0 0,0-1,0 1,0-1,1 0,-1 0,0 0,0 0,1 0,87-13,-41-8,-30 11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42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1,'0'398,"-17"-286,20-97</inkml:trace>
  <inkml:trace contextRef="#ctx0" brushRef="#br0" timeOffset="299.665">0 565,'38'-9,"18"-9,4 0,-4 2,-6 4,-6-1,-7 3,-5 2,-7 2</inkml:trace>
  <inkml:trace contextRef="#ctx0" brushRef="#br0" timeOffset="651.513">28 820,'19'-8,"-10"2,1 1,0 0,1 0,-1 1,1 1,0 0,0 0,0 1,0 1,0-1,1 2,-1 0,0 0,0 1,8 2,-18-3,1 0,-1 1,0-1,0 1,0 0,0-1,0 1,0 0,0 0,0 0,0 0,-1-1,1 1,0 0,-1 0,1 1,0-1,-1 0,1 0,-1 0,1 0,-1 0,0 1,0-1,1 0,-1 0,0 0,0 1,0-1,0 0,-1 0,1 1,0-1,0 0,-1 0,1 0,0 0,-1 1,0-1,1 0,-1 0,-32 47,27-41,-147 166,150-170,0 0,0-1,0 1,0 0,0 0,0 0,0 1,1-1,-1 0,1 1,0 0,0 0,1-1,-1 1,1 0,0 0,0 0,0 1,0-1,1 0,0 0,0 0,0 1,0-1,1 0,-1 0,1 0,0 0,0 0,1 0,-1 0,1 0,0 0,0 0,0-1,0 1,1-1,1 2,1-3,1 1,0-1,-1 0,1-1,0 1,0-1,0 0,0-1,0 1,0-1,0-1,1 1,-1-1,0 0,0 0,2-1,-6 1,24-3</inkml:trace>
  <inkml:trace contextRef="#ctx0" brushRef="#br0" timeOffset="1255.71">367 961,'281'-398,"-227"333,-54 65,0-1,1 1,-1 0,1-1,-1 1,0 0,1-1,-1 1,1 0,-1-1,1 1,0 0,-1 0,1 0,-1 0,1-1,-1 1,1 0,-1 0,1 0,0 0,-1 0,1 0,-1 1,1-1,-1 0,1 0,-1 0,1 0,-1 1,1-1,-1 0,1 0,-1 1,1-1,-1 0,1 1,-1-1,0 1,1-1,-1 1,0-1,1 0,-1 1,0-1,1 1,-1 0,0-1,0 1,0-1,0 1,0-1,1 1,-1-1,0 1,0-1,0 1,0 0,-1-1,1 1,0-1,0 1,-5 43,4-39,-58 212,58-216,0 1,0-1,0 0,0 1,1-1,-1 1,1-1,-1 1,1-1,-1 1,1-1,0 1,0 0,0-1,0 1,0-1,0 1,0-1,0 1,1 0,-1-1,0 1,1-1,0 1,-1-1,1 0,0 1,0-1,0 0,0 1,0-1,0 0,0 0,0 0,0 0,0 0,1 0,-1 0,0 0,1 0,-1-1,1 1,-1-1,1 1,-1-1,1 1,-1-1,1 0,-1 0,1 0,0 0,-1 0,1 0,-1 0,1 0,0-1,-1 1,1-1,-1 1,1-1,15-11,0-1,-1-1,-1-1,0 0,-1 0,-1-2,0 0,-2 0,1-1,-2 0,-1-1,0 0,-1-1,-2 0,0 0,3-18,11-17,-13 40,-7 25,-7 27,-7 13,6-24,1 1,1-1,1 1,2 0,-1 25,36 49,-22-83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51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91 566,'-1'-2,"0"1,0-1,0 0,0 1,0-1,0 1,0-1,-1 1,1 0,0-1,-1 1,1 0,-1 0,1 0,-1 0,0 0,0 0,1 1,-1-1,0 0,0 1,0 0,1-1,-1 1,0 0,0 0,0 0,0 0,0 0,0 0,1 1,-1-1,0 1,0-1,0 1,1 0,-1 0,0-1,1 1,-1 0,1 1,-1-1,1 0,-1 0,1 1,0-1,-1 0,1 1,0 0,0-1,0 1,1-1,-2 2,-2 20,2 0,0 0,1-1,1 1,1 0,1 0,1 0,2-1,3 12,-5-19,40 108,-42-119,1-1,1 0,-1 1,0-1,1 0,0-1,-1 1,1 0,0-1,0 1,1-1,-1 0,0 0,1 0,-1-1,1 1,0-1,0 0,-1 0,1 0,0-1,0 1,0-1,0 0,0 0,-1 0,1 0,0-1,0 0,0 0,2 0,2-3,1-1,-1 1,0-1,0-1,0 0,-1 0,0 0,0-1,-1 0,1 0,-2 0,1-1,-1 0,0 0,-1-1,0 1,3-8,12-19,25-37,-22 105,-21-25,1-1,0 1,0-1,1 0,0 0,0 0,1 0,0 0,0 0,0-1,1 0,0 0,0 0,1-1,0 0,0 0,0 0,0-1,1 1,-1-1,1-1,0 0,0 0,1 0,-1-1,0 0,1 0,0-1,6 1,-7-3,0 0,0 0,0-1,-1 0,1 0,0 0,-1-1,1 0,-1 0,0-1,0 0,0 0,-1 0,1-1,-1 1,0-1,-1-1,1 1,-1-1,0 1,2-5,5-8,-1 0,-1 0,-1-1,-1 0,0 0,3-18,-4 13</inkml:trace>
  <inkml:trace contextRef="#ctx0" brushRef="#br0" timeOffset="492.445">881 1,'-12'38,"2"0,1 1,2 0,2 0,2 1,1 0,4 36,34 226,-30-264,27 88,-32-124,0-1,0 1,0-1,0 1,1-1,-1 0,0 1,0-1,1 0,-1 0,1 0,-1 0,1 0,0 0,-1 0,1-1,0 1,0-1,-1 1,1-1,0 1,0-1,0 0,-1 0,1 0,0 0,0 0,0-1,-1 1,1 0,0-1,0 1,-1-1,1 0,0 0,-1 1,1-1,0 0,-1 0,1-1,58-53,-58 53,98-111,-100 113,1-1,-1 1,1-1,0 1,-1 0,1-1,-1 1,1 0,0 0,0 0,-1-1,1 1,0 0,-1 0,1 0,0 0,0 0,-1 0,1 0,0 0,0 1,-1-1,1 0,0 0,-1 1,1-1,0 0,-1 1,1-1,-1 0,1 1,0-1,-1 1,1-1,-1 1,1-1,-1 1,0 0,1-1,-1 1,1-1,-1 1,0 0,0 0,1-1,-1 1,0 0,0-1,0 1,0 0,0 0,0-1,0 1,0 0,4 47,-4-44,-2 42,0-34,2 1,-1-1,1 0,1 1,0-1,1 0,1 1,3 10,-6-21,1 0,0 0,0 1,0-1,0 0,1 0,-1 0,1 0,-1-1,1 1,-1 0,1 0,0-1,0 1,0-1,0 0,0 0,0 1,0-1,1-1,-1 1,0 0,0 0,1-1,-1 1,1-1,-1 0,0 0,1 0,-1 0,1 0,-1 0,0-1,1 1,-1-1,0 0,0 0,1 0,-1 0,1 0,88-59,-79 51,7-5,-2 2</inkml:trace>
  <inkml:trace contextRef="#ctx0" brushRef="#br0" timeOffset="1351.108">1502 791,'21'-5,"0"0,0-2,0 0,-1-1,0-2,0 0,-1-1,-1 0,0-2,0 0,3-4,33-74,-52 88,-1 1,-1 0,1-1,0 1,0 0,-1-1,1 1,-1-1,0 1,0 0,0-1,0 1,0-1,-1 1,1-1,-1 1,1-1,-1 1,0 0,0 0,0-1,0 1,0 0,-1 0,1 0,-1 0,1 0,-1 0,0 1,0-1,1 0,-1 1,0 0,-1-1,1 1,0 0,0 0,0 0,-1 0,0 0,-6 1,0-1,0 2,-1-1,1 1,0 1,0 0,1 0,-1 0,0 1,1 1,-1-1,1 1,0 1,1 0,-1 0,1 0,0 1,0 0,0 0,1 1,0 0,0 0,0 2,-1-2,0 1,0 0,1 1,0 0,1 0,0 0,0 0,1 1,0 0,1 0,0 0,0 0,1 0,1 0,0 1,0-1,1 1,0-1,1 1,0-1,0 1,1-1,1 0,1 4,1-9,0 1,0-1,1 0,-1 0,1 0,0-1,1 0,-1 0,1-1,0 1,0-1,0-1,0 0,0 0,0 0,1-1,-1 0,1 0,-1-1,1 0,-1 0,0 0,5-2,26-5,0-2,0-1,-1-3,0 0,-1-3,-1 0,0-3,27-19,-36 20,-1-2,-1 0,0-2,-2-1,0 0,-2-2,0 0,3-10,15-37,-37 71,-1-1,1 1,-1-1,1 1,-1-1,0 1,0-1,1 0,-1 1,0-1,0 1,-1-1,1 0,0 1,0-1,-1 1,1-1,-1 1,0-1,1 1,-1 0,0-1,0 1,0 0,0-1,0 1,0 0,0 0,0 0,0 0,0 0,-1 0,1 0,0 0,-1 1,1-1,-1 0,1 1,-1-1,1 1,-1-1,1 1,-1 0,0 0,1 0,-1 0,0 0,-9 1,1 1,0 0,0 1,0 0,0 1,1 0,-1 0,1 1,0 0,0 1,1 0,0 0,0 1,0 0,1 0,-1 2,-33 60,41-68,0 1,-1 0,1 0,0 0,0-1,1 1,-1 0,0 0,1-1,-1 1,1 0,-1-1,1 1,0 0,-1-1,1 1,0-1,0 1,0-1,0 1,1-1,-1 0,0 0,1 1,-1-1,0 0,1 0,-1-1,1 1,0 0,-1 0,1-1,0 1,-1-1,1 1,0-1,0 0,-1 0,1 1,0-1,0-1,1 1,142-23,-141 21,-1 1,1-1,0 1,-1 0,1 0,0 0,0 1,0-1,0 1,0 0,0 0,0 0,0 1,0 0,0-1,0 1,-1 0,1 1,0-1,-1 1,1 0,0 0,-1 0,0 0,0 0,0 1,0-1,0 1,0 0,0 0,-1 0,0 1,1-1,-1 0,-1 1,1-1,1 4,-12 60,7-63,1 0,-1 0,1 0,0 0,0 0,0 0,1 0,-1 0,1 0,0 1,0-1,0 0,1 0,0 0,0 1,0-1,0 0,0 0,1 0,0-1,0 1,0 0,0-1,1 1,-1-1,1 0,0 0,0 0,1 2,3 0,1 0,0-1,-1 0,1 0,1 0,-1-1,0-1,1 1,0-1,-1-1,1 1,0-1,0-1,0 0,0 0,0-1,0 0,-1-1,1 1,0-2,-1 1,1-1,6-4,-2 1,0 0,0-1,-1 0,0-1,-1 0,1-1,-2-1,1 0,-1 0,-1-1,0 0,-1 0,0-1,5-10,-8 13,-1 0,-1 0,0-1,0 1,0-1,-2 0,1 0,-1 0,0 0,-1 1,0-1,-1 0,0 0,-1 0,-2-8,4 16,-1 0,0 0,0 0,-1 0,1 1,0-1,-1 0,1 0,-1 1,1-1,-1 1,0-1,1 1,-1 0,0 0,0 0,0 0,0 0,0 0,0 0,-1 1,1-1,0 1,0-1,0 1,-1 0,1 0,0 0,0 0,0 0,-1 1,1-1,0 1,0-1,0 1,0 0,0 0,0 0,0 0,-72 53,61-38,1 1,1 0,0 1,2 0,0 1,0 0,2 0,1 1,0 0,4-11,-1 0,2 0,-1 1,2-1,-1 0,1 1,0-1,1 0,0 1,1-1,0 0,0 0,1 0,0 0,0 0,1-1,1 1,-1-1,1 0,5 5,-2-5,1-1,0 0,0 0,1-1,0-1,0 1,0-1,1-1,0 0,-1-1,1 0,1-1,-1 0,0 0,0-1,4-1,9 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39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59 603,'-9'20,"2"-8,0 1,1 0,0 0,1 0,1 0,0 1,1 0,0 0,1 0,1 0,0 0,1 0,0 1,1-1,1 0,0 0,2 3,-3-15,0 1,0-1,0 0,0 0,0 0,0 0,1 0,-1-1,1 1,0 0,-1-1,1 1,0-1,0 1,0-1,0 0,0 0,0 0,0 0,0 0,0 0,1-1,-1 1,0-1,1 1,-1-1,0 0,1 0,-1 0,0 0,1-1,-1 1,0-1,0 1,1-1,-1 0,0 1,0-1,0 0,0-1,1 1,77-63,-80 63,29-33,-3-2,-1 0,-1-2,-2-1,-2 0,-2-2,-2 0,-1-1,6-31,1 8,44-217,-64 235,-2 46,0 1,1-1,-1 1,0-1,0 1,0-1,1 0,-1 1,0-1,0 1,0-1,0 0,0 1,0-1,0 1,0-1,0 0,-1 1,1-1,0 1,0-1,0 0,-1 1,1-1,0 1,-1-1,1 1,0-1,-1 1,1-1,-1 1,1 0,-1-1,1 1,-1 0,1-1,-1 1,1 0,-1 0,1-1,-1 1,0 0,1 0,-1 0,1 0,-1 0,0 0,1 0,-1 0,1 0,-1 0,0 0,1 0,-1 0,1 0,-1 0,0 1,1-1,-1 0,1 1,-1-1,1 0,-1 1,1-1,-1 0,1 1,-7 7,1 1,1 0,-1 0,1 1,1-1,0 1,0 0,1 0,1 0,-1 1,1-1,1 5,-3 2,-12 94,4 1,6 0,4 0,6 32,11 61,38 193,-46-352,-1 1,-3 0,-1 0,-4 14,1-45,0 0,-1 0,-1 0,-1 0,0-1,-1 1,-1-1,0 0,-1-1,-1 1,0-2,-1 1,0-1,-4 3,11-13,0 0,0 0,0 0,-1 0,1-1,-1 1,0-1,1 0,-1 0,0 0,-1 0,1 0,0-1,0 1,-1-1,1 0,-1 0,1 0,-1-1,1 1,-1-1,1 0,-1 0,0 0,1 0,-1-1,1 1,-1-1,1 0,-1 0,1 0,0 0,-1-1,1 0,0 1,-3-3,-14-13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54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52,'272'-17,"-78"-13,-127 26,-50 9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55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73,'39'0,"16"0,10-5,-2-2,-7-3,-8-2,-3-2,-4 0,-8 3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37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380 880,'0'-5,"-5"3,-6 7,-6 8,-1 5,-1 6,-3 2,3 3,-1 0,-1 1,3-1,-1-4,3-3,0 1,-3 1,3-4</inkml:trace>
  <inkml:trace contextRef="#ctx0" brushRef="#br0" timeOffset="654.825">1340 343,'-82'34,"-115"95,128-71,68-57,1-1,-1 1,1 0,-1-1,1 1,0 0,-1-1,1 1,0 0,0-1,-1 1,1 0,0 0,0-1,0 1,0 0,0 0,0-1,0 1,0 0,0 0,1-1,-1 1,0 0,0 0,1-1,-1 1,0 0,1-1,-1 1,1 0,-1-1,1 1,-1-1,1 1,-1-1,1 1,-1-1,1 1,0-1,-1 0,1 1,0-1,-1 0,1 1,0-1,0 0,-1 0,1 0,0 0,0 0,-1 0,45 6,-43-6,1-1,1 1,0-1,-1 0,1 1,0 0,-1 0,1 0,0 0,-1 1,1 0,0-1,-1 1,1 0,-1 1,1-1,-1 1,0-1,0 1,1 0,-1 0,0 1,-1-1,1 1,0-1,-1 1,1 0,-1 0,0 0,0 0,0 0,-1 0,1 1,-1-1,1 1,-1-1,0 1,0-1,-1 1,1 0,-1 3,-4 6,0 0,-1 0,-1 0,0-1,-1 0,0 0,-1-1,0 0,-1 0,-8 7,-10 16,-11 44,37-76,1 0,-1 0,1 1,0-1,0 0,0 0,0 0,1 0,-1 0,1 0,-1 1,1-1,-1 0,1 0,0-1,0 1,0 0,0 0,1 0,-1-1,0 1,1 0,-1-1,1 1,-1-1,1 0,0 1,0-1,0 0,-1 0,1 0,0-1,0 1,0 0,0-1,1 1,-1-1,1 1,5 0,-1-1,1 1,0-1,-1 0,1-1,-1 0,1 0,-1-1,1 0,-1 0,0 0,0-1,0 0,0-1,0 0,-1 0,0 0,1-1,3-4,4-5</inkml:trace>
  <inkml:trace contextRef="#ctx0" brushRef="#br0" timeOffset="952.691">1198 4,'-17'28,"2"1,1 1,2 0,0 1,3 0,0 1,2 0,1 0,2 1,1-1,1 26,57 565,-57-228,2-372</inkml:trace>
  <inkml:trace contextRef="#ctx0" brushRef="#br0" timeOffset="3705.678">2355 738,'8'-7,"0"0,0 0,1 1,0 0,0 1,0 0,1 0,0 1,-1 0,2 1,-1 0,0 1,1 0,-9 1,-1 1,0 0,1 0,-1 0,0 1,1-1,-1 0,0 0,1 1,-1-1,0 1,1-1,-1 1,0-1,0 1,0 0,0 0,0-1,0 1,0 0,0 0,0 0,0 0,0 0,0 1,0-1,-1 0,1 0,-1 0,1 1,-1-1,1 0,-1 1,0-1,1 0,-1 1,0-1,0 0,0 1,0-1,0 1,-1-1,1 0,0 1,-1-1,1 0,0 0,-1 1,-27 64,-67 70,94-135,0 1,1 0,-1 0,0 0,1 0,-1-1,1 1,0 0,0 0,0 0,0 0,0 0,0 0,0 0,0 0,1 0,-1 0,1 0,0-1,-1 1,1 0,0 0,0-1,0 1,0 0,1-1,-1 1,0-1,1 1,-1-1,1 0,-1 0,1 0,-1 0,1 0,0 0,0 0,-1 0,1-1,0 1,0 0,0-1,1 0,83-10,-64-1,-2 0</inkml:trace>
  <inkml:trace contextRef="#ctx0" brushRef="#br0" timeOffset="2541.845">1932 4,'-1'0,"1"-1,-1 1,1 0,-1-1,1 1,-1 0,1 0,-1-1,1 1,-1 0,1 0,-1 0,1 0,-1-1,1 1,-1 0,0 0,1 0,-1 0,1 0,-1 1,1-1,-1 0,1 0,-1 0,0 0,1 1,-1-1,1 0,-1 0,1 1,0-1,-1 0,1 1,-1-1,1 1,0-1,-1 0,1 1,0-1,-1 1,1-1,0 1,-1-1,1 1,0-1,0 1,0 0,0-1,0 1,0-1,0 1,-1-1,2 1,-1-1,0 1,0 0,0-1,0 1,-5 39,4-39,1 456,-1-155,-26-163,25-134,2-6</inkml:trace>
  <inkml:trace contextRef="#ctx0" brushRef="#br0" timeOffset="3136.215">2186 117,'-293'290,"291"-289,0 0,0 1,0-1,0 1,0 0,1 0,-1 0,1-1,-1 1,1 1,0-1,0 0,0 0,0 0,0 1,0-1,1 0,-1 1,1-1,0 1,-1-1,1 0,0 1,0-1,1 1,-1-1,0 1,1-1,0 0,-1 1,1-1,0 0,0 0,0 0,1 1,-1-1,0 0,1 0,0-1,-1 1,1 0,1 1,165 89,-159-85,-1 1,1-1,-1 1,-1 0,1 1,-2 0,1 0,-1 1,0-1,-1 1,0 1,-1-1,0 1,-1-1,0 1,-1 0,0 0,0 0,-1 1,-1 0,4 97,2-91</inkml:trace>
  <inkml:trace contextRef="#ctx0" brushRef="#br0" timeOffset="18774.561">42 2403,'-15'34,"1"11,2-3</inkml:trace>
  <inkml:trace contextRef="#ctx0" brushRef="#br0" timeOffset="19080.14">295 1952,'-9'3,"1"1,-1 0,1 0,0 1,0 0,0 0,0 1,1 0,0 0,0 1,1 0,0 0,0 1,1 0,0 0,0 0,-2 5,9-8,-1-1,1 1,1-1,-1 1,1-1,-1 0,1 1,0-1,1-1,-1 1,1 0,-1-1,1 0,0 0,1 0,-1 0,0-1,1 0,-1 0,1 0,0 0,0-1,-1 1,1-1,0 0,0-1,0 1,0-1,2 0,-2 1,120 47,-122-46,0 0,0 1,0-1,0 1,0-1,-1 1,1 0,-1 0,1 0,-1 0,0 1,-1-1,1 0,-1 1,1 0,-1-1,0 1,0 0,0-1,-1 1,0 0,1 0,-1 0,0-1,-1 1,1 0,-1 0,0 0,0-1,0 1,0 0,0-1,-2 2,0 3,-1 0,0 0,-1-1,0 1,0-1,-1 0,1 0,-1-1,-1 0,0 0,1 0,-2-1,1 0,-1 0,1-1,-1 0,-1 0,1-1,-1 0,-13 2</inkml:trace>
  <inkml:trace contextRef="#ctx0" brushRef="#br0" timeOffset="19327.278">267 1952,'38'-5,"18"-1,4 0,-4 1,-6 2,-6 5,-12 3</inkml:trace>
  <inkml:trace contextRef="#ctx0" brushRef="#br0" timeOffset="19575.586">944 1868,'-7'3,"-22"12,1 1,1 2,0 0,1 2,2 1,0 0,0 3,22-23,0 1,1-1,-1 1,0 0,1-1,0 1,-1 0,1 0,0 0,0 0,0 0,0 0,0 0,0 0,1 0,-1 0,1 1,0-1,-1 0,1 0,0 1,0-1,0 0,1 1,-1-1,0 0,1 0,0 0,-1 0,1 1,0-1,0 0,0 0,0 0,1-1,-1 1,1 0,-1 0,1-1,-1 1,1-1,0 1,0-1,0 0,-1 0,3 1,6 2,0-1,1-1,-1 0,1 0,-1-1,1 0,0-1,-1-1,1 1,2-2,-4 1,0 0,1 0,-1 1,0 0,1 1,-1 0,0 1,0-1,0 2,0-1,0 1,-1 1,5 2,-10-5,0 1,0 0,-1 0,1 0,0 0,-1 0,0 1,1-1,-1 1,0 0,0-1,0 1,-1 0,1 0,-1 0,0 0,0 1,0-1,0 0,0 0,-1 1,1-1,-1 0,0 1,0-1,0 1,0-1,-1 0,0 1,1-1,-1 0,0 0,-1 0,1 1,0-1,-2 1,-1 3,0 0,0-1,-1 0,0 0,0 0,-1 0,1-1,-1 0,-1 0,1 0,0-1,-1 0,0 0,0-1,-3 2,-79 9,63-14</inkml:trace>
  <inkml:trace contextRef="#ctx0" brushRef="#br0" timeOffset="19824.612">831 1952,'34'-10,"15"-3,5 1,-7 2</inkml:trace>
  <inkml:trace contextRef="#ctx0" brushRef="#br0" timeOffset="20266.036">1311 2008,'148'-236,"-107"188,-40 97,-3-47,1 1,0-1,0 0,0 0,0 1,0-1,1 1,-1-1,1 1,0-1,-1 1,1-1,0 1,0-1,1 1,-1-1,1 1,-1-1,1 1,0-1,0 0,0 1,0-1,0 0,0 0,1 1,-1-1,1 0,-1-1,1 1,0 0,0 0,0-1,0 1,0-1,0 1,0-1,0 0,1 0,-1 0,0 0,1-1,-1 1,12-4,-1-1,0-1,-1 0,1-1,-1 0,0-1,0 0,-1-1,0 0,-1-1,9-8,-2 3,0-1,-14 11,0 1,1-1,-1 1,1 0,0 0,0 0,0 1,1-1,-1 1,1 0,-1 0,1 0,-1 1,1 0,0 0,0 0,-2 3,-1 0,0 0,1 0,-1 1,0-1,0 1,-1 0,1-1,0 1,-1 0,0 0,1 0,-1 0,0 0,-1 0,1 0,-1 1,1-1,-1 0,0 0,0 0,0 1,-1-1,1 0,-1 0,1 0,-1 0,0 0,0 0,-1 0,0 3,1-4,-42 176,52-127,2-33</inkml:trace>
  <inkml:trace contextRef="#ctx0" brushRef="#br0" timeOffset="20438.942">2440 1528,'-38'29,"-18"19,-9 11,-3 5,-4 2,0 3,4 0,2-3,4-2,8-7,7-5,8-5,5-7,4-5,7-3,2-8,6-2,4-6</inkml:trace>
  <inkml:trace contextRef="#ctx0" brushRef="#br0" timeOffset="20858.075">2384 2008,'-170'62,"162"-59,5-3,-1 1,1 0,0 0,-1 1,1-1,0 1,0-1,-1 1,1 0,1 0,-1 1,0-1,0 1,1-1,0 1,-1 0,1 0,-1 2,4-3,0 0,0 0,0 0,0 0,1 0,-1 0,1-1,-1 1,1 0,-1-1,1 1,0-1,0 0,0 1,0-1,0 0,0 0,0 0,0 0,1-1,-1 1,0-1,0 1,1-1,-1 0,0 0,2 0,3 2,-1-1,1 0,-1 0,1 0,-1 1,0 0,1 1,-1-1,0 1,-1 0,1 1,-1 0,1-1,-1 2,0-1,0 0,-1 1,1 0,-1 0,0 1,-1-1,1 1,-1-1,0 2,0-2,-2 0,1-1,0 1,-1 0,0 0,0 0,0 0,-1 0,0 0,0 0,0 0,0 0,-1 0,0 0,0 0,0 0,-1 0,0 0,0 0,0-1,0 1,-1-1,1 0,-1 0,0 0,-1 0,1 0,-1 0,1-1,-1 0,0 0,-1 0,1 0,0 0,-1-1,1 0,-1 0,0 0,0-1,0 1,0-1,-1 0,-109-1,91-7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55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33,'62'-12,"0"3,1 3,0 2,60 5,-98-1,-23 0,1-1,0 1,-1-1,1 1,-1 0,1 0,0 0,-1 0,1 0,-1 1,1-1,0 1,-1-1,1 1,-1 0,0 0,1 1,-1-1,0 0,1 1,-1-1,0 1,0 0,0-1,-1 1,1 0,0 0,-1 0,1 1,-1-1,0 0,1 0,-1 1,0-1,-1 1,1-1,0 1,-1-1,1 1,-1 0,0 1,-3 8,-1-1,-1 0,0 0,0 0,-1-1,0 0,-1 0,-1 0,0 0,-20 30,4-2,6-13,0 2,2 0,1 0,1 1,2 1,0 1,2-1,1 2,2-1,1 1,0 9,8 129,9-134,-5-29</inkml:trace>
  <inkml:trace contextRef="#ctx0" brushRef="#br0" timeOffset="247.379">57 540,'39'0,"17"0,4-5,-4-1,-6 0,-7 1,-6 1,-4 2,-8 1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54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1 180,'46'66,"-2"2,-4 2,-2 1,19 58,-46-105,24 25,-23-77,44-382,-9 225,-47 185,0-2,0 1,0-1,1 0,-1 1,1-1,-1 1,1-1,0 1,-1-1,1 1,0 0,0-1,0 1,0 0,0-1,0 1,0 0,1 0,-1 0,0 0,1 0,-1 0,1 1,-1-1,1 0,-1 1,1-1,4 7</inkml:trace>
  <inkml:trace contextRef="#ctx0" brushRef="#br0" timeOffset="466.876">566 547,'27'-11,"0"1,1 1,0 2,1 0,14 0,-41 7,0-1,0 0,0 1,0 0,0-1,0 1,0 0,0 0,0 0,0 0,0 0,0 1,0-1,0 0,0 1,0 0,0-1,0 1,-1 0,1 0,0 0,0 0,-1 1,1-1,-1 0,1 1,-1-1,1 1,-1-1,0 1,0-1,0 1,0 0,0 0,0 0,0 0,-1-1,1 1,-1 0,1 0,-1 0,0 0,0 0,0 0,0 0,0 1,0-1,0 0,-1 0,1 0,-1-1,1 1,-1 0,0 0,0 0,0 0,0 0,-103 155,103-156,1 1,-1-1,0 0,1 0,-1 1,1-1,-1 0,1 1,0-1,0 0,0 1,-1-1,1 1,1-1,-1 0,0 1,0-1,0 1,1-1,-1 0,1 1,-1-1,1 0,-1 1,1-1,0 0,-1 0,1 0,0 0,0 0,0 0,0 0,0 0,0 0,0 0,1 0,-1-1,0 1,0 0,1-1,-1 1,0-1,1 1,-1-1,0 0,1 0,-1 1,1-1,76 4,-69-4,80-14,-63 7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05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102 180,'5'-62,"-5"63,0-1,0 0,0 1,0-1,0 0,0 0,-1 1,1-1,0 0,0 1,0-1,-1 0,1 0,0 0,0 1,0-1,-1 0,1 0,0 0,-1 1,1-1,0 0,0 0,-1 0,1 0,0 0,-1 0,1 0,0 0,-1 0,1 0,0 0,-1 0,1 0,0 0,-1 0,1 0,0 0,-1 0,1 0,0 0,0 0,-1-1,1 1,0 0,-1 0,1 0,0-1,0 1,-1 0,1 0,0-1,0 1,0 0,0 0,-1-1,1 1,0 0,0-1,0 1,0 0,-11 28,-16 151,0 175,24-326,3-20,0 0,-1 1,0-1,-1 0,0 0,0 0,0 0,-1 0,0 0,-1-1,-1 2,12-54,10-42,4 0,3 2,4 0,4 2,3 2,4 1,22-30,-60 108,2-3,0 0,0 0,0 1,1-1,-1 1,1 0,0 0,1 0,-1 0,1 1,-1 0,1 0,5-3,-9 6,0 0,1 0,-1 0,0 0,0 0,0 0,0 0,0 1,0-1,1 0,-1 1,0-1,0 0,0 1,0-1,0 1,0 0,0-1,0 1,-1 0,1 0,0-1,0 1,-1 0,1 0,0 0,-1 0,1 0,-1 0,1 0,-1 0,1 0,-1 0,0 1,1-1,-1 0,0 0,0 0,0 0,0 1,4 52,-4-49,24 225,-22 30,-3-259,1 0,0 0,0 0,-1 1,1-1,0 0,0 0,0 0,0 0,1 0,-1 0,0 0,0 0,1 0,-1 0,0 0,1 0,-1 0,1 0,-1 0,1 0,0 0,-1 0,1-1,0 1,0 0,0 0,-1-1,1 1,0 0,0-1,0 1,0-1,0 0,0 1,0-1,0 0,0 1,0-1,0 0,1 0,-1 0,0 0,0 0,0 0,0 0,0 0,0-1,0 1,0 0,0-1,0 1,0 0,0-1,0 1,0-1,0 0,0 1,0-1,-1 0,1 0,0 1,0-1,-1 0,20-20,-1-1,-2-1,0-1,-2 0,0-1,-2 0,6-16,31-54,-27 53,-14 24,0 1,1 1,0 0,1 0,1 1,1 0,0 1,-13 14,0 1,0 0,0-1,0 1,-1-1,1 1,0-1,0 1,0-1,0 1,0-1,0 1,0 0,1-1,-1 1,0-1,0 1,0-1,0 1,1-1,-1 1,0-1,1 1,-1-1,0 0,1 1,-1-1,0 1,1-1,-1 0,1 1,-1-1,1 0,-1 1,1-1,-1 0,1 0,-1 0,1 1,-1-1,1 0,-1 0,1 0,-1 0,1 0,-1 0,1 0,0 0,-1 0,1 0,-1 0,1-1,-1 1,1 0,-1 0,1 0,-1-1,1 1,-1 0,1-1,-1 1,0 0,1-1,-1 1,1-1,-1 1,0 0,1-1,-1 1,-7 49,5-43,-6 58,2 1,3 1,4 44,0-37,26 68,-17-117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3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2 311,'0'-2,"-1"-1,1 0,0 1,0-1,0 0,0 1,0-1,0 0,1 1,-1-1,1 0,0 1,0-1,0 1,0-1,0 1,1 0,-1 0,1-1,-1 1,1 0,0 0,0 0,0 1,0-1,0 0,0 1,0-1,1 1,-1 0,2-1,8-5,0 1,1 0,-1 1,1 0,0 1,0 1,1 0,-1 1,1 0,-1 1,1 0,0 1,4 2,-15-3,-1 1,0 1,1-1,-1 0,0 1,1-1,-1 1,0 0,0-1,1 1,-1 0,0 0,0 1,0-1,0 0,0 1,-1-1,1 1,0 0,-1-1,1 1,-1 0,1 0,-1 0,0 0,0 0,0 0,0 1,0-1,-1 0,1 0,-1 1,1-1,-1 0,0 1,0 1,0 2,-1 1,0-1,0 1,0-1,-1 0,0 1,0-1,-1 0,0 0,0 0,0-1,-3 5,-165 192,166-196,0-1,-1 1,2 1,-1-1,1 0,0 1,1 0,-1 0,1 0,1 1,-1-1,1 1,1-1,-1 1,1 0,0-1,1 1,0 0,0 0,1-1,1 8,2-11,0 0,1 0,-1-1,1 0,0 1,0-1,0-1,0 1,0-1,1 0,-1 0,1 0,-1-1,1 0,0 0,-1-1,1 1,0-1,0 0,-1-1,1 1,0-1,0-1,2 0,112-43,-98 37</inkml:trace>
  <inkml:trace contextRef="#ctx0" brushRef="#br0" timeOffset="355.473">680 311,'-23'14,"1"1,1 1,0 1,2 0,0 2,1 0,0 1,2 1,0 1,2 0,0 0,2 2,-5 13,15-33,1 0,0 0,1 0,-1 0,1 0,-1 0,1 0,0 0,1 1,-1-1,1 0,0 0,0 0,0 0,1 0,-1 0,1 0,0-1,0 1,0-1,0 1,1-1,-1 0,1 0,0 0,0 0,0 0,1-1,-1 1,1-1,-1 0,1 0,0 0,-1 0,1-1,0 0,0 0,0 0,0 0,1 0,-1-1,0 0,0 0,0 0,0 0,0-1,3 0,13-4,0-1,0-1,0-1,-1-1,-1 0,0-2,0 0,-1-1,0 0,-1-2,0 0,-2 0,6-7,-1 0,-1 0,-1-1,0 0,-2-2,-1 0,0 0,-2-2,-1 1,7-25,-16 44,0 1,0-1,0 1,-1-1,0 0,0 0,-1 0,1 0,-1 0,-1 0,1 0,-1 1,0-1,0 0,0 0,-1 1,0-1,0 0,-1 1,0 0,1 0,-2 0,1 0,-1 0,1 0,-1 1,0 0,-1 0,1 0,-1 0,0 1,0 0,0 0,0 0,0 0,-1 1,1 0,-1 0,0 0,0 1,1 0,-1 0,0 1,-5-1,2 4,-1 0,2 0,-1 1,0 0,1 1,-1 0,1 0,1 1,-1 0,1 0,-4 4,-19 18</inkml:trace>
  <inkml:trace contextRef="#ctx0" brushRef="#br0" timeOffset="716.941">1046 311,'-17'11,"0"0,1 1,0 1,1 1,0 0,1 1,1 0,1 1,0 1,0-1,2 2,0 0,-3 11,12-26,0 0,1 1,-1-1,1 1,0-1,0 1,0-1,0 1,1-1,-1 1,1-1,0 0,0 1,0-1,1 0,-1 0,1 0,-1 0,1 0,0 0,0 0,1-1,-1 1,0-1,1 1,0-1,-1 0,1 0,0 0,0 0,0-1,0 1,1-1,-1 0,0 0,1 0,-1 0,0-1,1 1,-1-1,1 0,-1 0,1 0,-1 0,1-1,-1 1,0-1,1 0,1-1,12 0,0-1,-1-1,1-1,-1 0,0-1,0-1,-1 0,0-1,0-1,-1 0,0-1,-1-1,0 0,-1-1,0 0,0-1,6-10,-9 12,0 0,-1-1,-1 0,0-1,-1 1,0-2,-1 1,0 0,-1-1,-1 0,0 0,0 0,-2 0,0 0,0-1,-2 1,0 0,0 0,-1 0,-1 0,-2-6,4 16,-1-1,0 1,0 0,0-1,-1 1,1 0,-1 1,0-1,0 0,-1 1,1-1,-1 1,0 0,1 1,-1-1,0 0,-1 1,1 0,0 0,-1 0,1 1,-1 0,1-1,-1 2,0-1,0 0,1 1,-1 0,0 0,0 0,1 1,-1 0,0 0,1 0,-1 0,0 1,1-1,0 1,-1 0,1 1,0-1,0 1,0 0,1 0,-4 3,-12 9</inkml:trace>
  <inkml:trace contextRef="#ctx0" brushRef="#br0" timeOffset="1137.125">1526 1,'0'396,"-30"-152,49-283,-14 16</inkml:trace>
  <inkml:trace contextRef="#ctx0" brushRef="#br0" timeOffset="1439.931">1809 85,'-111'95,"4"5,3 7,101-104,2-2,0 0,-1-1,1 1,0 0,0-1,0 1,-1 0,1 0,0 0,0 0,0 0,1 0,-1 0,0 0,0 1,1-1,-1 0,0 0,1 1,-1-1,1 0,0 1,-1-1,1 0,0 1,0-1,0 1,0-1,0 0,0 1,0-1,1 1,-1-1,0 0,1 1,-1-1,1 0,0 0,-1 1,1-1,0 0,0 0,-1 0,1 0,0 0,0 0,1 1,130 24,-124-23,0-1,1 1,-2 1,1-1,0 1,-1 1,1-1,-1 1,-1 0,1 1,-1 0,0 0,0 0,0 1,-1 0,1 2,7 8</inkml:trace>
  <inkml:trace contextRef="#ctx0" brushRef="#br0" timeOffset="1986.212">2120 396,'-2'-5,"0"0,0 1,0 0,-1-1,1 1,-1 0,0 0,0 0,0 1,-1-1,0 1,1 0,-1 0,0 0,0 0,0 1,-1 0,1 0,-1 0,1 0,-1 0,0 1,1 0,-1 0,0 1,0-1,0 1,0 0,0 0,0 0,1 1,-1 0,-5 1,2 2,-1 0,0 0,1 1,0 0,0 0,1 1,0 0,0 1,0-1,0 1,1 1,1-1,-1 1,1 0,0 0,1 1,0-1,0 1,1 0,0 0,1 0,-1 0,2 1,-1 4,2-7,1-1,-1 0,1 0,1 0,-1 0,1 0,0 0,0-1,1 1,0 0,0-1,0 0,0 0,1 0,0 0,0 0,0-1,1 0,-1 0,1 0,0 0,0-1,1 0,-1 0,1 0,-1-1,1 1,0-2,0 1,0 0,0-1,0 0,0-1,0 1,1-1,-1-1,0 1,0-1,0 0,5-1,153-65,-162 67,1-1,-1 0,0 1,0 0,1-1,-1 1,0 0,0 0,1 0,-1 1,0-1,0 0,0 1,1 0,-1-1,0 1,0 0,0 0,0 0,0 0,0 1,0-1,-1 0,1 1,0-1,-1 1,1 0,-1 0,0-1,1 1,-1 0,0 0,0 0,0 0,0 0,-1 1,1-1,0 1,8 90,-9-87,0 44,2-9,-3-1,-1 0,-2 0,-1 0,-11 38,3-36,11-26,-2-1,0 1,0-1,-2 0,0 0,-1-1,0 0,-1 0,0 0,-2-1,1-1,-1 1,-1-2,0 1,-3 0,13-11,0 0,-1 0,1 0,0 0,0 0,-1 0,1-1,0 1,-1-1,1 1,-1-1,1 1,-1-1,1 0,-1 0,1 0,-1 1,1-2,-1 1,1 0,-1 0,1 0,-1-1,1 1,-1-1,1 1,-1-1,1 1,0-1,-1 0,1 0,0 0,0 0,0 0,-1 0,1 0,0 0,0 0,0 0,1-1,-1 1,0 0,0-1,1 1,-1 0,1-2,-15-69,17 49,2 0,0 0,1 1,1-1,1 1,1 1,1-1,1 2,1-1,0 1,15-17,-17 23,0 0,1 1,1 0,0 1,1 1,0-1,1 2,0 0,1 0,0 1,0 1,1 1,0 0,0 0,1 2,-1 0,1 1,1 0,0 1,7 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1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36,'226'-11,"-72"-13,-142 24</inkml:trace>
  <inkml:trace contextRef="#ctx0" brushRef="#br0" timeOffset="303.381">30 234,'19'-5,"11"-1,6 0,-4-4,-3 0,0 2,-2 2,0 2,1 2,-1 1,1 1,-5 5,-6 1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1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1,'0'5,"-5"1,-1 5,0 5,-4 5,0 3,-3 3,1 6,-3 3,-3-1,1-1,-1-2,-3-1,3-1,-1-1,-1-1,2 0,4-4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31 191,'-4'7,"0"0,0 0,1 1,0 0,0-1,1 1,0 0,0 1,1-1,0 0,0 0,1 0,0 1,1 5,-1 0,18 160,-12-139,-5-25,0 1,0-1,1 0,1 0,0 0,0-1,1 1,0-1,1 1,0-1,0 0,1-1,5 6,-9-13,0 0,1-1,-1 0,0 1,1-1,-1 0,0 0,1 0,-1 0,0-1,1 1,-1-1,0 1,1-1,-1 0,0 0,0 0,0 0,0 0,0 0,0-1,0 1,0-1,0 1,-1-1,1 0,-1 0,1 1,-1-1,0 0,0 0,1-1,-1 1,-1 0,1-1,24-36,-3-1,-1-2,-2 0,12-42,-21 57,12-30,-3 0,-2-1,-3-1,-2 0,-1-18,-34 234,18-64,3 1,4-1,5 1,15 72,-8-57,-5 0,-4 1,-6 22,2-121,-1-1,0 1,-1-1,0 0,-1 1,0-1,0 0,-1 0,0 0,-1 0,0 0,-1-1,0 0,-1 0,1 0,-5 3,7-10,0-1,0 0,0 0,0 0,-1-1,1 1,0-1,-1 0,1 0,0 0,-1 0,1 0,0-1,0 0,-1 1,1-1,0 0,0-1,0 1,0-1,0 1,0-1,1 0,-1 0,0 0,1 0,0 0,-1-1,1 1,0-1,0 0,0 1,1-1,-1 0,1 0,-1 0,1 0,0 0,0-1,0 1,1 0,-1 0,1-1,0 0,-7-30,2 0,2 0,0 0,3 0,1-1,4-23,-3 31,2-1,1 2,1-1,2 0,7-17,-8 26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39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61,'-5'-20,"-1"0,0 7,1 5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1,'-5'34,"-1"15,-1 5,2-2,7-11,2-6,1-10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30,'19'-5,"12"-1,4 0,2 1,-1 1,-2 2,-1 1,-2 0,-2 1,0 0,-6 1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28,'34'-4,"15"-3,5 1,-2 2,-6 0,-10 2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6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11 135,'-1'0,"0"-1,0 0,0 0,1 1,-1-1,0 0,1 0,-1 0,1 0,-1 0,1 0,-1 0,1 0,0 0,-1 0,1 0,0 0,0 0,0 0,0 0,0 0,0-1,0 1,0 0,0 0,1 0,-1 0,0 0,1 0,-1 0,1 0,-1 0,1 0,-1 0,1 1,0-1,-1 0,1 0,0 0,0 1,0-1,-1 0,1 1,0-1,0 1,0-1,0 1,0-1,1 1,12-10,1 0,0 2,1 0,0 0,1 2,-1 0,1 0,0 2,0 0,3 1,17-6,-34 7,0 1,1 0,-1 0,0 0,0 0,0 0,1 0,-1 1,0 0,1-1,-1 1,0 0,1 1,-1-1,0 1,1-1,-1 1,0 0,0 0,0 1,0-1,0 1,0-1,0 1,0 0,0 0,-1 0,1 0,-1 1,0-1,1 1,-1-1,0 1,-1 0,1 0,0 0,-1 0,0 0,1 0,-1 0,-1 1,1-1,0 0,-1 0,1 1,-1 0,-1 4,0 0,-1 0,0-1,0 1,0-1,-1 1,0-1,-1 0,1 0,-1 0,-1-1,-3 6,-29 60,37-67,0-1,1 0,-1 0,1 0,0 0,0 0,1 0,-1 0,1 0,0 0,0 0,0-1,0 1,1-1,-1 0,1 0,0 0,0 0,0 0,1 0,-1-1,1 1,-1-1,1 0,0 0,-1-1,1 1,0-1,0 0,0 0,1 0,-1 0,2-1,28 15,-30-14,1 0,-1 1,0-1,1 1,-1 0,0 0,0 1,0-1,-1 1,1 0,0 0,-1 0,0 0,0 1,0-1,0 1,0 0,-1 0,0 0,0 0,0 0,0 0,-1 1,1-1,-1 0,0 1,0-1,-1 1,0 0,1-1,-1 1,-1 0,1-1,-1 1,0-1,0 1,-1 3,-8 3,-1 0,0 0,0-1,-1-1,-1 0,1 0,-1-1,-1-1,0 0,1-1,-2-1,1 0,-1-1,0 0,0-1,-13 1,-12 5,31-7,4 1,0-1,0-1,0 1,0-1,-1 0,1 0,-1 0,1-1,0 0,-1 0,1 0,-1-1,1 0,0 0,-1 0,1-1,0 0,0 1,-4-4,2-7,7 1</inkml:trace>
  <inkml:trace contextRef="#ctx0" brushRef="#br0" timeOffset="949.082">659 644,'2'-15,"1"-1,0 1,1-1,0 1,2 1,0-1,0 1,1 0,1 0,0 1,1 0,1 0,0 1,0 0,1 1,1 0,0 1,0 0,12-6,-22 15,0 0,0 1,0-1,0 1,0 0,0-1,0 1,0 0,0 0,0 0,0 0,0 1,0-1,0 0,0 1,0 0,-1-1,1 1,0 0,0 0,0 0,-1 0,1 0,0 0,-1 1,1-1,-1 1,0-1,1 1,-1-1,0 1,0 0,0-1,0 1,0 0,0 0,-1 0,1 0,-1 0,1 0,-1-1,0 1,1 2,-1-1,0-1,1 0,-1 1,1-1,0 0,-1 0,1 0,0 1,1-1,-1 0,0 0,0 0,1-1,-1 1,1 0,0 0,-1-1,1 1,0-1,0 0,0 1,0-1,0 0,0 0,1 0,-1 0,0-1,0 1,1-1,-1 1,0-1,1 0,-1 0,0 0,1 0,-1 0,1 0,1-1,53-31,-53 28,0 1,1-1,0 1,-1 0,1 0,1 0,-1 1,0 0,0 0,1 0,-1 1,1 0,0 0,-1 0,1 1,5-1,-8 4,1 1,-1-1,0 1,0-1,0 1,-1 0,1 0,-1 0,0 0,0 0,0 1,-1-1,1 0,-1 1,0-1,-1 1,1 0,-1-1,0 1,0 0,0-1,0 1,-1 0,0-1,0 1,0-1,-1 1,0 0,-6 22,6-21,-1 0,1 0,0 1,0-1,1 1,0-1,0 1,1-1,0 1,0 0,0-1,1 1,0-1,0 1,1-1,-1 1,3 3,7 7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0,'0'14,"-5"10,-1 6,-5 2,0 0,-4 0,2 0,-3-2,-2-1,0 0,0-5,2-2,0 0,2-4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9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31 134,'-25'167,"23"-157,0 1,1 0,0 0,1 0,1 0,-1 0,2 0,0-1,0 1,0 0,2-1,-1 1,1-1,1 0,0-1,0 1,1-1,0 0,1 0,0-1,0 1,1-2,3 4,-9-10,0-1,0 1,0 0,0 0,0-1,1 0,-1 1,0-1,0 0,1 0,-1 0,0 0,0 0,1-1,-1 1,0-1,0 1,0-1,0 0,0 0,0 0,0 0,0 0,0 0,0-1,0 1,0-1,-1 1,1-1,-1 0,1 1,-1-1,0 0,1-1,36-71,-36 69,125-391,-113 352,-8 84,-7 54,-2 20,6 1,7 29,1-56,-4 0,-5 0,-3 1,-11 77,6-117,1-4,-2 1,-2-1,-2-1,-9 23,20-65,0-1,-1 1,1-1,0 1,0-1,0 0,-1 1,1-1,-1 0,1 1,-1-1,0 0,1 1,-1-1,0 0,0 0,0 0,0 0,0 0,0 0,0 0,0 0,0 0,-1-1,1 1,0 0,-1-1,1 1,0-1,-1 1,1-1,0 0,-1 0,1 1,-1-1,1 0,-1 0,1 0,0-1,-1 1,1 0,-1 0,1-1,0 1,-1-1,1 1,0-1,0 0,-1 1,1-1,0 0,0 0,0 0,0 0,0 0,0 0,0 0,0 0,0-1,-8-18,2 0,0-1,1 1,1-1,1-1,1 1,0-1,2 1,1-1,0 1,2-1,0 0,2 1,2-9,0-3,1 0,1 1,2 0,1 1,1 0,2 1,1 0,1 1,2 1,2-1,-8 11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84,'72'-64,"-68"61,0 1,0 0,0 0,1 0,-1 0,1 1,-1-1,1 1,-1 0,1 1,0-1,0 1,-1 0,1 0,0 0,-1 1,1 0,0 0,-1 0,1 0,2 2,-6 0,-1 0,0 0,0 0,0 0,0 1,0-1,0 0,-1 0,0 0,0 0,0 0,0 0,0 0,0 0,-1-1,1 1,-1 0,0-1,0 1,0-1,0 0,-2 3,0-1,-34 43,-27 51,64-95,0-1,0 0,0 0,0 1,1-1,0 0,-1 0,1 1,0-1,0 1,0-1,0 0,0 1,1-1,-1 0,1 1,0-1,-1 0,1 0,0 1,0-1,0 0,1 0,-1 0,0 0,1-1,0 1,-1 0,1-1,0 1,0-1,0 1,0-1,0 0,0 0,0 0,0 0,0 0,1 0,1 0,4 1,-1 0,1-1,0 0,0 0,0-1,1 0,-1-1,0 1,0-2,-1 1,7-3,10-3,-4 1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1 459,'10'0,"7"0,6 0,4 0,3 0,0 0,0-5,0-2,-1 1,0 1,0 2,-1 0,-4 2</inkml:trace>
  <inkml:trace contextRef="#ctx0" brushRef="#br0" timeOffset="248.497">1 713,'29'0,"19"0,6 0,-1-5,-6-2,-4-4,-7 0,-3 1,-3-2,-1 1,-2 3,0-3,0 1,-4 2</inkml:trace>
  <inkml:trace contextRef="#ctx0" brushRef="#br0" timeOffset="600.434">1073 176,'-31'21,"1"1,2 2,0 1,1 1,2 1,0 1,2 1,2 2,0 0,-8 19,24-37,0-1,0 1,1 0,1 0,0 0,1 0,1 1,0-1,0 1,2-1,-1 1,2 1,-1-10,0 1,0-1,0 0,1 0,0 0,0 0,0 0,1 0,-1 0,1-1,0 1,1-1,-1 0,1 0,0 0,0 0,0-1,0 0,0 0,1 0,0 0,-1 0,1-1,0 0,0 0,1-1,-1 1,0-1,0 0,6 0,16-2,1 0,-1-2,1-1,-1-2,0 0,-1-2,0-1,0 0,-1-2,0-2,-1 0,0-1,-1-1,-1-2,1 0,0 0,0-1,-2 0,0-2,-1 0,-1-2,0 0,-2-1,-1 0,-1-2,-1 0,-1 0,-1-1,-1-1,-2 0,-1 0,1-7,-7 27,0-1,-1 1,0-1,-1 0,1 1,-1-1,-1 0,0 1,0-1,0 1,-1-1,0 1,0 0,-1 0,0-1,0 2,-1-1,1 0,-2 1,1 0,-1 0,0 0,0 0,0 1,-1 0,0 0,0 0,0 1,-1 0,1 0,-1 1,0-1,0 1,0 1,-1 0,0 0,-11-2,0 2,0 0,0 2,-1 0,1 1,0 0,0 2,0 1,0 0,0 1,1 1,-10 5,-15 8</inkml:trace>
  <inkml:trace contextRef="#ctx0" brushRef="#br0" timeOffset="936.823">622 515,'8'-6,"1"0,0 0,0 1,1 0,0 1,0 0,0 1,0-1,0 2,1 0,-1 0,1 1,-1 0,1 1,-1 0,1 0,0 1,-1 1,1 0,-1 0,5 3,59 3,480-6,-201-30,-207-3,-129 23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 0,3 0,1 0,-1 0,-1 0,0 0,-6-5,-3-2,0 1,1 1,2 2,1 0,-4 2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0,'33'5,"17"1,4-5,-2-2,-6-2,-5 1,-5-1,-4 2,-7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0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449 4,'-21'-2,"-1"0,0 2,0 1,0 0,0 1,1 2,-1 0,1 1,0 2,0 0,1 1,0 0,0 2,1 1,0 0,1 1,-12 11,22-13,1-1,0 1,1 0,0 1,1-1,0 1,1 0,0 1,1-1,0 1,0-1,1 1,1 0,0 0,1 0,1 9,-1-18,1 1,0-1,0 0,0 1,1-1,-1 0,1 0,0 0,0 0,0 0,0 0,0-1,1 1,-1-1,1 0,-1 1,1-1,0 0,0-1,0 1,0 0,1-1,-1 0,0 0,0 0,1 0,-1 0,1 0,-1-1,1 0,-1 0,1 0,-1 0,0 0,1-1,0 0,9 0,0-1,0-1,0 0,0-1,0-1,-1 0,0 0,0-1,1-1,25-21,-2-2,0-1,-2-2,-2-1,-1-1,5-10,-28 35,5-7,43-36,-54 54,0 1,-1-1,1 1,0 0,-1-1,1 1,-1 0,1 0,-1 0,0 0,0 0,0 1,0-1,0 0,0 0,0 1,-1-1,0 0,1 1,-1-1,0 0,0 1,0-1,0 1,2 8,31 223,-31-229,-1 0,1 0,0 1,0-1,1-1,-1 1,1 0,0-1,0 1,1-1,-1 0,1 0,0 0,0-1,1 1,1 0,11 4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1,'273'0,"-413"17,45-5,300-24,-183 6,-2 1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1,'-2'1,"0"0,0 1,0-1,0 1,1 0,-1-1,1 1,-1 0,1 0,0 0,-1 0,1 0,0 0,0 0,1 1,-1-1,0 0,1 1,-1-1,1 0,0 1,0-1,0 0,0 1,0 0,0 0,-4 63,4-1,2 1,3 0,3-1,3 0,16 54,4-40,-30-77,0-1,0 1,0-1,0 0,0 0,0 1,0-1,1 0,-1 0,0 0,1 0,-1 0,0-1,1 1,-1 0,1-1,0 1,-1-1,1 1,-1-1,1 0,0 1,-1-1,1 0,0 0,-1 0,1-1,-1 1,1 0,0-1,-1 1,1-1,-1 1,1-1,-1 0,1 1,-1-1,0 0,1 0,-1 0,0 0,0 0,1-1,-1 1,0 0,0 0,0-1,-1 1,1-1,11-14,-2 0,0-1,-1 0,0-1,-2 0,0 0,-1-1,0-4,7-15,121-349,-115 333,-12 82,-10 729,14-605,-5-104,-2 0,-3 0,-1 1,-3-1,-2 0,-7 31,8-62,3-6,-1-1,0 0,0 0,-1 0,0-1,-1 1,0-1,-1 0,1 0,-2 0,1 0,-1-1,-1 0,0 0,0-1,0 0,-2 1,7-7,0 0,0 0,-1 0,1 0,0-1,-1 1,1-1,-1 1,1-1,0 0,-1 0,1 0,-1 0,1-1,-1 1,1-1,0 1,-1-1,1 0,0 0,0 0,-1 0,1 0,0 0,0-1,0 1,0-1,0 1,1-1,-1 0,0 0,1 0,0 0,-1 0,1 0,0 0,0 0,-1-2,-27-90,25 50,3 1,1-1,2 0,3 1,1 0,2 0,1 0,3 1,14-34,-13 46,0 5</inkml:trace>
  <inkml:trace contextRef="#ctx0" brushRef="#br0" timeOffset="539.518">566 508,'13'-7,"-1"1,1 0,0 1,0 1,1 0,0 0,-1 1,1 1,0 0,6 1,-18 1,0 0,0 0,0 0,0 1,0-1,0 1,0-1,0 1,0 0,-1-1,1 1,0 0,0 0,-1 0,1 1,0-1,-1 0,1 1,-1-1,0 1,1-1,-1 1,0-1,0 1,0 0,0 0,0 0,-1-1,1 1,0 0,-1 0,1 0,-1 0,0 0,0 0,0 0,0 0,0 0,0 0,0 0,-1 0,1 0,-1 0,0 2,-37 81,37-84,0-1,-1 1,1 0,0 0,0 0,0 0,0 0,0 1,0-1,0 0,0 0,1 1,-1-1,0 0,1 1,-1-1,1 1,-1-1,1 1,0-1,0 1,0-1,0 1,0-1,0 1,0-1,0 1,0-1,1 1,-1-1,0 1,1-1,0 0,-1 1,1-1,0 0,0 1,-1-1,1 0,0 0,0 0,1 0,-1 1,0-2,0 1,0 0,1 0,-1 0,0-1,1 1,-1 0,0-1,1 1,-1-1,1 0,6 2,100 31,-106-32,1 0,-1 0,0 0,0 0,1 1,-1-1,0 1,0-1,0 1,0 0,-1 0,1 0,0 0,-1 0,0 0,1 0,-1 0,0 1,0-1,0 1,0-1,-1 0,1 1,0 0,-1-1,0 1,0-1,0 1,0-1,0 1,0-1,-1 1,1 0,-1-1,0 0,0 1,0-1,0 1,0-1,0 1,-7 6,0 1,0-1,-1-1,0 0,-1 0,1-1,-1 0,-1 0,1-1,-1-1,0 0,-1 0,1-1,-1 0,0-1,0-1,0 0,-8 0,-9 5,26-6,-1 0,1 0,-1 0,0 0,1 0,-1-1,0 0,0 0,1 0,-1 0,0-1,0 1,1-1,-1 0,1 0,-1 0,1-1,-1 1,-8-10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2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87,'-6'2,"0"0,0 0,0 0,1 1,-1 0,1 0,0 0,0 1,0 0,0-1,1 2,0-1,0 1,0-1,0 1,0 0,1 0,0 1,0-1,0 2,-9 18,0 1,2 0,1 1,1 0,1 0,1 1,0 16,4-32,2-1,-1 0,2 1,0-1,0 0,1 1,0-1,0 0,2 0,-1-1,4 7,-5-13,-1 0,1-1,0 1,1-1,-1 0,0 1,1-1,0 0,0 0,0-1,0 1,0-1,0 1,1-1,-1 0,1 0,-1-1,1 1,0-1,0 1,0-1,0-1,0 1,0 0,0-1,0 0,0 0,0 0,0 0,0-1,0 0,0 0,3-1,11-6,-1 0,0-2,0 0,-1-1,-1 0,0-2,0 0,-1 0,-1-1,0-1,0-2,-13 17,14-17,-1-1,-1 0,0-1,-1 0,-2 0,0-2,0 1,-2-1,-1 0,-1 0,2-17,-5 31,-1 0,-1 0,1-1,-2 1,1 0,0 0,-1 0,-1-1,1 1,-1 0,0 1,-1-1,0 0,0 1,0-1,-1 1,0 0,0 0,0 0,-1 1,0 0,0-1,0 2,-1-1,1 1,-1-1,0 2,-1-1,1 1,-1 0,1 0,-1 0,0 1,0 1,0-1,0 1,0 0,0 0,-1 1,1 0,0 0,0 1,-6 1,-2 2,1 2,0 0,0 0,0 1,1 1,-1 0,2 1,0 1,0 0,0 0,-9 12,-2 3</inkml:trace>
  <inkml:trace contextRef="#ctx0" brushRef="#br0" timeOffset="638.892">592 398,'0'4,"-5"3,-1 4,-1 5,7-5,8-9,-3-5,-1 3,-7 1,-3 6,0 1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5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147 170,'-8'2,"0"1,1 1,-1-1,1 1,0 0,0 1,0 0,1 0,0 0,0 1,0 0,1 0,-1 0,2 1,-1 0,1 0,0 0,0 0,1 1,0-1,0 1,1 0,0 0,0 0,1 0,-1 5,-3 11,1 1,2 0,0-1,1 1,2 0,0 0,2 0,2 7,-5-27,1 0,0 0,-1 0,2-1,-1 1,1 0,-1 0,1-1,0 1,1-1,-1 1,1-1,0 0,0 0,0 0,1-1,-1 1,1-1,0 0,0 0,0 0,0 0,1-1,-1 1,1-1,-1 0,1-1,0 1,0-1,0 0,0 0,0-1,0 1,0-1,0 0,0 0,0-1,2 0,9-6,0-2,0 1,-1-2,0 0,-1-1,0 0,0-1,-1-1,-1 0,0-1,2-4,0 1,-1-1,-1-1,0 0,-1 0,-1-1,-1 0,-1-1,-1 0,1-5,-7 21,1-1,-1 1,0-1,0 1,-1-1,1 0,-1 1,0-1,-1 1,0-1,1 1,-2-1,1 1,-1-1,0 1,0 0,0 0,-1 0,1 0,-1 0,-1 1,1-1,-1 1,1 0,-1 0,0 0,-1 0,1 1,-1-1,1 1,-1 1,0-1,0 1,0-1,-1 1,1 1,0-1,-1 1,0 0,-97-4,73 5</inkml:trace>
  <inkml:trace contextRef="#ctx0" brushRef="#br0" timeOffset="603.73">514 113,'254'1,"-252"-1,1 0,0 1,-1-1,1 1,-1-1,1 1,-1 0,1 0,-1 0,0 0,1 0,-1 1,0-1,0 1,0-1,0 1,0 0,0 0,-1 0,1 0,-1 0,1 0,-1 0,0 0,1 1,-1-1,0 0,-1 1,1-1,0 1,-1-1,1 1,-1 0,0-1,0 1,0-1,0 1,0 0,-1-1,1 1,-1 0,-34 106,-44 101,28-72,47-130</inkml:trace>
  <inkml:trace contextRef="#ctx0" brushRef="#br0" timeOffset="802.776">429 451,'34'0,"20"-4,6-3,-2 1,-2 2,-5 0,-7 2,-6 1,-4 1,-4 0,-2 0,-5 0</inkml:trace>
  <inkml:trace contextRef="#ctx0" brushRef="#br0" timeOffset="3141.22">1107 85,'1'-4,"7"-11,-10 22,-3 1,1 0,0 1,0-1,1 1,0 0,1 0,-1 0,2 1,-1-1,2 0,-1 1,1-1,0 0,1 1,0-1,1 0,0 1,0-1,1 0,0-1,1 1,0 0,0-1,0 0,1 0,6 7,-9-13,1 0,0-1,0 1,-1 0,1-1,0 1,1-1,-1 0,0 0,0 0,0-1,0 1,1-1,-1 0,0 1,1-2,-1 1,0 0,0-1,1 1,-1-1,0 0,0 0,0 0,0 0,0-1,0 1,0-1,0 0,0 0,10-10</inkml:trace>
  <inkml:trace contextRef="#ctx0" brushRef="#br0" timeOffset="3453.44">1388 0,'-12'16,"0"0,0 1,2 1,0 0,1 0,1 0,1 1,1 1,0-1,1 1,-23 138,-6 50,6-27,23-162</inkml:trace>
  <inkml:trace contextRef="#ctx0" brushRef="#br0" timeOffset="4335.056">1501 762,'1'-14,"0"0,1 1,1-1,0 0,1 1,0 0,1 0,1 0,0 1,0-1,1 2,1-1,0 1,1 0,0 0,0 1,1 1,3-3,35-37,90-70,-137 118,-1 1,1-1,0 0,0 1,0-1,-1 1,1-1,0 1,0-1,0 1,0 0,0 0,0-1,0 1,0 0,0 0,0 0,0 0,0 0,0 0,0 0,0 0,0 1,0-1,0 0,0 0,0 1,0-1,-1 1,1-1,0 1,0-1,0 1,0 0,-1-1,1 1,0 0,-1-1,1 1,0 0,-1 0,1 0,-1 0,0 0,1-1,-1 1,1 0,-1 0,0 0,0 0,0 0,0 0,0 0,0 0,0 0,0 0,0 0,0 1,-7 61,-14 85,21-147,0 1,0-1,-1 0,1 0,0 1,0-1,0 0,0 0,1 1,-1-1,0 0,0 0,1 0,-1 1,1-1,-1 0,1 0,-1 0,1 0,0 0,0 0,-1 0,1 0,0 0,0 0,0 0,0-1,0 1,0 0,0-1,0 1,1-1,-1 1,0-1,0 1,0-1,1 0,-1 0,0 1,0-1,1 0,-1 0,0 0,0 0,1-1,-1 1,0 0,0 0,0-1,1 0,57-34,86-82,-143 115,0 1,-1 0,1 0,0 0,0 0,0 0,0 0,0 0,0 1,0-1,0 1,0-1,0 1,0 0,0 0,0 0,1 0,-1 0,0 0,0 1,0-1,0 1,0 0,0-1,0 1,0 0,0 0,-1 0,1 0,0 1,0-1,-1 0,1 1,-1-1,1 1,-1-1,0 1,1 0,-1 0,0 0,0-1,0 1,-1 0,1 0,0 0,-1 0,1 2,2 7,0 1,0 0,-1 0,-1-1,0 1,0 0,-1 0,-1 0,0 0,-1 0,0 0,0 0,-2 1,-3 23,10 37,3-54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45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0,'-5'15,"-6"8,-2 7,-2-3,-5-1,2 0,-1 0,-3 1,-1 1,-2-1,-2 1,4 1,1-6,4-1,5-4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8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29,'5'0,"6"0,7 0,4 0,4 0,1 0,3 0,-1 0,0-5,1-1,-2 0,1 1,0 1,-1 2,-5 1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29,'33'0,"17"-5,4-2,-3 1,-4 1,-6 2,-10 0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5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58,'-4'7,"0"0,0 1,1-1,0 1,0 0,1-1,0 1,0 0,1 0,0 1,1-1,-1 0,2 0,0 6,-2 2,-27 280,2-135,2-61,21-93,0-8</inkml:trace>
  <inkml:trace contextRef="#ctx0" brushRef="#br0" timeOffset="387.268">1 30,'10'0,"7"0,6 0,4 0,3 0,0 0,0-5,0-1,-1 0,0 1,0 1,0 2,-1 1,0 1,0 0,0 0,0 0,-4 0</inkml:trace>
  <inkml:trace contextRef="#ctx0" brushRef="#br0" timeOffset="2105.224">85 396,'10'0,"8"0,5-4,4-3,2 1,1 2,1 0,-1 2,-1 1,-5 5,-1 2,-6 1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5,'-17'0,"-1"-2,0 0,0 1,0 2,0 0,0 0,0 2,0 0,0 1,1 1,-1 1,1 0,1 1,-1 1,1 0,1 2,-1 0,-5 5,4 5,1 0,1 0,1 2,1-1,1 2,0 0,2 0,1 1,1 0,1 1,1 0,1 0,1 0,2 1,0-1,1 1,2-1,1 1,3 14,-3-26,0 1,1-1,1-1,0 1,1 0,0-1,1 0,0 0,1-1,1 0,0 0,0-1,2 0,-1 0,1-1,0 0,9 5,-12-11,1-1,-1-1,0 1,1-1,0 0,-1-1,1 0,0 0,0-1,0 0,0 0,-1-1,1 0,0 0,0-1,-1 0,1 0,-1-1,0 0,1 0,-2-1,1 0,0 0,-1-1,1 1,-1-1,-1-1,1 1,-1-1,0 0,0 0,0-1,-1 1,0-1,0 0,-1 0,0 0,0-1,-1 1,0-1,1-7,0 6,-1 0,0 0,0 0,-1-1,0 1,-1 0,0-1,0 1,-1-1,0 1,-1 0,0 0,0 0,-1 0,0 0,-1 0,0 1,0-1,-1 1,0 0,0 1,-1-1,-4-4,6 7,0-1,-1 1,1 0,-1 0,0 0,-1 0,1 1,-1 0,0 0,0 1,0-1,0 1,-1 1,1-1,-1 1,0 0,1 0,-1 1,0 0,0 1,0-1,0 1,0 0,0 1,0 0,0 0,0 0,1 1,-1 0,0 1,1-1,-1 1,1 0,-2 2,-46 68,44-48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262 111,'-26'14,"0"3,1 0,1 1,1 1,1 1,-16 20,29-31,1 1,1 1,-1-1,2 1,0 0,0 1,1 0,0 0,1 0,1 0,0 1,0-1,1 1,1 0,0-1,1 1,0 1,1-7,1 0,0-1,0 1,0-1,1 0,0 0,0 0,1 0,0 0,0-1,0 0,0 0,1 0,0 0,0 0,0-1,1 0,-1 0,1-1,0 0,0 0,0 0,1 0,-1-1,1 0,-1-1,1 1,0-1,-1-1,1 1,0-1,0 0,-1 0,1-1,0 0,0-1,-1 1,1-1,-1 0,0-1,1 1,-1-1,0-1,-1 1,1-1,0 0,-1 0,4-4,7-9,0-1,-2-1,0 0,0 0,-2-2,-1 0,0 0,-2-1,0 0,-1 0,-2-1,0 0,1-17,-4 26,-1 1,0-1,-1 1,-1-1,0 0,-1 1,0-1,-1 1,-3-11,4 19,-1 0,1-1,-1 1,0 0,0 0,-1 0,1 0,-1 0,0 1,-1-1,1 1,-1 0,0 0,0 0,0 0,0 1,-1 0,1 0,-1 0,0 0,0 1,0-1,0 2,-6-3,4 4,0 0,0 1,0 0,0 0,0 1,1-1,-1 1,0 1,1-1,-1 1,1 1,0-1,0 1,0 0,1 0,-1 1,1-1,0 1,0 0,1 1,0-1,-3 4,-12 17</inkml:trace>
  <inkml:trace contextRef="#ctx0" brushRef="#br0" timeOffset="762.437">771 111,'-24'29,"1"1,2 1,1 1,2 1,1 1,1 0,-9 33,-62 226,182-488,120-214,-222 429,0 1,1 0,1 0,1 1,1-1,1 1,1 0,1 0,0-1,2 1,1 0,0-1,3 6,0-13,1-1,0 0,1-1,1 0,0 0,0-1,1 0,0 0,1-1,0 0,1-1,0-1,0 0,1 0,0-1,4 1,-12-6,0 0,0 0,0 0,0 0,1-1,-1 0,0 0,1 0,-1-1,0 0,1 0,-1 0,1 0,-1-1,0 0,1 0,-1-1,0 0,0 1,0-2,0 1,0-1,0 1,-1-1,1 0,-1-1,0 1,0-1,0 0,-1 0,1 0,1-4,8-9,0-1,-2 0,0 0,-2-2,0 1,-1-1,5-16,30-188,-41 197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0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0,'38'0,"23"0,10 0,-2 0,-8 0,-10 0,-8 0,-7 0,-5 0,-3 0,-6 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3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1,'-10'19,"-8"11,-5 6,-4 1,-2-1,-2-2,1-1,1-3,-1-5,1-3,0 0,6-3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12.5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0 200,'365'-1,"-101"-26,66 27,13 29,484-30,-487-27,533 27,389 1,-942-27,35-2,163 0,-311 41,-92 0,0-5,1-4,4-6,29 1,820 2,-673 28,-219-26,0-4,-1-3,26-7,3 2,1 5,83 7,-47 0,269-1,-121 27,-42-46,-175 10,0 2,0 4,45 5,1-1,132-19,-79 4,-30-13,37 8,64-4,-230 19,-7 0,1 0,0 1,-1 0,1 0,0 1,0 0,0 0,0 0,0 1,0 0,0 1,0-1,0 1,0 1,0-1,-1 1,1 1,0-1,-1 1,0 0,1 0,-1 1,-1 0,1 0,3 3,3 13,-2 0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14.17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0 118,'57'-16,"0"2,1 3,1 2,21 1,131-19,462 26,-381-26,255 27,-377 27,26-43,-138 9,0 2,1 2,-1 3,2 2,43 0,405-2,-502 0,1 0,-1 0,1 1,-1-1,1 1,-1 1,0-1,1 1,-1 0,0 1,0 0,0 0,2 1,5 7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19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0 401,'226'-63,"86"-77,-189 76,-123 63,1 1,-1 0,1-1,-1 1,1 0,-1-1,1 1,-1 0,1 0,-1-1,1 1,-1 0,1 0,0 0,-1 0,1 0,-1 0,1 0,0 0,-1 0,1 0,-1 0,1 0,0 1,-1-1,1 0,-1 0,1 0,-1 1,1-1,-1 0,1 1,-1-1,1 1,-1-1,1 0,-1 1,0-1,1 1,-1-1,0 1,1-1,-1 1,0-1,0 1,0 0,1-1,-1 1,0-1,0 1,0 0,0-1,0 1,0-1,0 1,0 0,0-1,0 1,-11 45,7-30,-10 46,2 2,4-1,2 1,3 0,3 1,5 27,8 53,-7 138,-6-281,-3 34,4-36,-1 0,0 1,0-1,0 1,0-1,0 1,0-1,-1 1,1-1,0 1,0-1,0 0,0 1,0-1,-1 1,1-1,0 0,0 1,-1-1,1 0,0 1,-1-1,1 0,0 1,-1-1,1 0,0 1,-1-1,1 0,-1 0,1 0,0 0,-1 1,1-1,-1 0,1 0,-1 0,1 0,-1 0,1 0,-1 0,1 0,0 0,-1 0,1 0,-1 0,1-1,-1 1,1 0,0 0,-1 0,1-1,-1 1,1 0,0 0,-1-1,1 1,0 0,-1-1,1 1,0 0,-1-1,1 1,0 0,0-1,0 1,-85-128,73 116,0 0,-1 1,0 0,0 1,-1 1,0 0,-1 1,0 0,0 1,-1 1,0 1,0 0,0 1,-1 0,1 2,-1 0,0 0,0 2,1 0,-1 1,0 1,0 0,1 1,0 1,-4 2,15-5,0 1,0 0,0 0,0 1,0-1,0 1,0 0,1 0,0 1,-1-1,1 1,1 0,-1 0,-3 5,-4 11</inkml:trace>
  <inkml:trace contextRef="#ctx0" brushRef="#br0" timeOffset="262.687">254 740,'34'-10,"20"-8,11 0,9-3,1-2,-2 2,-5 1,-3 3,-4 1,-7 1,-8 5,-7 4,-6 2,-3 2,-12 2,-8 1</inkml:trace>
  <inkml:trace contextRef="#ctx0" brushRef="#br0" timeOffset="512.998">1214 853,'-9'33,"-4"17,5-1,5-4,7-10,3-10</inkml:trace>
  <inkml:trace contextRef="#ctx0" brushRef="#br0" timeOffset="683.57">1271 231,'0'0</inkml:trace>
  <inkml:trace contextRef="#ctx0" brushRef="#br0" timeOffset="981.056">1439 965,'18'-56,"2"2,3 0,2 1,15-21,68-55,-108 128,1 0,-1 0,1 0,-1 0,1 0,-1 0,1 0,0 0,-1 1,1-1,0 0,0 0,0 1,0-1,-1 1,1-1,0 1,0-1,0 1,0-1,0 1,0 0,0 0,0-1,1 1,-1 0,0 0,0 0,0 0,0 0,0 0,0 1,0-1,0 0,0 0,0 1,0-1,0 1,0-1,0 1,0-1,0 1,0 0,-1-1,1 1,0 0,0 0,-1-1,1 1,0 0,-1 0,1 0,-1 0,1 0,-1 0,0 0,6 135,-8-90,1-41,0 1,-1-1,2 1,-1 0,1-1,0 1,0-1,0 1,1 0,0-1,0 1,0-1,1 1,0-1,0 0,0 0,1 0,0 0,-1 0,2 0,-1-1,1 1,-1-1,1 0,0 0,1 0,-1-1,1 0,-1 1,1-2,0 1,0 0,5 1,-5-3,0-1,0 1,0-1,0 1,0-1,0-1,0 1,0-1,-1 0,1 0,0 0,0-1,-1 0,1 0,-1 0,1 0,-1-1,0 1,0-1,0 0,0 0,0-1,-1 1,0-1,1 0,-1 0,0-2,62-128,-48 92,10-27,-17 49</inkml:trace>
  <inkml:trace contextRef="#ctx0" brushRef="#br0" timeOffset="1413.234">2343 514,'-17'12,"0"2,2 0,-1 0,2 2,0 0,1 0,1 2,0-1,1 1,1 1,-5 15,13-31,1 0,0 0,0 0,0 0,1 1,-1-1,1 0,0 1,0-1,0 0,0 1,0-1,1 0,-1 1,1-1,0 0,0 0,1 0,-1 0,0 0,1 0,0 0,0 0,0-1,0 1,0 0,0-1,1 0,-1 0,1 1,-1-1,1-1,0 1,0 0,0-1,0 0,0 1,0-1,1 0,-1-1,0 1,0 0,1-1,-1 0,0 0,4 0,6 0,1 0,-1 0,0-2,1 1,-1-2,0 0,0 0,-1-1,1-1,-1 0,0-1,0 0,-1-1,1 0,-2-1,1 0,-1-1,0 0,-1 0,0-1,4-5,12-14,-1-1,-1-1,-2-1,-1-2,-1 1,-2-2,-1 0,-2-1,-2-1,-1 0,0-12,-9 38,-1 0,0 0,-1 0,0 0,-1 0,0 0,-1 0,0 0,-1 0,0 0,-1 1,0-1,0 1,-1 0,0 0,-1 1,0-1,-1 1,0 1,0-1,-1 1,0 1,-1-1,1 1,-1 1,-1 0,1 0,-10-4,10 7,0 0,0 0,-1 1,1 0,-1 1,1 0,-1 0,0 1,1 0,-1 1,0 0,1 0,-1 1,1 1,0-1,0 1,0 1,0 0,0 0,1 1,-1 0,1 0,1 1,-1 0,1 1,0-1,0 1,1 1,0-1,0 1,-1 4,-2-1,2 1,-1 0,2 1,-1 0,2 0,0 1,0-1,1 1,1 0,1 0,0 0,0 0,1 1,1-1,1 0,0 0,1 1,0-1,1 0,0 0,2-1,-1 1,2-1,3 7,11 10,1-1,1-1,1-1,1-1,2-2,0 0,2-2,0 0,2-2,0-2,1 0,23 8,-16-7,-1-1,2-2,0-1,1-3,1-1,-1-2,2-1,-1-3,28 0,-38-5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43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62,'39'137,"26"76,-65-211,0-1,1 0,-1 0,1 1,-1-1,1 0,-1 0,1 1,0-1,0 0,-1 0,1 0,0 0,0 0,0 0,0 0,0-1,0 1,1 0,-1 0,0-1,0 1,0-1,1 1,-1-1,0 1,1-1,-1 0,0 0,1 0,-1 0,0 0,1 0,-1 0,0 0,1 0,-1-1,0 1,1 0,-1-1,0 1,0-1,0 1,1-1,-1 0,0 0,0 1,0-1,0 0,0 0,0 0,0 0,0 0,-1 0,1-1,0 0,42-107,-37 88,36-181,-18 121,-21 73</inkml:trace>
  <inkml:trace contextRef="#ctx0" brushRef="#br0" timeOffset="428.013">762 6,'-23'0,"1"2,-1 0,1 2,0 1,0 0,0 1,1 2,0 0,0 1,-4 4,22-12,0 0,0 0,0 0,1 0,-1 0,1 1,-1-1,1 1,-1 0,1-1,0 1,-1 0,1 0,0 1,1-1,-1 0,0 1,1-1,-1 1,1 0,0-1,0 1,0 0,0 0,0-1,1 1,-1 0,1 0,0 0,-1 0,2 0,-1 0,0 0,0 0,1 0,0 0,0-1,-1 1,2 0,-1 0,0-1,0 1,1 0,0-1,-1 0,2 2,3 0,0-1,0 0,0 0,1-1,-1 1,1-2,-1 1,1 0,0-1,-1-1,1 1,0-1,5 0,53 8,-64-7,1-1,-1 1,1-1,-1 1,0-1,1 1,-1 0,0-1,0 1,1 0,-1 0,0 0,0 0,0 0,0 0,0 1,0-1,-1 0,1 0,0 1,-1-1,1 0,0 1,-1-1,0 1,1-1,-1 1,0-1,0 1,0-1,0 0,0 1,0-1,0 1,0-1,-1 1,1-1,0 1,-1-1,1 0,-1 1,0-1,1 0,-1 1,0-1,0 0,0 0,0 0,0 0,0 0,-1 1,-56 56,34-39,11-10,1 0,0 1,1 0,0 0,1 1,0 1,0 0,-6 12,15-23,0 0,1 0,-1 1,0-1,1 1,-1-1,1 1,-1-1,1 1,0-1,-1 1,1-1,0 1,0-1,0 1,0-1,1 1,-1-1,0 1,1-1,-1 1,1-1,-1 1,1-1,-1 0,1 1,0-1,0 0,0 1,0-1,0 0,0 0,0 0,0 0,0 0,1 0,-1 0,0-1,1 1,-1 0,0-1,1 1,-1-1,1 1,-1-1,1 0,1 1,76 4,-55-9,0 0,0-2,0-1,-1-1,0 0,8-6,14-5,-20 10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31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1093 1045,'26'138,"-23"289,-3-426,-1 0,1-1,-1 1,1 0,0 0,-1 0,1 0,0-1,0 1,0 0,0 0,0 0,0 0,0 0,0 0,0-1,0 1,0 0,0 0,1 0,-1 0,0 0,1-1,-1 1,1 0,-1 0,0-1,1 1,0 0,-1-1,1 1,-1 0,1-1,0 1,0-1,-1 1,1-1,0 1,0-1,-1 0,1 1,0-1,0 0,0 0,0 0,0 1,-1-1,1 0,0 0,0 0,0 0,0 0,0-1,0 1,-1 0,1 0,0-1,0 1,0 0,0-1,-1 1,1-1,0 1,0-1,-1 1,1-1,-1 1,1-1,0 0,117-192,-108 179,0 1,2 0,-1 0,2 1,0 1,0 0,1 1,0 0,14-6,-26 15,0 0,0 1,0-1,0 1,1-1,-1 1,0 0,0-1,1 1,-1 0,0 1,1-1,-1 0,0 1,0-1,0 1,1 0,-1 0,0 0,0 0,0 0,0 0,0 0,-1 1,1-1,0 1,-1-1,1 1,0 0,-1-1,0 1,1 0,-1 0,0 0,0 0,0 0,-1 0,1 1,0-1,-1 0,1 2,2 96,-23-28,16-51</inkml:trace>
  <inkml:trace contextRef="#ctx0" brushRef="#br0" timeOffset="3290.808">1770 1439,'1'-2,"1"0,-1 1,1-1,-1 0,1 0,0 1,0-1,0 1,0 0,0-1,0 1,0 0,0 0,0 0,1 1,-1-1,0 1,1-1,-1 1,0-1,1 1,-1 0,1 0,1 1,-1-2,281-2,-283 3,0 1,0-1,1 0,-1 0,0 0,0 0,0 1,0-2,1 1,-1 0,0 0,0 0,0 0,0-1,1 1,-1 0,0-1,0 1,0-1,0 0,0 1,0-1,0 0,0 0,0 1,-1-1,1 0,0 0,0 0,-1 0,1 0,0 0,-1 0,1 0,-1 0,0 0,1-1,-1 1,0 0,1 0,-1 0,0 0,0-1,0 1,0 0,0 0,-1 0,1-1,0 1,0 0,-1 0,1 0,-1 0,1 0,-1 0,1 0,-1 0,0 0,1 0,-1 0,0 0,0 0,-1 0,-69-66,70 67,0-1,0 1,0-1,0 1,0 0,0 0,0-1,0 1,0 0,0 0,0 0,0 0,0 0,0 0,0 1,0-1,0 0,0 0,0 1,0-1,0 1,0-1,0 1,0-1,0 1,0-1,0 1,1 0,-1 0,0-1,0 1,1 0,-1 0,1 0,-1 0,1 0,-1 0,1 0,-1 0,1 0,0 0,-1 0,1 0,0 0,0 0,0 0,0 0,-7 55,7-53,-1 21,9 92,-8-115,1 0,0 0,-1 0,1 0,0 0,0 0,0 0,0 0,-1 0,1-1,0 1,0 0,0-1,1 1,-1-1,0 1,0-1,0 1,0-1,0 0,1 0,-1 1,0-1,0 0,0 0,1 0,-1 0,0-1,0 1,0 0,1 0,-1-1,0 1,0-1,0 1,0-1,0 1,0-1,0 0,0 1,0-1,0 0,0 0,0 0,44-40,-44 40,51-59,-41 43</inkml:trace>
  <inkml:trace contextRef="#ctx0" brushRef="#br0" timeOffset="3640.022">2560 1158,'-33'59,"-3"107,31-145,1 0,0 0,2 0,1 1,0-1,3 13,8-23,-4-16</inkml:trace>
  <inkml:trace contextRef="#ctx0" brushRef="#br0" timeOffset="3923.816">2391 1158,'9'0,"9"0,5 0,5 0,1 0,1 0,0 0,0 0,-1 0,0 0,0 0,-1 0,1 0,-1 0,-5 4,-6 3</inkml:trace>
  <inkml:trace contextRef="#ctx0" brushRef="#br0" timeOffset="4167.51">2363 1552,'34'5,"20"2,6-6,2-2,-4-2,-3 0,-5-4,-12-1</inkml:trace>
  <inkml:trace contextRef="#ctx0" brushRef="#br0" timeOffset="9061.016">472 367,'22'63,"-18"-5,-2 0,-3-1,-3 1,-2 0,-12 53,9-54,-55 269,41-164,15-108,8-53,0 0,0 0,0-1,0 1,0 0,0 0,0 0,0-1,1 1,-1 0,0 0,1-1,-1 1,0 0,1 0,-1-1,1 1,-1 0,1-1,-1 1,1-1,0 1,-1-1,1 1,0-1,-1 1,1-1,0 0,0 1,-1-1,1 0,0 0,0 1,0-1,-1 0,1 0,0 0,0 0,0 0,-1 0,1 0,0 0,0-1,0 1,-1 0,1 0,0-1,0 1,-1 0,1-1,0 1,-1-1,1 1,0-1,-1 1,1-1,-1 1,1-1,-1 0,1 1,-1-1,1 0,13-12,-1-1</inkml:trace>
  <inkml:trace contextRef="#ctx0" brushRef="#br0" timeOffset="9404.086">415 424,'38'-13,"27"-10,0 2,1 3,0 3,2 3,45-1,-32 31,-79-17,0 0,0 0,-1 0,1 1,-1-1,1 0,-1 1,1-1,-1 1,0 0,0-1,0 1,0 0,0 0,0-1,0 1,-1 0,1 0,-1 0,1 0,-1 0,0 0,0 0,0 0,0 0,0 0,0 0,-1 0,1 0,0 0,-1 0,0 0,1 0,-1 0,0 0,0-1,0 1,0 0,-1 1,-9 14,0-2</inkml:trace>
  <inkml:trace contextRef="#ctx0" brushRef="#br0" timeOffset="9660.325">444 819,'34'4,"15"3,5-1,-3-1,-4-1,-6-2,-5-1,-9 0</inkml:trace>
  <inkml:trace contextRef="#ctx0" brushRef="#br0" timeOffset="10286.369">2900 283,'68'67,"-31"-34,-1 2,-2 1,-2 2,-1 1,-2 1,12 24,-27-36,0 1,-2 0,-1 1,-1 1,-2 0,-1 0,-2 0,2 26,-5-28,-2 0,-1 1,0-1,-3 0,0-1,-2 1,-1-1,-1 0,-2 0,0-1,-2-1,-1 1,-1-2,-1 0,-2-1,-8 11,-19 19,-1-2,-3-2,-16 10,43-42</inkml:trace>
  <inkml:trace contextRef="#ctx0" brushRef="#br0" timeOffset="10952.841">331 0,'-25'17,"1"1,1 2,1 0,1 1,0 1,2 0,1 2,0 0,2 1,1 1,1 1,1 0,1 0,2 1,0 1,2 0,1 2,-7 51,4 1,3 0,4 0,3 1,4-1,4 0,3-1,6 12,-11-60,1-1,2-1,1 1,2-2,1 1,1-2,2 0,1 0,1-2,1 0,2-1,0-1,2-1,1-1,1-2,1 0,1-1,1-2,0-1,12 5,-15-13</inkml:trace>
  <inkml:trace contextRef="#ctx0" brushRef="#br0" timeOffset="11922.316">3548 1186,'-32'30,"1"1,1 2,2 1,1 1,2 2,2 0,1 2,2 0,-12 35,31-74,1 0,-1 1,1-1,0 0,-1 1,1-1,0 0,-1 1,1-1,0 1,-1-1,1 0,0 1,0-1,-1 1,1-1,0 1,0-1,0 1,0-1,0 1,0-1,0 1,-1-1,2 1,-1-1,0 1,0-1,0 1,0-1,0 1,0-1,0 1,1-1,-1 1,0-1,0 1,1-1,-1 0,0 1,1-1,-1 1,0-1,1 0,-1 1,1-1,-1 0,0 0,1 1,-1-1,1 0,-1 0,1 0,-1 1,1-1,-1 0,1 0,-1 0,1 0,-1 0,1 0,26-21,128-198,4 7,-159 213,0 0,-1 0,1-1,0 1,0 0,0 0,0 0,1 0,-1-1,0 1,0 0,0 0,1 0,-1-1,0 1,1 0,-1 0,1-1,-1 1,1 0,-1 0,1-1,-1 1,1-1,0 1,-1-1,1 1,0-1,-1 1,1-1,0 1,0-1,-1 0,1 0,0 1,0-1,0 0,0 0,-1 0,1 0,0 0,0 0,0 0,0 0,0 0,-1 0,1-1,0 1,0 0,0 0,-1-1,1 1,0-1,0 1,-1-1,1 1,0-1,-1 1,1-1,-1 1,1-1,-1 0,1 1,-1-1,1 0,-1 0,1 1,-1-1,0 0,1 0,8 259,7-156,-62-150,-98-101,125 122,18 17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03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62 132,'-4'2,"1"0,-1-1,1 1,0 1,0-1,0 0,0 1,0-1,0 1,1 0,-1 0,1 0,0 0,0 0,0 1,0-1,1 1,0-1,-1 1,1 0,0-1,1 1,-1 0,1 0,-1 0,1 2,-4 28,2 1,1-1,2 1,1 0,2-1,2 0,0 0,3 0,0-1,9 17,-12-33,0-1,2-1,-1 1,2-1,0 0,1-1,0 0,4 3,-11-15,0 0,-1 1,1-1,0 0,0 0,0 0,0-1,0 1,1-1,-1 1,0-1,1 0,-1-1,1 1,-1 0,1-1,-1 0,1 0,-1 0,1 0,0-1,-1 1,1-1,-1 0,0 0,1 0,-1-1,0 1,0-1,1 1,-1-1,-1 0,1-1,0 1,0 0,-1-1,1 1,-1-1,0 0,0 0,0 0,0 0,1-2,137-278,-141 282,1 1,0-1,0 0,0 1,0-1,0 0,0 1,0-1,1 0,-1 1,0-1,0 1,0-1,1 0,-1 1,0-1,0 1,1-1,-1 1,1-1,-1 1,0-1,1 1,-1-1,1 1,-1 0,1-1,-1 1,1 0,0-1,-1 1,1 0,-1 0,1-1,0 1,-1 0,1 0,-1 0,1 0,0 0,-1 0,1 0,0 0,-1 0,1 0,-1 0,1 1,0-1,-1 0,1 0,-1 1,1-1,12 36,31 117,-39-143,-1-1,1 0,1 0,-1-1,1 1,1-1,0-1,0 1,0-1,1 0,0-1,0 0,1 0,0-1,0 0,0 0,0-1,1-1,0 1,0-1,3 0,-4-2,0 0,0-1,-1 0,1 0,0-1,0 0,0-1,0 1,-1-2,1 1,-1-1,0-1,0 1,0-2,0 1,0-1,-1 0,0 0,0-1,-1 0,1 0,-1-1,0 0,-1 0,0 0,0 0,0-1,-1 0,0-2,12-36,-3-1,-2 0,-1 0,-3-1,-2 0,-2 0,-2 0,-5-45,3 44,1 45,1-1,-1 0,1-1,-1 1,0-1,-1 1,1-1,-1 1,0-1,-1 1,1 0,-1-1,0 1,0 0,-1 0,1 0,-1 1,0-1,0 1,-1-1,-1 0,0 4,4 3</inkml:trace>
  <inkml:trace contextRef="#ctx0" brushRef="#br0" timeOffset="848.697">1529 245,'255'0,"-114"-26,-83 6,-75 42,3-13</inkml:trace>
  <inkml:trace contextRef="#ctx0" brushRef="#br0" timeOffset="1184.257">1529 499,'29'-5,"14"-1,5 0,-2 1,-3 1,-4 2,-4 1,-4 0,-6-3,-3-3,0 2,0 0,-3 2</inkml:trace>
  <inkml:trace contextRef="#ctx0" brushRef="#br0" timeOffset="4581.533">428 978,'2'-3,"0"1,1-1,-1 0,0 1,1 0,-1-1,1 1,0 0,0 0,0 1,0-1,0 1,0-1,0 1,0 0,1 0,1 0,-1-1,136-35,-138 36,0 0,0 0,0 0,-1 0,1 1,0-1,0 1,0-1,0 1,0 0,0 0,0 0,0 0,0 0,0 0,0 1,0-1,0 1,0-1,-1 1,1 0,0 0,0-1,0 1,-1 1,1-1,-1 0,1 0,-1 0,1 1,-1-1,1 1,-1-1,0 1,0 0,0-1,0 1,0 0,-1 0,1 0,0 0,-1-1,1 1,-1 0,0 0,0 0,1 0,-1 0,-1 0,1 0,0 0,0 0,-1 0,1 0,-1 1,-14 20,-2-2,0 0,-1 0,0-2,-2 0,-11 7,20-16,-77 72,87-81,0 0,1 1,0-1,-1 1,1-1,0 0,0 1,0-1,0 1,0-1,0 1,0-1,0 1,0-1,1 0,-1 1,1-1,-1 1,1-1,-1 0,1 0,0 1,0-1,0 0,-1 0,1 0,0 0,1 0,-1 0,0 0,0 0,0 0,0 0,1-1,-1 1,0-1,1 1,-1-1,2 1,55 14,41-31,-79 10</inkml:trace>
  <inkml:trace contextRef="#ctx0" brushRef="#br0" timeOffset="5370.266">823 1091,'225'0,"-224"0,-1 0,1 0,0 0,0 0,0 0,-1 1,1-1,0-1,0 1,0 0,-1 0,1 0,0 0,0 0,-1-1,1 1,0 0,0-1,-1 1,1-1,0 1,-1 0,1-1,-1 1,1-1,0 0,-1 1,1-1,-1 0,0 1,1-1,-1 0,1 1,-1-1,0 0,0 0,1 1,-1-1,0 0,0 0,0 0,0 1,0-1,0 0,0 0,0 0,0 1,0-1,-1 0,1 0,0 1,0-1,-1 0,1 0,0 1,-1-1,1 0,-1 1,1-1,-1 1,1-1,-39-40,36 38,-62-40,64 42,0 0,-1 1,1-1,-1 1,1-1,-1 1,1 0,-1-1,1 1,-1 0,1 0,-1 0,1 0,-1 1,1-1,-1 0,1 1,-1-1,1 0,-1 1,1 0,0-1,-1 1,1 0,0 0,0 0,-1 0,1 0,0 0,0 0,0 0,0 0,0 1,1-1,-1 0,0 0,0 1,1-1,-1 1,1-1,-1 1,1-1,0 1,0-1,-1 1,1-1,0 1,-1 11,-1 0,2-1,0 1,0 0,1 0,1 0,0-1,1 1,0-1,1 1,0-1,1 0,1-1,4 8,16 67,-26-86,0 1,0-1,0 0,0 1,0-1,1 1,-1-1,0 0,0 1,0-1,1 0,-1 1,0-1,0 0,1 1,-1-1,0 0,1 0,-1 1,0-1,1 0,-1 0,1 0,-1 0,0 1,1-1,-1 0,1 0,-1 0,0 0,1 0,-1 0,1 0,-1 0,0 0,1 0,-1 0,1 0,-1-1,0 1,1 0,-1 0,1 0,-1 0,0-1,1 1,-1 0,0 0,1-1,-1 1,0 0,0 0,1-1,-1 1,0 0,0-1,1 1,-1-1,0 1,0 0,0-1,0 1,19-34,-11 18,35-61,-35 61</inkml:trace>
  <inkml:trace contextRef="#ctx0" brushRef="#br0" timeOffset="5897.95">1219 923,'5'-5,"0"0,1 0,0 1,0 0,0 0,0 0,0 1,1 0,0 0,-1 1,1 0,0 0,0 1,0-1,1 2,-1-1,0 1,0 0,1 0,-6 1,0-1,0 1,0-1,0 1,0 0,0 0,0 0,0 0,0 0,0 1,-1-1,1 1,-1-1,1 1,-1-1,1 1,-1 0,0 0,0-1,1 1,-2 0,1 0,0 0,0 0,-1 0,1 1,-1-1,1 0,-1 0,0 0,0 0,0 1,0-1,0 0,-1 0,1 0,-1 0,1 0,-1 1,0-1,0 1,-41 83,41-85,0 0,0 0,0 0,0 0,0 0,0 0,0 0,0 0,1 1,-1-1,0 0,1 0,-1 1,1-1,-1 1,1-1,0 0,0 1,-1-1,1 1,0-1,0 0,1 1,-1-1,0 1,0-1,1 1,-1-1,0 0,1 1,0-1,-1 0,1 1,0-1,-1 0,1 0,0 0,0 0,0 0,0 0,0 0,0 0,1 0,-1 0,0-1,0 1,1 0,-1-1,0 1,1-1,-1 1,0-1,1 0,-1 1,1-1,84 41,-83-39,-1 0,0 0,0 0,0 0,0 1,0-1,-1 1,1-1,-1 1,1 0,-1-1,0 1,0 0,0 0,-1 0,1 0,-1 0,1 0,-1 0,0 0,0 0,-1 0,1-1,0 1,-1 0,0 0,0 0,0 0,0 0,0-1,0 2,-5 2,0 1,0-1,0 0,0 0,-1-1,0 0,0 0,-1 0,1-1,-1 0,0-1,0 0,0 0,-1-1,1 1,-1-2,1 0,-1 0,0 0,1-1,-1 0,0-1,1 0,-1 0,1-1,-1 0,0 0,-16-5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12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30,'24'0,"12"0,1-5,-2-2,-1 1,-3 1,-1 2,0 0,-7 2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12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1,'-17'171,"7"2,9 56,-27-9,10-154,13-47</inkml:trace>
  <inkml:trace contextRef="#ctx0" brushRef="#br0" timeOffset="345.517">404 227,'-372'316,"370"-315,1-1,0 1,-1-1,1 0,0 0,0 0,-1 1,1-1,0 0,0 1,0-1,0 1,0 0,-1-1,1 1,0 0,0 0,1-1,-1 1,0 0,0 0,0 0,1 0,-1 0,0 0,1 1,-1-1,1 0,-1 0,1 0,-1 0,1 1,0-1,0 0,0 0,0 1,0-1,0 0,0 0,0 1,0-1,0 0,1 0,-1 1,1-1,-1 0,1 0,-1 0,1 0,0 0,-1 0,1 0,0 0,0 1,136 18,-124-17,0 0,-1 1,1 1,-1 0,0 1,0 0,-1 1,0 0,0 1,-1 0,1 0,4 7,-1-1,-1-3</inkml:trace>
  <inkml:trace contextRef="#ctx0" brushRef="#br0" timeOffset="718.668">460 650,'192'-27,"-190"27,0-1,0 1,0 0,0 0,0 0,0 1,0-1,0 0,0 1,0-1,0 1,0 0,0 0,0 0,0 0,0 0,-1 0,1 0,0 0,-1 1,1-1,-1 1,0-1,1 1,-1-1,0 1,0 0,0 0,0 0,0 0,0-1,-1 1,1 0,-1 0,1 0,-1 1,0-1,0 0,1 0,-2 0,1 0,0 0,0 0,-1 0,1 0,-1 0,1 0,-1 0,0 0,0 0,0 0,0-1,0 1,-42 54,-5 17,47-71,1-1,0 1,0 0,0 0,0 0,0 0,1-1,-1 1,1 0,-1 0,1-1,-1 1,1 0,0-1,0 1,0-1,0 1,0-1,0 1,0-1,0 1,1-1,-1 0,1 0,-1 0,1 0,-1 0,1 0,-1 0,1-1,0 1,-1 0,1-1,0 1,0-1,0 0,-1 0,2 1,78 3,-72-4,20-1,-3 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11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1,'-4'19,"0"1,2 0,0 0,1 0,1 0,1 0,1 0,3 17,-3-19,9 69,-2-29,-3 0,-2 1,-3-1,-5 47,2-73,-2 0,-2 0,-1-1,-1 0,-1 0,-2-1,-1 0,-1-1,-6 8,11-28,2-4</inkml:trace>
  <inkml:trace contextRef="#ctx0" brushRef="#br0" timeOffset="386.47">449 199,'-300'226,"222"-148,78-76,0 0,0 0,0 1,0-1,1 0,-1 0,1 0,-1 1,1-1,0 0,-1 0,1 0,0 0,1 0,-1 0,0-1,0 1,1 0,-1-1,1 1,0-1,-1 1,1-1,0 0,0 1,0-1,0 0,0 0,0-1,0 1,0 0,0-1,0 1,1-1,-1 0,0 1,1-1,6 4,7 1,-2 1,1 1,-1 0,0 1,0 1,-1 0,0 1,0 1,-2-1,1 2,-1 0,-1 0,0 1,-1 0,0 1,-1 0,0 0,3 12,-8 15,-7-25</inkml:trace>
  <inkml:trace contextRef="#ctx0" brushRef="#br0" timeOffset="935.706">533 678,'10'-5,"1"1,-1 0,1 1,0 0,0 0,0 1,0 1,0 0,1 0,-1 1,0 1,0 0,8 1,-17-1,0-1,-1 1,1 0,0-1,0 1,-1 0,1 0,-1 0,1 0,-1 0,1 0,-1 1,0-1,1 0,-1 1,0-1,0 1,0-1,0 1,0 0,-1-1,1 1,0 0,-1 0,1-1,-1 1,0 0,0 0,1 0,-1 0,0-1,-1 1,1 0,0 0,0 0,-1 0,1-1,-1 1,-32 67,29-62,3-5,0 1,0-1,0 0,0 1,0 0,1-1,-1 1,1-1,0 1,0-1,0 1,0 0,0-1,0 1,1 0,-1-1,1 1,0-1,0 1,0-1,0 0,0 1,0-1,1 0,-1 0,1 0,0 0,-1 0,1 0,0 0,0 0,0-1,0 1,1-1,0 1,31 40,-32-37,-1-1,0 0,0 1,0-1,-1 1,1-1,-1 1,0-1,-1 1,1-1,-1 1,0-1,0 1,0-1,0 0,-1 0,0 0,0 1,0-2,0 1,-1 0,1 0,-1-1,0 1,0-1,-1 0,1 0,-3 1,-2 4,0-1,-1-1,0 0,-1 0,0-1,1 0,-2 0,1-1,0-1,-1 0,-4 1,-25-11,28-3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0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0,'44'5,"28"1,6 0,1-1,-10-1,-10-2,-17-1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22.5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2404,'23'-80,"3"1,36-75,118-197,75-91,-247 428,59-89,-5-4,-5-1,-5-3,-5-3,0-15,-16-19,-32 149,1-1,-1 0,1 1,-1-1,1 0,-1 0,1 0,-1 1,1-1,-1 0,1 0,-1 0,1 0,-1 0,1 0,-1 0,0 0,1 0,-1 0,1 0,-1-1,1 1,-1 0,1 0,-1 0,1-1,-1 1,1 0,0 0,-1-1,1 1,-1-1,1 1,0 0,-1-1,1 1,0-1,-1 1,1-1,0 1,0 0,-1-1,1 0,0 1,0-1,0 1,0-1,0 1,0-1,0 1,0-1,0 1,0-1,0 1,0-1,0 1,0-1,0 1,0-1,1 1,-1-1,0 1,0-1,1 1,-1-1,0 1,1-1,-1 1,1-1,-35 28,34-26,-133 115,-8-27,142-89,0 0,0 0,-1 1,1-1,0 0,0 1,-1-1,1 0,0 1,-1-1,1 1,-1-1,1 1,-1 0,1-1,0 1,-1-1,0 1,1 0,-1-1,1 1,-1 0,0 0,0-1,1 1,-1 0,0 0,0 0,0-1,0 1,0 0,0 0,0 0,0-1,0 1,0 0,-1 0,1-1,0 1,0 0,-1 0,1-1,0 1,-1 0,1-1,-1 1,1 0,-1-1,1 1,-1-1,0 1,1-1,-1 1,0-1,1 1,-1-1,0 0,1 1,-1-1,0 0,0 0,1 1,-1-1,0 0,0 0,0 0,172 61,18 27,-187-87,-1 0,0 0,0 0,0 0,1 0,-1 0,0-1,1 1,-1-1,0 1,1-1,-1 1,1-1,-1 0,1 0,-1 0,1 0,-1 0,1 0,-1 0,0 0,1 0,-1-1,1 1,-1-1,1 1,-1-1,0 1,1-1,-1 0,0 0,0 0,0 1,1-1,-1 0,0-1,0 1,0 0,0 0,-1 0,1-1,0 1,0 0,-1-1,1 1,0-2,-2-10,-1 0,0 1,-1-1,0 0,-1 1,0 0,-1-1,0 2,-1-1,-1 1,-1-2,-15-32,11 17,-58-92,56 107</inkml:trace>
  <inkml:trace contextRef="#ctx0" brushRef="#br0" timeOffset="351.479">1412 62,'-161'101,"152"-94,0 0,1 1,0 0,0 1,1-1,0 1,1 1,0 0,0 0,1 0,0 0,1 1,0-1,1 1,-1 5,5-4,1 0,0 0,1 0,0-1,1 1,0-1,1 0,0 0,1 0,0-1,0 0,1 0,1-1,0 0,0 0,0-1,1 1,1-2,-1 0,1 0,10 5,-12-6,0 0,0-1,1 0,-1 0,1-1,0 0,1-1,-1 0,1 0,-1-1,1 0,0-1,0 0,-1 0,1-1,0-1,0 1,0-2,0 1,-1-1,1-1,-1 0,1 0,-1-1,0 0,0 0,-1-1,1 0,5-5,0-1,0 0,0 0,-1-1,-1-1,0 0,-1-1,0 0,-1-1,0 0,-2 0,0-1,0 0,-2-1,0 1,0-1,-2 0,0-1,-1 1,-1-1,-1 0,0-15,-1 24,-1 0,-1 1,1-1,-1 1,0-1,-1 1,0 0,-1 0,1 0,-1 1,-1-1,0 1,0 0,0 0,-1 0,1 1,-2 0,1 0,-1 1,0-1,0 1,0 1,-1 0,0 0,0 0,0 1,0 0,0 0,0 1,-6-1,-17 0,4 1</inkml:trace>
  <inkml:trace contextRef="#ctx0" brushRef="#br0" timeOffset="932.199">848 344,'0'1,"0"-1,1 0,-1 0,0 0,0 0,1 0,-1 0,0 0,1 0,-1 0,0 0,1 0,-1 0,0 0,0 0,1 0,-1 0,0 0,1 0,-1 0,0 0,0-1,1 1,-1 0,0 0,0 0,1 0,-1-1,0 1,0 0,0 0,1-1,-1 1,0 0,0 0,0-1,0 1,1 0,-1 0,0-1,0 1,0 0,0-1,0 1,0 0,0 0,0-1,0 1,0 0,0-1,0 1,0 0,0-1,0 1,0 0,-1 0,1-1,0 1,0 0,0 0,0-1,-1 1,1 0,0 0,0-1,36 5,-27-2,420 4,-16-36,-214 41,-166-10,-19-4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0:32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59,'0'4,"0"8,0 5,0 5,0 4,0 1,0 2,0 1,0-1,0 1,0-1,0-1,-4 1,-3-1,1 0,2 0,0-4</inkml:trace>
  <inkml:trace contextRef="#ctx0" brushRef="#br0" timeOffset="398.723">28 86,'5'0,"2"-4,4-3,5-3,5-2,3-2,3 0,1 4,1 2,0 4,0 1,-5 7,-6 7,-7 2</inkml:trace>
  <inkml:trace contextRef="#ctx0" brushRef="#br0" timeOffset="733.816">1 313,'14'0,"10"0,5 0,-2-5,0-1,-1 0,0 1,1 1,0 2,-4 1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1:17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0 361,'1'482,"27"-45,-22-343,-5-93,0 0,0 0,0 0,1 0,-1 0,0-1,1 1,-1 0,1-1,-1 1,0-1,1 0,-1 1,1-1,-1 0,1 0,-1 0,1 0,-1 0,1-1,-1 1,1 0,-1-1,1 1,-1-1,1 1,-1-1,0 1,1-1,-1 0,0 0,0 0,0 0,0 0,1 0,-1 0,-1 0,1 0,0-1,0 1,0 0,-1-1,1 1,0 0,-1-1,1 1,-1-1,0 0,173-218,-43 98,-129 121,0-1,0 1,0 0,0 0,0 0,0 1,0-1,1 0,-1 0,0 1,1-1,-1 0,0 1,1-1,-1 1,0 0,1 0,-1-1,1 1,-1 0,1 0,-1 0,0 0,1 1,-1-1,1 0,-1 0,0 1,1-1,-1 1,0 0,1-1,-1 1,0 0,0 0,0-1,1 1,-1 0,0 0,0 0,0 1,-1-1,1 0,0 0,0 0,-1 1,1-1,0 0,-1 1,1-1,-1 0,0 1,0-1,1 1,-1-1,0 1,1 18,0 0,-1-1,-1 1,-1 0,-1-1,-1 1,-2 4,-11 102,17-124,0 0,0 0,0 0,1 0,-1 0,0 0,1 0,-1 0,1 0,0 0,0 0,0 0,0 0,0 0,0-1,0 1,0 0,1-1,-1 1,1-1,-1 1,1-1,0 0,-1 0,1 1,0-1,0 0,0-1,0 1,0 0,0-1,0 1,0-1,0 1,0-1,0 0,0 0,0 0,0 0,1 0,-1-1,0 1,0-1,0 1,0-1,0 0,0 1,0-1,-1 0,1 0,0-1,1 0,21-9</inkml:trace>
  <inkml:trace contextRef="#ctx0" brushRef="#br0" timeOffset="1034.155">733 1264,'16'-7,"-2"-1,1-1,-1 0,0-1,-1 0,0-1,0 0,-1-1,-1-1,0 0,-1 0,-1-1,0-1,0 1,2-8,-10 19,0 0,-1 0,1 0,-1 0,1 0,-1-1,0 1,0 0,-1 0,1 0,-1 0,1 0,-1 0,0 0,0 0,0 0,0 0,-1 1,1-1,-1 0,0 1,0-1,0 1,0 0,0-1,0 1,-1 0,1 0,0 1,-1-1,0 0,0 1,1 0,-1-1,0 1,0 0,0 1,0-1,0 0,0 1,0 0,0-1,0 1,-1 1,1-1,0 0,0 1,0-1,0 1,0 0,0 0,0 0,1 1,-3 0,-6 4,2 0,-1 1,0 0,1 1,1 0,-1 0,1 1,1 0,0 0,0 1,0 0,2 0,-1 0,1 1,0 0,1 0,1 0,0 0,-1 8,3-13,1 1,-1 0,1-1,1 1,-1 0,1-1,1 1,-1-1,1 1,0-1,0 0,1 0,0 0,0 0,0 0,1 0,0-1,0 0,0 0,1 0,0 0,0-1,0 0,0 0,1 0,-1 0,1-1,0 0,0 0,0-1,0 1,1-2,-1 1,1-1,-1 1,1-2,0 1,-1-1,1 0,0 0,-1-1,1 0,-1 0,4-1,21-6,0-2,0 0,-1-2,-1-2,0 0,-1-2,0-1,13-12,-14 11,-1-1,-1-1,-1-2,-1 0,0-1,-2-1,4-8,-5-20,-20 51,0 0,0 0,0 0,0 0,-1 0,1-1,0 1,-1 0,1 0,-1 0,1 0,-1 0,1 0,-1 0,0 1,1-1,-1 0,0 0,0 0,0 1,1-1,-1 0,0 1,0-1,0 1,0-1,0 1,0-1,0 1,-1 0,1-1,0 1,0 0,0 0,0 0,0 0,0 0,0 0,-1 0,1 0,0 0,0 1,0-1,0 0,0 1,0-1,-1 1,-13 4,-1 0,1 0,0 2,0 0,0 0,1 2,0 0,1 0,0 1,1 1,0 0,0 1,1 0,1 1,0 0,0 0,2 1,-1 1,7-12,1-1,-1 1,1 0,-1 0,1 0,0 0,0 0,0 0,0 0,1 0,-1 0,1 0,0 0,0 1,0-1,0 0,1 0,-1 0,1 0,0 0,0 0,0 0,0 0,0 0,1 0,-1 0,1 0,0-1,0 1,0-1,0 0,0 1,0-1,1 0,-1 0,1 0,0-1,-1 1,1 0,0-1,0 0,0 0,0 0,0 0,0 0,0-1,0 1,0-1,1 0,15 1,1-1,-1-1,0-1,0-1,0 0,0-2,-1 0,1-1,-1 0,-1-2,1 0,-1-1,-1-1,0-1,0 0,-1-1,0 0,-1-1,1-3,116-81,-131 96,1 0,0 0,-1 0,1 0,0 0,0 1,0-1,0 0,0 0,0 1,0-1,0 1,0-1,0 1,1 0,-1-1,0 1,0 0,0 0,0-1,1 1,-1 0,0 0,0 1,0-1,1 0,-1 0,0 0,0 1,0-1,0 1,0-1,0 1,0-1,0 1,0 0,0-1,0 1,0 0,0 0,0 0,0-1,-1 1,1 0,0 0,-1 0,1 0,-1 1,1-1,-1 0,1 0,-1 0,0 0,1 0,-1 1,0 24,-1-22,0 0,1 0,-1 0,1 0,0-1,0 1,1 0,-1 0,1 0,0 0,0 0,0 0,0-1,1 1,-1 0,1-1,0 1,0-1,1 0,-1 0,1 1,-1-2,1 1,0 0,0 0,0-1,0 0,3 2,4-2,1 0,0-1,0 0,0 0,-1-2,1 1,0-1,0 0,-1-1,1-1,-1 0,1 0,-1-1,0 0,0 0,-1-1,1-1,-1 0,0 0,-1-1,1 0,-1 0,-1-1,1 0,1-4,0 3,-1 0,0-1,-1 1,0-2,0 1,-1-1,-1 0,0-1,0 1,-1-1,-1 0,2-11,-4 21,-1 0,1 0,-1 0,0 1,0-1,0 0,0 0,0 0,0 0,-1 1,1-1,-1 0,1 0,-1 1,1-1,-1 0,0 1,0-1,0 1,0-1,0 1,0-1,-1 1,1 0,0-1,-1 1,1 0,-1 0,1 0,-1 0,1 0,-1 0,0 1,1-1,-1 1,0-1,0 1,0-1,1 1,-1 0,0 0,0 0,0 0,0 0,0 0,-79 30,72-22,1 0,0 0,0 1,1 0,0 1,1-1,0 1,0 1,1-1,0 1,1 0,0 0,1 0,1 0,-1 1,2-1,-1 10,1-13,1 0,0-1,0 1,1 0,0-1,0 1,1 0,0-1,1 0,-1 1,1-1,1 0,-1-1,1 1,0 0,1-1,0 0,0 0,0 0,0-1,1 0,0 0,0 0,1-1,-1 0,7 3,2-1,0-1,0 0,1-1,-1-1,1-1,0 0,0-1,0-1,-1 0,1-1,0-1,0 0,-1-1,1-1,-1-1,0 0,0 0,-1-2,1 0,-1 0,8-7,12-14,-1-2,-2-1,-1-1,-2-1,0-2,-3-1,-1-1,-2-1,-1 0,-2-2,-2-1,-2 0,9-38,-8 26,-4-1,-1-1,-3 1,-2-2,-3 1,-2-1,-4-26,1 62,0 1,-1 0,-1 0,-1 0,-1 0,0 1,-5-8,9 21,0 1,0-1,-1 1,1 0,-1 0,0 0,0 0,-1 0,1 1,-1-1,0 1,0 0,0 0,0 1,0-1,-1 1,1 0,-1 0,0 0,1 0,-1 1,0 0,0 0,0 1,0-1,0 1,0 0,0 0,0 0,-3 2,-8 3,1 1,-1 1,2 0,-1 1,1 1,0 0,1 1,0 1,1 0,0 0,1 1,0 1,1-1,0 2,1 0,-4 8,-6 12,3 1,0 0,3 1,1 0,1 1,2 1,2-1,1 1,2 0,2 1,2-1,1 1,2-1,1 0,2 0,2 0,1-1,2 0,2-1,1-1,2 1,10 14,-7-18,2-1,1-1,1-1,2-1,1-2,1 0,1-2,1 0,1-2,1-2,30 15,-28-18,0-1,2-2,0-1,0-2,3-1,-8-4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1:14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3951 1181,'15'100,"-5"0,-4 1,-7 87,0-109,1-77,-1-2,1 1,-1 0,1 0,-1 0,1 1,-1-1,1 0,-1 0,1 0,0 0,0 0,-1 0,1 1,0-1,0 0,0 0,0 0,1 0,-1 1,0-1,0 0,1 0,-1 0,1 0,-1 0,1 0,-1 0,1 0,-1 0,1 0,0 0,0 0,0 0,-1-1,1 1,0 0,0 0,0-1,0 1,0-1,0 1,0-1,0 1,1-1,-1 0,0 1,0-1,0 0,0 0,1 0,-1 0,0 0,0 0,0 0,0 0,0-1,1 1,109-127,-97 110,2 0,0 1,1 1,1 0,0 1,1 1,0 1,5-1,-23 12,1 0,-1 0,1 0,0 0,-1 1,1-1,0 0,0 1,-1-1,1 1,0 0,0 0,0 0,0 0,0 0,-1 0,1 0,0 0,0 1,0-1,-1 1,1-1,0 1,0 0,-1 0,1 0,-1 0,1 0,0 0,-1 0,0 0,1 1,-1-1,0 0,0 1,0-1,0 1,0 0,0-1,0 1,0 0,-1-1,1 1,-1 0,1 0,-1 0,0-1,1 1,-1 0,0 0,0 1,-4 140,5-100,6-31</inkml:trace>
  <inkml:trace contextRef="#ctx0" brushRef="#br0" timeOffset="352.983">4827 1491,'-84'54,"60"-40,0 1,1 0,1 2,0 1,1 0,1 1,1 2,-10 14,27-34,0 0,1 1,-1-1,1 1,-1-1,1 1,0 0,0 0,0-1,0 1,0 0,0 0,0 0,1 0,-1 0,1 0,-1 0,1 0,0 0,0 1,0-1,0 0,0 0,0 0,1 0,-1 0,1 0,-1 0,1 0,0 0,0 0,0 0,0 0,0-1,0 1,0 0,1-1,-1 1,1-1,-1 1,1-1,-1 0,1 1,0-1,0 0,0 0,-1 0,1 0,0-1,0 1,0-1,0 1,1-1,-1 1,1-1,12-2,0 0,-1-1,1 0,-1-1,0-1,0 0,0-1,-1-1,0 0,0 0,-1-2,0 1,0-2,-1 1,0-2,0 1,3-7,-8 11,-6 4,1 0,0-1,1 1,-1 0,0 0,0 0,1 1,-1-1,1 0,0 0,-1 1,1-1,0 1,0 0,0-1,0 1,0 0,0 0,0 0,1 1,-1-1,0 0,0 1,1-1,-1 1,0 0,1 0,-1 0,1 0,-1 0,0 1,0-1,1 1,-1-1,0 1,2 0,5 16,0 2</inkml:trace>
  <inkml:trace contextRef="#ctx0" brushRef="#br0" timeOffset="774.981">5137 1774,'11'-32,"-2"2,0 1,3 1,0 0,2 1,8-13,-21 39,-1-1,0 1,0 0,0 0,1 0,-1 0,0 0,1 0,-1 0,1 0,-1 0,1 0,-1 0,1 0,0 0,0 1,-1-1,1 0,0 0,0 1,0-1,0 0,0 1,0-1,0 1,0-1,0 1,0 0,0-1,0 1,0 0,0 0,0 0,1 0,-1 0,0 0,0 0,0 0,0 0,0 1,0-1,0 0,0 1,0-1,0 0,0 1,0 0,0-1,0 1,0-1,0 1,0 0,0 0,-1 0,1-1,0 1,-1 0,1 0,0 0,3 27,-4-26,-1 0,1 0,-1 1,1-1,0 0,0 0,0 0,0 1,0-1,0 0,1 0,-1 0,1 1,0-1,-1 0,1 0,0 0,0 0,0 0,0 0,1-1,-1 1,1 0,-1-1,1 1,-1 0,1-1,0 0,0 1,0-1,-1 0,1 0,0 0,1 0,-1-1,0 1,0 0,0-1,0 0,0 1,1-1,-1 0,1 0,12-7,-1 0,0-1,0-1,-1 0,-1-1,1 0,10-12,-19 18,-3 4,0-1,0 1,0-1,0 1,0-1,0 1,0 0,0 0,0-1,0 1,0 0,0 0,0 0,0 0,0 0,0 0,0 1,0-1,0 0,0 0,0 1,0-1,0 1,0-1,0 1,0-1,0 1,-1-1,1 1,0 0,0-1,-1 1,1 0,0 0,-1 0,1 0,-1-1,1 1,-1 0,1 0,-1 0,0 0,1 0,-1 0,0 0,0 0,0 0,0 0,0 0,0 0,0 1,0-1,0 0,0 0,0 0,-1 0,1 0,-1 0,1-1,0 1,-1 1,6 21,20 9,-10-21</inkml:trace>
  <inkml:trace contextRef="#ctx0" brushRef="#br0" timeOffset="1432.189">5589 1774,'99'-196,"-54"112,-28 140,-14-55,1 1,0 0,0-1,0 1,0-1,1 0,-1-1,0 1,0-1,0 0,1 0,-1 0,0 0,0-1,1 0,-1 0,0 0,0 0,0-1,0 1,0-1,0 0,1-2,25-6,-28 10,0 0,0-1,0 1,0 0,0 0,0 1,0-1,0 0,0 1,0-1,0 1,0-1,0 1,0 0,-1 0,1 0,0 0,0 0,-1 0,1 0,-1 1,1-1,-1 1,0-1,1 1,-1-1,0 1,0 0,0 0,0-1,0 1,0 2,0-3,8 14</inkml:trace>
  <inkml:trace contextRef="#ctx0" brushRef="#br0" timeOffset="2037.915">6096 1575,'23'-10,"-1"-1,0-1,-1-1,-1 0,0-2,0-1,-2 0,7-9,-23 25,-1-1,0 1,0-1,0 1,0-1,0 0,0 1,0-1,0 0,0 0,0 0,0 0,0 0,-1 0,1 0,0 0,-1 0,1 0,-1 0,1 0,-1 0,1-1,-1 1,0 0,0 0,1-1,-1 1,0 0,0 0,0-1,-1 1,1 0,0 0,0-1,-1 1,1 0,0 0,-1 0,0 0,1-1,-1 1,1 0,-1 0,0 0,0 0,0 0,0 1,1-1,-1 0,0 0,-1 1,1-1,0 0,0 1,0-1,0 1,0-1,-1 1,1 0,0-1,0 1,0 0,-1 0,1 0,0 0,-2 0,-10 5,0 0,0 2,0-1,1 1,0 1,1 0,-1 1,2 0,-1 1,1 0,1 0,-1 1,2 0,0 1,0 0,1 0,-2 6,5-14,1-1,0 1,0 0,0 0,0 0,1 0,-1 0,1 1,0-1,1 1,-1 0,1-1,0 1,0 0,0 0,0-1,1 1,0 0,0 0,1 0,-1 0,1 0,0-1,0 1,0 0,1-1,0 1,0-1,0 1,0-1,1 0,0 0,0 0,0 0,0 0,0-1,1 1,2 1,2-1,-1-1,1 0,-1-1,1 1,0-2,0 1,0-1,1 0,-1 0,0-1,0-1,0 1,0-1,1 0,-1-1,0 0,6-3,129-58,-140 61,30-18,0-2,-2-2,0 0,-2-2,-1-2,-1 0,-2-2,0 0,-2-2,-2-1,-1 0,2-8,-2-17,-20 57,1-1,-1 1,0 0,0 0,0-1,0 1,0 0,-1 0,1 0,0-1,0 1,-1 0,1 0,-1 0,1-1,-1 1,0 0,1 0,-1 0,0 0,0 0,1 0,-1 1,0-1,0 0,0 0,0 1,0-1,0 0,-1 1,1-1,0 1,0-1,0 1,0 0,-1-1,1 1,0 0,0 0,-1 0,1 0,0 0,0 0,-1 0,1 1,-1-1,-8 2,0 0,0 0,0 1,0 1,0 0,1 0,0 1,0 0,0 0,0 1,1 0,0 1,0 0,1 0,-1 0,-3 7,9-11,1 0,-1-1,1 1,0 0,0 0,0-1,0 1,0 0,1 0,-1 0,1 0,0 0,0 0,0 0,0 0,1 0,-1 0,1 0,0 0,-1 0,1-1,1 1,-1 0,0 0,1-1,-1 1,1-1,0 1,0-1,0 0,0 0,0 0,0 0,1 0,-1 0,1-1,-1 1,1-1,0 1,-1-1,1 0,0 0,0-1,0 1,0 0,0-1,0 0,0 0,2 0,32 5,-32-6,0 0,-1 0,1 1,0 0,0 0,0 1,0-1,-1 1,1 0,0 0,-1 0,1 1,0 0,-1 0,0 0,1 0,-1 1,0-1,0 1,-1 0,1 0,-1 1,1-1,-1 1,0 0,0-1,0 1,-1 1,0-1,1 0,-2 1,1-1,1 4,-27 93,14-78,3-3</inkml:trace>
  <inkml:trace contextRef="#ctx0" brushRef="#br0" timeOffset="-1328.941">1919 1830,'305'-113,"-151"54,3 7,130-26,-260 74,-27 4,1 0,-1 0,0 0,1 0,-1 0,0 0,1 0,-1 1,0-1,1 0,-1 0,0 0,0 0,1 0,-1 1,0-1,1 0,-1 0,0 0,0 1,0-1,1 0,-1 0,0 1,0-1,0 0,1 1,-1-1,0 0,0 1,0-1,0 0,0 1,0-1,0 0,0 1,0-1,0 0,0 1,0-1,0 0,0 1,0-1,0 0,0 0,0 1,-1-1,1 0,0 1,0-1,0 0,0 0,-1 1,1-1,0 0,0 0,-1 1,1-1,0 0,0 0,-1 0,1 1,0-1,-1 0,1 0,0 0,-1 0,1 0,0 0,-1 0,-220 234,217-229,-45 64,48-67,1-1,-1 1,0-1,0 1,1 0,-1-1,0 1,1 0,0-1,-1 1,1 0,0-1,0 1,0 0,0 0,0-1,1 1,-1 0,0 0,1-1,-1 1,1 0,0-1,-1 1,1-1,0 1,0-1,0 1,0-1,0 0,0 1,1-1,-1 0,0 0,1 0,-1 0,1 0,-1 0,1 0,-1 0,1-1,0 1,0 0,16 2,0 0,0-1,0-1,0-1,0 0,0-1,-1-1,1-1,17-4,300-86,-189 48,16-3,-147 44</inkml:trace>
  <inkml:trace contextRef="#ctx0" brushRef="#br0" timeOffset="-652.037">1919 1801,'142'-305,"-104"243,-37 62,1 0,-1 0,1 0,-1 0,1 0,-1 0,0 0,1 1,-1-1,1 1,-1-1,0 1,1-1,-1 1,0 0,0 0,0-1,1 1,-1 0,0 0,0 0,0 0,0 1,-1-1,1 0,0 0,0 0,-1 1,1-1,-1 0,1 1,-1-1,1 0,-1 1,0-1,0 1,0 0,76 304,-39-133,-36-172,0 1,0-1,0 1,-1-1,1 1,0-1,-1 1,1 0,-1-1,0 1,1 0,-1-1,0 1,0 0,0-1,0 1,0 0,-1 0,1-1,0 1,-1 0,0-1,1 1,-1-1,0 1,1-1,-1 1,0-1,0 1,0-1,0 0,-1 0,1 1,0-1,-1 0,1 0,0 0,-1 0,1-1,-1 1,1 0,-1-1,0 1,1-1,-2 1,-7-6,-1 0,1 0,0-1,0-1,0 0,1 0,0-1,1 0,0 0,0-1,0 0,1-1,1 1,-3-5,-59-91,57 86</inkml:trace>
  <inkml:trace contextRef="#ctx0" brushRef="#br0" timeOffset="-4133.621">678 1350,'1'-7,"3"24,7 46,-3 0,-2 1,-3 54,4 49,9 171,-15 19,-2-176,-16-100,12-75</inkml:trace>
  <inkml:trace contextRef="#ctx0" brushRef="#br0" timeOffset="-2531.03">678 1321,'139'-11,"121"-37,-66 21,-170 22,-22 4,0 0,-1 0,1 1,0-1,0 0,0 1,0-1,-1 1,1 0,0 0,0 0,0 0,0 0,0 0,0 0,0 0,0 1,-1-1,1 1,0 0,0-1,0 1,-1 0,1 0,-1 0,1 0,0 0,-1 1,0-1,1 0,-1 1,0-1,0 1,1 0,5 14,-2 0,0 0,-1 0,0 1,-1-1,-1 1,-1 0,0 0,-1 0,-1 4,5 75,12 101,-10 181,-6-328,2-11,3 0,1 0,2 0,1-1,2 0,9 18,-15-41,45 174,-50-189,0 1,1-1,-1 0,0 1,0-1,0 0,1 1,-1-1,0 0,0 1,0-1,0 1,0-1,0 0,0 1,0-1,0 1,0-1,0 0,0 1,0-1,0 1,0-1,0 0,0 1,0-1,0 0,-1 1,1-1,0 0,0 1,0-1,-1 0,1 1,0-1,-1 0,1 1,0-1,0 0,-1 0,1 1,0-1,-1 0,1 0,-1 0,1 0,0 0,-1 1,1-1,-1 0,1 0,0 0,-1 0,1 0,-1 0,1 0,0 0,-1 0,1-1,-1 1,1 0,-32-13,18 7,-20-2,0 2,0 0,0 3,0 1,-1 1,1 2,-4 2,-42-1,-134 10,142-9,54-7</inkml:trace>
  <inkml:trace contextRef="#ctx0" brushRef="#br0" timeOffset="10121.072">904 2902,'-26'138,"23"-101,2 0,1 1,2-1,2 0,8 36,11 181,-7-125,-48-155,12 6,0 1,0 1,-2 1,0 1,-1 1,0 1,-2 1,1 1,-1 1,-1 1,0 2,-5-1,25 7,2 2,1-1,-1 0,1 0,-1 0,1-1,0 1,-1-1,1 0,0 0,0 0,0 0,0 0,0-1,1 1,-1-1,1 0,-1-1,4 1,0 1,1 1,-1-1,1 0,0 0,0 0,-1 1,1-1,0 1,0 0,1-1,-1 1,0 0,0 0,1 0,-1 1,0-1,1 1,-1-1,1 1,-1 0,0-1,1 1,-1 1,3-1,-3 0,149-13,-65 3,-1 5,76 4,-101 1,-8 7,-51-6,0-1,0 1,0-1,-1 1,1-1,0 1,0-1,-1 1,1 0,0-1,-1 1,1 0,0 0,-1 0,1-1,-1 1,0 0,1 0,-1 0,0 0,1 0,-1 0,0 0,0 0,0 0,0-1,0 1,0 0,0 0,0 0,0 0,0 0,-1 0,1 0,0 0,-1 0,1 0,0 0,-1-1,1 1,-1 0,0 0,1 0,-1-1,0 1,1 0,-1-1,0 1,1-1,-1 1,-1 0,-171 139,62-41,89-78</inkml:trace>
  <inkml:trace contextRef="#ctx0" brushRef="#br0" timeOffset="12536.411">0 4511,'3'-38,"2"0,1 1,2 0,1 0,2 1,2 0,1 1,1 1,3 0,2-2,-16 29,-3 3,1-1,0 1,1 0,-1-1,1 1,-1 0,1 1,1-1,-1 0,0 1,1 0,0 0,0 0,0 0,3-1,-6 5,1 1,0-1,0 1,0 0,-1-1,1 1,-1 0,1 0,-1 0,0 0,0 0,0 1,0-1,0 0,0 0,0 1,-1-1,0 0,1 1,-1-1,0 1,0-1,0 0,0 1,-1-1,1 3,0-2,0 40,-1-32,1 0,0 0,1 0,0 1,0-1,1 0,1-1,0 1,0 0,5 7,-8-17,1 0,0 1,-1-1,1 0,0-1,0 1,0 0,0 0,0 0,0 0,0-1,0 1,0-1,1 1,-1-1,0 1,0-1,1 1,-1-1,0 0,0 0,1 0,-1 0,0 0,0 0,1 0,-1 0,0 0,1-1,-1 1,0 0,0-1,0 1,1-1,-1 1,0-1,0 0,0 0,0 1,0-1,0 0,0 0,0 0,45-45,-40 39,161-211,-167 217,1 0,-1 0,0 0,0 0,1 0,-1 0,1 0,-1 0,1 0,-1 0,1 0,-1 1,1-1,0 0,-1 0,1 1,0-1,0 0,0 1,0-1,0 1,-1-1,1 1,0-1,0 1,0 0,0-1,0 1,0 0,0 0,1 0,-1 0,0 0,0 0,0 0,0 0,0 0,0 0,0 1,0-1,0 0,0 1,0-1,0 1,0-1,-1 1,1-1,0 1,0 0,0-1,-1 1,1 0,0 0,-1-1,1 1,0 0,-1 0,1 1,3 18,-2 0,0 1,-1 0,-1-1,-1 1,-3 20,-19 53,20-73</inkml:trace>
  <inkml:trace contextRef="#ctx0" brushRef="#br0" timeOffset="13185.404">847 4060,'-46'42,"34"-33,1 0,0 0,1 1,0 0,1 1,0 0,1 1,0 0,1 0,0 0,1 1,-4 10,10-20,-1-1,1 0,0 1,0-1,1 1,-1-1,0 0,1 1,-1-1,1 0,0 0,0 0,0 1,0-1,0 0,1 0,-1 0,0-1,1 1,-1 0,1 0,0-1,0 1,0-1,-1 1,1-1,1 0,-1 0,0 0,0 0,0 0,0-1,1 1,-1 0,0-1,1 0,-1 0,0 1,1-2,-1 1,0 0,1 0,-1-1,0 1,1-1,-1 1,0-1,0 0,1 0,-1 0,0 0,0-1,0 1,-1-1,2 0,11-7,-1 0,-1 0,0-1,0-1,-1 0,0-1,-1 0,0 0,4-9,33-37,-47 57,0 0,1 1,-1-1,1 0,0 0,-1 0,1 1,0-1,-1 0,1 1,0-1,0 1,0-1,-1 1,1-1,0 1,0-1,0 1,0 0,0-1,0 1,0 0,0 0,0 0,0 0,0 0,0 0,0 0,0 0,0 0,0 0,0 1,0-1,0 0,0 1,-1-1,1 1,0-1,0 1,0-1,0 1,-1 0,1-1,0 1,0 0,-1-1,1 1,-1 0,1 0,-1 0,1 0,-1 0,20 54,-18-47,6 35,-2 1,-2 0,-2 0,-2 0,-3 23,1 24,1-72,0 1,-1-1,-1 1,-1-1,-1 0,0 0,-2-1,0 0,-1 0,-1 0,0-1,-1-1,-10 13,19-27,0 0,0 0,-1 0,1 0,0-1,-1 1,1-1,-1 1,1-1,-1 1,0-1,1 0,-1 0,0 0,0 0,0 0,0 0,0 0,0-1,0 1,0-1,0 1,-1-1,1 0,0 0,0 0,0 0,0 0,0 0,-1-1,1 1,0-1,0 0,0 1,0-1,0 0,0 0,0 0,1 0,-1-1,0 1,1 0,-1-1,1 1,-1-1,1 0,-1 1,1-1,0 0,0 0,0 0,0 0,0 0,1 0,-1 0,1 0,-1-2,0-8,0 0,1-1,0 1,2 0,-1 0,1 0,1 0,0 0,0 0,2 1,-1-1,1 1,1 0,0 1,1-1,0 1,1-1,6-13,85-111,-82 117</inkml:trace>
  <inkml:trace contextRef="#ctx0" brushRef="#br0" timeOffset="14342.217">1581 2902,'11'249,"1"-121,-5 0,-8 71,0-80,1-96</inkml:trace>
  <inkml:trace contextRef="#ctx0" brushRef="#br0" timeOffset="14891.912">1525 2846,'-42'22,"33"-19,0 1,0 0,0 1,1 0,0 0,0 1,1 0,-1 1,1-1,0 1,1 1,0-1,-1 2,7-8,-1 1,1-1,0 0,-1 1,1-1,0 1,0-1,0 0,0 1,0-1,0 1,0-1,0 0,0 1,1-1,-1 1,1-1,-1 0,1 1,-1-1,1 0,0 0,0 1,0-1,-1 0,1 0,0 0,0 0,1 0,-1 0,0-1,0 1,0 0,1 0,-1-1,0 1,0-1,1 1,56 18,-54-19,290 60,-261-58,-39-25,-140-172,133 177</inkml:trace>
  <inkml:trace contextRef="#ctx0" brushRef="#br0" timeOffset="22927.625">4008 3720,'0'396,"0"-396,1-1,-1 1,1-1,-1 1,1 0,0-1,-1 1,1 0,0 0,-1 0,1-1,-1 1,1 0,0 0,-1 0,1 0,0 0,-1 0,1 0,0 0,-1 0,1 1,0-1,-1 0,1 0,0 1,-1-1,1 0,-1 1,1-1,-1 0,1 1,-1-1,1 1,-1-1,1 1,-1-1,1 1,-1-1,0 1,1-1,-1 1,0 0,0-1,1 1,-1 0,0-1,0 1,0 0,0-1,0 1,0-1,0 1,0 0,0-1,0 1,0 0,0-1,0 1,-1 0,1-1,0 1,-1 0,1-1,19-20,72-63,-88 81,1 0,0-1,-1 1,1 1,0-1,0 1,0-1,0 1,0 0,1 0,-1 1,0-1,0 1,1 0,-1 0,0 1,0-1,0 1,1 0,-1 0,0 0,0 1,0-1,0 1,-1 0,3 1,-3-1,-1 1,1-1,-1 1,1-1,-1 1,0 0,0 0,0 0,-1 0,1 1,-1-1,1 0,-1 1,0-1,0 1,-1-1,1 1,-1-1,0 1,0-1,0 1,0-1,0 1,-1 0,0-1,1 1,-2-1,1 0,0 1,0-1,-1 0,0 0,0 0,0 0,0 0,-1 2,-8 16</inkml:trace>
  <inkml:trace contextRef="#ctx0" brushRef="#br0" timeOffset="15552.304">2372 3495,'0'29,"-1"363,23-278,-11-59,-11-47</inkml:trace>
  <inkml:trace contextRef="#ctx0" brushRef="#br0" timeOffset="15803.37">2315 3382,'34'5,"15"1,10 0,-2-1,-4-2,-7 0,-7-2,-4-1,-5 0,-1-5,-7 3,-6 2</inkml:trace>
  <inkml:trace contextRef="#ctx0" brushRef="#br0" timeOffset="15969.83">2372 3833,'33'0,"16"0,5 0,-2 0,-6-4,-5-3,-5 1,-4 2,-7 5,-8 3</inkml:trace>
  <inkml:trace contextRef="#ctx0" brushRef="#br0" timeOffset="16287.784">2823 3974,'0'34,"0"15,0 5,0-2,0-5,0-11</inkml:trace>
  <inkml:trace contextRef="#ctx0" brushRef="#br0" timeOffset="16539.997">2682 3946,'29'0,"14"-4,4-3,0 1,-4 1,-4 1,-5 2,-7 1</inkml:trace>
  <inkml:trace contextRef="#ctx0" brushRef="#br0" timeOffset="16801.265">2710 4285,'28'-10,"16"-2,3-5,0 1,-4 3,-4 3,-9 4</inkml:trace>
  <inkml:trace contextRef="#ctx0" brushRef="#br0" timeOffset="22190.855">3190 4087,'66'1,"151"-13,-31-32,-259-2,3-39,69 85,1-1,0 0,-1 0,1 1,-1-1,1 0,-1 1,1-1,-1 1,1-1,-1 0,0 1,1-1,-1 1,0 0,1-1,-1 1,0-1,1 1,-1 0,0 0,0-1,0 1,1 0,-1 0,0 0,0 0,0 0,1 0,-1 0,0 0,0 0,0 1,1-1,-1 0,0 0,0 1,1-1,-1 0,0 1,1-1,-1 1,0-1,1 1,-1-1,0 1,1-1,-1 1,1 0,-1-1,1 1,0 0,-1-1,1 1,0 0,-1 0,1-1,0 1,0 0,0 0,0 0,-1-1,1 1,0 0,1 1,-10 55,10 205,0-263,-1 1,1-1,-1 1,1-1,0 0,-1 1,1-1,-1 1,1 0,0-1,0 1,-1-1,1 1,0 0,-1 0,1-1,0 1,0 0,0 0,-1 0,1 0,0 0,0 0,0 0,-1 0,1 0,0 0,0 0,0 1,-1-1,1 0,0 1,0-1,-1 0,1 1,0-1,-1 1,1-1,0 1,-1-1,1 1,-1 0,1-1,-1 1,1-1,-1 1,0 0,1 0,-1-1,0 1,1 0,-1 0,0-1,0 1,0 0,0 0,0 0,0-1,0 1,0 0,0 1,197-233,-185 215</inkml:trace>
  <inkml:trace contextRef="#ctx0" brushRef="#br0" timeOffset="28375.858">875 588,'-11'138,"4"-105,2 0,1 0,1 1,2 0,2-1,1 1,1-1,5 16,10 119,-18-144</inkml:trace>
  <inkml:trace contextRef="#ctx0" brushRef="#br0" timeOffset="28929.03">904 476,'-156'128,"148"-122,-36 32,44-37,-1 0,0 0,1 1,-1-1,1 0,-1 0,1 0,0 0,-1 0,1 1,0-1,0 0,0 0,0 0,0 1,0-1,0 0,0 0,0 0,1 1,-1-1,0 0,1 0,-1 0,1 0,0 0,-1 0,1 0,0 0,-1 0,1 0,0 0,0 0,0 0,0 0,0-1,0 1,0 0,0-1,0 1,0-1,0 1,1-1,21 9,0-1,1 0,0-2,0-1,0-1,0-2,1 0,0-1,-1-1,1-2,7-1,36 1,-7-10,-86-8,-154-46,173 63,0-1,0 0,1 0,0 0,-1 0,1-1,1 0,-1 0,1 0,0-1,0 0,0 1,1-1,0-1,0 1,1 0,0-1,-1 0,5-9</inkml:trace>
  <inkml:trace contextRef="#ctx0" brushRef="#br0" timeOffset="29307.835">1440 136,'-11'165,"2"-103,3 0,2 1,5 49,-1-93,-16 65,11-77</inkml:trace>
  <inkml:trace contextRef="#ctx0" brushRef="#br0" timeOffset="29592.842">1412 52,'24'5,"0"-1,1-1,-1-1,1-1,0-2,-1 0,1-1,-1-2,1-1,-1 0,5-4,23-2,70-17,-123 28,1 0,0 0,-1 0,1 0,-1 0,1 0,0 0,-1 0,1 1,-1-1,1 0,0 0,-1 0,1 1,0-1,-1 0,1 0,0 1,-1-1,1 0,0 1,0-1,-1 0,1 1,0-1,0 1,0-1,-1 0,1 1,0-1,0 1,0-1,0 0,0 1,0-1,0 1,0-1,0 1,0-1,0 0,0 1,0-1,0 1,1-1,-1 0,0 1,0-1,0 1,1-1,-1 0,0 1,0-1,1 0,-1 1,0-1,1 0,-1 0,0 1,1-1,-1 0,0 0,1 0,-1 1,1-1,-1 0,0 0,1 0,-1 0,1 0,-30 27,12-13</inkml:trace>
  <inkml:trace contextRef="#ctx0" brushRef="#br0" timeOffset="29843.935">1384 476,'33'-5,"17"-2,3 1,-1 1,-6 1,-5 2,-5 1,-4 0,-7 1</inkml:trace>
  <inkml:trace contextRef="#ctx0" brushRef="#br0" timeOffset="30078.01">1919 390,'-4'34,"-3"15,-3 0,-2-3,3-6,2-4,3-3,1-4,7-5,2-8</inkml:trace>
  <inkml:trace contextRef="#ctx0" brushRef="#br0" timeOffset="30362.332">1948 390,'24'0,"13"0,4-5,1-1,-2 0,-4 1,-2 2,-8 6,-7 2</inkml:trace>
  <inkml:trace contextRef="#ctx0" brushRef="#br0" timeOffset="30624.756">2005 588,'4'0,"7"0,7 0,-1 4,2 3,3-1,2-1,2-1,-3-2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41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29,'10'0,"8"0,5 0,4-5,2-1,2 0,-1 1,0 1,-1 2,0 1,-5 5,-6 3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41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0,'39'0,"17"0,-1 0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44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82 415,'-16'36,"1"0,2 1,2 1,1 0,2 1,-1 12,10-37,0 1,1 0,0-1,2 0,-1 1,2-1,0 0,0-1,1 1,1-1,5 7,-12-19,0 0,0 1,0-1,0 0,1 0,-1 0,0 1,1-1,-1 0,1 0,-1 0,1 0,0 0,0 0,-1 0,1 0,0 0,0 0,0 0,0-1,0 1,0 0,0 0,0-1,0 1,0-1,0 1,0-1,1 0,-1 1,0-1,0 0,0 0,1 0,-1 0,0 0,0 0,1 0,-1 0,0 0,0 0,0-1,1 1,-1-1,0 1,0-1,0 1,0-1,0 0,1 0,5-11,0 0,-1 0,-1-1,0 0,-1 0,0-1,-1 1,1-10,3-11,75-253,-59 208,-15 62</inkml:trace>
  <inkml:trace contextRef="#ctx0" brushRef="#br0" timeOffset="450.016">280 811,'36'-7,"-35"5,1 1,-1 0,1 0,-1 0,1 0,-1 0,1 1,-1-1,1 0,0 1,0-1,-1 1,1-1,0 1,0 0,0 0,-1 0,1 0,0 0,0 0,0 0,-1 1,1-1,0 1,0-1,-1 1,1 0,0 0,-1-1,1 1,-1 0,1 0,-1 1,1-1,-1 0,0 0,0 1,0-1,0 1,0-1,0 1,0-1,0 1,0 0,-1-1,1 1,0 0,-1 0,0-1,1 1,-1 0,0 0,0 0,0-1,0 2,-2 7,0 1,0-1,-1 0,-1 0,0 0,0 0,-1-1,0 1,0-1,-1 0,-2 2,-34 68,41-77,1 0,-1 0,1-1,0 1,-1 0,1 0,0 0,0-1,0 1,1 0,-1 0,0 0,1 0,-1-1,1 1,-1 0,1-1,0 1,0 0,0-1,0 1,0-1,0 1,0-1,1 0,-1 1,0-1,1 0,-1 0,1 0,-1 0,1 0,0 0,-1 0,1-1,0 1,-1-1,1 1,0-1,0 0,0 1,0-1,-1 0,1 0,0 0,0-1,0 1,-1 0,1-1,0 1,0-1,-1 0,1 1,0-1,-1 0,1 0,-1 0,1 0,-1 0,1 0,-1-1,0 1,1 0,-1-2,56-48,-44 33</inkml:trace>
  <inkml:trace contextRef="#ctx0" brushRef="#br0" timeOffset="853.024">420 77,'4'-8,"-3"4,1 0,-1 1,1-1,-1 0,1 1,0 0,0-1,1 1,-1 0,1 0,-1 0,1 0,0 1,0-1,0 1,0-1,1 1,-1 0,1 1,-1-1,1 0,0 1,-1 0,1 0,0 0,0 0,1 1,-1 0,0 0,0 1,0-1,0 1,-1 0,1 0,0 1,-1-1,1 1,-1-1,1 1,-1 0,0 0,0 1,0-1,0 1,0 0,0-1,-1 1,1 0,-1 1,0-1,0 0,0 1,0-1,-1 1,0-1,1 1,-1 0,0-1,-1 1,1 0,-1 0,1 0,-1 0,-1 0,1 0,0-1,-1 1,0 0,0 0,0 0,0-1,-1 1,0 1,-56 140,58-143,0 0,0 0,0 1,0-1,0 0,1 0,-1 0,1 0,-1 0,1 0,0 0,0 0,0 0,0 0,0 0,0 0,0 0,1-1,-1 1,1 0,-1-1,1 1,0-1,-1 0,1 0,0 1,0-1,0 0,0-1,0 1,0 0,0 0,0-1,0 1,0-1,1 0,-1 0,0 0,0 0,1 0,87-13,-41-8,-30 11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42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1,'0'398,"-17"-286,20-97</inkml:trace>
  <inkml:trace contextRef="#ctx0" brushRef="#br0" timeOffset="299.665">0 565,'38'-9,"18"-9,4 0,-4 2,-6 4,-6-1,-7 3,-5 2,-7 2</inkml:trace>
  <inkml:trace contextRef="#ctx0" brushRef="#br0" timeOffset="651.513">28 820,'19'-8,"-10"2,1 1,0 0,1 0,-1 1,1 1,0 0,0 0,0 1,0 1,0-1,1 2,-1 0,0 0,0 1,8 2,-18-3,1 0,-1 1,0-1,0 1,0 0,0-1,0 1,0 0,0 0,0 0,0 0,-1-1,1 1,0 0,-1 0,1 1,0-1,-1 0,1 0,-1 0,1 0,-1 0,0 1,0-1,1 0,-1 0,0 0,0 1,0-1,0 0,-1 0,1 1,0-1,0 0,-1 0,1 0,0 0,-1 1,0-1,1 0,-1 0,-32 47,27-41,-147 166,150-170,0 0,0-1,0 1,0 0,0 0,0 0,0 1,1-1,-1 0,1 1,0 0,0 0,1-1,-1 1,1 0,0 0,0 0,0 1,0-1,1 0,0 0,0 0,0 1,0-1,1 0,-1 0,1 0,0 0,0 0,1 0,-1 0,1 0,0 0,0 0,0-1,0 1,1-1,1 2,1-3,1 1,0-1,-1 0,1-1,0 1,0-1,0 0,0-1,0 1,0-1,0-1,1 1,-1-1,0 0,0 0,2-1,-6 1,24-3</inkml:trace>
  <inkml:trace contextRef="#ctx0" brushRef="#br0" timeOffset="1255.71">367 961,'281'-398,"-227"333,-54 65,0-1,1 1,-1 0,1-1,-1 1,0 0,1-1,-1 1,1 0,-1-1,1 1,0 0,-1 0,1 0,-1 0,1-1,-1 1,1 0,-1 0,1 0,0 0,-1 0,1 0,-1 1,1-1,-1 0,1 0,-1 0,1 0,-1 1,1-1,-1 0,1 0,-1 1,1-1,-1 0,1 1,-1-1,0 1,1-1,-1 1,0-1,1 0,-1 1,0-1,1 1,-1 0,0-1,0 1,0-1,0 1,0-1,1 1,-1-1,0 1,0-1,0 1,0 0,-1-1,1 1,0-1,0 1,-5 43,4-39,-58 212,58-216,0 1,0-1,0 0,0 1,1-1,-1 1,1-1,-1 1,1-1,-1 1,1-1,0 1,0 0,0-1,0 1,0-1,0 1,0-1,0 1,1 0,-1-1,0 1,1-1,0 1,-1-1,1 0,0 1,0-1,0 0,0 1,0-1,0 0,0 0,0 0,0 0,0 0,1 0,-1 0,0 0,1 0,-1-1,1 1,-1-1,1 1,-1-1,1 1,-1-1,1 0,-1 0,1 0,0 0,-1 0,1 0,-1 0,1 0,0-1,-1 1,1-1,-1 1,1-1,15-11,0-1,-1-1,-1-1,0 0,-1 0,-1-2,0 0,-2 0,1-1,-2 0,-1-1,0 0,-1-1,-2 0,0 0,3-18,11-17,-13 40,-7 25,-7 27,-7 13,6-24,1 1,1-1,1 1,2 0,-1 25,36 49,-22-83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51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91 566,'-1'-2,"0"1,0-1,0 0,0 1,0-1,0 1,0-1,-1 1,1 0,0-1,-1 1,1 0,-1 0,1 0,-1 0,0 0,0 0,1 1,-1-1,0 0,0 1,0 0,1-1,-1 1,0 0,0 0,0 0,0 0,0 0,0 0,1 1,-1-1,0 1,0-1,0 1,1 0,-1 0,0-1,1 1,-1 0,1 1,-1-1,1 0,-1 0,1 1,0-1,-1 0,1 1,0 0,0-1,0 1,1-1,-2 2,-2 20,2 0,0 0,1-1,1 1,1 0,1 0,1 0,2-1,3 12,-5-19,40 108,-42-119,1-1,1 0,-1 1,0-1,1 0,0-1,-1 1,1 0,0-1,0 1,1-1,-1 0,0 0,1 0,-1-1,1 1,0-1,0 0,-1 0,1 0,0-1,0 1,0-1,0 0,0 0,-1 0,1 0,0-1,0 0,0 0,2 0,2-3,1-1,-1 1,0-1,0-1,0 0,-1 0,0 0,0-1,-1 0,1 0,-2 0,1-1,-1 0,0 0,-1-1,0 1,3-8,12-19,25-37,-22 105,-21-25,1-1,0 1,0-1,1 0,0 0,0 0,1 0,0 0,0 0,0-1,1 0,0 0,0 0,1-1,0 0,0 0,0 0,0-1,1 1,-1-1,1-1,0 0,0 0,1 0,-1-1,0 0,1 0,0-1,6 1,-7-3,0 0,0 0,0-1,-1 0,1 0,0 0,-1-1,1 0,-1 0,0-1,0 0,0 0,-1 0,1-1,-1 1,0-1,-1-1,1 1,-1-1,0 1,2-5,5-8,-1 0,-1 0,-1-1,-1 0,0 0,3-18,-4 13</inkml:trace>
  <inkml:trace contextRef="#ctx0" brushRef="#br0" timeOffset="492.445">881 1,'-12'38,"2"0,1 1,2 0,2 0,2 1,1 0,4 36,34 226,-30-264,27 88,-32-124,0-1,0 1,0-1,0 1,1-1,-1 0,0 1,0-1,1 0,-1 0,1 0,-1 0,1 0,0 0,-1 0,1-1,0 1,0-1,-1 1,1-1,0 1,0-1,0 0,-1 0,1 0,0 0,0 0,0-1,-1 1,1 0,0-1,0 1,-1-1,1 0,0 0,-1 1,1-1,0 0,-1 0,1-1,58-53,-58 53,98-111,-100 113,1-1,-1 1,1-1,0 1,-1 0,1-1,-1 1,1 0,0 0,0 0,-1-1,1 1,0 0,-1 0,1 0,0 0,0 0,-1 0,1 0,0 0,0 1,-1-1,1 0,0 0,-1 1,1-1,0 0,-1 1,1-1,-1 0,1 1,0-1,-1 1,1-1,-1 1,1-1,-1 1,0 0,1-1,-1 1,1-1,-1 1,0 0,0 0,1-1,-1 1,0 0,0-1,0 1,0 0,0 0,0-1,0 1,0 0,4 47,-4-44,-2 42,0-34,2 1,-1-1,1 0,1 1,0-1,1 0,1 1,3 10,-6-21,1 0,0 0,0 1,0-1,0 0,1 0,-1 0,1 0,-1-1,1 1,-1 0,1 0,0-1,0 1,0-1,0 0,0 0,0 1,0-1,1-1,-1 1,0 0,0 0,1-1,-1 1,1-1,-1 0,0 0,1 0,-1 0,1 0,-1 0,0-1,1 1,-1-1,0 0,0 0,1 0,-1 0,1 0,88-59,-79 51,7-5,-2 2</inkml:trace>
  <inkml:trace contextRef="#ctx0" brushRef="#br0" timeOffset="1351.108">1502 791,'21'-5,"0"0,0-2,0 0,-1-1,0-2,0 0,-1-1,-1 0,0-2,0 0,3-4,33-74,-52 88,-1 1,-1 0,1-1,0 1,0 0,-1-1,1 1,-1-1,0 1,0 0,0-1,0 1,0-1,-1 1,1-1,-1 1,1-1,-1 1,0 0,0 0,0-1,0 1,0 0,-1 0,1 0,-1 0,1 0,-1 0,0 1,0-1,1 0,-1 1,0 0,-1-1,1 1,0 0,0 0,0 0,-1 0,0 0,-6 1,0-1,0 2,-1-1,1 1,0 1,0 0,1 0,-1 0,0 1,1 1,-1-1,1 1,0 1,1 0,-1 0,1 0,0 1,0 0,0 0,1 1,0 0,0 0,0 2,-1-2,0 1,0 0,1 1,0 0,1 0,0 0,0 0,1 1,0 0,1 0,0 0,0 0,1 0,1 0,0 1,0-1,1 1,0-1,1 1,0-1,0 1,1-1,1 0,1 4,1-9,0 1,0-1,1 0,-1 0,1 0,0-1,1 0,-1 0,1-1,0 1,0-1,0-1,0 0,0 0,0 0,1-1,-1 0,1 0,-1-1,1 0,-1 0,0 0,5-2,26-5,0-2,0-1,-1-3,0 0,-1-3,-1 0,0-3,27-19,-36 20,-1-2,-1 0,0-2,-2-1,0 0,-2-2,0 0,3-10,15-37,-37 71,-1-1,1 1,-1-1,1 1,-1-1,0 1,0-1,1 0,-1 1,0-1,0 1,-1-1,1 0,0 1,0-1,-1 1,1-1,-1 1,0-1,1 1,-1 0,0-1,0 1,0 0,0-1,0 1,0 0,0 0,0 0,0 0,0 0,-1 0,1 0,0 0,-1 1,1-1,-1 0,1 1,-1-1,1 1,-1-1,1 1,-1 0,0 0,1 0,-1 0,0 0,-9 1,1 1,0 0,0 1,0 0,0 1,1 0,-1 0,1 1,0 0,0 1,1 0,0 0,0 1,0 0,1 0,-1 2,-33 60,41-68,0 1,-1 0,1 0,0 0,0-1,1 1,-1 0,0 0,1-1,-1 1,1 0,-1-1,1 1,0 0,-1-1,1 1,0-1,0 1,0-1,0 1,1-1,-1 0,0 0,1 1,-1-1,0 0,1 0,-1-1,1 1,0 0,-1 0,1-1,0 1,-1-1,1 1,0-1,0 0,-1 0,1 1,0-1,0-1,1 1,142-23,-141 21,-1 1,1-1,0 1,-1 0,1 0,0 0,0 1,0-1,0 1,0 0,0 0,0 0,0 1,0 0,0-1,0 1,-1 0,1 1,0-1,-1 1,1 0,0 0,-1 0,0 0,0 0,0 1,0-1,0 1,0 0,0 0,-1 0,0 1,1-1,-1 0,-1 1,1-1,1 4,-12 60,7-63,1 0,-1 0,1 0,0 0,0 0,0 0,1 0,-1 0,1 0,0 1,0-1,0 0,1 0,0 0,0 1,0-1,0 0,0 0,1 0,0-1,0 1,0 0,0-1,1 1,-1-1,1 0,0 0,0 0,1 2,3 0,1 0,0-1,-1 0,1 0,1 0,-1-1,0-1,1 1,0-1,-1-1,1 1,0-1,0-1,0 0,0 0,0-1,0 0,-1-1,1 1,0-2,-1 1,1-1,6-4,-2 1,0 0,0-1,-1 0,0-1,-1 0,1-1,-2-1,1 0,-1 0,-1-1,0 0,-1 0,0-1,5-10,-8 13,-1 0,-1 0,0-1,0 1,0-1,-2 0,1 0,-1 0,0 0,-1 1,0-1,-1 0,0 0,-1 0,-2-8,4 16,-1 0,0 0,0 0,-1 0,1 1,0-1,-1 0,1 0,-1 1,1-1,-1 1,0-1,1 1,-1 0,0 0,0 0,0 0,0 0,0 0,0 0,-1 1,1-1,0 1,0-1,0 1,-1 0,1 0,0 0,0 0,0 0,-1 1,1-1,0 1,0-1,0 1,0 0,0 0,0 0,0 0,-72 53,61-38,1 1,1 0,0 1,2 0,0 1,0 0,2 0,1 1,0 0,4-11,-1 0,2 0,-1 1,2-1,-1 0,1 1,0-1,1 0,0 1,1-1,0 0,0 0,1 0,0 0,0 0,1-1,1 1,-1-1,1 0,5 5,-2-5,1-1,0 0,0 0,1-1,0-1,0 1,0-1,1-1,0 0,-1-1,1 0,1-1,-1 0,0 0,0-1,4-1,9 2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54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52,'272'-17,"-78"-13,-127 26,-50 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1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382 0,'-24'2,"1"0,-1 2,1 1,0 0,1 2,-1 0,1 2,0 0,1 2,1 0,-1 1,-2 4,16-11,0 0,0 0,1 1,0 0,0 0,0 1,1 0,0 0,0 0,1 0,0 1,0-1,0 1,1 0,1 1,-1-1,1 0,1 1,-1-1,2 1,-1-1,1 1,0 0,1-1,0 1,0-1,1 1,0-1,1 0,-1 0,2 0,3 7,-4-9,1-1,1 0,-1-1,0 1,1-1,0 0,0 0,0 0,1-1,-1 0,1 0,0 0,0-1,0 0,0 0,0 0,0-1,1 0,-1 0,0 0,1-1,-1 0,1-1,-1 1,0-1,0 0,1-1,0 0,24-3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55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73,'39'0,"16"0,10-5,-2-2,-7-3,-8-2,-3-2,-4 0,-8 3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37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380 880,'0'-5,"-5"3,-6 7,-6 8,-1 5,-1 6,-3 2,3 3,-1 0,-1 1,3-1,-1-4,3-3,0 1,-3 1,3-4</inkml:trace>
  <inkml:trace contextRef="#ctx0" brushRef="#br0" timeOffset="654.825">1340 343,'-82'34,"-115"95,128-71,68-57,1-1,-1 1,1 0,-1-1,1 1,0 0,-1-1,1 1,0 0,0-1,-1 1,1 0,0 0,0-1,0 1,0 0,0 0,0-1,0 1,0 0,0 0,1-1,-1 1,0 0,0 0,1-1,-1 1,0 0,1-1,-1 1,1 0,-1-1,1 1,-1-1,1 1,-1-1,1 1,-1-1,1 1,0-1,-1 0,1 1,0-1,-1 0,1 1,0-1,0 0,-1 0,1 0,0 0,0 0,-1 0,45 6,-43-6,1-1,1 1,0-1,-1 0,1 1,0 0,-1 0,1 0,0 0,-1 1,1 0,0-1,-1 1,1 0,-1 1,1-1,-1 1,0-1,0 1,1 0,-1 0,0 1,-1-1,1 1,0-1,-1 1,1 0,-1 0,0 0,0 0,0 0,-1 0,1 1,-1-1,1 1,-1-1,0 1,0-1,-1 1,1 0,-1 3,-4 6,0 0,-1 0,-1 0,0-1,-1 0,0 0,-1-1,0 0,-1 0,-8 7,-10 16,-11 44,37-76,1 0,-1 0,1 1,0-1,0 0,0 0,0 0,1 0,-1 0,1 0,-1 1,1-1,-1 0,1 0,0-1,0 1,0 0,0 0,1 0,-1-1,0 1,1 0,-1-1,1 1,-1-1,1 0,0 1,0-1,0 0,-1 0,1 0,0-1,0 1,0 0,0-1,1 1,-1-1,1 1,5 0,-1-1,1 1,0-1,-1 0,1-1,-1 0,1 0,-1-1,1 0,-1 0,0 0,0-1,0 0,0-1,0 0,-1 0,0 0,1-1,3-4,4-5</inkml:trace>
  <inkml:trace contextRef="#ctx0" brushRef="#br0" timeOffset="952.691">1198 4,'-17'28,"2"1,1 1,2 0,0 1,3 0,0 1,2 0,1 0,2 1,1-1,1 26,57 565,-57-228,2-372</inkml:trace>
  <inkml:trace contextRef="#ctx0" brushRef="#br0" timeOffset="3705.678">2355 738,'8'-7,"0"0,0 0,1 1,0 0,0 1,0 0,1 0,0 1,-1 0,2 1,-1 0,0 1,1 0,-9 1,-1 1,0 0,1 0,-1 0,0 1,1-1,-1 0,0 0,1 1,-1-1,0 1,1-1,-1 1,0-1,0 1,0 0,0 0,0-1,0 1,0 0,0 0,0 0,0 0,0 0,0 1,0-1,-1 0,1 0,-1 0,1 1,-1-1,1 0,-1 1,0-1,1 0,-1 1,0-1,0 0,0 1,0-1,0 1,-1-1,1 0,0 1,-1-1,1 0,0 0,-1 1,-27 64,-67 70,94-135,0 1,1 0,-1 0,0 0,1 0,-1-1,1 1,0 0,0 0,0 0,0 0,0 0,0 0,0 0,0 0,1 0,-1 0,1 0,0-1,-1 1,1 0,0 0,0-1,0 1,0 0,1-1,-1 1,0-1,1 1,-1-1,1 0,-1 0,1 0,-1 0,1 0,0 0,0 0,-1 0,1-1,0 1,0 0,0-1,1 0,83-10,-64-1,-2 0</inkml:trace>
  <inkml:trace contextRef="#ctx0" brushRef="#br0" timeOffset="2541.845">1932 4,'-1'0,"1"-1,-1 1,1 0,-1-1,1 1,-1 0,1 0,-1-1,1 1,-1 0,1 0,-1 0,1 0,-1-1,1 1,-1 0,0 0,1 0,-1 0,1 0,-1 1,1-1,-1 0,1 0,-1 0,0 0,1 1,-1-1,1 0,-1 0,1 1,0-1,-1 0,1 1,-1-1,1 1,0-1,-1 0,1 1,0-1,-1 1,1-1,0 1,-1-1,1 1,0-1,0 1,0 0,0-1,0 1,0-1,0 1,-1-1,2 1,-1-1,0 1,0 0,0-1,0 1,-5 39,4-39,1 456,-1-155,-26-163,25-134,2-6</inkml:trace>
  <inkml:trace contextRef="#ctx0" brushRef="#br0" timeOffset="3136.215">2186 117,'-293'290,"291"-289,0 0,0 1,0-1,0 1,0 0,1 0,-1 0,1-1,-1 1,1 1,0-1,0 0,0 0,0 0,0 1,0-1,1 0,-1 1,1-1,0 1,-1-1,1 0,0 1,0-1,1 1,-1-1,0 1,1-1,0 0,-1 1,1-1,0 0,0 0,0 0,1 1,-1-1,0 0,1 0,0-1,-1 1,1 0,1 1,165 89,-159-85,-1 1,1-1,-1 1,-1 0,1 1,-2 0,1 0,-1 1,0-1,-1 1,0 1,-1-1,0 1,-1-1,0 1,-1 0,0 0,0 0,-1 1,-1 0,4 97,2-91</inkml:trace>
  <inkml:trace contextRef="#ctx0" brushRef="#br0" timeOffset="18774.561">42 2403,'-15'34,"1"11,2-3</inkml:trace>
  <inkml:trace contextRef="#ctx0" brushRef="#br0" timeOffset="19080.14">295 1952,'-9'3,"1"1,-1 0,1 0,0 1,0 0,0 0,0 1,1 0,0 0,0 1,1 0,0 0,0 1,1 0,0 0,0 0,-2 5,9-8,-1-1,1 1,1-1,-1 1,1-1,-1 0,1 1,0-1,1-1,-1 1,1 0,-1-1,1 0,0 0,1 0,-1 0,0-1,1 0,-1 0,1 0,0 0,0-1,-1 1,1-1,0 0,0-1,0 1,0-1,2 0,-2 1,120 47,-122-46,0 0,0 1,0-1,0 1,0-1,-1 1,1 0,-1 0,1 0,-1 0,0 1,-1-1,1 0,-1 1,1 0,-1-1,0 1,0 0,0-1,-1 1,0 0,1 0,-1 0,0-1,-1 1,1 0,-1 0,0 0,0-1,0 1,0 0,0-1,-2 2,0 3,-1 0,0 0,-1-1,0 1,0-1,-1 0,1 0,-1-1,-1 0,0 0,1 0,-2-1,1 0,-1 0,1-1,-1 0,-1 0,1-1,-1 0,-13 2</inkml:trace>
  <inkml:trace contextRef="#ctx0" brushRef="#br0" timeOffset="19327.278">267 1952,'38'-5,"18"-1,4 0,-4 1,-6 2,-6 5,-12 3</inkml:trace>
  <inkml:trace contextRef="#ctx0" brushRef="#br0" timeOffset="19575.586">944 1868,'-7'3,"-22"12,1 1,1 2,0 0,1 2,2 1,0 0,0 3,22-23,0 1,1-1,-1 1,0 0,1-1,0 1,-1 0,1 0,0 0,0 0,0 0,0 0,0 0,0 0,1 0,-1 0,1 1,0-1,-1 0,1 0,0 1,0-1,0 0,1 1,-1-1,0 0,1 0,0 0,-1 0,1 1,0-1,0 0,0 0,0 0,1-1,-1 1,1 0,-1 0,1-1,-1 1,1-1,0 1,0-1,0 0,-1 0,3 1,6 2,0-1,1-1,-1 0,1 0,-1-1,1 0,0-1,-1-1,1 1,2-2,-4 1,0 0,1 0,-1 1,0 0,1 1,-1 0,0 1,0-1,0 2,0-1,0 1,-1 1,5 2,-10-5,0 1,0 0,-1 0,1 0,0 0,-1 0,0 1,1-1,-1 1,0 0,0-1,0 1,-1 0,1 0,-1 0,0 0,0 1,0-1,0 0,0 0,-1 1,1-1,-1 0,0 1,0-1,0 1,0-1,-1 0,0 1,1-1,-1 0,0 0,-1 0,1 1,0-1,-2 1,-1 3,0 0,0-1,-1 0,0 0,0 0,-1 0,1-1,-1 0,-1 0,1 0,0-1,-1 0,0 0,0-1,-3 2,-79 9,63-14</inkml:trace>
  <inkml:trace contextRef="#ctx0" brushRef="#br0" timeOffset="19824.612">831 1952,'34'-10,"15"-3,5 1,-7 2</inkml:trace>
  <inkml:trace contextRef="#ctx0" brushRef="#br0" timeOffset="20266.036">1311 2008,'148'-236,"-107"188,-40 97,-3-47,1 1,0-1,0 0,0 0,0 1,0-1,1 1,-1-1,1 1,0-1,-1 1,1-1,0 1,0-1,1 1,-1-1,1 1,-1-1,1 1,0-1,0 0,0 1,0-1,0 0,0 0,1 1,-1-1,1 0,-1-1,1 1,0 0,0 0,0-1,0 1,0-1,0 1,0-1,0 0,1 0,-1 0,0 0,1-1,-1 1,12-4,-1-1,0-1,-1 0,1-1,-1 0,0-1,0 0,-1-1,0 0,-1-1,9-8,-2 3,0-1,-14 11,0 1,1-1,-1 1,1 0,0 0,0 0,0 1,1-1,-1 1,1 0,-1 0,1 0,-1 1,1 0,0 0,0 0,-2 3,-1 0,0 0,1 0,-1 1,0-1,0 1,-1 0,1-1,0 1,-1 0,0 0,1 0,-1 0,0 0,-1 0,1 0,-1 1,1-1,-1 0,0 0,0 0,0 1,-1-1,1 0,-1 0,1 0,-1 0,0 0,0 0,-1 0,0 3,1-4,-42 176,52-127,2-33</inkml:trace>
  <inkml:trace contextRef="#ctx0" brushRef="#br0" timeOffset="20438.942">2440 1528,'-38'29,"-18"19,-9 11,-3 5,-4 2,0 3,4 0,2-3,4-2,8-7,7-5,8-5,5-7,4-5,7-3,2-8,6-2,4-6</inkml:trace>
  <inkml:trace contextRef="#ctx0" brushRef="#br0" timeOffset="20858.075">2384 2008,'-170'62,"162"-59,5-3,-1 1,1 0,0 0,-1 1,1-1,0 1,0-1,-1 1,1 0,1 0,-1 1,0-1,0 1,1-1,0 1,-1 0,1 0,-1 2,4-3,0 0,0 0,0 0,0 0,1 0,-1 0,1-1,-1 1,1 0,-1-1,1 1,0-1,0 0,0 1,0-1,0 0,0 0,0 0,0 0,1-1,-1 1,0-1,0 1,1-1,-1 0,0 0,2 0,3 2,-1-1,1 0,-1 0,1 0,-1 1,0 0,1 1,-1-1,0 1,-1 0,1 1,-1 0,1-1,-1 2,0-1,0 0,-1 1,1 0,-1 0,0 1,-1-1,1 1,-1-1,0 2,0-2,-2 0,1-1,0 1,-1 0,0 0,0 0,0 0,-1 0,0 0,0 0,0 0,0 0,-1 0,0 0,0 0,0 0,-1 0,0 0,0 0,0-1,0 1,-1-1,1 0,-1 0,0 0,-1 0,1 0,-1 0,1-1,-1 0,0 0,-1 0,1 0,0 0,-1-1,1 0,-1 0,0 0,0-1,0 1,0-1,-1 0,-109-1,91-7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55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33,'62'-12,"0"3,1 3,0 2,60 5,-98-1,-23 0,1-1,0 1,-1-1,1 1,-1 0,1 0,0 0,-1 0,1 0,-1 1,1-1,0 1,-1-1,1 1,-1 0,0 0,1 1,-1-1,0 0,1 1,-1-1,0 1,0 0,0-1,-1 1,1 0,0 0,-1 0,1 1,-1-1,0 0,1 0,-1 1,0-1,-1 1,1-1,0 1,-1-1,1 1,-1 0,0 1,-3 8,-1-1,-1 0,0 0,0 0,-1-1,0 0,-1 0,-1 0,0 0,-20 30,4-2,6-13,0 2,2 0,1 0,1 1,2 1,0 1,2-1,1 2,2-1,1 1,0 9,8 129,9-134,-5-29</inkml:trace>
  <inkml:trace contextRef="#ctx0" brushRef="#br0" timeOffset="247.379">57 540,'39'0,"17"0,4-5,-4-1,-6 0,-7 1,-6 1,-4 2,-8 1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54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1 180,'46'66,"-2"2,-4 2,-2 1,19 58,-46-105,24 25,-23-77,44-382,-9 225,-47 185,0-2,0 1,0-1,1 0,-1 1,1-1,-1 1,1-1,0 1,-1-1,1 1,0 0,0-1,0 1,0 0,0-1,0 1,0 0,1 0,-1 0,0 0,1 0,-1 0,1 1,-1-1,1 0,-1 1,1-1,4 7</inkml:trace>
  <inkml:trace contextRef="#ctx0" brushRef="#br0" timeOffset="466.876">566 547,'27'-11,"0"1,1 1,0 2,1 0,14 0,-41 7,0-1,0 0,0 1,0 0,0-1,0 1,0 0,0 0,0 0,0 0,0 0,0 1,0-1,0 0,0 1,0 0,0-1,0 1,-1 0,1 0,0 0,0 0,-1 1,1-1,-1 0,1 1,-1-1,1 1,-1-1,0 1,0-1,0 1,0 0,0 0,0 0,0 0,-1-1,1 1,-1 0,1 0,-1 0,0 0,0 0,0 0,0 0,0 1,0-1,0 0,-1 0,1 0,-1-1,1 1,-1 0,0 0,0 0,0 0,0 0,-103 155,103-156,1 1,-1-1,0 0,1 0,-1 1,1-1,-1 0,1 1,0-1,0 0,0 1,-1-1,1 1,1-1,-1 0,0 1,0-1,0 1,1-1,-1 0,1 1,-1-1,1 0,-1 1,1-1,0 0,-1 0,1 0,0 0,0 0,0 0,0 0,0 0,0 0,0 0,1 0,-1-1,0 1,0 0,1-1,-1 1,0-1,1 1,-1-1,0 0,1 0,-1 1,1-1,76 4,-69-4,80-14,-63 7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3:09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503 311,'0'-3,"0"0,0-1,-1 1,1-1,-1 1,0 0,0 0,0-1,0 1,0 0,-1 0,0 0,1 0,-1 1,0-1,0 0,-1 1,1-1,0 1,-1 0,0 0,1 0,-1 0,0 0,0 0,0 1,0 0,0-1,0 1,-1 0,1 1,0-1,-1 0,1 1,-1 0,-7-1,0 0,0 1,0 0,1 1,-1 1,0-1,0 2,1-1,-1 2,-2 0,-10 5,-52 33,74-41,1 0,-1 0,0 0,1 0,-1 0,1 0,0 0,-1 0,1 1,0-1,0 0,-1 0,1 0,0 0,0 1,0-1,1 0,-1 0,0 0,0 0,1 0,-1 1,0-1,1 0,-1 0,1 0,0 0,-1 0,1 0,0 0,-1-1,1 1,0 0,0 0,0 0,0-1,0 1,0-1,0 1,0 0,0-1,0 0,47 21,-40-20,-7-1,1 0,0-1,-1 1,1 0,0 0,0 0,-1 0,1 0,0 1,0-1,-1 0,1 1,0-1,-1 1,1 0,-1-1,1 1,-1 0,1 0,-1 0,1 0,-1 0,0 0,1 1,-1-1,0 0,0 1,0-1,0 1,0-1,-1 1,1-1,0 1,-1 0,1-1,-1 1,1 0,-1-1,0 1,0 0,0 0,0-1,0 1,0 0,0 0,-1-1,1 1,0 0,-1-1,0 2,-18 19,0-2,-2 0,0-1,-1-2,-17 11,-61 53,36-5,62-73,0 0,0 0,0 1,0-1,1 0,-1 1,1-1,0 1,0 0,0-1,1 1,-1 0,1-1,0 1,0 0,0 0,0-1,1 1,0 0,-1 0,1-1,0 1,1-1,0 2,3-1,0 0,0 0,1 0,-1 0,1-1,0 0,0 0,1-1,-1 1,0-1,1-1,-1 1,1-1,0 0,-1-1,1 0,0 0,-1 0,1-1,0 0,3-1,3 2,126-10,-126 4,-7-1</inkml:trace>
  <inkml:trace contextRef="#ctx0" brushRef="#br0" timeOffset="320.691">249 1,'-40'231,"12"177,11-101,0-178,12-104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3:26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23,'19'0,"12"0,4 0,2 0,-1-5,-2-1,-1 0,-7 1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3:27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49,'4'16,"-1"1,-1-1,0 1,-1 0,-1 0,-1 0,0-1,-2 8,-1 26,-26 212,-1-6,36-251,1-10</inkml:trace>
  <inkml:trace contextRef="#ctx0" brushRef="#br0" timeOffset="237.893">58 77,'33'-5,"17"-6,3-2,-1 2,-6 3,-5 2,-5 3,-4-4,-2 1,-2 0,-6 6,-11 4,-7 0</inkml:trace>
  <inkml:trace contextRef="#ctx0" brushRef="#br0" timeOffset="422.756">29 415,'29'5,"14"1,5 0,-2-1,-3-1,-4-2,-9-1</inkml:trace>
  <inkml:trace contextRef="#ctx0" brushRef="#br0" timeOffset="657.662">283 670,'-5'28,"-1"15,0 5,1-2,2-3,0-4,7-9,2-9</inkml:trace>
  <inkml:trace contextRef="#ctx0" brushRef="#br0" timeOffset="886.766">339 557,'34'-5,"15"-2,5 1,-2 1,-10-3,-8-1,-9 7,-9 3</inkml:trace>
  <inkml:trace contextRef="#ctx0" brushRef="#br0" timeOffset="1133.689">339 782,'29'0,"14"0,5 0,-1 0,-9 0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3:29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1 847,'29'0,"14"0,4 0,0-5,-9-1</inkml:trace>
  <inkml:trace contextRef="#ctx0" brushRef="#br0" timeOffset="1566.099">622 480,'-2'1,"0"1,0-1,0 1,0-1,1 1,-1 0,1-1,-1 1,1 0,0 0,-1 0,1 0,0 0,0 0,1 1,-1-1,0 0,1 0,-1 1,1-1,0 0,0 1,0-1,0 0,0 2,0-1,-71 454,36-300,29-145</inkml:trace>
  <inkml:trace contextRef="#ctx0" brushRef="#br0" timeOffset="1818.601">480 424,'34'-5,"20"-2,6 1,-2-4,-2 1,-5 0,-7 3,-6 2,-4 2,-9 6,-12 7,-10 2</inkml:trace>
  <inkml:trace contextRef="#ctx0" brushRef="#br0" timeOffset="2003.965">424 903,'34'0,"15"0,5 0,-2 0,-6 0,-5 0,-10 5,-10 1</inkml:trace>
  <inkml:trace contextRef="#ctx0" brushRef="#br0" timeOffset="2239.085">819 1016,'-5'33,"-6"17,-1 4,1-3,2-4,4-6,1-5,3-4,0-7</inkml:trace>
  <inkml:trace contextRef="#ctx0" brushRef="#br0" timeOffset="2515.786">622 1045,'33'-5,"17"-2,8 1,0 1,-5 1,-12-3,-8 0,-5 1,-2 1,-6 6,-6 4</inkml:trace>
  <inkml:trace contextRef="#ctx0" brushRef="#br0" timeOffset="2772.016">593 1468,'34'-10,"15"-2,5-1,-2 4,-6 2,-5-3,-5 2,-9 0</inkml:trace>
  <inkml:trace contextRef="#ctx0" brushRef="#br0" timeOffset="3418.64">1073 1214,'14'-4,"-1"1,1 0,0 1,0 0,0 1,1 1,-1 0,0 1,0 0,0 1,6 2,12 1,-34-29,-61-90,63 114,-1-1,1 0,0 0,-1 0,1 0,-1 1,1-1,-1 0,0 1,1-1,-1 0,0 1,1-1,-1 1,0-1,0 1,0-1,1 1,-1 0,0-1,0 1,0 0,0 0,0-1,0 1,0 0,1 0,-1 0,0 0,0 0,0 0,0 1,0-1,0 0,0 0,0 1,1-1,-1 0,0 1,0-1,0 1,1-1,-1 1,0 0,1-1,-1 1,0 0,1-1,-1 1,1 0,-1-1,1 1,-1 0,1 0,-1 0,-15 49,15 182,1-225,-1-1,2 0,-1 0,1 1,-1-1,2 0,-1 0,1 0,0 0,0 0,1 0,-1 0,2-1,-2-4,0-1,0 0,0 1,0-1,0 0,0-1,1 1,-1 0,0-1,0 1,0-1,0 1,0-1,0 0,0 0,0 0,-1 0,1 0,0-1,0 1,-1 0,1-1,-1 1,1-1,-1 0,0 1,0-1,0 0,0 0,0 0,0 0,0-1,2-1,82-112,-70 96</inkml:trace>
  <inkml:trace contextRef="#ctx0" brushRef="#br0" timeOffset="4484.459">1610 818,'-14'41,"2"0,1 1,3 0,2 0,1 0,2 1,2 0,3 20,-2-46,-1-13,1 1,0-1,-1 1,2-1,-1 1,0-1,1 1,0-1,0 1,1-1,-1 0,1 1,0-1,0 0,0 0,2 2,-1-5,-1-1,1 0,0 0,-1 0,1 0,-1 0,1-1,0 1,-1-1,1 1,-1-1,1 0,-1 0,0 0,1-1,-1 1,0 0,0-1,0 0,0 1,0-1,0 0,0 0,-1 0,1 0,0 0,-1 0,0-1,0 1,0 0,0-1,0 0,5-4,5-7,-7 8,0 0,0 0,0 1,0 0,1 0,0 0,0 0,1 1,-1 0,1 0,0 0,0 1,0-1,0 2,1-1,3 0,-8 4,1 1,0-1,-1 1,1 0,-1 0,0 0,1 1,-1-1,0 0,0 1,-1 0,1-1,0 1,-1 0,0 0,0 0,0 0,0 0,0 0,0 0,-1 0,1 0,-1 0,0 0,0 0,0 1,-1-1,1 0,-1 0,0 2,1 0,3 79,3-64</inkml:trace>
  <inkml:trace contextRef="#ctx0" brushRef="#br0" timeOffset="5117.228">1948 0,'153'286,"-125"-230,-3 1,-3 1,-2 2,-3-1,-2 2,-3 0,-3 1,-3 0,-2 0,-3 5,-3-46,-1-1,0 1,-2-1,-1 0,0 0,-2-1,0 1,-1-2,-1 1,0-1,-2-1,0 0,-1-1,0 0,-8 6,-31 27,-2-1,-3-3,-48 28,-13-1,87-54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3:16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1 593,'40'8,"0"-2,0-2,1-2,0-1,-1-2,37-6,115-24,-87 25,-92 23,-19-6</inkml:trace>
  <inkml:trace contextRef="#ctx0" brushRef="#br0" timeOffset="248.629">114 904,'33'5,"17"-4,4-1,2-1,-3-1,-6-4,-6-1,-5 0,-5 2,-2 1,-1 2,-1 1,-5 1</inkml:trace>
  <inkml:trace contextRef="#ctx0" brushRef="#br0" timeOffset="9239.82">1045 1101,'-17'-39,"15"22,2 0,-1 0,2 0,0 0,1 0,1 0,1 0,0 0,1 1,1-1,0 2,1-1,1 1,1 0,0 0,1 1,0 0,1 1,0 0,1 1,1 0,0 1,8-5,-19 13,-1 1,1 0,0-1,0 1,0 0,0 0,1 0,-1 0,0 1,1-1,-1 1,1-1,-1 1,1 0,0 0,0 0,0 1,-1-1,1 0,0 1,0 0,0 0,0 0,0 0,0 0,0 0,-1 1,1 0,0-1,0 1,0 0,-1 0,1 1,0-1,-1 0,1 1,-1 0,0-1,1 2,1 7,-2-1,1 1,-1 0,-1 0,0 0,0 0,-1 0,0 0,-1 0,0 0,-1 2,4 90,-2-101,1 0,-1 0,0 0,0 0,0 1,0-1,1 0,-1 0,0 0,1-1,-1 1,1 0,-1 0,1 0,0 0,-1 0,1 0,0-1,0 1,-1 0,1-1,0 1,0-1,0 1,0 0,0-1,0 0,0 1,0-1,0 0,0 1,0-1,0 0,0 0,0 0,0 0,0 0,0 0,0 0,0 0,0-1,0 1,0 0,0-1,0 1,0 0,0-1,0 1,0-1,0 0,0 1,-1-1,1 0,0 1,0-2,44-50,-38 43,11-14,-5 4,1 0,0 1,2 1,0 0,1 1,0 1,1 0,1 1,6-2,-23 15,0-1,-1 1,1 0,0 0,0 0,0 0,0 1,0-1,0 0,0 1,0-1,0 1,0 0,0 0,0 0,0 0,0 0,1 0,-1 0,0 1,0-1,0 1,0 0,0-1,0 1,0 0,-1 0,1 0,0 0,0 1,-1-1,1 0,-1 1,1-1,-1 1,1-1,-1 1,0 0,0 0,0 0,0-1,0 1,0 0,-1 0,1 0,-1 0,1 0,-1 1,0 0,2 11,-1 0,0 0,-2 0,1 0,-2 0,0 0,0 0,-2 0,0 0,-1 1,0 5</inkml:trace>
  <inkml:trace contextRef="#ctx0" brushRef="#br0" timeOffset="9834.237">2146 678,'-25'5,"0"1,0 1,1 1,0 2,1 0,-18 11,34-17,1 0,-1 0,1 1,0 0,0 0,0 0,0 1,1 0,0 0,1 0,-1 1,1 0,0-1,1 1,0 1,0-1,0 0,1 1,0 0,0-1,1 1,0 0,1 5,-1-10,1-1,0 0,0 0,0 0,0 0,1 0,-1 1,1-1,-1 0,1 0,0 0,-1 0,1 0,0 0,0 0,1-1,-1 1,0 0,1 0,-1-1,1 1,-1-1,1 1,0-1,-1 0,1 0,0 0,0 0,0 0,0 0,0 0,0-1,0 1,0-1,0 1,1-1,-1 0,0 0,0 0,1 0,83-27,-52 3,-2-1,0-1,-2-2,-1-1,9-14,-22 26,-16 16,1 0,-1 0,1 0,0 0,-1 0,1 0,0 1,0-1,-1 0,1 0,0 1,0-1,0 1,0-1,0 1,0-1,0 1,0-1,0 1,0 0,0-1,1 1,-1 0,0 0,0 0,0 0,0 0,0 0,0 0,0 1,0-1,1 0,-1 1,0-1,0 0,0 1,0-1,0 1,0 0,-1-1,1 1,0 0,0-1,0 1,0 0,-1 0,1 0,0 0,-1 0,1 0,-1 0,1 0,-1 0,0 0,1 0,-1 0,0 0,0 0,0 0,1 0,-1 1,0-1,-1 0,1 0,0 0,0 0,0 0,-1 0,1 1,0 197,-26 1,24-165,-2 0,0-1,-3 1,-1-1,-1-1,-2 1,-13 27,-32 6,54-65,0 0,0 0,0-1,0 1,-1-1,1 0,0 0,-1 1,1-1,-1-1,1 1,-1 0,1-1,-1 1,0-1,1 0,-1 0,0 0,1 0,-1 0,0-1,1 1,-1-1,1 1,-1-1,1 0,-1 0,1-1,-1 1,1 0,-1-1,-1-4,1-1,0 0,0 1,1-1,-1 0,1 0,1-1,0 1,0 0,0 0,1-1,0 1,0 0,0-1,1 1,1 0,-1 0,1-1,0 1,1 1,0-1,0 0,0 1,1-1,0 0,-1 0,7-17,0-1,2 1,1 1,1 0,1 1,4-4,-1 5</inkml:trace>
  <inkml:trace contextRef="#ctx0" brushRef="#br0" timeOffset="18645.866">1045 0,'-16'10,"0"0,0 2,2-1,-1 2,2 0,-1 0,2 1,0 1,0 0,2 1,0 0,1 0,0 1,1 1,1-1,1 1,1 0,0 1,1-1,1 1,1 1,-9 40,2 0,3 0,3 0,2 0,3 1,3-1,2 0,3 0,2-1,11 25,-18-64,1 0,0-1,2 0,0 0,2 0,0-1,0-1,2 0,0 0,1-1,1-1,0 0,1 0,-3-9,-1-1,1 0,0 0,0-2,0 1,1-1,-1-1,1 0,-1-1,1 0,0-1,0-1,7-1,-16 2,23 0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3:56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866 30,'-1'-2,"0"0,-1 0,1 0,-1 0,0 1,0-1,1 0,-1 1,0 0,0-1,0 1,0 0,-1 0,1 0,0 0,0 1,0-1,-1 1,1-1,-1 1,1 0,0 0,-1 0,1 0,-1 0,0 0,-49-3,0 3,0 2,0 2,1 2,0 3,-27 9,39-10,17-6,19-2,-1 0,0 0,1 1,-1-1,0 1,1-1,-1 1,0 0,1 0,-1 1,1-1,0 1,-1 0,1 0,0 0,0 0,0 0,-2 3,6-2,0-1,0 1,1 0,-1-1,0 1,1-1,-1 1,1-1,0 0,0 0,0 0,0 0,0 0,1 0,-1 0,0-1,1 1,-1-1,1 0,0 0,-1 0,1 0,0 0,0 0,1 0,145 32,62 28,-209-60,0 0,0 0,0 0,0 0,-1 1,1-1,0 1,-1-1,1 1,0-1,-1 1,0 0,1 0,-1 0,0 0,0 0,0 0,-1 0,1 0,0 0,-1 0,1 0,-1 1,0-1,1 0,-1 0,0 1,-1-1,1 0,0 0,0 1,-1-1,0 0,1 0,-1 0,0 0,0 0,0 0,0 0,0 0,-1 0,1-1,-1 1,1 0,-1-1,0 1,1-1,-1 1,0-1,0 0,0 0,0 0,0 0,0 0,0 0,-2 0,-200 92,-51 47,233-125,-20 12,0 2,2 2,-33 34,71-63,0-1,0 1,0 0,1 0,-1-1,1 1,-1 0,1 0,0 1,0-1,0 0,0 0,0 0,0 1,1-1,-1 1,1-1,-1 0,1 1,0-1,0 1,0-1,0 1,1-1,-1 0,1 1,-1-1,1 0,0 1,0-1,0 0,0 0,0 0,1 0,-1 0,1 0,-1 0,1 0,0 0,-1-1,1 1,0-1,2 2,20 5,0-1,0-1,0-1,1-1,-1-1,1-1,0-2,0 0,0-2,-1 0,1-2,-1-1,0-1,16-6,3 3,203-32,-245 41,-1-1,1 1,-1-1,1 1,0 0,-1-1,1 1,0 0,-1-1,1 1,0 0,0 0,-1-1,1 1,0 0,-1 0,1 0,0 0,0 0,-1 0,1 1,0-1,0 0,-1 0,1 0,0 1,-1-1,1 0,0 1,-1-1,1 0,0 1,-1-1,1 1,-1-1,1 1,-1-1,1 1,-1 0,1-1,-1 1,0 0,1-1,-1 1,0 0,1-1,-1 1,0 0,0 0,0-1,0 1,0 0,0 0,0-1,0 1,0 0,0 0,0-1,0 1,0 0,-1-1,1 1,0 0,-1-1,1 1,-1 0,-6 11</inkml:trace>
  <inkml:trace contextRef="#ctx0" brushRef="#br0" timeOffset="392.698">1007 30,'-12'31,"1"2,1 0,2 0,2 0,1 1,1 0,1 20,-51 300,58-349,2-9</inkml:trace>
  <inkml:trace contextRef="#ctx0" brushRef="#br0" timeOffset="707.349">950 114,'24'-14,"13"-6,5 2,0 4,-3 3,2 5,0 2,-4 3,-3 1,-2 5,-6 7,-13 6,-14 0,-11 2,-8-3,-6-4,2-4</inkml:trace>
  <inkml:trace contextRef="#ctx0" brushRef="#br0" timeOffset="956.285">837 424,'15'10,"9"3,5-1,4-2,-1-3,0-3,0-2,-2-1,-1-5,0-3,0 0,-6 2</inkml:trace>
  <inkml:trace contextRef="#ctx0" brushRef="#br0" timeOffset="1556.14">1261 594,'-4'1,"1"1,0 0,-1 0,1 0,0 0,0 1,0-1,0 1,1 0,-1-1,1 1,-1 1,1-1,0 0,0 0,1 1,-1-1,1 1,0-1,0 1,0 0,0 0,0-1,1 1,0 0,0 2,-2-3,1-1,1 0,-1 1,0-1,0 0,1 1,0-1,-1 1,1-1,0 1,0-1,0 1,1-1,-1 1,0-1,1 1,0-1,0 0,-1 1,1-1,1 0,-1 0,0 0,0 1,1-1,-1 0,1-1,0 1,0 0,0 0,-1-1,2 1,-1-1,0 0,0 0,0 1,0-1,1-1,-1 1,1 0,-1 0,0-1,1 0,-1 1,1-1,-1 0,1 0,-1 0,1-1,-1 1,1 0,0-1,5-4,0-1,0 1,0-1,-1-1,0 1,0-1,-1 0,0-1,0 1,-1-1,2-2,28-35,-35 44,0 0,1 0,-1 1,1-1,-1 0,1 0,-1 1,1-1,-1 0,1 1,0-1,-1 1,1-1,0 1,0-1,-1 1,1-1,0 1,0 0,0-1,0 1,0 0,-1 0,1 0,0 0,0 0,0 0,0 0,0 0,0 0,0 0,-1 0,1 0,0 1,0-1,0 0,0 1,-1-1,1 0,0 1,0-1,-1 1,1 0,0-1,-1 1,1-1,0 1,-1 0,1-1,-1 1,1 0,-1 1,15 51,-13-39,23 222,-22-227,0 0,-1-1,0 1,-1 0,0 0,-1 0,0 0,0 0,0 0,-1 0,-1 0,0 0,0-1,0 1,-1 0,-1-1,1 0,-1 0,-1 0,1 0,-2-1,1 0,-1 0,0 0,0 0,0-1,-1 0,0-1,0 1,-1-1,0-1,0 1,0-2,0 1,-1 0,6-3,0-1,0 1,1 0,-1-1,0 1,0-1,0 0,0 0,0 0,0 0,0 0,0-1,0 1,0-1,0 0,1 0,-1 0,0 0,1-1,-1 1,1-1,-1 0,1 1,-1-1,1 0,0 0,0 0,0-1,0 1,1 0,-1-1,1 1,-1-1,1 0,0 1,0-1,0 0,0 0,0 0,1 0,-1 0,1 0,0 0,0 0,0-1,8-10,0 2,1-1,0 2,1-1,0 1,1 0,0 1,1 1,0-1,0 2,1 0,0 0,1 1,0 1,0 1,4-2,-10 3,78-30,-61 24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48,'-31'27,"2"1,1 1,1 2,2 1,1 1,2 0,-13 28,32-58,1 0,0 1,0-1,0 1,0-1,0 1,1 0,0-1,0 1,0 0,0 0,0 0,1 0,0 0,0 0,0 0,0 0,1 0,-1 0,1 0,0 0,0-1,1 1,-1 0,1-1,0 1,0-1,0 1,0-1,0 0,1 0,0 0,-1 0,1 0,0 0,0-1,1 0,-1 1,0-1,1-1,0 1,1 1,8-2,-1-1,1 0,0 0,-1-1,1-1,-1 0,1 0,-1-2,0 1,0-2,-1 1,1-2,-1 1,0-2,0 1,5-6,-4 3,0-1,0 0,-2-1,1 0,-1-1,-1 0,0 0,0-1,-2-1,1 1,-2-1,0 0,0-1,-2 1,1-1,-2 0,0 0,-1 0,-1-1,0 1,-1 0,0-1,0 12,-1-1,1 1,-1-1,0 1,0 0,0-1,0 1,-1 0,0 0,0 0,0 0,0 0,-1 1,1-1,-1 1,0-1,0 1,0 0,-1 0,1 0,-1 1,0-1,1 1,-1 0,0 0,0 0,0 0,-1 1,1 0,0 0,-1 0,1 0,0 1,-1-1,1 1,-1 0,1 1,-21 2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09.8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1 206,'18'56,"-12"-13,-1-1,-2 1,-1 0,-5 34,2-3,-1 490,-27-176,35-372,0-26</inkml:trace>
  <inkml:trace contextRef="#ctx0" brushRef="#br0" timeOffset="513.77">199 291,'-1'0,"1"-1,-1 1,1 0,0-1,-1 1,1-1,0 1,0-1,-1 0,1 1,0-1,0 1,0-1,0 1,0-1,0 0,0 1,0-1,0 1,0-1,0 1,0-1,0 0,0 1,0-1,1 1,-1-1,0 1,0-1,1 1,-1-1,0 1,1-1,-1 1,0-1,1 1,-1 0,1-1,-1 1,1 0,-1-1,1 1,-1 0,1 0,-1-1,1 1,-1 0,1 0,-1 0,1 0,0 0,-1 0,1 0,-1 0,1 0,0 0,-1 0,1 0,40-6,-40 6,189-12,-77 1,1 4,91 8,-100 0,-116-1</inkml:trace>
  <inkml:trace contextRef="#ctx0" brushRef="#br0" timeOffset="1826.602">481 206,'-169'28,"-13"-10,86-2,79-9</inkml:trace>
  <inkml:trace contextRef="#ctx0" brushRef="#br0" timeOffset="3428.929">1299 9,'1'-1,"-1"0,1 1,-1-1,1 1,-1-1,1 1,-1-1,1 1,-1 0,1-1,0 1,-1 0,1-1,0 1,-1 0,1-1,0 1,-1 0,1 0,0 0,-1 0,1 0,0 0,0 0,-1 0,1 0,0 0,-1 0,1 1,0-1,0 0,-1 0,1 1,-1-1,1 0,0 1,-1-1,1 1,-1-1,1 1,-1-1,1 1,-1-1,1 1,-1-1,1 1,-1 0,0-1,1 1,-1 0,0-1,0 1,0 0,1-1,-1 1,0 0,0 0,0-1,0 1,0 0,0-1,0 1,-1 0,1 0,0 0,-15 48,-208 424,210-448,9-25</inkml:trace>
  <inkml:trace contextRef="#ctx0" brushRef="#br0" timeOffset="3761.118">1131 37,'1'-1,"0"0,0 0,0 0,0 0,0 1,0-1,0 0,0 0,1 1,-1-1,0 1,1-1,-1 1,0-1,1 1,-1 0,0 0,1-1,-1 1,1 0,-1 0,1 1,-1-1,0 0,1 0,-1 1,0-1,1 1,-1-1,0 1,1-1,-1 1,0 0,0 0,0-1,0 1,0 0,0 0,0 0,0 0,1 1,35 54,-31-45,188 316,-138-237,-46-69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10.93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92 85,'0'-5,"0"-1</inkml:trace>
  <inkml:trace contextRef="#ctx0" brushRef="#br0" timeOffset="1553.702">63 1,'-6'15,"-45"132,49-140,1 0,-1 1,2-1,-1 0,1 0,0 1,1-1,-1 0,2 0,-1 0,1 0,0 0,0 0,1 0,0 0,0-1,0 1,1-1,3 3,-4-5,0 0,0-1,1 0,-1 0,1 0,0 0,0-1,0 1,0-1,0 0,1 0,-1-1,0 1,1-1,0 0,-1 0,1-1,-1 1,1-1,0 0,-1 0,1-1,0 1,-1-1,1 0,0 0,-1-1,0 1,1-1,-1 0,0 0,1-1,8-4,-1 0,0-1,0-1,-1 0,0 0,-1-1,0-1,-1 0,0 0,0-1,58-117,-67 129,0 1,1-1,-1 0,0 1,1-1,-1 0,0 0,1 0,-1 1,0-1,1 0,-1 0,0 0,1 0,-1 1,0-1,1 0,-1 0,1 0,-1 0,0 0,1 0,-1 0,0 0,1 0,-1 0,1 0,-1-1,0 1,1 0,-1 0,0 0,1 0,-1-1,0 1,1 0,-1 0,0-1,1 1,-1 0,0 0,0-1,1 1,-1 0,0-1,0 1,0 0,0-1,1 1,-1 0,0-1,0 1,0-1,0 1,0 0,0-1,0 1,2 37,-2-32,-2 701,1-689,0 1,0 0,-2-1,0 1,-2-1,1 0,-8 15,10-26,-1 1,0-1,0 0,0 0,-1 0,0-1,0 1,-1-1,1 0,-1 0,0-1,-1 1,1-1,-1 0,1-1,-1 1,0-1,-1 0,1-1,-1 1,-3 0,7-3,0 1,-1-1,1 0,0 0,-1 0,1 0,0-1,-1 1,1-1,0 0,0 0,0 0,-1 0,1 0,0-1,1 0,-1 1,0-1,0 0,1-1,-1 1,1 0,0-1,-1 1,1-1,1 0,-1 1,0-1,1 0,-1 0,1 0,-1-2,-17-109,24 71,2 2,2-1,2 1,2 0,17-35,-17 40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05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102 180,'5'-62,"-5"63,0-1,0 0,0 1,0-1,0 0,0 0,-1 1,1-1,0 0,0 1,0-1,-1 0,1 0,0 0,0 1,0-1,-1 0,1 0,0 0,-1 1,1-1,0 0,0 0,-1 0,1 0,0 0,-1 0,1 0,0 0,-1 0,1 0,0 0,-1 0,1 0,0 0,-1 0,1 0,0 0,-1 0,1 0,0 0,0 0,-1-1,1 1,0 0,-1 0,1 0,0-1,0 1,-1 0,1 0,0-1,0 1,0 0,0 0,-1-1,1 1,0 0,0-1,0 1,0 0,-11 28,-16 151,0 175,24-326,3-20,0 0,-1 1,0-1,-1 0,0 0,0 0,0 0,-1 0,0 0,-1-1,-1 2,12-54,10-42,4 0,3 2,4 0,4 2,3 2,4 1,22-30,-60 108,2-3,0 0,0 0,0 1,1-1,-1 1,1 0,0 0,1 0,-1 0,1 1,-1 0,1 0,5-3,-9 6,0 0,1 0,-1 0,0 0,0 0,0 0,0 0,0 1,0-1,1 0,-1 1,0-1,0 0,0 1,0-1,0 1,0 0,0-1,0 1,-1 0,1 0,0-1,0 1,-1 0,1 0,0 0,-1 0,1 0,-1 0,1 0,-1 0,1 0,-1 0,0 1,1-1,-1 0,0 0,0 0,0 0,0 1,4 52,-4-49,24 225,-22 30,-3-259,1 0,0 0,0 0,-1 1,1-1,0 0,0 0,0 0,0 0,1 0,-1 0,0 0,0 0,1 0,-1 0,0 0,1 0,-1 0,1 0,-1 0,1 0,0 0,-1 0,1-1,0 1,0 0,0 0,-1-1,1 1,0 0,0-1,0 1,0-1,0 0,0 1,0-1,0 0,0 1,0-1,0 0,1 0,-1 0,0 0,0 0,0 0,0 0,0 0,0-1,0 1,0 0,0-1,0 1,0 0,0-1,0 1,0-1,0 0,0 1,0-1,-1 0,1 0,0 1,0-1,-1 0,20-20,-1-1,-2-1,0-1,-2 0,0-1,-2 0,6-16,31-54,-27 53,-14 24,0 1,1 1,0 0,1 0,1 1,1 0,0 1,-13 14,0 1,0 0,0-1,0 1,-1-1,1 1,0-1,0 1,0-1,0 1,0-1,0 1,0 0,1-1,-1 1,0-1,0 1,0-1,0 1,1-1,-1 1,0-1,1 1,-1-1,0 0,1 1,-1-1,0 1,1-1,-1 0,1 1,-1-1,1 0,-1 1,1-1,-1 0,1 0,-1 0,1 1,-1-1,1 0,-1 0,1 0,-1 0,1 0,-1 0,1 0,0 0,-1 0,1 0,-1 0,1-1,-1 1,1 0,-1 0,1 0,-1-1,1 1,-1 0,1-1,-1 1,0 0,1-1,-1 1,1-1,-1 1,0 0,1-1,-1 1,-7 49,5-43,-6 58,2 1,3 1,4 44,0-37,26 68,-17-117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3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2 311,'0'-2,"-1"-1,1 0,0 1,0-1,0 0,0 1,0-1,0 0,1 1,-1-1,1 0,0 1,0-1,0 1,0-1,0 1,1 0,-1 0,1-1,-1 1,1 0,0 0,0 0,0 1,0-1,0 0,0 1,0-1,1 1,-1 0,2-1,8-5,0 1,1 0,-1 1,1 0,0 1,0 1,1 0,-1 1,1 0,-1 1,1 0,0 1,4 2,-15-3,-1 1,0 1,1-1,-1 0,0 1,1-1,-1 1,0 0,0-1,1 1,-1 0,0 0,0 1,0-1,0 0,0 1,-1-1,1 1,0 0,-1-1,1 1,-1 0,1 0,-1 0,0 0,0 0,0 0,0 1,0-1,-1 0,1 0,-1 1,1-1,-1 0,0 1,0 1,0 2,-1 1,0-1,0 1,0-1,-1 0,0 1,0-1,-1 0,0 0,0 0,0-1,-3 5,-165 192,166-196,0-1,-1 1,2 1,-1-1,1 0,0 1,1 0,-1 0,1 0,1 1,-1-1,1 1,1-1,-1 1,1 0,0-1,1 1,0 0,0 0,1-1,1 8,2-11,0 0,1 0,-1-1,1 0,0 1,0-1,0-1,0 1,0-1,1 0,-1 0,1 0,-1-1,1 0,0 0,-1-1,1 1,0-1,0 0,-1-1,1 1,0-1,0-1,2 0,112-43,-98 37</inkml:trace>
  <inkml:trace contextRef="#ctx0" brushRef="#br0" timeOffset="355.473">680 311,'-23'14,"1"1,1 1,0 1,2 0,0 2,1 0,0 1,2 1,0 1,2 0,0 0,2 2,-5 13,15-33,1 0,0 0,1 0,-1 0,1 0,-1 0,1 0,0 0,1 1,-1-1,1 0,0 0,0 0,0 0,1 0,-1 0,1 0,0-1,0 1,0-1,0 1,1-1,-1 0,1 0,0 0,0 0,0 0,1-1,-1 1,1-1,-1 0,1 0,0 0,-1 0,1-1,0 0,0 0,0 0,0 0,1 0,-1-1,0 0,0 0,0 0,0 0,0-1,3 0,13-4,0-1,0-1,0-1,-1-1,-1 0,0-2,0 0,-1-1,0 0,-1-2,0 0,-2 0,6-7,-1 0,-1 0,-1-1,0 0,-2-2,-1 0,0 0,-2-2,-1 1,7-25,-16 44,0 1,0-1,0 1,-1-1,0 0,0 0,-1 0,1 0,-1 0,-1 0,1 0,-1 1,0-1,0 0,0 0,-1 1,0-1,0 0,-1 1,0 0,1 0,-2 0,1 0,-1 0,1 0,-1 1,0 0,-1 0,1 0,-1 0,0 1,0 0,0 0,0 0,0 0,-1 1,1 0,-1 0,0 0,0 1,1 0,-1 0,0 1,-5-1,2 4,-1 0,2 0,-1 1,0 0,1 1,-1 0,1 0,1 1,-1 0,1 0,-4 4,-19 18</inkml:trace>
  <inkml:trace contextRef="#ctx0" brushRef="#br0" timeOffset="716.941">1046 311,'-17'11,"0"0,1 1,0 1,1 1,0 0,1 1,1 0,1 1,0 1,0-1,2 2,0 0,-3 11,12-26,0 0,1 1,-1-1,1 1,0-1,0 1,0-1,0 1,1-1,-1 1,1-1,0 0,0 1,0-1,1 0,-1 0,1 0,-1 0,1 0,0 0,0 0,1-1,-1 1,0-1,1 1,0-1,-1 0,1 0,0 0,0 0,0-1,0 1,1-1,-1 0,0 0,1 0,-1 0,0-1,1 1,-1-1,1 0,-1 0,1 0,-1 0,1-1,-1 1,0-1,1 0,1-1,12 0,0-1,-1-1,1-1,-1 0,0-1,0-1,-1 0,0-1,0-1,-1 0,0-1,-1-1,0 0,-1-1,0 0,0-1,6-10,-9 12,0 0,-1-1,-1 0,0-1,-1 1,0-2,-1 1,0 0,-1-1,-1 0,0 0,0 0,-2 0,0 0,0-1,-2 1,0 0,0 0,-1 0,-1 0,-2-6,4 16,-1-1,0 1,0 0,0-1,-1 1,1 0,-1 1,0-1,0 0,-1 1,1-1,-1 1,0 0,1 1,-1-1,0 0,-1 1,1 0,0 0,-1 0,1 1,-1 0,1-1,-1 2,0-1,0 0,1 1,-1 0,0 0,0 0,1 1,-1 0,0 0,1 0,-1 0,0 1,1-1,0 1,-1 0,1 1,0-1,0 1,0 0,1 0,-4 3,-12 9</inkml:trace>
  <inkml:trace contextRef="#ctx0" brushRef="#br0" timeOffset="1137.125">1526 1,'0'396,"-30"-152,49-283,-14 16</inkml:trace>
  <inkml:trace contextRef="#ctx0" brushRef="#br0" timeOffset="1439.931">1809 85,'-111'95,"4"5,3 7,101-104,2-2,0 0,-1-1,1 1,0 0,0-1,0 1,-1 0,1 0,0 0,0 0,0 0,1 0,-1 0,0 0,0 1,1-1,-1 0,0 0,1 1,-1-1,1 0,0 1,-1-1,1 0,0 1,0-1,0 1,0-1,0 0,0 1,0-1,1 1,-1-1,0 0,1 1,-1-1,1 0,0 0,-1 1,1-1,0 0,0 0,-1 0,1 0,0 0,0 0,1 1,130 24,-124-23,0-1,1 1,-2 1,1-1,0 1,-1 1,1-1,-1 1,-1 0,1 1,-1 0,0 0,0 0,0 1,-1 0,1 2,7 8</inkml:trace>
  <inkml:trace contextRef="#ctx0" brushRef="#br0" timeOffset="1986.212">2120 396,'-2'-5,"0"0,0 1,0 0,-1-1,1 1,-1 0,0 0,0 0,0 1,-1-1,0 1,1 0,-1 0,0 0,0 0,0 1,-1 0,1 0,-1 0,1 0,-1 0,0 1,1 0,-1 0,0 1,0-1,0 1,0 0,0 0,0 0,1 1,-1 0,-5 1,2 2,-1 0,0 0,1 1,0 0,0 0,1 1,0 0,0 1,0-1,0 1,1 1,1-1,-1 1,1 0,0 0,1 1,0-1,0 1,1 0,0 0,1 0,-1 0,2 1,-1 4,2-7,1-1,-1 0,1 0,1 0,-1 0,1 0,0 0,0-1,1 1,0 0,0-1,0 0,0 0,1 0,0 0,0 0,0-1,1 0,-1 0,1 0,0 0,0-1,1 0,-1 0,1 0,-1-1,1 1,0-2,0 1,0 0,0-1,0 0,0-1,0 1,1-1,-1-1,0 1,0-1,0 0,5-1,153-65,-162 67,1-1,-1 0,0 1,0 0,1-1,-1 1,0 0,0 0,1 0,-1 1,0-1,0 0,0 1,1 0,-1-1,0 1,0 0,0 0,0 0,0 0,0 1,0-1,-1 0,1 1,0-1,-1 1,1 0,-1 0,0-1,1 1,-1 0,0 0,0 0,0 0,0 0,-1 1,1-1,0 1,8 90,-9-87,0 44,2-9,-3-1,-1 0,-2 0,-1 0,-11 38,3-36,11-26,-2-1,0 1,0-1,-2 0,0 0,-1-1,0 0,-1 0,0 0,-2-1,1-1,-1 1,-1-2,0 1,-3 0,13-11,0 0,-1 0,1 0,0 0,0 0,-1 0,1-1,0 1,-1-1,1 1,-1-1,1 1,-1-1,1 0,-1 0,1 0,-1 1,1-2,-1 1,1 0,-1 0,1 0,-1-1,1 1,-1-1,1 1,-1-1,1 1,0-1,-1 0,1 0,0 0,0 0,0 0,-1 0,1 0,0 0,0 0,0 0,1-1,-1 1,0 0,0-1,1 1,-1 0,1-2,-15-69,17 49,2 0,0 0,1 1,1-1,1 1,1 1,1-1,1 2,1-1,0 1,15-17,-17 23,0 0,1 1,1 0,0 1,1 1,0-1,1 2,0 0,1 0,0 1,0 1,1 1,0 0,0 0,1 2,-1 0,1 1,1 0,0 1,7 0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1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36,'226'-11,"-72"-13,-142 24</inkml:trace>
  <inkml:trace contextRef="#ctx0" brushRef="#br0" timeOffset="303.381">30 234,'19'-5,"11"-1,6 0,-4-4,-3 0,0 2,-2 2,0 2,1 2,-1 1,1 1,-5 5,-6 1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1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1,'0'5,"-5"1,-1 5,0 5,-4 5,0 3,-3 3,1 6,-3 3,-3-1,1-1,-1-2,-3-1,3-1,-1-1,-1-1,2 0,4-4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31 191,'-4'7,"0"0,0 0,1 1,0 0,0-1,1 1,0 0,0 1,1-1,0 0,0 0,1 0,0 1,1 5,-1 0,18 160,-12-139,-5-25,0 1,0-1,1 0,1 0,0 0,0-1,1 1,0-1,1 1,0-1,0 0,1-1,5 6,-9-13,0 0,1-1,-1 0,0 1,1-1,-1 0,0 0,1 0,-1 0,0-1,1 1,-1-1,0 1,1-1,-1 0,0 0,0 0,0 0,0 0,0 0,0-1,0 1,0-1,0 1,-1-1,1 0,-1 0,1 1,-1-1,0 0,0 0,1-1,-1 1,-1 0,1-1,24-36,-3-1,-1-2,-2 0,12-42,-21 57,12-30,-3 0,-2-1,-3-1,-2 0,-1-18,-34 234,18-64,3 1,4-1,5 1,15 72,-8-57,-5 0,-4 1,-6 22,2-121,-1-1,0 1,-1-1,0 0,-1 1,0-1,0 0,-1 0,0 0,-1 0,0 0,-1-1,0 0,-1 0,1 0,-5 3,7-10,0-1,0 0,0 0,0 0,-1-1,1 1,0-1,-1 0,1 0,0 0,-1 0,1 0,0-1,0 0,-1 1,1-1,0 0,0-1,0 1,0-1,0 1,0-1,1 0,-1 0,0 0,1 0,0 0,-1-1,1 1,0-1,0 0,0 1,1-1,-1 0,1 0,-1 0,1 0,0 0,0-1,0 1,1 0,-1 0,1-1,0 0,-7-30,2 0,2 0,0 0,3 0,1-1,4-23,-3 31,2-1,1 2,1-1,2 0,7-17,-8 26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1,'-5'34,"-1"15,-1 5,2-2,7-11,2-6,1-10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30,'19'-5,"12"-1,4 0,2 1,-1 1,-2 2,-1 1,-2 0,-2 1,0 0,-6 1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28,'34'-4,"15"-3,5 1,-2 2,-6 0,-10 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2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1 449,'106'-303,"-66"233,-40 69,0 1,1 0,-1-1,0 1,1-1,-1 1,0 0,1-1,-1 1,0 0,1-1,-1 1,1 0,-1-1,1 1,-1 0,1 0,-1 0,1 0,-1-1,1 1,-1 0,1 0,-1 0,1 0,0 0,-1 0,1 0,-1 0,1 1,-1-1,1 0,-1 0,1 0,-1 0,1 1,-1-1,1 0,-1 1,0-1,1 0,-1 1,1-1,-1 0,0 1,1-1,-1 1,0-1,0 1,1-1,-1 1,0-1,0 1,0-1,1 1,-1-1,0 1,0-1,0 1,0-1,0 1,0-1,0 1,4 38,-4-38,0 5,-1 2,0 0,0 0,1 1,0-1,1 0,0 1,0-1,0 0,1 0,0 0,1 0,0 0,0-1,1 1,0-1,0 0,0 0,1 0,0 0,1-1,-1 0,1 0,1-1,-1 1,1-1,5 3,-7-7,1 1,0-1,-1-1,1 1,0-1,0 1,0-2,-1 1,1-1,0 0,0 0,-1 0,1-1,-1 0,1 0,-1 0,0-1,0 0,0 0,0 0,0 0,-1-1,0 0,1 0,-1 0,-1-1,1 1,2-6,19-36,-2-1,-2-1,-2-1,-1-6,-10 30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6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11 135,'-1'0,"0"-1,0 0,0 0,1 1,-1-1,0 0,1 0,-1 0,1 0,-1 0,1 0,-1 0,1 0,0 0,-1 0,1 0,0 0,0 0,0 0,0 0,0 0,0-1,0 1,0 0,0 0,1 0,-1 0,0 0,1 0,-1 0,1 0,-1 0,1 0,-1 0,1 1,0-1,-1 0,1 0,0 0,0 1,0-1,-1 0,1 1,0-1,0 1,0-1,0 1,0-1,1 1,12-10,1 0,0 2,1 0,0 0,1 2,-1 0,1 0,0 2,0 0,3 1,17-6,-34 7,0 1,1 0,-1 0,0 0,0 0,0 0,1 0,-1 1,0 0,1-1,-1 1,0 0,1 1,-1-1,0 1,1-1,-1 1,0 0,0 0,0 1,0-1,0 1,0-1,0 1,0 0,0 0,-1 0,1 0,-1 1,0-1,1 1,-1-1,0 1,-1 0,1 0,0 0,-1 0,0 0,1 0,-1 0,-1 1,1-1,0 0,-1 0,1 1,-1 0,-1 4,0 0,-1 0,0-1,0 1,0-1,-1 1,0-1,-1 0,1 0,-1 0,-1-1,-3 6,-29 60,37-67,0-1,1 0,-1 0,1 0,0 0,0 0,1 0,-1 0,1 0,0 0,0 0,0-1,0 1,1-1,-1 0,1 0,0 0,0 0,0 0,1 0,-1-1,1 1,-1-1,1 0,0 0,-1-1,1 1,0-1,0 0,0 0,1 0,-1 0,2-1,28 15,-30-14,1 0,-1 1,0-1,1 1,-1 0,0 0,0 1,0-1,-1 1,1 0,0 0,-1 0,0 0,0 1,0-1,0 1,0 0,-1 0,0 0,0 0,0 0,0 0,-1 1,1-1,-1 0,0 1,0-1,-1 1,0 0,1-1,-1 1,-1 0,1-1,-1 1,0-1,0 1,-1 3,-8 3,-1 0,0 0,0-1,-1-1,-1 0,1 0,-1-1,-1-1,0 0,1-1,-2-1,1 0,-1-1,0 0,0-1,-13 1,-12 5,31-7,4 1,0-1,0-1,0 1,0-1,-1 0,1 0,-1 0,1-1,0 0,-1 0,1 0,-1-1,1 0,0 0,-1 0,1-1,0 0,0 1,-4-4,2-7,7 1</inkml:trace>
  <inkml:trace contextRef="#ctx0" brushRef="#br0" timeOffset="949.082">659 644,'2'-15,"1"-1,0 1,1-1,0 1,2 1,0-1,0 1,1 0,1 0,0 1,1 0,1 0,0 1,0 0,1 1,1 0,0 1,0 0,12-6,-22 15,0 0,0 1,0-1,0 1,0 0,0-1,0 1,0 0,0 0,0 0,0 0,0 1,0-1,0 0,0 1,0 0,-1-1,1 1,0 0,0 0,0 0,-1 0,1 0,0 0,-1 1,1-1,-1 1,0-1,1 1,-1-1,0 1,0 0,0-1,0 1,0 0,0 0,-1 0,1 0,-1 0,1 0,-1-1,0 1,1 2,-1-1,0-1,1 0,-1 1,1-1,0 0,-1 0,1 0,0 1,1-1,-1 0,0 0,0 0,1-1,-1 1,1 0,0 0,-1-1,1 1,0-1,0 0,0 1,0-1,0 0,0 0,1 0,-1 0,0-1,0 1,1-1,-1 1,0-1,1 0,-1 0,0 0,1 0,-1 0,1 0,1-1,53-31,-53 28,0 1,1-1,0 1,-1 0,1 0,1 0,-1 1,0 0,0 0,1 0,-1 1,1 0,0 0,-1 0,1 1,5-1,-8 4,1 1,-1-1,0 1,0-1,0 1,-1 0,1 0,-1 0,0 0,0 0,0 1,-1-1,1 0,-1 1,0-1,-1 1,1 0,-1-1,0 1,0 0,0-1,0 1,-1 0,0-1,0 1,0-1,-1 1,0 0,-6 22,6-21,-1 0,1 0,0 1,0-1,1 1,0-1,0 1,1-1,0 1,0 0,0-1,1 1,0-1,0 1,1-1,-1 1,3 3,7 7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0,'0'14,"-5"10,-1 6,-5 2,0 0,-4 0,2 0,-3-2,-2-1,0 0,0-5,2-2,0 0,2-4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9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31 134,'-25'167,"23"-157,0 1,1 0,0 0,1 0,1 0,-1 0,2 0,0-1,0 1,0 0,2-1,-1 1,1-1,1 0,0-1,0 1,1-1,0 0,1 0,0-1,0 1,1-2,3 4,-9-10,0-1,0 1,0 0,0 0,0-1,1 0,-1 1,0-1,0 0,1 0,-1 0,0 0,0 0,1-1,-1 1,0-1,0 1,0-1,0 0,0 0,0 0,0 0,0 0,0 0,0-1,0 1,0-1,-1 1,1-1,-1 0,1 1,-1-1,0 0,1-1,36-71,-36 69,125-391,-113 352,-8 84,-7 54,-2 20,6 1,7 29,1-56,-4 0,-5 0,-3 1,-11 77,6-117,1-4,-2 1,-2-1,-2-1,-9 23,20-65,0-1,-1 1,1-1,0 1,0-1,0 0,-1 1,1-1,-1 0,1 1,-1-1,0 0,1 1,-1-1,0 0,0 0,0 0,0 0,0 0,0 0,0 0,0 0,0 0,-1-1,1 1,0 0,-1-1,1 1,0-1,-1 1,1-1,0 0,-1 0,1 1,-1-1,1 0,-1 0,1 0,0-1,-1 1,1 0,-1 0,1-1,0 1,-1-1,1 1,0-1,0 0,-1 1,1-1,0 0,0 0,0 0,0 0,0 0,0 0,0 0,0 0,0-1,-8-18,2 0,0-1,1 1,1-1,1-1,1 1,0-1,2 1,1-1,0 1,2-1,0 0,2 1,2-9,0-3,1 0,1 1,2 0,1 1,1 0,2 1,1 0,1 1,2 1,2-1,-8 11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84,'72'-64,"-68"61,0 1,0 0,0 0,1 0,-1 0,1 1,-1-1,1 1,-1 0,1 1,0-1,0 1,-1 0,1 0,0 0,-1 1,1 0,0 0,-1 0,1 0,2 2,-6 0,-1 0,0 0,0 0,0 0,0 1,0-1,0 0,-1 0,0 0,0 0,0 0,0 0,0 0,0 0,-1-1,1 1,-1 0,0-1,0 1,0-1,0 0,-2 3,0-1,-34 43,-27 51,64-95,0-1,0 0,0 0,0 1,1-1,0 0,-1 0,1 1,0-1,0 1,0-1,0 0,0 1,1-1,-1 0,1 1,0-1,-1 0,1 0,0 1,0-1,0 0,1 0,-1 0,0 0,1-1,0 1,-1 0,1-1,0 1,0-1,0 1,0-1,0 0,0 0,0 0,0 0,0 0,1 0,1 0,4 1,-1 0,1-1,0 0,0 0,0-1,1 0,-1-1,0 1,0-2,-1 1,7-3,10-3,-4 1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1 459,'10'0,"7"0,6 0,4 0,3 0,0 0,0-5,0-2,-1 1,0 1,0 2,-1 0,-4 2</inkml:trace>
  <inkml:trace contextRef="#ctx0" brushRef="#br0" timeOffset="248.497">1 713,'29'0,"19"0,6 0,-1-5,-6-2,-4-4,-7 0,-3 1,-3-2,-1 1,-2 3,0-3,0 1,-4 2</inkml:trace>
  <inkml:trace contextRef="#ctx0" brushRef="#br0" timeOffset="600.434">1073 176,'-31'21,"1"1,2 2,0 1,1 1,2 1,0 1,2 1,2 2,0 0,-8 19,24-37,0-1,0 1,1 0,1 0,0 0,1 0,1 1,0-1,0 1,2-1,-1 1,2 1,-1-10,0 1,0-1,0 0,1 0,0 0,0 0,0 0,1 0,-1 0,1-1,0 1,1-1,-1 0,1 0,0 0,0 0,0-1,0 0,0 0,1 0,0 0,-1 0,1-1,0 0,0 0,1-1,-1 1,0-1,0 0,6 0,16-2,1 0,-1-2,1-1,-1-2,0 0,-1-2,0-1,0 0,-1-2,0-2,-1 0,0-1,-1-1,-1-2,1 0,0 0,0-1,-2 0,0-2,-1 0,-1-2,0 0,-2-1,-1 0,-1-2,-1 0,-1 0,-1-1,-1-1,-2 0,-1 0,1-7,-7 27,0-1,-1 1,0-1,-1 0,1 1,-1-1,-1 0,0 1,0-1,0 1,-1-1,0 1,0 0,-1 0,0-1,0 2,-1-1,1 0,-2 1,1 0,-1 0,0 0,0 0,0 1,-1 0,0 0,0 0,0 1,-1 0,1 0,-1 1,0-1,0 1,0 1,-1 0,0 0,-11-2,0 2,0 0,0 2,-1 0,1 1,0 0,0 2,0 1,0 0,0 1,1 1,-10 5,-15 8</inkml:trace>
  <inkml:trace contextRef="#ctx0" brushRef="#br0" timeOffset="936.823">622 515,'8'-6,"1"0,0 0,0 1,1 0,0 1,0 0,0 1,0-1,0 2,1 0,-1 0,1 1,-1 0,1 1,-1 0,1 0,0 1,-1 1,1 0,-1 0,5 3,59 3,480-6,-201-30,-207-3,-129 23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 0,3 0,1 0,-1 0,-1 0,0 0,-6-5,-3-2,0 1,1 1,2 2,1 0,-4 2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0,'33'5,"17"1,4-5,-2-2,-6-2,-5 1,-5-1,-4 2,-7 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1,'273'0,"-413"17,45-5,300-24,-183 6,-2 1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1,'-2'1,"0"0,0 1,0-1,0 1,1 0,-1-1,1 1,-1 0,1 0,0 0,-1 0,1 0,0 0,0 0,1 1,-1-1,0 0,1 1,-1-1,1 0,0 1,0-1,0 0,0 1,0 0,0 0,-4 63,4-1,2 1,3 0,3-1,3 0,16 54,4-40,-30-77,0-1,0 1,0-1,0 0,0 0,0 1,0-1,1 0,-1 0,0 0,1 0,-1 0,0-1,1 1,-1 0,1-1,0 1,-1-1,1 1,-1-1,1 0,0 1,-1-1,1 0,0 0,-1 0,1-1,-1 1,1 0,0-1,-1 1,1-1,-1 1,1-1,-1 0,1 1,-1-1,0 0,1 0,-1 0,0 0,0 0,1-1,-1 1,0 0,0 0,0-1,-1 1,1-1,11-14,-2 0,0-1,-1 0,0-1,-2 0,0 0,-1-1,0-4,7-15,121-349,-115 333,-12 82,-10 729,14-605,-5-104,-2 0,-3 0,-1 1,-3-1,-2 0,-7 31,8-62,3-6,-1-1,0 0,0 0,-1 0,0-1,-1 1,0-1,-1 0,1 0,-2 0,1 0,-1-1,-1 0,0 0,0-1,0 0,-2 1,7-7,0 0,0 0,-1 0,1 0,0-1,-1 1,1-1,-1 1,1-1,0 0,-1 0,1 0,-1 0,1-1,-1 1,1-1,0 1,-1-1,1 0,0 0,0 0,-1 0,1 0,0 0,0-1,0 1,0-1,0 1,1-1,-1 0,0 0,1 0,0 0,-1 0,1 0,0 0,0 0,-1-2,-27-90,25 50,3 1,1-1,2 0,3 1,1 0,2 0,1 0,3 1,14-34,-13 46,0 5</inkml:trace>
  <inkml:trace contextRef="#ctx0" brushRef="#br0" timeOffset="539.518">566 508,'13'-7,"-1"1,1 0,0 1,0 1,1 0,0 0,-1 1,1 1,0 0,6 1,-18 1,0 0,0 0,0 0,0 1,0-1,0 1,0-1,0 1,0 0,-1-1,1 1,0 0,0 0,-1 0,1 1,0-1,-1 0,1 1,-1-1,0 1,1-1,-1 1,0-1,0 1,0 0,0 0,0 0,-1-1,1 1,0 0,-1 0,1 0,-1 0,0 0,0 0,0 0,0 0,0 0,0 0,0 0,-1 0,1 0,-1 0,0 2,-37 81,37-84,0-1,-1 1,1 0,0 0,0 0,0 0,0 0,0 1,0-1,0 0,0 0,1 1,-1-1,0 0,1 1,-1-1,1 1,-1-1,1 1,0-1,0 1,0-1,0 1,0-1,0 1,0-1,0 1,0-1,1 1,-1-1,0 1,1-1,0 0,-1 1,1-1,0 0,0 1,-1-1,1 0,0 0,0 0,1 0,-1 1,0-2,0 1,0 0,1 0,-1 0,0-1,1 1,-1 0,0-1,1 1,-1-1,1 0,6 2,100 31,-106-32,1 0,-1 0,0 0,0 0,1 1,-1-1,0 1,0-1,0 1,0 0,-1 0,1 0,0 0,-1 0,0 0,1 0,-1 0,0 1,0-1,0 1,0-1,-1 0,1 1,0 0,-1-1,0 1,0-1,0 1,0-1,0 1,0-1,-1 1,1 0,-1-1,0 0,0 1,0-1,0 1,0-1,0 1,-7 6,0 1,0-1,-1-1,0 0,-1 0,1-1,-1 0,-1 0,1-1,-1-1,0 0,-1 0,1-1,-1 0,0-1,0-1,0 0,-8 0,-9 5,26-6,-1 0,1 0,-1 0,0 0,1 0,-1-1,0 0,0 0,1 0,-1 0,0-1,0 1,1-1,-1 0,1 0,-1 0,1-1,-1 1,-8-10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2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87,'-6'2,"0"0,0 0,0 0,1 1,-1 0,1 0,0 0,0 1,0 0,0-1,1 2,0-1,0 1,0-1,0 1,0 0,1 0,0 1,0-1,0 2,-9 18,0 1,2 0,1 1,1 0,1 0,1 1,0 16,4-32,2-1,-1 0,2 1,0-1,0 0,1 1,0-1,0 0,2 0,-1-1,4 7,-5-13,-1 0,1-1,0 1,1-1,-1 0,0 1,1-1,0 0,0 0,0-1,0 1,0-1,0 1,1-1,-1 0,1 0,-1-1,1 1,0-1,0 1,0-1,0-1,0 1,0 0,0-1,0 0,0 0,0 0,0 0,0-1,0 0,0 0,3-1,11-6,-1 0,0-2,0 0,-1-1,-1 0,0-2,0 0,-1 0,-1-1,0-1,0-2,-13 17,14-17,-1-1,-1 0,0-1,-1 0,-2 0,0-2,0 1,-2-1,-1 0,-1 0,2-17,-5 31,-1 0,-1 0,1-1,-2 1,1 0,0 0,-1 0,-1-1,1 1,-1 0,0 1,-1-1,0 0,0 1,0-1,-1 1,0 0,0 0,0 0,-1 1,0 0,0-1,0 2,-1-1,1 1,-1-1,0 2,-1-1,1 1,-1 0,1 0,-1 0,0 1,0 1,0-1,0 1,0 0,0 0,-1 1,1 0,0 0,0 1,-6 1,-2 2,1 2,0 0,0 0,0 1,1 1,-1 0,2 1,0 1,0 0,0 0,-9 12,-2 3</inkml:trace>
  <inkml:trace contextRef="#ctx0" brushRef="#br0" timeOffset="638.892">592 398,'0'4,"-5"3,-1 4,-1 5,7-5,8-9,-3-5,-1 3,-7 1,-3 6,0 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2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0,'-9'3,"1"0,0 1,0-1,0 2,0-1,0 1,1 0,0 1,0 0,1 0,0 0,0 1,0 0,0 0,1 0,1 1,-1 0,1 0,-2 7,6-11,1-1,0 1,0-1,0 0,0 0,1 0,0 1,-1-1,1 0,0-1,0 1,1 0,-1-1,0 1,1-1,0 0,-1 1,1-1,0-1,0 1,0 0,0-1,1 1,-1-1,0 0,1 0,-1 0,0-1,2 1,13 6,-15-6,1 0,-1 0,0 0,1 0,-1 1,0-1,0 1,0 0,0 0,-1 0,1 0,0 0,-1 0,1 1,-1 0,0-1,0 1,0 0,0 0,0 0,-1 0,0 0,1 0,-1 1,0-1,0 0,-1 1,1-1,-1 1,0-1,0 1,0-1,0 1,0-1,-1 0,0 1,1-1,-1 1,0-1,-2 3,-9 11,-1 0,-1-1,0-1,-2 0,1-1,-2 0,0-1,0-1,-1-1,0-1,-1 0,-1-1,-4 0,5-1,1-2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5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147 170,'-8'2,"0"1,1 1,-1-1,1 1,0 0,0 1,0 0,1 0,0 0,0 1,0 0,1 0,-1 0,2 1,-1 0,1 0,0 0,0 0,1 1,0-1,0 1,1 0,0 0,0 0,1 0,-1 5,-3 11,1 1,2 0,0-1,1 1,2 0,0 0,2 0,2 7,-5-27,1 0,0 0,-1 0,2-1,-1 1,1 0,-1 0,1-1,0 1,1-1,-1 1,1-1,0 0,0 0,0 0,1-1,-1 1,1-1,0 0,0 0,0 0,0 0,1-1,-1 1,1-1,-1 0,1-1,0 1,0-1,0 0,0 0,0-1,0 1,0-1,0 0,0 0,0-1,2 0,9-6,0-2,0 1,-1-2,0 0,-1-1,0 0,0-1,-1-1,-1 0,0-1,2-4,0 1,-1-1,-1-1,0 0,-1 0,-1-1,-1 0,-1-1,-1 0,1-5,-7 21,1-1,-1 1,0-1,0 1,-1-1,1 0,-1 1,0-1,-1 1,0-1,1 1,-2-1,1 1,-1-1,0 1,0 0,0 0,-1 0,1 0,-1 0,-1 1,1-1,-1 1,1 0,-1 0,0 0,-1 0,1 1,-1-1,1 1,-1 1,0-1,0 1,0-1,-1 1,1 1,0-1,-1 1,0 0,-97-4,73 5</inkml:trace>
  <inkml:trace contextRef="#ctx0" brushRef="#br0" timeOffset="603.73">514 113,'254'1,"-252"-1,1 0,0 1,-1-1,1 1,-1-1,1 1,-1 0,1 0,-1 0,0 0,1 0,-1 1,0-1,0 1,0-1,0 1,0 0,0 0,-1 0,1 0,-1 0,1 0,-1 0,0 0,1 1,-1-1,0 0,-1 1,1-1,0 1,-1-1,1 1,-1 0,0-1,0 1,0-1,0 1,0 0,-1-1,1 1,-1 0,-34 106,-44 101,28-72,47-130</inkml:trace>
  <inkml:trace contextRef="#ctx0" brushRef="#br0" timeOffset="802.776">429 451,'34'0,"20"-4,6-3,-2 1,-2 2,-5 0,-7 2,-6 1,-4 1,-4 0,-2 0,-5 0</inkml:trace>
  <inkml:trace contextRef="#ctx0" brushRef="#br0" timeOffset="3141.22">1107 85,'1'-4,"7"-11,-10 22,-3 1,1 0,0 1,0-1,1 1,0 0,1 0,-1 0,2 1,-1-1,2 0,-1 1,1-1,0 0,1 1,0-1,1 0,0 1,0-1,1 0,0-1,1 1,0 0,0-1,0 0,1 0,6 7,-9-13,1 0,0-1,0 1,-1 0,1-1,0 1,1-1,-1 0,0 0,0 0,0-1,0 1,1-1,-1 0,0 1,1-2,-1 1,0 0,0-1,1 1,-1-1,0 0,0 0,0 0,0 0,0-1,0 1,0-1,0 0,0 0,10-10</inkml:trace>
  <inkml:trace contextRef="#ctx0" brushRef="#br0" timeOffset="3453.44">1388 0,'-12'16,"0"0,0 1,2 1,0 0,1 0,1 0,1 1,1 1,0-1,1 1,-23 138,-6 50,6-27,23-162</inkml:trace>
  <inkml:trace contextRef="#ctx0" brushRef="#br0" timeOffset="4335.056">1501 762,'1'-14,"0"0,1 1,1-1,0 0,1 1,0 0,1 0,1 0,0 1,0-1,1 2,1-1,0 1,1 0,0 0,0 1,1 1,3-3,35-37,90-70,-137 118,-1 1,1-1,0 0,0 1,0-1,-1 1,1-1,0 1,0-1,0 1,0 0,0 0,0-1,0 1,0 0,0 0,0 0,0 0,0 0,0 0,0 0,0 0,0 1,0-1,0 0,0 0,0 1,0-1,-1 1,1-1,0 1,0-1,0 1,0 0,-1-1,1 1,0 0,-1-1,1 1,0 0,-1 0,1 0,-1 0,0 0,1-1,-1 1,1 0,-1 0,0 0,0 0,0 0,0 0,0 0,0 0,0 0,0 0,0 0,0 1,-7 61,-14 85,21-147,0 1,0-1,-1 0,1 0,0 1,0-1,0 0,0 0,1 1,-1-1,0 0,0 0,1 0,-1 1,1-1,-1 0,1 0,-1 0,1 0,0 0,0 0,-1 0,1 0,0 0,0 0,0 0,0-1,0 1,0 0,0-1,0 1,1-1,-1 1,0-1,0 1,0-1,1 0,-1 0,0 1,0-1,1 0,-1 0,0 0,0 0,1-1,-1 1,0 0,0 0,0-1,1 0,57-34,86-82,-143 115,0 1,-1 0,1 0,0 0,0 0,0 0,0 0,0 0,0 1,0-1,0 1,0-1,0 1,0 0,0 0,0 0,1 0,-1 0,0 0,0 1,0-1,0 1,0 0,0-1,0 1,0 0,0 0,-1 0,1 0,0 1,0-1,-1 0,1 1,-1-1,1 1,-1-1,0 1,1 0,-1 0,0 0,0-1,0 1,-1 0,1 0,0 0,-1 0,1 2,2 7,0 1,0 0,-1 0,-1-1,0 1,0 0,-1 0,-1 0,0 0,-1 0,0 0,0 0,-2 1,-3 23,10 37,3-54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45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0,'-5'15,"-6"8,-2 7,-2-3,-5-1,2 0,-1 0,-3 1,-1 1,-2-1,-2 1,4 1,1-6,4-1,5-4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8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29,'5'0,"6"0,7 0,4 0,4 0,1 0,3 0,-1 0,0-5,1-1,-2 0,1 1,0 1,-1 2,-5 1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29,'33'0,"17"-5,4-2,-3 1,-4 1,-6 2,-10 0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5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58,'-4'7,"0"0,0 1,1-1,0 1,0 0,1-1,0 1,0 0,1 0,0 1,1-1,-1 0,2 0,0 6,-2 2,-27 280,2-135,2-61,21-93,0-8</inkml:trace>
  <inkml:trace contextRef="#ctx0" brushRef="#br0" timeOffset="387.268">1 30,'10'0,"7"0,6 0,4 0,3 0,0 0,0-5,0-1,-1 0,0 1,0 1,0 2,-1 1,0 1,0 0,0 0,0 0,-4 0</inkml:trace>
  <inkml:trace contextRef="#ctx0" brushRef="#br0" timeOffset="2105.224">85 396,'10'0,"8"0,5-4,4-3,2 1,1 2,1 0,-1 2,-1 1,-5 5,-1 2,-6 1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5,'-17'0,"-1"-2,0 0,0 1,0 2,0 0,0 0,0 2,0 0,0 1,1 1,-1 1,1 0,1 1,-1 1,1 0,1 2,-1 0,-5 5,4 5,1 0,1 0,1 2,1-1,1 2,0 0,2 0,1 1,1 0,1 1,1 0,1 0,1 0,2 1,0-1,1 1,2-1,1 1,3 14,-3-26,0 1,1-1,1-1,0 1,1 0,0-1,1 0,0 0,1-1,1 0,0 0,0-1,2 0,-1 0,1-1,0 0,9 5,-12-11,1-1,-1-1,0 1,1-1,0 0,-1-1,1 0,0 0,0-1,0 0,0 0,-1-1,1 0,0 0,0-1,-1 0,1 0,-1-1,0 0,1 0,-2-1,1 0,0 0,-1-1,1 1,-1-1,-1-1,1 1,-1-1,0 0,0 0,0-1,-1 1,0-1,0 0,-1 0,0 0,0-1,-1 1,0-1,1-7,0 6,-1 0,0 0,0 0,-1-1,0 1,-1 0,0-1,0 1,-1-1,0 1,-1 0,0 0,0 0,-1 0,0 0,-1 0,0 1,0-1,-1 1,0 0,0 1,-1-1,-4-4,6 7,0-1,-1 1,1 0,-1 0,0 0,-1 0,1 1,-1 0,0 0,0 1,0-1,0 1,-1 1,1-1,-1 1,0 0,1 0,-1 1,0 0,0 1,0-1,0 1,0 0,0 1,0 0,0 0,0 0,1 1,-1 0,0 1,1-1,-1 1,1 0,-2 2,-46 68,44-48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262 111,'-26'14,"0"3,1 0,1 1,1 1,1 1,-16 20,29-31,1 1,1 1,-1-1,2 1,0 0,0 1,1 0,0 0,1 0,1 0,0 1,0-1,1 1,1 0,0-1,1 1,0 1,1-7,1 0,0-1,0 1,0-1,1 0,0 0,0 0,1 0,0 0,0-1,0 0,0 0,1 0,0 0,0 0,0-1,1 0,-1 0,1-1,0 0,0 0,0 0,1 0,-1-1,1 0,-1-1,1 1,0-1,-1-1,1 1,0-1,0 0,-1 0,1-1,0 0,0-1,-1 1,1-1,-1 0,0-1,1 1,-1-1,0-1,-1 1,1-1,0 0,-1 0,4-4,7-9,0-1,-2-1,0 0,0 0,-2-2,-1 0,0 0,-2-1,0 0,-1 0,-2-1,0 0,1-17,-4 26,-1 1,0-1,-1 1,-1-1,0 0,-1 1,0-1,-1 1,-3-11,4 19,-1 0,1-1,-1 1,0 0,0 0,-1 0,1 0,-1 0,0 1,-1-1,1 1,-1 0,0 0,0 0,0 0,0 1,-1 0,1 0,-1 0,0 0,0 1,0-1,0 2,-6-3,4 4,0 0,0 1,0 0,0 0,0 1,1-1,-1 1,0 1,1-1,-1 1,1 1,0-1,0 1,0 0,1 0,-1 1,1-1,0 1,0 0,1 1,0-1,-3 4,-12 17</inkml:trace>
  <inkml:trace contextRef="#ctx0" brushRef="#br0" timeOffset="762.437">771 111,'-24'29,"1"1,2 1,1 1,2 1,1 1,1 0,-9 33,-62 226,182-488,120-214,-222 429,0 1,1 0,1 0,1 1,1-1,1 1,1 0,1 0,0-1,2 1,1 0,0-1,3 6,0-13,1-1,0 0,1-1,1 0,0 0,0-1,1 0,0 0,1-1,0 0,1-1,0-1,0 0,1 0,0-1,4 1,-12-6,0 0,0 0,0 0,0 0,1-1,-1 0,0 0,1 0,-1-1,0 0,1 0,-1 0,1 0,-1-1,0 0,1 0,-1-1,0 0,0 1,0-2,0 1,0-1,0 1,-1-1,1 0,-1-1,0 1,0-1,0 0,-1 0,1 0,1-4,8-9,0-1,-2 0,0 0,-2-2,0 1,-1-1,5-16,30-188,-41 197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3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1,'-10'19,"-8"11,-5 6,-4 1,-2-1,-2-2,1-1,1-3,-1-5,1-3,0 0,6-3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12.5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0 200,'365'-1,"-101"-26,66 27,13 29,484-30,-487-27,533 27,389 1,-942-27,35-2,163 0,-311 41,-92 0,0-5,1-4,4-6,29 1,820 2,-673 28,-219-26,0-4,-1-3,26-7,3 2,1 5,83 7,-47 0,269-1,-121 27,-42-46,-175 10,0 2,0 4,45 5,1-1,132-19,-79 4,-30-13,37 8,64-4,-230 19,-7 0,1 0,0 1,-1 0,1 0,0 1,0 0,0 0,0 0,0 1,0 0,0 1,0-1,0 1,0 1,0-1,-1 1,1 1,0-1,-1 1,0 0,1 0,-1 1,-1 0,1 0,3 3,3 13,-2 0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14.17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0 118,'57'-16,"0"2,1 3,1 2,21 1,131-19,462 26,-381-26,255 27,-377 27,26-43,-138 9,0 2,1 2,-1 3,2 2,43 0,405-2,-502 0,1 0,-1 0,1 1,-1-1,1 1,-1 1,0-1,1 1,-1 0,0 1,0 0,0 0,2 1,5 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3:39.2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14 424,'-10'-15,"7"21,6 30,20 240,-9-150,-7-62,1-1,4 1,10 25,19-14,-39-73,0 0,-1-1,1 1,0-1,0 0,0 0,0 0,0 0,0 0,0 0,0 0,0-1,1 1,-1-1,0 1,0-1,1 0,-1 0,0 0,0 0,1-1,-1 1,0-1,0 1,1-1,-1 0,0 1,0-1,0 0,0 0,0-1,0 1,-1 0,1-1,1 0,13-13,-1 0,-1-1,0-1,-1 0,0-1,-2-1,0 0,-1 0,-1-1,-1 0,0-2,76-136,-83 157,-1-1,1 1,-1 0,1 0,0 0,-1 0,1 0,0 0,0 0,0 0,-1 1,1-1,0 0,0 0,0 1,1-1,-1 0,0 1,0-1,0 1,0 0,0-1,1 1,-1 0,0 0,0 0,0 0,1 0,-1 0,0 0,0 0,1 0,-1 0,0 1,0-1,0 0,0 1,1-1,-1 1,0 0,0-1,0 1,0 0,0 0,0-1,-1 1,1 0,0 0,0 0,0 1,28 59,-27-54,3 10,1-1,1 1,0-1,1 0,0-1,2 0,0 0,0-1,1-1,1 1,1-2,-1 0,2 0,0-1,0-1,1 0,3 0,-15-8,0-1,1 1,-1-1,1 0,-1 0,0 0,1-1,-1 1,1-1,0 0,-1 0,1 0,-1-1,1 1,-1-1,1 0,-1 0,0 0,1 0,-1-1,0 1,0-1,0 0,0 0,0 0,0 0,0 0,-1-1,1 1,-1-1,0 0,0 0,0 1,0-1,0-1,50-118,-22 12,-5-1,-5-1,-4-1,-3-52,-11 145,-1 0,-1 1,-1-1,-1 1,-1-1,0 1,-2 0,0 0,-5-10,10 29,0 1,0-1,0 1,0-1,0 1,-1-1,1 1,0-1,0 1,-1-1,1 1,0-1,-1 1,1-1,0 0,-1 1,1-1,0 1,-1-1,1 0,-1 0,1 1,-1-1,1 0,-1 0,1 0,-1 1,1-1,-1 0,1 0,-1 0,1 0,-1 0,0 0,1 0,-1 0,1 0,-1 0,1 0,-1-1,1 1,-1 0,1 0,-1 0,1-1,-1 1,1 0,-1-1,1 1,0 0,-1-1,1 1,-1 0,1-1,0 1,0-1,-1 1,1-1,0 1,0-1,-1 1,1-1,0 1,0-1,0 1,0-1,0 1,0-1,0 0,-5 17</inkml:trace>
  <inkml:trace contextRef="#ctx0" brushRef="#br0" timeOffset="380.565">1285 678,'0'10,"1"0,1 1,0-1,0 0,1 0,0 0,0 0,1-1,1 1,-1-1,2 0,-1-1,1 1,1-1,-1 0,1 0,1-1,-1 0,1 0,0-1,1 0,0-1,0 0,0 0,-5-4,-1-1,1 0,-1 0,1 0,-1-1,1 1,-1-1,1 0,-1 0,0 0,0 0,1-1,-1 1,0-1,0 0,0 0,0 0,-1 0,1 0,-1-1,1 1,-1-1,0 0,0 1,0-1,0 0,0 0,0-2,33-94,-33 93,0 0,0-1,0 1,-1 0,0-1,-1 1,1-1,-1 1,-1-1,1 1,-1-1,0 1,0-1,-1 1,0 0,0 0,-1 0,1 0,-1 0,-1 0,1 1,-1-1,0 1,0 0,0 0,-1 1,0-1,0 1,0 0,0 0,-1 1,1-1,-1 1,-4-1,4 4,0 0,1 0,-1 1,0 0,1 0,-1 0,1 1,-1 0,1 0,0 0,0 1,0-1,0 1,0 1,0-1,1 1,0-1,0 1,0 0,0 1,0-1,1 1,0 0,0-1,0 1,1 1,-1-1,1 0,-1 6,-6 15</inkml:trace>
  <inkml:trace contextRef="#ctx0" brushRef="#br0" timeOffset="699.442">1820 904,'-3'-2,"0"0,0 0,0 0,0 0,0-1,0 1,1-1,-1 0,1 1,0-1,0 0,0-1,0 1,0 0,1-1,0 1,-1 0,1-1,0 0,1 1,-4-6,-2-16,2 0,0-1,2 1,0-1,2 0,1 0,1 1,1-1,1 1,2 0,0 0,2 0,0 1,2 0,7-12,35-53,-52 88,1 1,-1-1,1 1,-1-1,1 1,0-1,-1 1,1-1,0 1,-1 0,1 0,0-1,-1 1,1 0,0 0,0 0,-1 0,1 0,0 0,0 0,-1 0,1 0,0 0,0 0,-1 0,1 0,0 1,-1-1,1 0,0 1,-1-1,1 0,0 1,-1-1,1 1,-1-1,1 1,0-1,-1 1,0-1,1 1,-1 0,1-1,-1 1,0 0,1-1,-1 1,0 0,0-1,1 1,-1 0,0 0,0-1,5 16</inkml:trace>
  <inkml:trace contextRef="#ctx0" brushRef="#br0" timeOffset="978.339">2187 0,'5'34,"6"30,2 9,-2 2,-3-8,-2-9,-3-11,-1-8,3-6,1-3,0-3,-1-1,-2 0,-1 1,-1 0,-1-10,0-11,0-8</inkml:trace>
  <inkml:trace contextRef="#ctx0" brushRef="#br0" timeOffset="1266.651">2498 86,'-18'24,"-1"0,1 1,1 1,2 0,0 2,2-1,0 2,-2 12,14-38,0 0,0 0,1 0,-1 0,1 0,-1 0,1 0,0 0,0 0,1 0,-1 0,0 0,1 0,0 0,0 0,0 0,0-1,0 1,1 0,-1-1,1 1,-1-1,1 1,0-1,0 0,0 1,0-1,1 0,-1-1,1 1,-1 0,1-1,-1 1,1-1,0 0,0 0,0 0,0 0,71 18,-60-17,0 1,0 0,0 1,0 1,0 0,-1 1,0 0,0 1,6 5,17 11,-20-15</inkml:trace>
  <inkml:trace contextRef="#ctx0" brushRef="#br0" timeOffset="2134.047">184 2118,'-12'46,"2"1,3 0,1 0,2 1,3-1,2 14,0-47,0-1,1 0,1 0,0 0,1 0,0-1,1 1,0-1,3 4,-6-12,-1-1,1 0,0 0,0 0,0 0,1 0,-1 0,1-1,-1 1,1-1,0 0,0 0,0 0,0 0,0 0,1-1,-1 1,1-1,-1 0,1 0,-1 0,1-1,-1 1,1-1,0 0,-1 0,1 0,-1 0,1-1,0 1,-1-1,1 0,-1 0,1 0,2-2,9-6,-1-1,0-1,0 0,-1-1,-1-1,0 1,0-2,-2 0,1 0,-1-2,-1 4,98-157,-107 168,0 0,1-1,-1 1,0-1,1 1,-1-1,1 1,-1 0,1-1,0 1,0 0,-1-1,1 1,0 0,0 0,0 0,1 0,-1 0,0 0,0 0,0 0,1 0,-1 0,0 1,1-1,-1 1,1-1,-1 1,1-1,-1 1,1 0,-1 0,1 0,-1-1,1 2,-1-1,1 0,-1 0,1 0,-1 1,1-1,-1 1,1-1,-1 1,0-1,1 1,-1 0,1 0,65 100,27-5,-90-93,1 0,-1 0,1-1,-1 1,1-1,0 0,0-1,0 1,0-1,0 0,0 0,1-1,-1 1,0-1,0 0,1-1,-1 1,0-1,0 0,0 0,0-1,0 1,0-1,3-2,10-8,-1-2,0 0,-1-1,0-1,-1-1,-1 0,-1 0,0-2,-1 1,-1-2,-1 1,-1-2,-1 1,0-1,-2 0,30-114,-36 100,-4 30</inkml:trace>
  <inkml:trace contextRef="#ctx0" brushRef="#br0" timeOffset="2378.967">1482 2145,'0'39,"0"17,0 4,0-4,0-15,0-21,0-12</inkml:trace>
  <inkml:trace contextRef="#ctx0" brushRef="#br0" timeOffset="2530.533">1285 1864,'0'0</inkml:trace>
  <inkml:trace contextRef="#ctx0" brushRef="#br0" timeOffset="2746.036">1736 1327,'56'217,"-26"-110,-4 2,0 37,-23 210,-24-218,26-113,-1-26</inkml:trace>
  <inkml:trace contextRef="#ctx0" brushRef="#br0" timeOffset="3115.35">1566 1835,'39'-14,"41"-20,12-3,-5-1,-13 2,-13 6,-13 9,-10 3,-11 5</inkml:trace>
  <inkml:trace contextRef="#ctx0" brushRef="#br0" timeOffset="3518.106">2187 1187,'-27'538,"25"-510,0-1,2 1,2-1,0 1,1-1,2 0,1 0,1 0,1-1,2 0,0-1,7 11,-15-34,-1 1,1-1,0 0,0 1,0-1,1 0,-1 0,0 0,1-1,-1 1,1-1,0 1,-1-1,1 0,0 0,0 0,0 0,0 0,0-1,0 0,0 1,0-1,0 0,0 0,0-1,0 1,0-1,0 1,0-1,0 0,-1 0,1 0,0 0,0-1,-1 1,1-1,-1 0,1 0,-1 0,1-1,88-91,-73 68,50-48,-67 74,1 0,0-1,-1 1,1 0,-1 0,1 0,-1 0,1 0,-1 0,1 1,-1-1,1 0,-1 1,1-1,-1 1,1 0,-1-1,0 1,1 0,-1 0,0 0,0 0,1 0,-1 0,0 0,0 0,0 0,-1 1,1-1,0 0,0 1,-1-1,1 1,0-1,-1 1,0-1,1 1,-1-1,19 64,-19-63,7 53,-8-48,1 0,0 0,0 0,0 0,0 0,1 0,1 0,-1 0,1 0,0-1,0 1,1-1,0 1,0-1,1 0,0 0,0-1,0 1,0-1,1 0,0 0,0 0,1 0,-1-1,1 0,0 0,0-1,5 3,27-8,-21-4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2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1,'-14'38,"-10"33,0 8,3 0,6-8,5-11,5-12,2-8,3-7,0-4,1-2,0-6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19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0 401,'226'-63,"86"-77,-189 76,-123 63,1 1,-1 0,1-1,-1 1,1 0,-1-1,1 1,-1 0,1 0,-1-1,1 1,-1 0,1 0,0 0,-1 0,1 0,-1 0,1 0,0 0,-1 0,1 0,-1 0,1 0,0 1,-1-1,1 0,-1 0,1 0,-1 1,1-1,-1 0,1 1,-1-1,1 1,-1-1,1 0,-1 1,0-1,1 1,-1-1,0 1,1-1,-1 1,0-1,0 1,0 0,1-1,-1 1,0-1,0 1,0 0,0-1,0 1,0-1,0 1,0 0,0-1,0 1,-11 45,7-30,-10 46,2 2,4-1,2 1,3 0,3 1,5 27,8 53,-7 138,-6-281,-3 34,4-36,-1 0,0 1,0-1,0 1,0-1,0 1,0-1,-1 1,1-1,0 1,0-1,0 0,0 1,0-1,-1 1,1-1,0 0,0 1,-1-1,1 0,0 1,-1-1,1 0,0 1,-1-1,1 0,0 1,-1-1,1 0,-1 0,1 0,0 0,-1 1,1-1,-1 0,1 0,-1 0,1 0,-1 0,1 0,-1 0,1 0,0 0,-1 0,1 0,-1 0,1-1,-1 1,1 0,0 0,-1 0,1-1,-1 1,1 0,0 0,-1-1,1 1,0 0,-1-1,1 1,0 0,-1-1,1 1,0 0,0-1,0 1,-85-128,73 116,0 0,-1 1,0 0,0 1,-1 1,0 0,-1 1,0 0,0 1,-1 1,0 1,0 0,0 1,-1 0,1 2,-1 0,0 0,0 2,1 0,-1 1,0 1,0 0,1 1,0 1,-4 2,15-5,0 1,0 0,0 0,0 1,0-1,0 1,0 0,1 0,0 1,-1-1,1 1,1 0,-1 0,-3 5,-4 11</inkml:trace>
  <inkml:trace contextRef="#ctx0" brushRef="#br0" timeOffset="262.687">254 740,'34'-10,"20"-8,11 0,9-3,1-2,-2 2,-5 1,-3 3,-4 1,-7 1,-8 5,-7 4,-6 2,-3 2,-12 2,-8 1</inkml:trace>
  <inkml:trace contextRef="#ctx0" brushRef="#br0" timeOffset="512.998">1214 853,'-9'33,"-4"17,5-1,5-4,7-10,3-10</inkml:trace>
  <inkml:trace contextRef="#ctx0" brushRef="#br0" timeOffset="683.57">1271 231,'0'0</inkml:trace>
  <inkml:trace contextRef="#ctx0" brushRef="#br0" timeOffset="981.056">1439 965,'18'-56,"2"2,3 0,2 1,15-21,68-55,-108 128,1 0,-1 0,1 0,-1 0,1 0,-1 0,1 0,0 0,-1 1,1-1,0 0,0 0,0 1,0-1,-1 1,1-1,0 1,0-1,0 1,0-1,0 1,0 0,0 0,0-1,1 1,-1 0,0 0,0 0,0 0,0 0,0 0,0 1,0-1,0 0,0 0,0 1,0-1,0 1,0-1,0 1,0-1,0 1,0 0,-1-1,1 1,0 0,0 0,-1-1,1 1,0 0,-1 0,1 0,-1 0,1 0,-1 0,0 0,6 135,-8-90,1-41,0 1,-1-1,2 1,-1 0,1-1,0 1,0-1,0 1,1 0,0-1,0 1,0-1,1 1,0-1,0 0,0 0,1 0,0 0,-1 0,2 0,-1-1,1 1,-1-1,1 0,0 0,1 0,-1-1,1 0,-1 1,1-2,0 1,0 0,5 1,-5-3,0-1,0 1,0-1,0 1,0-1,0-1,0 1,0-1,-1 0,1 0,0 0,0-1,-1 0,1 0,-1 0,1 0,-1-1,0 1,0-1,0 0,0 0,0-1,-1 1,0-1,1 0,-1 0,0-2,62-128,-48 92,10-27,-17 49</inkml:trace>
  <inkml:trace contextRef="#ctx0" brushRef="#br0" timeOffset="1413.234">2343 514,'-17'12,"0"2,2 0,-1 0,2 2,0 0,1 0,1 2,0-1,1 1,1 1,-5 15,13-31,1 0,0 0,0 0,0 0,1 1,-1-1,1 0,0 1,0-1,0 0,0 1,0-1,1 0,-1 1,1-1,0 0,0 0,1 0,-1 0,0 0,1 0,0 0,0 0,0-1,0 1,0 0,0-1,1 0,-1 0,1 1,-1-1,1-1,0 1,0 0,0-1,0 0,0 1,0-1,1 0,-1-1,0 1,0 0,1-1,-1 0,0 0,4 0,6 0,1 0,-1 0,0-2,1 1,-1-2,0 0,0 0,-1-1,1-1,-1 0,0-1,0 0,-1-1,1 0,-2-1,1 0,-1-1,0 0,-1 0,0-1,4-5,12-14,-1-1,-1-1,-2-1,-1-2,-1 1,-2-2,-1 0,-2-1,-2-1,-1 0,0-12,-9 38,-1 0,0 0,-1 0,0 0,-1 0,0 0,-1 0,0 0,-1 0,0 0,-1 1,0-1,0 1,-1 0,0 0,-1 1,0-1,-1 1,0 1,0-1,-1 1,0 1,-1-1,1 1,-1 1,-1 0,1 0,-10-4,10 7,0 0,0 0,-1 1,1 0,-1 1,1 0,-1 0,0 1,1 0,-1 1,0 0,1 0,-1 1,1 1,0-1,0 1,0 1,0 0,0 0,1 1,-1 0,1 0,1 1,-1 0,1 1,0-1,0 1,1 1,0-1,0 1,-1 4,-2-1,2 1,-1 0,2 1,-1 0,2 0,0 1,0-1,1 1,1 0,1 0,0 0,0 0,1 1,1-1,1 0,0 0,1 1,0-1,1 0,0 0,2-1,-1 1,2-1,3 7,11 10,1-1,1-1,1-1,1-1,2-2,0 0,2-2,0 0,2-2,0-2,1 0,23 8,-16-7,-1-1,2-2,0-1,1-3,1-1,-1-2,2-1,-1-3,28 0,-38-5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43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62,'39'137,"26"76,-65-211,0-1,1 0,-1 0,1 1,-1-1,1 0,-1 0,1 1,0-1,0 0,-1 0,1 0,0 0,0 0,0 0,0 0,0-1,0 1,1 0,-1 0,0-1,0 1,0-1,1 1,-1-1,0 1,1-1,-1 0,0 0,1 0,-1 0,0 0,1 0,-1 0,0 0,1 0,-1-1,0 1,1 0,-1-1,0 1,0-1,0 1,1-1,-1 0,0 0,0 1,0-1,0 0,0 0,0 0,0 0,0 0,-1 0,1-1,0 0,42-107,-37 88,36-181,-18 121,-21 73</inkml:trace>
  <inkml:trace contextRef="#ctx0" brushRef="#br0" timeOffset="428.013">762 6,'-23'0,"1"2,-1 0,1 2,0 1,0 0,0 1,1 2,0 0,0 1,-4 4,22-12,0 0,0 0,0 0,1 0,-1 0,1 1,-1-1,1 1,-1 0,1-1,0 1,-1 0,1 0,0 1,1-1,-1 0,0 1,1-1,-1 1,1 0,0-1,0 1,0 0,0 0,0-1,1 1,-1 0,1 0,0 0,-1 0,2 0,-1 0,0 0,0 0,1 0,0 0,0-1,-1 1,2 0,-1 0,0-1,0 1,1 0,0-1,-1 0,2 2,3 0,0-1,0 0,0 0,1-1,-1 1,1-2,-1 1,1 0,0-1,-1-1,1 1,0-1,5 0,53 8,-64-7,1-1,-1 1,1-1,-1 1,0-1,1 1,-1 0,0-1,0 1,1 0,-1 0,0 0,0 0,0 0,0 0,0 1,0-1,-1 0,1 0,0 1,-1-1,1 0,0 1,-1-1,0 1,1-1,-1 1,0-1,0 1,0-1,0 0,0 1,0-1,0 1,0-1,-1 1,1-1,0 1,-1-1,1 0,-1 1,0-1,1 0,-1 1,0-1,0 0,0 0,0 0,0 0,0 0,-1 1,-56 56,34-39,11-10,1 0,0 1,1 0,0 0,1 1,0 1,0 0,-6 12,15-23,0 0,1 0,-1 1,0-1,1 1,-1-1,1 1,-1-1,1 1,0-1,-1 1,1-1,0 1,0-1,0 1,0-1,1 1,-1-1,0 1,1-1,-1 1,1-1,-1 1,1-1,-1 0,1 1,0-1,0 0,0 1,0-1,0 0,0 0,0 0,0 0,0 0,1 0,-1 0,0-1,1 1,-1 0,0-1,1 1,-1-1,1 1,-1-1,1 0,1 1,76 4,-55-9,0 0,0-2,0-1,-1-1,0 0,8-6,14-5,-20 10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31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1093 1045,'26'138,"-23"289,-3-426,-1 0,1-1,-1 1,1 0,0 0,-1 0,1 0,0-1,0 1,0 0,0 0,0 0,0 0,0 0,0 0,0-1,0 1,0 0,0 0,1 0,-1 0,0 0,1-1,-1 1,1 0,-1 0,0-1,1 1,0 0,-1-1,1 1,-1 0,1-1,0 1,0-1,-1 1,1-1,0 1,0-1,-1 0,1 1,0-1,0 0,0 0,0 0,0 1,-1-1,1 0,0 0,0 0,0 0,0 0,0-1,0 1,-1 0,1 0,0-1,0 1,0 0,0-1,-1 1,1-1,0 1,0-1,-1 1,1-1,-1 1,1-1,0 0,117-192,-108 179,0 1,2 0,-1 0,2 1,0 1,0 0,1 1,0 0,14-6,-26 15,0 0,0 1,0-1,0 1,1-1,-1 1,0 0,0-1,1 1,-1 0,0 1,1-1,-1 0,0 1,0-1,0 1,1 0,-1 0,0 0,0 0,0 0,0 0,0 0,-1 1,1-1,0 1,-1-1,1 1,0 0,-1-1,0 1,1 0,-1 0,0 0,0 0,0 0,-1 0,1 1,0-1,-1 0,1 2,2 96,-23-28,16-51</inkml:trace>
  <inkml:trace contextRef="#ctx0" brushRef="#br0" timeOffset="3290.808">1770 1439,'1'-2,"1"0,-1 1,1-1,-1 0,1 0,0 1,0-1,0 1,0 0,0-1,0 1,0 0,0 0,0 0,1 1,-1-1,0 1,1-1,-1 1,0-1,1 1,-1 0,1 0,1 1,-1-2,281-2,-283 3,0 1,0-1,1 0,-1 0,0 0,0 0,0 1,0-2,1 1,-1 0,0 0,0 0,0 0,0-1,1 1,-1 0,0-1,0 1,0-1,0 0,0 1,0-1,0 0,0 0,0 1,-1-1,1 0,0 0,0 0,-1 0,1 0,0 0,-1 0,1 0,-1 0,0 0,1-1,-1 1,0 0,1 0,-1 0,0 0,0-1,0 1,0 0,0 0,-1 0,1-1,0 1,0 0,-1 0,1 0,-1 0,1 0,-1 0,1 0,-1 0,0 0,1 0,-1 0,0 0,0 0,-1 0,-69-66,70 67,0-1,0 1,0-1,0 1,0 0,0 0,0-1,0 1,0 0,0 0,0 0,0 0,0 0,0 0,0 1,0-1,0 0,0 0,0 1,0-1,0 1,0-1,0 1,0-1,0 1,0-1,0 1,1 0,-1 0,0-1,0 1,1 0,-1 0,1 0,-1 0,1 0,-1 0,1 0,-1 0,1 0,0 0,-1 0,1 0,0 0,0 0,0 0,0 0,-7 55,7-53,-1 21,9 92,-8-115,1 0,0 0,-1 0,1 0,0 0,0 0,0 0,0 0,-1 0,1-1,0 1,0 0,0-1,1 1,-1-1,0 1,0-1,0 1,0-1,0 0,1 0,-1 1,0-1,0 0,0 0,1 0,-1 0,0-1,0 1,0 0,1 0,-1-1,0 1,0-1,0 1,0-1,0 1,0-1,0 0,0 1,0-1,0 0,0 0,0 0,44-40,-44 40,51-59,-41 43</inkml:trace>
  <inkml:trace contextRef="#ctx0" brushRef="#br0" timeOffset="3640.022">2560 1158,'-33'59,"-3"107,31-145,1 0,0 0,2 0,1 1,0-1,3 13,8-23,-4-16</inkml:trace>
  <inkml:trace contextRef="#ctx0" brushRef="#br0" timeOffset="3923.816">2391 1158,'9'0,"9"0,5 0,5 0,1 0,1 0,0 0,0 0,-1 0,0 0,0 0,-1 0,1 0,-1 0,-5 4,-6 3</inkml:trace>
  <inkml:trace contextRef="#ctx0" brushRef="#br0" timeOffset="4167.51">2363 1552,'34'5,"20"2,6-6,2-2,-4-2,-3 0,-5-4,-12-1</inkml:trace>
  <inkml:trace contextRef="#ctx0" brushRef="#br0" timeOffset="9061.016">472 367,'22'63,"-18"-5,-2 0,-3-1,-3 1,-2 0,-12 53,9-54,-55 269,41-164,15-108,8-53,0 0,0 0,0-1,0 1,0 0,0 0,0 0,0-1,1 1,-1 0,0 0,1-1,-1 1,0 0,1 0,-1-1,1 1,-1 0,1-1,-1 1,1-1,0 1,-1-1,1 1,0-1,-1 1,1-1,0 0,0 1,-1-1,1 0,0 0,0 1,0-1,-1 0,1 0,0 0,0 0,0 0,-1 0,1 0,0 0,0-1,0 1,-1 0,1 0,0-1,0 1,-1 0,1-1,0 1,-1-1,1 1,0-1,-1 1,1-1,-1 1,1-1,-1 0,1 1,-1-1,1 0,13-12,-1-1</inkml:trace>
  <inkml:trace contextRef="#ctx0" brushRef="#br0" timeOffset="9404.086">415 424,'38'-13,"27"-10,0 2,1 3,0 3,2 3,45-1,-32 31,-79-17,0 0,0 0,-1 0,1 1,-1-1,1 0,-1 1,1-1,-1 1,0 0,0-1,0 1,0 0,0 0,0-1,0 1,-1 0,1 0,-1 0,1 0,-1 0,0 0,0 0,0 0,0 0,0 0,0 0,-1 0,1 0,0 0,-1 0,0 0,1 0,-1 0,0 0,0-1,0 1,0 0,-1 1,-9 14,0-2</inkml:trace>
  <inkml:trace contextRef="#ctx0" brushRef="#br0" timeOffset="9660.325">444 819,'34'4,"15"3,5-1,-3-1,-4-1,-6-2,-5-1,-9 0</inkml:trace>
  <inkml:trace contextRef="#ctx0" brushRef="#br0" timeOffset="10286.369">2900 283,'68'67,"-31"-34,-1 2,-2 1,-2 2,-1 1,-2 1,12 24,-27-36,0 1,-2 0,-1 1,-1 1,-2 0,-1 0,-2 0,2 26,-5-28,-2 0,-1 1,0-1,-3 0,0-1,-2 1,-1-1,-1 0,-2 0,0-1,-2-1,-1 1,-1-2,-1 0,-2-1,-8 11,-19 19,-1-2,-3-2,-16 10,43-42</inkml:trace>
  <inkml:trace contextRef="#ctx0" brushRef="#br0" timeOffset="10952.841">331 0,'-25'17,"1"1,1 2,1 0,1 1,0 1,2 0,1 2,0 0,2 1,1 1,1 1,1 0,1 0,2 1,0 1,2 0,1 2,-7 51,4 1,3 0,4 0,3 1,4-1,4 0,3-1,6 12,-11-60,1-1,2-1,1 1,2-2,1 1,1-2,2 0,1 0,1-2,1 0,2-1,0-1,2-1,1-1,1-2,1 0,1-1,1-2,0-1,12 5,-15-13</inkml:trace>
  <inkml:trace contextRef="#ctx0" brushRef="#br0" timeOffset="11922.316">3548 1186,'-32'30,"1"1,1 2,2 1,1 1,2 2,2 0,1 2,2 0,-12 35,31-74,1 0,-1 1,1-1,0 0,-1 1,1-1,0 0,-1 1,1-1,0 1,-1-1,1 0,0 1,0-1,-1 1,1-1,0 1,0-1,0 1,0-1,0 1,0-1,0 1,-1-1,2 1,-1-1,0 1,0-1,0 1,0-1,0 1,0-1,0 1,1-1,-1 1,0-1,0 1,1-1,-1 0,0 1,1-1,-1 1,0-1,1 0,-1 1,1-1,-1 0,0 0,1 1,-1-1,1 0,-1 0,1 0,-1 1,1-1,-1 0,1 0,-1 0,1 0,-1 0,1 0,26-21,128-198,4 7,-159 213,0 0,-1 0,1-1,0 1,0 0,0 0,0 0,1 0,-1-1,0 1,0 0,0 0,1 0,-1-1,0 1,1 0,-1 0,1-1,-1 1,1 0,-1 0,1-1,-1 1,1-1,0 1,-1-1,1 1,0-1,-1 1,1-1,0 1,0-1,-1 0,1 0,0 1,0-1,0 0,0 0,-1 0,1 0,0 0,0 0,0 0,0 0,0 0,-1 0,1-1,0 1,0 0,0 0,-1-1,1 1,0-1,0 1,-1-1,1 1,0-1,-1 1,1-1,-1 1,1-1,-1 0,1 1,-1-1,1 0,-1 0,1 1,-1-1,0 0,1 0,8 259,7-156,-62-150,-98-101,125 122,18 17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03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62 132,'-4'2,"1"0,-1-1,1 1,0 1,0-1,0 0,0 1,0-1,0 1,1 0,-1 0,1 0,0 0,0 0,0 1,0-1,1 1,0-1,-1 1,1 0,0-1,1 1,-1 0,1 0,-1 0,1 2,-4 28,2 1,1-1,2 1,1 0,2-1,2 0,0 0,3 0,0-1,9 17,-12-33,0-1,2-1,-1 1,2-1,0 0,1-1,0 0,4 3,-11-15,0 0,-1 1,1-1,0 0,0 0,0 0,0-1,0 1,1-1,-1 1,0-1,1 0,-1-1,1 1,-1 0,1-1,-1 0,1 0,-1 0,1 0,0-1,-1 1,1-1,-1 0,0 0,1 0,-1-1,0 1,0-1,1 1,-1-1,-1 0,1-1,0 1,0 0,-1-1,1 1,-1-1,0 0,0 0,0 0,0 0,1-2,137-278,-141 282,1 1,0-1,0 0,0 1,0-1,0 0,0 1,0-1,1 0,-1 1,0-1,0 1,0-1,1 0,-1 1,0-1,0 1,1-1,-1 1,1-1,-1 1,0-1,1 1,-1-1,1 1,-1 0,1-1,-1 1,1 0,0-1,-1 1,1 0,-1 0,1-1,0 1,-1 0,1 0,-1 0,1 0,0 0,-1 0,1 0,0 0,-1 0,1 0,-1 0,1 1,0-1,-1 0,1 0,-1 1,1-1,12 36,31 117,-39-143,-1-1,1 0,1 0,-1-1,1 1,1-1,0-1,0 1,0-1,1 0,0-1,0 0,1 0,0-1,0 0,0 0,0-1,1-1,0 1,0-1,3 0,-4-2,0 0,0-1,-1 0,1 0,0-1,0 0,0-1,0 1,-1-2,1 1,-1-1,0-1,0 1,0-2,0 1,0-1,-1 0,0 0,0-1,-1 0,1 0,-1-1,0 0,-1 0,0 0,0 0,0-1,-1 0,0-2,12-36,-3-1,-2 0,-1 0,-3-1,-2 0,-2 0,-2 0,-5-45,3 44,1 45,1-1,-1 0,1-1,-1 1,0-1,-1 1,1-1,-1 1,0-1,-1 1,1 0,-1-1,0 1,0 0,-1 0,1 0,-1 1,0-1,0 1,-1-1,-1 0,0 4,4 3</inkml:trace>
  <inkml:trace contextRef="#ctx0" brushRef="#br0" timeOffset="848.697">1529 245,'255'0,"-114"-26,-83 6,-75 42,3-13</inkml:trace>
  <inkml:trace contextRef="#ctx0" brushRef="#br0" timeOffset="1184.257">1529 499,'29'-5,"14"-1,5 0,-2 1,-3 1,-4 2,-4 1,-4 0,-6-3,-3-3,0 2,0 0,-3 2</inkml:trace>
  <inkml:trace contextRef="#ctx0" brushRef="#br0" timeOffset="4581.533">428 978,'2'-3,"0"1,1-1,-1 0,0 1,1 0,-1-1,1 1,0 0,0 0,0 1,0-1,0 1,0-1,0 1,0 0,1 0,1 0,-1-1,136-35,-138 36,0 0,0 0,0 0,-1 0,1 1,0-1,0 1,0-1,0 1,0 0,0 0,0 0,0 0,0 0,0 0,0 1,0-1,0 1,0-1,-1 1,1 0,0 0,0-1,0 1,-1 1,1-1,-1 0,1 0,-1 0,1 1,-1-1,1 1,-1-1,0 1,0 0,0-1,0 1,0 0,-1 0,1 0,0 0,-1-1,1 1,-1 0,0 0,0 0,1 0,-1 0,-1 0,1 0,0 0,0 0,-1 0,1 0,-1 1,-14 20,-2-2,0 0,-1 0,0-2,-2 0,-11 7,20-16,-77 72,87-81,0 0,1 1,0-1,-1 1,1-1,0 0,0 1,0-1,0 1,0-1,0 1,0-1,0 1,0-1,1 0,-1 1,1-1,-1 1,1-1,-1 0,1 0,0 1,0-1,0 0,-1 0,1 0,0 0,1 0,-1 0,0 0,0 0,0 0,0 0,1-1,-1 1,0-1,1 1,-1-1,2 1,55 14,41-31,-79 10</inkml:trace>
  <inkml:trace contextRef="#ctx0" brushRef="#br0" timeOffset="5370.266">823 1091,'225'0,"-224"0,-1 0,1 0,0 0,0 0,0 0,-1 1,1-1,0-1,0 1,0 0,-1 0,1 0,0 0,0 0,-1-1,1 1,0 0,0-1,-1 1,1-1,0 1,-1 0,1-1,-1 1,1-1,0 0,-1 1,1-1,-1 0,0 1,1-1,-1 0,1 1,-1-1,0 0,0 0,1 1,-1-1,0 0,0 0,0 0,0 1,0-1,0 0,0 0,0 0,0 1,0-1,-1 0,1 0,0 1,0-1,-1 0,1 0,0 1,-1-1,1 0,-1 1,1-1,-1 1,1-1,-39-40,36 38,-62-40,64 42,0 0,-1 1,1-1,-1 1,1-1,-1 1,1 0,-1-1,1 1,-1 0,1 0,-1 0,1 0,-1 1,1-1,-1 0,1 1,-1-1,1 0,-1 1,1 0,0-1,-1 1,1 0,0 0,0 0,-1 0,1 0,0 0,0 0,0 0,0 0,0 1,1-1,-1 0,0 0,0 1,1-1,-1 1,1-1,-1 1,1-1,0 1,0-1,-1 1,1-1,0 1,-1 11,-1 0,2-1,0 1,0 0,1 0,1 0,0-1,1 1,0-1,1 1,0-1,1 0,1-1,4 8,16 67,-26-86,0 1,0-1,0 0,0 1,0-1,1 1,-1-1,0 0,0 1,0-1,1 0,-1 1,0-1,0 0,1 1,-1-1,0 0,1 0,-1 1,0-1,1 0,-1 0,1 0,-1 0,0 1,1-1,-1 0,1 0,-1 0,0 0,1 0,-1 0,1 0,-1 0,0 0,1 0,-1 0,1 0,-1-1,0 1,1 0,-1 0,1 0,-1 0,0-1,1 1,-1 0,0 0,1-1,-1 1,0 0,0 0,1-1,-1 1,0 0,0-1,1 1,-1-1,0 1,0 0,0-1,0 1,19-34,-11 18,35-61,-35 61</inkml:trace>
  <inkml:trace contextRef="#ctx0" brushRef="#br0" timeOffset="5897.95">1219 923,'5'-5,"0"0,1 0,0 1,0 0,0 0,0 0,0 1,1 0,0 0,-1 1,1 0,0 0,0 1,0-1,1 2,-1-1,0 1,0 0,1 0,-6 1,0-1,0 1,0-1,0 1,0 0,0 0,0 0,0 0,0 0,0 1,-1-1,1 1,-1-1,1 1,-1-1,1 1,-1 0,0 0,0-1,1 1,-2 0,1 0,0 0,0 0,-1 0,1 1,-1-1,1 0,-1 0,0 0,0 0,0 1,0-1,0 0,-1 0,1 0,-1 0,1 0,-1 1,0-1,0 1,-41 83,41-85,0 0,0 0,0 0,0 0,0 0,0 0,0 0,0 0,1 1,-1-1,0 0,1 0,-1 1,1-1,-1 1,1-1,0 0,0 1,-1-1,1 1,0-1,0 0,1 1,-1-1,0 1,0-1,1 1,-1-1,0 0,1 1,0-1,-1 0,1 1,0-1,-1 0,1 0,0 0,0 0,0 0,0 0,0 0,0 0,1 0,-1 0,0-1,0 1,1 0,-1-1,0 1,1-1,-1 1,0-1,1 0,-1 1,1-1,84 41,-83-39,-1 0,0 0,0 0,0 0,0 1,0-1,-1 1,1-1,-1 1,1 0,-1-1,0 1,0 0,0 0,-1 0,1 0,-1 0,1 0,-1 0,0 0,0 0,-1 0,1-1,0 1,-1 0,0 0,0 0,0 0,0 0,0-1,0 2,-5 2,0 1,0-1,0 0,0 0,-1-1,0 0,0 0,-1 0,1-1,-1 0,0-1,0 0,0 0,-1-1,1 1,-1-2,1 0,-1 0,0 0,1-1,-1 0,0-1,1 0,-1 0,1-1,-1 0,0 0,-16-5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12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30,'24'0,"12"0,1-5,-2-2,-1 1,-3 1,-1 2,0 0,-7 2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12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1,'-17'171,"7"2,9 56,-27-9,10-154,13-47</inkml:trace>
  <inkml:trace contextRef="#ctx0" brushRef="#br0" timeOffset="345.517">404 227,'-372'316,"370"-315,1-1,0 1,-1-1,1 0,0 0,0 0,-1 1,1-1,0 0,0 1,0-1,0 1,0 0,-1-1,1 1,0 0,0 0,1-1,-1 1,0 0,0 0,0 0,1 0,-1 0,0 0,1 1,-1-1,1 0,-1 0,1 0,-1 0,1 1,0-1,0 0,0 0,0 1,0-1,0 0,0 0,0 1,0-1,0 0,1 0,-1 1,1-1,-1 0,1 0,-1 0,1 0,0 0,-1 0,1 0,0 0,0 1,136 18,-124-17,0 0,-1 1,1 1,-1 0,0 1,0 0,-1 1,0 0,0 1,-1 0,1 0,4 7,-1-1,-1-3</inkml:trace>
  <inkml:trace contextRef="#ctx0" brushRef="#br0" timeOffset="718.668">460 650,'192'-27,"-190"27,0-1,0 1,0 0,0 0,0 0,0 1,0-1,0 0,0 1,0-1,0 1,0 0,0 0,0 0,0 0,0 0,-1 0,1 0,0 0,-1 1,1-1,-1 1,0-1,1 1,-1-1,0 1,0 0,0 0,0 0,0 0,0-1,-1 1,1 0,-1 0,1 0,-1 1,0-1,0 0,1 0,-2 0,1 0,0 0,0 0,-1 0,1 0,-1 0,1 0,-1 0,0 0,0 0,0 0,0-1,0 1,-42 54,-5 17,47-71,1-1,0 1,0 0,0 0,0 0,0 0,1-1,-1 1,1 0,-1 0,1-1,-1 1,1 0,0-1,0 1,0-1,0 1,0-1,0 1,0-1,0 1,1-1,-1 0,1 0,-1 0,1 0,-1 0,1 0,-1 0,1-1,0 1,-1 0,1-1,0 1,0-1,0 0,-1 0,2 1,78 3,-72-4,20-1,-3 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11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1,'-4'19,"0"1,2 0,0 0,1 0,1 0,1 0,1 0,3 17,-3-19,9 69,-2-29,-3 0,-2 1,-3-1,-5 47,2-73,-2 0,-2 0,-1-1,-1 0,-1 0,-2-1,-1 0,-1-1,-6 8,11-28,2-4</inkml:trace>
  <inkml:trace contextRef="#ctx0" brushRef="#br0" timeOffset="386.47">449 199,'-300'226,"222"-148,78-76,0 0,0 0,0 1,0-1,1 0,-1 0,1 0,-1 1,1-1,0 0,-1 0,1 0,0 0,1 0,-1 0,0-1,0 1,1 0,-1-1,1 1,0-1,-1 1,1-1,0 0,0 1,0-1,0 0,0 0,0-1,0 1,0 0,0-1,0 1,1-1,-1 0,0 1,1-1,6 4,7 1,-2 1,1 1,-1 0,0 1,0 1,-1 0,0 1,0 1,-2-1,1 2,-1 0,-1 0,0 1,-1 0,0 1,-1 0,0 0,3 12,-8 15,-7-25</inkml:trace>
  <inkml:trace contextRef="#ctx0" brushRef="#br0" timeOffset="935.706">533 678,'10'-5,"1"1,-1 0,1 1,0 0,0 0,0 1,0 1,0 0,1 0,-1 1,0 1,0 0,8 1,-17-1,0-1,-1 1,1 0,0-1,0 1,-1 0,1 0,-1 0,1 0,-1 0,1 0,-1 1,0-1,1 0,-1 1,0-1,0 1,0-1,0 1,0 0,-1-1,1 1,0 0,-1 0,1-1,-1 1,0 0,0 0,1 0,-1 0,0-1,-1 1,1 0,0 0,0 0,-1 0,1-1,-1 1,-32 67,29-62,3-5,0 1,0-1,0 0,0 1,0 0,1-1,-1 1,1-1,0 1,0-1,0 1,0 0,0-1,0 1,1 0,-1-1,1 1,0-1,0 1,0-1,0 0,0 1,0-1,1 0,-1 0,1 0,0 0,-1 0,1 0,0 0,0 0,0-1,0 1,1-1,0 1,31 40,-32-37,-1-1,0 0,0 1,0-1,-1 1,1-1,-1 1,0-1,-1 1,1-1,-1 1,0-1,0 1,0-1,0 0,-1 0,0 0,0 1,0-2,0 1,-1 0,1 0,-1-1,0 1,0-1,-1 0,1 0,-3 1,-2 4,0-1,-1-1,0 0,-1 0,0-1,1 0,-2 0,1-1,0-1,-1 0,-4 1,-25-11,28-3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22.5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2404,'23'-80,"3"1,36-75,118-197,75-91,-247 428,59-89,-5-4,-5-1,-5-3,-5-3,0-15,-16-19,-32 149,1-1,-1 0,1 1,-1-1,1 0,-1 0,1 0,-1 1,1-1,-1 0,1 0,-1 0,1 0,-1 0,1 0,-1 0,0 0,1 0,-1 0,1 0,-1-1,1 1,-1 0,1 0,-1 0,1-1,-1 1,1 0,0 0,-1-1,1 1,-1-1,1 1,0 0,-1-1,1 1,0-1,-1 1,1-1,0 1,0 0,-1-1,1 0,0 1,0-1,0 1,0-1,0 1,0-1,0 1,0-1,0 1,0-1,0 1,0-1,0 1,0-1,0 1,0-1,1 1,-1-1,0 1,0-1,1 1,-1-1,0 1,1-1,-1 1,1-1,-35 28,34-26,-133 115,-8-27,142-89,0 0,0 0,-1 1,1-1,0 0,0 1,-1-1,1 0,0 1,-1-1,1 1,-1-1,1 1,-1 0,1-1,0 1,-1-1,0 1,1 0,-1-1,1 1,-1 0,0 0,0-1,1 1,-1 0,0 0,0 0,0-1,0 1,0 0,0 0,0 0,0-1,0 1,0 0,-1 0,1-1,0 1,0 0,-1 0,1-1,0 1,-1 0,1-1,-1 1,1 0,-1-1,1 1,-1-1,0 1,1-1,-1 1,0-1,1 1,-1-1,0 0,1 1,-1-1,0 0,0 0,1 1,-1-1,0 0,0 0,0 0,172 61,18 27,-187-87,-1 0,0 0,0 0,0 0,1 0,-1 0,0-1,1 1,-1-1,0 1,1-1,-1 1,1-1,-1 0,1 0,-1 0,1 0,-1 0,1 0,-1 0,0 0,1 0,-1-1,1 1,-1-1,1 1,-1-1,0 1,1-1,-1 0,0 0,0 0,0 1,1-1,-1 0,0-1,0 1,0 0,0 0,-1 0,1-1,0 1,0 0,-1-1,1 1,0-2,-2-10,-1 0,0 1,-1-1,0 0,-1 1,0 0,-1-1,0 2,-1-1,-1 1,-1-2,-15-32,11 17,-58-92,56 107</inkml:trace>
  <inkml:trace contextRef="#ctx0" brushRef="#br0" timeOffset="351.479">1412 62,'-161'101,"152"-94,0 0,1 1,0 0,0 1,1-1,0 1,1 1,0 0,0 0,1 0,0 0,1 1,0-1,1 1,-1 5,5-4,1 0,0 0,1 0,0-1,1 1,0-1,1 0,0 0,1 0,0-1,0 0,1 0,1-1,0 0,0 0,0-1,1 1,1-2,-1 0,1 0,10 5,-12-6,0 0,0-1,1 0,-1 0,1-1,0 0,1-1,-1 0,1 0,-1-1,1 0,0-1,0 0,-1 0,1-1,0-1,0 1,0-2,0 1,-1-1,1-1,-1 0,1 0,-1-1,0 0,0 0,-1-1,1 0,5-5,0-1,0 0,0 0,-1-1,-1-1,0 0,-1-1,0 0,-1-1,0 0,-2 0,0-1,0 0,-2-1,0 1,0-1,-2 0,0-1,-1 1,-1-1,-1 0,0-15,-1 24,-1 0,-1 1,1-1,-1 1,0-1,-1 1,0 0,-1 0,1 0,-1 1,-1-1,0 1,0 0,0 0,-1 0,1 1,-2 0,1 0,-1 1,0-1,0 1,0 1,-1 0,0 0,0 0,0 1,0 0,0 0,0 1,-6-1,-17 0,4 1</inkml:trace>
  <inkml:trace contextRef="#ctx0" brushRef="#br0" timeOffset="932.199">848 344,'0'1,"0"-1,1 0,-1 0,0 0,0 0,1 0,-1 0,0 0,1 0,-1 0,0 0,1 0,-1 0,0 0,0 0,1 0,-1 0,0 0,1 0,-1 0,0 0,0-1,1 1,-1 0,0 0,0 0,1 0,-1-1,0 1,0 0,0 0,1-1,-1 1,0 0,0 0,0-1,0 1,1 0,-1 0,0-1,0 1,0 0,0-1,0 1,0 0,0 0,0-1,0 1,0 0,0-1,0 1,0 0,0-1,0 1,0 0,-1 0,1-1,0 1,0 0,0 0,0-1,-1 1,1 0,0 0,0-1,36 5,-27-2,420 4,-16-36,-214 41,-166-10,-19-4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0:32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59,'0'4,"0"8,0 5,0 5,0 4,0 1,0 2,0 1,0-1,0 1,0-1,0-1,-4 1,-3-1,1 0,2 0,0-4</inkml:trace>
  <inkml:trace contextRef="#ctx0" brushRef="#br0" timeOffset="398.723">28 86,'5'0,"2"-4,4-3,5-3,5-2,3-2,3 0,1 4,1 2,0 4,0 1,-5 7,-6 7,-7 2</inkml:trace>
  <inkml:trace contextRef="#ctx0" brushRef="#br0" timeOffset="733.816">1 313,'14'0,"10"0,5 0,-2-5,0-1,-1 0,0 1,1 1,0 2,-4 1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1:17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0 361,'1'482,"27"-45,-22-343,-5-93,0 0,0 0,0 0,1 0,-1 0,0-1,1 1,-1 0,1-1,-1 1,0-1,1 0,-1 1,1-1,-1 0,1 0,-1 0,1 0,-1 0,1-1,-1 1,1 0,-1-1,1 1,-1-1,1 1,-1-1,0 1,1-1,-1 0,0 0,0 0,0 0,0 0,1 0,-1 0,-1 0,1 0,0-1,0 1,0 0,-1-1,1 1,0 0,-1-1,1 1,-1-1,0 0,173-218,-43 98,-129 121,0-1,0 1,0 0,0 0,0 0,0 1,0-1,1 0,-1 0,0 1,1-1,-1 0,0 1,1-1,-1 1,0 0,1 0,-1-1,1 1,-1 0,1 0,-1 0,0 0,1 1,-1-1,1 0,-1 0,0 1,1-1,-1 1,0 0,1-1,-1 1,0 0,0 0,0-1,1 1,-1 0,0 0,0 0,0 1,-1-1,1 0,0 0,0 0,-1 1,1-1,0 0,-1 1,1-1,-1 0,0 1,0-1,1 1,-1-1,0 1,1 18,0 0,-1-1,-1 1,-1 0,-1-1,-1 1,-2 4,-11 102,17-124,0 0,0 0,0 0,1 0,-1 0,0 0,1 0,-1 0,1 0,0 0,0 0,0 0,0 0,0 0,0-1,0 1,0 0,1-1,-1 1,1-1,-1 1,1-1,0 0,-1 0,1 1,0-1,0 0,0-1,0 1,0 0,0-1,0 1,0-1,0 1,0-1,0 0,0 0,0 0,0 0,1 0,-1-1,0 1,0-1,0 1,0-1,0 0,0 1,0-1,-1 0,1 0,0-1,1 0,21-9</inkml:trace>
  <inkml:trace contextRef="#ctx0" brushRef="#br0" timeOffset="1034.155">733 1264,'16'-7,"-2"-1,1-1,-1 0,0-1,-1 0,0-1,0 0,-1-1,-1-1,0 0,-1 0,-1-1,0-1,0 1,2-8,-10 19,0 0,-1 0,1 0,-1 0,1 0,-1-1,0 1,0 0,-1 0,1 0,-1 0,1 0,-1 0,0 0,0 0,0 0,0 0,-1 1,1-1,-1 0,0 1,0-1,0 1,0 0,0-1,0 1,-1 0,1 0,0 1,-1-1,0 0,0 1,1 0,-1-1,0 1,0 0,0 1,0-1,0 0,0 1,0 0,0-1,0 1,-1 1,1-1,0 0,0 1,0-1,0 1,0 0,0 0,0 0,1 1,-3 0,-6 4,2 0,-1 1,0 0,1 1,1 0,-1 0,1 1,1 0,0 0,0 1,0 0,2 0,-1 0,1 1,0 0,1 0,1 0,0 0,-1 8,3-13,1 1,-1 0,1-1,1 1,-1 0,1-1,1 1,-1-1,1 1,0-1,0 0,1 0,0 0,0 0,0 0,1 0,0-1,0 0,0 0,1 0,0 0,0-1,0 0,0 0,1 0,-1 0,1-1,0 0,0 0,0-1,0 1,1-2,-1 1,1-1,-1 1,1-2,0 1,-1-1,1 0,0 0,-1-1,1 0,-1 0,4-1,21-6,0-2,0 0,-1-2,-1-2,0 0,-1-2,0-1,13-12,-14 11,-1-1,-1-1,-1-2,-1 0,0-1,-2-1,4-8,-5-20,-20 51,0 0,0 0,0 0,0 0,-1 0,1-1,0 1,-1 0,1 0,-1 0,1 0,-1 0,1 0,-1 0,0 1,1-1,-1 0,0 0,0 0,0 1,1-1,-1 0,0 1,0-1,0 1,0-1,0 1,0-1,0 1,-1 0,1-1,0 1,0 0,0 0,0 0,0 0,0 0,0 0,-1 0,1 0,0 0,0 1,0-1,0 0,0 1,0-1,-1 1,-13 4,-1 0,1 0,0 2,0 0,0 0,1 2,0 0,1 0,0 1,1 1,0 0,0 1,1 0,1 1,0 0,0 0,2 1,-1 1,7-12,1-1,-1 1,1 0,-1 0,1 0,0 0,0 0,0 0,0 0,1 0,-1 0,1 0,0 0,0 1,0-1,0 0,1 0,-1 0,1 0,0 0,0 0,0 0,0 0,0 0,1 0,-1 0,1 0,0-1,0 1,0-1,0 0,0 1,0-1,1 0,-1 0,1 0,0-1,-1 1,1 0,0-1,0 0,0 0,0 0,0 0,0 0,0-1,0 1,0-1,1 0,15 1,1-1,-1-1,0-1,0-1,0 0,0-2,-1 0,1-1,-1 0,-1-2,1 0,-1-1,-1-1,0-1,0 0,-1-1,0 0,-1-1,1-3,116-81,-131 96,1 0,0 0,-1 0,1 0,0 0,0 1,0-1,0 0,0 0,0 1,0-1,0 1,0-1,0 1,1 0,-1-1,0 1,0 0,0 0,0-1,1 1,-1 0,0 0,0 1,0-1,1 0,-1 0,0 0,0 1,0-1,0 1,0-1,0 1,0-1,0 1,0 0,0-1,0 1,0 0,0 0,0 0,0-1,-1 1,1 0,0 0,-1 0,1 0,-1 1,1-1,-1 0,1 0,-1 0,0 0,1 0,-1 1,0 24,-1-22,0 0,1 0,-1 0,1 0,0-1,0 1,1 0,-1 0,1 0,0 0,0 0,0 0,0-1,1 1,-1 0,1-1,0 1,0-1,1 0,-1 0,1 1,-1-2,1 1,0 0,0 0,0-1,0 0,3 2,4-2,1 0,0-1,0 0,0 0,-1-2,1 1,0-1,0 0,-1-1,1-1,-1 0,1 0,-1-1,0 0,0 0,-1-1,1-1,-1 0,0 0,-1-1,1 0,-1 0,-1-1,1 0,1-4,0 3,-1 0,0-1,-1 1,0-2,0 1,-1-1,-1 0,0-1,0 1,-1-1,-1 0,2-11,-4 21,-1 0,1 0,-1 0,0 1,0-1,0 0,0 0,0 0,0 0,-1 1,1-1,-1 0,1 0,-1 1,1-1,-1 0,0 1,0-1,0 1,0-1,0 1,0-1,-1 1,1 0,0-1,-1 1,1 0,-1 0,1 0,-1 0,1 0,-1 0,0 1,1-1,-1 1,0-1,0 1,0-1,1 1,-1 0,0 0,0 0,0 0,0 0,0 0,-79 30,72-22,1 0,0 0,0 1,1 0,0 1,1-1,0 1,0 1,1-1,0 1,1 0,0 0,1 0,1 0,-1 1,2-1,-1 10,1-13,1 0,0-1,0 1,1 0,0-1,0 1,1 0,0-1,1 0,-1 1,1-1,1 0,-1-1,1 1,0 0,1-1,0 0,0 0,0 0,0-1,1 0,0 0,0 0,1-1,-1 0,7 3,2-1,0-1,0 0,1-1,-1-1,1-1,0 0,0-1,0-1,-1 0,1-1,0-1,0 0,-1-1,1-1,-1-1,0 0,0 0,-1-2,1 0,-1 0,8-7,12-14,-1-2,-2-1,-1-1,-2-1,0-2,-3-1,-1-1,-2-1,-1 0,-2-2,-2-1,-2 0,9-38,-8 26,-4-1,-1-1,-3 1,-2-2,-3 1,-2-1,-4-26,1 62,0 1,-1 0,-1 0,-1 0,-1 0,0 1,-5-8,9 21,0 1,0-1,-1 1,1 0,-1 0,0 0,0 0,-1 0,1 1,-1-1,0 1,0 0,0 0,0 1,0-1,-1 1,1 0,-1 0,0 0,1 0,-1 1,0 0,0 0,0 1,0-1,0 1,0 0,0 0,0 0,-3 2,-8 3,1 1,-1 1,2 0,-1 1,1 1,0 0,1 1,0 1,1 0,0 0,1 1,0 1,1-1,0 2,1 0,-4 8,-6 12,3 1,0 0,3 1,1 0,1 1,2 1,2-1,1 1,2 0,2 1,2-1,1 1,2-1,1 0,2 0,2 0,1-1,2 0,2-1,1-1,2 1,10 14,-7-18,2-1,1-1,1-1,2-1,1-2,1 0,1-2,1 0,1-2,1-2,30 15,-28-18,0-1,2-2,0-1,0-2,3-1,-8-4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2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7,'33'-5,"31"3,9 3,-3 0,-9 0,-14 1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1:14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3951 1181,'15'100,"-5"0,-4 1,-7 87,0-109,1-77,-1-2,1 1,-1 0,1 0,-1 0,1 1,-1-1,1 0,-1 0,1 0,0 0,0 0,-1 0,1 1,0-1,0 0,0 0,0 0,1 0,-1 1,0-1,0 0,1 0,-1 0,1 0,-1 0,1 0,-1 0,1 0,-1 0,1 0,0 0,0 0,0 0,-1-1,1 1,0 0,0 0,0-1,0 1,0-1,0 1,0-1,0 1,1-1,-1 0,0 1,0-1,0 0,0 0,1 0,-1 0,0 0,0 0,0 0,0 0,0-1,1 1,109-127,-97 110,2 0,0 1,1 1,1 0,0 1,1 1,0 1,5-1,-23 12,1 0,-1 0,1 0,0 0,-1 1,1-1,0 0,0 1,-1-1,1 1,0 0,0 0,0 0,0 0,0 0,-1 0,1 0,0 0,0 1,0-1,-1 1,1-1,0 1,0 0,-1 0,1 0,-1 0,1 0,0 0,-1 0,0 0,1 1,-1-1,0 0,0 1,0-1,0 1,0 0,0-1,0 1,0 0,-1-1,1 1,-1 0,1 0,-1 0,0-1,1 1,-1 0,0 0,0 1,-4 140,5-100,6-31</inkml:trace>
  <inkml:trace contextRef="#ctx0" brushRef="#br0" timeOffset="352.983">4827 1491,'-84'54,"60"-40,0 1,1 0,1 2,0 1,1 0,1 1,1 2,-10 14,27-34,0 0,1 1,-1-1,1 1,-1-1,1 1,0 0,0 0,0-1,0 1,0 0,0 0,0 0,1 0,-1 0,1 0,-1 0,1 0,0 0,0 1,0-1,0 0,0 0,0 0,1 0,-1 0,1 0,-1 0,1 0,0 0,0 0,0 0,0 0,0-1,0 1,0 0,1-1,-1 1,1-1,-1 1,1-1,-1 0,1 1,0-1,0 0,0 0,-1 0,1 0,0-1,0 1,0-1,0 1,1-1,-1 1,1-1,12-2,0 0,-1-1,1 0,-1-1,0-1,0 0,0-1,-1-1,0 0,0 0,-1-2,0 1,0-2,-1 1,0-2,0 1,3-7,-8 11,-6 4,1 0,0-1,1 1,-1 0,0 0,0 0,1 1,-1-1,1 0,0 0,-1 1,1-1,0 1,0 0,0-1,0 1,0 0,0 0,0 0,1 1,-1-1,0 0,0 1,1-1,-1 1,0 0,1 0,-1 0,1 0,-1 0,0 1,0-1,1 1,-1-1,0 1,2 0,5 16,0 2</inkml:trace>
  <inkml:trace contextRef="#ctx0" brushRef="#br0" timeOffset="774.981">5137 1774,'11'-32,"-2"2,0 1,3 1,0 0,2 1,8-13,-21 39,-1-1,0 1,0 0,0 0,1 0,-1 0,0 0,1 0,-1 0,1 0,-1 0,1 0,-1 0,1 0,0 0,0 1,-1-1,1 0,0 0,0 1,0-1,0 0,0 1,0-1,0 1,0-1,0 1,0 0,0-1,0 1,0 0,0 0,0 0,1 0,-1 0,0 0,0 0,0 0,0 0,0 1,0-1,0 0,0 1,0-1,0 0,0 1,0 0,0-1,0 1,0-1,0 1,0 0,0 0,-1 0,1-1,0 1,-1 0,1 0,0 0,3 27,-4-26,-1 0,1 0,-1 1,1-1,0 0,0 0,0 0,0 1,0-1,0 0,1 0,-1 0,1 1,0-1,-1 0,1 0,0 0,0 0,0 0,0 0,1-1,-1 1,1 0,-1-1,1 1,-1 0,1-1,0 0,0 1,0-1,-1 0,1 0,0 0,1 0,-1-1,0 1,0 0,0-1,0 0,0 1,1-1,-1 0,1 0,12-7,-1 0,0-1,0-1,-1 0,-1-1,1 0,10-12,-19 18,-3 4,0-1,0 1,0-1,0 1,0-1,0 1,0 0,0 0,0-1,0 1,0 0,0 0,0 0,0 0,0 0,0 0,0 1,0-1,0 0,0 0,0 1,0-1,0 1,0-1,0 1,0-1,0 1,-1-1,1 1,0 0,0-1,-1 1,1 0,0 0,-1 0,1 0,-1-1,1 1,-1 0,1 0,-1 0,0 0,1 0,-1 0,0 0,0 0,0 0,0 0,0 0,0 0,0 1,0-1,0 0,0 0,0 0,-1 0,1 0,-1 0,1-1,0 1,-1 1,6 21,20 9,-10-21</inkml:trace>
  <inkml:trace contextRef="#ctx0" brushRef="#br0" timeOffset="1432.189">5589 1774,'99'-196,"-54"112,-28 140,-14-55,1 1,0 0,0-1,0 1,0-1,1 0,-1-1,0 1,0-1,0 0,1 0,-1 0,0 0,0-1,1 0,-1 0,0 0,0 0,0-1,0 1,0-1,0 0,1-2,25-6,-28 10,0 0,0-1,0 1,0 0,0 0,0 1,0-1,0 0,0 1,0-1,0 1,0-1,0 1,0 0,-1 0,1 0,0 0,0 0,-1 0,1 0,-1 1,1-1,-1 1,0-1,1 1,-1-1,0 1,0 0,0 0,0-1,0 1,0 2,0-3,8 14</inkml:trace>
  <inkml:trace contextRef="#ctx0" brushRef="#br0" timeOffset="2037.915">6096 1575,'23'-10,"-1"-1,0-1,-1-1,-1 0,0-2,0-1,-2 0,7-9,-23 25,-1-1,0 1,0-1,0 1,0-1,0 0,0 1,0-1,0 0,0 0,0 0,0 0,0 0,-1 0,1 0,0 0,-1 0,1 0,-1 0,1 0,-1 0,1-1,-1 1,0 0,0 0,1-1,-1 1,0 0,0 0,0-1,-1 1,1 0,0 0,0-1,-1 1,1 0,0 0,-1 0,0 0,1-1,-1 1,1 0,-1 0,0 0,0 0,0 0,0 1,1-1,-1 0,0 0,-1 1,1-1,0 0,0 1,0-1,0 1,0-1,-1 1,1 0,0-1,0 1,0 0,-1 0,1 0,0 0,-2 0,-10 5,0 0,0 2,0-1,1 1,0 1,1 0,-1 1,2 0,-1 1,1 0,1 0,-1 1,2 0,0 1,0 0,1 0,-2 6,5-14,1-1,0 1,0 0,0 0,0 0,1 0,-1 0,1 1,0-1,1 1,-1 0,1-1,0 1,0 0,0 0,0-1,1 1,0 0,0 0,1 0,-1 0,1 0,0-1,0 1,0 0,1-1,0 1,0-1,0 1,0-1,1 0,0 0,0 0,0 0,0 0,0-1,1 1,2 1,2-1,-1-1,1 0,-1-1,1 1,0-2,0 1,0-1,1 0,-1 0,0-1,0-1,0 1,0-1,1 0,-1-1,0 0,6-3,129-58,-140 61,30-18,0-2,-2-2,0 0,-2-2,-1-2,-1 0,-2-2,0 0,-2-2,-2-1,-1 0,2-8,-2-17,-20 57,1-1,-1 1,0 0,0 0,0-1,0 1,0 0,-1 0,1 0,0-1,0 1,-1 0,1 0,-1 0,1-1,-1 1,0 0,1 0,-1 0,0 0,0 0,1 0,-1 1,0-1,0 0,0 0,0 1,0-1,0 0,-1 1,1-1,0 1,0-1,0 1,0 0,-1-1,1 1,0 0,0 0,-1 0,1 0,0 0,0 0,-1 0,1 1,-1-1,-8 2,0 0,0 0,0 1,0 1,0 0,1 0,0 1,0 0,0 0,0 1,1 0,0 1,0 0,1 0,-1 0,-3 7,9-11,1 0,-1-1,1 1,0 0,0 0,0-1,0 1,0 0,1 0,-1 0,1 0,0 0,0 0,0 0,0 0,1 0,-1 0,1 0,0 0,-1 0,1-1,1 1,-1 0,0 0,1-1,-1 1,1-1,0 1,0-1,0 0,0 0,0 0,0 0,1 0,-1 0,1-1,-1 1,1-1,0 1,-1-1,1 0,0 0,0-1,0 1,0 0,0-1,0 0,0 0,2 0,32 5,-32-6,0 0,-1 0,1 1,0 0,0 0,0 1,0-1,-1 1,1 0,0 0,-1 0,1 1,0 0,-1 0,0 0,1 0,-1 1,0-1,0 1,-1 0,1 0,-1 1,1-1,-1 1,0 0,0-1,0 1,-1 1,0-1,1 0,-2 1,1-1,1 4,-27 93,14-78,3-3</inkml:trace>
  <inkml:trace contextRef="#ctx0" brushRef="#br0" timeOffset="-1328.941">1919 1830,'305'-113,"-151"54,3 7,130-26,-260 74,-27 4,1 0,-1 0,0 0,1 0,-1 0,0 0,1 0,-1 1,0-1,1 0,-1 0,0 0,0 0,1 0,-1 1,0-1,1 0,-1 0,0 0,0 1,0-1,1 0,-1 0,0 1,0-1,0 0,1 1,-1-1,0 0,0 1,0-1,0 0,0 1,0-1,0 0,0 1,0-1,0 0,0 1,0-1,0 0,0 1,0-1,0 0,0 0,0 1,-1-1,1 0,0 1,0-1,0 0,0 0,-1 1,1-1,0 0,0 0,-1 1,1-1,0 0,0 0,-1 0,1 1,0-1,-1 0,1 0,0 0,-1 0,1 0,0 0,-1 0,-220 234,217-229,-45 64,48-67,1-1,-1 1,0-1,0 1,1 0,-1-1,0 1,1 0,0-1,-1 1,1 0,0-1,0 1,0 0,0 0,0-1,1 1,-1 0,0 0,1-1,-1 1,1 0,0-1,-1 1,1-1,0 1,0-1,0 1,0-1,0 0,0 1,1-1,-1 0,0 0,1 0,-1 0,1 0,-1 0,1 0,-1 0,1-1,0 1,0 0,16 2,0 0,0-1,0-1,0-1,0 0,0-1,-1-1,1-1,17-4,300-86,-189 48,16-3,-147 44</inkml:trace>
  <inkml:trace contextRef="#ctx0" brushRef="#br0" timeOffset="-652.037">1919 1801,'142'-305,"-104"243,-37 62,1 0,-1 0,1 0,-1 0,1 0,-1 0,0 0,1 1,-1-1,1 1,-1-1,0 1,1-1,-1 1,0 0,0 0,0-1,1 1,-1 0,0 0,0 0,0 0,0 1,-1-1,1 0,0 0,0 0,-1 1,1-1,-1 0,1 1,-1-1,1 0,-1 1,0-1,0 1,0 0,76 304,-39-133,-36-172,0 1,0-1,0 1,-1-1,1 1,0-1,-1 1,1 0,-1-1,0 1,1 0,-1-1,0 1,0 0,0-1,0 1,0 0,-1 0,1-1,0 1,-1 0,0-1,1 1,-1-1,0 1,1-1,-1 1,0-1,0 1,0-1,0 0,-1 0,1 1,0-1,-1 0,1 0,0 0,-1 0,1-1,-1 1,1 0,-1-1,0 1,1-1,-2 1,-7-6,-1 0,1 0,0-1,0-1,0 0,1 0,0-1,1 0,0 0,0-1,0 0,1-1,1 1,-3-5,-59-91,57 86</inkml:trace>
  <inkml:trace contextRef="#ctx0" brushRef="#br0" timeOffset="-4133.621">678 1350,'1'-7,"3"24,7 46,-3 0,-2 1,-3 54,4 49,9 171,-15 19,-2-176,-16-100,12-75</inkml:trace>
  <inkml:trace contextRef="#ctx0" brushRef="#br0" timeOffset="-2531.03">678 1321,'139'-11,"121"-37,-66 21,-170 22,-22 4,0 0,-1 0,1 1,0-1,0 0,0 1,0-1,-1 1,1 0,0 0,0 0,0 0,0 0,0 0,0 0,0 0,0 1,-1-1,1 1,0 0,0-1,0 1,-1 0,1 0,-1 0,1 0,0 0,-1 1,0-1,1 0,-1 1,0-1,0 1,1 0,5 14,-2 0,0 0,-1 0,0 1,-1-1,-1 1,-1 0,0 0,-1 0,-1 4,5 75,12 101,-10 181,-6-328,2-11,3 0,1 0,2 0,1-1,2 0,9 18,-15-41,45 174,-50-189,0 1,1-1,-1 0,0 1,0-1,0 0,1 1,-1-1,0 0,0 1,0-1,0 1,0-1,0 0,0 1,0-1,0 1,0-1,0 0,0 1,0-1,0 1,0-1,0 0,0 1,0-1,0 0,-1 1,1-1,0 0,0 1,0-1,-1 0,1 1,0-1,-1 0,1 1,0-1,0 0,-1 0,1 1,0-1,-1 0,1 0,-1 0,1 0,0 0,-1 1,1-1,-1 0,1 0,0 0,-1 0,1 0,-1 0,1 0,0 0,-1 0,1-1,-1 1,1 0,-32-13,18 7,-20-2,0 2,0 0,0 3,0 1,-1 1,1 2,-4 2,-42-1,-134 10,142-9,54-7</inkml:trace>
  <inkml:trace contextRef="#ctx0" brushRef="#br0" timeOffset="10121.072">904 2902,'-26'138,"23"-101,2 0,1 1,2-1,2 0,8 36,11 181,-7-125,-48-155,12 6,0 1,0 1,-2 1,0 1,-1 1,0 1,-2 1,1 1,-1 1,-1 1,0 2,-5-1,25 7,2 2,1-1,-1 0,1 0,-1 0,1-1,0 1,-1-1,1 0,0 0,0 0,0 0,0 0,0-1,1 1,-1-1,1 0,-1-1,4 1,0 1,1 1,-1-1,1 0,0 0,0 0,-1 1,1-1,0 1,0 0,1-1,-1 1,0 0,0 0,1 0,-1 1,0-1,1 1,-1-1,1 1,-1 0,0-1,1 1,-1 1,3-1,-3 0,149-13,-65 3,-1 5,76 4,-101 1,-8 7,-51-6,0-1,0 1,0-1,-1 1,1-1,0 1,0-1,-1 1,1 0,0-1,-1 1,1 0,0 0,-1 0,1-1,-1 1,0 0,1 0,-1 0,0 0,1 0,-1 0,0 0,0 0,0 0,0-1,0 1,0 0,0 0,0 0,0 0,0 0,-1 0,1 0,0 0,-1 0,1 0,0 0,-1-1,1 1,-1 0,0 0,1 0,-1-1,0 1,1 0,-1-1,0 1,1-1,-1 1,-1 0,-171 139,62-41,89-78</inkml:trace>
  <inkml:trace contextRef="#ctx0" brushRef="#br0" timeOffset="12536.411">0 4511,'3'-38,"2"0,1 1,2 0,1 0,2 1,2 0,1 1,1 1,3 0,2-2,-16 29,-3 3,1-1,0 1,1 0,-1-1,1 1,-1 0,1 1,1-1,-1 0,0 1,1 0,0 0,0 0,0 0,3-1,-6 5,1 1,0-1,0 1,0 0,-1-1,1 1,-1 0,1 0,-1 0,0 0,0 0,0 1,0-1,0 0,0 0,0 1,-1-1,0 0,1 1,-1-1,0 1,0-1,0 0,0 1,-1-1,1 3,0-2,0 40,-1-32,1 0,0 0,1 0,0 1,0-1,1 0,1-1,0 1,0 0,5 7,-8-17,1 0,0 1,-1-1,1 0,0-1,0 1,0 0,0 0,0 0,0 0,0-1,0 1,0-1,1 1,-1-1,0 1,0-1,1 1,-1-1,0 0,0 0,1 0,-1 0,0 0,0 0,1 0,-1 0,0 0,1-1,-1 1,0 0,0-1,0 1,1-1,-1 1,0-1,0 0,0 0,0 1,0-1,0 0,0 0,0 0,45-45,-40 39,161-211,-167 217,1 0,-1 0,0 0,0 0,1 0,-1 0,1 0,-1 0,1 0,-1 0,1 0,-1 1,1-1,0 0,-1 0,1 1,0-1,0 0,0 1,0-1,0 1,-1-1,1 1,0-1,0 1,0 0,0-1,0 1,0 0,0 0,1 0,-1 0,0 0,0 0,0 0,0 0,0 0,0 0,0 1,0-1,0 0,0 1,0-1,0 1,0-1,-1 1,1-1,0 1,0 0,0-1,-1 1,1 0,0 0,-1-1,1 1,0 0,-1 0,1 1,3 18,-2 0,0 1,-1 0,-1-1,-1 1,-3 20,-19 53,20-73</inkml:trace>
  <inkml:trace contextRef="#ctx0" brushRef="#br0" timeOffset="13185.404">847 4060,'-46'42,"34"-33,1 0,0 0,1 1,0 0,1 1,0 0,1 1,0 0,1 0,0 0,1 1,-4 10,10-20,-1-1,1 0,0 1,0-1,1 1,-1-1,0 0,1 1,-1-1,1 0,0 0,0 0,0 1,0-1,0 0,1 0,-1 0,0-1,1 1,-1 0,1 0,0-1,0 1,0-1,-1 1,1-1,1 0,-1 0,0 0,0 0,0 0,0-1,1 1,-1 0,0-1,1 0,-1 0,0 1,1-2,-1 1,0 0,1 0,-1-1,0 1,1-1,-1 1,0-1,0 0,1 0,-1 0,0 0,0-1,0 1,-1-1,2 0,11-7,-1 0,-1 0,0-1,0-1,-1 0,0-1,-1 0,0 0,4-9,33-37,-47 57,0 0,1 1,-1-1,1 0,0 0,-1 0,1 1,0-1,-1 0,1 1,0-1,0 1,0-1,-1 1,1-1,0 1,0-1,0 1,0 0,0-1,0 1,0 0,0 0,0 0,0 0,0 0,0 0,0 0,0 0,0 0,0 0,0 1,0-1,0 0,0 1,-1-1,1 1,0-1,0 1,0-1,0 1,-1 0,1-1,0 1,0 0,-1-1,1 1,-1 0,1 0,-1 0,1 0,-1 0,20 54,-18-47,6 35,-2 1,-2 0,-2 0,-2 0,-3 23,1 24,1-72,0 1,-1-1,-1 1,-1-1,-1 0,0 0,-2-1,0 0,-1 0,-1 0,0-1,-1-1,-10 13,19-27,0 0,0 0,-1 0,1 0,0-1,-1 1,1-1,-1 1,1-1,-1 1,0-1,1 0,-1 0,0 0,0 0,0 0,0 0,0 0,0-1,0 1,0-1,0 1,-1-1,1 0,0 0,0 0,0 0,0 0,0 0,-1-1,1 1,0-1,0 0,0 1,0-1,0 0,0 0,0 0,1 0,-1-1,0 1,1 0,-1-1,1 1,-1-1,1 0,-1 1,1-1,0 0,0 0,0 0,0 0,0 0,1 0,-1 0,1 0,-1-2,0-8,0 0,1-1,0 1,2 0,-1 0,1 0,1 0,0 0,0 0,2 1,-1-1,1 1,1 0,0 1,1-1,0 1,1-1,6-13,85-111,-82 117</inkml:trace>
  <inkml:trace contextRef="#ctx0" brushRef="#br0" timeOffset="14342.217">1581 2902,'11'249,"1"-121,-5 0,-8 71,0-80,1-96</inkml:trace>
  <inkml:trace contextRef="#ctx0" brushRef="#br0" timeOffset="14891.912">1525 2846,'-42'22,"33"-19,0 1,0 0,0 1,1 0,0 0,0 1,1 0,-1 1,1-1,0 1,1 1,0-1,-1 2,7-8,-1 1,1-1,0 0,-1 1,1-1,0 1,0-1,0 0,0 1,0-1,0 1,0-1,0 0,0 1,1-1,-1 1,1-1,-1 0,1 1,-1-1,1 0,0 0,0 1,0-1,-1 0,1 0,0 0,0 0,1 0,-1 0,0-1,0 1,0 0,1 0,-1-1,0 1,0-1,1 1,56 18,-54-19,290 60,-261-58,-39-25,-140-172,133 177</inkml:trace>
  <inkml:trace contextRef="#ctx0" brushRef="#br0" timeOffset="22927.625">4008 3720,'0'396,"0"-396,1-1,-1 1,1-1,-1 1,1 0,0-1,-1 1,1 0,0 0,-1 0,1-1,-1 1,1 0,0 0,-1 0,1 0,0 0,-1 0,1 0,0 0,-1 0,1 1,0-1,-1 0,1 0,0 1,-1-1,1 0,-1 1,1-1,-1 0,1 1,-1-1,1 1,-1-1,1 1,-1-1,1 1,-1-1,0 1,1-1,-1 1,0 0,0-1,1 1,-1 0,0-1,0 1,0 0,0-1,0 1,0-1,0 1,0 0,0-1,0 1,0 0,0-1,0 1,-1 0,1-1,0 1,-1 0,1-1,19-20,72-63,-88 81,1 0,0-1,-1 1,1 1,0-1,0 1,0-1,0 1,0 0,1 0,-1 1,0-1,0 1,1 0,-1 0,0 1,0-1,0 1,1 0,-1 0,0 0,0 1,0-1,0 1,-1 0,3 1,-3-1,-1 1,1-1,-1 1,1-1,-1 1,0 0,0 0,0 0,-1 0,1 1,-1-1,1 0,-1 1,0-1,0 1,-1-1,1 1,-1-1,0 1,0-1,0 1,0-1,0 1,-1 0,0-1,1 1,-2-1,1 0,0 1,0-1,-1 0,0 0,0 0,0 0,0 0,-1 2,-8 16</inkml:trace>
  <inkml:trace contextRef="#ctx0" brushRef="#br0" timeOffset="15552.304">2372 3495,'0'29,"-1"363,23-278,-11-59,-11-47</inkml:trace>
  <inkml:trace contextRef="#ctx0" brushRef="#br0" timeOffset="15803.37">2315 3382,'34'5,"15"1,10 0,-2-1,-4-2,-7 0,-7-2,-4-1,-5 0,-1-5,-7 3,-6 2</inkml:trace>
  <inkml:trace contextRef="#ctx0" brushRef="#br0" timeOffset="15969.83">2372 3833,'33'0,"16"0,5 0,-2 0,-6-4,-5-3,-5 1,-4 2,-7 5,-8 3</inkml:trace>
  <inkml:trace contextRef="#ctx0" brushRef="#br0" timeOffset="16287.784">2823 3974,'0'34,"0"15,0 5,0-2,0-5,0-11</inkml:trace>
  <inkml:trace contextRef="#ctx0" brushRef="#br0" timeOffset="16539.997">2682 3946,'29'0,"14"-4,4-3,0 1,-4 1,-4 1,-5 2,-7 1</inkml:trace>
  <inkml:trace contextRef="#ctx0" brushRef="#br0" timeOffset="16801.265">2710 4285,'28'-10,"16"-2,3-5,0 1,-4 3,-4 3,-9 4</inkml:trace>
  <inkml:trace contextRef="#ctx0" brushRef="#br0" timeOffset="22190.855">3190 4087,'66'1,"151"-13,-31-32,-259-2,3-39,69 85,1-1,0 0,-1 0,1 1,-1-1,1 0,-1 1,1-1,-1 1,1-1,-1 0,0 1,1-1,-1 1,0 0,1-1,-1 1,0-1,1 1,-1 0,0 0,0-1,0 1,1 0,-1 0,0 0,0 0,0 0,1 0,-1 0,0 0,0 0,0 1,1-1,-1 0,0 0,0 1,1-1,-1 0,0 1,1-1,-1 1,0-1,1 1,-1-1,0 1,1-1,-1 1,1 0,-1-1,1 1,0 0,-1-1,1 1,0 0,-1 0,1-1,0 1,0 0,0 0,0 0,-1-1,1 1,0 0,1 1,-10 55,10 205,0-263,-1 1,1-1,-1 1,1-1,0 0,-1 1,1-1,-1 1,1 0,0-1,0 1,-1-1,1 1,0 0,-1 0,1-1,0 1,0 0,0 0,-1 0,1 0,0 0,0 0,0 0,-1 0,1 0,0 0,0 0,0 1,-1-1,1 0,0 1,0-1,-1 0,1 1,0-1,-1 1,1-1,0 1,-1-1,1 1,-1 0,1-1,-1 1,1-1,-1 1,0 0,1 0,-1-1,0 1,1 0,-1 0,0-1,0 1,0 0,0 0,0 0,0-1,0 1,0 0,0 1,197-233,-185 215</inkml:trace>
  <inkml:trace contextRef="#ctx0" brushRef="#br0" timeOffset="28375.858">875 588,'-11'138,"4"-105,2 0,1 0,1 1,2 0,2-1,1 1,1-1,5 16,10 119,-18-144</inkml:trace>
  <inkml:trace contextRef="#ctx0" brushRef="#br0" timeOffset="28929.03">904 476,'-156'128,"148"-122,-36 32,44-37,-1 0,0 0,1 1,-1-1,1 0,-1 0,1 0,0 0,-1 0,1 1,0-1,0 0,0 0,0 0,0 1,0-1,0 0,0 0,0 0,1 1,-1-1,0 0,1 0,-1 0,1 0,0 0,-1 0,1 0,0 0,-1 0,1 0,0 0,0 0,0 0,0 0,0-1,0 1,0 0,0-1,0 1,0-1,0 1,1-1,21 9,0-1,1 0,0-2,0-1,0-1,0-2,1 0,0-1,-1-1,1-2,7-1,36 1,-7-10,-86-8,-154-46,173 63,0-1,0 0,1 0,0 0,-1 0,1-1,1 0,-1 0,1 0,0-1,0 0,0 1,1-1,0-1,0 1,1 0,0-1,-1 0,5-9</inkml:trace>
  <inkml:trace contextRef="#ctx0" brushRef="#br0" timeOffset="29307.835">1440 136,'-11'165,"2"-103,3 0,2 1,5 49,-1-93,-16 65,11-77</inkml:trace>
  <inkml:trace contextRef="#ctx0" brushRef="#br0" timeOffset="29592.842">1412 52,'24'5,"0"-1,1-1,-1-1,1-1,0-2,-1 0,1-1,-1-2,1-1,-1 0,5-4,23-2,70-17,-123 28,1 0,0 0,-1 0,1 0,-1 0,1 0,0 0,-1 0,1 1,-1-1,1 0,0 0,-1 0,1 1,0-1,-1 0,1 0,0 1,-1-1,1 0,0 1,0-1,-1 0,1 1,0-1,0 1,0-1,-1 0,1 1,0-1,0 1,0-1,0 0,0 1,0-1,0 1,0-1,0 1,0-1,0 0,0 1,0-1,0 1,1-1,-1 0,0 1,0-1,0 1,1-1,-1 0,0 1,0-1,1 0,-1 1,0-1,1 0,-1 0,0 1,1-1,-1 0,0 0,1 0,-1 1,1-1,-1 0,0 0,1 0,-1 0,1 0,-30 27,12-13</inkml:trace>
  <inkml:trace contextRef="#ctx0" brushRef="#br0" timeOffset="29843.935">1384 476,'33'-5,"17"-2,3 1,-1 1,-6 1,-5 2,-5 1,-4 0,-7 1</inkml:trace>
  <inkml:trace contextRef="#ctx0" brushRef="#br0" timeOffset="30078.01">1919 390,'-4'34,"-3"15,-3 0,-2-3,3-6,2-4,3-3,1-4,7-5,2-8</inkml:trace>
  <inkml:trace contextRef="#ctx0" brushRef="#br0" timeOffset="30362.332">1948 390,'24'0,"13"0,4-5,1-1,-2 0,-4 1,-2 2,-8 6,-7 2</inkml:trace>
  <inkml:trace contextRef="#ctx0" brushRef="#br0" timeOffset="30624.756">2005 588,'4'0,"7"0,7 0,-1 4,2 3,3-1,2-1,2-1,-3-2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41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29,'10'0,"8"0,5 0,4-5,2-1,2 0,-1 1,0 1,-1 2,0 1,-5 5,-6 3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41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0,'39'0,"17"0,-1 0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44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82 415,'-16'36,"1"0,2 1,2 1,1 0,2 1,-1 12,10-37,0 1,1 0,0-1,2 0,-1 1,2-1,0 0,0-1,1 1,1-1,5 7,-12-19,0 0,0 1,0-1,0 0,1 0,-1 0,0 1,1-1,-1 0,1 0,-1 0,1 0,0 0,0 0,-1 0,1 0,0 0,0 0,0 0,0-1,0 1,0 0,0 0,0-1,0 1,0-1,0 1,0-1,1 0,-1 1,0-1,0 0,0 0,1 0,-1 0,0 0,0 0,1 0,-1 0,0 0,0 0,0-1,1 1,-1-1,0 1,0-1,0 1,0-1,0 0,1 0,5-11,0 0,-1 0,-1-1,0 0,-1 0,0-1,-1 1,1-10,3-11,75-253,-59 208,-15 62</inkml:trace>
  <inkml:trace contextRef="#ctx0" brushRef="#br0" timeOffset="450.016">280 811,'36'-7,"-35"5,1 1,-1 0,1 0,-1 0,1 0,-1 0,1 1,-1-1,1 0,0 1,0-1,-1 1,1-1,0 1,0 0,0 0,-1 0,1 0,0 0,0 0,0 0,-1 1,1-1,0 1,0-1,-1 1,1 0,0 0,-1-1,1 1,-1 0,1 0,-1 1,1-1,-1 0,0 0,0 1,0-1,0 1,0-1,0 1,0-1,0 1,0 0,-1-1,1 1,0 0,-1 0,0-1,1 1,-1 0,0 0,0 0,0-1,0 2,-2 7,0 1,0-1,-1 0,-1 0,0 0,0 0,-1-1,0 1,0-1,-1 0,-2 2,-34 68,41-77,1 0,-1 0,1-1,0 1,-1 0,1 0,0 0,0-1,0 1,1 0,-1 0,0 0,1 0,-1-1,1 1,-1 0,1-1,0 1,0 0,0-1,0 1,0-1,0 1,0-1,1 0,-1 1,0-1,1 0,-1 0,1 0,-1 0,1 0,0 0,-1 0,1-1,0 1,-1-1,1 1,0-1,0 0,0 1,0-1,-1 0,1 0,0 0,0-1,0 1,-1 0,1-1,0 1,0-1,-1 0,1 1,0-1,-1 0,1 0,-1 0,1 0,-1 0,1 0,-1-1,0 1,1 0,-1-2,56-48,-44 33</inkml:trace>
  <inkml:trace contextRef="#ctx0" brushRef="#br0" timeOffset="853.024">420 77,'4'-8,"-3"4,1 0,-1 1,1-1,-1 0,1 1,0 0,0-1,1 1,-1 0,1 0,-1 0,1 0,0 1,0-1,0 1,0-1,1 1,-1 0,1 1,-1-1,1 0,0 1,-1 0,1 0,0 0,0 0,1 1,-1 0,0 0,0 1,0-1,0 1,-1 0,1 0,0 1,-1-1,1 1,-1-1,1 1,-1 0,0 0,0 1,0-1,0 1,0 0,0-1,-1 1,1 0,-1 1,0-1,0 0,0 1,0-1,-1 1,0-1,1 1,-1 0,0-1,-1 1,1 0,-1 0,1 0,-1 0,-1 0,1 0,0-1,-1 1,0 0,0 0,0 0,0-1,-1 1,0 1,-56 140,58-143,0 0,0 0,0 1,0-1,0 0,1 0,-1 0,1 0,-1 0,1 0,0 0,0 0,0 0,0 0,0 0,0 0,0 0,1-1,-1 1,1 0,-1-1,1 1,0-1,-1 0,1 0,0 1,0-1,0 0,0-1,0 1,0 0,0 0,0-1,0 1,0-1,1 0,-1 0,0 0,0 0,1 0,87-13,-41-8,-30 11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42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1,'0'398,"-17"-286,20-97</inkml:trace>
  <inkml:trace contextRef="#ctx0" brushRef="#br0" timeOffset="299.665">0 565,'38'-9,"18"-9,4 0,-4 2,-6 4,-6-1,-7 3,-5 2,-7 2</inkml:trace>
  <inkml:trace contextRef="#ctx0" brushRef="#br0" timeOffset="651.513">28 820,'19'-8,"-10"2,1 1,0 0,1 0,-1 1,1 1,0 0,0 0,0 1,0 1,0-1,1 2,-1 0,0 0,0 1,8 2,-18-3,1 0,-1 1,0-1,0 1,0 0,0-1,0 1,0 0,0 0,0 0,0 0,-1-1,1 1,0 0,-1 0,1 1,0-1,-1 0,1 0,-1 0,1 0,-1 0,0 1,0-1,1 0,-1 0,0 0,0 1,0-1,0 0,-1 0,1 1,0-1,0 0,-1 0,1 0,0 0,-1 1,0-1,1 0,-1 0,-32 47,27-41,-147 166,150-170,0 0,0-1,0 1,0 0,0 0,0 0,0 1,1-1,-1 0,1 1,0 0,0 0,1-1,-1 1,1 0,0 0,0 0,0 1,0-1,1 0,0 0,0 0,0 1,0-1,1 0,-1 0,1 0,0 0,0 0,1 0,-1 0,1 0,0 0,0 0,0-1,0 1,1-1,1 2,1-3,1 1,0-1,-1 0,1-1,0 1,0-1,0 0,0-1,0 1,0-1,0-1,1 1,-1-1,0 0,0 0,2-1,-6 1,24-3</inkml:trace>
  <inkml:trace contextRef="#ctx0" brushRef="#br0" timeOffset="1255.71">367 961,'281'-398,"-227"333,-54 65,0-1,1 1,-1 0,1-1,-1 1,0 0,1-1,-1 1,1 0,-1-1,1 1,0 0,-1 0,1 0,-1 0,1-1,-1 1,1 0,-1 0,1 0,0 0,-1 0,1 0,-1 1,1-1,-1 0,1 0,-1 0,1 0,-1 1,1-1,-1 0,1 0,-1 1,1-1,-1 0,1 1,-1-1,0 1,1-1,-1 1,0-1,1 0,-1 1,0-1,1 1,-1 0,0-1,0 1,0-1,0 1,0-1,1 1,-1-1,0 1,0-1,0 1,0 0,-1-1,1 1,0-1,0 1,-5 43,4-39,-58 212,58-216,0 1,0-1,0 0,0 1,1-1,-1 1,1-1,-1 1,1-1,-1 1,1-1,0 1,0 0,0-1,0 1,0-1,0 1,0-1,0 1,1 0,-1-1,0 1,1-1,0 1,-1-1,1 0,0 1,0-1,0 0,0 1,0-1,0 0,0 0,0 0,0 0,0 0,1 0,-1 0,0 0,1 0,-1-1,1 1,-1-1,1 1,-1-1,1 1,-1-1,1 0,-1 0,1 0,0 0,-1 0,1 0,-1 0,1 0,0-1,-1 1,1-1,-1 1,1-1,15-11,0-1,-1-1,-1-1,0 0,-1 0,-1-2,0 0,-2 0,1-1,-2 0,-1-1,0 0,-1-1,-2 0,0 0,3-18,11-17,-13 40,-7 25,-7 27,-7 13,6-24,1 1,1-1,1 1,2 0,-1 25,36 49,-22-83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51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91 566,'-1'-2,"0"1,0-1,0 0,0 1,0-1,0 1,0-1,-1 1,1 0,0-1,-1 1,1 0,-1 0,1 0,-1 0,0 0,0 0,1 1,-1-1,0 0,0 1,0 0,1-1,-1 1,0 0,0 0,0 0,0 0,0 0,0 0,1 1,-1-1,0 1,0-1,0 1,1 0,-1 0,0-1,1 1,-1 0,1 1,-1-1,1 0,-1 0,1 1,0-1,-1 0,1 1,0 0,0-1,0 1,1-1,-2 2,-2 20,2 0,0 0,1-1,1 1,1 0,1 0,1 0,2-1,3 12,-5-19,40 108,-42-119,1-1,1 0,-1 1,0-1,1 0,0-1,-1 1,1 0,0-1,0 1,1-1,-1 0,0 0,1 0,-1-1,1 1,0-1,0 0,-1 0,1 0,0-1,0 1,0-1,0 0,0 0,-1 0,1 0,0-1,0 0,0 0,2 0,2-3,1-1,-1 1,0-1,0-1,0 0,-1 0,0 0,0-1,-1 0,1 0,-2 0,1-1,-1 0,0 0,-1-1,0 1,3-8,12-19,25-37,-22 105,-21-25,1-1,0 1,0-1,1 0,0 0,0 0,1 0,0 0,0 0,0-1,1 0,0 0,0 0,1-1,0 0,0 0,0 0,0-1,1 1,-1-1,1-1,0 0,0 0,1 0,-1-1,0 0,1 0,0-1,6 1,-7-3,0 0,0 0,0-1,-1 0,1 0,0 0,-1-1,1 0,-1 0,0-1,0 0,0 0,-1 0,1-1,-1 1,0-1,-1-1,1 1,-1-1,0 1,2-5,5-8,-1 0,-1 0,-1-1,-1 0,0 0,3-18,-4 13</inkml:trace>
  <inkml:trace contextRef="#ctx0" brushRef="#br0" timeOffset="492.445">881 1,'-12'38,"2"0,1 1,2 0,2 0,2 1,1 0,4 36,34 226,-30-264,27 88,-32-124,0-1,0 1,0-1,0 1,1-1,-1 0,0 1,0-1,1 0,-1 0,1 0,-1 0,1 0,0 0,-1 0,1-1,0 1,0-1,-1 1,1-1,0 1,0-1,0 0,-1 0,1 0,0 0,0 0,0-1,-1 1,1 0,0-1,0 1,-1-1,1 0,0 0,-1 1,1-1,0 0,-1 0,1-1,58-53,-58 53,98-111,-100 113,1-1,-1 1,1-1,0 1,-1 0,1-1,-1 1,1 0,0 0,0 0,-1-1,1 1,0 0,-1 0,1 0,0 0,0 0,-1 0,1 0,0 0,0 1,-1-1,1 0,0 0,-1 1,1-1,0 0,-1 1,1-1,-1 0,1 1,0-1,-1 1,1-1,-1 1,1-1,-1 1,0 0,1-1,-1 1,1-1,-1 1,0 0,0 0,1-1,-1 1,0 0,0-1,0 1,0 0,0 0,0-1,0 1,0 0,4 47,-4-44,-2 42,0-34,2 1,-1-1,1 0,1 1,0-1,1 0,1 1,3 10,-6-21,1 0,0 0,0 1,0-1,0 0,1 0,-1 0,1 0,-1-1,1 1,-1 0,1 0,0-1,0 1,0-1,0 0,0 0,0 1,0-1,1-1,-1 1,0 0,0 0,1-1,-1 1,1-1,-1 0,0 0,1 0,-1 0,1 0,-1 0,0-1,1 1,-1-1,0 0,0 0,1 0,-1 0,1 0,88-59,-79 51,7-5,-2 2</inkml:trace>
  <inkml:trace contextRef="#ctx0" brushRef="#br0" timeOffset="1351.108">1502 791,'21'-5,"0"0,0-2,0 0,-1-1,0-2,0 0,-1-1,-1 0,0-2,0 0,3-4,33-74,-52 88,-1 1,-1 0,1-1,0 1,0 0,-1-1,1 1,-1-1,0 1,0 0,0-1,0 1,0-1,-1 1,1-1,-1 1,1-1,-1 1,0 0,0 0,0-1,0 1,0 0,-1 0,1 0,-1 0,1 0,-1 0,0 1,0-1,1 0,-1 1,0 0,-1-1,1 1,0 0,0 0,0 0,-1 0,0 0,-6 1,0-1,0 2,-1-1,1 1,0 1,0 0,1 0,-1 0,0 1,1 1,-1-1,1 1,0 1,1 0,-1 0,1 0,0 1,0 0,0 0,1 1,0 0,0 0,0 2,-1-2,0 1,0 0,1 1,0 0,1 0,0 0,0 0,1 1,0 0,1 0,0 0,0 0,1 0,1 0,0 1,0-1,1 1,0-1,1 1,0-1,0 1,1-1,1 0,1 4,1-9,0 1,0-1,1 0,-1 0,1 0,0-1,1 0,-1 0,1-1,0 1,0-1,0-1,0 0,0 0,0 0,1-1,-1 0,1 0,-1-1,1 0,-1 0,0 0,5-2,26-5,0-2,0-1,-1-3,0 0,-1-3,-1 0,0-3,27-19,-36 20,-1-2,-1 0,0-2,-2-1,0 0,-2-2,0 0,3-10,15-37,-37 71,-1-1,1 1,-1-1,1 1,-1-1,0 1,0-1,1 0,-1 1,0-1,0 1,-1-1,1 0,0 1,0-1,-1 1,1-1,-1 1,0-1,1 1,-1 0,0-1,0 1,0 0,0-1,0 1,0 0,0 0,0 0,0 0,0 0,-1 0,1 0,0 0,-1 1,1-1,-1 0,1 1,-1-1,1 1,-1-1,1 1,-1 0,0 0,1 0,-1 0,0 0,-9 1,1 1,0 0,0 1,0 0,0 1,1 0,-1 0,1 1,0 0,0 1,1 0,0 0,0 1,0 0,1 0,-1 2,-33 60,41-68,0 1,-1 0,1 0,0 0,0-1,1 1,-1 0,0 0,1-1,-1 1,1 0,-1-1,1 1,0 0,-1-1,1 1,0-1,0 1,0-1,0 1,1-1,-1 0,0 0,1 1,-1-1,0 0,1 0,-1-1,1 1,0 0,-1 0,1-1,0 1,-1-1,1 1,0-1,0 0,-1 0,1 1,0-1,0-1,1 1,142-23,-141 21,-1 1,1-1,0 1,-1 0,1 0,0 0,0 1,0-1,0 1,0 0,0 0,0 0,0 1,0 0,0-1,0 1,-1 0,1 1,0-1,-1 1,1 0,0 0,-1 0,0 0,0 0,0 1,0-1,0 1,0 0,0 0,-1 0,0 1,1-1,-1 0,-1 1,1-1,1 4,-12 60,7-63,1 0,-1 0,1 0,0 0,0 0,0 0,1 0,-1 0,1 0,0 1,0-1,0 0,1 0,0 0,0 1,0-1,0 0,0 0,1 0,0-1,0 1,0 0,0-1,1 1,-1-1,1 0,0 0,0 0,1 2,3 0,1 0,0-1,-1 0,1 0,1 0,-1-1,0-1,1 1,0-1,-1-1,1 1,0-1,0-1,0 0,0 0,0-1,0 0,-1-1,1 1,0-2,-1 1,1-1,6-4,-2 1,0 0,0-1,-1 0,0-1,-1 0,1-1,-2-1,1 0,-1 0,-1-1,0 0,-1 0,0-1,5-10,-8 13,-1 0,-1 0,0-1,0 1,0-1,-2 0,1 0,-1 0,0 0,-1 1,0-1,-1 0,0 0,-1 0,-2-8,4 16,-1 0,0 0,0 0,-1 0,1 1,0-1,-1 0,1 0,-1 1,1-1,-1 1,0-1,1 1,-1 0,0 0,0 0,0 0,0 0,0 0,0 0,-1 1,1-1,0 1,0-1,0 1,-1 0,1 0,0 0,0 0,0 0,-1 1,1-1,0 1,0-1,0 1,0 0,0 0,0 0,0 0,-72 53,61-38,1 1,1 0,0 1,2 0,0 1,0 0,2 0,1 1,0 0,4-11,-1 0,2 0,-1 1,2-1,-1 0,1 1,0-1,1 0,0 1,1-1,0 0,0 0,1 0,0 0,0 0,1-1,1 1,-1-1,1 0,5 5,-2-5,1-1,0 0,0 0,1-1,0-1,0 1,0-1,1-1,0 0,-1-1,1 0,1-1,-1 0,0 0,0-1,4-1,9 2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54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52,'272'-17,"-78"-13,-127 26,-50 9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55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73,'39'0,"16"0,10-5,-2-2,-7-3,-8-2,-3-2,-4 0,-8 3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37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380 880,'0'-5,"-5"3,-6 7,-6 8,-1 5,-1 6,-3 2,3 3,-1 0,-1 1,3-1,-1-4,3-3,0 1,-3 1,3-4</inkml:trace>
  <inkml:trace contextRef="#ctx0" brushRef="#br0" timeOffset="654.825">1340 343,'-82'34,"-115"95,128-71,68-57,1-1,-1 1,1 0,-1-1,1 1,0 0,-1-1,1 1,0 0,0-1,-1 1,1 0,0 0,0-1,0 1,0 0,0 0,0-1,0 1,0 0,0 0,1-1,-1 1,0 0,0 0,1-1,-1 1,0 0,1-1,-1 1,1 0,-1-1,1 1,-1-1,1 1,-1-1,1 1,-1-1,1 1,0-1,-1 0,1 1,0-1,-1 0,1 1,0-1,0 0,-1 0,1 0,0 0,0 0,-1 0,45 6,-43-6,1-1,1 1,0-1,-1 0,1 1,0 0,-1 0,1 0,0 0,-1 1,1 0,0-1,-1 1,1 0,-1 1,1-1,-1 1,0-1,0 1,1 0,-1 0,0 1,-1-1,1 1,0-1,-1 1,1 0,-1 0,0 0,0 0,0 0,-1 0,1 1,-1-1,1 1,-1-1,0 1,0-1,-1 1,1 0,-1 3,-4 6,0 0,-1 0,-1 0,0-1,-1 0,0 0,-1-1,0 0,-1 0,-8 7,-10 16,-11 44,37-76,1 0,-1 0,1 1,0-1,0 0,0 0,0 0,1 0,-1 0,1 0,-1 1,1-1,-1 0,1 0,0-1,0 1,0 0,0 0,1 0,-1-1,0 1,1 0,-1-1,1 1,-1-1,1 0,0 1,0-1,0 0,-1 0,1 0,0-1,0 1,0 0,0-1,1 1,-1-1,1 1,5 0,-1-1,1 1,0-1,-1 0,1-1,-1 0,1 0,-1-1,1 0,-1 0,0 0,0-1,0 0,0-1,0 0,-1 0,0 0,1-1,3-4,4-5</inkml:trace>
  <inkml:trace contextRef="#ctx0" brushRef="#br0" timeOffset="952.691">1198 4,'-17'28,"2"1,1 1,2 0,0 1,3 0,0 1,2 0,1 0,2 1,1-1,1 26,57 565,-57-228,2-372</inkml:trace>
  <inkml:trace contextRef="#ctx0" brushRef="#br0" timeOffset="3705.678">2355 738,'8'-7,"0"0,0 0,1 1,0 0,0 1,0 0,1 0,0 1,-1 0,2 1,-1 0,0 1,1 0,-9 1,-1 1,0 0,1 0,-1 0,0 1,1-1,-1 0,0 0,1 1,-1-1,0 1,1-1,-1 1,0-1,0 1,0 0,0 0,0-1,0 1,0 0,0 0,0 0,0 0,0 0,0 1,0-1,-1 0,1 0,-1 0,1 1,-1-1,1 0,-1 1,0-1,1 0,-1 1,0-1,0 0,0 1,0-1,0 1,-1-1,1 0,0 1,-1-1,1 0,0 0,-1 1,-27 64,-67 70,94-135,0 1,1 0,-1 0,0 0,1 0,-1-1,1 1,0 0,0 0,0 0,0 0,0 0,0 0,0 0,0 0,1 0,-1 0,1 0,0-1,-1 1,1 0,0 0,0-1,0 1,0 0,1-1,-1 1,0-1,1 1,-1-1,1 0,-1 0,1 0,-1 0,1 0,0 0,0 0,-1 0,1-1,0 1,0 0,0-1,1 0,83-10,-64-1,-2 0</inkml:trace>
  <inkml:trace contextRef="#ctx0" brushRef="#br0" timeOffset="2541.845">1932 4,'-1'0,"1"-1,-1 1,1 0,-1-1,1 1,-1 0,1 0,-1-1,1 1,-1 0,1 0,-1 0,1 0,-1-1,1 1,-1 0,0 0,1 0,-1 0,1 0,-1 1,1-1,-1 0,1 0,-1 0,0 0,1 1,-1-1,1 0,-1 0,1 1,0-1,-1 0,1 1,-1-1,1 1,0-1,-1 0,1 1,0-1,-1 1,1-1,0 1,-1-1,1 1,0-1,0 1,0 0,0-1,0 1,0-1,0 1,-1-1,2 1,-1-1,0 1,0 0,0-1,0 1,-5 39,4-39,1 456,-1-155,-26-163,25-134,2-6</inkml:trace>
  <inkml:trace contextRef="#ctx0" brushRef="#br0" timeOffset="3136.215">2186 117,'-293'290,"291"-289,0 0,0 1,0-1,0 1,0 0,1 0,-1 0,1-1,-1 1,1 1,0-1,0 0,0 0,0 0,0 1,0-1,1 0,-1 1,1-1,0 1,-1-1,1 0,0 1,0-1,1 1,-1-1,0 1,1-1,0 0,-1 1,1-1,0 0,0 0,0 0,1 1,-1-1,0 0,1 0,0-1,-1 1,1 0,1 1,165 89,-159-85,-1 1,1-1,-1 1,-1 0,1 1,-2 0,1 0,-1 1,0-1,-1 1,0 1,-1-1,0 1,-1-1,0 1,-1 0,0 0,0 0,-1 1,-1 0,4 97,2-91</inkml:trace>
  <inkml:trace contextRef="#ctx0" brushRef="#br0" timeOffset="18774.561">42 2403,'-15'34,"1"11,2-3</inkml:trace>
  <inkml:trace contextRef="#ctx0" brushRef="#br0" timeOffset="19080.14">295 1952,'-9'3,"1"1,-1 0,1 0,0 1,0 0,0 0,0 1,1 0,0 0,0 1,1 0,0 0,0 1,1 0,0 0,0 0,-2 5,9-8,-1-1,1 1,1-1,-1 1,1-1,-1 0,1 1,0-1,1-1,-1 1,1 0,-1-1,1 0,0 0,1 0,-1 0,0-1,1 0,-1 0,1 0,0 0,0-1,-1 1,1-1,0 0,0-1,0 1,0-1,2 0,-2 1,120 47,-122-46,0 0,0 1,0-1,0 1,0-1,-1 1,1 0,-1 0,1 0,-1 0,0 1,-1-1,1 0,-1 1,1 0,-1-1,0 1,0 0,0-1,-1 1,0 0,1 0,-1 0,0-1,-1 1,1 0,-1 0,0 0,0-1,0 1,0 0,0-1,-2 2,0 3,-1 0,0 0,-1-1,0 1,0-1,-1 0,1 0,-1-1,-1 0,0 0,1 0,-2-1,1 0,-1 0,1-1,-1 0,-1 0,1-1,-1 0,-13 2</inkml:trace>
  <inkml:trace contextRef="#ctx0" brushRef="#br0" timeOffset="19327.278">267 1952,'38'-5,"18"-1,4 0,-4 1,-6 2,-6 5,-12 3</inkml:trace>
  <inkml:trace contextRef="#ctx0" brushRef="#br0" timeOffset="19575.586">944 1868,'-7'3,"-22"12,1 1,1 2,0 0,1 2,2 1,0 0,0 3,22-23,0 1,1-1,-1 1,0 0,1-1,0 1,-1 0,1 0,0 0,0 0,0 0,0 0,0 0,0 0,1 0,-1 0,1 1,0-1,-1 0,1 0,0 1,0-1,0 0,1 1,-1-1,0 0,1 0,0 0,-1 0,1 1,0-1,0 0,0 0,0 0,1-1,-1 1,1 0,-1 0,1-1,-1 1,1-1,0 1,0-1,0 0,-1 0,3 1,6 2,0-1,1-1,-1 0,1 0,-1-1,1 0,0-1,-1-1,1 1,2-2,-4 1,0 0,1 0,-1 1,0 0,1 1,-1 0,0 1,0-1,0 2,0-1,0 1,-1 1,5 2,-10-5,0 1,0 0,-1 0,1 0,0 0,-1 0,0 1,1-1,-1 1,0 0,0-1,0 1,-1 0,1 0,-1 0,0 0,0 1,0-1,0 0,0 0,-1 1,1-1,-1 0,0 1,0-1,0 1,0-1,-1 0,0 1,1-1,-1 0,0 0,-1 0,1 1,0-1,-2 1,-1 3,0 0,0-1,-1 0,0 0,0 0,-1 0,1-1,-1 0,-1 0,1 0,0-1,-1 0,0 0,0-1,-3 2,-79 9,63-14</inkml:trace>
  <inkml:trace contextRef="#ctx0" brushRef="#br0" timeOffset="19824.612">831 1952,'34'-10,"15"-3,5 1,-7 2</inkml:trace>
  <inkml:trace contextRef="#ctx0" brushRef="#br0" timeOffset="20266.036">1311 2008,'148'-236,"-107"188,-40 97,-3-47,1 1,0-1,0 0,0 0,0 1,0-1,1 1,-1-1,1 1,0-1,-1 1,1-1,0 1,0-1,1 1,-1-1,1 1,-1-1,1 1,0-1,0 0,0 1,0-1,0 0,0 0,1 1,-1-1,1 0,-1-1,1 1,0 0,0 0,0-1,0 1,0-1,0 1,0-1,0 0,1 0,-1 0,0 0,1-1,-1 1,12-4,-1-1,0-1,-1 0,1-1,-1 0,0-1,0 0,-1-1,0 0,-1-1,9-8,-2 3,0-1,-14 11,0 1,1-1,-1 1,1 0,0 0,0 0,0 1,1-1,-1 1,1 0,-1 0,1 0,-1 1,1 0,0 0,0 0,-2 3,-1 0,0 0,1 0,-1 1,0-1,0 1,-1 0,1-1,0 1,-1 0,0 0,1 0,-1 0,0 0,-1 0,1 0,-1 1,1-1,-1 0,0 0,0 0,0 1,-1-1,1 0,-1 0,1 0,-1 0,0 0,0 0,-1 0,0 3,1-4,-42 176,52-127,2-33</inkml:trace>
  <inkml:trace contextRef="#ctx0" brushRef="#br0" timeOffset="20438.942">2440 1528,'-38'29,"-18"19,-9 11,-3 5,-4 2,0 3,4 0,2-3,4-2,8-7,7-5,8-5,5-7,4-5,7-3,2-8,6-2,4-6</inkml:trace>
  <inkml:trace contextRef="#ctx0" brushRef="#br0" timeOffset="20858.075">2384 2008,'-170'62,"162"-59,5-3,-1 1,1 0,0 0,-1 1,1-1,0 1,0-1,-1 1,1 0,1 0,-1 1,0-1,0 1,1-1,0 1,-1 0,1 0,-1 2,4-3,0 0,0 0,0 0,0 0,1 0,-1 0,1-1,-1 1,1 0,-1-1,1 1,0-1,0 0,0 1,0-1,0 0,0 0,0 0,0 0,1-1,-1 1,0-1,0 1,1-1,-1 0,0 0,2 0,3 2,-1-1,1 0,-1 0,1 0,-1 1,0 0,1 1,-1-1,0 1,-1 0,1 1,-1 0,1-1,-1 2,0-1,0 0,-1 1,1 0,-1 0,0 1,-1-1,1 1,-1-1,0 2,0-2,-2 0,1-1,0 1,-1 0,0 0,0 0,0 0,-1 0,0 0,0 0,0 0,0 0,-1 0,0 0,0 0,0 0,-1 0,0 0,0 0,0-1,0 1,-1-1,1 0,-1 0,0 0,-1 0,1 0,-1 0,1-1,-1 0,0 0,-1 0,1 0,0 0,-1-1,1 0,-1 0,0 0,0-1,0 1,0-1,-1 0,-109-1,91-7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55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33,'62'-12,"0"3,1 3,0 2,60 5,-98-1,-23 0,1-1,0 1,-1-1,1 1,-1 0,1 0,0 0,-1 0,1 0,-1 1,1-1,0 1,-1-1,1 1,-1 0,0 0,1 1,-1-1,0 0,1 1,-1-1,0 1,0 0,0-1,-1 1,1 0,0 0,-1 0,1 1,-1-1,0 0,1 0,-1 1,0-1,-1 1,1-1,0 1,-1-1,1 1,-1 0,0 1,-3 8,-1-1,-1 0,0 0,0 0,-1-1,0 0,-1 0,-1 0,0 0,-20 30,4-2,6-13,0 2,2 0,1 0,1 1,2 1,0 1,2-1,1 2,2-1,1 1,0 9,8 129,9-134,-5-29</inkml:trace>
  <inkml:trace contextRef="#ctx0" brushRef="#br0" timeOffset="247.379">57 540,'39'0,"17"0,4-5,-4-1,-6 0,-7 1,-6 1,-4 2,-8 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3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0,'-40'11,"0"2,1 2,0 1,1 2,1 2,-5 5,-13 25,54-50,0 1,0 0,1 0,-1 0,0 1,0-1,0 0,1 0,-1 0,1 0,-1 1,1-1,-1 0,1 1,0-1,0 0,0 1,-1-1,1 0,0 1,1-1,-1 0,0 1,0-1,0 0,1 1,-1-1,1 0,-1 0,1 1,0-1,-1 0,1 0,0 0,0 0,0 0,0 0,0 0,0 0,0 0,0 0,0-1,0 1,0 0,0-1,1 1,-1-1,0 1,1-1,8 2,0-1,0 0,0 0,0-1,0-1,0 0,0 0,0-1,0 0,0-1,-1 0,1 0,-1-1,0-1,0 1,0-1,6-5,15-6,-11 7,-10 4,0 0,0 0,0 1,0 0,1 1,-1 0,1 0,0 1,0 0,0 1,0 0,0 1,6 0,12 25,-21-8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54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1 180,'46'66,"-2"2,-4 2,-2 1,19 58,-46-105,24 25,-23-77,44-382,-9 225,-47 185,0-2,0 1,0-1,1 0,-1 1,1-1,-1 1,1-1,0 1,-1-1,1 1,0 0,0-1,0 1,0 0,0-1,0 1,0 0,1 0,-1 0,0 0,1 0,-1 0,1 1,-1-1,1 0,-1 1,1-1,4 7</inkml:trace>
  <inkml:trace contextRef="#ctx0" brushRef="#br0" timeOffset="466.876">566 547,'27'-11,"0"1,1 1,0 2,1 0,14 0,-41 7,0-1,0 0,0 1,0 0,0-1,0 1,0 0,0 0,0 0,0 0,0 0,0 1,0-1,0 0,0 1,0 0,0-1,0 1,-1 0,1 0,0 0,0 0,-1 1,1-1,-1 0,1 1,-1-1,1 1,-1-1,0 1,0-1,0 1,0 0,0 0,0 0,0 0,-1-1,1 1,-1 0,1 0,-1 0,0 0,0 0,0 0,0 0,0 1,0-1,0 0,-1 0,1 0,-1-1,1 1,-1 0,0 0,0 0,0 0,0 0,-103 155,103-156,1 1,-1-1,0 0,1 0,-1 1,1-1,-1 0,1 1,0-1,0 0,0 1,-1-1,1 1,1-1,-1 0,0 1,0-1,0 1,1-1,-1 0,1 1,-1-1,1 0,-1 1,1-1,0 0,-1 0,1 0,0 0,0 0,0 0,0 0,0 0,0 0,0 0,1 0,-1-1,0 1,0 0,1-1,-1 1,0-1,1 1,-1-1,0 0,1 0,-1 1,1-1,76 4,-69-4,80-14,-63 7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3:09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503 311,'0'-3,"0"0,0-1,-1 1,1-1,-1 1,0 0,0 0,0-1,0 1,0 0,-1 0,0 0,1 0,-1 1,0-1,0 0,-1 1,1-1,0 1,-1 0,0 0,1 0,-1 0,0 0,0 0,0 1,0 0,0-1,0 1,-1 0,1 1,0-1,-1 0,1 1,-1 0,-7-1,0 0,0 1,0 0,1 1,-1 1,0-1,0 2,1-1,-1 2,-2 0,-10 5,-52 33,74-41,1 0,-1 0,0 0,1 0,-1 0,1 0,0 0,-1 0,1 1,0-1,0 0,-1 0,1 0,0 0,0 1,0-1,1 0,-1 0,0 0,0 0,1 0,-1 1,0-1,1 0,-1 0,1 0,0 0,-1 0,1 0,0 0,-1-1,1 1,0 0,0 0,0 0,0-1,0 1,0-1,0 1,0 0,0-1,0 0,47 21,-40-20,-7-1,1 0,0-1,-1 1,1 0,0 0,0 0,-1 0,1 0,0 1,0-1,-1 0,1 1,0-1,-1 1,1 0,-1-1,1 1,-1 0,1 0,-1 0,1 0,-1 0,0 0,1 1,-1-1,0 0,0 1,0-1,0 1,0-1,-1 1,1-1,0 1,-1 0,1-1,-1 1,1 0,-1-1,0 1,0 0,0 0,0-1,0 1,0 0,0 0,-1-1,1 1,0 0,-1-1,0 2,-18 19,0-2,-2 0,0-1,-1-2,-17 11,-61 53,36-5,62-73,0 0,0 0,0 1,0-1,1 0,-1 1,1-1,0 1,0 0,0-1,1 1,-1 0,1-1,0 1,0 0,0 0,0-1,1 1,0 0,-1 0,1-1,0 1,1-1,0 2,3-1,0 0,0 0,1 0,-1 0,1-1,0 0,0 0,1-1,-1 1,0-1,1-1,-1 1,1-1,0 0,-1-1,1 0,0 0,-1 0,1-1,0 0,3-1,3 2,126-10,-126 4,-7-1</inkml:trace>
  <inkml:trace contextRef="#ctx0" brushRef="#br0" timeOffset="320.691">249 1,'-40'231,"12"177,11-101,0-178,12-104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3:26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23,'19'0,"12"0,4 0,2 0,-1-5,-2-1,-1 0,-7 1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3:27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49,'4'16,"-1"1,-1-1,0 1,-1 0,-1 0,-1 0,0-1,-2 8,-1 26,-26 212,-1-6,36-251,1-10</inkml:trace>
  <inkml:trace contextRef="#ctx0" brushRef="#br0" timeOffset="237.893">58 77,'33'-5,"17"-6,3-2,-1 2,-6 3,-5 2,-5 3,-4-4,-2 1,-2 0,-6 6,-11 4,-7 0</inkml:trace>
  <inkml:trace contextRef="#ctx0" brushRef="#br0" timeOffset="422.756">29 415,'29'5,"14"1,5 0,-2-1,-3-1,-4-2,-9-1</inkml:trace>
  <inkml:trace contextRef="#ctx0" brushRef="#br0" timeOffset="657.662">283 670,'-5'28,"-1"15,0 5,1-2,2-3,0-4,7-9,2-9</inkml:trace>
  <inkml:trace contextRef="#ctx0" brushRef="#br0" timeOffset="886.766">339 557,'34'-5,"15"-2,5 1,-2 1,-10-3,-8-1,-9 7,-9 3</inkml:trace>
  <inkml:trace contextRef="#ctx0" brushRef="#br0" timeOffset="1133.689">339 782,'29'0,"14"0,5 0,-1 0,-9 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3:29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1 847,'29'0,"14"0,4 0,0-5,-9-1</inkml:trace>
  <inkml:trace contextRef="#ctx0" brushRef="#br0" timeOffset="1566.099">622 480,'-2'1,"0"1,0-1,0 1,0-1,1 1,-1 0,1-1,-1 1,1 0,0 0,-1 0,1 0,0 0,0 0,1 1,-1-1,0 0,1 0,-1 1,1-1,0 0,0 1,0-1,0 0,0 2,0-1,-71 454,36-300,29-145</inkml:trace>
  <inkml:trace contextRef="#ctx0" brushRef="#br0" timeOffset="1818.601">480 424,'34'-5,"20"-2,6 1,-2-4,-2 1,-5 0,-7 3,-6 2,-4 2,-9 6,-12 7,-10 2</inkml:trace>
  <inkml:trace contextRef="#ctx0" brushRef="#br0" timeOffset="2003.965">424 903,'34'0,"15"0,5 0,-2 0,-6 0,-5 0,-10 5,-10 1</inkml:trace>
  <inkml:trace contextRef="#ctx0" brushRef="#br0" timeOffset="2239.085">819 1016,'-5'33,"-6"17,-1 4,1-3,2-4,4-6,1-5,3-4,0-7</inkml:trace>
  <inkml:trace contextRef="#ctx0" brushRef="#br0" timeOffset="2515.786">622 1045,'33'-5,"17"-2,8 1,0 1,-5 1,-12-3,-8 0,-5 1,-2 1,-6 6,-6 4</inkml:trace>
  <inkml:trace contextRef="#ctx0" brushRef="#br0" timeOffset="2772.016">593 1468,'34'-10,"15"-2,5-1,-2 4,-6 2,-5-3,-5 2,-9 0</inkml:trace>
  <inkml:trace contextRef="#ctx0" brushRef="#br0" timeOffset="3418.64">1073 1214,'14'-4,"-1"1,1 0,0 1,0 0,0 1,1 1,-1 0,0 1,0 0,0 1,6 2,12 1,-34-29,-61-90,63 114,-1-1,1 0,0 0,-1 0,1 0,-1 1,1-1,-1 0,0 1,1-1,-1 0,0 1,1-1,-1 1,0-1,0 1,0-1,1 1,-1 0,0-1,0 1,0 0,0 0,0-1,0 1,0 0,1 0,-1 0,0 0,0 0,0 0,0 1,0-1,0 0,0 0,0 1,1-1,-1 0,0 1,0-1,0 1,1-1,-1 1,0 0,1-1,-1 1,0 0,1-1,-1 1,1 0,-1-1,1 1,-1 0,1 0,-1 0,-15 49,15 182,1-225,-1-1,2 0,-1 0,1 1,-1-1,2 0,-1 0,1 0,0 0,0 0,1 0,-1 0,2-1,-2-4,0-1,0 0,0 1,0-1,0 0,0-1,1 1,-1 0,0-1,0 1,0-1,0 1,0-1,0 0,0 0,0 0,-1 0,1 0,0-1,0 1,-1 0,1-1,-1 1,1-1,-1 0,0 1,0-1,0 0,0 0,0 0,0 0,0-1,2-1,82-112,-70 96</inkml:trace>
  <inkml:trace contextRef="#ctx0" brushRef="#br0" timeOffset="4484.459">1610 818,'-14'41,"2"0,1 1,3 0,2 0,1 0,2 1,2 0,3 20,-2-46,-1-13,1 1,0-1,-1 1,2-1,-1 1,0-1,1 1,0-1,0 1,1-1,-1 0,1 1,0-1,0 0,0 0,2 2,-1-5,-1-1,1 0,0 0,-1 0,1 0,-1 0,1-1,0 1,-1-1,1 1,-1-1,1 0,-1 0,0 0,1-1,-1 1,0 0,0-1,0 0,0 1,0-1,0 0,0 0,-1 0,1 0,0 0,-1 0,0-1,0 1,0 0,0-1,0 0,5-4,5-7,-7 8,0 0,0 0,0 1,0 0,1 0,0 0,0 0,1 1,-1 0,1 0,0 0,0 1,0-1,0 2,1-1,3 0,-8 4,1 1,0-1,-1 1,1 0,-1 0,0 0,1 1,-1-1,0 0,0 1,-1 0,1-1,0 1,-1 0,0 0,0 0,0 0,0 0,0 0,0 0,-1 0,1 0,-1 0,0 0,0 0,0 1,-1-1,1 0,-1 0,0 2,1 0,3 79,3-64</inkml:trace>
  <inkml:trace contextRef="#ctx0" brushRef="#br0" timeOffset="5117.228">1948 0,'153'286,"-125"-230,-3 1,-3 1,-2 2,-3-1,-2 2,-3 0,-3 1,-3 0,-2 0,-3 5,-3-46,-1-1,0 1,-2-1,-1 0,0 0,-2-1,0 1,-1-2,-1 1,0-1,-2-1,0 0,-1-1,0 0,-8 6,-31 27,-2-1,-3-3,-48 28,-13-1,87-54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3:16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1 593,'40'8,"0"-2,0-2,1-2,0-1,-1-2,37-6,115-24,-87 25,-92 23,-19-6</inkml:trace>
  <inkml:trace contextRef="#ctx0" brushRef="#br0" timeOffset="248.629">114 904,'33'5,"17"-4,4-1,2-1,-3-1,-6-4,-6-1,-5 0,-5 2,-2 1,-1 2,-1 1,-5 1</inkml:trace>
  <inkml:trace contextRef="#ctx0" brushRef="#br0" timeOffset="9239.82">1045 1101,'-17'-39,"15"22,2 0,-1 0,2 0,0 0,1 0,1 0,1 0,0 0,1 1,1-1,0 2,1-1,1 1,1 0,0 0,1 1,0 0,1 1,0 0,1 1,1 0,0 1,8-5,-19 13,-1 1,1 0,0-1,0 1,0 0,0 0,1 0,-1 0,0 1,1-1,-1 1,1-1,-1 1,1 0,0 0,0 0,0 1,-1-1,1 0,0 1,0 0,0 0,0 0,0 0,0 0,0 0,-1 1,1 0,0-1,0 1,0 0,-1 0,1 1,0-1,-1 0,1 1,-1 0,0-1,1 2,1 7,-2-1,1 1,-1 0,-1 0,0 0,0 0,-1 0,0 0,-1 0,0 0,-1 2,4 90,-2-101,1 0,-1 0,0 0,0 0,0 1,0-1,1 0,-1 0,0 0,1-1,-1 1,1 0,-1 0,1 0,0 0,-1 0,1 0,0-1,0 1,-1 0,1-1,0 1,0-1,0 1,0 0,0-1,0 0,0 1,0-1,0 0,0 1,0-1,0 0,0 0,0 0,0 0,0 0,0 0,0 0,0 0,0-1,0 1,0 0,0-1,0 1,0 0,0-1,0 1,0-1,0 0,0 1,-1-1,1 0,0 1,0-2,44-50,-38 43,11-14,-5 4,1 0,0 1,2 1,0 0,1 1,0 1,1 0,1 1,6-2,-23 15,0-1,-1 1,1 0,0 0,0 0,0 0,0 1,0-1,0 0,0 1,0-1,0 1,0 0,0 0,0 0,0 0,0 0,1 0,-1 0,0 1,0-1,0 1,0 0,0-1,0 1,0 0,-1 0,1 0,0 0,0 1,-1-1,1 0,-1 1,1-1,-1 1,1-1,-1 1,0 0,0 0,0 0,0-1,0 1,0 0,-1 0,1 0,-1 0,1 0,-1 1,0 0,2 11,-1 0,0 0,-2 0,1 0,-2 0,0 0,0 0,-2 0,0 0,-1 1,0 5</inkml:trace>
  <inkml:trace contextRef="#ctx0" brushRef="#br0" timeOffset="9834.237">2146 678,'-25'5,"0"1,0 1,1 1,0 2,1 0,-18 11,34-17,1 0,-1 0,1 1,0 0,0 0,0 0,0 1,1 0,0 0,1 0,-1 1,1 0,0-1,1 1,0 1,0-1,0 0,1 1,0 0,0-1,1 1,0 0,1 5,-1-10,1-1,0 0,0 0,0 0,0 0,1 0,-1 1,1-1,-1 0,1 0,0 0,-1 0,1 0,0 0,0 0,1-1,-1 1,0 0,1 0,-1-1,1 1,-1-1,1 1,0-1,-1 0,1 0,0 0,0 0,0 0,0 0,0 0,0-1,0 1,0-1,0 1,1-1,-1 0,0 0,0 0,1 0,83-27,-52 3,-2-1,0-1,-2-2,-1-1,9-14,-22 26,-16 16,1 0,-1 0,1 0,0 0,-1 0,1 0,0 1,0-1,-1 0,1 0,0 1,0-1,0 1,0-1,0 1,0-1,0 1,0-1,0 1,0 0,0-1,1 1,-1 0,0 0,0 0,0 0,0 0,0 0,0 0,0 1,0-1,1 0,-1 1,0-1,0 0,0 1,0-1,0 1,0 0,-1-1,1 1,0 0,0-1,0 1,0 0,-1 0,1 0,0 0,-1 0,1 0,-1 0,1 0,-1 0,0 0,1 0,-1 0,0 0,0 0,0 0,1 0,-1 1,0-1,-1 0,1 0,0 0,0 0,0 0,-1 0,1 1,0 197,-26 1,24-165,-2 0,0-1,-3 1,-1-1,-1-1,-2 1,-13 27,-32 6,54-65,0 0,0 0,0-1,0 1,-1-1,1 0,0 0,-1 1,1-1,-1-1,1 1,-1 0,1-1,-1 1,0-1,1 0,-1 0,0 0,1 0,-1 0,0-1,1 1,-1-1,1 1,-1-1,1 0,-1 0,1-1,-1 1,1 0,-1-1,-1-4,1-1,0 0,0 1,1-1,-1 0,1 0,1-1,0 1,0 0,0 0,1-1,0 1,0 0,0-1,1 1,1 0,-1 0,1-1,0 1,1 1,0-1,0 0,0 1,1-1,0 0,-1 0,7-17,0-1,2 1,1 1,1 0,1 1,4-4,-1 5</inkml:trace>
  <inkml:trace contextRef="#ctx0" brushRef="#br0" timeOffset="18645.866">1045 0,'-16'10,"0"0,0 2,2-1,-1 2,2 0,-1 0,2 1,0 1,0 0,2 1,0 0,1 0,0 1,1 1,1-1,1 1,1 0,0 1,1-1,1 1,1 1,-9 40,2 0,3 0,3 0,2 0,3 1,3-1,2 0,3 0,2-1,11 25,-18-64,1 0,0-1,2 0,0 0,2 0,0-1,0-1,2 0,0 0,1-1,1-1,0 0,1 0,-3-9,-1-1,1 0,0 0,0-2,0 1,1-1,-1-1,1 0,-1-1,1 0,0-1,0-1,7-1,-16 2,23 0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3:56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866 30,'-1'-2,"0"0,-1 0,1 0,-1 0,0 1,0-1,1 0,-1 1,0 0,0-1,0 1,0 0,-1 0,1 0,0 0,0 1,0-1,-1 1,1-1,-1 1,1 0,0 0,-1 0,1 0,-1 0,0 0,-49-3,0 3,0 2,0 2,1 2,0 3,-27 9,39-10,17-6,19-2,-1 0,0 0,1 1,-1-1,0 1,1-1,-1 1,0 0,1 0,-1 1,1-1,0 1,-1 0,1 0,0 0,0 0,0 0,-2 3,6-2,0-1,0 1,1 0,-1-1,0 1,1-1,-1 1,1-1,0 0,0 0,0 0,0 0,0 0,1 0,-1 0,0-1,1 1,-1-1,1 0,0 0,-1 0,1 0,0 0,0 0,1 0,145 32,62 28,-209-60,0 0,0 0,0 0,0 0,-1 1,1-1,0 1,-1-1,1 1,0-1,-1 1,0 0,1 0,-1 0,0 0,0 0,0 0,-1 0,1 0,0 0,-1 0,1 0,-1 1,0-1,1 0,-1 0,0 1,-1-1,1 0,0 0,0 1,-1-1,0 0,1 0,-1 0,0 0,0 0,0 0,0 0,0 0,-1 0,1-1,-1 1,1 0,-1-1,0 1,1-1,-1 1,0-1,0 0,0 0,0 0,0 0,0 0,0 0,-2 0,-200 92,-51 47,233-125,-20 12,0 2,2 2,-33 34,71-63,0-1,0 1,0 0,1 0,-1-1,1 1,-1 0,1 0,0 1,0-1,0 0,0 0,0 0,0 1,1-1,-1 1,1-1,-1 0,1 1,0-1,0 1,0-1,0 1,1-1,-1 0,1 1,-1-1,1 0,0 1,0-1,0 0,0 0,0 0,1 0,-1 0,1 0,-1 0,1 0,0 0,-1-1,1 1,0-1,2 2,20 5,0-1,0-1,0-1,1-1,-1-1,1-1,0-2,0 0,0-2,-1 0,1-2,-1-1,0-1,16-6,3 3,203-32,-245 41,-1-1,1 1,-1-1,1 1,0 0,-1-1,1 1,0 0,-1-1,1 1,0 0,0 0,-1-1,1 1,0 0,-1 0,1 0,0 0,0 0,-1 0,1 1,0-1,0 0,-1 0,1 0,0 1,-1-1,1 0,0 1,-1-1,1 0,0 1,-1-1,1 1,-1-1,1 1,-1-1,1 1,-1 0,1-1,-1 1,0 0,1-1,-1 1,0 0,1-1,-1 1,0 0,0 0,0-1,0 1,0 0,0 0,0-1,0 1,0 0,0 0,0-1,0 1,0 0,-1-1,1 1,0 0,-1-1,1 1,-1 0,-6 11</inkml:trace>
  <inkml:trace contextRef="#ctx0" brushRef="#br0" timeOffset="392.698">1007 30,'-12'31,"1"2,1 0,2 0,2 0,1 1,1 0,1 20,-51 300,58-349,2-9</inkml:trace>
  <inkml:trace contextRef="#ctx0" brushRef="#br0" timeOffset="707.349">950 114,'24'-14,"13"-6,5 2,0 4,-3 3,2 5,0 2,-4 3,-3 1,-2 5,-6 7,-13 6,-14 0,-11 2,-8-3,-6-4,2-4</inkml:trace>
  <inkml:trace contextRef="#ctx0" brushRef="#br0" timeOffset="956.285">837 424,'15'10,"9"3,5-1,4-2,-1-3,0-3,0-2,-2-1,-1-5,0-3,0 0,-6 2</inkml:trace>
  <inkml:trace contextRef="#ctx0" brushRef="#br0" timeOffset="1556.14">1261 594,'-4'1,"1"1,0 0,-1 0,1 0,0 0,0 1,0-1,0 1,1 0,-1-1,1 1,-1 1,1-1,0 0,0 0,1 1,-1-1,1 1,0-1,0 1,0 0,0 0,0-1,1 1,0 0,0 2,-2-3,1-1,1 0,-1 1,0-1,0 0,1 1,0-1,-1 1,1-1,0 1,0-1,0 1,1-1,-1 1,0-1,1 1,0-1,0 0,-1 1,1-1,1 0,-1 0,0 0,0 1,1-1,-1 0,1-1,0 1,0 0,0 0,-1-1,2 1,-1-1,0 0,0 0,0 1,0-1,1-1,-1 1,1 0,-1 0,0-1,1 0,-1 1,1-1,-1 0,1 0,-1 0,1-1,-1 1,1 0,0-1,5-4,0-1,0 1,0-1,-1-1,0 1,0-1,-1 0,0-1,0 1,-1-1,2-2,28-35,-35 44,0 0,1 0,-1 1,1-1,-1 0,1 0,-1 1,1-1,-1 0,1 1,0-1,-1 1,1-1,0 1,0-1,-1 1,1-1,0 1,0 0,0-1,0 1,0 0,-1 0,1 0,0 0,0 0,0 0,0 0,0 0,0 0,0 0,-1 0,1 0,0 1,0-1,0 0,0 1,-1-1,1 0,0 1,0-1,-1 1,1 0,0-1,-1 1,1-1,0 1,-1 0,1-1,-1 1,1 0,-1 1,15 51,-13-39,23 222,-22-227,0 0,-1-1,0 1,-1 0,0 0,-1 0,0 0,0 0,0 0,-1 0,-1 0,0 0,0-1,0 1,-1 0,-1-1,1 0,-1 0,-1 0,1 0,-2-1,1 0,-1 0,0 0,0 0,0-1,-1 0,0-1,0 1,-1-1,0-1,0 1,0-2,0 1,-1 0,6-3,0-1,0 1,1 0,-1-1,0 1,0-1,0 0,0 0,0 0,0 0,0 0,0-1,0 1,0-1,0 0,1 0,-1 0,0 0,1-1,-1 1,1-1,-1 0,1 1,-1-1,1 0,0 0,0 0,0-1,0 1,1 0,-1-1,1 1,-1-1,1 0,0 1,0-1,0 0,0 0,0 0,1 0,-1 0,1 0,0 0,0 0,0-1,8-10,0 2,1-1,0 2,1-1,0 1,1 0,0 1,1 1,0-1,0 2,1 0,0 0,1 1,0 1,0 1,4-2,-10 3,78-30,-61 24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09.8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1 206,'18'56,"-12"-13,-1-1,-2 1,-1 0,-5 34,2-3,-1 490,-27-176,35-372,0-26</inkml:trace>
  <inkml:trace contextRef="#ctx0" brushRef="#br0" timeOffset="513.77">199 291,'-1'0,"1"-1,-1 1,1 0,0-1,-1 1,1-1,0 1,0-1,-1 0,1 1,0-1,0 1,0-1,0 1,0-1,0 0,0 1,0-1,0 1,0-1,0 1,0-1,0 0,0 1,0-1,1 1,-1-1,0 1,0-1,1 1,-1-1,0 1,1-1,-1 1,0-1,1 1,-1 0,1-1,-1 1,1 0,-1-1,1 1,-1 0,1 0,-1-1,1 1,-1 0,1 0,-1 0,1 0,0 0,-1 0,1 0,-1 0,1 0,0 0,-1 0,1 0,40-6,-40 6,189-12,-77 1,1 4,91 8,-100 0,-116-1</inkml:trace>
  <inkml:trace contextRef="#ctx0" brushRef="#br0" timeOffset="1826.602">481 206,'-169'28,"-13"-10,86-2,79-9</inkml:trace>
  <inkml:trace contextRef="#ctx0" brushRef="#br0" timeOffset="3428.929">1299 9,'1'-1,"-1"0,1 1,-1-1,1 1,-1-1,1 1,-1-1,1 1,-1 0,1-1,0 1,-1 0,1-1,0 1,-1 0,1-1,0 1,-1 0,1 0,0 0,-1 0,1 0,0 0,0 0,-1 0,1 0,0 0,-1 0,1 1,0-1,0 0,-1 0,1 1,-1-1,1 0,0 1,-1-1,1 1,-1-1,1 1,-1-1,1 1,-1-1,1 1,-1-1,1 1,-1 0,0-1,1 1,-1 0,0-1,0 1,0 0,1-1,-1 1,0 0,0 0,0-1,0 1,0 0,0-1,0 1,-1 0,1 0,0 0,-15 48,-208 424,210-448,9-25</inkml:trace>
  <inkml:trace contextRef="#ctx0" brushRef="#br0" timeOffset="3761.118">1131 37,'1'-1,"0"0,0 0,0 0,0 0,0 1,0-1,0 0,0 0,1 1,-1-1,0 1,1-1,-1 1,0-1,1 1,-1 0,0 0,1-1,-1 1,1 0,-1 0,1 1,-1-1,0 0,1 0,-1 1,0-1,1 1,-1-1,0 1,1-1,-1 1,0 0,0 0,0-1,0 1,0 0,0 0,0 0,0 0,1 1,35 54,-31-45,188 316,-138-237,-46-69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10.93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92 85,'0'-5,"0"-1</inkml:trace>
  <inkml:trace contextRef="#ctx0" brushRef="#br0" timeOffset="1553.702">63 1,'-6'15,"-45"132,49-140,1 0,-1 1,2-1,-1 0,1 0,0 1,1-1,-1 0,2 0,-1 0,1 0,0 0,0 0,1 0,0 0,0-1,0 1,1-1,3 3,-4-5,0 0,0-1,1 0,-1 0,1 0,0 0,0-1,0 1,0-1,0 0,1 0,-1-1,0 1,1-1,0 0,-1 0,1-1,-1 1,1-1,0 0,-1 0,1-1,0 1,-1-1,1 0,0 0,-1-1,0 1,1-1,-1 0,0 0,1-1,8-4,-1 0,0-1,0-1,-1 0,0 0,-1-1,0-1,-1 0,0 0,0-1,58-117,-67 129,0 1,1-1,-1 0,0 1,1-1,-1 0,0 0,1 0,-1 1,0-1,1 0,-1 0,0 0,1 0,-1 1,0-1,1 0,-1 0,1 0,-1 0,0 0,1 0,-1 0,0 0,1 0,-1 0,1 0,-1-1,0 1,1 0,-1 0,0 0,1 0,-1-1,0 1,1 0,-1 0,0-1,1 1,-1 0,0 0,0-1,1 1,-1 0,0-1,0 1,0 0,0-1,1 1,-1 0,0-1,0 1,0-1,0 1,0 0,0-1,0 1,2 37,-2-32,-2 701,1-689,0 1,0 0,-2-1,0 1,-2-1,1 0,-8 15,10-26,-1 1,0-1,0 0,0 0,-1 0,0-1,0 1,-1-1,1 0,-1 0,0-1,-1 1,1-1,-1 0,1-1,-1 1,0-1,-1 0,1-1,-1 1,-3 0,7-3,0 1,-1-1,1 0,0 0,-1 0,1 0,0-1,-1 1,1-1,0 0,0 0,0 0,-1 0,1 0,0-1,1 0,-1 1,0-1,0 0,1-1,-1 1,1 0,0-1,-1 1,1-1,1 0,-1 1,0-1,1 0,-1 0,1 0,-1-2,-17-109,24 71,2 2,2-1,2 1,2 0,17-35,-17 40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20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29 339,'19'-5,"11"-1,6 0,0 1,1 1,-3 2,-2-4,-1-1,-1 1,-2 2,1 0,-1 3,-5 4,-2 3,1 0,1 0,-3-3</inkml:trace>
  <inkml:trace contextRef="#ctx0" brushRef="#br0" timeOffset="248.232">0 564,'39'-4,"16"-3,5 1,-3 2,-7 0,-7-3,-6-1,-4 2,-4 1,-5 1</inkml:trace>
  <inkml:trace contextRef="#ctx0" brushRef="#br0" timeOffset="731.924">226 0,'2'5,"1"0,-1-1,1 1,0-1,0 0,0 1,1-2,0 1,-1 0,1-1,1 1,-1-1,0 0,1-1,-1 1,1-1,0 0,0 0,5 1,-9-2,66 28,-39-18,0 1,0 0,-1 3,-1 0,0 1,-1 2,-1 1,0 0,4 8,-21-20,-1 1,0 0,0 0,-1 1,0-1,-1 1,0 0,0 0,-1 1,0-1,0 1,-1 0,-1-1,0 1,0 0,-1 0,0 0,0 0,-1 0,-1 0,0-1,0 1,-1-1,0 1,0-1,-1 0,0 0,-2 2,-7 4,-1 0,-1-1,0 0,0-1,-2-1,1 0,-2-1,1-1,-12 4,-20 14,-88 39,119-54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3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1 185,'16'-23,"1"0,2 1,0 0,1 2,2 0,19-14,-40 33,0-1,0 1,1-1,-1 1,0-1,0 1,1 0,-1 0,1 0,-1 0,1 0,0 0,-1 0,1 0,0 1,0-1,-1 1,1-1,0 1,0 0,0-1,0 1,-1 0,1 0,0 1,0-1,0 0,0 1,-1-1,1 1,0-1,0 1,-1 0,1 0,0-1,-1 1,1 0,-1 1,1-1,-1 0,0 0,1 1,-1-1,0 1,0-1,0 1,0-1,0 1,0 0,-1-1,1 1,0 1,3 10,-4-9,0 0,1 0,0-1,0 1,0 0,0 0,1-1,-1 1,1-1,0 1,0-1,0 0,0 0,1 0,-1 0,1 0,0 0,0-1,0 1,0-1,0 0,1 0,-1 0,1 0,-1-1,1 1,0-1,-1 0,1 0,0 0,3-1,0 0,0-1,-1 1,1-1,-1-1,1 1,-1-1,1-1,-1 1,0-1,0 0,0 0,-1-1,1 1,-1-1,1-1,-1 1,-1-1,1 0,-1 0,1 0,-2 0,1-1,0 0,0-2,7-13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25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1,'166'17,"-121"-10,1-2,-1-2,1-2,0-2,12-3,-18-2,-28 6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25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1,'34'0,"15"0,5 0,-3 0,-4 0,-6 0,-10 0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22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1,'-26'268,"25"-238,1 0,2 0,1 0,1 0,2-1,1 0,1 0,7 14,-15-39,1-1,0 1,0-1,1 0,-1 1,1-1,-1 0,1 0,0 0,0 0,1 0,-1 0,0-1,1 1,0-1,-1 0,1 1,0-1,0-1,1 1,-1 0,0-1,0 1,1-1,-1 0,1 0,-1-1,1 1,0-1,-1 0,1 1,-1-2,1 1,-1 0,1-1,0 1,-1-1,1 0,-1 0,0-1,1 1,-1-1,0 1,2-2,6-6,-1-1,0 1,0-1,-1-1,-1 0,0 0,0-1,-1 0,0 0,-1-1,1-4,46-74,-51 91,-1 0,0 1,1-1,-1 0,1 1,-1-1,0 1,1 0,-1-1,0 1,0 0,1 0,-1 0,0 0,0 0,0 0,0 0,0 0,0 0,-1 1,1-1,0 0,-1 0,1 1,0-1,-1 1,0-1,1 0,-1 1,0-1,0 1,0-1,0 1,0-1,0 1,0-1,1 2,2 5,-3-2,1 0,1 0,-1-1,1 1,0-1,0 1,1-1,-1 0,1 0,0 0,1 0,-1 0,1-1,0 1,0-1,1 0,-1 0,1-1,0 1,0-1,0 0,0-1,0 1,1-1,-1 0,1-1,-1 0,1 0,0 0,0-1,-1 0,1 0,0-1,0 1,-1-1,1-1,-1 1,1-1,-1 0,1 0,-1 0,0-1,0 0,0 0,0 0,-1-1,1 0,-1 1,0-1,0-1,-1 1,1-1,-1 1,0-1,0 0,1-2,10-21,-2 0,0 0,-2-1,-1-1,-1 0,0-8,6-22,3-69,-16 117</inkml:trace>
  <inkml:trace contextRef="#ctx0" brushRef="#br0" timeOffset="532.353">789 538,'20'-11,"-16"7,0 1,1 0,-1 0,1 0,0 1,0-1,0 1,0 0,0 1,0-1,0 1,1 0,-1 0,1 1,-1-1,1 1,-1 0,0 1,1 0,-1-1,1 2,-1-1,4 2,-7-1,-1-1,1 1,-1 0,1 0,-1 0,0 0,0 0,0 0,0 0,-1 1,1-1,0 0,-1 0,0 0,1 1,-1-1,0 0,0 1,0-1,-1 0,1 1,0-1,-1 0,0 0,1 0,-1 1,0-1,0 0,0 0,0 0,-1 0,-43 65,42-62,-24 23,-23 44,50-71,0 1,0 0,-1-1,2 1,-1 0,0-1,0 1,0 0,1-1,-1 1,1 0,-1-1,1 1,0-1,0 1,-1-1,1 1,0-1,0 0,0 1,1-1,-1 0,0 0,0 0,1 0,-1 0,1 0,-1 0,1 0,-1 0,1-1,-1 1,1-1,0 1,-1-1,1 0,1 1,64 0,-6-31,-45 20</inkml:trace>
  <inkml:trace contextRef="#ctx0" brushRef="#br0" timeOffset="1199.961">1241 651,'21'0,"-14"1,-1 0,1-1,-1 0,1 0,0 0,-1-1,1 0,-1 0,1 0,-1-1,1 0,-1-1,0 1,0-1,0 0,-1-1,1 1,1-3,-6 3,-1-1,1 0,-1 0,0 0,0 1,0-1,-1 0,0 0,1 0,-1 1,0-1,-1 1,1-1,-1 1,0-1,1 1,-1 0,-1-1,1 1,0 0,-1 1,0-1,1 0,-1 1,0-1,0 1,-1 0,1 0,0 0,-2 0,-5-6,0-1,-39-31,48 40,-1-1,1 1,0-1,0 1,0-1,0 1,0-1,-1 1,1 0,0 0,0 0,-1 0,1 0,0 0,0 0,-1 0,1 0,0 0,0 1,0-1,0 0,-1 1,1-1,0 1,0-1,0 1,0 0,0 0,0-1,0 1,0 0,0 0,1 0,-1 0,0 0,0 0,1 0,-1 0,1 0,-1 0,1 1,-1-1,1 0,0 0,-3 11,0-1,1 1,1 0,0 0,1 0,0-1,0 1,1 0,1 0,0-1,1 1,0-1,2 3,11 73,-10 75,-6-162,0 1,0 0,0-1,0 1,0 0,0-1,0 1,1 0,-1-1,0 1,0 0,0-1,1 1,-1 0,1-1,-1 1,0-1,1 1,-1-1,1 1,-1-1,1 1,-1-1,1 0,-1 1,1-1,0 0,-1 1,1-1,-1 0,1 0,0 1,-1-1,1 0,0 0,0 0,-1 0,1 0,0 0,-1 0,1 0,0 0,-1 0,1-1,0 1,-1 0,1 0,-1-1,1 1,0 0,-1-1,1 1,-1 0,1-1,-1 1,1-1,-1 1,1-1,-1 1,1-1,-1 0,29-39,-27 37,95-167,-62 101,-24 52</inkml:trace>
  <inkml:trace contextRef="#ctx0" brushRef="#br0" timeOffset="1760.386">1580 424,'38'-17,"41"8,-77 9,0 0,0 0,-1 1,1-1,0 0,0 1,-1-1,1 1,0 0,-1 0,1 0,0-1,-1 2,1-1,-1 0,0 0,1 0,-1 1,0-1,0 0,0 1,0-1,0 1,0 0,0-1,0 1,-1 0,1-1,0 1,-1 0,0 0,1-1,-1 1,0 0,0 0,0 0,0 0,0-1,-1 1,1 0,-1 0,0 4,-1 0,0 0,0 0,-1 0,0-1,0 1,0-1,-1 0,0 0,0 0,0 0,0-1,-1 1,-23 29,27-31,0 0,1 0,-1 0,1 0,0 0,0 0,0 0,0 0,1-1,-1 1,1 0,0 0,0 0,0 0,0 0,0-1,0 1,1 0,-1-1,1 1,0-1,0 0,0 1,0-1,0 0,1 0,-1 0,0-1,1 1,-1-1,1 1,0-1,0 0,-1 0,1 0,0 0,2 0,20 16,-21-15,0 0,-1 0,1 1,-1-1,0 1,1 0,-1 0,0 0,-1 1,1-1,-1 0,1 1,-1 0,0 0,0-1,-1 1,1 0,-1 0,0 1,0-1,0 0,0 0,-1 1,0-1,0 0,0 0,0 1,-1-1,0 0,1 0,-2 0,1 1,0-1,-1 0,0-1,-1 3,0-2,0 0,0-1,-1 1,0-1,0 1,0-1,0-1,0 1,-1 0,1-1,-1 0,1 0,-1 0,0-1,0 0,0 0,0 0,0 0,0-1,0 0,0 0,0 0,0 0,0-1,0 0,0 0,0-1,0 1,0-1,1 0,-1 0,1 0,-2-2,-8-8</inkml:trace>
  <inkml:trace contextRef="#ctx0" brushRef="#br0" timeOffset="3931.459">1156 707,'5'-5,"-3"-1,-3 4,-5 4,-6 1,-7-1,-4 1,-3-2,7 1,12-2,12 1,10-1,7 0,0-1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32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1 424,'29'0,"14"0,5 0,-1-5,-4-1,-4 0,-4 1,-9 2</inkml:trace>
  <inkml:trace contextRef="#ctx0" brushRef="#br0" timeOffset="349.458">538 29,'-15'39,"-4"16,1 5,3-3,5-7,3-7,-1-6,0-5,2-2,2-3,1 1,1-2,2 1,0 1,-5-6,0-5</inkml:trace>
  <inkml:trace contextRef="#ctx0" brushRef="#br0" timeOffset="598.437">538 0,'28'5,"15"2,5-1,-1-6,-4-3,-4-1,-9 5,-15 3,-9 0</inkml:trace>
  <inkml:trace contextRef="#ctx0" brushRef="#br0" timeOffset="768.427">424 367,'39'0,"17"0,4 0,-4-4,-6-3,-7 1,-10 2</inkml:trace>
  <inkml:trace contextRef="#ctx0" brushRef="#br0" timeOffset="1151.552">848 480,'-10'24,"-2"13,-1 5,-1 0,1-3,2-2,4-8</inkml:trace>
  <inkml:trace contextRef="#ctx0" brushRef="#br0" timeOffset="1397.275">791 480,'29'0,"14"0,5 0,-1 0,-4 0,-4 0,-9 0</inkml:trace>
  <inkml:trace contextRef="#ctx0" brushRef="#br0" timeOffset="1567.9">848 621,'19'5,"12"2,4-1,2-1,-1-2,-6-5,-4-4,-6 1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31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1073,'2'-1,"0"-1,0 1,0-1,-1 1,1-1,0 0,-1 1,1-1,-1 0,0 0,1 0,-1 0,0 0,0 0,0-1,-1 1,1 0,0 0,-1-1,0 1,1 0,-1-1,3-8,90-189,-75 171,1 0,1 1,1 1,2 2,0 0,2 1,13-9,-37 31,1 0,0 0,0 0,0 1,1-1,-1 0,0 1,1-1,-1 1,1 0,-1 0,1 0,-1 0,1 0,0 1,0-1,-1 1,1-1,0 1,0 0,0 0,-1 1,1-1,0 0,0 1,-1 0,1 0,0 0,-1 0,1 0,-1 0,1 0,-1 1,0-1,0 1,1 0,-1 0,0 0,-1 0,1 0,0 0,0 0,-1 1,1-1,-1 1,0-1,0 1,0-1,0 2,12 253,-12-249,-1-7,-1 0,1 0,0 0,-1 1,1-1,0 0,0 0,0 0,0 0,0 1,0-1,0 0,0 0,1 0,-1 0,0 0,1 1,-1-1,1 0,-1 0,1 0,-1 0,1 0,0 0,0 0,-1-1,1 1,0 0,0 0,0 0,0-1,0 1,0-1,0 1,0 0,0-1,0 0,0 1,1-1,-1 0,0 0,0 1,0-1,0 0,1 0,-1 0,130-159,38-8,-99 140,-68 27,-1 0,1 0,-1 0,1 0,0 0,-1 0,1 0,-1 1,1-1,-1 1,1-1,-1 1,0 0,1-1,-1 1,1 0,-1 0,0 0,0 0,0 0,0 0,1 0,-1 1,-1-1,1 0,0 0,0 1,0-1,-1 1,1-1,-1 1,1-1,-1 1,1-1,-1 1,0-1,0 1,0 0,0-1,0 1,0-1,0 1,-1-1,1 2,-52 229,49-208</inkml:trace>
  <inkml:trace contextRef="#ctx0" brushRef="#br0" timeOffset="611.859">1519 622,'-76'44,"2"3,2 3,0 6,67-53,0 0,1 0,-1 0,1 1,-1 0,1 0,0 0,1 0,-1 1,1 0,0-1,0 1,0 0,1 0,0 1,0-1,0 0,0 1,1 0,0-1,0 1,1-1,-1 1,1 0,1 0,-1-1,1 1,0 0,0-1,0 1,1-1,0 0,0 1,2 2,-2-6,0 0,1-1,-1 1,1-1,-1 1,1-1,0 0,0 0,-1 0,1 0,0 0,0-1,0 1,0-1,0 0,0 0,0 0,0 0,0-1,0 1,0-1,-1 1,1-1,0 0,0 0,-1-1,1 1,0-1,72-47,130-171,-205 219,0 0,1 0,-1 0,0 0,1 0,-1 0,0 1,1-1,-1 0,1 0,0 0,-1 0,1 1,-1-1,1 0,0 1,0-1,-1 1,1-1,0 1,0-1,0 1,0-1,-1 1,1 0,0-1,0 1,0 0,0 0,0 0,0 0,0 0,0 0,0 0,0 0,0 0,0 0,0 0,0 1,0-1,0 0,-1 1,1-1,0 0,0 1,0 0,0-1,-1 1,1-1,0 1,-1 0,1-1,0 1,-1 0,1 0,-1 0,1-1,-1 1,1 0,-1 0,0 0,0 0,1 0,-1 0,0 0,0 0,0 215,-1 51,-3-251,0-1,-1 0,0 0,-1 0,-1-1,0 0,-1 0,-1-1,0 0,0 0,-2-1,1 0,-2-1,1 0,-2-1,1-1,-1 1,-1-2,1 0,-1-1,-7 2,20-8,-1 0,1 0,-1 0,1 0,-1-1,0 1,1-1,-1 1,0-1,0 0,1 1,-1-1,0 0,0 0,0-1,1 1,-1 0,0 0,0-1,1 1,-1-1,0 0,1 1,-1-1,1 0,-1 0,1 0,-1 0,1 0,-1 0,1-1,0 1,0 0,0-1,0 1,0-1,0 1,0-1,0 1,0-1,1 0,-1 1,1-1,-1 0,1 1,0-1,0 0,-1 0,1 0,0 1,1-1,0-14,1 1,0 0,1 0,1 0,1 1,0-1,1 1,0 0,5-7,8-14,2 1,1 1,1 1,2 1,7-5,-15 17</inkml:trace>
  <inkml:trace contextRef="#ctx0" brushRef="#br0" timeOffset="11798.725">390 1,'-28'19,"1"1,2 1,0 2,1 0,1 2,2 0,0 2,2 0,1 1,1 1,1 1,2 0,1 1,-2 10,-10 58,5 0,-7 95,25-177,-2 5,1 0,2-1,0 1,1 0,1 0,1 0,1 0,0-1,2 0,1 1,1-2,0 1,2-1,0 0,1-1,1 0,1 0,0-1,2-1,7 8,1-6,1 0,0-1,1-2,1 0,0-2,1 0,1-2,18 5,-11-4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4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1,'-11'43,"2"1,2-1,3 2,1-1,2 0,1 1,4 3,-2 47,12 55,-9-122,-1 0,-1 0,-1 0,-2 1,-1-1,-1 0,-5 23,-5 4,9-31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45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1,'-1'0,"0"0,-1 0,1 0,0 0,-1 1,1-1,0 0,-1 1,1-1,0 1,0 0,0-1,-1 1,1 0,0 0,0 0,0-1,0 1,0 0,0 0,1 1,-1-1,0 0,0 0,1 0,-1 0,1 1,-1-1,1 0,0 1,-1-1,1 0,0 1,0-1,0 0,0 1,0-1,0 0,0 1,0-1,1 0,-1 1,0-1,1 0,-1 1,1 0,-2 5,-27 195,28-197,5 72,-5-75,0 0,1 0,-1 1,1-1,-1 0,1 0,0 0,0 0,0 0,0 0,0 0,1 0,-1-1,0 1,1 0,-1-1,1 1,0-1,0 1,-1-1,1 0,0 0,0 0,0 0,0 0,0 0,1 0,-1-1,0 1,0-1,1 0,4-2,-1 0,0-1,-1 0,1 0,0 0,-1-1,0 0,0 0,0-1,0 1,-1-1,1 0,-1 0,-1 0,1-1,-1 1,0-1,0 0,0 0,-1 0,0 3,24-42,52-117,-57 94,-28 91,2 1,1 1,0-1,2 0,1 1,1-1,3 22,-2 9,0 341,-1-387,0-1,0 1,-1 0,0-1,-1 1,1 0,-2-1,1 0,-1 1,0-1,-1 0,0-1,0 1,-1-1,0 0,-5 6,9-12,0-1,0 1,0 0,1-1,-1 1,0-1,0 1,-1-1,1 0,0 1,0-1,0 0,0 0,0 1,0-1,0 0,0 0,-1 0,1-1,0 1,0 0,0 0,0 0,0-1,0 1,0-1,0 1,0-1,0 1,0-1,0 0,0 1,0-1,1 0,-1 0,0 1,0-1,1 0,-1 0,0 0,1 0,-1 0,1 0,0 0,-1 0,-19-50,20 32,-1 0,2 0,1 0,0 0,1 0,1 1,1-1,1 1,0 0,1 1,5-9,-1-1,36-69,-35 78</inkml:trace>
  <inkml:trace contextRef="#ctx0" brushRef="#br0" timeOffset="520.136">453 255,'82'-17,"-80"16,-1 1,1 0,0 0,0-1,0 1,-1 0,1 1,0-1,0 0,0 0,-1 1,1-1,0 1,-1 0,1-1,0 1,-1 0,1 0,-1 0,1 0,-1 0,1 0,-1 1,0-1,0 0,0 1,0-1,0 1,0-1,0 1,0 0,0-1,-1 1,1 0,-1-1,1 1,-1 0,0 0,1 0,-1-1,0 1,0 1,-12 37,10-37,1-1,0 1,-1-1,1 1,0 0,1-1,-1 1,0 0,1-1,0 1,-1 0,1 0,0 0,0-1,1 1,-1 0,1 0,-1 0,1-1,0 1,0 0,0-1,0 1,1 1,41 34,-40-38,0 2,0-1,0 0,0 0,-1 1,1 0,0-1,-1 1,1 0,-1 0,0 0,1 1,-1-1,0 1,-1-1,1 1,0 0,-1-1,1 1,-1 0,0 0,0 0,0 0,0 0,-1 0,1 0,-1 0,0 1,0-1,0 0,0 0,0 0,-1 0,1 1,-1-1,0 0,-1 1,0-1,-1 0,0 0,0 0,0 0,0 0,0-1,-1 0,0 1,1-1,-1-1,0 1,0-1,1 1,-1-1,-1 0,1 0,0-1,0 1,0-1,0 0,0 0,0 0,-1-1,1 1,0-1,0 0,0 0,0-1,0 1,0-1,-16-10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34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1 677,'29'-4,"14"-3,5 1,-2 2,-3 0,-4 2,-4 1,-4 0,-1 1,-7 1</inkml:trace>
  <inkml:trace contextRef="#ctx0" brushRef="#br0" timeOffset="372.594">509 310,'-1'292,"-25"-75,12-141,8-58</inkml:trace>
  <inkml:trace contextRef="#ctx0" brushRef="#br0" timeOffset="705.178">424 283,'34'-5,"15"-2,5 1,-2 1,-6 2,-5 0,-5 2,-4 1,-2 0,-2 0,-1 0,0 0,-4 6,-7 0</inkml:trace>
  <inkml:trace contextRef="#ctx0" brushRef="#br0" timeOffset="953.996">481 650,'29'0,"14"0,4 0,0 0,-4 0,-4 0,-5 0,-2 0,-7 0</inkml:trace>
  <inkml:trace contextRef="#ctx0" brushRef="#br0" timeOffset="1233.73">791 762,'-5'33,"-1"17,0 4,1-2,1-6,2-5,1-10</inkml:trace>
  <inkml:trace contextRef="#ctx0" brushRef="#br0" timeOffset="1514.978">622 790,'33'0,"17"0,4 0,-3 0,-4 0,-6 0,-5 0,-4 0,-3 0,-6 0</inkml:trace>
  <inkml:trace contextRef="#ctx0" brushRef="#br0" timeOffset="1766.414">650 1073,'33'-5,"17"-1,4-1,-3-2,-4-1,-6 2,-10 2</inkml:trace>
  <inkml:trace contextRef="#ctx0" brushRef="#br0" timeOffset="2351.565">1130 847,'332'-30,"-486"5,152 24,0 0,1 1,-1-1,0 0,0 1,0-1,0 1,0-1,0 1,0 0,0 0,0 0,0 0,0 0,0 1,0-1,0 0,0 1,0 0,0-1,0 1,1 0,-1 0,0 0,0 0,1 0,-1 1,1-1,-1 0,1 1,-1-1,1 1,0-1,0 1,0 0,0-1,0 1,0 0,0 0,1 0,-1 0,1 0,-1 0,1 0,0 0,-1 0,1 0,0 0,1 0,-1 0,0 0,0 0,1 0,27 144,-28-144,0 0,0 0,0 0,1 0,-1-1,1 1,-1 0,1 0,0-1,0 1,-1 0,1-1,0 1,1-1,-1 1,0-1,0 0,1 1,-1-1,0 0,1 0,-1 0,1 0,0 0,-1 0,1 0,0-1,-1 1,1-1,0 1,0-1,0 1,0-1,-1 0,1 0,0 0,0 0,0 0,0-1,-1 1,1-1,0 1,0-1,-1 1,1-1,0 0,-1 0,1 0,0 0,-1 0,1 0,-1 0,0-1,1 1,-1 0,0-1,0 1,0-1,1 0,106-125,-90 107</inkml:trace>
  <inkml:trace contextRef="#ctx0" brushRef="#br0" timeOffset="2815.597">1666 537,'-12'24,"1"1,1 0,1 1,1 0,1 1,1-1,2 1,1 0,1 1,1-1,2 0,0 1,11 56,-11-83,1 1,-1-1,0 0,0 1,0-1,1 0,-1 0,1 1,-1-1,1 0,-1-1,1 1,0 0,-1 0,1-1,0 1,0-1,-1 1,1-1,0 0,0 0,0 0,-1 0,1 0,0 0,0 0,0-1,-1 1,1-1,0 1,0-1,-1 1,1-1,0 0,-1 0,1 0,-1 0,1 0,-1 0,0-1,1 1,-1 0,0-1,0 1,0-1,0 1,0-1,0 0,10-5,91-50,-101 56,0 1,0-1,1 1,-1-1,0 1,0 0,0-1,0 1,0 0,0 0,0 0,1 0,-1 0,0 0,0 0,0 0,0 0,1 1,-1-1,0 0,0 1,0-1,0 1,0-1,0 1,0-1,0 1,0 0,0 0,-1-1,1 1,0 0,0 0,-1 0,1 0,0 0,-1 0,1 0,-1 0,1 0,-1 0,0 0,1 1,6 60,-5-32,3-15,0-7</inkml:trace>
  <inkml:trace contextRef="#ctx0" brushRef="#br0" timeOffset="7571.565">1948 0,'43'41,"-2"1,-2 3,-2 1,-1 1,-3 3,-2 0,-3 2,-1 1,16 49,-42-100,4 11,0 1,0-1,-2 1,1 0,-2 0,0 0,0 0,-2 0,0 1,0-1,-1 0,-1 0,-3 12,-4-4,-2-1,0 0,-2-1,0 0,-1-1,-1-1,-1 0,-1-1,0 0,-1-2,0 0,-19 11,-49 28,62-39</inkml:trace>
  <inkml:trace contextRef="#ctx0" brushRef="#br0" timeOffset="9271.795">2541 29,'-17'396,"-41"-4,48-284,10-108,0 1,0-1,0 1,0-1,0 1,1-1,-1 1,0-1,0 1,1-1,-1 0,0 1,0-1,1 1,-1-1,0 0,1 1,-1-1,1 0,-1 1,0-1,1 0,-1 0,1 1,-1-1,1 0,-1 0,1 0,-1 0,1 0,-1 0,1 1,-1-1,1 0,-1 0,1-1,-1 1,1 0,-1 0,1 0,-1 0,0 0,1 0,-1-1,1 1,-1 0,1 0,-1-1,0 1,1 0,-1-1,1 1,-1 0,0-1,1 1,-1-1,0 1,12-7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05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102 180,'5'-62,"-5"63,0-1,0 0,0 1,0-1,0 0,0 0,-1 1,1-1,0 0,0 1,0-1,-1 0,1 0,0 0,0 1,0-1,-1 0,1 0,0 0,-1 1,1-1,0 0,0 0,-1 0,1 0,0 0,-1 0,1 0,0 0,-1 0,1 0,0 0,-1 0,1 0,0 0,-1 0,1 0,0 0,-1 0,1 0,0 0,0 0,-1-1,1 1,0 0,-1 0,1 0,0-1,0 1,-1 0,1 0,0-1,0 1,0 0,0 0,-1-1,1 1,0 0,0-1,0 1,0 0,-11 28,-16 151,0 175,24-326,3-20,0 0,-1 1,0-1,-1 0,0 0,0 0,0 0,-1 0,0 0,-1-1,-1 2,12-54,10-42,4 0,3 2,4 0,4 2,3 2,4 1,22-30,-60 108,2-3,0 0,0 0,0 1,1-1,-1 1,1 0,0 0,1 0,-1 0,1 1,-1 0,1 0,5-3,-9 6,0 0,1 0,-1 0,0 0,0 0,0 0,0 0,0 1,0-1,1 0,-1 1,0-1,0 0,0 1,0-1,0 1,0 0,0-1,0 1,-1 0,1 0,0-1,0 1,-1 0,1 0,0 0,-1 0,1 0,-1 0,1 0,-1 0,1 0,-1 0,0 1,1-1,-1 0,0 0,0 0,0 0,0 1,4 52,-4-49,24 225,-22 30,-3-259,1 0,0 0,0 0,-1 1,1-1,0 0,0 0,0 0,0 0,1 0,-1 0,0 0,0 0,1 0,-1 0,0 0,1 0,-1 0,1 0,-1 0,1 0,0 0,-1 0,1-1,0 1,0 0,0 0,-1-1,1 1,0 0,0-1,0 1,0-1,0 0,0 1,0-1,0 0,0 1,0-1,0 0,1 0,-1 0,0 0,0 0,0 0,0 0,0 0,0-1,0 1,0 0,0-1,0 1,0 0,0-1,0 1,0-1,0 0,0 1,0-1,-1 0,1 0,0 1,0-1,-1 0,20-20,-1-1,-2-1,0-1,-2 0,0-1,-2 0,6-16,31-54,-27 53,-14 24,0 1,1 1,0 0,1 0,1 1,1 0,0 1,-13 14,0 1,0 0,0-1,0 1,-1-1,1 1,0-1,0 1,0-1,0 1,0-1,0 1,0 0,1-1,-1 1,0-1,0 1,0-1,0 1,1-1,-1 1,0-1,1 1,-1-1,0 0,1 1,-1-1,0 1,1-1,-1 0,1 1,-1-1,1 0,-1 1,1-1,-1 0,1 0,-1 0,1 1,-1-1,1 0,-1 0,1 0,-1 0,1 0,-1 0,1 0,0 0,-1 0,1 0,-1 0,1-1,-1 1,1 0,-1 0,1 0,-1-1,1 1,-1 0,1-1,-1 1,0 0,1-1,-1 1,1-1,-1 1,0 0,1-1,-1 1,-7 49,5-43,-6 58,2 1,3 1,4 44,0-37,26 68,-17-117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3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2 311,'0'-2,"-1"-1,1 0,0 1,0-1,0 0,0 1,0-1,0 0,1 1,-1-1,1 0,0 1,0-1,0 1,0-1,0 1,1 0,-1 0,1-1,-1 1,1 0,0 0,0 0,0 1,0-1,0 0,0 1,0-1,1 1,-1 0,2-1,8-5,0 1,1 0,-1 1,1 0,0 1,0 1,1 0,-1 1,1 0,-1 1,1 0,0 1,4 2,-15-3,-1 1,0 1,1-1,-1 0,0 1,1-1,-1 1,0 0,0-1,1 1,-1 0,0 0,0 1,0-1,0 0,0 1,-1-1,1 1,0 0,-1-1,1 1,-1 0,1 0,-1 0,0 0,0 0,0 0,0 1,0-1,-1 0,1 0,-1 1,1-1,-1 0,0 1,0 1,0 2,-1 1,0-1,0 1,0-1,-1 0,0 1,0-1,-1 0,0 0,0 0,0-1,-3 5,-165 192,166-196,0-1,-1 1,2 1,-1-1,1 0,0 1,1 0,-1 0,1 0,1 1,-1-1,1 1,1-1,-1 1,1 0,0-1,1 1,0 0,0 0,1-1,1 8,2-11,0 0,1 0,-1-1,1 0,0 1,0-1,0-1,0 1,0-1,1 0,-1 0,1 0,-1-1,1 0,0 0,-1-1,1 1,0-1,0 0,-1-1,1 1,0-1,0-1,2 0,112-43,-98 37</inkml:trace>
  <inkml:trace contextRef="#ctx0" brushRef="#br0" timeOffset="355.473">680 311,'-23'14,"1"1,1 1,0 1,2 0,0 2,1 0,0 1,2 1,0 1,2 0,0 0,2 2,-5 13,15-33,1 0,0 0,1 0,-1 0,1 0,-1 0,1 0,0 0,1 1,-1-1,1 0,0 0,0 0,0 0,1 0,-1 0,1 0,0-1,0 1,0-1,0 1,1-1,-1 0,1 0,0 0,0 0,0 0,1-1,-1 1,1-1,-1 0,1 0,0 0,-1 0,1-1,0 0,0 0,0 0,0 0,1 0,-1-1,0 0,0 0,0 0,0 0,0-1,3 0,13-4,0-1,0-1,0-1,-1-1,-1 0,0-2,0 0,-1-1,0 0,-1-2,0 0,-2 0,6-7,-1 0,-1 0,-1-1,0 0,-2-2,-1 0,0 0,-2-2,-1 1,7-25,-16 44,0 1,0-1,0 1,-1-1,0 0,0 0,-1 0,1 0,-1 0,-1 0,1 0,-1 1,0-1,0 0,0 0,-1 1,0-1,0 0,-1 1,0 0,1 0,-2 0,1 0,-1 0,1 0,-1 1,0 0,-1 0,1 0,-1 0,0 1,0 0,0 0,0 0,0 0,-1 1,1 0,-1 0,0 0,0 1,1 0,-1 0,0 1,-5-1,2 4,-1 0,2 0,-1 1,0 0,1 1,-1 0,1 0,1 1,-1 0,1 0,-4 4,-19 18</inkml:trace>
  <inkml:trace contextRef="#ctx0" brushRef="#br0" timeOffset="716.941">1046 311,'-17'11,"0"0,1 1,0 1,1 1,0 0,1 1,1 0,1 1,0 1,0-1,2 2,0 0,-3 11,12-26,0 0,1 1,-1-1,1 1,0-1,0 1,0-1,0 1,1-1,-1 1,1-1,0 0,0 1,0-1,1 0,-1 0,1 0,-1 0,1 0,0 0,0 0,1-1,-1 1,0-1,1 1,0-1,-1 0,1 0,0 0,0 0,0-1,0 1,1-1,-1 0,0 0,1 0,-1 0,0-1,1 1,-1-1,1 0,-1 0,1 0,-1 0,1-1,-1 1,0-1,1 0,1-1,12 0,0-1,-1-1,1-1,-1 0,0-1,0-1,-1 0,0-1,0-1,-1 0,0-1,-1-1,0 0,-1-1,0 0,0-1,6-10,-9 12,0 0,-1-1,-1 0,0-1,-1 1,0-2,-1 1,0 0,-1-1,-1 0,0 0,0 0,-2 0,0 0,0-1,-2 1,0 0,0 0,-1 0,-1 0,-2-6,4 16,-1-1,0 1,0 0,0-1,-1 1,1 0,-1 1,0-1,0 0,-1 1,1-1,-1 1,0 0,1 1,-1-1,0 0,-1 1,1 0,0 0,-1 0,1 1,-1 0,1-1,-1 2,0-1,0 0,1 1,-1 0,0 0,0 0,1 1,-1 0,0 0,1 0,-1 0,0 1,1-1,0 1,-1 0,1 1,0-1,0 1,0 0,1 0,-4 3,-12 9</inkml:trace>
  <inkml:trace contextRef="#ctx0" brushRef="#br0" timeOffset="1137.125">1526 1,'0'396,"-30"-152,49-283,-14 16</inkml:trace>
  <inkml:trace contextRef="#ctx0" brushRef="#br0" timeOffset="1439.931">1809 85,'-111'95,"4"5,3 7,101-104,2-2,0 0,-1-1,1 1,0 0,0-1,0 1,-1 0,1 0,0 0,0 0,0 0,1 0,-1 0,0 0,0 1,1-1,-1 0,0 0,1 1,-1-1,1 0,0 1,-1-1,1 0,0 1,0-1,0 1,0-1,0 0,0 1,0-1,1 1,-1-1,0 0,1 1,-1-1,1 0,0 0,-1 1,1-1,0 0,0 0,-1 0,1 0,0 0,0 0,1 1,130 24,-124-23,0-1,1 1,-2 1,1-1,0 1,-1 1,1-1,-1 1,-1 0,1 1,-1 0,0 0,0 0,0 1,-1 0,1 2,7 8</inkml:trace>
  <inkml:trace contextRef="#ctx0" brushRef="#br0" timeOffset="1986.212">2120 396,'-2'-5,"0"0,0 1,0 0,-1-1,1 1,-1 0,0 0,0 0,0 1,-1-1,0 1,1 0,-1 0,0 0,0 0,0 1,-1 0,1 0,-1 0,1 0,-1 0,0 1,1 0,-1 0,0 1,0-1,0 1,0 0,0 0,0 0,1 1,-1 0,-5 1,2 2,-1 0,0 0,1 1,0 0,0 0,1 1,0 0,0 1,0-1,0 1,1 1,1-1,-1 1,1 0,0 0,1 1,0-1,0 1,1 0,0 0,1 0,-1 0,2 1,-1 4,2-7,1-1,-1 0,1 0,1 0,-1 0,1 0,0 0,0-1,1 1,0 0,0-1,0 0,0 0,1 0,0 0,0 0,0-1,1 0,-1 0,1 0,0 0,0-1,1 0,-1 0,1 0,-1-1,1 1,0-2,0 1,0 0,0-1,0 0,0-1,0 1,1-1,-1-1,0 1,0-1,0 0,5-1,153-65,-162 67,1-1,-1 0,0 1,0 0,1-1,-1 1,0 0,0 0,1 0,-1 1,0-1,0 0,0 1,1 0,-1-1,0 1,0 0,0 0,0 0,0 0,0 1,0-1,-1 0,1 1,0-1,-1 1,1 0,-1 0,0-1,1 1,-1 0,0 0,0 0,0 0,0 0,-1 1,1-1,0 1,8 90,-9-87,0 44,2-9,-3-1,-1 0,-2 0,-1 0,-11 38,3-36,11-26,-2-1,0 1,0-1,-2 0,0 0,-1-1,0 0,-1 0,0 0,-2-1,1-1,-1 1,-1-2,0 1,-3 0,13-11,0 0,-1 0,1 0,0 0,0 0,-1 0,1-1,0 1,-1-1,1 1,-1-1,1 1,-1-1,1 0,-1 0,1 0,-1 1,1-2,-1 1,1 0,-1 0,1 0,-1-1,1 1,-1-1,1 1,-1-1,1 1,0-1,-1 0,1 0,0 0,0 0,0 0,-1 0,1 0,0 0,0 0,0 0,1-1,-1 1,0 0,0-1,1 1,-1 0,1-2,-15-69,17 49,2 0,0 0,1 1,1-1,1 1,1 1,1-1,1 2,1-1,0 1,15-17,-17 23,0 0,1 1,1 0,0 1,1 1,0-1,1 2,0 0,1 0,0 1,0 1,1 1,0 0,0 0,1 2,-1 0,1 1,1 0,0 1,7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6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5,'-1'-1,"1"1,-1-1,1 1,-1 0,1-1,-1 1,1 0,-1 0,1-1,-1 1,1 0,-1 0,0 0,1 0,-1 0,1 0,-1 0,0 0,1 0,-1 0,1 0,-1 0,0 0,1 0,-1 1,1-1,-1 0,1 0,-1 1,1-1,-1 0,1 1,-1-1,1 1,-1-1,1 0,0 1,-1-1,1 1,0-1,-1 1,1-1,0 1,0-1,-1 1,1 0,0-1,0 1,0-1,0 1,0 0,0-1,0 1,0-1,0 1,0 0,0-1,0 1,-5 40,31 158,-52 25,-4-5,30-219,0-10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1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36,'226'-11,"-72"-13,-142 24</inkml:trace>
  <inkml:trace contextRef="#ctx0" brushRef="#br0" timeOffset="303.381">30 234,'19'-5,"11"-1,6 0,-4-4,-3 0,0 2,-2 2,0 2,1 2,-1 1,1 1,-5 5,-6 1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1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1,'0'5,"-5"1,-1 5,0 5,-4 5,0 3,-3 3,1 6,-3 3,-3-1,1-1,-1-2,-3-1,3-1,-1-1,-1-1,2 0,4-4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31 191,'-4'7,"0"0,0 0,1 1,0 0,0-1,1 1,0 0,0 1,1-1,0 0,0 0,1 0,0 1,1 5,-1 0,18 160,-12-139,-5-25,0 1,0-1,1 0,1 0,0 0,0-1,1 1,0-1,1 1,0-1,0 0,1-1,5 6,-9-13,0 0,1-1,-1 0,0 1,1-1,-1 0,0 0,1 0,-1 0,0-1,1 1,-1-1,0 1,1-1,-1 0,0 0,0 0,0 0,0 0,0 0,0-1,0 1,0-1,0 1,-1-1,1 0,-1 0,1 1,-1-1,0 0,0 0,1-1,-1 1,-1 0,1-1,24-36,-3-1,-1-2,-2 0,12-42,-21 57,12-30,-3 0,-2-1,-3-1,-2 0,-1-18,-34 234,18-64,3 1,4-1,5 1,15 72,-8-57,-5 0,-4 1,-6 22,2-121,-1-1,0 1,-1-1,0 0,-1 1,0-1,0 0,-1 0,0 0,-1 0,0 0,-1-1,0 0,-1 0,1 0,-5 3,7-10,0-1,0 0,0 0,0 0,-1-1,1 1,0-1,-1 0,1 0,0 0,-1 0,1 0,0-1,0 0,-1 1,1-1,0 0,0-1,0 1,0-1,0 1,0-1,1 0,-1 0,0 0,1 0,0 0,-1-1,1 1,0-1,0 0,0 1,1-1,-1 0,1 0,-1 0,1 0,0 0,0-1,0 1,1 0,-1 0,1-1,0 0,-7-30,2 0,2 0,0 0,3 0,1-1,4-23,-3 31,2-1,1 2,1-1,2 0,7-17,-8 26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1,'-5'34,"-1"15,-1 5,2-2,7-11,2-6,1-10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30,'19'-5,"12"-1,4 0,2 1,-1 1,-2 2,-1 1,-2 0,-2 1,0 0,-6 1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28,'34'-4,"15"-3,5 1,-2 2,-6 0,-10 2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6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11 135,'-1'0,"0"-1,0 0,0 0,1 1,-1-1,0 0,1 0,-1 0,1 0,-1 0,1 0,-1 0,1 0,0 0,-1 0,1 0,0 0,0 0,0 0,0 0,0 0,0-1,0 1,0 0,0 0,1 0,-1 0,0 0,1 0,-1 0,1 0,-1 0,1 0,-1 0,1 1,0-1,-1 0,1 0,0 0,0 1,0-1,-1 0,1 1,0-1,0 1,0-1,0 1,0-1,1 1,12-10,1 0,0 2,1 0,0 0,1 2,-1 0,1 0,0 2,0 0,3 1,17-6,-34 7,0 1,1 0,-1 0,0 0,0 0,0 0,1 0,-1 1,0 0,1-1,-1 1,0 0,1 1,-1-1,0 1,1-1,-1 1,0 0,0 0,0 1,0-1,0 1,0-1,0 1,0 0,0 0,-1 0,1 0,-1 1,0-1,1 1,-1-1,0 1,-1 0,1 0,0 0,-1 0,0 0,1 0,-1 0,-1 1,1-1,0 0,-1 0,1 1,-1 0,-1 4,0 0,-1 0,0-1,0 1,0-1,-1 1,0-1,-1 0,1 0,-1 0,-1-1,-3 6,-29 60,37-67,0-1,1 0,-1 0,1 0,0 0,0 0,1 0,-1 0,1 0,0 0,0 0,0-1,0 1,1-1,-1 0,1 0,0 0,0 0,0 0,1 0,-1-1,1 1,-1-1,1 0,0 0,-1-1,1 1,0-1,0 0,0 0,1 0,-1 0,2-1,28 15,-30-14,1 0,-1 1,0-1,1 1,-1 0,0 0,0 1,0-1,-1 1,1 0,0 0,-1 0,0 0,0 1,0-1,0 1,0 0,-1 0,0 0,0 0,0 0,0 0,-1 1,1-1,-1 0,0 1,0-1,-1 1,0 0,1-1,-1 1,-1 0,1-1,-1 1,0-1,0 1,-1 3,-8 3,-1 0,0 0,0-1,-1-1,-1 0,1 0,-1-1,-1-1,0 0,1-1,-2-1,1 0,-1-1,0 0,0-1,-13 1,-12 5,31-7,4 1,0-1,0-1,0 1,0-1,-1 0,1 0,-1 0,1-1,0 0,-1 0,1 0,-1-1,1 0,0 0,-1 0,1-1,0 0,0 1,-4-4,2-7,7 1</inkml:trace>
  <inkml:trace contextRef="#ctx0" brushRef="#br0" timeOffset="949.082">659 644,'2'-15,"1"-1,0 1,1-1,0 1,2 1,0-1,0 1,1 0,1 0,0 1,1 0,1 0,0 1,0 0,1 1,1 0,0 1,0 0,12-6,-22 15,0 0,0 1,0-1,0 1,0 0,0-1,0 1,0 0,0 0,0 0,0 0,0 1,0-1,0 0,0 1,0 0,-1-1,1 1,0 0,0 0,0 0,-1 0,1 0,0 0,-1 1,1-1,-1 1,0-1,1 1,-1-1,0 1,0 0,0-1,0 1,0 0,0 0,-1 0,1 0,-1 0,1 0,-1-1,0 1,1 2,-1-1,0-1,1 0,-1 1,1-1,0 0,-1 0,1 0,0 1,1-1,-1 0,0 0,0 0,1-1,-1 1,1 0,0 0,-1-1,1 1,0-1,0 0,0 1,0-1,0 0,0 0,1 0,-1 0,0-1,0 1,1-1,-1 1,0-1,1 0,-1 0,0 0,1 0,-1 0,1 0,1-1,53-31,-53 28,0 1,1-1,0 1,-1 0,1 0,1 0,-1 1,0 0,0 0,1 0,-1 1,1 0,0 0,-1 0,1 1,5-1,-8 4,1 1,-1-1,0 1,0-1,0 1,-1 0,1 0,-1 0,0 0,0 0,0 1,-1-1,1 0,-1 1,0-1,-1 1,1 0,-1-1,0 1,0 0,0-1,0 1,-1 0,0-1,0 1,0-1,-1 1,0 0,-6 22,6-21,-1 0,1 0,0 1,0-1,1 1,0-1,0 1,1-1,0 1,0 0,0-1,1 1,0-1,0 1,1-1,-1 1,3 3,7 7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0,'0'14,"-5"10,-1 6,-5 2,0 0,-4 0,2 0,-3-2,-2-1,0 0,0-5,2-2,0 0,2-4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9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31 134,'-25'167,"23"-157,0 1,1 0,0 0,1 0,1 0,-1 0,2 0,0-1,0 1,0 0,2-1,-1 1,1-1,1 0,0-1,0 1,1-1,0 0,1 0,0-1,0 1,1-2,3 4,-9-10,0-1,0 1,0 0,0 0,0-1,1 0,-1 1,0-1,0 0,1 0,-1 0,0 0,0 0,1-1,-1 1,0-1,0 1,0-1,0 0,0 0,0 0,0 0,0 0,0 0,0-1,0 1,0-1,-1 1,1-1,-1 0,1 1,-1-1,0 0,1-1,36-71,-36 69,125-391,-113 352,-8 84,-7 54,-2 20,6 1,7 29,1-56,-4 0,-5 0,-3 1,-11 77,6-117,1-4,-2 1,-2-1,-2-1,-9 23,20-65,0-1,-1 1,1-1,0 1,0-1,0 0,-1 1,1-1,-1 0,1 1,-1-1,0 0,1 1,-1-1,0 0,0 0,0 0,0 0,0 0,0 0,0 0,0 0,0 0,-1-1,1 1,0 0,-1-1,1 1,0-1,-1 1,1-1,0 0,-1 0,1 1,-1-1,1 0,-1 0,1 0,0-1,-1 1,1 0,-1 0,1-1,0 1,-1-1,1 1,0-1,0 0,-1 1,1-1,0 0,0 0,0 0,0 0,0 0,0 0,0 0,0 0,0-1,-8-18,2 0,0-1,1 1,1-1,1-1,1 1,0-1,2 1,1-1,0 1,2-1,0 0,2 1,2-9,0-3,1 0,1 1,2 0,1 1,1 0,2 1,1 0,1 1,2 1,2-1,-8 11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84,'72'-64,"-68"61,0 1,0 0,0 0,1 0,-1 0,1 1,-1-1,1 1,-1 0,1 1,0-1,0 1,-1 0,1 0,0 0,-1 1,1 0,0 0,-1 0,1 0,2 2,-6 0,-1 0,0 0,0 0,0 0,0 1,0-1,0 0,-1 0,0 0,0 0,0 0,0 0,0 0,0 0,-1-1,1 1,-1 0,0-1,0 1,0-1,0 0,-2 3,0-1,-34 43,-27 51,64-95,0-1,0 0,0 0,0 1,1-1,0 0,-1 0,1 1,0-1,0 1,0-1,0 0,0 1,1-1,-1 0,1 1,0-1,-1 0,1 0,0 1,0-1,0 0,1 0,-1 0,0 0,1-1,0 1,-1 0,1-1,0 1,0-1,0 1,0-1,0 0,0 0,0 0,0 0,0 0,1 0,1 0,4 1,-1 0,1-1,0 0,0 0,0-1,1 0,-1-1,0 1,0-2,-1 1,7-3,10-3,-4 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6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0,'38'10,"28"2,6 1,2-4,-8-2,-10-2,-14-3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1 459,'10'0,"7"0,6 0,4 0,3 0,0 0,0-5,0-2,-1 1,0 1,0 2,-1 0,-4 2</inkml:trace>
  <inkml:trace contextRef="#ctx0" brushRef="#br0" timeOffset="248.497">1 713,'29'0,"19"0,6 0,-1-5,-6-2,-4-4,-7 0,-3 1,-3-2,-1 1,-2 3,0-3,0 1,-4 2</inkml:trace>
  <inkml:trace contextRef="#ctx0" brushRef="#br0" timeOffset="600.434">1073 176,'-31'21,"1"1,2 2,0 1,1 1,2 1,0 1,2 1,2 2,0 0,-8 19,24-37,0-1,0 1,1 0,1 0,0 0,1 0,1 1,0-1,0 1,2-1,-1 1,2 1,-1-10,0 1,0-1,0 0,1 0,0 0,0 0,0 0,1 0,-1 0,1-1,0 1,1-1,-1 0,1 0,0 0,0 0,0-1,0 0,0 0,1 0,0 0,-1 0,1-1,0 0,0 0,1-1,-1 1,0-1,0 0,6 0,16-2,1 0,-1-2,1-1,-1-2,0 0,-1-2,0-1,0 0,-1-2,0-2,-1 0,0-1,-1-1,-1-2,1 0,0 0,0-1,-2 0,0-2,-1 0,-1-2,0 0,-2-1,-1 0,-1-2,-1 0,-1 0,-1-1,-1-1,-2 0,-1 0,1-7,-7 27,0-1,-1 1,0-1,-1 0,1 1,-1-1,-1 0,0 1,0-1,0 1,-1-1,0 1,0 0,-1 0,0-1,0 2,-1-1,1 0,-2 1,1 0,-1 0,0 0,0 0,0 1,-1 0,0 0,0 0,0 1,-1 0,1 0,-1 1,0-1,0 1,0 1,-1 0,0 0,-11-2,0 2,0 0,0 2,-1 0,1 1,0 0,0 2,0 1,0 0,0 1,1 1,-10 5,-15 8</inkml:trace>
  <inkml:trace contextRef="#ctx0" brushRef="#br0" timeOffset="936.823">622 515,'8'-6,"1"0,0 0,0 1,1 0,0 1,0 0,0 1,0-1,0 2,1 0,-1 0,1 1,-1 0,1 1,-1 0,1 0,0 1,-1 1,1 0,-1 0,5 3,59 3,480-6,-201-30,-207-3,-129 23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 0,3 0,1 0,-1 0,-1 0,0 0,-6-5,-3-2,0 1,1 1,2 2,1 0,-4 2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0,'33'5,"17"1,4-5,-2-2,-6-2,-5 1,-5-1,-4 2,-7 0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1,'273'0,"-413"17,45-5,300-24,-183 6,-2 1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1,'-2'1,"0"0,0 1,0-1,0 1,1 0,-1-1,1 1,-1 0,1 0,0 0,-1 0,1 0,0 0,0 0,1 1,-1-1,0 0,1 1,-1-1,1 0,0 1,0-1,0 0,0 1,0 0,0 0,-4 63,4-1,2 1,3 0,3-1,3 0,16 54,4-40,-30-77,0-1,0 1,0-1,0 0,0 0,0 1,0-1,1 0,-1 0,0 0,1 0,-1 0,0-1,1 1,-1 0,1-1,0 1,-1-1,1 1,-1-1,1 0,0 1,-1-1,1 0,0 0,-1 0,1-1,-1 1,1 0,0-1,-1 1,1-1,-1 1,1-1,-1 0,1 1,-1-1,0 0,1 0,-1 0,0 0,0 0,1-1,-1 1,0 0,0 0,0-1,-1 1,1-1,11-14,-2 0,0-1,-1 0,0-1,-2 0,0 0,-1-1,0-4,7-15,121-349,-115 333,-12 82,-10 729,14-605,-5-104,-2 0,-3 0,-1 1,-3-1,-2 0,-7 31,8-62,3-6,-1-1,0 0,0 0,-1 0,0-1,-1 1,0-1,-1 0,1 0,-2 0,1 0,-1-1,-1 0,0 0,0-1,0 0,-2 1,7-7,0 0,0 0,-1 0,1 0,0-1,-1 1,1-1,-1 1,1-1,0 0,-1 0,1 0,-1 0,1-1,-1 1,1-1,0 1,-1-1,1 0,0 0,0 0,-1 0,1 0,0 0,0-1,0 1,0-1,0 1,1-1,-1 0,0 0,1 0,0 0,-1 0,1 0,0 0,0 0,-1-2,-27-90,25 50,3 1,1-1,2 0,3 1,1 0,2 0,1 0,3 1,14-34,-13 46,0 5</inkml:trace>
  <inkml:trace contextRef="#ctx0" brushRef="#br0" timeOffset="539.518">566 508,'13'-7,"-1"1,1 0,0 1,0 1,1 0,0 0,-1 1,1 1,0 0,6 1,-18 1,0 0,0 0,0 0,0 1,0-1,0 1,0-1,0 1,0 0,-1-1,1 1,0 0,0 0,-1 0,1 1,0-1,-1 0,1 1,-1-1,0 1,1-1,-1 1,0-1,0 1,0 0,0 0,0 0,-1-1,1 1,0 0,-1 0,1 0,-1 0,0 0,0 0,0 0,0 0,0 0,0 0,0 0,-1 0,1 0,-1 0,0 2,-37 81,37-84,0-1,-1 1,1 0,0 0,0 0,0 0,0 0,0 1,0-1,0 0,0 0,1 1,-1-1,0 0,1 1,-1-1,1 1,-1-1,1 1,0-1,0 1,0-1,0 1,0-1,0 1,0-1,0 1,0-1,1 1,-1-1,0 1,1-1,0 0,-1 1,1-1,0 0,0 1,-1-1,1 0,0 0,0 0,1 0,-1 1,0-2,0 1,0 0,1 0,-1 0,0-1,1 1,-1 0,0-1,1 1,-1-1,1 0,6 2,100 31,-106-32,1 0,-1 0,0 0,0 0,1 1,-1-1,0 1,0-1,0 1,0 0,-1 0,1 0,0 0,-1 0,0 0,1 0,-1 0,0 1,0-1,0 1,0-1,-1 0,1 1,0 0,-1-1,0 1,0-1,0 1,0-1,0 1,0-1,-1 1,1 0,-1-1,0 0,0 1,0-1,0 1,0-1,0 1,-7 6,0 1,0-1,-1-1,0 0,-1 0,1-1,-1 0,-1 0,1-1,-1-1,0 0,-1 0,1-1,-1 0,0-1,0-1,0 0,-8 0,-9 5,26-6,-1 0,1 0,-1 0,0 0,1 0,-1-1,0 0,0 0,1 0,-1 0,0-1,0 1,1-1,-1 0,1 0,-1 0,1-1,-1 1,-8-10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2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87,'-6'2,"0"0,0 0,0 0,1 1,-1 0,1 0,0 0,0 1,0 0,0-1,1 2,0-1,0 1,0-1,0 1,0 0,1 0,0 1,0-1,0 2,-9 18,0 1,2 0,1 1,1 0,1 0,1 1,0 16,4-32,2-1,-1 0,2 1,0-1,0 0,1 1,0-1,0 0,2 0,-1-1,4 7,-5-13,-1 0,1-1,0 1,1-1,-1 0,0 1,1-1,0 0,0 0,0-1,0 1,0-1,0 1,1-1,-1 0,1 0,-1-1,1 1,0-1,0 1,0-1,0-1,0 1,0 0,0-1,0 0,0 0,0 0,0 0,0-1,0 0,0 0,3-1,11-6,-1 0,0-2,0 0,-1-1,-1 0,0-2,0 0,-1 0,-1-1,0-1,0-2,-13 17,14-17,-1-1,-1 0,0-1,-1 0,-2 0,0-2,0 1,-2-1,-1 0,-1 0,2-17,-5 31,-1 0,-1 0,1-1,-2 1,1 0,0 0,-1 0,-1-1,1 1,-1 0,0 1,-1-1,0 0,0 1,0-1,-1 1,0 0,0 0,0 0,-1 1,0 0,0-1,0 2,-1-1,1 1,-1-1,0 2,-1-1,1 1,-1 0,1 0,-1 0,0 1,0 1,0-1,0 1,0 0,0 0,-1 1,1 0,0 0,0 1,-6 1,-2 2,1 2,0 0,0 0,0 1,1 1,-1 0,2 1,0 1,0 0,0 0,-9 12,-2 3</inkml:trace>
  <inkml:trace contextRef="#ctx0" brushRef="#br0" timeOffset="638.892">592 398,'0'4,"-5"3,-1 4,-1 5,7-5,8-9,-3-5,-1 3,-7 1,-3 6,0 1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5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147 170,'-8'2,"0"1,1 1,-1-1,1 1,0 0,0 1,0 0,1 0,0 0,0 1,0 0,1 0,-1 0,2 1,-1 0,1 0,0 0,0 0,1 1,0-1,0 1,1 0,0 0,0 0,1 0,-1 5,-3 11,1 1,2 0,0-1,1 1,2 0,0 0,2 0,2 7,-5-27,1 0,0 0,-1 0,2-1,-1 1,1 0,-1 0,1-1,0 1,1-1,-1 1,1-1,0 0,0 0,0 0,1-1,-1 1,1-1,0 0,0 0,0 0,0 0,1-1,-1 1,1-1,-1 0,1-1,0 1,0-1,0 0,0 0,0-1,0 1,0-1,0 0,0 0,0-1,2 0,9-6,0-2,0 1,-1-2,0 0,-1-1,0 0,0-1,-1-1,-1 0,0-1,2-4,0 1,-1-1,-1-1,0 0,-1 0,-1-1,-1 0,-1-1,-1 0,1-5,-7 21,1-1,-1 1,0-1,0 1,-1-1,1 0,-1 1,0-1,-1 1,0-1,1 1,-2-1,1 1,-1-1,0 1,0 0,0 0,-1 0,1 0,-1 0,-1 1,1-1,-1 1,1 0,-1 0,0 0,-1 0,1 1,-1-1,1 1,-1 1,0-1,0 1,0-1,-1 1,1 1,0-1,-1 1,0 0,-97-4,73 5</inkml:trace>
  <inkml:trace contextRef="#ctx0" brushRef="#br0" timeOffset="603.73">514 113,'254'1,"-252"-1,1 0,0 1,-1-1,1 1,-1-1,1 1,-1 0,1 0,-1 0,0 0,1 0,-1 1,0-1,0 1,0-1,0 1,0 0,0 0,-1 0,1 0,-1 0,1 0,-1 0,0 0,1 1,-1-1,0 0,-1 1,1-1,0 1,-1-1,1 1,-1 0,0-1,0 1,0-1,0 1,0 0,-1-1,1 1,-1 0,-34 106,-44 101,28-72,47-130</inkml:trace>
  <inkml:trace contextRef="#ctx0" brushRef="#br0" timeOffset="802.776">429 451,'34'0,"20"-4,6-3,-2 1,-2 2,-5 0,-7 2,-6 1,-4 1,-4 0,-2 0,-5 0</inkml:trace>
  <inkml:trace contextRef="#ctx0" brushRef="#br0" timeOffset="3141.22">1107 85,'1'-4,"7"-11,-10 22,-3 1,1 0,0 1,0-1,1 1,0 0,1 0,-1 0,2 1,-1-1,2 0,-1 1,1-1,0 0,1 1,0-1,1 0,0 1,0-1,1 0,0-1,1 1,0 0,0-1,0 0,1 0,6 7,-9-13,1 0,0-1,0 1,-1 0,1-1,0 1,1-1,-1 0,0 0,0 0,0-1,0 1,1-1,-1 0,0 1,1-2,-1 1,0 0,0-1,1 1,-1-1,0 0,0 0,0 0,0 0,0-1,0 1,0-1,0 0,0 0,10-10</inkml:trace>
  <inkml:trace contextRef="#ctx0" brushRef="#br0" timeOffset="3453.44">1388 0,'-12'16,"0"0,0 1,2 1,0 0,1 0,1 0,1 1,1 1,0-1,1 1,-23 138,-6 50,6-27,23-162</inkml:trace>
  <inkml:trace contextRef="#ctx0" brushRef="#br0" timeOffset="4335.056">1501 762,'1'-14,"0"0,1 1,1-1,0 0,1 1,0 0,1 0,1 0,0 1,0-1,1 2,1-1,0 1,1 0,0 0,0 1,1 1,3-3,35-37,90-70,-137 118,-1 1,1-1,0 0,0 1,0-1,-1 1,1-1,0 1,0-1,0 1,0 0,0 0,0-1,0 1,0 0,0 0,0 0,0 0,0 0,0 0,0 0,0 0,0 1,0-1,0 0,0 0,0 1,0-1,-1 1,1-1,0 1,0-1,0 1,0 0,-1-1,1 1,0 0,-1-1,1 1,0 0,-1 0,1 0,-1 0,0 0,1-1,-1 1,1 0,-1 0,0 0,0 0,0 0,0 0,0 0,0 0,0 0,0 0,0 0,0 1,-7 61,-14 85,21-147,0 1,0-1,-1 0,1 0,0 1,0-1,0 0,0 0,1 1,-1-1,0 0,0 0,1 0,-1 1,1-1,-1 0,1 0,-1 0,1 0,0 0,0 0,-1 0,1 0,0 0,0 0,0 0,0-1,0 1,0 0,0-1,0 1,1-1,-1 1,0-1,0 1,0-1,1 0,-1 0,0 1,0-1,1 0,-1 0,0 0,0 0,1-1,-1 1,0 0,0 0,0-1,1 0,57-34,86-82,-143 115,0 1,-1 0,1 0,0 0,0 0,0 0,0 0,0 0,0 1,0-1,0 1,0-1,0 1,0 0,0 0,0 0,1 0,-1 0,0 0,0 1,0-1,0 1,0 0,0-1,0 1,0 0,0 0,-1 0,1 0,0 1,0-1,-1 0,1 1,-1-1,1 1,-1-1,0 1,1 0,-1 0,0 0,0-1,0 1,-1 0,1 0,0 0,-1 0,1 2,2 7,0 1,0 0,-1 0,-1-1,0 1,0 0,-1 0,-1 0,0 0,-1 0,0 0,0 0,-2 1,-3 23,10 37,3-54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45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0,'-5'15,"-6"8,-2 7,-2-3,-5-1,2 0,-1 0,-3 1,-1 1,-2-1,-2 1,4 1,1-6,4-1,5-4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8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29,'5'0,"6"0,7 0,4 0,4 0,1 0,3 0,-1 0,0-5,1-1,-2 0,1 1,0 1,-1 2,-5 1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29,'33'0,"17"-5,4-2,-3 1,-4 1,-6 2,-10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7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606 2,'-51'-1,"-63"1,0 4,-31 9,58 3,86-15,0-1,1 1,-1 0,1 0,-1 0,1 0,0 0,-1 0,1 0,0 0,-1 0,1 0,0 0,0 0,0 1,0-1,0 0,1 0,-1 0,0 0,0 0,1 0,-1 0,0 0,1 0,-1 0,1 0,-1 0,1-1,0 1,-1 0,1 0,0 0,0-1,-1 1,1 0,0-1,0 1,0-1,0 1,0-1,0 1,0-1,0 0,0 1,0-1,0 0,0 0,0 0,0 0,0 0,0 0,0 0,0 0,0 0,1 0,191 51,-191-50,1 0,-1 0,0 0,0 0,-1 1,1-1,0 1,0-1,-1 1,1-1,-1 1,1 0,-1 0,0 0,1-1,-1 1,0 1,0-1,0 0,-1 0,1 0,-1 0,1 1,-1-1,0 0,1 0,-1 1,0-1,-1 0,1 0,0 1,-1-1,1 0,-1 0,0 1,1-1,-2 1,-54 65,-207 101,261-168,1-1,0 0,0 1,0-1,0 1,-1 0,1-1,0 1,0 0,0 0,0 0,1 0,-1 0,0 0,0 0,0 0,1 0,-1 0,0 0,1 0,-1 0,1 1,0-1,-1 0,1 0,0 1,0-1,0 0,0 0,0 1,0-1,0 0,0 1,0-1,0 0,1 0,-1 1,1-1,-1 0,1 0,-1 0,1 0,0 0,-1 0,1 0,0 0,0 0,0 0,0 0,0 0,0 0,0-1,1 2,10 2,-1 0,1-1,1 0,-1-1,0 0,1-1,-1 0,0-1,1 0,-1-1,1-1,-1 0,0-1,0 0,0 0,0-1,4-3,-6 5,0-1,0 0,0-1,0 0,-1 0,0-1,1 0,-2-1,1 0,-1 0,0-1,0 0,-1 0,0-1,0 0,0 0,-1-1,2-5,0-8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5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58,'-4'7,"0"0,0 1,1-1,0 1,0 0,1-1,0 1,0 0,1 0,0 1,1-1,-1 0,2 0,0 6,-2 2,-27 280,2-135,2-61,21-93,0-8</inkml:trace>
  <inkml:trace contextRef="#ctx0" brushRef="#br0" timeOffset="387.268">1 30,'10'0,"7"0,6 0,4 0,3 0,0 0,0-5,0-1,-1 0,0 1,0 1,0 2,-1 1,0 1,0 0,0 0,0 0,-4 0</inkml:trace>
  <inkml:trace contextRef="#ctx0" brushRef="#br0" timeOffset="2105.224">85 396,'10'0,"8"0,5-4,4-3,2 1,1 2,1 0,-1 2,-1 1,-5 5,-1 2,-6 1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5,'-17'0,"-1"-2,0 0,0 1,0 2,0 0,0 0,0 2,0 0,0 1,1 1,-1 1,1 0,1 1,-1 1,1 0,1 2,-1 0,-5 5,4 5,1 0,1 0,1 2,1-1,1 2,0 0,2 0,1 1,1 0,1 1,1 0,1 0,1 0,2 1,0-1,1 1,2-1,1 1,3 14,-3-26,0 1,1-1,1-1,0 1,1 0,0-1,1 0,0 0,1-1,1 0,0 0,0-1,2 0,-1 0,1-1,0 0,9 5,-12-11,1-1,-1-1,0 1,1-1,0 0,-1-1,1 0,0 0,0-1,0 0,0 0,-1-1,1 0,0 0,0-1,-1 0,1 0,-1-1,0 0,1 0,-2-1,1 0,0 0,-1-1,1 1,-1-1,-1-1,1 1,-1-1,0 0,0 0,0-1,-1 1,0-1,0 0,-1 0,0 0,0-1,-1 1,0-1,1-7,0 6,-1 0,0 0,0 0,-1-1,0 1,-1 0,0-1,0 1,-1-1,0 1,-1 0,0 0,0 0,-1 0,0 0,-1 0,0 1,0-1,-1 1,0 0,0 1,-1-1,-4-4,6 7,0-1,-1 1,1 0,-1 0,0 0,-1 0,1 1,-1 0,0 0,0 1,0-1,0 1,-1 1,1-1,-1 1,0 0,1 0,-1 1,0 0,0 1,0-1,0 1,0 0,0 1,0 0,0 0,0 0,1 1,-1 0,0 1,1-1,-1 1,1 0,-2 2,-46 68,44-48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262 111,'-26'14,"0"3,1 0,1 1,1 1,1 1,-16 20,29-31,1 1,1 1,-1-1,2 1,0 0,0 1,1 0,0 0,1 0,1 0,0 1,0-1,1 1,1 0,0-1,1 1,0 1,1-7,1 0,0-1,0 1,0-1,1 0,0 0,0 0,1 0,0 0,0-1,0 0,0 0,1 0,0 0,0 0,0-1,1 0,-1 0,1-1,0 0,0 0,0 0,1 0,-1-1,1 0,-1-1,1 1,0-1,-1-1,1 1,0-1,0 0,-1 0,1-1,0 0,0-1,-1 1,1-1,-1 0,0-1,1 1,-1-1,0-1,-1 1,1-1,0 0,-1 0,4-4,7-9,0-1,-2-1,0 0,0 0,-2-2,-1 0,0 0,-2-1,0 0,-1 0,-2-1,0 0,1-17,-4 26,-1 1,0-1,-1 1,-1-1,0 0,-1 1,0-1,-1 1,-3-11,4 19,-1 0,1-1,-1 1,0 0,0 0,-1 0,1 0,-1 0,0 1,-1-1,1 1,-1 0,0 0,0 0,0 0,0 1,-1 0,1 0,-1 0,0 0,0 1,0-1,0 2,-6-3,4 4,0 0,0 1,0 0,0 0,0 1,1-1,-1 1,0 1,1-1,-1 1,1 1,0-1,0 1,0 0,1 0,-1 1,1-1,0 1,0 0,1 1,0-1,-3 4,-12 17</inkml:trace>
  <inkml:trace contextRef="#ctx0" brushRef="#br0" timeOffset="762.437">771 111,'-24'29,"1"1,2 1,1 1,2 1,1 1,1 0,-9 33,-62 226,182-488,120-214,-222 429,0 1,1 0,1 0,1 1,1-1,1 1,1 0,1 0,0-1,2 1,1 0,0-1,3 6,0-13,1-1,0 0,1-1,1 0,0 0,0-1,1 0,0 0,1-1,0 0,1-1,0-1,0 0,1 0,0-1,4 1,-12-6,0 0,0 0,0 0,0 0,1-1,-1 0,0 0,1 0,-1-1,0 0,1 0,-1 0,1 0,-1-1,0 0,1 0,-1-1,0 0,0 1,0-2,0 1,0-1,0 1,-1-1,1 0,-1-1,0 1,0-1,0 0,-1 0,1 0,1-4,8-9,0-1,-2 0,0 0,-2-2,0 1,-1-1,5-16,30-188,-41 197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3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1,'-10'19,"-8"11,-5 6,-4 1,-2-1,-2-2,1-1,1-3,-1-5,1-3,0 0,6-3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12.5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0 200,'365'-1,"-101"-26,66 27,13 29,484-30,-487-27,533 27,389 1,-942-27,35-2,163 0,-311 41,-92 0,0-5,1-4,4-6,29 1,820 2,-673 28,-219-26,0-4,-1-3,26-7,3 2,1 5,83 7,-47 0,269-1,-121 27,-42-46,-175 10,0 2,0 4,45 5,1-1,132-19,-79 4,-30-13,37 8,64-4,-230 19,-7 0,1 0,0 1,-1 0,1 0,0 1,0 0,0 0,0 0,0 1,0 0,0 1,0-1,0 1,0 1,0-1,-1 1,1 1,0-1,-1 1,0 0,1 0,-1 1,-1 0,1 0,3 3,3 13,-2 0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14.17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0 118,'57'-16,"0"2,1 3,1 2,21 1,131-19,462 26,-381-26,255 27,-377 27,26-43,-138 9,0 2,1 2,-1 3,2 2,43 0,405-2,-502 0,1 0,-1 0,1 1,-1-1,1 1,-1 1,0-1,1 1,-1 0,0 1,0 0,0 0,2 1,5 7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19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0 401,'226'-63,"86"-77,-189 76,-123 63,1 1,-1 0,1-1,-1 1,1 0,-1-1,1 1,-1 0,1 0,-1-1,1 1,-1 0,1 0,0 0,-1 0,1 0,-1 0,1 0,0 0,-1 0,1 0,-1 0,1 0,0 1,-1-1,1 0,-1 0,1 0,-1 1,1-1,-1 0,1 1,-1-1,1 1,-1-1,1 0,-1 1,0-1,1 1,-1-1,0 1,1-1,-1 1,0-1,0 1,0 0,1-1,-1 1,0-1,0 1,0 0,0-1,0 1,0-1,0 1,0 0,0-1,0 1,-11 45,7-30,-10 46,2 2,4-1,2 1,3 0,3 1,5 27,8 53,-7 138,-6-281,-3 34,4-36,-1 0,0 1,0-1,0 1,0-1,0 1,0-1,-1 1,1-1,0 1,0-1,0 0,0 1,0-1,-1 1,1-1,0 0,0 1,-1-1,1 0,0 1,-1-1,1 0,0 1,-1-1,1 0,0 1,-1-1,1 0,-1 0,1 0,0 0,-1 1,1-1,-1 0,1 0,-1 0,1 0,-1 0,1 0,-1 0,1 0,0 0,-1 0,1 0,-1 0,1-1,-1 1,1 0,0 0,-1 0,1-1,-1 1,1 0,0 0,-1-1,1 1,0 0,-1-1,1 1,0 0,-1-1,1 1,0 0,0-1,0 1,-85-128,73 116,0 0,-1 1,0 0,0 1,-1 1,0 0,-1 1,0 0,0 1,-1 1,0 1,0 0,0 1,-1 0,1 2,-1 0,0 0,0 2,1 0,-1 1,0 1,0 0,1 1,0 1,-4 2,15-5,0 1,0 0,0 0,0 1,0-1,0 1,0 0,1 0,0 1,-1-1,1 1,1 0,-1 0,-3 5,-4 11</inkml:trace>
  <inkml:trace contextRef="#ctx0" brushRef="#br0" timeOffset="262.687">254 740,'34'-10,"20"-8,11 0,9-3,1-2,-2 2,-5 1,-3 3,-4 1,-7 1,-8 5,-7 4,-6 2,-3 2,-12 2,-8 1</inkml:trace>
  <inkml:trace contextRef="#ctx0" brushRef="#br0" timeOffset="512.998">1214 853,'-9'33,"-4"17,5-1,5-4,7-10,3-10</inkml:trace>
  <inkml:trace contextRef="#ctx0" brushRef="#br0" timeOffset="683.57">1271 231,'0'0</inkml:trace>
  <inkml:trace contextRef="#ctx0" brushRef="#br0" timeOffset="981.056">1439 965,'18'-56,"2"2,3 0,2 1,15-21,68-55,-108 128,1 0,-1 0,1 0,-1 0,1 0,-1 0,1 0,0 0,-1 1,1-1,0 0,0 0,0 1,0-1,-1 1,1-1,0 1,0-1,0 1,0-1,0 1,0 0,0 0,0-1,1 1,-1 0,0 0,0 0,0 0,0 0,0 0,0 1,0-1,0 0,0 0,0 1,0-1,0 1,0-1,0 1,0-1,0 1,0 0,-1-1,1 1,0 0,0 0,-1-1,1 1,0 0,-1 0,1 0,-1 0,1 0,-1 0,0 0,6 135,-8-90,1-41,0 1,-1-1,2 1,-1 0,1-1,0 1,0-1,0 1,1 0,0-1,0 1,0-1,1 1,0-1,0 0,0 0,1 0,0 0,-1 0,2 0,-1-1,1 1,-1-1,1 0,0 0,1 0,-1-1,1 0,-1 1,1-2,0 1,0 0,5 1,-5-3,0-1,0 1,0-1,0 1,0-1,0-1,0 1,0-1,-1 0,1 0,0 0,0-1,-1 0,1 0,-1 0,1 0,-1-1,0 1,0-1,0 0,0 0,0-1,-1 1,0-1,1 0,-1 0,0-2,62-128,-48 92,10-27,-17 49</inkml:trace>
  <inkml:trace contextRef="#ctx0" brushRef="#br0" timeOffset="1413.234">2343 514,'-17'12,"0"2,2 0,-1 0,2 2,0 0,1 0,1 2,0-1,1 1,1 1,-5 15,13-31,1 0,0 0,0 0,0 0,1 1,-1-1,1 0,0 1,0-1,0 0,0 1,0-1,1 0,-1 1,1-1,0 0,0 0,1 0,-1 0,0 0,1 0,0 0,0 0,0-1,0 1,0 0,0-1,1 0,-1 0,1 1,-1-1,1-1,0 1,0 0,0-1,0 0,0 1,0-1,1 0,-1-1,0 1,0 0,1-1,-1 0,0 0,4 0,6 0,1 0,-1 0,0-2,1 1,-1-2,0 0,0 0,-1-1,1-1,-1 0,0-1,0 0,-1-1,1 0,-2-1,1 0,-1-1,0 0,-1 0,0-1,4-5,12-14,-1-1,-1-1,-2-1,-1-2,-1 1,-2-2,-1 0,-2-1,-2-1,-1 0,0-12,-9 38,-1 0,0 0,-1 0,0 0,-1 0,0 0,-1 0,0 0,-1 0,0 0,-1 1,0-1,0 1,-1 0,0 0,-1 1,0-1,-1 1,0 1,0-1,-1 1,0 1,-1-1,1 1,-1 1,-1 0,1 0,-10-4,10 7,0 0,0 0,-1 1,1 0,-1 1,1 0,-1 0,0 1,1 0,-1 1,0 0,1 0,-1 1,1 1,0-1,0 1,0 1,0 0,0 0,1 1,-1 0,1 0,1 1,-1 0,1 1,0-1,0 1,1 1,0-1,0 1,-1 4,-2-1,2 1,-1 0,2 1,-1 0,2 0,0 1,0-1,1 1,1 0,1 0,0 0,0 0,1 1,1-1,1 0,0 0,1 1,0-1,1 0,0 0,2-1,-1 1,2-1,3 7,11 10,1-1,1-1,1-1,1-1,2-2,0 0,2-2,0 0,2-2,0-2,1 0,23 8,-16-7,-1-1,2-2,0-1,1-3,1-1,-1-2,2-1,-1-3,28 0,-38-5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43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62,'39'137,"26"76,-65-211,0-1,1 0,-1 0,1 1,-1-1,1 0,-1 0,1 1,0-1,0 0,-1 0,1 0,0 0,0 0,0 0,0 0,0-1,0 1,1 0,-1 0,0-1,0 1,0-1,1 1,-1-1,0 1,1-1,-1 0,0 0,1 0,-1 0,0 0,1 0,-1 0,0 0,1 0,-1-1,0 1,1 0,-1-1,0 1,0-1,0 1,1-1,-1 0,0 0,0 1,0-1,0 0,0 0,0 0,0 0,0 0,-1 0,1-1,0 0,42-107,-37 88,36-181,-18 121,-21 73</inkml:trace>
  <inkml:trace contextRef="#ctx0" brushRef="#br0" timeOffset="428.013">762 6,'-23'0,"1"2,-1 0,1 2,0 1,0 0,0 1,1 2,0 0,0 1,-4 4,22-12,0 0,0 0,0 0,1 0,-1 0,1 1,-1-1,1 1,-1 0,1-1,0 1,-1 0,1 0,0 1,1-1,-1 0,0 1,1-1,-1 1,1 0,0-1,0 1,0 0,0 0,0-1,1 1,-1 0,1 0,0 0,-1 0,2 0,-1 0,0 0,0 0,1 0,0 0,0-1,-1 1,2 0,-1 0,0-1,0 1,1 0,0-1,-1 0,2 2,3 0,0-1,0 0,0 0,1-1,-1 1,1-2,-1 1,1 0,0-1,-1-1,1 1,0-1,5 0,53 8,-64-7,1-1,-1 1,1-1,-1 1,0-1,1 1,-1 0,0-1,0 1,1 0,-1 0,0 0,0 0,0 0,0 0,0 1,0-1,-1 0,1 0,0 1,-1-1,1 0,0 1,-1-1,0 1,1-1,-1 1,0-1,0 1,0-1,0 0,0 1,0-1,0 1,0-1,-1 1,1-1,0 1,-1-1,1 0,-1 1,0-1,1 0,-1 1,0-1,0 0,0 0,0 0,0 0,0 0,-1 1,-56 56,34-39,11-10,1 0,0 1,1 0,0 0,1 1,0 1,0 0,-6 12,15-23,0 0,1 0,-1 1,0-1,1 1,-1-1,1 1,-1-1,1 1,0-1,-1 1,1-1,0 1,0-1,0 1,0-1,1 1,-1-1,0 1,1-1,-1 1,1-1,-1 1,1-1,-1 0,1 1,0-1,0 0,0 1,0-1,0 0,0 0,0 0,0 0,0 0,1 0,-1 0,0-1,1 1,-1 0,0-1,1 1,-1-1,1 1,-1-1,1 0,1 1,76 4,-55-9,0 0,0-2,0-1,-1-1,0 0,8-6,14-5,-20 10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31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1093 1045,'26'138,"-23"289,-3-426,-1 0,1-1,-1 1,1 0,0 0,-1 0,1 0,0-1,0 1,0 0,0 0,0 0,0 0,0 0,0 0,0-1,0 1,0 0,0 0,1 0,-1 0,0 0,1-1,-1 1,1 0,-1 0,0-1,1 1,0 0,-1-1,1 1,-1 0,1-1,0 1,0-1,-1 1,1-1,0 1,0-1,-1 0,1 1,0-1,0 0,0 0,0 0,0 1,-1-1,1 0,0 0,0 0,0 0,0 0,0-1,0 1,-1 0,1 0,0-1,0 1,0 0,0-1,-1 1,1-1,0 1,0-1,-1 1,1-1,-1 1,1-1,0 0,117-192,-108 179,0 1,2 0,-1 0,2 1,0 1,0 0,1 1,0 0,14-6,-26 15,0 0,0 1,0-1,0 1,1-1,-1 1,0 0,0-1,1 1,-1 0,0 1,1-1,-1 0,0 1,0-1,0 1,1 0,-1 0,0 0,0 0,0 0,0 0,0 0,-1 1,1-1,0 1,-1-1,1 1,0 0,-1-1,0 1,1 0,-1 0,0 0,0 0,0 0,-1 0,1 1,0-1,-1 0,1 2,2 96,-23-28,16-51</inkml:trace>
  <inkml:trace contextRef="#ctx0" brushRef="#br0" timeOffset="3290.808">1770 1439,'1'-2,"1"0,-1 1,1-1,-1 0,1 0,0 1,0-1,0 1,0 0,0-1,0 1,0 0,0 0,0 0,1 1,-1-1,0 1,1-1,-1 1,0-1,1 1,-1 0,1 0,1 1,-1-2,281-2,-283 3,0 1,0-1,1 0,-1 0,0 0,0 0,0 1,0-2,1 1,-1 0,0 0,0 0,0 0,0-1,1 1,-1 0,0-1,0 1,0-1,0 0,0 1,0-1,0 0,0 0,0 1,-1-1,1 0,0 0,0 0,-1 0,1 0,0 0,-1 0,1 0,-1 0,0 0,1-1,-1 1,0 0,1 0,-1 0,0 0,0-1,0 1,0 0,0 0,-1 0,1-1,0 1,0 0,-1 0,1 0,-1 0,1 0,-1 0,1 0,-1 0,0 0,1 0,-1 0,0 0,0 0,-1 0,-69-66,70 67,0-1,0 1,0-1,0 1,0 0,0 0,0-1,0 1,0 0,0 0,0 0,0 0,0 0,0 0,0 1,0-1,0 0,0 0,0 1,0-1,0 1,0-1,0 1,0-1,0 1,0-1,0 1,1 0,-1 0,0-1,0 1,1 0,-1 0,1 0,-1 0,1 0,-1 0,1 0,-1 0,1 0,0 0,-1 0,1 0,0 0,0 0,0 0,0 0,-7 55,7-53,-1 21,9 92,-8-115,1 0,0 0,-1 0,1 0,0 0,0 0,0 0,0 0,-1 0,1-1,0 1,0 0,0-1,1 1,-1-1,0 1,0-1,0 1,0-1,0 0,1 0,-1 1,0-1,0 0,0 0,1 0,-1 0,0-1,0 1,0 0,1 0,-1-1,0 1,0-1,0 1,0-1,0 1,0-1,0 0,0 1,0-1,0 0,0 0,0 0,44-40,-44 40,51-59,-41 43</inkml:trace>
  <inkml:trace contextRef="#ctx0" brushRef="#br0" timeOffset="3640.022">2560 1158,'-33'59,"-3"107,31-145,1 0,0 0,2 0,1 1,0-1,3 13,8-23,-4-16</inkml:trace>
  <inkml:trace contextRef="#ctx0" brushRef="#br0" timeOffset="3923.816">2391 1158,'9'0,"9"0,5 0,5 0,1 0,1 0,0 0,0 0,-1 0,0 0,0 0,-1 0,1 0,-1 0,-5 4,-6 3</inkml:trace>
  <inkml:trace contextRef="#ctx0" brushRef="#br0" timeOffset="4167.51">2363 1552,'34'5,"20"2,6-6,2-2,-4-2,-3 0,-5-4,-12-1</inkml:trace>
  <inkml:trace contextRef="#ctx0" brushRef="#br0" timeOffset="9061.016">472 367,'22'63,"-18"-5,-2 0,-3-1,-3 1,-2 0,-12 53,9-54,-55 269,41-164,15-108,8-53,0 0,0 0,0-1,0 1,0 0,0 0,0 0,0-1,1 1,-1 0,0 0,1-1,-1 1,0 0,1 0,-1-1,1 1,-1 0,1-1,-1 1,1-1,0 1,-1-1,1 1,0-1,-1 1,1-1,0 0,0 1,-1-1,1 0,0 0,0 1,0-1,-1 0,1 0,0 0,0 0,0 0,-1 0,1 0,0 0,0-1,0 1,-1 0,1 0,0-1,0 1,-1 0,1-1,0 1,-1-1,1 1,0-1,-1 1,1-1,-1 1,1-1,-1 0,1 1,-1-1,1 0,13-12,-1-1</inkml:trace>
  <inkml:trace contextRef="#ctx0" brushRef="#br0" timeOffset="9404.086">415 424,'38'-13,"27"-10,0 2,1 3,0 3,2 3,45-1,-32 31,-79-17,0 0,0 0,-1 0,1 1,-1-1,1 0,-1 1,1-1,-1 1,0 0,0-1,0 1,0 0,0 0,0-1,0 1,-1 0,1 0,-1 0,1 0,-1 0,0 0,0 0,0 0,0 0,0 0,0 0,-1 0,1 0,0 0,-1 0,0 0,1 0,-1 0,0 0,0-1,0 1,0 0,-1 1,-9 14,0-2</inkml:trace>
  <inkml:trace contextRef="#ctx0" brushRef="#br0" timeOffset="9660.325">444 819,'34'4,"15"3,5-1,-3-1,-4-1,-6-2,-5-1,-9 0</inkml:trace>
  <inkml:trace contextRef="#ctx0" brushRef="#br0" timeOffset="10286.369">2900 283,'68'67,"-31"-34,-1 2,-2 1,-2 2,-1 1,-2 1,12 24,-27-36,0 1,-2 0,-1 1,-1 1,-2 0,-1 0,-2 0,2 26,-5-28,-2 0,-1 1,0-1,-3 0,0-1,-2 1,-1-1,-1 0,-2 0,0-1,-2-1,-1 1,-1-2,-1 0,-2-1,-8 11,-19 19,-1-2,-3-2,-16 10,43-42</inkml:trace>
  <inkml:trace contextRef="#ctx0" brushRef="#br0" timeOffset="10952.841">331 0,'-25'17,"1"1,1 2,1 0,1 1,0 1,2 0,1 2,0 0,2 1,1 1,1 1,1 0,1 0,2 1,0 1,2 0,1 2,-7 51,4 1,3 0,4 0,3 1,4-1,4 0,3-1,6 12,-11-60,1-1,2-1,1 1,2-2,1 1,1-2,2 0,1 0,1-2,1 0,2-1,0-1,2-1,1-1,1-2,1 0,1-1,1-2,0-1,12 5,-15-13</inkml:trace>
  <inkml:trace contextRef="#ctx0" brushRef="#br0" timeOffset="11922.316">3548 1186,'-32'30,"1"1,1 2,2 1,1 1,2 2,2 0,1 2,2 0,-12 35,31-74,1 0,-1 1,1-1,0 0,-1 1,1-1,0 0,-1 1,1-1,0 1,-1-1,1 0,0 1,0-1,-1 1,1-1,0 1,0-1,0 1,0-1,0 1,0-1,0 1,-1-1,2 1,-1-1,0 1,0-1,0 1,0-1,0 1,0-1,0 1,1-1,-1 1,0-1,0 1,1-1,-1 0,0 1,1-1,-1 1,0-1,1 0,-1 1,1-1,-1 0,0 0,1 1,-1-1,1 0,-1 0,1 0,-1 1,1-1,-1 0,1 0,-1 0,1 0,-1 0,1 0,26-21,128-198,4 7,-159 213,0 0,-1 0,1-1,0 1,0 0,0 0,0 0,1 0,-1-1,0 1,0 0,0 0,1 0,-1-1,0 1,1 0,-1 0,1-1,-1 1,1 0,-1 0,1-1,-1 1,1-1,0 1,-1-1,1 1,0-1,-1 1,1-1,0 1,0-1,-1 0,1 0,0 1,0-1,0 0,0 0,-1 0,1 0,0 0,0 0,0 0,0 0,0 0,-1 0,1-1,0 1,0 0,0 0,-1-1,1 1,0-1,0 1,-1-1,1 1,0-1,-1 1,1-1,-1 1,1-1,-1 0,1 1,-1-1,1 0,-1 0,1 1,-1-1,0 0,1 0,8 259,7-156,-62-150,-98-101,125 122,18 17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03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62 132,'-4'2,"1"0,-1-1,1 1,0 1,0-1,0 0,0 1,0-1,0 1,1 0,-1 0,1 0,0 0,0 0,0 1,0-1,1 1,0-1,-1 1,1 0,0-1,1 1,-1 0,1 0,-1 0,1 2,-4 28,2 1,1-1,2 1,1 0,2-1,2 0,0 0,3 0,0-1,9 17,-12-33,0-1,2-1,-1 1,2-1,0 0,1-1,0 0,4 3,-11-15,0 0,-1 1,1-1,0 0,0 0,0 0,0-1,0 1,1-1,-1 1,0-1,1 0,-1-1,1 1,-1 0,1-1,-1 0,1 0,-1 0,1 0,0-1,-1 1,1-1,-1 0,0 0,1 0,-1-1,0 1,0-1,1 1,-1-1,-1 0,1-1,0 1,0 0,-1-1,1 1,-1-1,0 0,0 0,0 0,0 0,1-2,137-278,-141 282,1 1,0-1,0 0,0 1,0-1,0 0,0 1,0-1,1 0,-1 1,0-1,0 1,0-1,1 0,-1 1,0-1,0 1,1-1,-1 1,1-1,-1 1,0-1,1 1,-1-1,1 1,-1 0,1-1,-1 1,1 0,0-1,-1 1,1 0,-1 0,1-1,0 1,-1 0,1 0,-1 0,1 0,0 0,-1 0,1 0,0 0,-1 0,1 0,-1 0,1 1,0-1,-1 0,1 0,-1 1,1-1,12 36,31 117,-39-143,-1-1,1 0,1 0,-1-1,1 1,1-1,0-1,0 1,0-1,1 0,0-1,0 0,1 0,0-1,0 0,0 0,0-1,1-1,0 1,0-1,3 0,-4-2,0 0,0-1,-1 0,1 0,0-1,0 0,0-1,0 1,-1-2,1 1,-1-1,0-1,0 1,0-2,0 1,0-1,-1 0,0 0,0-1,-1 0,1 0,-1-1,0 0,-1 0,0 0,0 0,0-1,-1 0,0-2,12-36,-3-1,-2 0,-1 0,-3-1,-2 0,-2 0,-2 0,-5-45,3 44,1 45,1-1,-1 0,1-1,-1 1,0-1,-1 1,1-1,-1 1,0-1,-1 1,1 0,-1-1,0 1,0 0,-1 0,1 0,-1 1,0-1,0 1,-1-1,-1 0,0 4,4 3</inkml:trace>
  <inkml:trace contextRef="#ctx0" brushRef="#br0" timeOffset="848.697">1529 245,'255'0,"-114"-26,-83 6,-75 42,3-13</inkml:trace>
  <inkml:trace contextRef="#ctx0" brushRef="#br0" timeOffset="1184.257">1529 499,'29'-5,"14"-1,5 0,-2 1,-3 1,-4 2,-4 1,-4 0,-6-3,-3-3,0 2,0 0,-3 2</inkml:trace>
  <inkml:trace contextRef="#ctx0" brushRef="#br0" timeOffset="4581.533">428 978,'2'-3,"0"1,1-1,-1 0,0 1,1 0,-1-1,1 1,0 0,0 0,0 1,0-1,0 1,0-1,0 1,0 0,1 0,1 0,-1-1,136-35,-138 36,0 0,0 0,0 0,-1 0,1 1,0-1,0 1,0-1,0 1,0 0,0 0,0 0,0 0,0 0,0 0,0 1,0-1,0 1,0-1,-1 1,1 0,0 0,0-1,0 1,-1 1,1-1,-1 0,1 0,-1 0,1 1,-1-1,1 1,-1-1,0 1,0 0,0-1,0 1,0 0,-1 0,1 0,0 0,-1-1,1 1,-1 0,0 0,0 0,1 0,-1 0,-1 0,1 0,0 0,0 0,-1 0,1 0,-1 1,-14 20,-2-2,0 0,-1 0,0-2,-2 0,-11 7,20-16,-77 72,87-81,0 0,1 1,0-1,-1 1,1-1,0 0,0 1,0-1,0 1,0-1,0 1,0-1,0 1,0-1,1 0,-1 1,1-1,-1 1,1-1,-1 0,1 0,0 1,0-1,0 0,-1 0,1 0,0 0,1 0,-1 0,0 0,0 0,0 0,0 0,1-1,-1 1,0-1,1 1,-1-1,2 1,55 14,41-31,-79 10</inkml:trace>
  <inkml:trace contextRef="#ctx0" brushRef="#br0" timeOffset="5370.266">823 1091,'225'0,"-224"0,-1 0,1 0,0 0,0 0,0 0,-1 1,1-1,0-1,0 1,0 0,-1 0,1 0,0 0,0 0,-1-1,1 1,0 0,0-1,-1 1,1-1,0 1,-1 0,1-1,-1 1,1-1,0 0,-1 1,1-1,-1 0,0 1,1-1,-1 0,1 1,-1-1,0 0,0 0,1 1,-1-1,0 0,0 0,0 0,0 1,0-1,0 0,0 0,0 0,0 1,0-1,-1 0,1 0,0 1,0-1,-1 0,1 0,0 1,-1-1,1 0,-1 1,1-1,-1 1,1-1,-39-40,36 38,-62-40,64 42,0 0,-1 1,1-1,-1 1,1-1,-1 1,1 0,-1-1,1 1,-1 0,1 0,-1 0,1 0,-1 1,1-1,-1 0,1 1,-1-1,1 0,-1 1,1 0,0-1,-1 1,1 0,0 0,0 0,-1 0,1 0,0 0,0 0,0 0,0 0,0 1,1-1,-1 0,0 0,0 1,1-1,-1 1,1-1,-1 1,1-1,0 1,0-1,-1 1,1-1,0 1,-1 11,-1 0,2-1,0 1,0 0,1 0,1 0,0-1,1 1,0-1,1 1,0-1,1 0,1-1,4 8,16 67,-26-86,0 1,0-1,0 0,0 1,0-1,1 1,-1-1,0 0,0 1,0-1,1 0,-1 1,0-1,0 0,1 1,-1-1,0 0,1 0,-1 1,0-1,1 0,-1 0,1 0,-1 0,0 1,1-1,-1 0,1 0,-1 0,0 0,1 0,-1 0,1 0,-1 0,0 0,1 0,-1 0,1 0,-1-1,0 1,1 0,-1 0,1 0,-1 0,0-1,1 1,-1 0,0 0,1-1,-1 1,0 0,0 0,1-1,-1 1,0 0,0-1,1 1,-1-1,0 1,0 0,0-1,0 1,19-34,-11 18,35-61,-35 61</inkml:trace>
  <inkml:trace contextRef="#ctx0" brushRef="#br0" timeOffset="5897.95">1219 923,'5'-5,"0"0,1 0,0 1,0 0,0 0,0 0,0 1,1 0,0 0,-1 1,1 0,0 0,0 1,0-1,1 2,-1-1,0 1,0 0,1 0,-6 1,0-1,0 1,0-1,0 1,0 0,0 0,0 0,0 0,0 0,0 1,-1-1,1 1,-1-1,1 1,-1-1,1 1,-1 0,0 0,0-1,1 1,-2 0,1 0,0 0,0 0,-1 0,1 1,-1-1,1 0,-1 0,0 0,0 0,0 1,0-1,0 0,-1 0,1 0,-1 0,1 0,-1 1,0-1,0 1,-41 83,41-85,0 0,0 0,0 0,0 0,0 0,0 0,0 0,0 0,1 1,-1-1,0 0,1 0,-1 1,1-1,-1 1,1-1,0 0,0 1,-1-1,1 1,0-1,0 0,1 1,-1-1,0 1,0-1,1 1,-1-1,0 0,1 1,0-1,-1 0,1 1,0-1,-1 0,1 0,0 0,0 0,0 0,0 0,0 0,0 0,1 0,-1 0,0-1,0 1,1 0,-1-1,0 1,1-1,-1 1,0-1,1 0,-1 1,1-1,84 41,-83-39,-1 0,0 0,0 0,0 0,0 1,0-1,-1 1,1-1,-1 1,1 0,-1-1,0 1,0 0,0 0,-1 0,1 0,-1 0,1 0,-1 0,0 0,0 0,-1 0,1-1,0 1,-1 0,0 0,0 0,0 0,0 0,0-1,0 2,-5 2,0 1,0-1,0 0,0 0,-1-1,0 0,0 0,-1 0,1-1,-1 0,0-1,0 0,0 0,-1-1,1 1,-1-2,1 0,-1 0,0 0,1-1,-1 0,0-1,1 0,-1 0,1-1,-1 0,0 0,-16-5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7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0,'-56'446,"-12"81,64-510,1 0,0-1,2 1,0 0,1 0,0 0,2 0,1 7,3 0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12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30,'24'0,"12"0,1-5,-2-2,-1 1,-3 1,-1 2,0 0,-7 2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12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1,'-17'171,"7"2,9 56,-27-9,10-154,13-47</inkml:trace>
  <inkml:trace contextRef="#ctx0" brushRef="#br0" timeOffset="345.517">404 227,'-372'316,"370"-315,1-1,0 1,-1-1,1 0,0 0,0 0,-1 1,1-1,0 0,0 1,0-1,0 1,0 0,-1-1,1 1,0 0,0 0,1-1,-1 1,0 0,0 0,0 0,1 0,-1 0,0 0,1 1,-1-1,1 0,-1 0,1 0,-1 0,1 1,0-1,0 0,0 0,0 1,0-1,0 0,0 0,0 1,0-1,0 0,1 0,-1 1,1-1,-1 0,1 0,-1 0,1 0,0 0,-1 0,1 0,0 0,0 1,136 18,-124-17,0 0,-1 1,1 1,-1 0,0 1,0 0,-1 1,0 0,0 1,-1 0,1 0,4 7,-1-1,-1-3</inkml:trace>
  <inkml:trace contextRef="#ctx0" brushRef="#br0" timeOffset="718.668">460 650,'192'-27,"-190"27,0-1,0 1,0 0,0 0,0 0,0 1,0-1,0 0,0 1,0-1,0 1,0 0,0 0,0 0,0 0,0 0,-1 0,1 0,0 0,-1 1,1-1,-1 1,0-1,1 1,-1-1,0 1,0 0,0 0,0 0,0 0,0-1,-1 1,1 0,-1 0,1 0,-1 1,0-1,0 0,1 0,-2 0,1 0,0 0,0 0,-1 0,1 0,-1 0,1 0,-1 0,0 0,0 0,0 0,0-1,0 1,-42 54,-5 17,47-71,1-1,0 1,0 0,0 0,0 0,0 0,1-1,-1 1,1 0,-1 0,1-1,-1 1,1 0,0-1,0 1,0-1,0 1,0-1,0 1,0-1,0 1,1-1,-1 0,1 0,-1 0,1 0,-1 0,1 0,-1 0,1-1,0 1,-1 0,1-1,0 1,0-1,0 0,-1 0,2 1,78 3,-72-4,20-1,-3 0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11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1,'-4'19,"0"1,2 0,0 0,1 0,1 0,1 0,1 0,3 17,-3-19,9 69,-2-29,-3 0,-2 1,-3-1,-5 47,2-73,-2 0,-2 0,-1-1,-1 0,-1 0,-2-1,-1 0,-1-1,-6 8,11-28,2-4</inkml:trace>
  <inkml:trace contextRef="#ctx0" brushRef="#br0" timeOffset="386.47">449 199,'-300'226,"222"-148,78-76,0 0,0 0,0 1,0-1,1 0,-1 0,1 0,-1 1,1-1,0 0,-1 0,1 0,0 0,1 0,-1 0,0-1,0 1,1 0,-1-1,1 1,0-1,-1 1,1-1,0 0,0 1,0-1,0 0,0 0,0-1,0 1,0 0,0-1,0 1,1-1,-1 0,0 1,1-1,6 4,7 1,-2 1,1 1,-1 0,0 1,0 1,-1 0,0 1,0 1,-2-1,1 2,-1 0,-1 0,0 1,-1 0,0 1,-1 0,0 0,3 12,-8 15,-7-25</inkml:trace>
  <inkml:trace contextRef="#ctx0" brushRef="#br0" timeOffset="935.706">533 678,'10'-5,"1"1,-1 0,1 1,0 0,0 0,0 1,0 1,0 0,1 0,-1 1,0 1,0 0,8 1,-17-1,0-1,-1 1,1 0,0-1,0 1,-1 0,1 0,-1 0,1 0,-1 0,1 0,-1 1,0-1,1 0,-1 1,0-1,0 1,0-1,0 1,0 0,-1-1,1 1,0 0,-1 0,1-1,-1 1,0 0,0 0,1 0,-1 0,0-1,-1 1,1 0,0 0,0 0,-1 0,1-1,-1 1,-32 67,29-62,3-5,0 1,0-1,0 0,0 1,0 0,1-1,-1 1,1-1,0 1,0-1,0 1,0 0,0-1,0 1,1 0,-1-1,1 1,0-1,0 1,0-1,0 0,0 1,0-1,1 0,-1 0,1 0,0 0,-1 0,1 0,0 0,0 0,0-1,0 1,1-1,0 1,31 40,-32-37,-1-1,0 0,0 1,0-1,-1 1,1-1,-1 1,0-1,-1 1,1-1,-1 1,0-1,0 1,0-1,0 0,-1 0,0 0,0 1,0-2,0 1,-1 0,1 0,-1-1,0 1,0-1,-1 0,1 0,-3 1,-2 4,0-1,-1-1,0 0,-1 0,0-1,1 0,-2 0,1-1,0-1,-1 0,-4 1,-25-11,28-3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22.5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2404,'23'-80,"3"1,36-75,118-197,75-91,-247 428,59-89,-5-4,-5-1,-5-3,-5-3,0-15,-16-19,-32 149,1-1,-1 0,1 1,-1-1,1 0,-1 0,1 0,-1 1,1-1,-1 0,1 0,-1 0,1 0,-1 0,1 0,-1 0,0 0,1 0,-1 0,1 0,-1-1,1 1,-1 0,1 0,-1 0,1-1,-1 1,1 0,0 0,-1-1,1 1,-1-1,1 1,0 0,-1-1,1 1,0-1,-1 1,1-1,0 1,0 0,-1-1,1 0,0 1,0-1,0 1,0-1,0 1,0-1,0 1,0-1,0 1,0-1,0 1,0-1,0 1,0-1,0 1,0-1,1 1,-1-1,0 1,0-1,1 1,-1-1,0 1,1-1,-1 1,1-1,-35 28,34-26,-133 115,-8-27,142-89,0 0,0 0,-1 1,1-1,0 0,0 1,-1-1,1 0,0 1,-1-1,1 1,-1-1,1 1,-1 0,1-1,0 1,-1-1,0 1,1 0,-1-1,1 1,-1 0,0 0,0-1,1 1,-1 0,0 0,0 0,0-1,0 1,0 0,0 0,0 0,0-1,0 1,0 0,-1 0,1-1,0 1,0 0,-1 0,1-1,0 1,-1 0,1-1,-1 1,1 0,-1-1,1 1,-1-1,0 1,1-1,-1 1,0-1,1 1,-1-1,0 0,1 1,-1-1,0 0,0 0,1 1,-1-1,0 0,0 0,0 0,172 61,18 27,-187-87,-1 0,0 0,0 0,0 0,1 0,-1 0,0-1,1 1,-1-1,0 1,1-1,-1 1,1-1,-1 0,1 0,-1 0,1 0,-1 0,1 0,-1 0,0 0,1 0,-1-1,1 1,-1-1,1 1,-1-1,0 1,1-1,-1 0,0 0,0 0,0 1,1-1,-1 0,0-1,0 1,0 0,0 0,-1 0,1-1,0 1,0 0,-1-1,1 1,0-2,-2-10,-1 0,0 1,-1-1,0 0,-1 1,0 0,-1-1,0 2,-1-1,-1 1,-1-2,-15-32,11 17,-58-92,56 107</inkml:trace>
  <inkml:trace contextRef="#ctx0" brushRef="#br0" timeOffset="351.479">1412 62,'-161'101,"152"-94,0 0,1 1,0 0,0 1,1-1,0 1,1 1,0 0,0 0,1 0,0 0,1 1,0-1,1 1,-1 5,5-4,1 0,0 0,1 0,0-1,1 1,0-1,1 0,0 0,1 0,0-1,0 0,1 0,1-1,0 0,0 0,0-1,1 1,1-2,-1 0,1 0,10 5,-12-6,0 0,0-1,1 0,-1 0,1-1,0 0,1-1,-1 0,1 0,-1-1,1 0,0-1,0 0,-1 0,1-1,0-1,0 1,0-2,0 1,-1-1,1-1,-1 0,1 0,-1-1,0 0,0 0,-1-1,1 0,5-5,0-1,0 0,0 0,-1-1,-1-1,0 0,-1-1,0 0,-1-1,0 0,-2 0,0-1,0 0,-2-1,0 1,0-1,-2 0,0-1,-1 1,-1-1,-1 0,0-15,-1 24,-1 0,-1 1,1-1,-1 1,0-1,-1 1,0 0,-1 0,1 0,-1 1,-1-1,0 1,0 0,0 0,-1 0,1 1,-2 0,1 0,-1 1,0-1,0 1,0 1,-1 0,0 0,0 0,0 1,0 0,0 0,0 1,-6-1,-17 0,4 1</inkml:trace>
  <inkml:trace contextRef="#ctx0" brushRef="#br0" timeOffset="932.199">848 344,'0'1,"0"-1,1 0,-1 0,0 0,0 0,1 0,-1 0,0 0,1 0,-1 0,0 0,1 0,-1 0,0 0,0 0,1 0,-1 0,0 0,1 0,-1 0,0 0,0-1,1 1,-1 0,0 0,0 0,1 0,-1-1,0 1,0 0,0 0,1-1,-1 1,0 0,0 0,0-1,0 1,1 0,-1 0,0-1,0 1,0 0,0-1,0 1,0 0,0 0,0-1,0 1,0 0,0-1,0 1,0 0,0-1,0 1,0 0,-1 0,1-1,0 1,0 0,0 0,0-1,-1 1,1 0,0 0,0-1,36 5,-27-2,420 4,-16-36,-214 41,-166-10,-19-4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0:32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59,'0'4,"0"8,0 5,0 5,0 4,0 1,0 2,0 1,0-1,0 1,0-1,0-1,-4 1,-3-1,1 0,2 0,0-4</inkml:trace>
  <inkml:trace contextRef="#ctx0" brushRef="#br0" timeOffset="398.723">28 86,'5'0,"2"-4,4-3,5-3,5-2,3-2,3 0,1 4,1 2,0 4,0 1,-5 7,-6 7,-7 2</inkml:trace>
  <inkml:trace contextRef="#ctx0" brushRef="#br0" timeOffset="733.816">1 313,'14'0,"10"0,5 0,-2-5,0-1,-1 0,0 1,1 1,0 2,-4 1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1:17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0 361,'1'482,"27"-45,-22-343,-5-93,0 0,0 0,0 0,1 0,-1 0,0-1,1 1,-1 0,1-1,-1 1,0-1,1 0,-1 1,1-1,-1 0,1 0,-1 0,1 0,-1 0,1-1,-1 1,1 0,-1-1,1 1,-1-1,1 1,-1-1,0 1,1-1,-1 0,0 0,0 0,0 0,0 0,1 0,-1 0,-1 0,1 0,0-1,0 1,0 0,-1-1,1 1,0 0,-1-1,1 1,-1-1,0 0,173-218,-43 98,-129 121,0-1,0 1,0 0,0 0,0 0,0 1,0-1,1 0,-1 0,0 1,1-1,-1 0,0 1,1-1,-1 1,0 0,1 0,-1-1,1 1,-1 0,1 0,-1 0,0 0,1 1,-1-1,1 0,-1 0,0 1,1-1,-1 1,0 0,1-1,-1 1,0 0,0 0,0-1,1 1,-1 0,0 0,0 0,0 1,-1-1,1 0,0 0,0 0,-1 1,1-1,0 0,-1 1,1-1,-1 0,0 1,0-1,1 1,-1-1,0 1,1 18,0 0,-1-1,-1 1,-1 0,-1-1,-1 1,-2 4,-11 102,17-124,0 0,0 0,0 0,1 0,-1 0,0 0,1 0,-1 0,1 0,0 0,0 0,0 0,0 0,0 0,0-1,0 1,0 0,1-1,-1 1,1-1,-1 1,1-1,0 0,-1 0,1 1,0-1,0 0,0-1,0 1,0 0,0-1,0 1,0-1,0 1,0-1,0 0,0 0,0 0,0 0,1 0,-1-1,0 1,0-1,0 1,0-1,0 0,0 1,0-1,-1 0,1 0,0-1,1 0,21-9</inkml:trace>
  <inkml:trace contextRef="#ctx0" brushRef="#br0" timeOffset="1034.155">733 1264,'16'-7,"-2"-1,1-1,-1 0,0-1,-1 0,0-1,0 0,-1-1,-1-1,0 0,-1 0,-1-1,0-1,0 1,2-8,-10 19,0 0,-1 0,1 0,-1 0,1 0,-1-1,0 1,0 0,-1 0,1 0,-1 0,1 0,-1 0,0 0,0 0,0 0,0 0,-1 1,1-1,-1 0,0 1,0-1,0 1,0 0,0-1,0 1,-1 0,1 0,0 1,-1-1,0 0,0 1,1 0,-1-1,0 1,0 0,0 1,0-1,0 0,0 1,0 0,0-1,0 1,-1 1,1-1,0 0,0 1,0-1,0 1,0 0,0 0,0 0,1 1,-3 0,-6 4,2 0,-1 1,0 0,1 1,1 0,-1 0,1 1,1 0,0 0,0 1,0 0,2 0,-1 0,1 1,0 0,1 0,1 0,0 0,-1 8,3-13,1 1,-1 0,1-1,1 1,-1 0,1-1,1 1,-1-1,1 1,0-1,0 0,1 0,0 0,0 0,0 0,1 0,0-1,0 0,0 0,1 0,0 0,0-1,0 0,0 0,1 0,-1 0,1-1,0 0,0 0,0-1,0 1,1-2,-1 1,1-1,-1 1,1-2,0 1,-1-1,1 0,0 0,-1-1,1 0,-1 0,4-1,21-6,0-2,0 0,-1-2,-1-2,0 0,-1-2,0-1,13-12,-14 11,-1-1,-1-1,-1-2,-1 0,0-1,-2-1,4-8,-5-20,-20 51,0 0,0 0,0 0,0 0,-1 0,1-1,0 1,-1 0,1 0,-1 0,1 0,-1 0,1 0,-1 0,0 1,1-1,-1 0,0 0,0 0,0 1,1-1,-1 0,0 1,0-1,0 1,0-1,0 1,0-1,0 1,-1 0,1-1,0 1,0 0,0 0,0 0,0 0,0 0,0 0,-1 0,1 0,0 0,0 1,0-1,0 0,0 1,0-1,-1 1,-13 4,-1 0,1 0,0 2,0 0,0 0,1 2,0 0,1 0,0 1,1 1,0 0,0 1,1 0,1 1,0 0,0 0,2 1,-1 1,7-12,1-1,-1 1,1 0,-1 0,1 0,0 0,0 0,0 0,0 0,1 0,-1 0,1 0,0 0,0 1,0-1,0 0,1 0,-1 0,1 0,0 0,0 0,0 0,0 0,0 0,1 0,-1 0,1 0,0-1,0 1,0-1,0 0,0 1,0-1,1 0,-1 0,1 0,0-1,-1 1,1 0,0-1,0 0,0 0,0 0,0 0,0 0,0-1,0 1,0-1,1 0,15 1,1-1,-1-1,0-1,0-1,0 0,0-2,-1 0,1-1,-1 0,-1-2,1 0,-1-1,-1-1,0-1,0 0,-1-1,0 0,-1-1,1-3,116-81,-131 96,1 0,0 0,-1 0,1 0,0 0,0 1,0-1,0 0,0 0,0 1,0-1,0 1,0-1,0 1,1 0,-1-1,0 1,0 0,0 0,0-1,1 1,-1 0,0 0,0 1,0-1,1 0,-1 0,0 0,0 1,0-1,0 1,0-1,0 1,0-1,0 1,0 0,0-1,0 1,0 0,0 0,0 0,0-1,-1 1,1 0,0 0,-1 0,1 0,-1 1,1-1,-1 0,1 0,-1 0,0 0,1 0,-1 1,0 24,-1-22,0 0,1 0,-1 0,1 0,0-1,0 1,1 0,-1 0,1 0,0 0,0 0,0 0,0-1,1 1,-1 0,1-1,0 1,0-1,1 0,-1 0,1 1,-1-2,1 1,0 0,0 0,0-1,0 0,3 2,4-2,1 0,0-1,0 0,0 0,-1-2,1 1,0-1,0 0,-1-1,1-1,-1 0,1 0,-1-1,0 0,0 0,-1-1,1-1,-1 0,0 0,-1-1,1 0,-1 0,-1-1,1 0,1-4,0 3,-1 0,0-1,-1 1,0-2,0 1,-1-1,-1 0,0-1,0 1,-1-1,-1 0,2-11,-4 21,-1 0,1 0,-1 0,0 1,0-1,0 0,0 0,0 0,0 0,-1 1,1-1,-1 0,1 0,-1 1,1-1,-1 0,0 1,0-1,0 1,0-1,0 1,0-1,-1 1,1 0,0-1,-1 1,1 0,-1 0,1 0,-1 0,1 0,-1 0,0 1,1-1,-1 1,0-1,0 1,0-1,1 1,-1 0,0 0,0 0,0 0,0 0,0 0,-79 30,72-22,1 0,0 0,0 1,1 0,0 1,1-1,0 1,0 1,1-1,0 1,1 0,0 0,1 0,1 0,-1 1,2-1,-1 10,1-13,1 0,0-1,0 1,1 0,0-1,0 1,1 0,0-1,1 0,-1 1,1-1,1 0,-1-1,1 1,0 0,1-1,0 0,0 0,0 0,0-1,1 0,0 0,0 0,1-1,-1 0,7 3,2-1,0-1,0 0,1-1,-1-1,1-1,0 0,0-1,0-1,-1 0,1-1,0-1,0 0,-1-1,1-1,-1-1,0 0,0 0,-1-2,1 0,-1 0,8-7,12-14,-1-2,-2-1,-1-1,-2-1,0-2,-3-1,-1-1,-2-1,-1 0,-2-2,-2-1,-2 0,9-38,-8 26,-4-1,-1-1,-3 1,-2-2,-3 1,-2-1,-4-26,1 62,0 1,-1 0,-1 0,-1 0,-1 0,0 1,-5-8,9 21,0 1,0-1,-1 1,1 0,-1 0,0 0,0 0,-1 0,1 1,-1-1,0 1,0 0,0 0,0 1,0-1,-1 1,1 0,-1 0,0 0,1 0,-1 1,0 0,0 0,0 1,0-1,0 1,0 0,0 0,0 0,-3 2,-8 3,1 1,-1 1,2 0,-1 1,1 1,0 0,1 1,0 1,1 0,0 0,1 1,0 1,1-1,0 2,1 0,-4 8,-6 12,3 1,0 0,3 1,1 0,1 1,2 1,2-1,1 1,2 0,2 1,2-1,1 1,2-1,1 0,2 0,2 0,1-1,2 0,2-1,1-1,2 1,10 14,-7-18,2-1,1-1,1-1,2-1,1-2,1 0,1-2,1 0,1-2,1-2,30 15,-28-18,0-1,2-2,0-1,0-2,3-1,-8-4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1:14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3951 1181,'15'100,"-5"0,-4 1,-7 87,0-109,1-77,-1-2,1 1,-1 0,1 0,-1 0,1 1,-1-1,1 0,-1 0,1 0,0 0,0 0,-1 0,1 1,0-1,0 0,0 0,0 0,1 0,-1 1,0-1,0 0,1 0,-1 0,1 0,-1 0,1 0,-1 0,1 0,-1 0,1 0,0 0,0 0,0 0,-1-1,1 1,0 0,0 0,0-1,0 1,0-1,0 1,0-1,0 1,1-1,-1 0,0 1,0-1,0 0,0 0,1 0,-1 0,0 0,0 0,0 0,0 0,0-1,1 1,109-127,-97 110,2 0,0 1,1 1,1 0,0 1,1 1,0 1,5-1,-23 12,1 0,-1 0,1 0,0 0,-1 1,1-1,0 0,0 1,-1-1,1 1,0 0,0 0,0 0,0 0,0 0,-1 0,1 0,0 0,0 1,0-1,-1 1,1-1,0 1,0 0,-1 0,1 0,-1 0,1 0,0 0,-1 0,0 0,1 1,-1-1,0 0,0 1,0-1,0 1,0 0,0-1,0 1,0 0,-1-1,1 1,-1 0,1 0,-1 0,0-1,1 1,-1 0,0 0,0 1,-4 140,5-100,6-31</inkml:trace>
  <inkml:trace contextRef="#ctx0" brushRef="#br0" timeOffset="352.983">4827 1491,'-84'54,"60"-40,0 1,1 0,1 2,0 1,1 0,1 1,1 2,-10 14,27-34,0 0,1 1,-1-1,1 1,-1-1,1 1,0 0,0 0,0-1,0 1,0 0,0 0,0 0,1 0,-1 0,1 0,-1 0,1 0,0 0,0 1,0-1,0 0,0 0,0 0,1 0,-1 0,1 0,-1 0,1 0,0 0,0 0,0 0,0 0,0-1,0 1,0 0,1-1,-1 1,1-1,-1 1,1-1,-1 0,1 1,0-1,0 0,0 0,-1 0,1 0,0-1,0 1,0-1,0 1,1-1,-1 1,1-1,12-2,0 0,-1-1,1 0,-1-1,0-1,0 0,0-1,-1-1,0 0,0 0,-1-2,0 1,0-2,-1 1,0-2,0 1,3-7,-8 11,-6 4,1 0,0-1,1 1,-1 0,0 0,0 0,1 1,-1-1,1 0,0 0,-1 1,1-1,0 1,0 0,0-1,0 1,0 0,0 0,0 0,1 1,-1-1,0 0,0 1,1-1,-1 1,0 0,1 0,-1 0,1 0,-1 0,0 1,0-1,1 1,-1-1,0 1,2 0,5 16,0 2</inkml:trace>
  <inkml:trace contextRef="#ctx0" brushRef="#br0" timeOffset="774.981">5137 1774,'11'-32,"-2"2,0 1,3 1,0 0,2 1,8-13,-21 39,-1-1,0 1,0 0,0 0,1 0,-1 0,0 0,1 0,-1 0,1 0,-1 0,1 0,-1 0,1 0,0 0,0 1,-1-1,1 0,0 0,0 1,0-1,0 0,0 1,0-1,0 1,0-1,0 1,0 0,0-1,0 1,0 0,0 0,0 0,1 0,-1 0,0 0,0 0,0 0,0 0,0 1,0-1,0 0,0 1,0-1,0 0,0 1,0 0,0-1,0 1,0-1,0 1,0 0,0 0,-1 0,1-1,0 1,-1 0,1 0,0 0,3 27,-4-26,-1 0,1 0,-1 1,1-1,0 0,0 0,0 0,0 1,0-1,0 0,1 0,-1 0,1 1,0-1,-1 0,1 0,0 0,0 0,0 0,0 0,1-1,-1 1,1 0,-1-1,1 1,-1 0,1-1,0 0,0 1,0-1,-1 0,1 0,0 0,1 0,-1-1,0 1,0 0,0-1,0 0,0 1,1-1,-1 0,1 0,12-7,-1 0,0-1,0-1,-1 0,-1-1,1 0,10-12,-19 18,-3 4,0-1,0 1,0-1,0 1,0-1,0 1,0 0,0 0,0-1,0 1,0 0,0 0,0 0,0 0,0 0,0 0,0 1,0-1,0 0,0 0,0 1,0-1,0 1,0-1,0 1,0-1,0 1,-1-1,1 1,0 0,0-1,-1 1,1 0,0 0,-1 0,1 0,-1-1,1 1,-1 0,1 0,-1 0,0 0,1 0,-1 0,0 0,0 0,0 0,0 0,0 0,0 0,0 1,0-1,0 0,0 0,0 0,-1 0,1 0,-1 0,1-1,0 1,-1 1,6 21,20 9,-10-21</inkml:trace>
  <inkml:trace contextRef="#ctx0" brushRef="#br0" timeOffset="1432.189">5589 1774,'99'-196,"-54"112,-28 140,-14-55,1 1,0 0,0-1,0 1,0-1,1 0,-1-1,0 1,0-1,0 0,1 0,-1 0,0 0,0-1,1 0,-1 0,0 0,0 0,0-1,0 1,0-1,0 0,1-2,25-6,-28 10,0 0,0-1,0 1,0 0,0 0,0 1,0-1,0 0,0 1,0-1,0 1,0-1,0 1,0 0,-1 0,1 0,0 0,0 0,-1 0,1 0,-1 1,1-1,-1 1,0-1,1 1,-1-1,0 1,0 0,0 0,0-1,0 1,0 2,0-3,8 14</inkml:trace>
  <inkml:trace contextRef="#ctx0" brushRef="#br0" timeOffset="2037.915">6096 1575,'23'-10,"-1"-1,0-1,-1-1,-1 0,0-2,0-1,-2 0,7-9,-23 25,-1-1,0 1,0-1,0 1,0-1,0 0,0 1,0-1,0 0,0 0,0 0,0 0,0 0,-1 0,1 0,0 0,-1 0,1 0,-1 0,1 0,-1 0,1-1,-1 1,0 0,0 0,1-1,-1 1,0 0,0 0,0-1,-1 1,1 0,0 0,0-1,-1 1,1 0,0 0,-1 0,0 0,1-1,-1 1,1 0,-1 0,0 0,0 0,0 0,0 1,1-1,-1 0,0 0,-1 1,1-1,0 0,0 1,0-1,0 1,0-1,-1 1,1 0,0-1,0 1,0 0,-1 0,1 0,0 0,-2 0,-10 5,0 0,0 2,0-1,1 1,0 1,1 0,-1 1,2 0,-1 1,1 0,1 0,-1 1,2 0,0 1,0 0,1 0,-2 6,5-14,1-1,0 1,0 0,0 0,0 0,1 0,-1 0,1 1,0-1,1 1,-1 0,1-1,0 1,0 0,0 0,0-1,1 1,0 0,0 0,1 0,-1 0,1 0,0-1,0 1,0 0,1-1,0 1,0-1,0 1,0-1,1 0,0 0,0 0,0 0,0 0,0-1,1 1,2 1,2-1,-1-1,1 0,-1-1,1 1,0-2,0 1,0-1,1 0,-1 0,0-1,0-1,0 1,0-1,1 0,-1-1,0 0,6-3,129-58,-140 61,30-18,0-2,-2-2,0 0,-2-2,-1-2,-1 0,-2-2,0 0,-2-2,-2-1,-1 0,2-8,-2-17,-20 57,1-1,-1 1,0 0,0 0,0-1,0 1,0 0,-1 0,1 0,0-1,0 1,-1 0,1 0,-1 0,1-1,-1 1,0 0,1 0,-1 0,0 0,0 0,1 0,-1 1,0-1,0 0,0 0,0 1,0-1,0 0,-1 1,1-1,0 1,0-1,0 1,0 0,-1-1,1 1,0 0,0 0,-1 0,1 0,0 0,0 0,-1 0,1 1,-1-1,-8 2,0 0,0 0,0 1,0 1,0 0,1 0,0 1,0 0,0 0,0 1,1 0,0 1,0 0,1 0,-1 0,-3 7,9-11,1 0,-1-1,1 1,0 0,0 0,0-1,0 1,0 0,1 0,-1 0,1 0,0 0,0 0,0 0,0 0,1 0,-1 0,1 0,0 0,-1 0,1-1,1 1,-1 0,0 0,1-1,-1 1,1-1,0 1,0-1,0 0,0 0,0 0,0 0,1 0,-1 0,1-1,-1 1,1-1,0 1,-1-1,1 0,0 0,0-1,0 1,0 0,0-1,0 0,0 0,2 0,32 5,-32-6,0 0,-1 0,1 1,0 0,0 0,0 1,0-1,-1 1,1 0,0 0,-1 0,1 1,0 0,-1 0,0 0,1 0,-1 1,0-1,0 1,-1 0,1 0,-1 1,1-1,-1 1,0 0,0-1,0 1,-1 1,0-1,1 0,-2 1,1-1,1 4,-27 93,14-78,3-3</inkml:trace>
  <inkml:trace contextRef="#ctx0" brushRef="#br0" timeOffset="-1328.941">1919 1830,'305'-113,"-151"54,3 7,130-26,-260 74,-27 4,1 0,-1 0,0 0,1 0,-1 0,0 0,1 0,-1 1,0-1,1 0,-1 0,0 0,0 0,1 0,-1 1,0-1,1 0,-1 0,0 0,0 1,0-1,1 0,-1 0,0 1,0-1,0 0,1 1,-1-1,0 0,0 1,0-1,0 0,0 1,0-1,0 0,0 1,0-1,0 0,0 1,0-1,0 0,0 1,0-1,0 0,0 0,0 1,-1-1,1 0,0 1,0-1,0 0,0 0,-1 1,1-1,0 0,0 0,-1 1,1-1,0 0,0 0,-1 0,1 1,0-1,-1 0,1 0,0 0,-1 0,1 0,0 0,-1 0,-220 234,217-229,-45 64,48-67,1-1,-1 1,0-1,0 1,1 0,-1-1,0 1,1 0,0-1,-1 1,1 0,0-1,0 1,0 0,0 0,0-1,1 1,-1 0,0 0,1-1,-1 1,1 0,0-1,-1 1,1-1,0 1,0-1,0 1,0-1,0 0,0 1,1-1,-1 0,0 0,1 0,-1 0,1 0,-1 0,1 0,-1 0,1-1,0 1,0 0,16 2,0 0,0-1,0-1,0-1,0 0,0-1,-1-1,1-1,17-4,300-86,-189 48,16-3,-147 44</inkml:trace>
  <inkml:trace contextRef="#ctx0" brushRef="#br0" timeOffset="-652.037">1919 1801,'142'-305,"-104"243,-37 62,1 0,-1 0,1 0,-1 0,1 0,-1 0,0 0,1 1,-1-1,1 1,-1-1,0 1,1-1,-1 1,0 0,0 0,0-1,1 1,-1 0,0 0,0 0,0 0,0 1,-1-1,1 0,0 0,0 0,-1 1,1-1,-1 0,1 1,-1-1,1 0,-1 1,0-1,0 1,0 0,76 304,-39-133,-36-172,0 1,0-1,0 1,-1-1,1 1,0-1,-1 1,1 0,-1-1,0 1,1 0,-1-1,0 1,0 0,0-1,0 1,0 0,-1 0,1-1,0 1,-1 0,0-1,1 1,-1-1,0 1,1-1,-1 1,0-1,0 1,0-1,0 0,-1 0,1 1,0-1,-1 0,1 0,0 0,-1 0,1-1,-1 1,1 0,-1-1,0 1,1-1,-2 1,-7-6,-1 0,1 0,0-1,0-1,0 0,1 0,0-1,1 0,0 0,0-1,0 0,1-1,1 1,-3-5,-59-91,57 86</inkml:trace>
  <inkml:trace contextRef="#ctx0" brushRef="#br0" timeOffset="-4133.621">678 1350,'1'-7,"3"24,7 46,-3 0,-2 1,-3 54,4 49,9 171,-15 19,-2-176,-16-100,12-75</inkml:trace>
  <inkml:trace contextRef="#ctx0" brushRef="#br0" timeOffset="-2531.03">678 1321,'139'-11,"121"-37,-66 21,-170 22,-22 4,0 0,-1 0,1 1,0-1,0 0,0 1,0-1,-1 1,1 0,0 0,0 0,0 0,0 0,0 0,0 0,0 0,0 1,-1-1,1 1,0 0,0-1,0 1,-1 0,1 0,-1 0,1 0,0 0,-1 1,0-1,1 0,-1 1,0-1,0 1,1 0,5 14,-2 0,0 0,-1 0,0 1,-1-1,-1 1,-1 0,0 0,-1 0,-1 4,5 75,12 101,-10 181,-6-328,2-11,3 0,1 0,2 0,1-1,2 0,9 18,-15-41,45 174,-50-189,0 1,1-1,-1 0,0 1,0-1,0 0,1 1,-1-1,0 0,0 1,0-1,0 1,0-1,0 0,0 1,0-1,0 1,0-1,0 0,0 1,0-1,0 1,0-1,0 0,0 1,0-1,0 0,-1 1,1-1,0 0,0 1,0-1,-1 0,1 1,0-1,-1 0,1 1,0-1,0 0,-1 0,1 1,0-1,-1 0,1 0,-1 0,1 0,0 0,-1 1,1-1,-1 0,1 0,0 0,-1 0,1 0,-1 0,1 0,0 0,-1 0,1-1,-1 1,1 0,-32-13,18 7,-20-2,0 2,0 0,0 3,0 1,-1 1,1 2,-4 2,-42-1,-134 10,142-9,54-7</inkml:trace>
  <inkml:trace contextRef="#ctx0" brushRef="#br0" timeOffset="10121.072">904 2902,'-26'138,"23"-101,2 0,1 1,2-1,2 0,8 36,11 181,-7-125,-48-155,12 6,0 1,0 1,-2 1,0 1,-1 1,0 1,-2 1,1 1,-1 1,-1 1,0 2,-5-1,25 7,2 2,1-1,-1 0,1 0,-1 0,1-1,0 1,-1-1,1 0,0 0,0 0,0 0,0 0,0-1,1 1,-1-1,1 0,-1-1,4 1,0 1,1 1,-1-1,1 0,0 0,0 0,-1 1,1-1,0 1,0 0,1-1,-1 1,0 0,0 0,1 0,-1 1,0-1,1 1,-1-1,1 1,-1 0,0-1,1 1,-1 1,3-1,-3 0,149-13,-65 3,-1 5,76 4,-101 1,-8 7,-51-6,0-1,0 1,0-1,-1 1,1-1,0 1,0-1,-1 1,1 0,0-1,-1 1,1 0,0 0,-1 0,1-1,-1 1,0 0,1 0,-1 0,0 0,1 0,-1 0,0 0,0 0,0 0,0-1,0 1,0 0,0 0,0 0,0 0,0 0,-1 0,1 0,0 0,-1 0,1 0,0 0,-1-1,1 1,-1 0,0 0,1 0,-1-1,0 1,1 0,-1-1,0 1,1-1,-1 1,-1 0,-171 139,62-41,89-78</inkml:trace>
  <inkml:trace contextRef="#ctx0" brushRef="#br0" timeOffset="12536.411">0 4511,'3'-38,"2"0,1 1,2 0,1 0,2 1,2 0,1 1,1 1,3 0,2-2,-16 29,-3 3,1-1,0 1,1 0,-1-1,1 1,-1 0,1 1,1-1,-1 0,0 1,1 0,0 0,0 0,0 0,3-1,-6 5,1 1,0-1,0 1,0 0,-1-1,1 1,-1 0,1 0,-1 0,0 0,0 0,0 1,0-1,0 0,0 0,0 1,-1-1,0 0,1 1,-1-1,0 1,0-1,0 0,0 1,-1-1,1 3,0-2,0 40,-1-32,1 0,0 0,1 0,0 1,0-1,1 0,1-1,0 1,0 0,5 7,-8-17,1 0,0 1,-1-1,1 0,0-1,0 1,0 0,0 0,0 0,0 0,0-1,0 1,0-1,1 1,-1-1,0 1,0-1,1 1,-1-1,0 0,0 0,1 0,-1 0,0 0,0 0,1 0,-1 0,0 0,1-1,-1 1,0 0,0-1,0 1,1-1,-1 1,0-1,0 0,0 0,0 1,0-1,0 0,0 0,0 0,45-45,-40 39,161-211,-167 217,1 0,-1 0,0 0,0 0,1 0,-1 0,1 0,-1 0,1 0,-1 0,1 0,-1 1,1-1,0 0,-1 0,1 1,0-1,0 0,0 1,0-1,0 1,-1-1,1 1,0-1,0 1,0 0,0-1,0 1,0 0,0 0,1 0,-1 0,0 0,0 0,0 0,0 0,0 0,0 0,0 1,0-1,0 0,0 1,0-1,0 1,0-1,-1 1,1-1,0 1,0 0,0-1,-1 1,1 0,0 0,-1-1,1 1,0 0,-1 0,1 1,3 18,-2 0,0 1,-1 0,-1-1,-1 1,-3 20,-19 53,20-73</inkml:trace>
  <inkml:trace contextRef="#ctx0" brushRef="#br0" timeOffset="13185.404">847 4060,'-46'42,"34"-33,1 0,0 0,1 1,0 0,1 1,0 0,1 1,0 0,1 0,0 0,1 1,-4 10,10-20,-1-1,1 0,0 1,0-1,1 1,-1-1,0 0,1 1,-1-1,1 0,0 0,0 0,0 1,0-1,0 0,1 0,-1 0,0-1,1 1,-1 0,1 0,0-1,0 1,0-1,-1 1,1-1,1 0,-1 0,0 0,0 0,0 0,0-1,1 1,-1 0,0-1,1 0,-1 0,0 1,1-2,-1 1,0 0,1 0,-1-1,0 1,1-1,-1 1,0-1,0 0,1 0,-1 0,0 0,0-1,0 1,-1-1,2 0,11-7,-1 0,-1 0,0-1,0-1,-1 0,0-1,-1 0,0 0,4-9,33-37,-47 57,0 0,1 1,-1-1,1 0,0 0,-1 0,1 1,0-1,-1 0,1 1,0-1,0 1,0-1,-1 1,1-1,0 1,0-1,0 1,0 0,0-1,0 1,0 0,0 0,0 0,0 0,0 0,0 0,0 0,0 0,0 0,0 0,0 1,0-1,0 0,0 1,-1-1,1 1,0-1,0 1,0-1,0 1,-1 0,1-1,0 1,0 0,-1-1,1 1,-1 0,1 0,-1 0,1 0,-1 0,20 54,-18-47,6 35,-2 1,-2 0,-2 0,-2 0,-3 23,1 24,1-72,0 1,-1-1,-1 1,-1-1,-1 0,0 0,-2-1,0 0,-1 0,-1 0,0-1,-1-1,-10 13,19-27,0 0,0 0,-1 0,1 0,0-1,-1 1,1-1,-1 1,1-1,-1 1,0-1,1 0,-1 0,0 0,0 0,0 0,0 0,0 0,0-1,0 1,0-1,0 1,-1-1,1 0,0 0,0 0,0 0,0 0,0 0,-1-1,1 1,0-1,0 0,0 1,0-1,0 0,0 0,0 0,1 0,-1-1,0 1,1 0,-1-1,1 1,-1-1,1 0,-1 1,1-1,0 0,0 0,0 0,0 0,0 0,1 0,-1 0,1 0,-1-2,0-8,0 0,1-1,0 1,2 0,-1 0,1 0,1 0,0 0,0 0,2 1,-1-1,1 1,1 0,0 1,1-1,0 1,1-1,6-13,85-111,-82 117</inkml:trace>
  <inkml:trace contextRef="#ctx0" brushRef="#br0" timeOffset="14342.217">1581 2902,'11'249,"1"-121,-5 0,-8 71,0-80,1-96</inkml:trace>
  <inkml:trace contextRef="#ctx0" brushRef="#br0" timeOffset="14891.912">1525 2846,'-42'22,"33"-19,0 1,0 0,0 1,1 0,0 0,0 1,1 0,-1 1,1-1,0 1,1 1,0-1,-1 2,7-8,-1 1,1-1,0 0,-1 1,1-1,0 1,0-1,0 0,0 1,0-1,0 1,0-1,0 0,0 1,1-1,-1 1,1-1,-1 0,1 1,-1-1,1 0,0 0,0 1,0-1,-1 0,1 0,0 0,0 0,1 0,-1 0,0-1,0 1,0 0,1 0,-1-1,0 1,0-1,1 1,56 18,-54-19,290 60,-261-58,-39-25,-140-172,133 177</inkml:trace>
  <inkml:trace contextRef="#ctx0" brushRef="#br0" timeOffset="22927.625">4008 3720,'0'396,"0"-396,1-1,-1 1,1-1,-1 1,1 0,0-1,-1 1,1 0,0 0,-1 0,1-1,-1 1,1 0,0 0,-1 0,1 0,0 0,-1 0,1 0,0 0,-1 0,1 1,0-1,-1 0,1 0,0 1,-1-1,1 0,-1 1,1-1,-1 0,1 1,-1-1,1 1,-1-1,1 1,-1-1,1 1,-1-1,0 1,1-1,-1 1,0 0,0-1,1 1,-1 0,0-1,0 1,0 0,0-1,0 1,0-1,0 1,0 0,0-1,0 1,0 0,0-1,0 1,-1 0,1-1,0 1,-1 0,1-1,19-20,72-63,-88 81,1 0,0-1,-1 1,1 1,0-1,0 1,0-1,0 1,0 0,1 0,-1 1,0-1,0 1,1 0,-1 0,0 1,0-1,0 1,1 0,-1 0,0 0,0 1,0-1,0 1,-1 0,3 1,-3-1,-1 1,1-1,-1 1,1-1,-1 1,0 0,0 0,0 0,-1 0,1 1,-1-1,1 0,-1 1,0-1,0 1,-1-1,1 1,-1-1,0 1,0-1,0 1,0-1,0 1,-1 0,0-1,1 1,-2-1,1 0,0 1,0-1,-1 0,0 0,0 0,0 0,0 0,-1 2,-8 16</inkml:trace>
  <inkml:trace contextRef="#ctx0" brushRef="#br0" timeOffset="15552.304">2372 3495,'0'29,"-1"363,23-278,-11-59,-11-47</inkml:trace>
  <inkml:trace contextRef="#ctx0" brushRef="#br0" timeOffset="15803.37">2315 3382,'34'5,"15"1,10 0,-2-1,-4-2,-7 0,-7-2,-4-1,-5 0,-1-5,-7 3,-6 2</inkml:trace>
  <inkml:trace contextRef="#ctx0" brushRef="#br0" timeOffset="15969.83">2372 3833,'33'0,"16"0,5 0,-2 0,-6-4,-5-3,-5 1,-4 2,-7 5,-8 3</inkml:trace>
  <inkml:trace contextRef="#ctx0" brushRef="#br0" timeOffset="16287.784">2823 3974,'0'34,"0"15,0 5,0-2,0-5,0-11</inkml:trace>
  <inkml:trace contextRef="#ctx0" brushRef="#br0" timeOffset="16539.997">2682 3946,'29'0,"14"-4,4-3,0 1,-4 1,-4 1,-5 2,-7 1</inkml:trace>
  <inkml:trace contextRef="#ctx0" brushRef="#br0" timeOffset="16801.265">2710 4285,'28'-10,"16"-2,3-5,0 1,-4 3,-4 3,-9 4</inkml:trace>
  <inkml:trace contextRef="#ctx0" brushRef="#br0" timeOffset="22190.855">3190 4087,'66'1,"151"-13,-31-32,-259-2,3-39,69 85,1-1,0 0,-1 0,1 1,-1-1,1 0,-1 1,1-1,-1 1,1-1,-1 0,0 1,1-1,-1 1,0 0,1-1,-1 1,0-1,1 1,-1 0,0 0,0-1,0 1,1 0,-1 0,0 0,0 0,0 0,1 0,-1 0,0 0,0 0,0 1,1-1,-1 0,0 0,0 1,1-1,-1 0,0 1,1-1,-1 1,0-1,1 1,-1-1,0 1,1-1,-1 1,1 0,-1-1,1 1,0 0,-1-1,1 1,0 0,-1 0,1-1,0 1,0 0,0 0,0 0,-1-1,1 1,0 0,1 1,-10 55,10 205,0-263,-1 1,1-1,-1 1,1-1,0 0,-1 1,1-1,-1 1,1 0,0-1,0 1,-1-1,1 1,0 0,-1 0,1-1,0 1,0 0,0 0,-1 0,1 0,0 0,0 0,0 0,-1 0,1 0,0 0,0 0,0 1,-1-1,1 0,0 1,0-1,-1 0,1 1,0-1,-1 1,1-1,0 1,-1-1,1 1,-1 0,1-1,-1 1,1-1,-1 1,0 0,1 0,-1-1,0 1,1 0,-1 0,0-1,0 1,0 0,0 0,0 0,0-1,0 1,0 0,0 1,197-233,-185 215</inkml:trace>
  <inkml:trace contextRef="#ctx0" brushRef="#br0" timeOffset="28375.858">875 588,'-11'138,"4"-105,2 0,1 0,1 1,2 0,2-1,1 1,1-1,5 16,10 119,-18-144</inkml:trace>
  <inkml:trace contextRef="#ctx0" brushRef="#br0" timeOffset="28929.03">904 476,'-156'128,"148"-122,-36 32,44-37,-1 0,0 0,1 1,-1-1,1 0,-1 0,1 0,0 0,-1 0,1 1,0-1,0 0,0 0,0 0,0 1,0-1,0 0,0 0,0 0,1 1,-1-1,0 0,1 0,-1 0,1 0,0 0,-1 0,1 0,0 0,-1 0,1 0,0 0,0 0,0 0,0 0,0-1,0 1,0 0,0-1,0 1,0-1,0 1,1-1,21 9,0-1,1 0,0-2,0-1,0-1,0-2,1 0,0-1,-1-1,1-2,7-1,36 1,-7-10,-86-8,-154-46,173 63,0-1,0 0,1 0,0 0,-1 0,1-1,1 0,-1 0,1 0,0-1,0 0,0 1,1-1,0-1,0 1,1 0,0-1,-1 0,5-9</inkml:trace>
  <inkml:trace contextRef="#ctx0" brushRef="#br0" timeOffset="29307.835">1440 136,'-11'165,"2"-103,3 0,2 1,5 49,-1-93,-16 65,11-77</inkml:trace>
  <inkml:trace contextRef="#ctx0" brushRef="#br0" timeOffset="29592.842">1412 52,'24'5,"0"-1,1-1,-1-1,1-1,0-2,-1 0,1-1,-1-2,1-1,-1 0,5-4,23-2,70-17,-123 28,1 0,0 0,-1 0,1 0,-1 0,1 0,0 0,-1 0,1 1,-1-1,1 0,0 0,-1 0,1 1,0-1,-1 0,1 0,0 1,-1-1,1 0,0 1,0-1,-1 0,1 1,0-1,0 1,0-1,-1 0,1 1,0-1,0 1,0-1,0 0,0 1,0-1,0 1,0-1,0 1,0-1,0 0,0 1,0-1,0 1,1-1,-1 0,0 1,0-1,0 1,1-1,-1 0,0 1,0-1,1 0,-1 1,0-1,1 0,-1 0,0 1,1-1,-1 0,0 0,1 0,-1 1,1-1,-1 0,0 0,1 0,-1 0,1 0,-30 27,12-13</inkml:trace>
  <inkml:trace contextRef="#ctx0" brushRef="#br0" timeOffset="29843.935">1384 476,'33'-5,"17"-2,3 1,-1 1,-6 1,-5 2,-5 1,-4 0,-7 1</inkml:trace>
  <inkml:trace contextRef="#ctx0" brushRef="#br0" timeOffset="30078.01">1919 390,'-4'34,"-3"15,-3 0,-2-3,3-6,2-4,3-3,1-4,7-5,2-8</inkml:trace>
  <inkml:trace contextRef="#ctx0" brushRef="#br0" timeOffset="30362.332">1948 390,'24'0,"13"0,4-5,1-1,-2 0,-4 1,-2 2,-8 6,-7 2</inkml:trace>
  <inkml:trace contextRef="#ctx0" brushRef="#br0" timeOffset="30624.756">2005 588,'4'0,"7"0,7 0,-1 4,2 3,3-1,2-1,2-1,-3-2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41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29,'10'0,"8"0,5 0,4-5,2-1,2 0,-1 1,0 1,-1 2,0 1,-5 5,-6 3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41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0,'39'0,"17"0,-1 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44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82 415,'-16'36,"1"0,2 1,2 1,1 0,2 1,-1 12,10-37,0 1,1 0,0-1,2 0,-1 1,2-1,0 0,0-1,1 1,1-1,5 7,-12-19,0 0,0 1,0-1,0 0,1 0,-1 0,0 1,1-1,-1 0,1 0,-1 0,1 0,0 0,0 0,-1 0,1 0,0 0,0 0,0 0,0-1,0 1,0 0,0 0,0-1,0 1,0-1,0 1,0-1,1 0,-1 1,0-1,0 0,0 0,1 0,-1 0,0 0,0 0,1 0,-1 0,0 0,0 0,0-1,1 1,-1-1,0 1,0-1,0 1,0-1,0 0,1 0,5-11,0 0,-1 0,-1-1,0 0,-1 0,0-1,-1 1,1-10,3-11,75-253,-59 208,-15 62</inkml:trace>
  <inkml:trace contextRef="#ctx0" brushRef="#br0" timeOffset="450.016">280 811,'36'-7,"-35"5,1 1,-1 0,1 0,-1 0,1 0,-1 0,1 1,-1-1,1 0,0 1,0-1,-1 1,1-1,0 1,0 0,0 0,-1 0,1 0,0 0,0 0,0 0,-1 1,1-1,0 1,0-1,-1 1,1 0,0 0,-1-1,1 1,-1 0,1 0,-1 1,1-1,-1 0,0 0,0 1,0-1,0 1,0-1,0 1,0-1,0 1,0 0,-1-1,1 1,0 0,-1 0,0-1,1 1,-1 0,0 0,0 0,0-1,0 2,-2 7,0 1,0-1,-1 0,-1 0,0 0,0 0,-1-1,0 1,0-1,-1 0,-2 2,-34 68,41-77,1 0,-1 0,1-1,0 1,-1 0,1 0,0 0,0-1,0 1,1 0,-1 0,0 0,1 0,-1-1,1 1,-1 0,1-1,0 1,0 0,0-1,0 1,0-1,0 1,0-1,1 0,-1 1,0-1,1 0,-1 0,1 0,-1 0,1 0,0 0,-1 0,1-1,0 1,-1-1,1 1,0-1,0 0,0 1,0-1,-1 0,1 0,0 0,0-1,0 1,-1 0,1-1,0 1,0-1,-1 0,1 1,0-1,-1 0,1 0,-1 0,1 0,-1 0,1 0,-1-1,0 1,1 0,-1-2,56-48,-44 33</inkml:trace>
  <inkml:trace contextRef="#ctx0" brushRef="#br0" timeOffset="853.024">420 77,'4'-8,"-3"4,1 0,-1 1,1-1,-1 0,1 1,0 0,0-1,1 1,-1 0,1 0,-1 0,1 0,0 1,0-1,0 1,0-1,1 1,-1 0,1 1,-1-1,1 0,0 1,-1 0,1 0,0 0,0 0,1 1,-1 0,0 0,0 1,0-1,0 1,-1 0,1 0,0 1,-1-1,1 1,-1-1,1 1,-1 0,0 0,0 1,0-1,0 1,0 0,0-1,-1 1,1 0,-1 1,0-1,0 0,0 1,0-1,-1 1,0-1,1 1,-1 0,0-1,-1 1,1 0,-1 0,1 0,-1 0,-1 0,1 0,0-1,-1 1,0 0,0 0,0 0,0-1,-1 1,0 1,-56 140,58-143,0 0,0 0,0 1,0-1,0 0,1 0,-1 0,1 0,-1 0,1 0,0 0,0 0,0 0,0 0,0 0,0 0,0 0,1-1,-1 1,1 0,-1-1,1 1,0-1,-1 0,1 0,0 1,0-1,0 0,0-1,0 1,0 0,0 0,0-1,0 1,0-1,1 0,-1 0,0 0,0 0,1 0,87-13,-41-8,-30 11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59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23,'29'4,"19"-2,6-2,-2-1,-4-1,-5 1,-6 0,-5 0,-1-4,-3-2,-1 1,0 1,-4 7,-12 2,-7 1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42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1,'0'398,"-17"-286,20-97</inkml:trace>
  <inkml:trace contextRef="#ctx0" brushRef="#br0" timeOffset="299.665">0 565,'38'-9,"18"-9,4 0,-4 2,-6 4,-6-1,-7 3,-5 2,-7 2</inkml:trace>
  <inkml:trace contextRef="#ctx0" brushRef="#br0" timeOffset="651.513">28 820,'19'-8,"-10"2,1 1,0 0,1 0,-1 1,1 1,0 0,0 0,0 1,0 1,0-1,1 2,-1 0,0 0,0 1,8 2,-18-3,1 0,-1 1,0-1,0 1,0 0,0-1,0 1,0 0,0 0,0 0,0 0,-1-1,1 1,0 0,-1 0,1 1,0-1,-1 0,1 0,-1 0,1 0,-1 0,0 1,0-1,1 0,-1 0,0 0,0 1,0-1,0 0,-1 0,1 1,0-1,0 0,-1 0,1 0,0 0,-1 1,0-1,1 0,-1 0,-32 47,27-41,-147 166,150-170,0 0,0-1,0 1,0 0,0 0,0 0,0 1,1-1,-1 0,1 1,0 0,0 0,1-1,-1 1,1 0,0 0,0 0,0 1,0-1,1 0,0 0,0 0,0 1,0-1,1 0,-1 0,1 0,0 0,0 0,1 0,-1 0,1 0,0 0,0 0,0-1,0 1,1-1,1 2,1-3,1 1,0-1,-1 0,1-1,0 1,0-1,0 0,0-1,0 1,0-1,0-1,1 1,-1-1,0 0,0 0,2-1,-6 1,24-3</inkml:trace>
  <inkml:trace contextRef="#ctx0" brushRef="#br0" timeOffset="1255.71">367 961,'281'-398,"-227"333,-54 65,0-1,1 1,-1 0,1-1,-1 1,0 0,1-1,-1 1,1 0,-1-1,1 1,0 0,-1 0,1 0,-1 0,1-1,-1 1,1 0,-1 0,1 0,0 0,-1 0,1 0,-1 1,1-1,-1 0,1 0,-1 0,1 0,-1 1,1-1,-1 0,1 0,-1 1,1-1,-1 0,1 1,-1-1,0 1,1-1,-1 1,0-1,1 0,-1 1,0-1,1 1,-1 0,0-1,0 1,0-1,0 1,0-1,1 1,-1-1,0 1,0-1,0 1,0 0,-1-1,1 1,0-1,0 1,-5 43,4-39,-58 212,58-216,0 1,0-1,0 0,0 1,1-1,-1 1,1-1,-1 1,1-1,-1 1,1-1,0 1,0 0,0-1,0 1,0-1,0 1,0-1,0 1,1 0,-1-1,0 1,1-1,0 1,-1-1,1 0,0 1,0-1,0 0,0 1,0-1,0 0,0 0,0 0,0 0,0 0,1 0,-1 0,0 0,1 0,-1-1,1 1,-1-1,1 1,-1-1,1 1,-1-1,1 0,-1 0,1 0,0 0,-1 0,1 0,-1 0,1 0,0-1,-1 1,1-1,-1 1,1-1,15-11,0-1,-1-1,-1-1,0 0,-1 0,-1-2,0 0,-2 0,1-1,-2 0,-1-1,0 0,-1-1,-2 0,0 0,3-18,11-17,-13 40,-7 25,-7 27,-7 13,6-24,1 1,1-1,1 1,2 0,-1 25,36 49,-22-83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51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91 566,'-1'-2,"0"1,0-1,0 0,0 1,0-1,0 1,0-1,-1 1,1 0,0-1,-1 1,1 0,-1 0,1 0,-1 0,0 0,0 0,1 1,-1-1,0 0,0 1,0 0,1-1,-1 1,0 0,0 0,0 0,0 0,0 0,0 0,1 1,-1-1,0 1,0-1,0 1,1 0,-1 0,0-1,1 1,-1 0,1 1,-1-1,1 0,-1 0,1 1,0-1,-1 0,1 1,0 0,0-1,0 1,1-1,-2 2,-2 20,2 0,0 0,1-1,1 1,1 0,1 0,1 0,2-1,3 12,-5-19,40 108,-42-119,1-1,1 0,-1 1,0-1,1 0,0-1,-1 1,1 0,0-1,0 1,1-1,-1 0,0 0,1 0,-1-1,1 1,0-1,0 0,-1 0,1 0,0-1,0 1,0-1,0 0,0 0,-1 0,1 0,0-1,0 0,0 0,2 0,2-3,1-1,-1 1,0-1,0-1,0 0,-1 0,0 0,0-1,-1 0,1 0,-2 0,1-1,-1 0,0 0,-1-1,0 1,3-8,12-19,25-37,-22 105,-21-25,1-1,0 1,0-1,1 0,0 0,0 0,1 0,0 0,0 0,0-1,1 0,0 0,0 0,1-1,0 0,0 0,0 0,0-1,1 1,-1-1,1-1,0 0,0 0,1 0,-1-1,0 0,1 0,0-1,6 1,-7-3,0 0,0 0,0-1,-1 0,1 0,0 0,-1-1,1 0,-1 0,0-1,0 0,0 0,-1 0,1-1,-1 1,0-1,-1-1,1 1,-1-1,0 1,2-5,5-8,-1 0,-1 0,-1-1,-1 0,0 0,3-18,-4 13</inkml:trace>
  <inkml:trace contextRef="#ctx0" brushRef="#br0" timeOffset="492.445">881 1,'-12'38,"2"0,1 1,2 0,2 0,2 1,1 0,4 36,34 226,-30-264,27 88,-32-124,0-1,0 1,0-1,0 1,1-1,-1 0,0 1,0-1,1 0,-1 0,1 0,-1 0,1 0,0 0,-1 0,1-1,0 1,0-1,-1 1,1-1,0 1,0-1,0 0,-1 0,1 0,0 0,0 0,0-1,-1 1,1 0,0-1,0 1,-1-1,1 0,0 0,-1 1,1-1,0 0,-1 0,1-1,58-53,-58 53,98-111,-100 113,1-1,-1 1,1-1,0 1,-1 0,1-1,-1 1,1 0,0 0,0 0,-1-1,1 1,0 0,-1 0,1 0,0 0,0 0,-1 0,1 0,0 0,0 1,-1-1,1 0,0 0,-1 1,1-1,0 0,-1 1,1-1,-1 0,1 1,0-1,-1 1,1-1,-1 1,1-1,-1 1,0 0,1-1,-1 1,1-1,-1 1,0 0,0 0,1-1,-1 1,0 0,0-1,0 1,0 0,0 0,0-1,0 1,0 0,4 47,-4-44,-2 42,0-34,2 1,-1-1,1 0,1 1,0-1,1 0,1 1,3 10,-6-21,1 0,0 0,0 1,0-1,0 0,1 0,-1 0,1 0,-1-1,1 1,-1 0,1 0,0-1,0 1,0-1,0 0,0 0,0 1,0-1,1-1,-1 1,0 0,0 0,1-1,-1 1,1-1,-1 0,0 0,1 0,-1 0,1 0,-1 0,0-1,1 1,-1-1,0 0,0 0,1 0,-1 0,1 0,88-59,-79 51,7-5,-2 2</inkml:trace>
  <inkml:trace contextRef="#ctx0" brushRef="#br0" timeOffset="1351.108">1502 791,'21'-5,"0"0,0-2,0 0,-1-1,0-2,0 0,-1-1,-1 0,0-2,0 0,3-4,33-74,-52 88,-1 1,-1 0,1-1,0 1,0 0,-1-1,1 1,-1-1,0 1,0 0,0-1,0 1,0-1,-1 1,1-1,-1 1,1-1,-1 1,0 0,0 0,0-1,0 1,0 0,-1 0,1 0,-1 0,1 0,-1 0,0 1,0-1,1 0,-1 1,0 0,-1-1,1 1,0 0,0 0,0 0,-1 0,0 0,-6 1,0-1,0 2,-1-1,1 1,0 1,0 0,1 0,-1 0,0 1,1 1,-1-1,1 1,0 1,1 0,-1 0,1 0,0 1,0 0,0 0,1 1,0 0,0 0,0 2,-1-2,0 1,0 0,1 1,0 0,1 0,0 0,0 0,1 1,0 0,1 0,0 0,0 0,1 0,1 0,0 1,0-1,1 1,0-1,1 1,0-1,0 1,1-1,1 0,1 4,1-9,0 1,0-1,1 0,-1 0,1 0,0-1,1 0,-1 0,1-1,0 1,0-1,0-1,0 0,0 0,0 0,1-1,-1 0,1 0,-1-1,1 0,-1 0,0 0,5-2,26-5,0-2,0-1,-1-3,0 0,-1-3,-1 0,0-3,27-19,-36 20,-1-2,-1 0,0-2,-2-1,0 0,-2-2,0 0,3-10,15-37,-37 71,-1-1,1 1,-1-1,1 1,-1-1,0 1,0-1,1 0,-1 1,0-1,0 1,-1-1,1 0,0 1,0-1,-1 1,1-1,-1 1,0-1,1 1,-1 0,0-1,0 1,0 0,0-1,0 1,0 0,0 0,0 0,0 0,0 0,-1 0,1 0,0 0,-1 1,1-1,-1 0,1 1,-1-1,1 1,-1-1,1 1,-1 0,0 0,1 0,-1 0,0 0,-9 1,1 1,0 0,0 1,0 0,0 1,1 0,-1 0,1 1,0 0,0 1,1 0,0 0,0 1,0 0,1 0,-1 2,-33 60,41-68,0 1,-1 0,1 0,0 0,0-1,1 1,-1 0,0 0,1-1,-1 1,1 0,-1-1,1 1,0 0,-1-1,1 1,0-1,0 1,0-1,0 1,1-1,-1 0,0 0,1 1,-1-1,0 0,1 0,-1-1,1 1,0 0,-1 0,1-1,0 1,-1-1,1 1,0-1,0 0,-1 0,1 1,0-1,0-1,1 1,142-23,-141 21,-1 1,1-1,0 1,-1 0,1 0,0 0,0 1,0-1,0 1,0 0,0 0,0 0,0 1,0 0,0-1,0 1,-1 0,1 1,0-1,-1 1,1 0,0 0,-1 0,0 0,0 0,0 1,0-1,0 1,0 0,0 0,-1 0,0 1,1-1,-1 0,-1 1,1-1,1 4,-12 60,7-63,1 0,-1 0,1 0,0 0,0 0,0 0,1 0,-1 0,1 0,0 1,0-1,0 0,1 0,0 0,0 1,0-1,0 0,0 0,1 0,0-1,0 1,0 0,0-1,1 1,-1-1,1 0,0 0,0 0,1 2,3 0,1 0,0-1,-1 0,1 0,1 0,-1-1,0-1,1 1,0-1,-1-1,1 1,0-1,0-1,0 0,0 0,0-1,0 0,-1-1,1 1,0-2,-1 1,1-1,6-4,-2 1,0 0,0-1,-1 0,0-1,-1 0,1-1,-2-1,1 0,-1 0,-1-1,0 0,-1 0,0-1,5-10,-8 13,-1 0,-1 0,0-1,0 1,0-1,-2 0,1 0,-1 0,0 0,-1 1,0-1,-1 0,0 0,-1 0,-2-8,4 16,-1 0,0 0,0 0,-1 0,1 1,0-1,-1 0,1 0,-1 1,1-1,-1 1,0-1,1 1,-1 0,0 0,0 0,0 0,0 0,0 0,0 0,-1 1,1-1,0 1,0-1,0 1,-1 0,1 0,0 0,0 0,0 0,-1 1,1-1,0 1,0-1,0 1,0 0,0 0,0 0,0 0,-72 53,61-38,1 1,1 0,0 1,2 0,0 1,0 0,2 0,1 1,0 0,4-11,-1 0,2 0,-1 1,2-1,-1 0,1 1,0-1,1 0,0 1,1-1,0 0,0 0,1 0,0 0,0 0,1-1,1 1,-1-1,1 0,5 5,-2-5,1-1,0 0,0 0,1-1,0-1,0 1,0-1,1-1,0 0,-1-1,1 0,1-1,-1 0,0 0,0-1,4-1,9 2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54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52,'272'-17,"-78"-13,-127 26,-50 9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55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73,'39'0,"16"0,10-5,-2-2,-7-3,-8-2,-3-2,-4 0,-8 3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37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380 880,'0'-5,"-5"3,-6 7,-6 8,-1 5,-1 6,-3 2,3 3,-1 0,-1 1,3-1,-1-4,3-3,0 1,-3 1,3-4</inkml:trace>
  <inkml:trace contextRef="#ctx0" brushRef="#br0" timeOffset="654.825">1340 343,'-82'34,"-115"95,128-71,68-57,1-1,-1 1,1 0,-1-1,1 1,0 0,-1-1,1 1,0 0,0-1,-1 1,1 0,0 0,0-1,0 1,0 0,0 0,0-1,0 1,0 0,0 0,1-1,-1 1,0 0,0 0,1-1,-1 1,0 0,1-1,-1 1,1 0,-1-1,1 1,-1-1,1 1,-1-1,1 1,-1-1,1 1,0-1,-1 0,1 1,0-1,-1 0,1 1,0-1,0 0,-1 0,1 0,0 0,0 0,-1 0,45 6,-43-6,1-1,1 1,0-1,-1 0,1 1,0 0,-1 0,1 0,0 0,-1 1,1 0,0-1,-1 1,1 0,-1 1,1-1,-1 1,0-1,0 1,1 0,-1 0,0 1,-1-1,1 1,0-1,-1 1,1 0,-1 0,0 0,0 0,0 0,-1 0,1 1,-1-1,1 1,-1-1,0 1,0-1,-1 1,1 0,-1 3,-4 6,0 0,-1 0,-1 0,0-1,-1 0,0 0,-1-1,0 0,-1 0,-8 7,-10 16,-11 44,37-76,1 0,-1 0,1 1,0-1,0 0,0 0,0 0,1 0,-1 0,1 0,-1 1,1-1,-1 0,1 0,0-1,0 1,0 0,0 0,1 0,-1-1,0 1,1 0,-1-1,1 1,-1-1,1 0,0 1,0-1,0 0,-1 0,1 0,0-1,0 1,0 0,0-1,1 1,-1-1,1 1,5 0,-1-1,1 1,0-1,-1 0,1-1,-1 0,1 0,-1-1,1 0,-1 0,0 0,0-1,0 0,0-1,0 0,-1 0,0 0,1-1,3-4,4-5</inkml:trace>
  <inkml:trace contextRef="#ctx0" brushRef="#br0" timeOffset="952.691">1198 4,'-17'28,"2"1,1 1,2 0,0 1,3 0,0 1,2 0,1 0,2 1,1-1,1 26,57 565,-57-228,2-372</inkml:trace>
  <inkml:trace contextRef="#ctx0" brushRef="#br0" timeOffset="3705.678">2355 738,'8'-7,"0"0,0 0,1 1,0 0,0 1,0 0,1 0,0 1,-1 0,2 1,-1 0,0 1,1 0,-9 1,-1 1,0 0,1 0,-1 0,0 1,1-1,-1 0,0 0,1 1,-1-1,0 1,1-1,-1 1,0-1,0 1,0 0,0 0,0-1,0 1,0 0,0 0,0 0,0 0,0 0,0 1,0-1,-1 0,1 0,-1 0,1 1,-1-1,1 0,-1 1,0-1,1 0,-1 1,0-1,0 0,0 1,0-1,0 1,-1-1,1 0,0 1,-1-1,1 0,0 0,-1 1,-27 64,-67 70,94-135,0 1,1 0,-1 0,0 0,1 0,-1-1,1 1,0 0,0 0,0 0,0 0,0 0,0 0,0 0,0 0,1 0,-1 0,1 0,0-1,-1 1,1 0,0 0,0-1,0 1,0 0,1-1,-1 1,0-1,1 1,-1-1,1 0,-1 0,1 0,-1 0,1 0,0 0,0 0,-1 0,1-1,0 1,0 0,0-1,1 0,83-10,-64-1,-2 0</inkml:trace>
  <inkml:trace contextRef="#ctx0" brushRef="#br0" timeOffset="2541.845">1932 4,'-1'0,"1"-1,-1 1,1 0,-1-1,1 1,-1 0,1 0,-1-1,1 1,-1 0,1 0,-1 0,1 0,-1-1,1 1,-1 0,0 0,1 0,-1 0,1 0,-1 1,1-1,-1 0,1 0,-1 0,0 0,1 1,-1-1,1 0,-1 0,1 1,0-1,-1 0,1 1,-1-1,1 1,0-1,-1 0,1 1,0-1,-1 1,1-1,0 1,-1-1,1 1,0-1,0 1,0 0,0-1,0 1,0-1,0 1,-1-1,2 1,-1-1,0 1,0 0,0-1,0 1,-5 39,4-39,1 456,-1-155,-26-163,25-134,2-6</inkml:trace>
  <inkml:trace contextRef="#ctx0" brushRef="#br0" timeOffset="3136.215">2186 117,'-293'290,"291"-289,0 0,0 1,0-1,0 1,0 0,1 0,-1 0,1-1,-1 1,1 1,0-1,0 0,0 0,0 0,0 1,0-1,1 0,-1 1,1-1,0 1,-1-1,1 0,0 1,0-1,1 1,-1-1,0 1,1-1,0 0,-1 1,1-1,0 0,0 0,0 0,1 1,-1-1,0 0,1 0,0-1,-1 1,1 0,1 1,165 89,-159-85,-1 1,1-1,-1 1,-1 0,1 1,-2 0,1 0,-1 1,0-1,-1 1,0 1,-1-1,0 1,-1-1,0 1,-1 0,0 0,0 0,-1 1,-1 0,4 97,2-91</inkml:trace>
  <inkml:trace contextRef="#ctx0" brushRef="#br0" timeOffset="18774.561">42 2403,'-15'34,"1"11,2-3</inkml:trace>
  <inkml:trace contextRef="#ctx0" brushRef="#br0" timeOffset="19080.14">295 1952,'-9'3,"1"1,-1 0,1 0,0 1,0 0,0 0,0 1,1 0,0 0,0 1,1 0,0 0,0 1,1 0,0 0,0 0,-2 5,9-8,-1-1,1 1,1-1,-1 1,1-1,-1 0,1 1,0-1,1-1,-1 1,1 0,-1-1,1 0,0 0,1 0,-1 0,0-1,1 0,-1 0,1 0,0 0,0-1,-1 1,1-1,0 0,0-1,0 1,0-1,2 0,-2 1,120 47,-122-46,0 0,0 1,0-1,0 1,0-1,-1 1,1 0,-1 0,1 0,-1 0,0 1,-1-1,1 0,-1 1,1 0,-1-1,0 1,0 0,0-1,-1 1,0 0,1 0,-1 0,0-1,-1 1,1 0,-1 0,0 0,0-1,0 1,0 0,0-1,-2 2,0 3,-1 0,0 0,-1-1,0 1,0-1,-1 0,1 0,-1-1,-1 0,0 0,1 0,-2-1,1 0,-1 0,1-1,-1 0,-1 0,1-1,-1 0,-13 2</inkml:trace>
  <inkml:trace contextRef="#ctx0" brushRef="#br0" timeOffset="19327.278">267 1952,'38'-5,"18"-1,4 0,-4 1,-6 2,-6 5,-12 3</inkml:trace>
  <inkml:trace contextRef="#ctx0" brushRef="#br0" timeOffset="19575.586">944 1868,'-7'3,"-22"12,1 1,1 2,0 0,1 2,2 1,0 0,0 3,22-23,0 1,1-1,-1 1,0 0,1-1,0 1,-1 0,1 0,0 0,0 0,0 0,0 0,0 0,0 0,1 0,-1 0,1 1,0-1,-1 0,1 0,0 1,0-1,0 0,1 1,-1-1,0 0,1 0,0 0,-1 0,1 1,0-1,0 0,0 0,0 0,1-1,-1 1,1 0,-1 0,1-1,-1 1,1-1,0 1,0-1,0 0,-1 0,3 1,6 2,0-1,1-1,-1 0,1 0,-1-1,1 0,0-1,-1-1,1 1,2-2,-4 1,0 0,1 0,-1 1,0 0,1 1,-1 0,0 1,0-1,0 2,0-1,0 1,-1 1,5 2,-10-5,0 1,0 0,-1 0,1 0,0 0,-1 0,0 1,1-1,-1 1,0 0,0-1,0 1,-1 0,1 0,-1 0,0 0,0 1,0-1,0 0,0 0,-1 1,1-1,-1 0,0 1,0-1,0 1,0-1,-1 0,0 1,1-1,-1 0,0 0,-1 0,1 1,0-1,-2 1,-1 3,0 0,0-1,-1 0,0 0,0 0,-1 0,1-1,-1 0,-1 0,1 0,0-1,-1 0,0 0,0-1,-3 2,-79 9,63-14</inkml:trace>
  <inkml:trace contextRef="#ctx0" brushRef="#br0" timeOffset="19824.612">831 1952,'34'-10,"15"-3,5 1,-7 2</inkml:trace>
  <inkml:trace contextRef="#ctx0" brushRef="#br0" timeOffset="20266.036">1311 2008,'148'-236,"-107"188,-40 97,-3-47,1 1,0-1,0 0,0 0,0 1,0-1,1 1,-1-1,1 1,0-1,-1 1,1-1,0 1,0-1,1 1,-1-1,1 1,-1-1,1 1,0-1,0 0,0 1,0-1,0 0,0 0,1 1,-1-1,1 0,-1-1,1 1,0 0,0 0,0-1,0 1,0-1,0 1,0-1,0 0,1 0,-1 0,0 0,1-1,-1 1,12-4,-1-1,0-1,-1 0,1-1,-1 0,0-1,0 0,-1-1,0 0,-1-1,9-8,-2 3,0-1,-14 11,0 1,1-1,-1 1,1 0,0 0,0 0,0 1,1-1,-1 1,1 0,-1 0,1 0,-1 1,1 0,0 0,0 0,-2 3,-1 0,0 0,1 0,-1 1,0-1,0 1,-1 0,1-1,0 1,-1 0,0 0,1 0,-1 0,0 0,-1 0,1 0,-1 1,1-1,-1 0,0 0,0 0,0 1,-1-1,1 0,-1 0,1 0,-1 0,0 0,0 0,-1 0,0 3,1-4,-42 176,52-127,2-33</inkml:trace>
  <inkml:trace contextRef="#ctx0" brushRef="#br0" timeOffset="20438.942">2440 1528,'-38'29,"-18"19,-9 11,-3 5,-4 2,0 3,4 0,2-3,4-2,8-7,7-5,8-5,5-7,4-5,7-3,2-8,6-2,4-6</inkml:trace>
  <inkml:trace contextRef="#ctx0" brushRef="#br0" timeOffset="20858.075">2384 2008,'-170'62,"162"-59,5-3,-1 1,1 0,0 0,-1 1,1-1,0 1,0-1,-1 1,1 0,1 0,-1 1,0-1,0 1,1-1,0 1,-1 0,1 0,-1 2,4-3,0 0,0 0,0 0,0 0,1 0,-1 0,1-1,-1 1,1 0,-1-1,1 1,0-1,0 0,0 1,0-1,0 0,0 0,0 0,0 0,1-1,-1 1,0-1,0 1,1-1,-1 0,0 0,2 0,3 2,-1-1,1 0,-1 0,1 0,-1 1,0 0,1 1,-1-1,0 1,-1 0,1 1,-1 0,1-1,-1 2,0-1,0 0,-1 1,1 0,-1 0,0 1,-1-1,1 1,-1-1,0 2,0-2,-2 0,1-1,0 1,-1 0,0 0,0 0,0 0,-1 0,0 0,0 0,0 0,0 0,-1 0,0 0,0 0,0 0,-1 0,0 0,0 0,0-1,0 1,-1-1,1 0,-1 0,0 0,-1 0,1 0,-1 0,1-1,-1 0,0 0,-1 0,1 0,0 0,-1-1,1 0,-1 0,0 0,0-1,0 1,0-1,-1 0,-109-1,91-7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55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33,'62'-12,"0"3,1 3,0 2,60 5,-98-1,-23 0,1-1,0 1,-1-1,1 1,-1 0,1 0,0 0,-1 0,1 0,-1 1,1-1,0 1,-1-1,1 1,-1 0,0 0,1 1,-1-1,0 0,1 1,-1-1,0 1,0 0,0-1,-1 1,1 0,0 0,-1 0,1 1,-1-1,0 0,1 0,-1 1,0-1,-1 1,1-1,0 1,-1-1,1 1,-1 0,0 1,-3 8,-1-1,-1 0,0 0,0 0,-1-1,0 0,-1 0,-1 0,0 0,-20 30,4-2,6-13,0 2,2 0,1 0,1 1,2 1,0 1,2-1,1 2,2-1,1 1,0 9,8 129,9-134,-5-29</inkml:trace>
  <inkml:trace contextRef="#ctx0" brushRef="#br0" timeOffset="247.379">57 540,'39'0,"17"0,4-5,-4-1,-6 0,-7 1,-6 1,-4 2,-8 1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54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1 180,'46'66,"-2"2,-4 2,-2 1,19 58,-46-105,24 25,-23-77,44-382,-9 225,-47 185,0-2,0 1,0-1,1 0,-1 1,1-1,-1 1,1-1,0 1,-1-1,1 1,0 0,0-1,0 1,0 0,0-1,0 1,0 0,1 0,-1 0,0 0,1 0,-1 0,1 1,-1-1,1 0,-1 1,1-1,4 7</inkml:trace>
  <inkml:trace contextRef="#ctx0" brushRef="#br0" timeOffset="466.876">566 547,'27'-11,"0"1,1 1,0 2,1 0,14 0,-41 7,0-1,0 0,0 1,0 0,0-1,0 1,0 0,0 0,0 0,0 0,0 0,0 1,0-1,0 0,0 1,0 0,0-1,0 1,-1 0,1 0,0 0,0 0,-1 1,1-1,-1 0,1 1,-1-1,1 1,-1-1,0 1,0-1,0 1,0 0,0 0,0 0,0 0,-1-1,1 1,-1 0,1 0,-1 0,0 0,0 0,0 0,0 0,0 1,0-1,0 0,-1 0,1 0,-1-1,1 1,-1 0,0 0,0 0,0 0,0 0,-103 155,103-156,1 1,-1-1,0 0,1 0,-1 1,1-1,-1 0,1 1,0-1,0 0,0 1,-1-1,1 1,1-1,-1 0,0 1,0-1,0 1,1-1,-1 0,1 1,-1-1,1 0,-1 1,1-1,0 0,-1 0,1 0,0 0,0 0,0 0,0 0,0 0,0 0,0 0,1 0,-1-1,0 1,0 0,1-1,-1 1,0-1,1 1,-1-1,0 0,1 0,-1 1,1-1,76 4,-69-4,80-14,-63 7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3:09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503 311,'0'-3,"0"0,0-1,-1 1,1-1,-1 1,0 0,0 0,0-1,0 1,0 0,-1 0,0 0,1 0,-1 1,0-1,0 0,-1 1,1-1,0 1,-1 0,0 0,1 0,-1 0,0 0,0 0,0 1,0 0,0-1,0 1,-1 0,1 1,0-1,-1 0,1 1,-1 0,-7-1,0 0,0 1,0 0,1 1,-1 1,0-1,0 2,1-1,-1 2,-2 0,-10 5,-52 33,74-41,1 0,-1 0,0 0,1 0,-1 0,1 0,0 0,-1 0,1 1,0-1,0 0,-1 0,1 0,0 0,0 1,0-1,1 0,-1 0,0 0,0 0,1 0,-1 1,0-1,1 0,-1 0,1 0,0 0,-1 0,1 0,0 0,-1-1,1 1,0 0,0 0,0 0,0-1,0 1,0-1,0 1,0 0,0-1,0 0,47 21,-40-20,-7-1,1 0,0-1,-1 1,1 0,0 0,0 0,-1 0,1 0,0 1,0-1,-1 0,1 1,0-1,-1 1,1 0,-1-1,1 1,-1 0,1 0,-1 0,1 0,-1 0,0 0,1 1,-1-1,0 0,0 1,0-1,0 1,0-1,-1 1,1-1,0 1,-1 0,1-1,-1 1,1 0,-1-1,0 1,0 0,0 0,0-1,0 1,0 0,0 0,-1-1,1 1,0 0,-1-1,0 2,-18 19,0-2,-2 0,0-1,-1-2,-17 11,-61 53,36-5,62-73,0 0,0 0,0 1,0-1,1 0,-1 1,1-1,0 1,0 0,0-1,1 1,-1 0,1-1,0 1,0 0,0 0,0-1,1 1,0 0,-1 0,1-1,0 1,1-1,0 2,3-1,0 0,0 0,1 0,-1 0,1-1,0 0,0 0,1-1,-1 1,0-1,1-1,-1 1,1-1,0 0,-1-1,1 0,0 0,-1 0,1-1,0 0,3-1,3 2,126-10,-126 4,-7-1</inkml:trace>
  <inkml:trace contextRef="#ctx0" brushRef="#br0" timeOffset="320.691">249 1,'-40'231,"12"177,11-101,0-178,12-104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3:26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23,'19'0,"12"0,4 0,2 0,-1-5,-2-1,-1 0,-7 1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3:27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49,'4'16,"-1"1,-1-1,0 1,-1 0,-1 0,-1 0,0-1,-2 8,-1 26,-26 212,-1-6,36-251,1-10</inkml:trace>
  <inkml:trace contextRef="#ctx0" brushRef="#br0" timeOffset="237.893">58 77,'33'-5,"17"-6,3-2,-1 2,-6 3,-5 2,-5 3,-4-4,-2 1,-2 0,-6 6,-11 4,-7 0</inkml:trace>
  <inkml:trace contextRef="#ctx0" brushRef="#br0" timeOffset="422.756">29 415,'29'5,"14"1,5 0,-2-1,-3-1,-4-2,-9-1</inkml:trace>
  <inkml:trace contextRef="#ctx0" brushRef="#br0" timeOffset="657.662">283 670,'-5'28,"-1"15,0 5,1-2,2-3,0-4,7-9,2-9</inkml:trace>
  <inkml:trace contextRef="#ctx0" brushRef="#br0" timeOffset="886.766">339 557,'34'-5,"15"-2,5 1,-2 1,-10-3,-8-1,-9 7,-9 3</inkml:trace>
  <inkml:trace contextRef="#ctx0" brushRef="#br0" timeOffset="1133.689">339 782,'29'0,"14"0,5 0,-1 0,-9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7:00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47,'38'0,"33"0,13-4,-3-3,-10 1,-13 1,-11 1,-9-3,-6 0,-8 0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3:29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1 847,'29'0,"14"0,4 0,0-5,-9-1</inkml:trace>
  <inkml:trace contextRef="#ctx0" brushRef="#br0" timeOffset="1566.099">622 480,'-2'1,"0"1,0-1,0 1,0-1,1 1,-1 0,1-1,-1 1,1 0,0 0,-1 0,1 0,0 0,0 0,1 1,-1-1,0 0,1 0,-1 1,1-1,0 0,0 1,0-1,0 0,0 2,0-1,-71 454,36-300,29-145</inkml:trace>
  <inkml:trace contextRef="#ctx0" brushRef="#br0" timeOffset="1818.601">480 424,'34'-5,"20"-2,6 1,-2-4,-2 1,-5 0,-7 3,-6 2,-4 2,-9 6,-12 7,-10 2</inkml:trace>
  <inkml:trace contextRef="#ctx0" brushRef="#br0" timeOffset="2003.965">424 903,'34'0,"15"0,5 0,-2 0,-6 0,-5 0,-10 5,-10 1</inkml:trace>
  <inkml:trace contextRef="#ctx0" brushRef="#br0" timeOffset="2239.085">819 1016,'-5'33,"-6"17,-1 4,1-3,2-4,4-6,1-5,3-4,0-7</inkml:trace>
  <inkml:trace contextRef="#ctx0" brushRef="#br0" timeOffset="2515.786">622 1045,'33'-5,"17"-2,8 1,0 1,-5 1,-12-3,-8 0,-5 1,-2 1,-6 6,-6 4</inkml:trace>
  <inkml:trace contextRef="#ctx0" brushRef="#br0" timeOffset="2772.016">593 1468,'34'-10,"15"-2,5-1,-2 4,-6 2,-5-3,-5 2,-9 0</inkml:trace>
  <inkml:trace contextRef="#ctx0" brushRef="#br0" timeOffset="3418.64">1073 1214,'14'-4,"-1"1,1 0,0 1,0 0,0 1,1 1,-1 0,0 1,0 0,0 1,6 2,12 1,-34-29,-61-90,63 114,-1-1,1 0,0 0,-1 0,1 0,-1 1,1-1,-1 0,0 1,1-1,-1 0,0 1,1-1,-1 1,0-1,0 1,0-1,1 1,-1 0,0-1,0 1,0 0,0 0,0-1,0 1,0 0,1 0,-1 0,0 0,0 0,0 0,0 1,0-1,0 0,0 0,0 1,1-1,-1 0,0 1,0-1,0 1,1-1,-1 1,0 0,1-1,-1 1,0 0,1-1,-1 1,1 0,-1-1,1 1,-1 0,1 0,-1 0,-15 49,15 182,1-225,-1-1,2 0,-1 0,1 1,-1-1,2 0,-1 0,1 0,0 0,0 0,1 0,-1 0,2-1,-2-4,0-1,0 0,0 1,0-1,0 0,0-1,1 1,-1 0,0-1,0 1,0-1,0 1,0-1,0 0,0 0,0 0,-1 0,1 0,0-1,0 1,-1 0,1-1,-1 1,1-1,-1 0,0 1,0-1,0 0,0 0,0 0,0 0,0-1,2-1,82-112,-70 96</inkml:trace>
  <inkml:trace contextRef="#ctx0" brushRef="#br0" timeOffset="4484.459">1610 818,'-14'41,"2"0,1 1,3 0,2 0,1 0,2 1,2 0,3 20,-2-46,-1-13,1 1,0-1,-1 1,2-1,-1 1,0-1,1 1,0-1,0 1,1-1,-1 0,1 1,0-1,0 0,0 0,2 2,-1-5,-1-1,1 0,0 0,-1 0,1 0,-1 0,1-1,0 1,-1-1,1 1,-1-1,1 0,-1 0,0 0,1-1,-1 1,0 0,0-1,0 0,0 1,0-1,0 0,0 0,-1 0,1 0,0 0,-1 0,0-1,0 1,0 0,0-1,0 0,5-4,5-7,-7 8,0 0,0 0,0 1,0 0,1 0,0 0,0 0,1 1,-1 0,1 0,0 0,0 1,0-1,0 2,1-1,3 0,-8 4,1 1,0-1,-1 1,1 0,-1 0,0 0,1 1,-1-1,0 0,0 1,-1 0,1-1,0 1,-1 0,0 0,0 0,0 0,0 0,0 0,0 0,-1 0,1 0,-1 0,0 0,0 0,0 1,-1-1,1 0,-1 0,0 2,1 0,3 79,3-64</inkml:trace>
  <inkml:trace contextRef="#ctx0" brushRef="#br0" timeOffset="5117.228">1948 0,'153'286,"-125"-230,-3 1,-3 1,-2 2,-3-1,-2 2,-3 0,-3 1,-3 0,-2 0,-3 5,-3-46,-1-1,0 1,-2-1,-1 0,0 0,-2-1,0 1,-1-2,-1 1,0-1,-2-1,0 0,-1-1,0 0,-8 6,-31 27,-2-1,-3-3,-48 28,-13-1,87-54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3:16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1 593,'40'8,"0"-2,0-2,1-2,0-1,-1-2,37-6,115-24,-87 25,-92 23,-19-6</inkml:trace>
  <inkml:trace contextRef="#ctx0" brushRef="#br0" timeOffset="248.629">114 904,'33'5,"17"-4,4-1,2-1,-3-1,-6-4,-6-1,-5 0,-5 2,-2 1,-1 2,-1 1,-5 1</inkml:trace>
  <inkml:trace contextRef="#ctx0" brushRef="#br0" timeOffset="9239.82">1045 1101,'-17'-39,"15"22,2 0,-1 0,2 0,0 0,1 0,1 0,1 0,0 0,1 1,1-1,0 2,1-1,1 1,1 0,0 0,1 1,0 0,1 1,0 0,1 1,1 0,0 1,8-5,-19 13,-1 1,1 0,0-1,0 1,0 0,0 0,1 0,-1 0,0 1,1-1,-1 1,1-1,-1 1,1 0,0 0,0 0,0 1,-1-1,1 0,0 1,0 0,0 0,0 0,0 0,0 0,0 0,-1 1,1 0,0-1,0 1,0 0,-1 0,1 1,0-1,-1 0,1 1,-1 0,0-1,1 2,1 7,-2-1,1 1,-1 0,-1 0,0 0,0 0,-1 0,0 0,-1 0,0 0,-1 2,4 90,-2-101,1 0,-1 0,0 0,0 0,0 1,0-1,1 0,-1 0,0 0,1-1,-1 1,1 0,-1 0,1 0,0 0,-1 0,1 0,0-1,0 1,-1 0,1-1,0 1,0-1,0 1,0 0,0-1,0 0,0 1,0-1,0 0,0 1,0-1,0 0,0 0,0 0,0 0,0 0,0 0,0 0,0 0,0-1,0 1,0 0,0-1,0 1,0 0,0-1,0 1,0-1,0 0,0 1,-1-1,1 0,0 1,0-2,44-50,-38 43,11-14,-5 4,1 0,0 1,2 1,0 0,1 1,0 1,1 0,1 1,6-2,-23 15,0-1,-1 1,1 0,0 0,0 0,0 0,0 1,0-1,0 0,0 1,0-1,0 1,0 0,0 0,0 0,0 0,0 0,1 0,-1 0,0 1,0-1,0 1,0 0,0-1,0 1,0 0,-1 0,1 0,0 0,0 1,-1-1,1 0,-1 1,1-1,-1 1,1-1,-1 1,0 0,0 0,0 0,0-1,0 1,0 0,-1 0,1 0,-1 0,1 0,-1 1,0 0,2 11,-1 0,0 0,-2 0,1 0,-2 0,0 0,0 0,-2 0,0 0,-1 1,0 5</inkml:trace>
  <inkml:trace contextRef="#ctx0" brushRef="#br0" timeOffset="9834.237">2146 678,'-25'5,"0"1,0 1,1 1,0 2,1 0,-18 11,34-17,1 0,-1 0,1 1,0 0,0 0,0 0,0 1,1 0,0 0,1 0,-1 1,1 0,0-1,1 1,0 1,0-1,0 0,1 1,0 0,0-1,1 1,0 0,1 5,-1-10,1-1,0 0,0 0,0 0,0 0,1 0,-1 1,1-1,-1 0,1 0,0 0,-1 0,1 0,0 0,0 0,1-1,-1 1,0 0,1 0,-1-1,1 1,-1-1,1 1,0-1,-1 0,1 0,0 0,0 0,0 0,0 0,0 0,0-1,0 1,0-1,0 1,1-1,-1 0,0 0,0 0,1 0,83-27,-52 3,-2-1,0-1,-2-2,-1-1,9-14,-22 26,-16 16,1 0,-1 0,1 0,0 0,-1 0,1 0,0 1,0-1,-1 0,1 0,0 1,0-1,0 1,0-1,0 1,0-1,0 1,0-1,0 1,0 0,0-1,1 1,-1 0,0 0,0 0,0 0,0 0,0 0,0 0,0 1,0-1,1 0,-1 1,0-1,0 0,0 1,0-1,0 1,0 0,-1-1,1 1,0 0,0-1,0 1,0 0,-1 0,1 0,0 0,-1 0,1 0,-1 0,1 0,-1 0,0 0,1 0,-1 0,0 0,0 0,0 0,1 0,-1 1,0-1,-1 0,1 0,0 0,0 0,0 0,-1 0,1 1,0 197,-26 1,24-165,-2 0,0-1,-3 1,-1-1,-1-1,-2 1,-13 27,-32 6,54-65,0 0,0 0,0-1,0 1,-1-1,1 0,0 0,-1 1,1-1,-1-1,1 1,-1 0,1-1,-1 1,0-1,1 0,-1 0,0 0,1 0,-1 0,0-1,1 1,-1-1,1 1,-1-1,1 0,-1 0,1-1,-1 1,1 0,-1-1,-1-4,1-1,0 0,0 1,1-1,-1 0,1 0,1-1,0 1,0 0,0 0,1-1,0 1,0 0,0-1,1 1,1 0,-1 0,1-1,0 1,1 1,0-1,0 0,0 1,1-1,0 0,-1 0,7-17,0-1,2 1,1 1,1 0,1 1,4-4,-1 5</inkml:trace>
  <inkml:trace contextRef="#ctx0" brushRef="#br0" timeOffset="18645.866">1045 0,'-16'10,"0"0,0 2,2-1,-1 2,2 0,-1 0,2 1,0 1,0 0,2 1,0 0,1 0,0 1,1 1,1-1,1 1,1 0,0 1,1-1,1 1,1 1,-9 40,2 0,3 0,3 0,2 0,3 1,3-1,2 0,3 0,2-1,11 25,-18-64,1 0,0-1,2 0,0 0,2 0,0-1,0-1,2 0,0 0,1-1,1-1,0 0,1 0,-3-9,-1-1,1 0,0 0,0-2,0 1,1-1,-1-1,1 0,-1-1,1 0,0-1,0-1,7-1,-16 2,23 0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3:56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866 30,'-1'-2,"0"0,-1 0,1 0,-1 0,0 1,0-1,1 0,-1 1,0 0,0-1,0 1,0 0,-1 0,1 0,0 0,0 1,0-1,-1 1,1-1,-1 1,1 0,0 0,-1 0,1 0,-1 0,0 0,-49-3,0 3,0 2,0 2,1 2,0 3,-27 9,39-10,17-6,19-2,-1 0,0 0,1 1,-1-1,0 1,1-1,-1 1,0 0,1 0,-1 1,1-1,0 1,-1 0,1 0,0 0,0 0,0 0,-2 3,6-2,0-1,0 1,1 0,-1-1,0 1,1-1,-1 1,1-1,0 0,0 0,0 0,0 0,0 0,1 0,-1 0,0-1,1 1,-1-1,1 0,0 0,-1 0,1 0,0 0,0 0,1 0,145 32,62 28,-209-60,0 0,0 0,0 0,0 0,-1 1,1-1,0 1,-1-1,1 1,0-1,-1 1,0 0,1 0,-1 0,0 0,0 0,0 0,-1 0,1 0,0 0,-1 0,1 0,-1 1,0-1,1 0,-1 0,0 1,-1-1,1 0,0 0,0 1,-1-1,0 0,1 0,-1 0,0 0,0 0,0 0,0 0,0 0,-1 0,1-1,-1 1,1 0,-1-1,0 1,1-1,-1 1,0-1,0 0,0 0,0 0,0 0,0 0,0 0,-2 0,-200 92,-51 47,233-125,-20 12,0 2,2 2,-33 34,71-63,0-1,0 1,0 0,1 0,-1-1,1 1,-1 0,1 0,0 1,0-1,0 0,0 0,0 0,0 1,1-1,-1 1,1-1,-1 0,1 1,0-1,0 1,0-1,0 1,1-1,-1 0,1 1,-1-1,1 0,0 1,0-1,0 0,0 0,0 0,1 0,-1 0,1 0,-1 0,1 0,0 0,-1-1,1 1,0-1,2 2,20 5,0-1,0-1,0-1,1-1,-1-1,1-1,0-2,0 0,0-2,-1 0,1-2,-1-1,0-1,16-6,3 3,203-32,-245 41,-1-1,1 1,-1-1,1 1,0 0,-1-1,1 1,0 0,-1-1,1 1,0 0,0 0,-1-1,1 1,0 0,-1 0,1 0,0 0,0 0,-1 0,1 1,0-1,0 0,-1 0,1 0,0 1,-1-1,1 0,0 1,-1-1,1 0,0 1,-1-1,1 1,-1-1,1 1,-1-1,1 1,-1 0,1-1,-1 1,0 0,1-1,-1 1,0 0,1-1,-1 1,0 0,0 0,0-1,0 1,0 0,0 0,0-1,0 1,0 0,0 0,0-1,0 1,0 0,-1-1,1 1,0 0,-1-1,1 1,-1 0,-6 11</inkml:trace>
  <inkml:trace contextRef="#ctx0" brushRef="#br0" timeOffset="392.698">1007 30,'-12'31,"1"2,1 0,2 0,2 0,1 1,1 0,1 20,-51 300,58-349,2-9</inkml:trace>
  <inkml:trace contextRef="#ctx0" brushRef="#br0" timeOffset="707.349">950 114,'24'-14,"13"-6,5 2,0 4,-3 3,2 5,0 2,-4 3,-3 1,-2 5,-6 7,-13 6,-14 0,-11 2,-8-3,-6-4,2-4</inkml:trace>
  <inkml:trace contextRef="#ctx0" brushRef="#br0" timeOffset="956.285">837 424,'15'10,"9"3,5-1,4-2,-1-3,0-3,0-2,-2-1,-1-5,0-3,0 0,-6 2</inkml:trace>
  <inkml:trace contextRef="#ctx0" brushRef="#br0" timeOffset="1556.14">1261 594,'-4'1,"1"1,0 0,-1 0,1 0,0 0,0 1,0-1,0 1,1 0,-1-1,1 1,-1 1,1-1,0 0,0 0,1 1,-1-1,1 1,0-1,0 1,0 0,0 0,0-1,1 1,0 0,0 2,-2-3,1-1,1 0,-1 1,0-1,0 0,1 1,0-1,-1 1,1-1,0 1,0-1,0 1,1-1,-1 1,0-1,1 1,0-1,0 0,-1 1,1-1,1 0,-1 0,0 0,0 1,1-1,-1 0,1-1,0 1,0 0,0 0,-1-1,2 1,-1-1,0 0,0 0,0 1,0-1,1-1,-1 1,1 0,-1 0,0-1,1 0,-1 1,1-1,-1 0,1 0,-1 0,1-1,-1 1,1 0,0-1,5-4,0-1,0 1,0-1,-1-1,0 1,0-1,-1 0,0-1,0 1,-1-1,2-2,28-35,-35 44,0 0,1 0,-1 1,1-1,-1 0,1 0,-1 1,1-1,-1 0,1 1,0-1,-1 1,1-1,0 1,0-1,-1 1,1-1,0 1,0 0,0-1,0 1,0 0,-1 0,1 0,0 0,0 0,0 0,0 0,0 0,0 0,0 0,-1 0,1 0,0 1,0-1,0 0,0 1,-1-1,1 0,0 1,0-1,-1 1,1 0,0-1,-1 1,1-1,0 1,-1 0,1-1,-1 1,1 0,-1 1,15 51,-13-39,23 222,-22-227,0 0,-1-1,0 1,-1 0,0 0,-1 0,0 0,0 0,0 0,-1 0,-1 0,0 0,0-1,0 1,-1 0,-1-1,1 0,-1 0,-1 0,1 0,-2-1,1 0,-1 0,0 0,0 0,0-1,-1 0,0-1,0 1,-1-1,0-1,0 1,0-2,0 1,-1 0,6-3,0-1,0 1,1 0,-1-1,0 1,0-1,0 0,0 0,0 0,0 0,0 0,0-1,0 1,0-1,0 0,1 0,-1 0,0 0,1-1,-1 1,1-1,-1 0,1 1,-1-1,1 0,0 0,0 0,0-1,0 1,1 0,-1-1,1 1,-1-1,1 0,0 1,0-1,0 0,0 0,0 0,1 0,-1 0,1 0,0 0,0 0,0-1,8-10,0 2,1-1,0 2,1-1,0 1,1 0,0 1,1 1,0-1,0 2,1 0,0 0,1 1,0 1,0 1,4-2,-10 3,78-30,-61 24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09.8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1 206,'18'56,"-12"-13,-1-1,-2 1,-1 0,-5 34,2-3,-1 490,-27-176,35-372,0-26</inkml:trace>
  <inkml:trace contextRef="#ctx0" brushRef="#br0" timeOffset="513.77">199 291,'-1'0,"1"-1,-1 1,1 0,0-1,-1 1,1-1,0 1,0-1,-1 0,1 1,0-1,0 1,0-1,0 1,0-1,0 0,0 1,0-1,0 1,0-1,0 1,0-1,0 0,0 1,0-1,1 1,-1-1,0 1,0-1,1 1,-1-1,0 1,1-1,-1 1,0-1,1 1,-1 0,1-1,-1 1,1 0,-1-1,1 1,-1 0,1 0,-1-1,1 1,-1 0,1 0,-1 0,1 0,0 0,-1 0,1 0,-1 0,1 0,0 0,-1 0,1 0,40-6,-40 6,189-12,-77 1,1 4,91 8,-100 0,-116-1</inkml:trace>
  <inkml:trace contextRef="#ctx0" brushRef="#br0" timeOffset="1826.602">481 206,'-169'28,"-13"-10,86-2,79-9</inkml:trace>
  <inkml:trace contextRef="#ctx0" brushRef="#br0" timeOffset="3428.929">1299 9,'1'-1,"-1"0,1 1,-1-1,1 1,-1-1,1 1,-1-1,1 1,-1 0,1-1,0 1,-1 0,1-1,0 1,-1 0,1-1,0 1,-1 0,1 0,0 0,-1 0,1 0,0 0,0 0,-1 0,1 0,0 0,-1 0,1 1,0-1,0 0,-1 0,1 1,-1-1,1 0,0 1,-1-1,1 1,-1-1,1 1,-1-1,1 1,-1-1,1 1,-1-1,1 1,-1 0,0-1,1 1,-1 0,0-1,0 1,0 0,1-1,-1 1,0 0,0 0,0-1,0 1,0 0,0-1,0 1,-1 0,1 0,0 0,-15 48,-208 424,210-448,9-25</inkml:trace>
  <inkml:trace contextRef="#ctx0" brushRef="#br0" timeOffset="3761.118">1131 37,'1'-1,"0"0,0 0,0 0,0 0,0 1,0-1,0 0,0 0,1 1,-1-1,0 1,1-1,-1 1,0-1,1 1,-1 0,0 0,1-1,-1 1,1 0,-1 0,1 1,-1-1,0 0,1 0,-1 1,0-1,1 1,-1-1,0 1,1-1,-1 1,0 0,0 0,0-1,0 1,0 0,0 0,0 0,0 0,1 1,35 54,-31-45,188 316,-138-237,-46-69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10.93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92 85,'0'-5,"0"-1</inkml:trace>
  <inkml:trace contextRef="#ctx0" brushRef="#br0" timeOffset="1553.702">63 1,'-6'15,"-45"132,49-140,1 0,-1 1,2-1,-1 0,1 0,0 1,1-1,-1 0,2 0,-1 0,1 0,0 0,0 0,1 0,0 0,0-1,0 1,1-1,3 3,-4-5,0 0,0-1,1 0,-1 0,1 0,0 0,0-1,0 1,0-1,0 0,1 0,-1-1,0 1,1-1,0 0,-1 0,1-1,-1 1,1-1,0 0,-1 0,1-1,0 1,-1-1,1 0,0 0,-1-1,0 1,1-1,-1 0,0 0,1-1,8-4,-1 0,0-1,0-1,-1 0,0 0,-1-1,0-1,-1 0,0 0,0-1,58-117,-67 129,0 1,1-1,-1 0,0 1,1-1,-1 0,0 0,1 0,-1 1,0-1,1 0,-1 0,0 0,1 0,-1 1,0-1,1 0,-1 0,1 0,-1 0,0 0,1 0,-1 0,0 0,1 0,-1 0,1 0,-1-1,0 1,1 0,-1 0,0 0,1 0,-1-1,0 1,1 0,-1 0,0-1,1 1,-1 0,0 0,0-1,1 1,-1 0,0-1,0 1,0 0,0-1,1 1,-1 0,0-1,0 1,0-1,0 1,0 0,0-1,0 1,2 37,-2-32,-2 701,1-689,0 1,0 0,-2-1,0 1,-2-1,1 0,-8 15,10-26,-1 1,0-1,0 0,0 0,-1 0,0-1,0 1,-1-1,1 0,-1 0,0-1,-1 1,1-1,-1 0,1-1,-1 1,0-1,-1 0,1-1,-1 1,-3 0,7-3,0 1,-1-1,1 0,0 0,-1 0,1 0,0-1,-1 1,1-1,0 0,0 0,0 0,-1 0,1 0,0-1,1 0,-1 1,0-1,0 0,1-1,-1 1,1 0,0-1,-1 1,1-1,1 0,-1 1,0-1,1 0,-1 0,1 0,-1-2,-17-109,24 71,2 2,2-1,2 1,2 0,17-35,-17 40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20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29 339,'19'-5,"11"-1,6 0,0 1,1 1,-3 2,-2-4,-1-1,-1 1,-2 2,1 0,-1 3,-5 4,-2 3,1 0,1 0,-3-3</inkml:trace>
  <inkml:trace contextRef="#ctx0" brushRef="#br0" timeOffset="248.232">0 564,'39'-4,"16"-3,5 1,-3 2,-7 0,-7-3,-6-1,-4 2,-4 1,-5 1</inkml:trace>
  <inkml:trace contextRef="#ctx0" brushRef="#br0" timeOffset="731.924">226 0,'2'5,"1"0,-1-1,1 1,0-1,0 0,0 1,1-2,0 1,-1 0,1-1,1 1,-1-1,0 0,1-1,-1 1,1-1,0 0,0 0,5 1,-9-2,66 28,-39-18,0 1,0 0,-1 3,-1 0,0 1,-1 2,-1 1,0 0,4 8,-21-20,-1 1,0 0,0 0,-1 1,0-1,-1 1,0 0,0 0,-1 1,0-1,0 1,-1 0,-1-1,0 1,0 0,-1 0,0 0,0 0,-1 0,-1 0,0-1,0 1,-1-1,0 1,0-1,-1 0,0 0,-2 2,-7 4,-1 0,-1-1,0 0,0-1,-2-1,1 0,-2-1,1-1,-12 4,-20 14,-88 39,119-54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25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1,'166'17,"-121"-10,1-2,-1-2,1-2,0-2,12-3,-18-2,-28 6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25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1,'34'0,"15"0,5 0,-3 0,-4 0,-6 0,-10 0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22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1,'-26'268,"25"-238,1 0,2 0,1 0,1 0,2-1,1 0,1 0,7 14,-15-39,1-1,0 1,0-1,1 0,-1 1,1-1,-1 0,1 0,0 0,0 0,1 0,-1 0,0-1,1 1,0-1,-1 0,1 1,0-1,0-1,1 1,-1 0,0-1,0 1,1-1,-1 0,1 0,-1-1,1 1,0-1,-1 0,1 1,-1-2,1 1,-1 0,1-1,0 1,-1-1,1 0,-1 0,0-1,1 1,-1-1,0 1,2-2,6-6,-1-1,0 1,0-1,-1-1,-1 0,0 0,0-1,-1 0,0 0,-1-1,1-4,46-74,-51 91,-1 0,0 1,1-1,-1 0,1 1,-1-1,0 1,1 0,-1-1,0 1,0 0,1 0,-1 0,0 0,0 0,0 0,0 0,0 0,0 0,-1 1,1-1,0 0,-1 0,1 1,0-1,-1 1,0-1,1 0,-1 1,0-1,0 1,0-1,0 1,0-1,0 1,0-1,1 2,2 5,-3-2,1 0,1 0,-1-1,1 1,0-1,0 1,1-1,-1 0,1 0,0 0,1 0,-1 0,1-1,0 1,0-1,1 0,-1 0,1-1,0 1,0-1,0 0,0-1,0 1,1-1,-1 0,1-1,-1 0,1 0,0 0,0-1,-1 0,1 0,0-1,0 1,-1-1,1-1,-1 1,1-1,-1 0,1 0,-1 0,0-1,0 0,0 0,0 0,-1-1,1 0,-1 1,0-1,0-1,-1 1,1-1,-1 1,0-1,0 0,1-2,10-21,-2 0,0 0,-2-1,-1-1,-1 0,0-8,6-22,3-69,-16 117</inkml:trace>
  <inkml:trace contextRef="#ctx0" brushRef="#br0" timeOffset="532.353">789 538,'20'-11,"-16"7,0 1,1 0,-1 0,1 0,0 1,0-1,0 1,0 0,0 1,0-1,0 1,1 0,-1 0,1 1,-1-1,1 1,-1 0,0 1,1 0,-1-1,1 2,-1-1,4 2,-7-1,-1-1,1 1,-1 0,1 0,-1 0,0 0,0 0,0 0,0 0,-1 1,1-1,0 0,-1 0,0 0,1 1,-1-1,0 0,0 1,0-1,-1 0,1 1,0-1,-1 0,0 0,1 0,-1 1,0-1,0 0,0 0,0 0,-1 0,-43 65,42-62,-24 23,-23 44,50-71,0 1,0 0,-1-1,2 1,-1 0,0-1,0 1,0 0,1-1,-1 1,1 0,-1-1,1 1,0-1,0 1,-1-1,1 1,0-1,0 0,0 1,1-1,-1 0,0 0,0 0,1 0,-1 0,1 0,-1 0,1 0,-1 0,1-1,-1 1,1-1,0 1,-1-1,1 0,1 1,64 0,-6-31,-45 20</inkml:trace>
  <inkml:trace contextRef="#ctx0" brushRef="#br0" timeOffset="1199.961">1241 651,'21'0,"-14"1,-1 0,1-1,-1 0,1 0,0 0,-1-1,1 0,-1 0,1 0,-1-1,1 0,-1-1,0 1,0-1,0 0,-1-1,1 1,1-3,-6 3,-1-1,1 0,-1 0,0 0,0 1,0-1,-1 0,0 0,1 0,-1 1,0-1,-1 1,1-1,-1 1,0-1,1 1,-1 0,-1-1,1 1,0 0,-1 1,0-1,1 0,-1 1,0-1,0 1,-1 0,1 0,0 0,-2 0,-5-6,0-1,-39-31,48 40,-1-1,1 1,0-1,0 1,0-1,0 1,0-1,-1 1,1 0,0 0,0 0,-1 0,1 0,0 0,0 0,-1 0,1 0,0 0,0 1,0-1,0 0,-1 1,1-1,0 1,0-1,0 1,0 0,0 0,0-1,0 1,0 0,0 0,1 0,-1 0,0 0,0 0,1 0,-1 0,1 0,-1 0,1 1,-1-1,1 0,0 0,-3 11,0-1,1 1,1 0,0 0,1 0,0-1,0 1,1 0,1 0,0-1,1 1,0-1,2 3,11 73,-10 75,-6-162,0 1,0 0,0-1,0 1,0 0,0-1,0 1,1 0,-1-1,0 1,0 0,0-1,1 1,-1 0,1-1,-1 1,0-1,1 1,-1-1,1 1,-1-1,1 1,-1-1,1 0,-1 1,1-1,0 0,-1 1,1-1,-1 0,1 0,0 1,-1-1,1 0,0 0,0 0,-1 0,1 0,0 0,-1 0,1 0,0 0,-1 0,1-1,0 1,-1 0,1 0,-1-1,1 1,0 0,-1-1,1 1,-1 0,1-1,-1 1,1-1,-1 1,1-1,-1 1,1-1,-1 0,29-39,-27 37,95-167,-62 101,-24 52</inkml:trace>
  <inkml:trace contextRef="#ctx0" brushRef="#br0" timeOffset="1760.386">1580 424,'38'-17,"41"8,-77 9,0 0,0 0,-1 1,1-1,0 0,0 1,-1-1,1 1,0 0,-1 0,1 0,0-1,-1 2,1-1,-1 0,0 0,1 0,-1 1,0-1,0 0,0 1,0-1,0 1,0 0,0-1,0 1,-1 0,1-1,0 1,-1 0,0 0,1-1,-1 1,0 0,0 0,0 0,0 0,0-1,-1 1,1 0,-1 0,0 4,-1 0,0 0,0 0,-1 0,0-1,0 1,0-1,-1 0,0 0,0 0,0 0,0-1,-1 1,-23 29,27-31,0 0,1 0,-1 0,1 0,0 0,0 0,0 0,0 0,1-1,-1 1,1 0,0 0,0 0,0 0,0 0,0-1,0 1,1 0,-1-1,1 1,0-1,0 0,0 1,0-1,0 0,1 0,-1 0,0-1,1 1,-1-1,1 1,0-1,0 0,-1 0,1 0,0 0,2 0,20 16,-21-15,0 0,-1 0,1 1,-1-1,0 1,1 0,-1 0,0 0,-1 1,1-1,-1 0,1 1,-1 0,0 0,0-1,-1 1,1 0,-1 0,0 1,0-1,0 0,0 0,-1 1,0-1,0 0,0 0,0 1,-1-1,0 0,1 0,-2 0,1 1,0-1,-1 0,0-1,-1 3,0-2,0 0,0-1,-1 1,0-1,0 1,0-1,0-1,0 1,-1 0,1-1,-1 0,1 0,-1 0,0-1,0 0,0 0,0 0,0 0,0-1,0 0,0 0,0 0,0 0,0-1,0 0,0 0,0-1,0 1,0-1,1 0,-1 0,1 0,-2-2,-8-8</inkml:trace>
  <inkml:trace contextRef="#ctx0" brushRef="#br0" timeOffset="3931.459">1156 707,'5'-5,"-3"-1,-3 4,-5 4,-6 1,-7-1,-4 1,-3-2,7 1,12-2,12 1,10-1,7 0,0-1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32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1 424,'29'0,"14"0,5 0,-1-5,-4-1,-4 0,-4 1,-9 2</inkml:trace>
  <inkml:trace contextRef="#ctx0" brushRef="#br0" timeOffset="349.458">538 29,'-15'39,"-4"16,1 5,3-3,5-7,3-7,-1-6,0-5,2-2,2-3,1 1,1-2,2 1,0 1,-5-6,0-5</inkml:trace>
  <inkml:trace contextRef="#ctx0" brushRef="#br0" timeOffset="598.437">538 0,'28'5,"15"2,5-1,-1-6,-4-3,-4-1,-9 5,-15 3,-9 0</inkml:trace>
  <inkml:trace contextRef="#ctx0" brushRef="#br0" timeOffset="768.427">424 367,'39'0,"17"0,4 0,-4-4,-6-3,-7 1,-10 2</inkml:trace>
  <inkml:trace contextRef="#ctx0" brushRef="#br0" timeOffset="1151.552">848 480,'-10'24,"-2"13,-1 5,-1 0,1-3,2-2,4-8</inkml:trace>
  <inkml:trace contextRef="#ctx0" brushRef="#br0" timeOffset="1397.275">791 480,'29'0,"14"0,5 0,-1 0,-4 0,-4 0,-9 0</inkml:trace>
  <inkml:trace contextRef="#ctx0" brushRef="#br0" timeOffset="1567.9">848 621,'19'5,"12"2,4-1,2-1,-1-2,-6-5,-4-4,-6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3:45.9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7:00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39,'-10'-6,"0"1,0 0,-1 1,1 0,-1 0,0 1,0 1,0 0,-1 0,1 1,0 1,-1 0,1 0,-10 2,16-1,-1-1,1 1,0 0,0 1,0-1,0 1,0 0,0 0,1 1,-1-1,1 1,-1 0,1 1,0-1,0 0,1 1,-1 0,1 0,-1 0,1 1,1-1,-1 1,1-1,-1 1,1 0,0 0,1 0,0 0,-1 0,2 0,-1 1,0 2,3 0,-1 0,1 1,1-1,-1 0,1-1,1 1,0-1,0 1,0-1,1 0,0-1,0 1,1-1,-1 0,1 0,1-1,-1 1,1-2,0 1,0-1,1 0,-1 0,5 1,37 28,-40-26,0 1,-1 0,1 0,-2 0,1 1,-1 1,0-1,-1 1,2 5,-6-11,0-1,-1 1,0 0,0-1,0 1,0 0,0 0,-1 0,0 0,0 0,0-1,0 1,-1 0,1 0,-1 0,0 0,0-1,-1 1,1 0,-1-1,1 1,-1-1,0 0,0 1,-1-1,1 0,-1 0,0-1,-2 3,-7 4,0-2,0 1,-1-2,0 0,0 0,-1-1,1-1,-1 0,0-1,-5 1,-84 4,79-8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31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1073,'2'-1,"0"-1,0 1,0-1,-1 1,1-1,0 0,-1 1,1-1,-1 0,0 0,1 0,-1 0,0 0,0 0,0-1,-1 1,1 0,0 0,-1-1,0 1,1 0,-1-1,3-8,90-189,-75 171,1 0,1 1,1 1,2 2,0 0,2 1,13-9,-37 31,1 0,0 0,0 0,0 1,1-1,-1 0,0 1,1-1,-1 1,1 0,-1 0,1 0,-1 0,1 0,0 1,0-1,-1 1,1-1,0 1,0 0,0 0,-1 1,1-1,0 0,0 1,-1 0,1 0,0 0,-1 0,1 0,-1 0,1 0,-1 1,0-1,0 1,1 0,-1 0,0 0,-1 0,1 0,0 0,0 0,-1 1,1-1,-1 1,0-1,0 1,0-1,0 2,12 253,-12-249,-1-7,-1 0,1 0,0 0,-1 1,1-1,0 0,0 0,0 0,0 0,0 1,0-1,0 0,0 0,1 0,-1 0,0 0,1 1,-1-1,1 0,-1 0,1 0,-1 0,1 0,0 0,0 0,-1-1,1 1,0 0,0 0,0 0,0-1,0 1,0-1,0 1,0 0,0-1,0 0,0 1,1-1,-1 0,0 0,0 1,0-1,0 0,1 0,-1 0,130-159,38-8,-99 140,-68 27,-1 0,1 0,-1 0,1 0,0 0,-1 0,1 0,-1 1,1-1,-1 1,1-1,-1 1,0 0,1-1,-1 1,1 0,-1 0,0 0,0 0,0 0,0 0,1 0,-1 1,-1-1,1 0,0 0,0 1,0-1,-1 1,1-1,-1 1,1-1,-1 1,1-1,-1 1,0-1,0 1,0 0,0-1,0 1,0-1,0 1,-1-1,1 2,-52 229,49-208</inkml:trace>
  <inkml:trace contextRef="#ctx0" brushRef="#br0" timeOffset="611.859">1519 622,'-76'44,"2"3,2 3,0 6,67-53,0 0,1 0,-1 0,1 1,-1 0,1 0,0 0,1 0,-1 1,1 0,0-1,0 1,0 0,1 0,0 1,0-1,0 0,0 1,1 0,0-1,0 1,1-1,-1 1,1 0,1 0,-1-1,1 1,0 0,0-1,0 1,1-1,0 0,0 1,2 2,-2-6,0 0,1-1,-1 1,1-1,-1 1,1-1,0 0,0 0,-1 0,1 0,0 0,0-1,0 1,0-1,0 0,0 0,0 0,0 0,0-1,0 1,0-1,-1 1,1-1,0 0,0 0,-1-1,1 1,0-1,72-47,130-171,-205 219,0 0,1 0,-1 0,0 0,1 0,-1 0,0 1,1-1,-1 0,1 0,0 0,-1 0,1 1,-1-1,1 0,0 1,0-1,-1 1,1-1,0 1,0-1,0 1,0-1,-1 1,1 0,0-1,0 1,0 0,0 0,0 0,0 0,0 0,0 0,0 0,0 0,0 0,0 0,0 0,0 1,0-1,0 0,-1 1,1-1,0 0,0 1,0 0,0-1,-1 1,1-1,0 1,-1 0,1-1,0 1,-1 0,1 0,-1 0,1-1,-1 1,1 0,-1 0,0 0,0 0,1 0,-1 0,0 0,0 0,0 215,-1 51,-3-251,0-1,-1 0,0 0,-1 0,-1-1,0 0,-1 0,-1-1,0 0,0 0,-2-1,1 0,-2-1,1 0,-2-1,1-1,-1 1,-1-2,1 0,-1-1,-7 2,20-8,-1 0,1 0,-1 0,1 0,-1-1,0 1,1-1,-1 1,0-1,0 0,1 1,-1-1,0 0,0 0,0-1,1 1,-1 0,0 0,0-1,1 1,-1-1,0 0,1 1,-1-1,1 0,-1 0,1 0,-1 0,1 0,-1 0,1-1,0 1,0 0,0-1,0 1,0-1,0 1,0-1,0 1,0-1,1 0,-1 1,1-1,-1 0,1 1,0-1,0 0,-1 0,1 0,0 1,1-1,0-14,1 1,0 0,1 0,1 0,1 1,0-1,1 1,0 0,5-7,8-14,2 1,1 1,1 1,2 1,7-5,-15 17</inkml:trace>
  <inkml:trace contextRef="#ctx0" brushRef="#br0" timeOffset="11798.725">390 1,'-28'19,"1"1,2 1,0 2,1 0,1 2,2 0,0 2,2 0,1 1,1 1,1 1,2 0,1 1,-2 10,-10 58,5 0,-7 95,25-177,-2 5,1 0,2-1,0 1,1 0,1 0,1 0,1 0,0-1,2 0,1 1,1-2,0 1,2-1,0 0,1-1,1 0,1 0,0-1,2-1,7 8,1-6,1 0,0-1,1-2,1 0,0-2,1 0,1-2,18 5,-11-4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4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1,'-11'43,"2"1,2-1,3 2,1-1,2 0,1 1,4 3,-2 47,12 55,-9-122,-1 0,-1 0,-1 0,-2 1,-1-1,-1 0,-5 23,-5 4,9-31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45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1,'-1'0,"0"0,-1 0,1 0,0 0,-1 1,1-1,0 0,-1 1,1-1,0 1,0 0,0-1,-1 1,1 0,0 0,0 0,0-1,0 1,0 0,0 0,1 1,-1-1,0 0,0 0,1 0,-1 0,1 1,-1-1,1 0,0 1,-1-1,1 0,0 1,0-1,0 0,0 1,0-1,0 0,0 1,0-1,1 0,-1 1,0-1,1 0,-1 1,1 0,-2 5,-27 195,28-197,5 72,-5-75,0 0,1 0,-1 1,1-1,-1 0,1 0,0 0,0 0,0 0,0 0,0 0,1 0,-1-1,0 1,1 0,-1-1,1 1,0-1,0 1,-1-1,1 0,0 0,0 0,0 0,0 0,0 0,1 0,-1-1,0 1,0-1,1 0,4-2,-1 0,0-1,-1 0,1 0,0 0,-1-1,0 0,0 0,0-1,0 1,-1-1,1 0,-1 0,-1 0,1-1,-1 1,0-1,0 0,0 0,-1 0,0 3,24-42,52-117,-57 94,-28 91,2 1,1 1,0-1,2 0,1 1,1-1,3 22,-2 9,0 341,-1-387,0-1,0 1,-1 0,0-1,-1 1,1 0,-2-1,1 0,-1 1,0-1,-1 0,0-1,0 1,-1-1,0 0,-5 6,9-12,0-1,0 1,0 0,1-1,-1 1,0-1,0 1,-1-1,1 0,0 1,0-1,0 0,0 0,0 1,0-1,0 0,0 0,-1 0,1-1,0 1,0 0,0 0,0 0,0-1,0 1,0-1,0 1,0-1,0 1,0-1,0 0,0 1,0-1,1 0,-1 0,0 1,0-1,1 0,-1 0,0 0,1 0,-1 0,1 0,0 0,-1 0,-19-50,20 32,-1 0,2 0,1 0,0 0,1 0,1 1,1-1,1 1,0 0,1 1,5-9,-1-1,36-69,-35 78</inkml:trace>
  <inkml:trace contextRef="#ctx0" brushRef="#br0" timeOffset="520.136">453 255,'82'-17,"-80"16,-1 1,1 0,0 0,0-1,0 1,-1 0,1 1,0-1,0 0,0 0,-1 1,1-1,0 1,-1 0,1-1,0 1,-1 0,1 0,-1 0,1 0,-1 0,1 0,-1 1,0-1,0 0,0 1,0-1,0 1,0-1,0 1,0 0,0-1,-1 1,1 0,-1-1,1 1,-1 0,0 0,1 0,-1-1,0 1,0 1,-12 37,10-37,1-1,0 1,-1-1,1 1,0 0,1-1,-1 1,0 0,1-1,0 1,-1 0,1 0,0 0,0-1,1 1,-1 0,1 0,-1 0,1-1,0 1,0 0,0-1,0 1,1 1,41 34,-40-38,0 2,0-1,0 0,0 0,-1 1,1 0,0-1,-1 1,1 0,-1 0,0 0,1 1,-1-1,0 1,-1-1,1 1,0 0,-1-1,1 1,-1 0,0 0,0 0,0 0,0 0,-1 0,1 0,-1 0,0 1,0-1,0 0,0 0,0 0,-1 0,1 1,-1-1,0 0,-1 1,0-1,-1 0,0 0,0 0,0 0,0 0,0-1,-1 0,0 1,1-1,-1-1,0 1,0-1,1 1,-1-1,-1 0,1 0,0-1,0 1,0-1,0 0,0 0,0 0,-1-1,1 1,0-1,0 0,0 0,0-1,0 1,0-1,-16-10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34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1 677,'29'-4,"14"-3,5 1,-2 2,-3 0,-4 2,-4 1,-4 0,-1 1,-7 1</inkml:trace>
  <inkml:trace contextRef="#ctx0" brushRef="#br0" timeOffset="372.594">509 310,'-1'292,"-25"-75,12-141,8-58</inkml:trace>
  <inkml:trace contextRef="#ctx0" brushRef="#br0" timeOffset="705.178">424 283,'34'-5,"15"-2,5 1,-2 1,-6 2,-5 0,-5 2,-4 1,-2 0,-2 0,-1 0,0 0,-4 6,-7 0</inkml:trace>
  <inkml:trace contextRef="#ctx0" brushRef="#br0" timeOffset="953.996">481 650,'29'0,"14"0,4 0,0 0,-4 0,-4 0,-5 0,-2 0,-7 0</inkml:trace>
  <inkml:trace contextRef="#ctx0" brushRef="#br0" timeOffset="1233.73">791 762,'-5'33,"-1"17,0 4,1-2,1-6,2-5,1-10</inkml:trace>
  <inkml:trace contextRef="#ctx0" brushRef="#br0" timeOffset="1514.978">622 790,'33'0,"17"0,4 0,-3 0,-4 0,-6 0,-5 0,-4 0,-3 0,-6 0</inkml:trace>
  <inkml:trace contextRef="#ctx0" brushRef="#br0" timeOffset="1766.414">650 1073,'33'-5,"17"-1,4-1,-3-2,-4-1,-6 2,-10 2</inkml:trace>
  <inkml:trace contextRef="#ctx0" brushRef="#br0" timeOffset="2351.565">1130 847,'332'-30,"-486"5,152 24,0 0,1 1,-1-1,0 0,0 1,0-1,0 1,0-1,0 1,0 0,0 0,0 0,0 0,0 0,0 1,0-1,0 0,0 1,0 0,0-1,0 1,1 0,-1 0,0 0,0 0,1 0,-1 1,1-1,-1 0,1 1,-1-1,1 1,0-1,0 1,0 0,0-1,0 1,0 0,0 0,1 0,-1 0,1 0,-1 0,1 0,0 0,-1 0,1 0,0 0,1 0,-1 0,0 0,0 0,1 0,27 144,-28-144,0 0,0 0,0 0,1 0,-1-1,1 1,-1 0,1 0,0-1,0 1,-1 0,1-1,0 1,1-1,-1 1,0-1,0 0,1 1,-1-1,0 0,1 0,-1 0,1 0,0 0,-1 0,1 0,0-1,-1 1,1-1,0 1,0-1,0 1,0-1,-1 0,1 0,0 0,0 0,0 0,0-1,-1 1,1-1,0 1,0-1,-1 1,1-1,0 0,-1 0,1 0,0 0,-1 0,1 0,-1 0,0-1,1 1,-1 0,0-1,0 1,0-1,1 0,106-125,-90 107</inkml:trace>
  <inkml:trace contextRef="#ctx0" brushRef="#br0" timeOffset="2815.597">1666 537,'-12'24,"1"1,1 0,1 1,1 0,1 1,1-1,2 1,1 0,1 1,1-1,2 0,0 1,11 56,-11-83,1 1,-1-1,0 0,0 1,0-1,1 0,-1 0,1 1,-1-1,1 0,-1-1,1 1,0 0,-1 0,1-1,0 1,0-1,-1 1,1-1,0 0,0 0,0 0,-1 0,1 0,0 0,0 0,0-1,-1 1,1-1,0 1,0-1,-1 1,1-1,0 0,-1 0,1 0,-1 0,1 0,-1 0,0-1,1 1,-1 0,0-1,0 1,0-1,0 1,0-1,0 0,10-5,91-50,-101 56,0 1,0-1,1 1,-1-1,0 1,0 0,0-1,0 1,0 0,0 0,0 0,1 0,-1 0,0 0,0 0,0 0,0 0,1 1,-1-1,0 0,0 1,0-1,0 1,0-1,0 1,0-1,0 1,0 0,0 0,-1-1,1 1,0 0,0 0,-1 0,1 0,0 0,-1 0,1 0,-1 0,1 0,-1 0,0 0,1 1,6 60,-5-32,3-15,0-7</inkml:trace>
  <inkml:trace contextRef="#ctx0" brushRef="#br0" timeOffset="7571.565">1948 0,'43'41,"-2"1,-2 3,-2 1,-1 1,-3 3,-2 0,-3 2,-1 1,16 49,-42-100,4 11,0 1,0-1,-2 1,1 0,-2 0,0 0,0 0,-2 0,0 1,0-1,-1 0,-1 0,-3 12,-4-4,-2-1,0 0,-2-1,0 0,-1-1,-1-1,-1 0,-1-1,0 0,-1-2,0 0,-19 11,-49 28,62-39</inkml:trace>
  <inkml:trace contextRef="#ctx0" brushRef="#br0" timeOffset="9271.795">2541 29,'-17'396,"-41"-4,48-284,10-108,0 1,0-1,0 1,0-1,0 1,1-1,-1 1,0-1,0 1,1-1,-1 0,0 1,0-1,1 1,-1-1,0 0,1 1,-1-1,1 0,-1 1,0-1,1 0,-1 0,1 1,-1-1,1 0,-1 0,1 0,-1 0,1 0,-1 0,1 1,-1-1,1 0,-1 0,1-1,-1 1,1 0,-1 0,1 0,-1 0,0 0,1 0,-1-1,1 1,-1 0,1 0,-1-1,0 1,1 0,-1-1,1 1,-1 0,0-1,1 1,-1-1,0 1,12-7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56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30 283,'340'0,"-258"-13,26 3,-95 15,-7 0</inkml:trace>
  <inkml:trace contextRef="#ctx0" brushRef="#br0" timeOffset="290.048">1 508,'24'0,"12"0,6 0,5-5,-1-1,-4 0,-3 1,-4 2,-4 0,-1 2,-2 1,0 0,-1 0,1 0,-6 1</inkml:trace>
  <inkml:trace contextRef="#ctx0" brushRef="#br0" timeOffset="850.576">255 0,'-1'3,"1"0,-1 0,1 0,0 0,0 0,0-1,0 1,1 0,-1 0,1 0,0 0,0 0,0-1,0 1,0 0,1-1,-1 1,1-1,0 1,-1-1,1 0,0 0,0 0,1 0,-1 0,0 0,1 0,-1-1,1 1,1-1,258 155,-240-139,-1 1,0 1,-1 1,-1 1,9 13,-27-31,1-1,-1 0,0 1,0-1,0 1,0-1,0 1,0-1,-1 1,1 0,-1-1,0 1,0 0,0-1,0 1,0 0,-1-1,1 1,-1-1,0 1,1 0,-1-1,0 1,-1-1,1 0,0 1,-1-1,1 0,-1 0,0 0,0 0,0 0,0 0,0 0,-84 56,69-48,-35 25,1 1,3 3,-20 22,51-46,-57 54,61-58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5:28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20,'162'-20,"-161"20,1 1,-1-1,1 0,-1 1,1-1,-1 1,1-1,-1 1,1 0,-1 0,0 0,1 0,-1 0,0 0,0 0,0 0,0 0,0 0,0 1,0-1,0 0,0 1,-1-1,1 1,0-1,-1 1,1-1,-1 1,0-1,0 1,1 0,-1-1,0 1,0-1,0 1,-1 0,1-1,0 1,-1-1,1 1,-1-1,1 1,-1 0,-37 61,-66 62,103-124,-1 1,1-1,-1 1,1 0,-1 0,1-1,0 1,0 0,0 0,0 0,0 1,1-1,-1 0,1 0,-1 0,1 0,0 1,0-1,0 0,0 0,0 1,0-1,1 0,-1 0,1 0,-1 0,1 1,0-1,0 0,0 0,0 0,0-1,0 1,1 0,-1 0,1-1,-1 1,1 0,0-1,-1 0,1 1,0-1,0 0,0 0,0 0,0 0,0 0,0-1,0 1,1-1,-1 1,0-1,2 0,7 3,0-1,0-1,0 0,0 0,0-1,0-1,0 1,0-2,0 0,0 0,0-1,0 0,-1-1,0 0,7-4,-4-4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5:26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1,'0'894,"0"-882</inkml:trace>
  <inkml:trace contextRef="#ctx0" brushRef="#br0" timeOffset="545.174">397 198,'-275'237,"156"-125,118-111,1 0,0 0,0-1,-1 1,1 0,0 0,0 0,0 0,0 0,0 0,0 0,0 0,0 0,1 0,-1 0,0 0,1 0,-1 0,0 0,1-1,-1 1,1 0,-1 0,1 0,0-1,-1 1,1 0,0-1,-1 1,1 0,0-1,0 1,0-1,-1 1,1-1,0 0,0 1,0-1,0 0,0 0,0 1,0-1,0 0,0 0,0 0,0 0,0 0,0 0,0-1,58 14,-44-11,-1 1,0 0,1 2,-1-1,-1 1,1 1,-1 1,0 0,0 0,-1 2,0-1,-1 1,0 1,0 0,-1 1,0 0,-1 0,0 1,-1 0,0 1,-1 0,0 0,-2 0,1 1,-1 3,10 12,-8-24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5:2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25,'5'0,"6"0,6 0,5 0,4 0,2 0,1 0,0 0,1 0,-1 0,-5-4,-2-3,1 1,0 2,2 0,-9 7,-6 2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5:29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0,'4'0,"7"5,7 2,4-1,4-1,1-2,2 0,1-2,-1-1,0 0,0 0,0 0,-1 0,-4-6,-2 0,-5 0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5:51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1 170,'34'-4,"15"-3,5 1,-2 2,-6 0,-5 2,-5-4,-4-1,-2 1,-2 1,-1 2,-5 1</inkml:trace>
  <inkml:trace contextRef="#ctx0" brushRef="#br0" timeOffset="245.278">170 1,'0'34,"0"15,0 5,0 3,0-5,0-5,0-6,0-5,0-4,5-3,2-1,-1-6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58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437 147,'-19'-20,"-1"1,-1 1,0 1,-2 1,0 1,-4-1,20 12,0 0,-1 1,0 0,1 0,-1 1,0 0,0 0,0 1,0 0,0 0,-1 1,1 0,0 1,0 0,0 0,0 1,0 0,0 0,0 0,1 1,-1 1,-5 3,6-4,1 1,0 0,1 0,-1 0,1 1,0 0,0 0,0 1,1-1,0 1,0 0,0 0,1 0,0 0,0 1,0 0,1-1,0 1,0 0,1 0,0 0,0 0,1 0,0 6,1 4,0 1,2-1,0 0,0 0,2-1,0 1,1-1,1 0,0 0,1-1,1 0,8 10,71 99,-69-102,-1 0,-1 2,-2 0,0 0,-1 1,-2 1,0 0,-2 1,3 14,-12-28,-1 0,0 0,-1 0,0 0,-2 0,1 0,-1 0,-1-1,0 1,-1-1,0 0,-1 0,-1-1,1 0,-2 0,0 0,0-1,0 0,-2-1,1 0,-1 0,0-1,-1 0,0-1,0 0,0-1,-1 0,0-1,-1 0,-8 1,17-4,0 0,0 0,0-1,0 0,0 0,-1 0,1 0,0-1,-1 1,1-1,-1 0,1-1,0 1,-1-1,1 0,0 0,-1 0,1 0,0-1,0 0,0 0,0 0,4 0,-1-1,1 1,-1-1,1 0,0 1,0-1,0 1,0-1,1 1,-1-1,1 0,-1 1,1-1,0 1,0 0,0-1,0 1,1 0,-1 0,1 0,-1-1,1 2,0-1,-1 0,1 0,0 0,0 1,1-1,-1 1,0-1,3-2,16-17</inkml:trace>
  <inkml:trace contextRef="#ctx0" brushRef="#br0" timeOffset="565.96">861 457,'-26'9,"0"1,1 1,0 1,1 1,0 2,1 0,1 1,1 1,0 1,1 1,-12 16,28-31,1 0,0 1,0-1,0 1,0-1,1 1,0 0,0 0,0 0,1 0,0 0,0 0,0 0,0 0,1 1,0-1,0 0,0 1,1-1,-1 0,1 0,1 0,-1 0,1 0,0 0,0 0,0 0,1-1,-1 1,1-1,0 1,1-1,-1 0,1 0,0-1,0 1,0-1,0 0,0 0,1 0,0-1,-1 1,1-1,0 0,0-1,0 1,0-1,0 0,1 0,-1 0,4-1,5-3,-1 0,1-1,0 0,-1-1,0-1,0 0,0-1,-1 0,0-1,-1-1,1 0,9-10,-3 0,-1-1,0-1,-2 0,0-1,9-20,-15 27,8-14,-2-1,0 0,-3-1,0 0,-2-1,-1 0,-2-1,-1 1,1-29,-6 56,0 0,-1 0,0-1,0 1,0 0,-1 0,1 0,-1 0,0 0,-1 0,1 0,-1 0,0 0,0 0,-1 1,1-1,-1 1,0 0,0 0,-1 0,1 0,-1 0,0 1,0-1,0 1,0 0,-1 0,1 1,-1 0,1-1,-1 1,0 1,0-1,0 1,0 0,0 0,0 0,-1 1,1 0,0 0,0 0,-4 1,5 0,-1 0,1 0,-1 1,1-1,-1 1,1 0,0 1,0-1,0 1,0-1,0 1,0 0,1 1,0-1,-1 1,1-1,0 1,1 0,-1 0,1 1,0-1,0 0,0 1,1-1,-1 1,1-1,0 1,-3 132,11-103,1-1,2 0,1 0,1-1,2-1,2 0,0-1,2-1,22 27,-28-38,74 83,-63-100,-16-10</inkml:trace>
  <inkml:trace contextRef="#ctx0" brushRef="#br0" timeOffset="984.582">1679 316,'-29'39,"-18"21,-2 7,2-5,10-7,6-8,4-13,6-7,2-3,-1-1,-1 1,2-10,5-10,5-8</inkml:trace>
  <inkml:trace contextRef="#ctx0" brushRef="#br0" timeOffset="1247.55">1341 316,'14'29,"10"14,6 5,-3-1,-1-4,0-5,-4-3,-2-3,1-3,-3 0,0-7,2-1,2-4,3-6,-4-4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5:49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372 367,'0'352,"-29"-136,29-116,0-88</inkml:trace>
  <inkml:trace contextRef="#ctx0" brushRef="#br0" timeOffset="764.979">372 424,'34'0,"15"0,5-5,-2-2,-6 1,-5 1,-5 2,-4 0,-7 2</inkml:trace>
  <inkml:trace contextRef="#ctx0" brushRef="#br0" timeOffset="1013.499">259 791,'39'-5,"17"-2,3 1,-2-4,-7 1,-7 0,-6 3,-9 2</inkml:trace>
  <inkml:trace contextRef="#ctx0" brushRef="#br0" timeOffset="1512.52">683 1016,'0'5,"0"6,0 6,-5 1,-2 1,1 3,1 2,-3 2,-1 1,2 1,2 1,2-1,-4-4,-1-2,7-4,3-6</inkml:trace>
  <inkml:trace contextRef="#ctx0" brushRef="#br0" timeOffset="1799.545">711 959,'19'-4,"11"-3,6 1,0 1,1 7,-8 2</inkml:trace>
  <inkml:trace contextRef="#ctx0" brushRef="#br0" timeOffset="2049.502">654 1185,'34'0,"15"-4,5-3,-2 1,-6 2,-10 0</inkml:trace>
  <inkml:trace contextRef="#ctx0" brushRef="#br0" timeOffset="9697.51">372 0,'-37'33,"2"2,1 1,1 1,2 2,2 2,2 0,2 2,1 0,3 2,1 0,-3 18,12-16,3 2,1-1,3 1,2 0,2 0,2 0,2 0,3 5,-2-29,1 1,1-1,1-1,2 1,0-1,1-1,2 0,0 0,1-2,2 0,0 0,1-1,1-1,0-1,2-1,6 4,14 9,2-1,1-2,1-3,2-1,0-2,1-2,46 12,-31-15,-8-5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5:52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85 369,'0'28,"0"20,-5 6,-1 4,0-4,1-1,2-5,-4-1,-1-3,2 0,1-3,1-3,-2-8,-2-5,2-1,1-1,2-3</inkml:trace>
  <inkml:trace contextRef="#ctx0" brushRef="#br0" timeOffset="248.992">57 284,'29'0,"14"0,5 0,-2 0,-3 0,-4 0,-4-5,-3-1,-3 0,0 1,-7 6,-5 3</inkml:trace>
  <inkml:trace contextRef="#ctx0" brushRef="#br0" timeOffset="500.973">1 679,'33'5,"17"1,4 0,-3-1,-4-2,-11 0</inkml:trace>
  <inkml:trace contextRef="#ctx0" brushRef="#br0" timeOffset="745.849">396 904,'-5'20,"-1"10,0 6,1 0,-4-4,1-4,0-2,3 0,1-5</inkml:trace>
  <inkml:trace contextRef="#ctx0" brushRef="#br0" timeOffset="1000.842">226 877,'34'4,"15"-2,5-2,-2-2,-5 1,-6 0,-6 0,-3 0,-2 1,-7-1</inkml:trace>
  <inkml:trace contextRef="#ctx0" brushRef="#br0" timeOffset="1236.939">283 1158,'33'-9,"17"-4,4 1,-7 2</inkml:trace>
  <inkml:trace contextRef="#ctx0" brushRef="#br0" timeOffset="1853.162">706 961,'191'-21,"-102"35,-158-61,68 45,0 0,0 0,0 0,-1 0,1 0,-1 0,1 1,-1-1,0 1,1-1,-1 1,0-1,0 1,0 0,0 0,0 0,0 0,-1 1,1-1,0 0,0 1,-1 0,1-1,0 1,0 0,-1 0,1 0,0 0,-1 1,1-1,0 1,0-1,-1 1,1 0,0 0,0 0,0 0,0 0,0 0,0 1,1-1,-1 1,0-1,1 1,-1 0,1-1,-1 1,0 2,-2 12,1 0,0 0,1 1,1-1,1 1,0-1,1 0,2 6,0 27,-3-44,-1-3,1-1,-1 1,1 0,-1 0,1 0,0 0,0 0,0-1,0 1,0 0,0 0,1 0,-1 0,0 0,1-1,0 1,-1 0,1 0,0-1,0 1,0 0,0-1,0 1,0-1,1 1,-1-1,0 0,1 0,-1 1,1-1,-1 0,1 0,0-1,-1 1,1 0,0 0,0-1,0 1,-1-1,1 1,0-1,7-3,-1 0,0-1,0 0,0 0,0 0,-1-1,1 0,-1-1,-1 0,1 0,-1 0,6-8,17-14,-16 16</inkml:trace>
  <inkml:trace contextRef="#ctx0" brushRef="#br0" timeOffset="2286.308">1243 650,'-73'248,"49"-69,23-178,1 1,-1-1,1 0,-1 0,1 1,0-1,0 0,0 1,0-1,0 0,0 1,0-1,0 0,1 1,-1-1,0 0,1 1,-1-1,1 0,0 0,-1 0,1 1,0-1,-1 0,1 0,0 0,0 0,0 0,0-1,0 1,0 0,0 0,1-1,-1 1,0 0,0-1,1 1,-1-1,0 0,0 1,1-1,-1 0,0 0,1 0,-1 0,0 0,1 0,-1 0,0 0,1-1,-1 1,0 0,1-1,-1 1,0-1,0 1,0-1,0 0,1 0,-1 1,0-1,0 0,0 0,0 0,-1 0,1 0,0-1,147-97,-146 98,-1 0,1 0,-1 0,1 0,0 0,-1 1,1-1,0 1,-1-1,1 1,0 0,0 0,0 0,-1 0,1 0,0 0,0 0,-1 0,1 1,0-1,0 1,-1-1,1 1,0 0,-1-1,1 1,-1 0,1 0,-1 0,1 1,-1-1,0 0,0 0,1 1,-1-1,0 1,0-1,0 1,-1-1,1 1,0-1,-1 1,1 0,-1 0,1-1,-1 1,0 0,1 0,-1-1,0 1,0 1,-10 87,10-76</inkml:trace>
  <inkml:trace contextRef="#ctx0" brushRef="#br0" timeOffset="3518.008">1581 707,'14'0,"10"0,6 0,2 0,1 0,-1 0,-1 0,-1 0,0 0,-1 0,-1 0,0 0,-4-5,-3-1,-4 0</inkml:trace>
  <inkml:trace contextRef="#ctx0" brushRef="#br0" timeOffset="4475.087">2089 1017,'12'-34,"0"-1,2 2,2 0,1 0,2 1,11-24,-24 45,-2 1,0 1,0 1,1-1,0 0,0 1,1 0,0 0,1 1,0 0,0 0,0 0,1 1,0 0,0 1,5-3,-11 7,1 1,-1 0,0-1,1 1,-1 0,1 0,-1 0,0 0,1 1,-1-1,0 1,0-1,1 1,-1 0,0 0,0 0,0 0,0 0,0 1,0-1,0 1,0-1,0 1,-1-1,1 1,-1 0,1 0,-1 0,0 0,0 0,0 0,0 0,0 0,0 1,0-1,0 1,15 87,-2-8,-13-81,0 1,0 0,-1 0,1-1,0 1,0-1,1 1,-1-1,0 1,0-1,1 0,-1 1,1-1,-1 0,1 0,0 0,-1 0,1-1,0 1,-1 0,1-1,0 1,0-1,0 1,0-1,0 0,-1 0,1 0,0 0,0 0,0 0,0-1,0 1,0 0,-1-1,1 0,0 1,0-1,-1 0,1 0,0-1,17-9,-1 0,0-2,-1 0,0-1,-2-1,1-1,7-10,33-32,-44 47,-9 7,0 0,0 1,1-1,-1 1,1 0,0 0,0 0,0 1,0-1,0 1,0 0,1 0,-1 1,1-1,-1 1,1 0,3 0,-7 2,1 0,0 0,-1 1,0-1,1 1,-1 0,0-1,1 1,-1 0,0-1,0 1,-1 0,1 0,0 0,-1 0,1 0,-1 0,1 0,-1 0,0 0,0 0,0 1,0-1,0 0,-1 0,1 0,-1 0,1 0,-1 0,1 0,-1 0,-1 1,1 5,-24 128,25-134,0-1,0 0,1 1,-1-1,1 0,-1 1,1-1,0 0,0 1,-1-1,1 0,0 0,0 0,0 0,0 0,0 0,0 0,0 0,1 0,-1-1,0 1,0 0,1-1,-1 1,0-1,1 1,-1-1,1 0,-1 0,0 1,1-1,-1 0,1 0,-1-1,1 1,0 0,17-2</inkml:trace>
  <inkml:trace contextRef="#ctx0" brushRef="#br0" timeOffset="4899.978">3218 566,'-22'18,"-9"6,1 2,0 0,2 2,2 1,0 2,-19 29,44-58,-1 0,1 0,0 0,-1 1,1-1,0 0,0 0,0 1,1-1,-1 1,0-1,1 0,0 1,0-1,-1 1,1-1,1 1,-1-1,0 1,1-1,-1 1,1-1,0 1,-1-1,1 0,1 1,-1-1,0 0,0 0,1 0,-1 0,1 0,0 0,-1 0,1-1,0 1,0-1,0 1,0-1,1 0,-1 1,0-1,0-1,1 1,-1 0,1 0,-1-1,1 1,0-1,8 1,0-1,-1 0,1-1,-1 0,1 0,-1-1,1-1,-1 0,0 0,0-1,0 0,-1-1,1 0,-1 0,0-1,-1 0,0-1,0 0,0 0,0-1,-1 0,2-3,2 1,57-39,-67 48,1 0,0 0,0 0,0 0,0 0,0 1,0-1,0 1,0-1,0 1,0 0,0 0,0 0,0 0,0 0,0 0,0 0,0 1,0-1,0 1,0-1,0 1,0 0,0 0,-1 0,1 0,0 0,0 0,-1 1,1-1,-1 1,1-1,-1 1,0-1,1 1,-1 0,0 0,7 19,-1 0,-1 1,-1 0,-1 0,-1 0,-1 0,-1 0,-1 1,0-1,-2 0,-1 0,-1 0,-1 4,-1 9,-1 1,-2-2,-1 1,-2-1,-1-1,-1 0,-2-1,-2-1,-16 23,-14-5,47-48,0 0,0 0,0 0,0-1,0 1,-1 0,1-1,0 1,0-1,0 1,-1-1,1 1,0-1,0 0,-1 0,1 0,0 0,-1 0,1 0,0 0,0 0,-1 0,1 0,0-1,-1 1,1-1,0 1,0-1,0 1,0-1,-1 0,1 1,0-1,0 0,0 0,1 0,-1 0,0 0,0 0,0 0,1 0,-1 0,0 0,1 0,-1-1,1 1,-1 0,1 0,0-1,-4-15,1 0,1-1,0 1,1-1,1 1,1-1,1 1,0-1,1 1,5-15,9-36,-7 40</inkml:trace>
  <inkml:trace contextRef="#ctx0" brushRef="#br0" timeOffset="5196.922">3444 2,'16'-1,"-1"1,1 0,0 1,-1 1,1 0,-1 1,0 1,0 0,0 1,0 1,-1 0,0 1,0 0,-1 2,0-1,0 1,-1 1,0 1,-1-1,0 2,-1-1,0 2,-1-1,4 8,1 16,-2 1,-1 0,-2 0,-2 1,-1 0,-2 0,-1 0,-3 1,-1-1,-1 0,-4 15,1-3,-2 1,-2-1,-2-1,-3 1,-1-2,-3 0,-16 29,10-27,10-17,-2 0,-1-1,-2-1,0-1,-3 0,-16 17,14-25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02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41 734,'10'0,"-4"-1,-1 0,0 1,1 0,-1 0,0 0,1 0,-1 1,0 0,0 0,1 0,-1 1,0 0,0 0,0 0,-1 0,1 1,0 0,-1 0,0 0,0 0,4 4,-8-3,-1-1,1 1,0-1,-1 1,0-1,0 1,0-1,0 1,0-1,-1 0,0 1,0-1,1 0,-2 0,1 0,0-1,-1 1,1 0,-1-1,0 0,1 1,-1-1,0 0,-1-1,1 1,-1 0,-11 11,-39 42,54-53,0 0,0 0,0 0,1-1,-1 1,1 0,-1 0,1 0,0-1,-1 1,1 0,0-1,0 1,0-1,0 1,1-1,-1 1,0-1,1 0,-1 1,1-1,-1 0,1 0,-1 0,1 0,0-1,0 1,-1 0,1-1,0 1,0-1,0 0,-1 1,1-1,0 0,0 0,0 0,0 0,0-1,0 1,-1 0,74 20,-73-19,0-1,-1 1,1 0,0 0,-1 0,1 0,-1 0,1 0,-1 1,1-1,-1 0,0 1,0-1,0 1,0-1,0 1,0 0,0 0,0-1,-1 1,1 0,-1 0,1-1,-1 1,0 0,0 0,0 0,0 0,0 0,0 0,0-1,0 1,-1 0,1 0,-1 0,0 0,1-1,-1 1,0 0,-4 6,0 0,0 0,-1 0,0 0,-1-1,1 0,-1-1,-1 1,1-1,-1-1,0 0,0 0,-1 0,0-1,1 0,-1-1,-1 0,1 0,0-1,-2 0,-9-3,4-3</inkml:trace>
  <inkml:trace contextRef="#ctx0" brushRef="#br0" timeOffset="475.417">408 0,'26'38,"-22"-25,10 28,-2 0,-1 0,-3 1,-1 1,-2-1,-2 1,-2 0,-2 0,-2 0,-3 14,-10 65,-4-1,-10 13,-1 12,28-134,0-3,1 0,0 0,0 0,1 1,0-1,1 0,0 1,0-1,1 0,0 1,0-1,1 0,1 0,0 0,1 3,9 5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00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1,'-19'194,"10"1,9 61,0-139,-11-41,4-58</inkml:trace>
  <inkml:trace contextRef="#ctx0" brushRef="#br0" timeOffset="606.554">243 311,'-17'41,"1"0,3 1,1 0,2 1,2 1,-2 40,9-82,0 0,0 0,0 1,0-1,1 0,-1 1,1-1,0 1,0-1,0 0,0 1,0-1,0 1,1-1,-1 0,1 1,-1-1,1 0,0 1,0-1,0 0,0 0,1 0,-1 0,0 0,1 0,0 0,-1 0,1-1,0 1,0-1,0 1,0-1,0 0,0 0,0 1,0-1,1-1,-1 1,0 0,1-1,-1 1,0-1,1 0,-1 1,1-1,-1 0,1-1,7-3,-1-1,0-1,0 0,0 0,-1-1,0 0,0 0,-1-1,0 0,0 0,-1 0,0-1,-1 0,4-7,1-1,157-270,-145 258,-22 28,0 1,0 0,0-1,1 1,-1-1,0 1,1-1,-1 1,0 0,1-1,-1 1,0 0,1 0,-1-1,1 1,-1 0,0 0,1-1,-1 1,1 0,-1 0,1 0,-1 0,1 0,-1 0,1-1,-1 1,1 0,-1 1,1-1,-1 0,1 0,-1 0,1 0,-1 0,1 0,-1 1,1-1,-1 0,0 0,1 1,-1-1,1 0,-1 1,0-1,1 0,-1 1,0-1,1 0,-1 1,0-1,0 1,1-1,-1 1,0-1,0 0,0 1,0-1,0 1,0-1,1 1,-1-1,0 1,0-1,-1 1,-13 102,-7 92,14-163,3 0,0 1,2-1,1 1,2-1,1 1,2-1,1 3,-2-29,-1 0,0 0,-1 0,1 0,-1 1,0-1,-1 1,0-1,0 1,0-1,-1 1,0-1,0 0,0 1,-1-1,0 0,0 0,-1 0,0 0,0 0,0-1,0 1,-1-1,-1 1,4-5,0-1,0 1,0-1,0 1,0-1,0 0,0 1,0-1,0 0,0 0,0 0,0 0,0 0,0 0,0 0,0 0,0 0,0 0,1-1,-1 1,0 0,0-1,0 1,0 0,0-1,0 1,0-1,1 0,-1 1,0-1,0 0,1 1,-1-1,0 0,1 0,-1 0,1 1,-1-1,1 0,0 0,-1 0,1 0,0 0,-1 0,1-1,-10-46,9-69,2 91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05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102 180,'5'-62,"-5"63,0-1,0 0,0 1,0-1,0 0,0 0,-1 1,1-1,0 0,0 1,0-1,-1 0,1 0,0 0,0 1,0-1,-1 0,1 0,0 0,-1 1,1-1,0 0,0 0,-1 0,1 0,0 0,-1 0,1 0,0 0,-1 0,1 0,0 0,-1 0,1 0,0 0,-1 0,1 0,0 0,-1 0,1 0,0 0,0 0,-1-1,1 1,0 0,-1 0,1 0,0-1,0 1,-1 0,1 0,0-1,0 1,0 0,0 0,-1-1,1 1,0 0,0-1,0 1,0 0,-11 28,-16 151,0 175,24-326,3-20,0 0,-1 1,0-1,-1 0,0 0,0 0,0 0,-1 0,0 0,-1-1,-1 2,12-54,10-42,4 0,3 2,4 0,4 2,3 2,4 1,22-30,-60 108,2-3,0 0,0 0,0 1,1-1,-1 1,1 0,0 0,1 0,-1 0,1 1,-1 0,1 0,5-3,-9 6,0 0,1 0,-1 0,0 0,0 0,0 0,0 0,0 1,0-1,1 0,-1 1,0-1,0 0,0 1,0-1,0 1,0 0,0-1,0 1,-1 0,1 0,0-1,0 1,-1 0,1 0,0 0,-1 0,1 0,-1 0,1 0,-1 0,1 0,-1 0,0 1,1-1,-1 0,0 0,0 0,0 0,0 1,4 52,-4-49,24 225,-22 30,-3-259,1 0,0 0,0 0,-1 1,1-1,0 0,0 0,0 0,0 0,1 0,-1 0,0 0,0 0,1 0,-1 0,0 0,1 0,-1 0,1 0,-1 0,1 0,0 0,-1 0,1-1,0 1,0 0,0 0,-1-1,1 1,0 0,0-1,0 1,0-1,0 0,0 1,0-1,0 0,0 1,0-1,0 0,1 0,-1 0,0 0,0 0,0 0,0 0,0 0,0-1,0 1,0 0,0-1,0 1,0 0,0-1,0 1,0-1,0 0,0 1,0-1,-1 0,1 0,0 1,0-1,-1 0,20-20,-1-1,-2-1,0-1,-2 0,0-1,-2 0,6-16,31-54,-27 53,-14 24,0 1,1 1,0 0,1 0,1 1,1 0,0 1,-13 14,0 1,0 0,0-1,0 1,-1-1,1 1,0-1,0 1,0-1,0 1,0-1,0 1,0 0,1-1,-1 1,0-1,0 1,0-1,0 1,1-1,-1 1,0-1,1 1,-1-1,0 0,1 1,-1-1,0 1,1-1,-1 0,1 1,-1-1,1 0,-1 1,1-1,-1 0,1 0,-1 0,1 1,-1-1,1 0,-1 0,1 0,-1 0,1 0,-1 0,1 0,0 0,-1 0,1 0,-1 0,1-1,-1 1,1 0,-1 0,1 0,-1-1,1 1,-1 0,1-1,-1 1,0 0,1-1,-1 1,1-1,-1 1,0 0,1-1,-1 1,-7 49,5-43,-6 58,2 1,3 1,4 44,0-37,26 68,-17-117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3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2 311,'0'-2,"-1"-1,1 0,0 1,0-1,0 0,0 1,0-1,0 0,1 1,-1-1,1 0,0 1,0-1,0 1,0-1,0 1,1 0,-1 0,1-1,-1 1,1 0,0 0,0 0,0 1,0-1,0 0,0 1,0-1,1 1,-1 0,2-1,8-5,0 1,1 0,-1 1,1 0,0 1,0 1,1 0,-1 1,1 0,-1 1,1 0,0 1,4 2,-15-3,-1 1,0 1,1-1,-1 0,0 1,1-1,-1 1,0 0,0-1,1 1,-1 0,0 0,0 1,0-1,0 0,0 1,-1-1,1 1,0 0,-1-1,1 1,-1 0,1 0,-1 0,0 0,0 0,0 0,0 1,0-1,-1 0,1 0,-1 1,1-1,-1 0,0 1,0 1,0 2,-1 1,0-1,0 1,0-1,-1 0,0 1,0-1,-1 0,0 0,0 0,0-1,-3 5,-165 192,166-196,0-1,-1 1,2 1,-1-1,1 0,0 1,1 0,-1 0,1 0,1 1,-1-1,1 1,1-1,-1 1,1 0,0-1,1 1,0 0,0 0,1-1,1 8,2-11,0 0,1 0,-1-1,1 0,0 1,0-1,0-1,0 1,0-1,1 0,-1 0,1 0,-1-1,1 0,0 0,-1-1,1 1,0-1,0 0,-1-1,1 1,0-1,0-1,2 0,112-43,-98 37</inkml:trace>
  <inkml:trace contextRef="#ctx0" brushRef="#br0" timeOffset="355.473">680 311,'-23'14,"1"1,1 1,0 1,2 0,0 2,1 0,0 1,2 1,0 1,2 0,0 0,2 2,-5 13,15-33,1 0,0 0,1 0,-1 0,1 0,-1 0,1 0,0 0,1 1,-1-1,1 0,0 0,0 0,0 0,1 0,-1 0,1 0,0-1,0 1,0-1,0 1,1-1,-1 0,1 0,0 0,0 0,0 0,1-1,-1 1,1-1,-1 0,1 0,0 0,-1 0,1-1,0 0,0 0,0 0,0 0,1 0,-1-1,0 0,0 0,0 0,0 0,0-1,3 0,13-4,0-1,0-1,0-1,-1-1,-1 0,0-2,0 0,-1-1,0 0,-1-2,0 0,-2 0,6-7,-1 0,-1 0,-1-1,0 0,-2-2,-1 0,0 0,-2-2,-1 1,7-25,-16 44,0 1,0-1,0 1,-1-1,0 0,0 0,-1 0,1 0,-1 0,-1 0,1 0,-1 1,0-1,0 0,0 0,-1 1,0-1,0 0,-1 1,0 0,1 0,-2 0,1 0,-1 0,1 0,-1 1,0 0,-1 0,1 0,-1 0,0 1,0 0,0 0,0 0,0 0,-1 1,1 0,-1 0,0 0,0 1,1 0,-1 0,0 1,-5-1,2 4,-1 0,2 0,-1 1,0 0,1 1,-1 0,1 0,1 1,-1 0,1 0,-4 4,-19 18</inkml:trace>
  <inkml:trace contextRef="#ctx0" brushRef="#br0" timeOffset="716.941">1046 311,'-17'11,"0"0,1 1,0 1,1 1,0 0,1 1,1 0,1 1,0 1,0-1,2 2,0 0,-3 11,12-26,0 0,1 1,-1-1,1 1,0-1,0 1,0-1,0 1,1-1,-1 1,1-1,0 0,0 1,0-1,1 0,-1 0,1 0,-1 0,1 0,0 0,0 0,1-1,-1 1,0-1,1 1,0-1,-1 0,1 0,0 0,0 0,0-1,0 1,1-1,-1 0,0 0,1 0,-1 0,0-1,1 1,-1-1,1 0,-1 0,1 0,-1 0,1-1,-1 1,0-1,1 0,1-1,12 0,0-1,-1-1,1-1,-1 0,0-1,0-1,-1 0,0-1,0-1,-1 0,0-1,-1-1,0 0,-1-1,0 0,0-1,6-10,-9 12,0 0,-1-1,-1 0,0-1,-1 1,0-2,-1 1,0 0,-1-1,-1 0,0 0,0 0,-2 0,0 0,0-1,-2 1,0 0,0 0,-1 0,-1 0,-2-6,4 16,-1-1,0 1,0 0,0-1,-1 1,1 0,-1 1,0-1,0 0,-1 1,1-1,-1 1,0 0,1 1,-1-1,0 0,-1 1,1 0,0 0,-1 0,1 1,-1 0,1-1,-1 2,0-1,0 0,1 1,-1 0,0 0,0 0,1 1,-1 0,0 0,1 0,-1 0,0 1,1-1,0 1,-1 0,1 1,0-1,0 1,0 0,1 0,-4 3,-12 9</inkml:trace>
  <inkml:trace contextRef="#ctx0" brushRef="#br0" timeOffset="1137.125">1526 1,'0'396,"-30"-152,49-283,-14 16</inkml:trace>
  <inkml:trace contextRef="#ctx0" brushRef="#br0" timeOffset="1439.931">1809 85,'-111'95,"4"5,3 7,101-104,2-2,0 0,-1-1,1 1,0 0,0-1,0 1,-1 0,1 0,0 0,0 0,0 0,1 0,-1 0,0 0,0 1,1-1,-1 0,0 0,1 1,-1-1,1 0,0 1,-1-1,1 0,0 1,0-1,0 1,0-1,0 0,0 1,0-1,1 1,-1-1,0 0,1 1,-1-1,1 0,0 0,-1 1,1-1,0 0,0 0,-1 0,1 0,0 0,0 0,1 1,130 24,-124-23,0-1,1 1,-2 1,1-1,0 1,-1 1,1-1,-1 1,-1 0,1 1,-1 0,0 0,0 0,0 1,-1 0,1 2,7 8</inkml:trace>
  <inkml:trace contextRef="#ctx0" brushRef="#br0" timeOffset="1986.212">2120 396,'-2'-5,"0"0,0 1,0 0,-1-1,1 1,-1 0,0 0,0 0,0 1,-1-1,0 1,1 0,-1 0,0 0,0 0,0 1,-1 0,1 0,-1 0,1 0,-1 0,0 1,1 0,-1 0,0 1,0-1,0 1,0 0,0 0,0 0,1 1,-1 0,-5 1,2 2,-1 0,0 0,1 1,0 0,0 0,1 1,0 0,0 1,0-1,0 1,1 1,1-1,-1 1,1 0,0 0,1 1,0-1,0 1,1 0,0 0,1 0,-1 0,2 1,-1 4,2-7,1-1,-1 0,1 0,1 0,-1 0,1 0,0 0,0-1,1 1,0 0,0-1,0 0,0 0,1 0,0 0,0 0,0-1,1 0,-1 0,1 0,0 0,0-1,1 0,-1 0,1 0,-1-1,1 1,0-2,0 1,0 0,0-1,0 0,0-1,0 1,1-1,-1-1,0 1,0-1,0 0,5-1,153-65,-162 67,1-1,-1 0,0 1,0 0,1-1,-1 1,0 0,0 0,1 0,-1 1,0-1,0 0,0 1,1 0,-1-1,0 1,0 0,0 0,0 0,0 0,0 1,0-1,-1 0,1 1,0-1,-1 1,1 0,-1 0,0-1,1 1,-1 0,0 0,0 0,0 0,0 0,-1 1,1-1,0 1,8 90,-9-87,0 44,2-9,-3-1,-1 0,-2 0,-1 0,-11 38,3-36,11-26,-2-1,0 1,0-1,-2 0,0 0,-1-1,0 0,-1 0,0 0,-2-1,1-1,-1 1,-1-2,0 1,-3 0,13-11,0 0,-1 0,1 0,0 0,0 0,-1 0,1-1,0 1,-1-1,1 1,-1-1,1 1,-1-1,1 0,-1 0,1 0,-1 1,1-2,-1 1,1 0,-1 0,1 0,-1-1,1 1,-1-1,1 1,-1-1,1 1,0-1,-1 0,1 0,0 0,0 0,0 0,-1 0,1 0,0 0,0 0,0 0,1-1,-1 1,0 0,0-1,1 1,-1 0,1-2,-15-69,17 49,2 0,0 0,1 1,1-1,1 1,1 1,1-1,1 2,1-1,0 1,15-17,-17 23,0 0,1 1,1 0,0 1,1 1,0-1,1 2,0 0,1 0,0 1,0 1,1 1,0 0,0 0,1 2,-1 0,1 1,1 0,0 1,7 0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1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36,'226'-11,"-72"-13,-142 24</inkml:trace>
  <inkml:trace contextRef="#ctx0" brushRef="#br0" timeOffset="303.381">30 234,'19'-5,"11"-1,6 0,-4-4,-3 0,0 2,-2 2,0 2,1 2,-1 1,1 1,-5 5,-6 1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1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1,'0'5,"-5"1,-1 5,0 5,-4 5,0 3,-3 3,1 6,-3 3,-3-1,1-1,-1-2,-3-1,3-1,-1-1,-1-1,2 0,4-4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31 191,'-4'7,"0"0,0 0,1 1,0 0,0-1,1 1,0 0,0 1,1-1,0 0,0 0,1 0,0 1,1 5,-1 0,18 160,-12-139,-5-25,0 1,0-1,1 0,1 0,0 0,0-1,1 1,0-1,1 1,0-1,0 0,1-1,5 6,-9-13,0 0,1-1,-1 0,0 1,1-1,-1 0,0 0,1 0,-1 0,0-1,1 1,-1-1,0 1,1-1,-1 0,0 0,0 0,0 0,0 0,0 0,0-1,0 1,0-1,0 1,-1-1,1 0,-1 0,1 1,-1-1,0 0,0 0,1-1,-1 1,-1 0,1-1,24-36,-3-1,-1-2,-2 0,12-42,-21 57,12-30,-3 0,-2-1,-3-1,-2 0,-1-18,-34 234,18-64,3 1,4-1,5 1,15 72,-8-57,-5 0,-4 1,-6 22,2-121,-1-1,0 1,-1-1,0 0,-1 1,0-1,0 0,-1 0,0 0,-1 0,0 0,-1-1,0 0,-1 0,1 0,-5 3,7-10,0-1,0 0,0 0,0 0,-1-1,1 1,0-1,-1 0,1 0,0 0,-1 0,1 0,0-1,0 0,-1 1,1-1,0 0,0-1,0 1,0-1,0 1,0-1,1 0,-1 0,0 0,1 0,0 0,-1-1,1 1,0-1,0 0,0 1,1-1,-1 0,1 0,-1 0,1 0,0 0,0-1,0 1,1 0,-1 0,1-1,0 0,-7-30,2 0,2 0,0 0,3 0,1-1,4-23,-3 31,2-1,1 2,1-1,2 0,7-17,-8 26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1,'-5'34,"-1"15,-1 5,2-2,7-11,2-6,1-10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7:06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508 169,'-2'75,"-4"0,-2 0,-5 0,-7 21,-107 326,93-316,27-89</inkml:trace>
  <inkml:trace contextRef="#ctx0" brushRef="#br0" timeOffset="246.707">1 677,'43'-4,"38"-8,15 0,1-4,-6 1,-10 3,-8 4,-13 3,-11 2,-4 2,-5 1,-5-4,-3-2,-8 1</inkml:trace>
  <inkml:trace contextRef="#ctx0" brushRef="#br0" timeOffset="668.364">1129 0,'-162'583,"100"-251,61-329,0 0,0 0,1 0,-1 1,1-1,0 0,-1 0,2 0,-1 1,0-1,1 0,-1 0,1 0,0 0,0 0,0 0,0 0,1 0,-1 0,1 0,0-1,0 1,0 0,0-1,0 0,0 1,1-1,-1 0,1 0,0-1,-1 1,1 0,0-1,0 0,0 0,0 0,0 0,0 0,0 0,0-1,1 1,-1-1,0 0,0 0,1 0,-1-1,0 1,21-8,-1-1,0-1,0-1,-1-1,0-1,-1-1,-1 0,0-2,5-6,99-66,-123 87,0 0,0 0,0 0,0 0,0 0,0 1,0-1,0 1,0-1,0 0,0 1,1 0,-1-1,0 1,0 0,1 0,-1-1,0 1,0 0,1 0,-1 0,0 1,0-1,1 0,-1 0,0 1,0-1,0 1,1-1,-1 1,0-1,0 1,0 0,0-1,0 1,0 0,0 0,0 0,-1 0,1 0,0 0,0 0,-1 0,1 0,-1 0,1 0,-1 1,1-1,-1 0,0 0,1 0,-1 1,0-1,0 0,0 0,0 1,-9 68,7-65,0-1,0 1,0-1,1 1,0 0,0 0,0 0,1 0,0 0,0-1,0 1,0 0,1 0,0 0,0 0,0 0,0-1,1 1,0-1,0 1,0-1,1 1,-1-1,1 0,0 0,0 0,0-1,1 1,0-1,-1 0,2 1,1-1,-1-1,1 1,0-1,0 0,0-1,0 0,0 0,0 0,0 0,1-1,-1 0,0 0,0-1,0 0,1 0,-1 0,2-2,18-4</inkml:trace>
  <inkml:trace contextRef="#ctx0" brushRef="#br0" timeOffset="4284.983">1722 875,'-1'1,"0"0,-1 0,1 0,0 0,0 0,0 0,0 0,0 0,0 1,0-1,0 1,1-1,-1 0,0 1,1-1,-1 1,1-1,0 1,-1 0,1-1,0 1,0-1,0 1,0-1,0 1,1 0,-1-1,0 1,1-1,-1 1,1-1,-1 1,1-1,0 0,0 1,-1-1,1 0,0 1,0-1,0 0,2 1,2 2,1-1,0 1,0-1,0-1,0 1,1-1,-1 0,1-1,0 1,-1-1,1-1,0 1,-1-1,1 0,0-1,0 1,-1-1,1-1,0 1,-1-1,0 0,1-1,-1 0,0 0,1 0,-2 1,0 0,0-1,0 1,0-1,0 0,-1 0,0-1,1 1,-1-1,0 0,-1 0,1 0,-1-1,0 1,0-1,0 1,-1-1,1 0,-1 0,0-1,-1 1,1 0,-1-1,0 1,0 0,-1-1,0 1,0-1,0 1,0-1,-1 1,0-1,0 1,-1-1,1 1,-1 0,-1 0,1 0,0 0,-1 0,0 1,0-1,-1 1,1 0,-1 0,0 0,-4-3,1 3,0 1,0 0,-1 0,1 1,-1 0,0 0,1 1,-1 0,0 0,0 1,0 0,0 0,0 1,0 0,1 0,-1 1,0 0,1 0,-1 1,1 0,0 1,0-1,-6 5,0 0,0 1,1 0,0 0,1 1,0 1,0 0,1 1,1 0,0 0,0 1,1 0,1 1,4-8,-1 1,1-1,1 1,0 0,0 0,0 0,1 0,0 0,0 1,0-1,1 0,1 0,-1 1,1-1,0 0,1 0,-1 0,1 0,1 0,-1 0,1-1,1 1,-1-1,1 0,0 0,1 0,-1 0,1-1,0 0,0 0,1 0,0 0,-1-1,1 0,6 2,0 0,1-1,0-1,0 0,1 0,-1-2,1 1,-1-2,1 0,0-1,-1 0,1-1,0 0,-1-1,1-1,-1 0,0-1,0 0,0-1,-1-1,1 0,-1 0,0-1,-1-1,0 0,9-8,-4 2,-2 3</inkml:trace>
  <inkml:trace contextRef="#ctx0" brushRef="#br0" timeOffset="5115.247">2513 677,'-114'148,"1"44,106-177,13-20,17-25,-20 26,176-228,-173 224,-3 4,-1 1,1-1,-1 1,1 0,0 0,0 0,0 0,1 1,-1-1,1 1,-1 0,1 0,0 0,0 0,0 1,0-1,-2 4,0 0,0 0,0 0,0 0,0 0,-1 0,1 0,-1 1,0-1,1 0,-1 1,0-1,-1 1,1 0,0-1,-1 1,1-1,-1 1,0 0,0 0,0-1,0 1,0 0,-1-1,1 1,-1 0,1 2,-2 43,0-36,2 0,-1 0,1 1,1-1,0 0,1 0,0 0,4 12,-3-21,1 1,-1 0,1-1,0 1,0-1,0 0,0-1,0 1,1-1,-1 0,1 0,0 0,-1 0,1-1,0 0,0 0,0 0,0-1,0 1,0-1,0 0,0-1,0 1,0-1,0 0,0 0,0-1,-1 0,1 1,0-2,-1 1,1 0,-1-1,0 0,0 0,0 0,0 0,-1-1,1 0,-1 0,11-12,-1 0,-1-1,-1-1,0 0,-2-1,0 0,-1 0,0-1,-2 0,0 0,-2-1,0 1,0-11,-3 7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30,'19'-5,"12"-1,4 0,2 1,-1 1,-2 2,-1 1,-2 0,-2 1,0 0,-6 1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28,'34'-4,"15"-3,5 1,-2 2,-6 0,-10 2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6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11 135,'-1'0,"0"-1,0 0,0 0,1 1,-1-1,0 0,1 0,-1 0,1 0,-1 0,1 0,-1 0,1 0,0 0,-1 0,1 0,0 0,0 0,0 0,0 0,0 0,0-1,0 1,0 0,0 0,1 0,-1 0,0 0,1 0,-1 0,1 0,-1 0,1 0,-1 0,1 1,0-1,-1 0,1 0,0 0,0 1,0-1,-1 0,1 1,0-1,0 1,0-1,0 1,0-1,1 1,12-10,1 0,0 2,1 0,0 0,1 2,-1 0,1 0,0 2,0 0,3 1,17-6,-34 7,0 1,1 0,-1 0,0 0,0 0,0 0,1 0,-1 1,0 0,1-1,-1 1,0 0,1 1,-1-1,0 1,1-1,-1 1,0 0,0 0,0 1,0-1,0 1,0-1,0 1,0 0,0 0,-1 0,1 0,-1 1,0-1,1 1,-1-1,0 1,-1 0,1 0,0 0,-1 0,0 0,1 0,-1 0,-1 1,1-1,0 0,-1 0,1 1,-1 0,-1 4,0 0,-1 0,0-1,0 1,0-1,-1 1,0-1,-1 0,1 0,-1 0,-1-1,-3 6,-29 60,37-67,0-1,1 0,-1 0,1 0,0 0,0 0,1 0,-1 0,1 0,0 0,0 0,0-1,0 1,1-1,-1 0,1 0,0 0,0 0,0 0,1 0,-1-1,1 1,-1-1,1 0,0 0,-1-1,1 1,0-1,0 0,0 0,1 0,-1 0,2-1,28 15,-30-14,1 0,-1 1,0-1,1 1,-1 0,0 0,0 1,0-1,-1 1,1 0,0 0,-1 0,0 0,0 1,0-1,0 1,0 0,-1 0,0 0,0 0,0 0,0 0,-1 1,1-1,-1 0,0 1,0-1,-1 1,0 0,1-1,-1 1,-1 0,1-1,-1 1,0-1,0 1,-1 3,-8 3,-1 0,0 0,0-1,-1-1,-1 0,1 0,-1-1,-1-1,0 0,1-1,-2-1,1 0,-1-1,0 0,0-1,-13 1,-12 5,31-7,4 1,0-1,0-1,0 1,0-1,-1 0,1 0,-1 0,1-1,0 0,-1 0,1 0,-1-1,1 0,0 0,-1 0,1-1,0 0,0 1,-4-4,2-7,7 1</inkml:trace>
  <inkml:trace contextRef="#ctx0" brushRef="#br0" timeOffset="949.082">659 644,'2'-15,"1"-1,0 1,1-1,0 1,2 1,0-1,0 1,1 0,1 0,0 1,1 0,1 0,0 1,0 0,1 1,1 0,0 1,0 0,12-6,-22 15,0 0,0 1,0-1,0 1,0 0,0-1,0 1,0 0,0 0,0 0,0 0,0 1,0-1,0 0,0 1,0 0,-1-1,1 1,0 0,0 0,0 0,-1 0,1 0,0 0,-1 1,1-1,-1 1,0-1,1 1,-1-1,0 1,0 0,0-1,0 1,0 0,0 0,-1 0,1 0,-1 0,1 0,-1-1,0 1,1 2,-1-1,0-1,1 0,-1 1,1-1,0 0,-1 0,1 0,0 1,1-1,-1 0,0 0,0 0,1-1,-1 1,1 0,0 0,-1-1,1 1,0-1,0 0,0 1,0-1,0 0,0 0,1 0,-1 0,0-1,0 1,1-1,-1 1,0-1,1 0,-1 0,0 0,1 0,-1 0,1 0,1-1,53-31,-53 28,0 1,1-1,0 1,-1 0,1 0,1 0,-1 1,0 0,0 0,1 0,-1 1,1 0,0 0,-1 0,1 1,5-1,-8 4,1 1,-1-1,0 1,0-1,0 1,-1 0,1 0,-1 0,0 0,0 0,0 1,-1-1,1 0,-1 1,0-1,-1 1,1 0,-1-1,0 1,0 0,0-1,0 1,-1 0,0-1,0 1,0-1,-1 1,0 0,-6 22,6-21,-1 0,1 0,0 1,0-1,1 1,0-1,0 1,1-1,0 1,0 0,0-1,1 1,0-1,0 1,1-1,-1 1,3 3,7 7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0,'0'14,"-5"10,-1 6,-5 2,0 0,-4 0,2 0,-3-2,-2-1,0 0,0-5,2-2,0 0,2-4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9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31 134,'-25'167,"23"-157,0 1,1 0,0 0,1 0,1 0,-1 0,2 0,0-1,0 1,0 0,2-1,-1 1,1-1,1 0,0-1,0 1,1-1,0 0,1 0,0-1,0 1,1-2,3 4,-9-10,0-1,0 1,0 0,0 0,0-1,1 0,-1 1,0-1,0 0,1 0,-1 0,0 0,0 0,1-1,-1 1,0-1,0 1,0-1,0 0,0 0,0 0,0 0,0 0,0 0,0-1,0 1,0-1,-1 1,1-1,-1 0,1 1,-1-1,0 0,1-1,36-71,-36 69,125-391,-113 352,-8 84,-7 54,-2 20,6 1,7 29,1-56,-4 0,-5 0,-3 1,-11 77,6-117,1-4,-2 1,-2-1,-2-1,-9 23,20-65,0-1,-1 1,1-1,0 1,0-1,0 0,-1 1,1-1,-1 0,1 1,-1-1,0 0,1 1,-1-1,0 0,0 0,0 0,0 0,0 0,0 0,0 0,0 0,0 0,-1-1,1 1,0 0,-1-1,1 1,0-1,-1 1,1-1,0 0,-1 0,1 1,-1-1,1 0,-1 0,1 0,0-1,-1 1,1 0,-1 0,1-1,0 1,-1-1,1 1,0-1,0 0,-1 1,1-1,0 0,0 0,0 0,0 0,0 0,0 0,0 0,0 0,0-1,-8-18,2 0,0-1,1 1,1-1,1-1,1 1,0-1,2 1,1-1,0 1,2-1,0 0,2 1,2-9,0-3,1 0,1 1,2 0,1 1,1 0,2 1,1 0,1 1,2 1,2-1,-8 11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84,'72'-64,"-68"61,0 1,0 0,0 0,1 0,-1 0,1 1,-1-1,1 1,-1 0,1 1,0-1,0 1,-1 0,1 0,0 0,-1 1,1 0,0 0,-1 0,1 0,2 2,-6 0,-1 0,0 0,0 0,0 0,0 1,0-1,0 0,-1 0,0 0,0 0,0 0,0 0,0 0,0 0,-1-1,1 1,-1 0,0-1,0 1,0-1,0 0,-2 3,0-1,-34 43,-27 51,64-95,0-1,0 0,0 0,0 1,1-1,0 0,-1 0,1 1,0-1,0 1,0-1,0 0,0 1,1-1,-1 0,1 1,0-1,-1 0,1 0,0 1,0-1,0 0,1 0,-1 0,0 0,1-1,0 1,-1 0,1-1,0 1,0-1,0 1,0-1,0 0,0 0,0 0,0 0,0 0,1 0,1 0,4 1,-1 0,1-1,0 0,0 0,0-1,1 0,-1-1,0 1,0-2,-1 1,7-3,10-3,-4 1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1 459,'10'0,"7"0,6 0,4 0,3 0,0 0,0-5,0-2,-1 1,0 1,0 2,-1 0,-4 2</inkml:trace>
  <inkml:trace contextRef="#ctx0" brushRef="#br0" timeOffset="248.497">1 713,'29'0,"19"0,6 0,-1-5,-6-2,-4-4,-7 0,-3 1,-3-2,-1 1,-2 3,0-3,0 1,-4 2</inkml:trace>
  <inkml:trace contextRef="#ctx0" brushRef="#br0" timeOffset="600.434">1073 176,'-31'21,"1"1,2 2,0 1,1 1,2 1,0 1,2 1,2 2,0 0,-8 19,24-37,0-1,0 1,1 0,1 0,0 0,1 0,1 1,0-1,0 1,2-1,-1 1,2 1,-1-10,0 1,0-1,0 0,1 0,0 0,0 0,0 0,1 0,-1 0,1-1,0 1,1-1,-1 0,1 0,0 0,0 0,0-1,0 0,0 0,1 0,0 0,-1 0,1-1,0 0,0 0,1-1,-1 1,0-1,0 0,6 0,16-2,1 0,-1-2,1-1,-1-2,0 0,-1-2,0-1,0 0,-1-2,0-2,-1 0,0-1,-1-1,-1-2,1 0,0 0,0-1,-2 0,0-2,-1 0,-1-2,0 0,-2-1,-1 0,-1-2,-1 0,-1 0,-1-1,-1-1,-2 0,-1 0,1-7,-7 27,0-1,-1 1,0-1,-1 0,1 1,-1-1,-1 0,0 1,0-1,0 1,-1-1,0 1,0 0,-1 0,0-1,0 2,-1-1,1 0,-2 1,1 0,-1 0,0 0,0 0,0 1,-1 0,0 0,0 0,0 1,-1 0,1 0,-1 1,0-1,0 1,0 1,-1 0,0 0,-11-2,0 2,0 0,0 2,-1 0,1 1,0 0,0 2,0 1,0 0,0 1,1 1,-10 5,-15 8</inkml:trace>
  <inkml:trace contextRef="#ctx0" brushRef="#br0" timeOffset="936.823">622 515,'8'-6,"1"0,0 0,0 1,1 0,0 1,0 0,0 1,0-1,0 2,1 0,-1 0,1 1,-1 0,1 1,-1 0,1 0,0 1,-1 1,1 0,-1 0,5 3,59 3,480-6,-201-30,-207-3,-129 23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 0,3 0,1 0,-1 0,-1 0,0 0,-6-5,-3-2,0 1,1 1,2 2,1 0,-4 2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0,'33'5,"17"1,4-5,-2-2,-6-2,-5 1,-5-1,-4 2,-7 0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1,'273'0,"-413"17,45-5,300-24,-183 6,-2 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15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513 50,'-2'-3,"1"0,-1 0,1 0,-1 0,0 0,0 0,-1 1,1-1,0 1,-1-1,1 1,-1 0,0 0,0 0,0 1,0-1,0 1,0-1,0 1,-1 0,1 0,0 1,-1-1,1 1,-1-1,1 1,0 0,-1 0,1 1,-1-1,1 1,0-1,-3 2,-16 5,0 0,0 2,1 0,0 2,1 0,0 1,1 1,0 1,1 0,1 2,0 0,-4 7,7-11,0 1,1 0,1 1,0 1,1 0,0 1,1 0,1 0,1 1,0 0,1 0,1 1,1 0,0 0,1 1,1-1,1 1,1 0,1-16,1 1,-1 0,1-1,0 1,0 0,0-1,0 0,1 1,0-1,-1 0,1 1,0-1,0 0,1-1,-1 1,1 0,-1-1,1 1,0-1,0 0,0 0,0 0,1 0,-1 0,0-1,1 1,-1-1,1 0,-1 0,1-1,0 1,-1-1,1 1,0-1,-1 0,1-1,1 1,11-1,-1-1,0 0,1 0,-1-2,-1 0,1-1,0 0,6-4,25-19,0-2,-3-2,0-2,-2-1,-2-3,-1-1,8-14,-10 15,49-55,-84 94,0-1,0 0,-1 0,1 1,0-1,-1 0,1 1,0-1,-1 1,1-1,0 1,-1-1,1 1,-1-1,1 1,-1-1,1 1,-1 0,1-1,-1 1,0 0,1-1,-1 1,0 0,0 0,0-1,1 1,-1 0,0 0,0-1,0 1,0 0,0 0,0 0,-1-1,1 1,0 0,0 0,0-1,-1 1,1 0,-1-1,1 2,-1 75,-2-53,2 1,1-1,1 0,1 0,1 1,1-1,2-1,6 21,-5-33,0-1,0-1,1 1,0-1,1 0,0-1,0 0,1 0,0-1,1-1,-1 1,1-2,0 1,1-2,-1 1,1-2,0 1,0-2,0 1,12 2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1,'-2'1,"0"0,0 1,0-1,0 1,1 0,-1-1,1 1,-1 0,1 0,0 0,-1 0,1 0,0 0,0 0,1 1,-1-1,0 0,1 1,-1-1,1 0,0 1,0-1,0 0,0 1,0 0,0 0,-4 63,4-1,2 1,3 0,3-1,3 0,16 54,4-40,-30-77,0-1,0 1,0-1,0 0,0 0,0 1,0-1,1 0,-1 0,0 0,1 0,-1 0,0-1,1 1,-1 0,1-1,0 1,-1-1,1 1,-1-1,1 0,0 1,-1-1,1 0,0 0,-1 0,1-1,-1 1,1 0,0-1,-1 1,1-1,-1 1,1-1,-1 0,1 1,-1-1,0 0,1 0,-1 0,0 0,0 0,1-1,-1 1,0 0,0 0,0-1,-1 1,1-1,11-14,-2 0,0-1,-1 0,0-1,-2 0,0 0,-1-1,0-4,7-15,121-349,-115 333,-12 82,-10 729,14-605,-5-104,-2 0,-3 0,-1 1,-3-1,-2 0,-7 31,8-62,3-6,-1-1,0 0,0 0,-1 0,0-1,-1 1,0-1,-1 0,1 0,-2 0,1 0,-1-1,-1 0,0 0,0-1,0 0,-2 1,7-7,0 0,0 0,-1 0,1 0,0-1,-1 1,1-1,-1 1,1-1,0 0,-1 0,1 0,-1 0,1-1,-1 1,1-1,0 1,-1-1,1 0,0 0,0 0,-1 0,1 0,0 0,0-1,0 1,0-1,0 1,1-1,-1 0,0 0,1 0,0 0,-1 0,1 0,0 0,0 0,-1-2,-27-90,25 50,3 1,1-1,2 0,3 1,1 0,2 0,1 0,3 1,14-34,-13 46,0 5</inkml:trace>
  <inkml:trace contextRef="#ctx0" brushRef="#br0" timeOffset="539.518">566 508,'13'-7,"-1"1,1 0,0 1,0 1,1 0,0 0,-1 1,1 1,0 0,6 1,-18 1,0 0,0 0,0 0,0 1,0-1,0 1,0-1,0 1,0 0,-1-1,1 1,0 0,0 0,-1 0,1 1,0-1,-1 0,1 1,-1-1,0 1,1-1,-1 1,0-1,0 1,0 0,0 0,0 0,-1-1,1 1,0 0,-1 0,1 0,-1 0,0 0,0 0,0 0,0 0,0 0,0 0,0 0,-1 0,1 0,-1 0,0 2,-37 81,37-84,0-1,-1 1,1 0,0 0,0 0,0 0,0 0,0 1,0-1,0 0,0 0,1 1,-1-1,0 0,1 1,-1-1,1 1,-1-1,1 1,0-1,0 1,0-1,0 1,0-1,0 1,0-1,0 1,0-1,1 1,-1-1,0 1,1-1,0 0,-1 1,1-1,0 0,0 1,-1-1,1 0,0 0,0 0,1 0,-1 1,0-2,0 1,0 0,1 0,-1 0,0-1,1 1,-1 0,0-1,1 1,-1-1,1 0,6 2,100 31,-106-32,1 0,-1 0,0 0,0 0,1 1,-1-1,0 1,0-1,0 1,0 0,-1 0,1 0,0 0,-1 0,0 0,1 0,-1 0,0 1,0-1,0 1,0-1,-1 0,1 1,0 0,-1-1,0 1,0-1,0 1,0-1,0 1,0-1,-1 1,1 0,-1-1,0 0,0 1,0-1,0 1,0-1,0 1,-7 6,0 1,0-1,-1-1,0 0,-1 0,1-1,-1 0,-1 0,1-1,-1-1,0 0,-1 0,1-1,-1 0,0-1,0-1,0 0,-8 0,-9 5,26-6,-1 0,1 0,-1 0,0 0,1 0,-1-1,0 0,0 0,1 0,-1 0,0-1,0 1,1-1,-1 0,1 0,-1 0,1-1,-1 1,-8-10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2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87,'-6'2,"0"0,0 0,0 0,1 1,-1 0,1 0,0 0,0 1,0 0,0-1,1 2,0-1,0 1,0-1,0 1,0 0,1 0,0 1,0-1,0 2,-9 18,0 1,2 0,1 1,1 0,1 0,1 1,0 16,4-32,2-1,-1 0,2 1,0-1,0 0,1 1,0-1,0 0,2 0,-1-1,4 7,-5-13,-1 0,1-1,0 1,1-1,-1 0,0 1,1-1,0 0,0 0,0-1,0 1,0-1,0 1,1-1,-1 0,1 0,-1-1,1 1,0-1,0 1,0-1,0-1,0 1,0 0,0-1,0 0,0 0,0 0,0 0,0-1,0 0,0 0,3-1,11-6,-1 0,0-2,0 0,-1-1,-1 0,0-2,0 0,-1 0,-1-1,0-1,0-2,-13 17,14-17,-1-1,-1 0,0-1,-1 0,-2 0,0-2,0 1,-2-1,-1 0,-1 0,2-17,-5 31,-1 0,-1 0,1-1,-2 1,1 0,0 0,-1 0,-1-1,1 1,-1 0,0 1,-1-1,0 0,0 1,0-1,-1 1,0 0,0 0,0 0,-1 1,0 0,0-1,0 2,-1-1,1 1,-1-1,0 2,-1-1,1 1,-1 0,1 0,-1 0,0 1,0 1,0-1,0 1,0 0,0 0,-1 1,1 0,0 0,0 1,-6 1,-2 2,1 2,0 0,0 0,0 1,1 1,-1 0,2 1,0 1,0 0,0 0,-9 12,-2 3</inkml:trace>
  <inkml:trace contextRef="#ctx0" brushRef="#br0" timeOffset="638.892">592 398,'0'4,"-5"3,-1 4,-1 5,7-5,8-9,-3-5,-1 3,-7 1,-3 6,0 1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5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147 170,'-8'2,"0"1,1 1,-1-1,1 1,0 0,0 1,0 0,1 0,0 0,0 1,0 0,1 0,-1 0,2 1,-1 0,1 0,0 0,0 0,1 1,0-1,0 1,1 0,0 0,0 0,1 0,-1 5,-3 11,1 1,2 0,0-1,1 1,2 0,0 0,2 0,2 7,-5-27,1 0,0 0,-1 0,2-1,-1 1,1 0,-1 0,1-1,0 1,1-1,-1 1,1-1,0 0,0 0,0 0,1-1,-1 1,1-1,0 0,0 0,0 0,0 0,1-1,-1 1,1-1,-1 0,1-1,0 1,0-1,0 0,0 0,0-1,0 1,0-1,0 0,0 0,0-1,2 0,9-6,0-2,0 1,-1-2,0 0,-1-1,0 0,0-1,-1-1,-1 0,0-1,2-4,0 1,-1-1,-1-1,0 0,-1 0,-1-1,-1 0,-1-1,-1 0,1-5,-7 21,1-1,-1 1,0-1,0 1,-1-1,1 0,-1 1,0-1,-1 1,0-1,1 1,-2-1,1 1,-1-1,0 1,0 0,0 0,-1 0,1 0,-1 0,-1 1,1-1,-1 1,1 0,-1 0,0 0,-1 0,1 1,-1-1,1 1,-1 1,0-1,0 1,0-1,-1 1,1 1,0-1,-1 1,0 0,-97-4,73 5</inkml:trace>
  <inkml:trace contextRef="#ctx0" brushRef="#br0" timeOffset="603.73">514 113,'254'1,"-252"-1,1 0,0 1,-1-1,1 1,-1-1,1 1,-1 0,1 0,-1 0,0 0,1 0,-1 1,0-1,0 1,0-1,0 1,0 0,0 0,-1 0,1 0,-1 0,1 0,-1 0,0 0,1 1,-1-1,0 0,-1 1,1-1,0 1,-1-1,1 1,-1 0,0-1,0 1,0-1,0 1,0 0,-1-1,1 1,-1 0,-34 106,-44 101,28-72,47-130</inkml:trace>
  <inkml:trace contextRef="#ctx0" brushRef="#br0" timeOffset="802.776">429 451,'34'0,"20"-4,6-3,-2 1,-2 2,-5 0,-7 2,-6 1,-4 1,-4 0,-2 0,-5 0</inkml:trace>
  <inkml:trace contextRef="#ctx0" brushRef="#br0" timeOffset="3141.22">1107 85,'1'-4,"7"-11,-10 22,-3 1,1 0,0 1,0-1,1 1,0 0,1 0,-1 0,2 1,-1-1,2 0,-1 1,1-1,0 0,1 1,0-1,1 0,0 1,0-1,1 0,0-1,1 1,0 0,0-1,0 0,1 0,6 7,-9-13,1 0,0-1,0 1,-1 0,1-1,0 1,1-1,-1 0,0 0,0 0,0-1,0 1,1-1,-1 0,0 1,1-2,-1 1,0 0,0-1,1 1,-1-1,0 0,0 0,0 0,0 0,0-1,0 1,0-1,0 0,0 0,10-10</inkml:trace>
  <inkml:trace contextRef="#ctx0" brushRef="#br0" timeOffset="3453.44">1388 0,'-12'16,"0"0,0 1,2 1,0 0,1 0,1 0,1 1,1 1,0-1,1 1,-23 138,-6 50,6-27,23-162</inkml:trace>
  <inkml:trace contextRef="#ctx0" brushRef="#br0" timeOffset="4335.056">1501 762,'1'-14,"0"0,1 1,1-1,0 0,1 1,0 0,1 0,1 0,0 1,0-1,1 2,1-1,0 1,1 0,0 0,0 1,1 1,3-3,35-37,90-70,-137 118,-1 1,1-1,0 0,0 1,0-1,-1 1,1-1,0 1,0-1,0 1,0 0,0 0,0-1,0 1,0 0,0 0,0 0,0 0,0 0,0 0,0 0,0 0,0 1,0-1,0 0,0 0,0 1,0-1,-1 1,1-1,0 1,0-1,0 1,0 0,-1-1,1 1,0 0,-1-1,1 1,0 0,-1 0,1 0,-1 0,0 0,1-1,-1 1,1 0,-1 0,0 0,0 0,0 0,0 0,0 0,0 0,0 0,0 0,0 0,0 1,-7 61,-14 85,21-147,0 1,0-1,-1 0,1 0,0 1,0-1,0 0,0 0,1 1,-1-1,0 0,0 0,1 0,-1 1,1-1,-1 0,1 0,-1 0,1 0,0 0,0 0,-1 0,1 0,0 0,0 0,0 0,0-1,0 1,0 0,0-1,0 1,1-1,-1 1,0-1,0 1,0-1,1 0,-1 0,0 1,0-1,1 0,-1 0,0 0,0 0,1-1,-1 1,0 0,0 0,0-1,1 0,57-34,86-82,-143 115,0 1,-1 0,1 0,0 0,0 0,0 0,0 0,0 0,0 1,0-1,0 1,0-1,0 1,0 0,0 0,0 0,1 0,-1 0,0 0,0 1,0-1,0 1,0 0,0-1,0 1,0 0,0 0,-1 0,1 0,0 1,0-1,-1 0,1 1,-1-1,1 1,-1-1,0 1,1 0,-1 0,0 0,0-1,0 1,-1 0,1 0,0 0,-1 0,1 2,2 7,0 1,0 0,-1 0,-1-1,0 1,0 0,-1 0,-1 0,0 0,-1 0,0 0,0 0,-2 1,-3 23,10 37,3-54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45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0,'-5'15,"-6"8,-2 7,-2-3,-5-1,2 0,-1 0,-3 1,-1 1,-2-1,-2 1,4 1,1-6,4-1,5-4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8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29,'5'0,"6"0,7 0,4 0,4 0,1 0,3 0,-1 0,0-5,1-1,-2 0,1 1,0 1,-1 2,-5 1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29,'33'0,"17"-5,4-2,-3 1,-4 1,-6 2,-10 0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5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58,'-4'7,"0"0,0 1,1-1,0 1,0 0,1-1,0 1,0 0,1 0,0 1,1-1,-1 0,2 0,0 6,-2 2,-27 280,2-135,2-61,21-93,0-8</inkml:trace>
  <inkml:trace contextRef="#ctx0" brushRef="#br0" timeOffset="387.268">1 30,'10'0,"7"0,6 0,4 0,3 0,0 0,0-5,0-1,-1 0,0 1,0 1,0 2,-1 1,0 1,0 0,0 0,0 0,-4 0</inkml:trace>
  <inkml:trace contextRef="#ctx0" brushRef="#br0" timeOffset="2105.224">85 396,'10'0,"8"0,5-4,4-3,2 1,1 2,1 0,-1 2,-1 1,-5 5,-1 2,-6 1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5,'-17'0,"-1"-2,0 0,0 1,0 2,0 0,0 0,0 2,0 0,0 1,1 1,-1 1,1 0,1 1,-1 1,1 0,1 2,-1 0,-5 5,4 5,1 0,1 0,1 2,1-1,1 2,0 0,2 0,1 1,1 0,1 1,1 0,1 0,1 0,2 1,0-1,1 1,2-1,1 1,3 14,-3-26,0 1,1-1,1-1,0 1,1 0,0-1,1 0,0 0,1-1,1 0,0 0,0-1,2 0,-1 0,1-1,0 0,9 5,-12-11,1-1,-1-1,0 1,1-1,0 0,-1-1,1 0,0 0,0-1,0 0,0 0,-1-1,1 0,0 0,0-1,-1 0,1 0,-1-1,0 0,1 0,-2-1,1 0,0 0,-1-1,1 1,-1-1,-1-1,1 1,-1-1,0 0,0 0,0-1,-1 1,0-1,0 0,-1 0,0 0,0-1,-1 1,0-1,1-7,0 6,-1 0,0 0,0 0,-1-1,0 1,-1 0,0-1,0 1,-1-1,0 1,-1 0,0 0,0 0,-1 0,0 0,-1 0,0 1,0-1,-1 1,0 0,0 1,-1-1,-4-4,6 7,0-1,-1 1,1 0,-1 0,0 0,-1 0,1 1,-1 0,0 0,0 1,0-1,0 1,-1 1,1-1,-1 1,0 0,1 0,-1 1,0 0,0 1,0-1,0 1,0 0,0 1,0 0,0 0,0 0,1 1,-1 0,0 1,1-1,-1 1,1 0,-2 2,-46 68,44-48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262 111,'-26'14,"0"3,1 0,1 1,1 1,1 1,-16 20,29-31,1 1,1 1,-1-1,2 1,0 0,0 1,1 0,0 0,1 0,1 0,0 1,0-1,1 1,1 0,0-1,1 1,0 1,1-7,1 0,0-1,0 1,0-1,1 0,0 0,0 0,1 0,0 0,0-1,0 0,0 0,1 0,0 0,0 0,0-1,1 0,-1 0,1-1,0 0,0 0,0 0,1 0,-1-1,1 0,-1-1,1 1,0-1,-1-1,1 1,0-1,0 0,-1 0,1-1,0 0,0-1,-1 1,1-1,-1 0,0-1,1 1,-1-1,0-1,-1 1,1-1,0 0,-1 0,4-4,7-9,0-1,-2-1,0 0,0 0,-2-2,-1 0,0 0,-2-1,0 0,-1 0,-2-1,0 0,1-17,-4 26,-1 1,0-1,-1 1,-1-1,0 0,-1 1,0-1,-1 1,-3-11,4 19,-1 0,1-1,-1 1,0 0,0 0,-1 0,1 0,-1 0,0 1,-1-1,1 1,-1 0,0 0,0 0,0 0,0 1,-1 0,1 0,-1 0,0 0,0 1,0-1,0 2,-6-3,4 4,0 0,0 1,0 0,0 0,0 1,1-1,-1 1,0 1,1-1,-1 1,1 1,0-1,0 1,0 0,1 0,-1 1,1-1,0 1,0 0,1 1,0-1,-3 4,-12 17</inkml:trace>
  <inkml:trace contextRef="#ctx0" brushRef="#br0" timeOffset="762.437">771 111,'-24'29,"1"1,2 1,1 1,2 1,1 1,1 0,-9 33,-62 226,182-488,120-214,-222 429,0 1,1 0,1 0,1 1,1-1,1 1,1 0,1 0,0-1,2 1,1 0,0-1,3 6,0-13,1-1,0 0,1-1,1 0,0 0,0-1,1 0,0 0,1-1,0 0,1-1,0-1,0 0,1 0,0-1,4 1,-12-6,0 0,0 0,0 0,0 0,1-1,-1 0,0 0,1 0,-1-1,0 0,1 0,-1 0,1 0,-1-1,0 0,1 0,-1-1,0 0,0 1,0-2,0 1,0-1,0 1,-1-1,1 0,-1-1,0 1,0-1,0 0,-1 0,1 0,1-4,8-9,0-1,-2 0,0 0,-2-2,0 1,-1-1,5-16,30-188,-41 197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3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1,'-10'19,"-8"11,-5 6,-4 1,-2-1,-2-2,1-1,1-3,-1-5,1-3,0 0,6-3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24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0 117,'65'-25,"0"2,2 4,0 3,1 2,0 4,17 1,-34 14,-51-4,0 0,1 0,-1 1,0-1,0 0,0 0,0 1,-1-1,1 0,0 0,0 1,-1-1,1 0,-1 0,1 0,-1 0,1 0,-1 1,0-1,1 0,-1 0,0 0,0-1,0 1,0 0,0 0,0 0,0-1,0 1,0 0,0-1,0 1,-1-1,1 0,0 1,-153 96,121-80,1 1,0 2,2 1,0 2,-24 25,51-46,1 0,0 0,-1 0,1 1,0-1,0 1,0-1,1 1,-1 0,1 0,-1 0,1-1,0 1,0 1,0-1,1 0,-1 0,1 0,0 0,-1 1,2-1,-1 0,0 0,0 0,1 0,0 1,0-1,0 0,0 0,0 0,0-1,1 1,0 0,-1 0,1-1,0 1,0-1,0 1,1-1,1 1,5 4,1 0,0-1,1 0,-1 0,1-1,0-1,1 0,-1-1,1 0,-1 0,1-1,0-1,0 0,0-1,0 0,0-1,0 0,0 0,-1-2,12-2,29-9,0-1,-1-3,40-21,-72 31,-1 2</inkml:trace>
  <inkml:trace contextRef="#ctx0" brushRef="#br0" timeOffset="665.924">1355 89,'-4'-7,"3"4,0-1,0 0,-1 0,0 1,1-1,-1 1,-1-1,1 1,0 0,-1 0,0 0,0 0,0 1,0-1,0 1,0-1,-1 1,1 0,-1 0,1 1,-1-1,0 1,0 0,1 0,-1 0,0 0,-1 1,-10 1,0 2,1 0,-1 1,1 0,0 1,0 1,1 0,0 1,0 0,0 1,1 0,-11 10,21-17,0 0,0 0,0 0,1 1,-1-1,0 0,1 1,-1-1,1 1,-1 0,1-1,0 1,0 0,0 0,0 0,0 0,0 0,0 0,0 0,1 0,-1 0,1 1,0-1,0 0,0 0,0 0,0 1,0-1,0 0,1 0,-1 0,1 0,-1 0,1 0,0 0,0 0,0 0,0 0,0 0,1 0,-1 0,0-1,1 1,-1-1,1 1,0 0,74 47,-67-46,-1 1,0 0,0 0,-1 1,1 0,-1 0,0 1,-1 0,1 0,-1 1,0-1,-1 1,0 1,0-1,2 5,-7-7,-1-1,0 1,0-1,0 0,0 0,-1 1,0-1,0 0,0 0,0-1,-1 1,1 0,-1-1,0 0,0 1,0-1,-1 0,1-1,-1 1,0 0,1-1,-1 0,0 0,0 0,-1-1,1 1,0-1,0 0,-1 0,1 0,-3-1,-10 5,0-1,0-1,0-1,-1 0,1-2,-1 0,1 0,-1-2,1 0,-10-3,9-2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12.5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0 200,'365'-1,"-101"-26,66 27,13 29,484-30,-487-27,533 27,389 1,-942-27,35-2,163 0,-311 41,-92 0,0-5,1-4,4-6,29 1,820 2,-673 28,-219-26,0-4,-1-3,26-7,3 2,1 5,83 7,-47 0,269-1,-121 27,-42-46,-175 10,0 2,0 4,45 5,1-1,132-19,-79 4,-30-13,37 8,64-4,-230 19,-7 0,1 0,0 1,-1 0,1 0,0 1,0 0,0 0,0 0,0 1,0 0,0 1,0-1,0 1,0 1,0-1,-1 1,1 1,0-1,-1 1,0 0,1 0,-1 1,-1 0,1 0,3 3,3 13,-2 0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14.17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0 118,'57'-16,"0"2,1 3,1 2,21 1,131-19,462 26,-381-26,255 27,-377 27,26-43,-138 9,0 2,1 2,-1 3,2 2,43 0,405-2,-502 0,1 0,-1 0,1 1,-1-1,1 1,-1 1,0-1,1 1,-1 0,0 1,0 0,0 0,2 1,5 7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19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0 401,'226'-63,"86"-77,-189 76,-123 63,1 1,-1 0,1-1,-1 1,1 0,-1-1,1 1,-1 0,1 0,-1-1,1 1,-1 0,1 0,0 0,-1 0,1 0,-1 0,1 0,0 0,-1 0,1 0,-1 0,1 0,0 1,-1-1,1 0,-1 0,1 0,-1 1,1-1,-1 0,1 1,-1-1,1 1,-1-1,1 0,-1 1,0-1,1 1,-1-1,0 1,1-1,-1 1,0-1,0 1,0 0,1-1,-1 1,0-1,0 1,0 0,0-1,0 1,0-1,0 1,0 0,0-1,0 1,-11 45,7-30,-10 46,2 2,4-1,2 1,3 0,3 1,5 27,8 53,-7 138,-6-281,-3 34,4-36,-1 0,0 1,0-1,0 1,0-1,0 1,0-1,-1 1,1-1,0 1,0-1,0 0,0 1,0-1,-1 1,1-1,0 0,0 1,-1-1,1 0,0 1,-1-1,1 0,0 1,-1-1,1 0,0 1,-1-1,1 0,-1 0,1 0,0 0,-1 1,1-1,-1 0,1 0,-1 0,1 0,-1 0,1 0,-1 0,1 0,0 0,-1 0,1 0,-1 0,1-1,-1 1,1 0,0 0,-1 0,1-1,-1 1,1 0,0 0,-1-1,1 1,0 0,-1-1,1 1,0 0,-1-1,1 1,0 0,0-1,0 1,-85-128,73 116,0 0,-1 1,0 0,0 1,-1 1,0 0,-1 1,0 0,0 1,-1 1,0 1,0 0,0 1,-1 0,1 2,-1 0,0 0,0 2,1 0,-1 1,0 1,0 0,1 1,0 1,-4 2,15-5,0 1,0 0,0 0,0 1,0-1,0 1,0 0,1 0,0 1,-1-1,1 1,1 0,-1 0,-3 5,-4 11</inkml:trace>
  <inkml:trace contextRef="#ctx0" brushRef="#br0" timeOffset="262.687">254 740,'34'-10,"20"-8,11 0,9-3,1-2,-2 2,-5 1,-3 3,-4 1,-7 1,-8 5,-7 4,-6 2,-3 2,-12 2,-8 1</inkml:trace>
  <inkml:trace contextRef="#ctx0" brushRef="#br0" timeOffset="512.998">1214 853,'-9'33,"-4"17,5-1,5-4,7-10,3-10</inkml:trace>
  <inkml:trace contextRef="#ctx0" brushRef="#br0" timeOffset="683.57">1271 231,'0'0</inkml:trace>
  <inkml:trace contextRef="#ctx0" brushRef="#br0" timeOffset="981.056">1439 965,'18'-56,"2"2,3 0,2 1,15-21,68-55,-108 128,1 0,-1 0,1 0,-1 0,1 0,-1 0,1 0,0 0,-1 1,1-1,0 0,0 0,0 1,0-1,-1 1,1-1,0 1,0-1,0 1,0-1,0 1,0 0,0 0,0-1,1 1,-1 0,0 0,0 0,0 0,0 0,0 0,0 1,0-1,0 0,0 0,0 1,0-1,0 1,0-1,0 1,0-1,0 1,0 0,-1-1,1 1,0 0,0 0,-1-1,1 1,0 0,-1 0,1 0,-1 0,1 0,-1 0,0 0,6 135,-8-90,1-41,0 1,-1-1,2 1,-1 0,1-1,0 1,0-1,0 1,1 0,0-1,0 1,0-1,1 1,0-1,0 0,0 0,1 0,0 0,-1 0,2 0,-1-1,1 1,-1-1,1 0,0 0,1 0,-1-1,1 0,-1 1,1-2,0 1,0 0,5 1,-5-3,0-1,0 1,0-1,0 1,0-1,0-1,0 1,0-1,-1 0,1 0,0 0,0-1,-1 0,1 0,-1 0,1 0,-1-1,0 1,0-1,0 0,0 0,0-1,-1 1,0-1,1 0,-1 0,0-2,62-128,-48 92,10-27,-17 49</inkml:trace>
  <inkml:trace contextRef="#ctx0" brushRef="#br0" timeOffset="1413.234">2343 514,'-17'12,"0"2,2 0,-1 0,2 2,0 0,1 0,1 2,0-1,1 1,1 1,-5 15,13-31,1 0,0 0,0 0,0 0,1 1,-1-1,1 0,0 1,0-1,0 0,0 1,0-1,1 0,-1 1,1-1,0 0,0 0,1 0,-1 0,0 0,1 0,0 0,0 0,0-1,0 1,0 0,0-1,1 0,-1 0,1 1,-1-1,1-1,0 1,0 0,0-1,0 0,0 1,0-1,1 0,-1-1,0 1,0 0,1-1,-1 0,0 0,4 0,6 0,1 0,-1 0,0-2,1 1,-1-2,0 0,0 0,-1-1,1-1,-1 0,0-1,0 0,-1-1,1 0,-2-1,1 0,-1-1,0 0,-1 0,0-1,4-5,12-14,-1-1,-1-1,-2-1,-1-2,-1 1,-2-2,-1 0,-2-1,-2-1,-1 0,0-12,-9 38,-1 0,0 0,-1 0,0 0,-1 0,0 0,-1 0,0 0,-1 0,0 0,-1 1,0-1,0 1,-1 0,0 0,-1 1,0-1,-1 1,0 1,0-1,-1 1,0 1,-1-1,1 1,-1 1,-1 0,1 0,-10-4,10 7,0 0,0 0,-1 1,1 0,-1 1,1 0,-1 0,0 1,1 0,-1 1,0 0,1 0,-1 1,1 1,0-1,0 1,0 1,0 0,0 0,1 1,-1 0,1 0,1 1,-1 0,1 1,0-1,0 1,1 1,0-1,0 1,-1 4,-2-1,2 1,-1 0,2 1,-1 0,2 0,0 1,0-1,1 1,1 0,1 0,0 0,0 0,1 1,1-1,1 0,0 0,1 1,0-1,1 0,0 0,2-1,-1 1,2-1,3 7,11 10,1-1,1-1,1-1,1-1,2-2,0 0,2-2,0 0,2-2,0-2,1 0,23 8,-16-7,-1-1,2-2,0-1,1-3,1-1,-1-2,2-1,-1-3,28 0,-38-5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43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62,'39'137,"26"76,-65-211,0-1,1 0,-1 0,1 1,-1-1,1 0,-1 0,1 1,0-1,0 0,-1 0,1 0,0 0,0 0,0 0,0 0,0-1,0 1,1 0,-1 0,0-1,0 1,0-1,1 1,-1-1,0 1,1-1,-1 0,0 0,1 0,-1 0,0 0,1 0,-1 0,0 0,1 0,-1-1,0 1,1 0,-1-1,0 1,0-1,0 1,1-1,-1 0,0 0,0 1,0-1,0 0,0 0,0 0,0 0,0 0,-1 0,1-1,0 0,42-107,-37 88,36-181,-18 121,-21 73</inkml:trace>
  <inkml:trace contextRef="#ctx0" brushRef="#br0" timeOffset="428.013">762 6,'-23'0,"1"2,-1 0,1 2,0 1,0 0,0 1,1 2,0 0,0 1,-4 4,22-12,0 0,0 0,0 0,1 0,-1 0,1 1,-1-1,1 1,-1 0,1-1,0 1,-1 0,1 0,0 1,1-1,-1 0,0 1,1-1,-1 1,1 0,0-1,0 1,0 0,0 0,0-1,1 1,-1 0,1 0,0 0,-1 0,2 0,-1 0,0 0,0 0,1 0,0 0,0-1,-1 1,2 0,-1 0,0-1,0 1,1 0,0-1,-1 0,2 2,3 0,0-1,0 0,0 0,1-1,-1 1,1-2,-1 1,1 0,0-1,-1-1,1 1,0-1,5 0,53 8,-64-7,1-1,-1 1,1-1,-1 1,0-1,1 1,-1 0,0-1,0 1,1 0,-1 0,0 0,0 0,0 0,0 0,0 1,0-1,-1 0,1 0,0 1,-1-1,1 0,0 1,-1-1,0 1,1-1,-1 1,0-1,0 1,0-1,0 0,0 1,0-1,0 1,0-1,-1 1,1-1,0 1,-1-1,1 0,-1 1,0-1,1 0,-1 1,0-1,0 0,0 0,0 0,0 0,0 0,-1 1,-56 56,34-39,11-10,1 0,0 1,1 0,0 0,1 1,0 1,0 0,-6 12,15-23,0 0,1 0,-1 1,0-1,1 1,-1-1,1 1,-1-1,1 1,0-1,-1 1,1-1,0 1,0-1,0 1,0-1,1 1,-1-1,0 1,1-1,-1 1,1-1,-1 1,1-1,-1 0,1 1,0-1,0 0,0 1,0-1,0 0,0 0,0 0,0 0,0 0,1 0,-1 0,0-1,1 1,-1 0,0-1,1 1,-1-1,1 1,-1-1,1 0,1 1,76 4,-55-9,0 0,0-2,0-1,-1-1,0 0,8-6,14-5,-20 10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31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1093 1045,'26'138,"-23"289,-3-426,-1 0,1-1,-1 1,1 0,0 0,-1 0,1 0,0-1,0 1,0 0,0 0,0 0,0 0,0 0,0 0,0-1,0 1,0 0,0 0,1 0,-1 0,0 0,1-1,-1 1,1 0,-1 0,0-1,1 1,0 0,-1-1,1 1,-1 0,1-1,0 1,0-1,-1 1,1-1,0 1,0-1,-1 0,1 1,0-1,0 0,0 0,0 0,0 1,-1-1,1 0,0 0,0 0,0 0,0 0,0-1,0 1,-1 0,1 0,0-1,0 1,0 0,0-1,-1 1,1-1,0 1,0-1,-1 1,1-1,-1 1,1-1,0 0,117-192,-108 179,0 1,2 0,-1 0,2 1,0 1,0 0,1 1,0 0,14-6,-26 15,0 0,0 1,0-1,0 1,1-1,-1 1,0 0,0-1,1 1,-1 0,0 1,1-1,-1 0,0 1,0-1,0 1,1 0,-1 0,0 0,0 0,0 0,0 0,0 0,-1 1,1-1,0 1,-1-1,1 1,0 0,-1-1,0 1,1 0,-1 0,0 0,0 0,0 0,-1 0,1 1,0-1,-1 0,1 2,2 96,-23-28,16-51</inkml:trace>
  <inkml:trace contextRef="#ctx0" brushRef="#br0" timeOffset="3290.808">1770 1439,'1'-2,"1"0,-1 1,1-1,-1 0,1 0,0 1,0-1,0 1,0 0,0-1,0 1,0 0,0 0,0 0,1 1,-1-1,0 1,1-1,-1 1,0-1,1 1,-1 0,1 0,1 1,-1-2,281-2,-283 3,0 1,0-1,1 0,-1 0,0 0,0 0,0 1,0-2,1 1,-1 0,0 0,0 0,0 0,0-1,1 1,-1 0,0-1,0 1,0-1,0 0,0 1,0-1,0 0,0 0,0 1,-1-1,1 0,0 0,0 0,-1 0,1 0,0 0,-1 0,1 0,-1 0,0 0,1-1,-1 1,0 0,1 0,-1 0,0 0,0-1,0 1,0 0,0 0,-1 0,1-1,0 1,0 0,-1 0,1 0,-1 0,1 0,-1 0,1 0,-1 0,0 0,1 0,-1 0,0 0,0 0,-1 0,-69-66,70 67,0-1,0 1,0-1,0 1,0 0,0 0,0-1,0 1,0 0,0 0,0 0,0 0,0 0,0 0,0 1,0-1,0 0,0 0,0 1,0-1,0 1,0-1,0 1,0-1,0 1,0-1,0 1,1 0,-1 0,0-1,0 1,1 0,-1 0,1 0,-1 0,1 0,-1 0,1 0,-1 0,1 0,0 0,-1 0,1 0,0 0,0 0,0 0,0 0,-7 55,7-53,-1 21,9 92,-8-115,1 0,0 0,-1 0,1 0,0 0,0 0,0 0,0 0,-1 0,1-1,0 1,0 0,0-1,1 1,-1-1,0 1,0-1,0 1,0-1,0 0,1 0,-1 1,0-1,0 0,0 0,1 0,-1 0,0-1,0 1,0 0,1 0,-1-1,0 1,0-1,0 1,0-1,0 1,0-1,0 0,0 1,0-1,0 0,0 0,0 0,44-40,-44 40,51-59,-41 43</inkml:trace>
  <inkml:trace contextRef="#ctx0" brushRef="#br0" timeOffset="3640.022">2560 1158,'-33'59,"-3"107,31-145,1 0,0 0,2 0,1 1,0-1,3 13,8-23,-4-16</inkml:trace>
  <inkml:trace contextRef="#ctx0" brushRef="#br0" timeOffset="3923.816">2391 1158,'9'0,"9"0,5 0,5 0,1 0,1 0,0 0,0 0,-1 0,0 0,0 0,-1 0,1 0,-1 0,-5 4,-6 3</inkml:trace>
  <inkml:trace contextRef="#ctx0" brushRef="#br0" timeOffset="4167.51">2363 1552,'34'5,"20"2,6-6,2-2,-4-2,-3 0,-5-4,-12-1</inkml:trace>
  <inkml:trace contextRef="#ctx0" brushRef="#br0" timeOffset="9061.016">472 367,'22'63,"-18"-5,-2 0,-3-1,-3 1,-2 0,-12 53,9-54,-55 269,41-164,15-108,8-53,0 0,0 0,0-1,0 1,0 0,0 0,0 0,0-1,1 1,-1 0,0 0,1-1,-1 1,0 0,1 0,-1-1,1 1,-1 0,1-1,-1 1,1-1,0 1,-1-1,1 1,0-1,-1 1,1-1,0 0,0 1,-1-1,1 0,0 0,0 1,0-1,-1 0,1 0,0 0,0 0,0 0,-1 0,1 0,0 0,0-1,0 1,-1 0,1 0,0-1,0 1,-1 0,1-1,0 1,-1-1,1 1,0-1,-1 1,1-1,-1 1,1-1,-1 0,1 1,-1-1,1 0,13-12,-1-1</inkml:trace>
  <inkml:trace contextRef="#ctx0" brushRef="#br0" timeOffset="9404.086">415 424,'38'-13,"27"-10,0 2,1 3,0 3,2 3,45-1,-32 31,-79-17,0 0,0 0,-1 0,1 1,-1-1,1 0,-1 1,1-1,-1 1,0 0,0-1,0 1,0 0,0 0,0-1,0 1,-1 0,1 0,-1 0,1 0,-1 0,0 0,0 0,0 0,0 0,0 0,0 0,-1 0,1 0,0 0,-1 0,0 0,1 0,-1 0,0 0,0-1,0 1,0 0,-1 1,-9 14,0-2</inkml:trace>
  <inkml:trace contextRef="#ctx0" brushRef="#br0" timeOffset="9660.325">444 819,'34'4,"15"3,5-1,-3-1,-4-1,-6-2,-5-1,-9 0</inkml:trace>
  <inkml:trace contextRef="#ctx0" brushRef="#br0" timeOffset="10286.369">2900 283,'68'67,"-31"-34,-1 2,-2 1,-2 2,-1 1,-2 1,12 24,-27-36,0 1,-2 0,-1 1,-1 1,-2 0,-1 0,-2 0,2 26,-5-28,-2 0,-1 1,0-1,-3 0,0-1,-2 1,-1-1,-1 0,-2 0,0-1,-2-1,-1 1,-1-2,-1 0,-2-1,-8 11,-19 19,-1-2,-3-2,-16 10,43-42</inkml:trace>
  <inkml:trace contextRef="#ctx0" brushRef="#br0" timeOffset="10952.841">331 0,'-25'17,"1"1,1 2,1 0,1 1,0 1,2 0,1 2,0 0,2 1,1 1,1 1,1 0,1 0,2 1,0 1,2 0,1 2,-7 51,4 1,3 0,4 0,3 1,4-1,4 0,3-1,6 12,-11-60,1-1,2-1,1 1,2-2,1 1,1-2,2 0,1 0,1-2,1 0,2-1,0-1,2-1,1-1,1-2,1 0,1-1,1-2,0-1,12 5,-15-13</inkml:trace>
  <inkml:trace contextRef="#ctx0" brushRef="#br0" timeOffset="11922.316">3548 1186,'-32'30,"1"1,1 2,2 1,1 1,2 2,2 0,1 2,2 0,-12 35,31-74,1 0,-1 1,1-1,0 0,-1 1,1-1,0 0,-1 1,1-1,0 1,-1-1,1 0,0 1,0-1,-1 1,1-1,0 1,0-1,0 1,0-1,0 1,0-1,0 1,-1-1,2 1,-1-1,0 1,0-1,0 1,0-1,0 1,0-1,0 1,1-1,-1 1,0-1,0 1,1-1,-1 0,0 1,1-1,-1 1,0-1,1 0,-1 1,1-1,-1 0,0 0,1 1,-1-1,1 0,-1 0,1 0,-1 1,1-1,-1 0,1 0,-1 0,1 0,-1 0,1 0,26-21,128-198,4 7,-159 213,0 0,-1 0,1-1,0 1,0 0,0 0,0 0,1 0,-1-1,0 1,0 0,0 0,1 0,-1-1,0 1,1 0,-1 0,1-1,-1 1,1 0,-1 0,1-1,-1 1,1-1,0 1,-1-1,1 1,0-1,-1 1,1-1,0 1,0-1,-1 0,1 0,0 1,0-1,0 0,0 0,-1 0,1 0,0 0,0 0,0 0,0 0,0 0,-1 0,1-1,0 1,0 0,0 0,-1-1,1 1,0-1,0 1,-1-1,1 1,0-1,-1 1,1-1,-1 1,1-1,-1 0,1 1,-1-1,1 0,-1 0,1 1,-1-1,0 0,1 0,8 259,7-156,-62-150,-98-101,125 122,18 17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03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62 132,'-4'2,"1"0,-1-1,1 1,0 1,0-1,0 0,0 1,0-1,0 1,1 0,-1 0,1 0,0 0,0 0,0 1,0-1,1 1,0-1,-1 1,1 0,0-1,1 1,-1 0,1 0,-1 0,1 2,-4 28,2 1,1-1,2 1,1 0,2-1,2 0,0 0,3 0,0-1,9 17,-12-33,0-1,2-1,-1 1,2-1,0 0,1-1,0 0,4 3,-11-15,0 0,-1 1,1-1,0 0,0 0,0 0,0-1,0 1,1-1,-1 1,0-1,1 0,-1-1,1 1,-1 0,1-1,-1 0,1 0,-1 0,1 0,0-1,-1 1,1-1,-1 0,0 0,1 0,-1-1,0 1,0-1,1 1,-1-1,-1 0,1-1,0 1,0 0,-1-1,1 1,-1-1,0 0,0 0,0 0,0 0,1-2,137-278,-141 282,1 1,0-1,0 0,0 1,0-1,0 0,0 1,0-1,1 0,-1 1,0-1,0 1,0-1,1 0,-1 1,0-1,0 1,1-1,-1 1,1-1,-1 1,0-1,1 1,-1-1,1 1,-1 0,1-1,-1 1,1 0,0-1,-1 1,1 0,-1 0,1-1,0 1,-1 0,1 0,-1 0,1 0,0 0,-1 0,1 0,0 0,-1 0,1 0,-1 0,1 1,0-1,-1 0,1 0,-1 1,1-1,12 36,31 117,-39-143,-1-1,1 0,1 0,-1-1,1 1,1-1,0-1,0 1,0-1,1 0,0-1,0 0,1 0,0-1,0 0,0 0,0-1,1-1,0 1,0-1,3 0,-4-2,0 0,0-1,-1 0,1 0,0-1,0 0,0-1,0 1,-1-2,1 1,-1-1,0-1,0 1,0-2,0 1,0-1,-1 0,0 0,0-1,-1 0,1 0,-1-1,0 0,-1 0,0 0,0 0,0-1,-1 0,0-2,12-36,-3-1,-2 0,-1 0,-3-1,-2 0,-2 0,-2 0,-5-45,3 44,1 45,1-1,-1 0,1-1,-1 1,0-1,-1 1,1-1,-1 1,0-1,-1 1,1 0,-1-1,0 1,0 0,-1 0,1 0,-1 1,0-1,0 1,-1-1,-1 0,0 4,4 3</inkml:trace>
  <inkml:trace contextRef="#ctx0" brushRef="#br0" timeOffset="848.697">1529 245,'255'0,"-114"-26,-83 6,-75 42,3-13</inkml:trace>
  <inkml:trace contextRef="#ctx0" brushRef="#br0" timeOffset="1184.257">1529 499,'29'-5,"14"-1,5 0,-2 1,-3 1,-4 2,-4 1,-4 0,-6-3,-3-3,0 2,0 0,-3 2</inkml:trace>
  <inkml:trace contextRef="#ctx0" brushRef="#br0" timeOffset="4581.533">428 978,'2'-3,"0"1,1-1,-1 0,0 1,1 0,-1-1,1 1,0 0,0 0,0 1,0-1,0 1,0-1,0 1,0 0,1 0,1 0,-1-1,136-35,-138 36,0 0,0 0,0 0,-1 0,1 1,0-1,0 1,0-1,0 1,0 0,0 0,0 0,0 0,0 0,0 0,0 1,0-1,0 1,0-1,-1 1,1 0,0 0,0-1,0 1,-1 1,1-1,-1 0,1 0,-1 0,1 1,-1-1,1 1,-1-1,0 1,0 0,0-1,0 1,0 0,-1 0,1 0,0 0,-1-1,1 1,-1 0,0 0,0 0,1 0,-1 0,-1 0,1 0,0 0,0 0,-1 0,1 0,-1 1,-14 20,-2-2,0 0,-1 0,0-2,-2 0,-11 7,20-16,-77 72,87-81,0 0,1 1,0-1,-1 1,1-1,0 0,0 1,0-1,0 1,0-1,0 1,0-1,0 1,0-1,1 0,-1 1,1-1,-1 1,1-1,-1 0,1 0,0 1,0-1,0 0,-1 0,1 0,0 0,1 0,-1 0,0 0,0 0,0 0,0 0,1-1,-1 1,0-1,1 1,-1-1,2 1,55 14,41-31,-79 10</inkml:trace>
  <inkml:trace contextRef="#ctx0" brushRef="#br0" timeOffset="5370.266">823 1091,'225'0,"-224"0,-1 0,1 0,0 0,0 0,0 0,-1 1,1-1,0-1,0 1,0 0,-1 0,1 0,0 0,0 0,-1-1,1 1,0 0,0-1,-1 1,1-1,0 1,-1 0,1-1,-1 1,1-1,0 0,-1 1,1-1,-1 0,0 1,1-1,-1 0,1 1,-1-1,0 0,0 0,1 1,-1-1,0 0,0 0,0 0,0 1,0-1,0 0,0 0,0 0,0 1,0-1,-1 0,1 0,0 1,0-1,-1 0,1 0,0 1,-1-1,1 0,-1 1,1-1,-1 1,1-1,-39-40,36 38,-62-40,64 42,0 0,-1 1,1-1,-1 1,1-1,-1 1,1 0,-1-1,1 1,-1 0,1 0,-1 0,1 0,-1 1,1-1,-1 0,1 1,-1-1,1 0,-1 1,1 0,0-1,-1 1,1 0,0 0,0 0,-1 0,1 0,0 0,0 0,0 0,0 0,0 1,1-1,-1 0,0 0,0 1,1-1,-1 1,1-1,-1 1,1-1,0 1,0-1,-1 1,1-1,0 1,-1 11,-1 0,2-1,0 1,0 0,1 0,1 0,0-1,1 1,0-1,1 1,0-1,1 0,1-1,4 8,16 67,-26-86,0 1,0-1,0 0,0 1,0-1,1 1,-1-1,0 0,0 1,0-1,1 0,-1 1,0-1,0 0,1 1,-1-1,0 0,1 0,-1 1,0-1,1 0,-1 0,1 0,-1 0,0 1,1-1,-1 0,1 0,-1 0,0 0,1 0,-1 0,1 0,-1 0,0 0,1 0,-1 0,1 0,-1-1,0 1,1 0,-1 0,1 0,-1 0,0-1,1 1,-1 0,0 0,1-1,-1 1,0 0,0 0,1-1,-1 1,0 0,0-1,1 1,-1-1,0 1,0 0,0-1,0 1,19-34,-11 18,35-61,-35 61</inkml:trace>
  <inkml:trace contextRef="#ctx0" brushRef="#br0" timeOffset="5897.95">1219 923,'5'-5,"0"0,1 0,0 1,0 0,0 0,0 0,0 1,1 0,0 0,-1 1,1 0,0 0,0 1,0-1,1 2,-1-1,0 1,0 0,1 0,-6 1,0-1,0 1,0-1,0 1,0 0,0 0,0 0,0 0,0 0,0 1,-1-1,1 1,-1-1,1 1,-1-1,1 1,-1 0,0 0,0-1,1 1,-2 0,1 0,0 0,0 0,-1 0,1 1,-1-1,1 0,-1 0,0 0,0 0,0 1,0-1,0 0,-1 0,1 0,-1 0,1 0,-1 1,0-1,0 1,-41 83,41-85,0 0,0 0,0 0,0 0,0 0,0 0,0 0,0 0,1 1,-1-1,0 0,1 0,-1 1,1-1,-1 1,1-1,0 0,0 1,-1-1,1 1,0-1,0 0,1 1,-1-1,0 1,0-1,1 1,-1-1,0 0,1 1,0-1,-1 0,1 1,0-1,-1 0,1 0,0 0,0 0,0 0,0 0,0 0,0 0,1 0,-1 0,0-1,0 1,1 0,-1-1,0 1,1-1,-1 1,0-1,1 0,-1 1,1-1,84 41,-83-39,-1 0,0 0,0 0,0 0,0 1,0-1,-1 1,1-1,-1 1,1 0,-1-1,0 1,0 0,0 0,-1 0,1 0,-1 0,1 0,-1 0,0 0,0 0,-1 0,1-1,0 1,-1 0,0 0,0 0,0 0,0 0,0-1,0 2,-5 2,0 1,0-1,0 0,0 0,-1-1,0 0,0 0,-1 0,1-1,-1 0,0-1,0 0,0 0,-1-1,1 1,-1-2,1 0,-1 0,0 0,1-1,-1 0,0-1,1 0,-1 0,1-1,-1 0,0 0,-16-5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12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30,'24'0,"12"0,1-5,-2-2,-1 1,-3 1,-1 2,0 0,-7 2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12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1,'-17'171,"7"2,9 56,-27-9,10-154,13-47</inkml:trace>
  <inkml:trace contextRef="#ctx0" brushRef="#br0" timeOffset="345.517">404 227,'-372'316,"370"-315,1-1,0 1,-1-1,1 0,0 0,0 0,-1 1,1-1,0 0,0 1,0-1,0 1,0 0,-1-1,1 1,0 0,0 0,1-1,-1 1,0 0,0 0,0 0,1 0,-1 0,0 0,1 1,-1-1,1 0,-1 0,1 0,-1 0,1 1,0-1,0 0,0 0,0 1,0-1,0 0,0 0,0 1,0-1,0 0,1 0,-1 1,1-1,-1 0,1 0,-1 0,1 0,0 0,-1 0,1 0,0 0,0 1,136 18,-124-17,0 0,-1 1,1 1,-1 0,0 1,0 0,-1 1,0 0,0 1,-1 0,1 0,4 7,-1-1,-1-3</inkml:trace>
  <inkml:trace contextRef="#ctx0" brushRef="#br0" timeOffset="718.668">460 650,'192'-27,"-190"27,0-1,0 1,0 0,0 0,0 0,0 1,0-1,0 0,0 1,0-1,0 1,0 0,0 0,0 0,0 0,0 0,-1 0,1 0,0 0,-1 1,1-1,-1 1,0-1,1 1,-1-1,0 1,0 0,0 0,0 0,0 0,0-1,-1 1,1 0,-1 0,1 0,-1 1,0-1,0 0,1 0,-2 0,1 0,0 0,0 0,-1 0,1 0,-1 0,1 0,-1 0,0 0,0 0,0 0,0-1,0 1,-42 54,-5 17,47-71,1-1,0 1,0 0,0 0,0 0,0 0,1-1,-1 1,1 0,-1 0,1-1,-1 1,1 0,0-1,0 1,0-1,0 1,0-1,0 1,0-1,0 1,1-1,-1 0,1 0,-1 0,1 0,-1 0,1 0,-1 0,1-1,0 1,-1 0,1-1,0 1,0-1,0 0,-1 0,2 1,78 3,-72-4,20-1,-3 0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11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1,'-4'19,"0"1,2 0,0 0,1 0,1 0,1 0,1 0,3 17,-3-19,9 69,-2-29,-3 0,-2 1,-3-1,-5 47,2-73,-2 0,-2 0,-1-1,-1 0,-1 0,-2-1,-1 0,-1-1,-6 8,11-28,2-4</inkml:trace>
  <inkml:trace contextRef="#ctx0" brushRef="#br0" timeOffset="386.47">449 199,'-300'226,"222"-148,78-76,0 0,0 0,0 1,0-1,1 0,-1 0,1 0,-1 1,1-1,0 0,-1 0,1 0,0 0,1 0,-1 0,0-1,0 1,1 0,-1-1,1 1,0-1,-1 1,1-1,0 0,0 1,0-1,0 0,0 0,0-1,0 1,0 0,0-1,0 1,1-1,-1 0,0 1,1-1,6 4,7 1,-2 1,1 1,-1 0,0 1,0 1,-1 0,0 1,0 1,-2-1,1 2,-1 0,-1 0,0 1,-1 0,0 1,-1 0,0 0,3 12,-8 15,-7-25</inkml:trace>
  <inkml:trace contextRef="#ctx0" brushRef="#br0" timeOffset="935.706">533 678,'10'-5,"1"1,-1 0,1 1,0 0,0 0,0 1,0 1,0 0,1 0,-1 1,0 1,0 0,8 1,-17-1,0-1,-1 1,1 0,0-1,0 1,-1 0,1 0,-1 0,1 0,-1 0,1 0,-1 1,0-1,1 0,-1 1,0-1,0 1,0-1,0 1,0 0,-1-1,1 1,0 0,-1 0,1-1,-1 1,0 0,0 0,1 0,-1 0,0-1,-1 1,1 0,0 0,0 0,-1 0,1-1,-1 1,-32 67,29-62,3-5,0 1,0-1,0 0,0 1,0 0,1-1,-1 1,1-1,0 1,0-1,0 1,0 0,0-1,0 1,1 0,-1-1,1 1,0-1,0 1,0-1,0 0,0 1,0-1,1 0,-1 0,1 0,0 0,-1 0,1 0,0 0,0 0,0-1,0 1,1-1,0 1,31 40,-32-37,-1-1,0 0,0 1,0-1,-1 1,1-1,-1 1,0-1,-1 1,1-1,-1 1,0-1,0 1,0-1,0 0,-1 0,0 0,0 1,0-2,0 1,-1 0,1 0,-1-1,0 1,0-1,-1 0,1 0,-3 1,-2 4,0-1,-1-1,0 0,-1 0,0-1,1 0,-2 0,1-1,0-1,-1 0,-4 1,-25-11,28-3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22.5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2404,'23'-80,"3"1,36-75,118-197,75-91,-247 428,59-89,-5-4,-5-1,-5-3,-5-3,0-15,-16-19,-32 149,1-1,-1 0,1 1,-1-1,1 0,-1 0,1 0,-1 1,1-1,-1 0,1 0,-1 0,1 0,-1 0,1 0,-1 0,0 0,1 0,-1 0,1 0,-1-1,1 1,-1 0,1 0,-1 0,1-1,-1 1,1 0,0 0,-1-1,1 1,-1-1,1 1,0 0,-1-1,1 1,0-1,-1 1,1-1,0 1,0 0,-1-1,1 0,0 1,0-1,0 1,0-1,0 1,0-1,0 1,0-1,0 1,0-1,0 1,0-1,0 1,0-1,0 1,0-1,1 1,-1-1,0 1,0-1,1 1,-1-1,0 1,1-1,-1 1,1-1,-35 28,34-26,-133 115,-8-27,142-89,0 0,0 0,-1 1,1-1,0 0,0 1,-1-1,1 0,0 1,-1-1,1 1,-1-1,1 1,-1 0,1-1,0 1,-1-1,0 1,1 0,-1-1,1 1,-1 0,0 0,0-1,1 1,-1 0,0 0,0 0,0-1,0 1,0 0,0 0,0 0,0-1,0 1,0 0,-1 0,1-1,0 1,0 0,-1 0,1-1,0 1,-1 0,1-1,-1 1,1 0,-1-1,1 1,-1-1,0 1,1-1,-1 1,0-1,1 1,-1-1,0 0,1 1,-1-1,0 0,0 0,1 1,-1-1,0 0,0 0,0 0,172 61,18 27,-187-87,-1 0,0 0,0 0,0 0,1 0,-1 0,0-1,1 1,-1-1,0 1,1-1,-1 1,1-1,-1 0,1 0,-1 0,1 0,-1 0,1 0,-1 0,0 0,1 0,-1-1,1 1,-1-1,1 1,-1-1,0 1,1-1,-1 0,0 0,0 0,0 1,1-1,-1 0,0-1,0 1,0 0,0 0,-1 0,1-1,0 1,0 0,-1-1,1 1,0-2,-2-10,-1 0,0 1,-1-1,0 0,-1 1,0 0,-1-1,0 2,-1-1,-1 1,-1-2,-15-32,11 17,-58-92,56 107</inkml:trace>
  <inkml:trace contextRef="#ctx0" brushRef="#br0" timeOffset="351.479">1412 62,'-161'101,"152"-94,0 0,1 1,0 0,0 1,1-1,0 1,1 1,0 0,0 0,1 0,0 0,1 1,0-1,1 1,-1 5,5-4,1 0,0 0,1 0,0-1,1 1,0-1,1 0,0 0,1 0,0-1,0 0,1 0,1-1,0 0,0 0,0-1,1 1,1-2,-1 0,1 0,10 5,-12-6,0 0,0-1,1 0,-1 0,1-1,0 0,1-1,-1 0,1 0,-1-1,1 0,0-1,0 0,-1 0,1-1,0-1,0 1,0-2,0 1,-1-1,1-1,-1 0,1 0,-1-1,0 0,0 0,-1-1,1 0,5-5,0-1,0 0,0 0,-1-1,-1-1,0 0,-1-1,0 0,-1-1,0 0,-2 0,0-1,0 0,-2-1,0 1,0-1,-2 0,0-1,-1 1,-1-1,-1 0,0-15,-1 24,-1 0,-1 1,1-1,-1 1,0-1,-1 1,0 0,-1 0,1 0,-1 1,-1-1,0 1,0 0,0 0,-1 0,1 1,-2 0,1 0,-1 1,0-1,0 1,0 1,-1 0,0 0,0 0,0 1,0 0,0 0,0 1,-6-1,-17 0,4 1</inkml:trace>
  <inkml:trace contextRef="#ctx0" brushRef="#br0" timeOffset="932.199">848 344,'0'1,"0"-1,1 0,-1 0,0 0,0 0,1 0,-1 0,0 0,1 0,-1 0,0 0,1 0,-1 0,0 0,0 0,1 0,-1 0,0 0,1 0,-1 0,0 0,0-1,1 1,-1 0,0 0,0 0,1 0,-1-1,0 1,0 0,0 0,1-1,-1 1,0 0,0 0,0-1,0 1,1 0,-1 0,0-1,0 1,0 0,0-1,0 1,0 0,0 0,0-1,0 1,0 0,0-1,0 1,0 0,0-1,0 1,0 0,-1 0,1-1,0 1,0 0,0 0,0-1,-1 1,1 0,0 0,0-1,36 5,-27-2,420 4,-16-36,-214 41,-166-10,-19-4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20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226 494,'0'1,"0"-1,0 0,0 0,0 1,-1-1,1 0,0 0,0 0,0 1,0-1,0 0,-1 0,1 0,0 1,0-1,0 0,-1 0,1 0,0 0,0 0,-1 0,1 0,0 1,0-1,-1 0,1 0,0 0,0 0,16 27,109 217,-69-122,-39-81,-15-32,1 0,1 0,-1-1,2 1,-1-1,1 0,0 0,1-1,-1 0,6 5,-10-12,0-1,1 1,-1 0,0-1,1 1,-1-1,0 0,0 1,0-1,1 0,-1 0,0 1,0-1,0 0,0 0,-1 0,1-1,0 1,0 0,0 0,-1 0,1 0,-1-1,1 1,-1 0,0-1,1 1,-1 0,0-1,0 1,0 0,0-1,0 1,0 0,0-1,0 1,-1-1,3-5,32-278,5 35,-36 238</inkml:trace>
  <inkml:trace contextRef="#ctx0" brushRef="#br0" timeOffset="634.466">819 861,'14'-7,"0"0,0 1,1 0,0 1,0 1,1 0,-1 1,1 1,1 0,-16 2,0 0,-1 0,1-1,0 1,0 0,0 0,-1 0,1 0,0 0,0 0,0 0,0 0,-1 0,1 0,0 0,0 1,0-1,-1 0,1 1,0-1,0 0,-1 1,1-1,0 1,-1-1,1 1,0-1,-1 1,1 0,-1-1,1 1,-1 0,1-1,-1 1,0 0,1-1,-1 1,0 0,0 0,1 0,-1-1,0 1,0 0,0 0,0 0,0 0,0-1,0 1,0 0,0 0,-1 0,1-1,0 1,0 0,-27 40,23-36,-119 142,123-144,-1-1,0 1,1-1,-1 1,1-1,0 1,0 0,0-1,0 1,0-1,1 1,-1-1,1 1,0-1,0 1,-1-1,2 1,-1-1,0 0,0 0,1 1,-1-1,1 0,0 0,-1-1,1 1,0 0,0-1,0 1,0-1,1 1,-1-1,0 0,1 0,-1 0,0 0,1 0,-1-1,1 1,0-1,-1 0,1 1,-1-1,1 0,-1-1,1 1,0 0,-1-1,1 1,-1-1,1 0,-1 0,2-1,69-27,-60 14</inkml:trace>
  <inkml:trace contextRef="#ctx0" brushRef="#br0" timeOffset="1078.868">989 240,'24'-8,"1"0,-1 2,2 0,-1 2,1 0,-1 2,-23 2,0-1,-1 1,1-1,0 1,-1 0,1 0,0 0,-1 0,1 0,0 0,-1 0,1 0,0 1,-1-1,1 1,0-1,-1 1,1-1,-1 1,1 0,-1 0,1 0,-1 0,0 0,1 0,-1 0,0 1,0-1,0 0,0 1,0-1,0 1,0-1,-1 1,1-1,0 1,-1 0,1-1,-1 1,0-1,1 1,-1 0,0 0,0-1,0 1,0 0,-1-1,1 1,0 0,-1 1,-35 41,32-41,1-1,-1 1,1 0,0 0,1 0,-1 0,0 0,1 0,-1 1,1 0,0-1,1 1,-1 0,0 0,1 0,0 0,0 0,0 0,1 0,-1 0,1 1,0 0,2-2,1 0,0 0,-1 0,1 0,0-1,0 1,1-1,-1 0,0 1,1-2,0 1,-1 0,1-1,0 0,0 0,-1 0,1 0,0 0,0-1,0 0,0 0,0 0,0 0,0 0,0-1,0 0,1 1,121-26,-105 22</inkml:trace>
  <inkml:trace contextRef="#ctx0" brushRef="#br0" timeOffset="1345.134">1609 748,'39'0,"21"-5,6-1,-3 0,-8 1,-13 2</inkml:trace>
  <inkml:trace contextRef="#ctx0" brushRef="#br0" timeOffset="1813.831">2145 240,'26'196,"29"96,-51-277,-1 0,2 0,0 0,1-1,0 0,1 0,1 0,0-1,1 0,2 2,-10-14,0 0,0 0,0 0,0 0,0-1,1 1,-1 0,0 0,0-1,1 1,-1-1,0 1,1-1,-1 0,1 1,-1-1,0 0,1 0,-1 0,1 0,-1 0,0 0,1 0,-1-1,1 1,-1 0,0-1,1 1,-1-1,0 0,0 1,1-1,-1 0,0 0,0 0,0 0,0 0,0 0,0 0,0 0,0 0,0 0,-1 0,1-1,0 1,0-1,28-64,45-200,-50 206,3 0,2 2,26-38,-32 64,-16 25</inkml:trace>
  <inkml:trace contextRef="#ctx0" brushRef="#br0" timeOffset="2082.72">2795 692,'-15'33,"-4"17,1 3,8-6,6-11</inkml:trace>
  <inkml:trace contextRef="#ctx0" brushRef="#br0" timeOffset="2513.906">2992 71,'8'-8,"0"1,0 1,1-1,0 1,0 1,0 0,1 0,0 1,0 0,0 1,0 0,1 0,-1 1,7 0,-15 1,0 1,0 0,0 0,0 0,0 0,0 1,-1-1,1 0,0 1,0-1,0 1,0 0,-1-1,1 1,0 0,-1 0,1 0,-1 0,1 1,-1-1,1 0,-1 1,0-1,1 1,-1-1,0 1,0-1,0 1,-1 0,1-1,0 1,-1 0,1 0,-1 0,1 0,-1 0,0-1,0 1,0 0,0 0,0 0,0 0,0 0,-1 0,1 0,-29 83,16-61,11-22,-1 1,1-1,0 1,0 0,0-1,1 1,-1 0,1 0,-1 0,1 0,0 0,0 1,0-1,1 0,-1 0,1 1,0-1,0 0,0 1,0-1,1 0,-1 0,1 1,0-1,0 0,0 0,0 0,0 0,1 0,-1 0,1 0,1 1,3 2,1 0,-1-1,1 0,1 0,-1-1,0 1,1-2,0 1,0-1,0 0,0-1,1 0,-1 0,0-1,1 0,-1 0,1-1,0 0,-1-1,1 0,-1 0,1-1,0 0,16-5</inkml:trace>
  <inkml:trace contextRef="#ctx0" brushRef="#br0" timeOffset="3411.855">1 1341,'308'-22,"202"15,-417 7,217-25,-39-4,120-2,-118 21,92-25,-234 25,-1 5,38 8,-12-1,40-2,-171 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0:32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59,'0'4,"0"8,0 5,0 5,0 4,0 1,0 2,0 1,0-1,0 1,0-1,0-1,-4 1,-3-1,1 0,2 0,0-4</inkml:trace>
  <inkml:trace contextRef="#ctx0" brushRef="#br0" timeOffset="398.723">28 86,'5'0,"2"-4,4-3,5-3,5-2,3-2,3 0,1 4,1 2,0 4,0 1,-5 7,-6 7,-7 2</inkml:trace>
  <inkml:trace contextRef="#ctx0" brushRef="#br0" timeOffset="733.816">1 313,'14'0,"10"0,5 0,-2-5,0-1,-1 0,0 1,1 1,0 2,-4 1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1:17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0 361,'1'482,"27"-45,-22-343,-5-93,0 0,0 0,0 0,1 0,-1 0,0-1,1 1,-1 0,1-1,-1 1,0-1,1 0,-1 1,1-1,-1 0,1 0,-1 0,1 0,-1 0,1-1,-1 1,1 0,-1-1,1 1,-1-1,1 1,-1-1,0 1,1-1,-1 0,0 0,0 0,0 0,0 0,1 0,-1 0,-1 0,1 0,0-1,0 1,0 0,-1-1,1 1,0 0,-1-1,1 1,-1-1,0 0,173-218,-43 98,-129 121,0-1,0 1,0 0,0 0,0 0,0 1,0-1,1 0,-1 0,0 1,1-1,-1 0,0 1,1-1,-1 1,0 0,1 0,-1-1,1 1,-1 0,1 0,-1 0,0 0,1 1,-1-1,1 0,-1 0,0 1,1-1,-1 1,0 0,1-1,-1 1,0 0,0 0,0-1,1 1,-1 0,0 0,0 0,0 1,-1-1,1 0,0 0,0 0,-1 1,1-1,0 0,-1 1,1-1,-1 0,0 1,0-1,1 1,-1-1,0 1,1 18,0 0,-1-1,-1 1,-1 0,-1-1,-1 1,-2 4,-11 102,17-124,0 0,0 0,0 0,1 0,-1 0,0 0,1 0,-1 0,1 0,0 0,0 0,0 0,0 0,0 0,0-1,0 1,0 0,1-1,-1 1,1-1,-1 1,1-1,0 0,-1 0,1 1,0-1,0 0,0-1,0 1,0 0,0-1,0 1,0-1,0 1,0-1,0 0,0 0,0 0,0 0,1 0,-1-1,0 1,0-1,0 1,0-1,0 0,0 1,0-1,-1 0,1 0,0-1,1 0,21-9</inkml:trace>
  <inkml:trace contextRef="#ctx0" brushRef="#br0" timeOffset="1034.155">733 1264,'16'-7,"-2"-1,1-1,-1 0,0-1,-1 0,0-1,0 0,-1-1,-1-1,0 0,-1 0,-1-1,0-1,0 1,2-8,-10 19,0 0,-1 0,1 0,-1 0,1 0,-1-1,0 1,0 0,-1 0,1 0,-1 0,1 0,-1 0,0 0,0 0,0 0,0 0,-1 1,1-1,-1 0,0 1,0-1,0 1,0 0,0-1,0 1,-1 0,1 0,0 1,-1-1,0 0,0 1,1 0,-1-1,0 1,0 0,0 1,0-1,0 0,0 1,0 0,0-1,0 1,-1 1,1-1,0 0,0 1,0-1,0 1,0 0,0 0,0 0,1 1,-3 0,-6 4,2 0,-1 1,0 0,1 1,1 0,-1 0,1 1,1 0,0 0,0 1,0 0,2 0,-1 0,1 1,0 0,1 0,1 0,0 0,-1 8,3-13,1 1,-1 0,1-1,1 1,-1 0,1-1,1 1,-1-1,1 1,0-1,0 0,1 0,0 0,0 0,0 0,1 0,0-1,0 0,0 0,1 0,0 0,0-1,0 0,0 0,1 0,-1 0,1-1,0 0,0 0,0-1,0 1,1-2,-1 1,1-1,-1 1,1-2,0 1,-1-1,1 0,0 0,-1-1,1 0,-1 0,4-1,21-6,0-2,0 0,-1-2,-1-2,0 0,-1-2,0-1,13-12,-14 11,-1-1,-1-1,-1-2,-1 0,0-1,-2-1,4-8,-5-20,-20 51,0 0,0 0,0 0,0 0,-1 0,1-1,0 1,-1 0,1 0,-1 0,1 0,-1 0,1 0,-1 0,0 1,1-1,-1 0,0 0,0 0,0 1,1-1,-1 0,0 1,0-1,0 1,0-1,0 1,0-1,0 1,-1 0,1-1,0 1,0 0,0 0,0 0,0 0,0 0,0 0,-1 0,1 0,0 0,0 1,0-1,0 0,0 1,0-1,-1 1,-13 4,-1 0,1 0,0 2,0 0,0 0,1 2,0 0,1 0,0 1,1 1,0 0,0 1,1 0,1 1,0 0,0 0,2 1,-1 1,7-12,1-1,-1 1,1 0,-1 0,1 0,0 0,0 0,0 0,0 0,1 0,-1 0,1 0,0 0,0 1,0-1,0 0,1 0,-1 0,1 0,0 0,0 0,0 0,0 0,0 0,1 0,-1 0,1 0,0-1,0 1,0-1,0 0,0 1,0-1,1 0,-1 0,1 0,0-1,-1 1,1 0,0-1,0 0,0 0,0 0,0 0,0 0,0-1,0 1,0-1,1 0,15 1,1-1,-1-1,0-1,0-1,0 0,0-2,-1 0,1-1,-1 0,-1-2,1 0,-1-1,-1-1,0-1,0 0,-1-1,0 0,-1-1,1-3,116-81,-131 96,1 0,0 0,-1 0,1 0,0 0,0 1,0-1,0 0,0 0,0 1,0-1,0 1,0-1,0 1,1 0,-1-1,0 1,0 0,0 0,0-1,1 1,-1 0,0 0,0 1,0-1,1 0,-1 0,0 0,0 1,0-1,0 1,0-1,0 1,0-1,0 1,0 0,0-1,0 1,0 0,0 0,0 0,0-1,-1 1,1 0,0 0,-1 0,1 0,-1 1,1-1,-1 0,1 0,-1 0,0 0,1 0,-1 1,0 24,-1-22,0 0,1 0,-1 0,1 0,0-1,0 1,1 0,-1 0,1 0,0 0,0 0,0 0,0-1,1 1,-1 0,1-1,0 1,0-1,1 0,-1 0,1 1,-1-2,1 1,0 0,0 0,0-1,0 0,3 2,4-2,1 0,0-1,0 0,0 0,-1-2,1 1,0-1,0 0,-1-1,1-1,-1 0,1 0,-1-1,0 0,0 0,-1-1,1-1,-1 0,0 0,-1-1,1 0,-1 0,-1-1,1 0,1-4,0 3,-1 0,0-1,-1 1,0-2,0 1,-1-1,-1 0,0-1,0 1,-1-1,-1 0,2-11,-4 21,-1 0,1 0,-1 0,0 1,0-1,0 0,0 0,0 0,0 0,-1 1,1-1,-1 0,1 0,-1 1,1-1,-1 0,0 1,0-1,0 1,0-1,0 1,0-1,-1 1,1 0,0-1,-1 1,1 0,-1 0,1 0,-1 0,1 0,-1 0,0 1,1-1,-1 1,0-1,0 1,0-1,1 1,-1 0,0 0,0 0,0 0,0 0,0 0,-79 30,72-22,1 0,0 0,0 1,1 0,0 1,1-1,0 1,0 1,1-1,0 1,1 0,0 0,1 0,1 0,-1 1,2-1,-1 10,1-13,1 0,0-1,0 1,1 0,0-1,0 1,1 0,0-1,1 0,-1 1,1-1,1 0,-1-1,1 1,0 0,1-1,0 0,0 0,0 0,0-1,1 0,0 0,0 0,1-1,-1 0,7 3,2-1,0-1,0 0,1-1,-1-1,1-1,0 0,0-1,0-1,-1 0,1-1,0-1,0 0,-1-1,1-1,-1-1,0 0,0 0,-1-2,1 0,-1 0,8-7,12-14,-1-2,-2-1,-1-1,-2-1,0-2,-3-1,-1-1,-2-1,-1 0,-2-2,-2-1,-2 0,9-38,-8 26,-4-1,-1-1,-3 1,-2-2,-3 1,-2-1,-4-26,1 62,0 1,-1 0,-1 0,-1 0,-1 0,0 1,-5-8,9 21,0 1,0-1,-1 1,1 0,-1 0,0 0,0 0,-1 0,1 1,-1-1,0 1,0 0,0 0,0 1,0-1,-1 1,1 0,-1 0,0 0,1 0,-1 1,0 0,0 0,0 1,0-1,0 1,0 0,0 0,0 0,-3 2,-8 3,1 1,-1 1,2 0,-1 1,1 1,0 0,1 1,0 1,1 0,0 0,1 1,0 1,1-1,0 2,1 0,-4 8,-6 12,3 1,0 0,3 1,1 0,1 1,2 1,2-1,1 1,2 0,2 1,2-1,1 1,2-1,1 0,2 0,2 0,1-1,2 0,2-1,1-1,2 1,10 14,-7-18,2-1,1-1,1-1,2-1,1-2,1 0,1-2,1 0,1-2,1-2,30 15,-28-18,0-1,2-2,0-1,0-2,3-1,-8-4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1:14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3951 1181,'15'100,"-5"0,-4 1,-7 87,0-109,1-77,-1-2,1 1,-1 0,1 0,-1 0,1 1,-1-1,1 0,-1 0,1 0,0 0,0 0,-1 0,1 1,0-1,0 0,0 0,0 0,1 0,-1 1,0-1,0 0,1 0,-1 0,1 0,-1 0,1 0,-1 0,1 0,-1 0,1 0,0 0,0 0,0 0,-1-1,1 1,0 0,0 0,0-1,0 1,0-1,0 1,0-1,0 1,1-1,-1 0,0 1,0-1,0 0,0 0,1 0,-1 0,0 0,0 0,0 0,0 0,0-1,1 1,109-127,-97 110,2 0,0 1,1 1,1 0,0 1,1 1,0 1,5-1,-23 12,1 0,-1 0,1 0,0 0,-1 1,1-1,0 0,0 1,-1-1,1 1,0 0,0 0,0 0,0 0,0 0,-1 0,1 0,0 0,0 1,0-1,-1 1,1-1,0 1,0 0,-1 0,1 0,-1 0,1 0,0 0,-1 0,0 0,1 1,-1-1,0 0,0 1,0-1,0 1,0 0,0-1,0 1,0 0,-1-1,1 1,-1 0,1 0,-1 0,0-1,1 1,-1 0,0 0,0 1,-4 140,5-100,6-31</inkml:trace>
  <inkml:trace contextRef="#ctx0" brushRef="#br0" timeOffset="352.983">4827 1491,'-84'54,"60"-40,0 1,1 0,1 2,0 1,1 0,1 1,1 2,-10 14,27-34,0 0,1 1,-1-1,1 1,-1-1,1 1,0 0,0 0,0-1,0 1,0 0,0 0,0 0,1 0,-1 0,1 0,-1 0,1 0,0 0,0 1,0-1,0 0,0 0,0 0,1 0,-1 0,1 0,-1 0,1 0,0 0,0 0,0 0,0 0,0-1,0 1,0 0,1-1,-1 1,1-1,-1 1,1-1,-1 0,1 1,0-1,0 0,0 0,-1 0,1 0,0-1,0 1,0-1,0 1,1-1,-1 1,1-1,12-2,0 0,-1-1,1 0,-1-1,0-1,0 0,0-1,-1-1,0 0,0 0,-1-2,0 1,0-2,-1 1,0-2,0 1,3-7,-8 11,-6 4,1 0,0-1,1 1,-1 0,0 0,0 0,1 1,-1-1,1 0,0 0,-1 1,1-1,0 1,0 0,0-1,0 1,0 0,0 0,0 0,1 1,-1-1,0 0,0 1,1-1,-1 1,0 0,1 0,-1 0,1 0,-1 0,0 1,0-1,1 1,-1-1,0 1,2 0,5 16,0 2</inkml:trace>
  <inkml:trace contextRef="#ctx0" brushRef="#br0" timeOffset="774.981">5137 1774,'11'-32,"-2"2,0 1,3 1,0 0,2 1,8-13,-21 39,-1-1,0 1,0 0,0 0,1 0,-1 0,0 0,1 0,-1 0,1 0,-1 0,1 0,-1 0,1 0,0 0,0 1,-1-1,1 0,0 0,0 1,0-1,0 0,0 1,0-1,0 1,0-1,0 1,0 0,0-1,0 1,0 0,0 0,0 0,1 0,-1 0,0 0,0 0,0 0,0 0,0 1,0-1,0 0,0 1,0-1,0 0,0 1,0 0,0-1,0 1,0-1,0 1,0 0,0 0,-1 0,1-1,0 1,-1 0,1 0,0 0,3 27,-4-26,-1 0,1 0,-1 1,1-1,0 0,0 0,0 0,0 1,0-1,0 0,1 0,-1 0,1 1,0-1,-1 0,1 0,0 0,0 0,0 0,0 0,1-1,-1 1,1 0,-1-1,1 1,-1 0,1-1,0 0,0 1,0-1,-1 0,1 0,0 0,1 0,-1-1,0 1,0 0,0-1,0 0,0 1,1-1,-1 0,1 0,12-7,-1 0,0-1,0-1,-1 0,-1-1,1 0,10-12,-19 18,-3 4,0-1,0 1,0-1,0 1,0-1,0 1,0 0,0 0,0-1,0 1,0 0,0 0,0 0,0 0,0 0,0 0,0 1,0-1,0 0,0 0,0 1,0-1,0 1,0-1,0 1,0-1,0 1,-1-1,1 1,0 0,0-1,-1 1,1 0,0 0,-1 0,1 0,-1-1,1 1,-1 0,1 0,-1 0,0 0,1 0,-1 0,0 0,0 0,0 0,0 0,0 0,0 0,0 1,0-1,0 0,0 0,0 0,-1 0,1 0,-1 0,1-1,0 1,-1 1,6 21,20 9,-10-21</inkml:trace>
  <inkml:trace contextRef="#ctx0" brushRef="#br0" timeOffset="1432.189">5589 1774,'99'-196,"-54"112,-28 140,-14-55,1 1,0 0,0-1,0 1,0-1,1 0,-1-1,0 1,0-1,0 0,1 0,-1 0,0 0,0-1,1 0,-1 0,0 0,0 0,0-1,0 1,0-1,0 0,1-2,25-6,-28 10,0 0,0-1,0 1,0 0,0 0,0 1,0-1,0 0,0 1,0-1,0 1,0-1,0 1,0 0,-1 0,1 0,0 0,0 0,-1 0,1 0,-1 1,1-1,-1 1,0-1,1 1,-1-1,0 1,0 0,0 0,0-1,0 1,0 2,0-3,8 14</inkml:trace>
  <inkml:trace contextRef="#ctx0" brushRef="#br0" timeOffset="2037.915">6096 1575,'23'-10,"-1"-1,0-1,-1-1,-1 0,0-2,0-1,-2 0,7-9,-23 25,-1-1,0 1,0-1,0 1,0-1,0 0,0 1,0-1,0 0,0 0,0 0,0 0,0 0,-1 0,1 0,0 0,-1 0,1 0,-1 0,1 0,-1 0,1-1,-1 1,0 0,0 0,1-1,-1 1,0 0,0 0,0-1,-1 1,1 0,0 0,0-1,-1 1,1 0,0 0,-1 0,0 0,1-1,-1 1,1 0,-1 0,0 0,0 0,0 0,0 1,1-1,-1 0,0 0,-1 1,1-1,0 0,0 1,0-1,0 1,0-1,-1 1,1 0,0-1,0 1,0 0,-1 0,1 0,0 0,-2 0,-10 5,0 0,0 2,0-1,1 1,0 1,1 0,-1 1,2 0,-1 1,1 0,1 0,-1 1,2 0,0 1,0 0,1 0,-2 6,5-14,1-1,0 1,0 0,0 0,0 0,1 0,-1 0,1 1,0-1,1 1,-1 0,1-1,0 1,0 0,0 0,0-1,1 1,0 0,0 0,1 0,-1 0,1 0,0-1,0 1,0 0,1-1,0 1,0-1,0 1,0-1,1 0,0 0,0 0,0 0,0 0,0-1,1 1,2 1,2-1,-1-1,1 0,-1-1,1 1,0-2,0 1,0-1,1 0,-1 0,0-1,0-1,0 1,0-1,1 0,-1-1,0 0,6-3,129-58,-140 61,30-18,0-2,-2-2,0 0,-2-2,-1-2,-1 0,-2-2,0 0,-2-2,-2-1,-1 0,2-8,-2-17,-20 57,1-1,-1 1,0 0,0 0,0-1,0 1,0 0,-1 0,1 0,0-1,0 1,-1 0,1 0,-1 0,1-1,-1 1,0 0,1 0,-1 0,0 0,0 0,1 0,-1 1,0-1,0 0,0 0,0 1,0-1,0 0,-1 1,1-1,0 1,0-1,0 1,0 0,-1-1,1 1,0 0,0 0,-1 0,1 0,0 0,0 0,-1 0,1 1,-1-1,-8 2,0 0,0 0,0 1,0 1,0 0,1 0,0 1,0 0,0 0,0 1,1 0,0 1,0 0,1 0,-1 0,-3 7,9-11,1 0,-1-1,1 1,0 0,0 0,0-1,0 1,0 0,1 0,-1 0,1 0,0 0,0 0,0 0,0 0,1 0,-1 0,1 0,0 0,-1 0,1-1,1 1,-1 0,0 0,1-1,-1 1,1-1,0 1,0-1,0 0,0 0,0 0,0 0,1 0,-1 0,1-1,-1 1,1-1,0 1,-1-1,1 0,0 0,0-1,0 1,0 0,0-1,0 0,0 0,2 0,32 5,-32-6,0 0,-1 0,1 1,0 0,0 0,0 1,0-1,-1 1,1 0,0 0,-1 0,1 1,0 0,-1 0,0 0,1 0,-1 1,0-1,0 1,-1 0,1 0,-1 1,1-1,-1 1,0 0,0-1,0 1,-1 1,0-1,1 0,-2 1,1-1,1 4,-27 93,14-78,3-3</inkml:trace>
  <inkml:trace contextRef="#ctx0" brushRef="#br0" timeOffset="-1328.941">1919 1830,'305'-113,"-151"54,3 7,130-26,-260 74,-27 4,1 0,-1 0,0 0,1 0,-1 0,0 0,1 0,-1 1,0-1,1 0,-1 0,0 0,0 0,1 0,-1 1,0-1,1 0,-1 0,0 0,0 1,0-1,1 0,-1 0,0 1,0-1,0 0,1 1,-1-1,0 0,0 1,0-1,0 0,0 1,0-1,0 0,0 1,0-1,0 0,0 1,0-1,0 0,0 1,0-1,0 0,0 0,0 1,-1-1,1 0,0 1,0-1,0 0,0 0,-1 1,1-1,0 0,0 0,-1 1,1-1,0 0,0 0,-1 0,1 1,0-1,-1 0,1 0,0 0,-1 0,1 0,0 0,-1 0,-220 234,217-229,-45 64,48-67,1-1,-1 1,0-1,0 1,1 0,-1-1,0 1,1 0,0-1,-1 1,1 0,0-1,0 1,0 0,0 0,0-1,1 1,-1 0,0 0,1-1,-1 1,1 0,0-1,-1 1,1-1,0 1,0-1,0 1,0-1,0 0,0 1,1-1,-1 0,0 0,1 0,-1 0,1 0,-1 0,1 0,-1 0,1-1,0 1,0 0,16 2,0 0,0-1,0-1,0-1,0 0,0-1,-1-1,1-1,17-4,300-86,-189 48,16-3,-147 44</inkml:trace>
  <inkml:trace contextRef="#ctx0" brushRef="#br0" timeOffset="-652.037">1919 1801,'142'-305,"-104"243,-37 62,1 0,-1 0,1 0,-1 0,1 0,-1 0,0 0,1 1,-1-1,1 1,-1-1,0 1,1-1,-1 1,0 0,0 0,0-1,1 1,-1 0,0 0,0 0,0 0,0 1,-1-1,1 0,0 0,0 0,-1 1,1-1,-1 0,1 1,-1-1,1 0,-1 1,0-1,0 1,0 0,76 304,-39-133,-36-172,0 1,0-1,0 1,-1-1,1 1,0-1,-1 1,1 0,-1-1,0 1,1 0,-1-1,0 1,0 0,0-1,0 1,0 0,-1 0,1-1,0 1,-1 0,0-1,1 1,-1-1,0 1,1-1,-1 1,0-1,0 1,0-1,0 0,-1 0,1 1,0-1,-1 0,1 0,0 0,-1 0,1-1,-1 1,1 0,-1-1,0 1,1-1,-2 1,-7-6,-1 0,1 0,0-1,0-1,0 0,1 0,0-1,1 0,0 0,0-1,0 0,1-1,1 1,-3-5,-59-91,57 86</inkml:trace>
  <inkml:trace contextRef="#ctx0" brushRef="#br0" timeOffset="-4133.621">678 1350,'1'-7,"3"24,7 46,-3 0,-2 1,-3 54,4 49,9 171,-15 19,-2-176,-16-100,12-75</inkml:trace>
  <inkml:trace contextRef="#ctx0" brushRef="#br0" timeOffset="-2531.03">678 1321,'139'-11,"121"-37,-66 21,-170 22,-22 4,0 0,-1 0,1 1,0-1,0 0,0 1,0-1,-1 1,1 0,0 0,0 0,0 0,0 0,0 0,0 0,0 0,0 1,-1-1,1 1,0 0,0-1,0 1,-1 0,1 0,-1 0,1 0,0 0,-1 1,0-1,1 0,-1 1,0-1,0 1,1 0,5 14,-2 0,0 0,-1 0,0 1,-1-1,-1 1,-1 0,0 0,-1 0,-1 4,5 75,12 101,-10 181,-6-328,2-11,3 0,1 0,2 0,1-1,2 0,9 18,-15-41,45 174,-50-189,0 1,1-1,-1 0,0 1,0-1,0 0,1 1,-1-1,0 0,0 1,0-1,0 1,0-1,0 0,0 1,0-1,0 1,0-1,0 0,0 1,0-1,0 1,0-1,0 0,0 1,0-1,0 0,-1 1,1-1,0 0,0 1,0-1,-1 0,1 1,0-1,-1 0,1 1,0-1,0 0,-1 0,1 1,0-1,-1 0,1 0,-1 0,1 0,0 0,-1 1,1-1,-1 0,1 0,0 0,-1 0,1 0,-1 0,1 0,0 0,-1 0,1-1,-1 1,1 0,-32-13,18 7,-20-2,0 2,0 0,0 3,0 1,-1 1,1 2,-4 2,-42-1,-134 10,142-9,54-7</inkml:trace>
  <inkml:trace contextRef="#ctx0" brushRef="#br0" timeOffset="10121.072">904 2902,'-26'138,"23"-101,2 0,1 1,2-1,2 0,8 36,11 181,-7-125,-48-155,12 6,0 1,0 1,-2 1,0 1,-1 1,0 1,-2 1,1 1,-1 1,-1 1,0 2,-5-1,25 7,2 2,1-1,-1 0,1 0,-1 0,1-1,0 1,-1-1,1 0,0 0,0 0,0 0,0 0,0-1,1 1,-1-1,1 0,-1-1,4 1,0 1,1 1,-1-1,1 0,0 0,0 0,-1 1,1-1,0 1,0 0,1-1,-1 1,0 0,0 0,1 0,-1 1,0-1,1 1,-1-1,1 1,-1 0,0-1,1 1,-1 1,3-1,-3 0,149-13,-65 3,-1 5,76 4,-101 1,-8 7,-51-6,0-1,0 1,0-1,-1 1,1-1,0 1,0-1,-1 1,1 0,0-1,-1 1,1 0,0 0,-1 0,1-1,-1 1,0 0,1 0,-1 0,0 0,1 0,-1 0,0 0,0 0,0 0,0-1,0 1,0 0,0 0,0 0,0 0,0 0,-1 0,1 0,0 0,-1 0,1 0,0 0,-1-1,1 1,-1 0,0 0,1 0,-1-1,0 1,1 0,-1-1,0 1,1-1,-1 1,-1 0,-171 139,62-41,89-78</inkml:trace>
  <inkml:trace contextRef="#ctx0" brushRef="#br0" timeOffset="12536.411">0 4511,'3'-38,"2"0,1 1,2 0,1 0,2 1,2 0,1 1,1 1,3 0,2-2,-16 29,-3 3,1-1,0 1,1 0,-1-1,1 1,-1 0,1 1,1-1,-1 0,0 1,1 0,0 0,0 0,0 0,3-1,-6 5,1 1,0-1,0 1,0 0,-1-1,1 1,-1 0,1 0,-1 0,0 0,0 0,0 1,0-1,0 0,0 0,0 1,-1-1,0 0,1 1,-1-1,0 1,0-1,0 0,0 1,-1-1,1 3,0-2,0 40,-1-32,1 0,0 0,1 0,0 1,0-1,1 0,1-1,0 1,0 0,5 7,-8-17,1 0,0 1,-1-1,1 0,0-1,0 1,0 0,0 0,0 0,0 0,0-1,0 1,0-1,1 1,-1-1,0 1,0-1,1 1,-1-1,0 0,0 0,1 0,-1 0,0 0,0 0,1 0,-1 0,0 0,1-1,-1 1,0 0,0-1,0 1,1-1,-1 1,0-1,0 0,0 0,0 1,0-1,0 0,0 0,0 0,45-45,-40 39,161-211,-167 217,1 0,-1 0,0 0,0 0,1 0,-1 0,1 0,-1 0,1 0,-1 0,1 0,-1 1,1-1,0 0,-1 0,1 1,0-1,0 0,0 1,0-1,0 1,-1-1,1 1,0-1,0 1,0 0,0-1,0 1,0 0,0 0,1 0,-1 0,0 0,0 0,0 0,0 0,0 0,0 0,0 1,0-1,0 0,0 1,0-1,0 1,0-1,-1 1,1-1,0 1,0 0,0-1,-1 1,1 0,0 0,-1-1,1 1,0 0,-1 0,1 1,3 18,-2 0,0 1,-1 0,-1-1,-1 1,-3 20,-19 53,20-73</inkml:trace>
  <inkml:trace contextRef="#ctx0" brushRef="#br0" timeOffset="13185.404">847 4060,'-46'42,"34"-33,1 0,0 0,1 1,0 0,1 1,0 0,1 1,0 0,1 0,0 0,1 1,-4 10,10-20,-1-1,1 0,0 1,0-1,1 1,-1-1,0 0,1 1,-1-1,1 0,0 0,0 0,0 1,0-1,0 0,1 0,-1 0,0-1,1 1,-1 0,1 0,0-1,0 1,0-1,-1 1,1-1,1 0,-1 0,0 0,0 0,0 0,0-1,1 1,-1 0,0-1,1 0,-1 0,0 1,1-2,-1 1,0 0,1 0,-1-1,0 1,1-1,-1 1,0-1,0 0,1 0,-1 0,0 0,0-1,0 1,-1-1,2 0,11-7,-1 0,-1 0,0-1,0-1,-1 0,0-1,-1 0,0 0,4-9,33-37,-47 57,0 0,1 1,-1-1,1 0,0 0,-1 0,1 1,0-1,-1 0,1 1,0-1,0 1,0-1,-1 1,1-1,0 1,0-1,0 1,0 0,0-1,0 1,0 0,0 0,0 0,0 0,0 0,0 0,0 0,0 0,0 0,0 0,0 1,0-1,0 0,0 1,-1-1,1 1,0-1,0 1,0-1,0 1,-1 0,1-1,0 1,0 0,-1-1,1 1,-1 0,1 0,-1 0,1 0,-1 0,20 54,-18-47,6 35,-2 1,-2 0,-2 0,-2 0,-3 23,1 24,1-72,0 1,-1-1,-1 1,-1-1,-1 0,0 0,-2-1,0 0,-1 0,-1 0,0-1,-1-1,-10 13,19-27,0 0,0 0,-1 0,1 0,0-1,-1 1,1-1,-1 1,1-1,-1 1,0-1,1 0,-1 0,0 0,0 0,0 0,0 0,0 0,0-1,0 1,0-1,0 1,-1-1,1 0,0 0,0 0,0 0,0 0,0 0,-1-1,1 1,0-1,0 0,0 1,0-1,0 0,0 0,0 0,1 0,-1-1,0 1,1 0,-1-1,1 1,-1-1,1 0,-1 1,1-1,0 0,0 0,0 0,0 0,0 0,1 0,-1 0,1 0,-1-2,0-8,0 0,1-1,0 1,2 0,-1 0,1 0,1 0,0 0,0 0,2 1,-1-1,1 1,1 0,0 1,1-1,0 1,1-1,6-13,85-111,-82 117</inkml:trace>
  <inkml:trace contextRef="#ctx0" brushRef="#br0" timeOffset="14342.217">1581 2902,'11'249,"1"-121,-5 0,-8 71,0-80,1-96</inkml:trace>
  <inkml:trace contextRef="#ctx0" brushRef="#br0" timeOffset="14891.912">1525 2846,'-42'22,"33"-19,0 1,0 0,0 1,1 0,0 0,0 1,1 0,-1 1,1-1,0 1,1 1,0-1,-1 2,7-8,-1 1,1-1,0 0,-1 1,1-1,0 1,0-1,0 0,0 1,0-1,0 1,0-1,0 0,0 1,1-1,-1 1,1-1,-1 0,1 1,-1-1,1 0,0 0,0 1,0-1,-1 0,1 0,0 0,0 0,1 0,-1 0,0-1,0 1,0 0,1 0,-1-1,0 1,0-1,1 1,56 18,-54-19,290 60,-261-58,-39-25,-140-172,133 177</inkml:trace>
  <inkml:trace contextRef="#ctx0" brushRef="#br0" timeOffset="22927.625">4008 3720,'0'396,"0"-396,1-1,-1 1,1-1,-1 1,1 0,0-1,-1 1,1 0,0 0,-1 0,1-1,-1 1,1 0,0 0,-1 0,1 0,0 0,-1 0,1 0,0 0,-1 0,1 1,0-1,-1 0,1 0,0 1,-1-1,1 0,-1 1,1-1,-1 0,1 1,-1-1,1 1,-1-1,1 1,-1-1,1 1,-1-1,0 1,1-1,-1 1,0 0,0-1,1 1,-1 0,0-1,0 1,0 0,0-1,0 1,0-1,0 1,0 0,0-1,0 1,0 0,0-1,0 1,-1 0,1-1,0 1,-1 0,1-1,19-20,72-63,-88 81,1 0,0-1,-1 1,1 1,0-1,0 1,0-1,0 1,0 0,1 0,-1 1,0-1,0 1,1 0,-1 0,0 1,0-1,0 1,1 0,-1 0,0 0,0 1,0-1,0 1,-1 0,3 1,-3-1,-1 1,1-1,-1 1,1-1,-1 1,0 0,0 0,0 0,-1 0,1 1,-1-1,1 0,-1 1,0-1,0 1,-1-1,1 1,-1-1,0 1,0-1,0 1,0-1,0 1,-1 0,0-1,1 1,-2-1,1 0,0 1,0-1,-1 0,0 0,0 0,0 0,0 0,-1 2,-8 16</inkml:trace>
  <inkml:trace contextRef="#ctx0" brushRef="#br0" timeOffset="15552.304">2372 3495,'0'29,"-1"363,23-278,-11-59,-11-47</inkml:trace>
  <inkml:trace contextRef="#ctx0" brushRef="#br0" timeOffset="15803.37">2315 3382,'34'5,"15"1,10 0,-2-1,-4-2,-7 0,-7-2,-4-1,-5 0,-1-5,-7 3,-6 2</inkml:trace>
  <inkml:trace contextRef="#ctx0" brushRef="#br0" timeOffset="15969.83">2372 3833,'33'0,"16"0,5 0,-2 0,-6-4,-5-3,-5 1,-4 2,-7 5,-8 3</inkml:trace>
  <inkml:trace contextRef="#ctx0" brushRef="#br0" timeOffset="16287.784">2823 3974,'0'34,"0"15,0 5,0-2,0-5,0-11</inkml:trace>
  <inkml:trace contextRef="#ctx0" brushRef="#br0" timeOffset="16539.997">2682 3946,'29'0,"14"-4,4-3,0 1,-4 1,-4 1,-5 2,-7 1</inkml:trace>
  <inkml:trace contextRef="#ctx0" brushRef="#br0" timeOffset="16801.265">2710 4285,'28'-10,"16"-2,3-5,0 1,-4 3,-4 3,-9 4</inkml:trace>
  <inkml:trace contextRef="#ctx0" brushRef="#br0" timeOffset="22190.855">3190 4087,'66'1,"151"-13,-31-32,-259-2,3-39,69 85,1-1,0 0,-1 0,1 1,-1-1,1 0,-1 1,1-1,-1 1,1-1,-1 0,0 1,1-1,-1 1,0 0,1-1,-1 1,0-1,1 1,-1 0,0 0,0-1,0 1,1 0,-1 0,0 0,0 0,0 0,1 0,-1 0,0 0,0 0,0 1,1-1,-1 0,0 0,0 1,1-1,-1 0,0 1,1-1,-1 1,0-1,1 1,-1-1,0 1,1-1,-1 1,1 0,-1-1,1 1,0 0,-1-1,1 1,0 0,-1 0,1-1,0 1,0 0,0 0,0 0,-1-1,1 1,0 0,1 1,-10 55,10 205,0-263,-1 1,1-1,-1 1,1-1,0 0,-1 1,1-1,-1 1,1 0,0-1,0 1,-1-1,1 1,0 0,-1 0,1-1,0 1,0 0,0 0,-1 0,1 0,0 0,0 0,0 0,-1 0,1 0,0 0,0 0,0 1,-1-1,1 0,0 1,0-1,-1 0,1 1,0-1,-1 1,1-1,0 1,-1-1,1 1,-1 0,1-1,-1 1,1-1,-1 1,0 0,1 0,-1-1,0 1,1 0,-1 0,0-1,0 1,0 0,0 0,0 0,0-1,0 1,0 0,0 1,197-233,-185 215</inkml:trace>
  <inkml:trace contextRef="#ctx0" brushRef="#br0" timeOffset="28375.858">875 588,'-11'138,"4"-105,2 0,1 0,1 1,2 0,2-1,1 1,1-1,5 16,10 119,-18-144</inkml:trace>
  <inkml:trace contextRef="#ctx0" brushRef="#br0" timeOffset="28929.03">904 476,'-156'128,"148"-122,-36 32,44-37,-1 0,0 0,1 1,-1-1,1 0,-1 0,1 0,0 0,-1 0,1 1,0-1,0 0,0 0,0 0,0 1,0-1,0 0,0 0,0 0,1 1,-1-1,0 0,1 0,-1 0,1 0,0 0,-1 0,1 0,0 0,-1 0,1 0,0 0,0 0,0 0,0 0,0-1,0 1,0 0,0-1,0 1,0-1,0 1,1-1,21 9,0-1,1 0,0-2,0-1,0-1,0-2,1 0,0-1,-1-1,1-2,7-1,36 1,-7-10,-86-8,-154-46,173 63,0-1,0 0,1 0,0 0,-1 0,1-1,1 0,-1 0,1 0,0-1,0 0,0 1,1-1,0-1,0 1,1 0,0-1,-1 0,5-9</inkml:trace>
  <inkml:trace contextRef="#ctx0" brushRef="#br0" timeOffset="29307.835">1440 136,'-11'165,"2"-103,3 0,2 1,5 49,-1-93,-16 65,11-77</inkml:trace>
  <inkml:trace contextRef="#ctx0" brushRef="#br0" timeOffset="29592.842">1412 52,'24'5,"0"-1,1-1,-1-1,1-1,0-2,-1 0,1-1,-1-2,1-1,-1 0,5-4,23-2,70-17,-123 28,1 0,0 0,-1 0,1 0,-1 0,1 0,0 0,-1 0,1 1,-1-1,1 0,0 0,-1 0,1 1,0-1,-1 0,1 0,0 1,-1-1,1 0,0 1,0-1,-1 0,1 1,0-1,0 1,0-1,-1 0,1 1,0-1,0 1,0-1,0 0,0 1,0-1,0 1,0-1,0 1,0-1,0 0,0 1,0-1,0 1,1-1,-1 0,0 1,0-1,0 1,1-1,-1 0,0 1,0-1,1 0,-1 1,0-1,1 0,-1 0,0 1,1-1,-1 0,0 0,1 0,-1 1,1-1,-1 0,0 0,1 0,-1 0,1 0,-30 27,12-13</inkml:trace>
  <inkml:trace contextRef="#ctx0" brushRef="#br0" timeOffset="29843.935">1384 476,'33'-5,"17"-2,3 1,-1 1,-6 1,-5 2,-5 1,-4 0,-7 1</inkml:trace>
  <inkml:trace contextRef="#ctx0" brushRef="#br0" timeOffset="30078.01">1919 390,'-4'34,"-3"15,-3 0,-2-3,3-6,2-4,3-3,1-4,7-5,2-8</inkml:trace>
  <inkml:trace contextRef="#ctx0" brushRef="#br0" timeOffset="30362.332">1948 390,'24'0,"13"0,4-5,1-1,-2 0,-4 1,-2 2,-8 6,-7 2</inkml:trace>
  <inkml:trace contextRef="#ctx0" brushRef="#br0" timeOffset="30624.756">2005 588,'4'0,"7"0,7 0,-1 4,2 3,3-1,2-1,2-1,-3-2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41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29,'10'0,"8"0,5 0,4-5,2-1,2 0,-1 1,0 1,-1 2,0 1,-5 5,-6 3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41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0,'39'0,"17"0,-1 0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44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82 415,'-16'36,"1"0,2 1,2 1,1 0,2 1,-1 12,10-37,0 1,1 0,0-1,2 0,-1 1,2-1,0 0,0-1,1 1,1-1,5 7,-12-19,0 0,0 1,0-1,0 0,1 0,-1 0,0 1,1-1,-1 0,1 0,-1 0,1 0,0 0,0 0,-1 0,1 0,0 0,0 0,0 0,0-1,0 1,0 0,0 0,0-1,0 1,0-1,0 1,0-1,1 0,-1 1,0-1,0 0,0 0,1 0,-1 0,0 0,0 0,1 0,-1 0,0 0,0 0,0-1,1 1,-1-1,0 1,0-1,0 1,0-1,0 0,1 0,5-11,0 0,-1 0,-1-1,0 0,-1 0,0-1,-1 1,1-10,3-11,75-253,-59 208,-15 62</inkml:trace>
  <inkml:trace contextRef="#ctx0" brushRef="#br0" timeOffset="450.016">280 811,'36'-7,"-35"5,1 1,-1 0,1 0,-1 0,1 0,-1 0,1 1,-1-1,1 0,0 1,0-1,-1 1,1-1,0 1,0 0,0 0,-1 0,1 0,0 0,0 0,0 0,-1 1,1-1,0 1,0-1,-1 1,1 0,0 0,-1-1,1 1,-1 0,1 0,-1 1,1-1,-1 0,0 0,0 1,0-1,0 1,0-1,0 1,0-1,0 1,0 0,-1-1,1 1,0 0,-1 0,0-1,1 1,-1 0,0 0,0 0,0-1,0 2,-2 7,0 1,0-1,-1 0,-1 0,0 0,0 0,-1-1,0 1,0-1,-1 0,-2 2,-34 68,41-77,1 0,-1 0,1-1,0 1,-1 0,1 0,0 0,0-1,0 1,1 0,-1 0,0 0,1 0,-1-1,1 1,-1 0,1-1,0 1,0 0,0-1,0 1,0-1,0 1,0-1,1 0,-1 1,0-1,1 0,-1 0,1 0,-1 0,1 0,0 0,-1 0,1-1,0 1,-1-1,1 1,0-1,0 0,0 1,0-1,-1 0,1 0,0 0,0-1,0 1,-1 0,1-1,0 1,0-1,-1 0,1 1,0-1,-1 0,1 0,-1 0,1 0,-1 0,1 0,-1-1,0 1,1 0,-1-2,56-48,-44 33</inkml:trace>
  <inkml:trace contextRef="#ctx0" brushRef="#br0" timeOffset="853.024">420 77,'4'-8,"-3"4,1 0,-1 1,1-1,-1 0,1 1,0 0,0-1,1 1,-1 0,1 0,-1 0,1 0,0 1,0-1,0 1,0-1,1 1,-1 0,1 1,-1-1,1 0,0 1,-1 0,1 0,0 0,0 0,1 1,-1 0,0 0,0 1,0-1,0 1,-1 0,1 0,0 1,-1-1,1 1,-1-1,1 1,-1 0,0 0,0 1,0-1,0 1,0 0,0-1,-1 1,1 0,-1 1,0-1,0 0,0 1,0-1,-1 1,0-1,1 1,-1 0,0-1,-1 1,1 0,-1 0,1 0,-1 0,-1 0,1 0,0-1,-1 1,0 0,0 0,0 0,0-1,-1 1,0 1,-56 140,58-143,0 0,0 0,0 1,0-1,0 0,1 0,-1 0,1 0,-1 0,1 0,0 0,0 0,0 0,0 0,0 0,0 0,0 0,1-1,-1 1,1 0,-1-1,1 1,0-1,-1 0,1 0,0 1,0-1,0 0,0-1,0 1,0 0,0 0,0-1,0 1,0-1,1 0,-1 0,0 0,0 0,1 0,87-13,-41-8,-30 11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42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1,'0'398,"-17"-286,20-97</inkml:trace>
  <inkml:trace contextRef="#ctx0" brushRef="#br0" timeOffset="299.665">0 565,'38'-9,"18"-9,4 0,-4 2,-6 4,-6-1,-7 3,-5 2,-7 2</inkml:trace>
  <inkml:trace contextRef="#ctx0" brushRef="#br0" timeOffset="651.513">28 820,'19'-8,"-10"2,1 1,0 0,1 0,-1 1,1 1,0 0,0 0,0 1,0 1,0-1,1 2,-1 0,0 0,0 1,8 2,-18-3,1 0,-1 1,0-1,0 1,0 0,0-1,0 1,0 0,0 0,0 0,0 0,-1-1,1 1,0 0,-1 0,1 1,0-1,-1 0,1 0,-1 0,1 0,-1 0,0 1,0-1,1 0,-1 0,0 0,0 1,0-1,0 0,-1 0,1 1,0-1,0 0,-1 0,1 0,0 0,-1 1,0-1,1 0,-1 0,-32 47,27-41,-147 166,150-170,0 0,0-1,0 1,0 0,0 0,0 0,0 1,1-1,-1 0,1 1,0 0,0 0,1-1,-1 1,1 0,0 0,0 0,0 1,0-1,1 0,0 0,0 0,0 1,0-1,1 0,-1 0,1 0,0 0,0 0,1 0,-1 0,1 0,0 0,0 0,0-1,0 1,1-1,1 2,1-3,1 1,0-1,-1 0,1-1,0 1,0-1,0 0,0-1,0 1,0-1,0-1,1 1,-1-1,0 0,0 0,2-1,-6 1,24-3</inkml:trace>
  <inkml:trace contextRef="#ctx0" brushRef="#br0" timeOffset="1255.71">367 961,'281'-398,"-227"333,-54 65,0-1,1 1,-1 0,1-1,-1 1,0 0,1-1,-1 1,1 0,-1-1,1 1,0 0,-1 0,1 0,-1 0,1-1,-1 1,1 0,-1 0,1 0,0 0,-1 0,1 0,-1 1,1-1,-1 0,1 0,-1 0,1 0,-1 1,1-1,-1 0,1 0,-1 1,1-1,-1 0,1 1,-1-1,0 1,1-1,-1 1,0-1,1 0,-1 1,0-1,1 1,-1 0,0-1,0 1,0-1,0 1,0-1,1 1,-1-1,0 1,0-1,0 1,0 0,-1-1,1 1,0-1,0 1,-5 43,4-39,-58 212,58-216,0 1,0-1,0 0,0 1,1-1,-1 1,1-1,-1 1,1-1,-1 1,1-1,0 1,0 0,0-1,0 1,0-1,0 1,0-1,0 1,1 0,-1-1,0 1,1-1,0 1,-1-1,1 0,0 1,0-1,0 0,0 1,0-1,0 0,0 0,0 0,0 0,0 0,1 0,-1 0,0 0,1 0,-1-1,1 1,-1-1,1 1,-1-1,1 1,-1-1,1 0,-1 0,1 0,0 0,-1 0,1 0,-1 0,1 0,0-1,-1 1,1-1,-1 1,1-1,15-11,0-1,-1-1,-1-1,0 0,-1 0,-1-2,0 0,-2 0,1-1,-2 0,-1-1,0 0,-1-1,-2 0,0 0,3-18,11-17,-13 40,-7 25,-7 27,-7 13,6-24,1 1,1-1,1 1,2 0,-1 25,36 49,-22-83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51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91 566,'-1'-2,"0"1,0-1,0 0,0 1,0-1,0 1,0-1,-1 1,1 0,0-1,-1 1,1 0,-1 0,1 0,-1 0,0 0,0 0,1 1,-1-1,0 0,0 1,0 0,1-1,-1 1,0 0,0 0,0 0,0 0,0 0,0 0,1 1,-1-1,0 1,0-1,0 1,1 0,-1 0,0-1,1 1,-1 0,1 1,-1-1,1 0,-1 0,1 1,0-1,-1 0,1 1,0 0,0-1,0 1,1-1,-2 2,-2 20,2 0,0 0,1-1,1 1,1 0,1 0,1 0,2-1,3 12,-5-19,40 108,-42-119,1-1,1 0,-1 1,0-1,1 0,0-1,-1 1,1 0,0-1,0 1,1-1,-1 0,0 0,1 0,-1-1,1 1,0-1,0 0,-1 0,1 0,0-1,0 1,0-1,0 0,0 0,-1 0,1 0,0-1,0 0,0 0,2 0,2-3,1-1,-1 1,0-1,0-1,0 0,-1 0,0 0,0-1,-1 0,1 0,-2 0,1-1,-1 0,0 0,-1-1,0 1,3-8,12-19,25-37,-22 105,-21-25,1-1,0 1,0-1,1 0,0 0,0 0,1 0,0 0,0 0,0-1,1 0,0 0,0 0,1-1,0 0,0 0,0 0,0-1,1 1,-1-1,1-1,0 0,0 0,1 0,-1-1,0 0,1 0,0-1,6 1,-7-3,0 0,0 0,0-1,-1 0,1 0,0 0,-1-1,1 0,-1 0,0-1,0 0,0 0,-1 0,1-1,-1 1,0-1,-1-1,1 1,-1-1,0 1,2-5,5-8,-1 0,-1 0,-1-1,-1 0,0 0,3-18,-4 13</inkml:trace>
  <inkml:trace contextRef="#ctx0" brushRef="#br0" timeOffset="492.445">881 1,'-12'38,"2"0,1 1,2 0,2 0,2 1,1 0,4 36,34 226,-30-264,27 88,-32-124,0-1,0 1,0-1,0 1,1-1,-1 0,0 1,0-1,1 0,-1 0,1 0,-1 0,1 0,0 0,-1 0,1-1,0 1,0-1,-1 1,1-1,0 1,0-1,0 0,-1 0,1 0,0 0,0 0,0-1,-1 1,1 0,0-1,0 1,-1-1,1 0,0 0,-1 1,1-1,0 0,-1 0,1-1,58-53,-58 53,98-111,-100 113,1-1,-1 1,1-1,0 1,-1 0,1-1,-1 1,1 0,0 0,0 0,-1-1,1 1,0 0,-1 0,1 0,0 0,0 0,-1 0,1 0,0 0,0 1,-1-1,1 0,0 0,-1 1,1-1,0 0,-1 1,1-1,-1 0,1 1,0-1,-1 1,1-1,-1 1,1-1,-1 1,0 0,1-1,-1 1,1-1,-1 1,0 0,0 0,1-1,-1 1,0 0,0-1,0 1,0 0,0 0,0-1,0 1,0 0,4 47,-4-44,-2 42,0-34,2 1,-1-1,1 0,1 1,0-1,1 0,1 1,3 10,-6-21,1 0,0 0,0 1,0-1,0 0,1 0,-1 0,1 0,-1-1,1 1,-1 0,1 0,0-1,0 1,0-1,0 0,0 0,0 1,0-1,1-1,-1 1,0 0,0 0,1-1,-1 1,1-1,-1 0,0 0,1 0,-1 0,1 0,-1 0,0-1,1 1,-1-1,0 0,0 0,1 0,-1 0,1 0,88-59,-79 51,7-5,-2 2</inkml:trace>
  <inkml:trace contextRef="#ctx0" brushRef="#br0" timeOffset="1351.108">1502 791,'21'-5,"0"0,0-2,0 0,-1-1,0-2,0 0,-1-1,-1 0,0-2,0 0,3-4,33-74,-52 88,-1 1,-1 0,1-1,0 1,0 0,-1-1,1 1,-1-1,0 1,0 0,0-1,0 1,0-1,-1 1,1-1,-1 1,1-1,-1 1,0 0,0 0,0-1,0 1,0 0,-1 0,1 0,-1 0,1 0,-1 0,0 1,0-1,1 0,-1 1,0 0,-1-1,1 1,0 0,0 0,0 0,-1 0,0 0,-6 1,0-1,0 2,-1-1,1 1,0 1,0 0,1 0,-1 0,0 1,1 1,-1-1,1 1,0 1,1 0,-1 0,1 0,0 1,0 0,0 0,1 1,0 0,0 0,0 2,-1-2,0 1,0 0,1 1,0 0,1 0,0 0,0 0,1 1,0 0,1 0,0 0,0 0,1 0,1 0,0 1,0-1,1 1,0-1,1 1,0-1,0 1,1-1,1 0,1 4,1-9,0 1,0-1,1 0,-1 0,1 0,0-1,1 0,-1 0,1-1,0 1,0-1,0-1,0 0,0 0,0 0,1-1,-1 0,1 0,-1-1,1 0,-1 0,0 0,5-2,26-5,0-2,0-1,-1-3,0 0,-1-3,-1 0,0-3,27-19,-36 20,-1-2,-1 0,0-2,-2-1,0 0,-2-2,0 0,3-10,15-37,-37 71,-1-1,1 1,-1-1,1 1,-1-1,0 1,0-1,1 0,-1 1,0-1,0 1,-1-1,1 0,0 1,0-1,-1 1,1-1,-1 1,0-1,1 1,-1 0,0-1,0 1,0 0,0-1,0 1,0 0,0 0,0 0,0 0,0 0,-1 0,1 0,0 0,-1 1,1-1,-1 0,1 1,-1-1,1 1,-1-1,1 1,-1 0,0 0,1 0,-1 0,0 0,-9 1,1 1,0 0,0 1,0 0,0 1,1 0,-1 0,1 1,0 0,0 1,1 0,0 0,0 1,0 0,1 0,-1 2,-33 60,41-68,0 1,-1 0,1 0,0 0,0-1,1 1,-1 0,0 0,1-1,-1 1,1 0,-1-1,1 1,0 0,-1-1,1 1,0-1,0 1,0-1,0 1,1-1,-1 0,0 0,1 1,-1-1,0 0,1 0,-1-1,1 1,0 0,-1 0,1-1,0 1,-1-1,1 1,0-1,0 0,-1 0,1 1,0-1,0-1,1 1,142-23,-141 21,-1 1,1-1,0 1,-1 0,1 0,0 0,0 1,0-1,0 1,0 0,0 0,0 0,0 1,0 0,0-1,0 1,-1 0,1 1,0-1,-1 1,1 0,0 0,-1 0,0 0,0 0,0 1,0-1,0 1,0 0,0 0,-1 0,0 1,1-1,-1 0,-1 1,1-1,1 4,-12 60,7-63,1 0,-1 0,1 0,0 0,0 0,0 0,1 0,-1 0,1 0,0 1,0-1,0 0,1 0,0 0,0 1,0-1,0 0,0 0,1 0,0-1,0 1,0 0,0-1,1 1,-1-1,1 0,0 0,0 0,1 2,3 0,1 0,0-1,-1 0,1 0,1 0,-1-1,0-1,1 1,0-1,-1-1,1 1,0-1,0-1,0 0,0 0,0-1,0 0,-1-1,1 1,0-2,-1 1,1-1,6-4,-2 1,0 0,0-1,-1 0,0-1,-1 0,1-1,-2-1,1 0,-1 0,-1-1,0 0,-1 0,0-1,5-10,-8 13,-1 0,-1 0,0-1,0 1,0-1,-2 0,1 0,-1 0,0 0,-1 1,0-1,-1 0,0 0,-1 0,-2-8,4 16,-1 0,0 0,0 0,-1 0,1 1,0-1,-1 0,1 0,-1 1,1-1,-1 1,0-1,1 1,-1 0,0 0,0 0,0 0,0 0,0 0,0 0,-1 1,1-1,0 1,0-1,0 1,-1 0,1 0,0 0,0 0,0 0,-1 1,1-1,0 1,0-1,0 1,0 0,0 0,0 0,0 0,-72 53,61-38,1 1,1 0,0 1,2 0,0 1,0 0,2 0,1 1,0 0,4-11,-1 0,2 0,-1 1,2-1,-1 0,1 1,0-1,1 0,0 1,1-1,0 0,0 0,1 0,0 0,0 0,1-1,1 1,-1-1,1 0,5 5,-2-5,1-1,0 0,0 0,1-1,0-1,0 1,0-1,1-1,0 0,-1-1,1 0,1-1,-1 0,0 0,0-1,4-1,9 2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54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52,'272'-17,"-78"-13,-127 26,-50 9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55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73,'39'0,"16"0,10-5,-2-2,-7-3,-8-2,-3-2,-4 0,-8 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30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0,'583'0,"-571"0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37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380 880,'0'-5,"-5"3,-6 7,-6 8,-1 5,-1 6,-3 2,3 3,-1 0,-1 1,3-1,-1-4,3-3,0 1,-3 1,3-4</inkml:trace>
  <inkml:trace contextRef="#ctx0" brushRef="#br0" timeOffset="654.825">1340 343,'-82'34,"-115"95,128-71,68-57,1-1,-1 1,1 0,-1-1,1 1,0 0,-1-1,1 1,0 0,0-1,-1 1,1 0,0 0,0-1,0 1,0 0,0 0,0-1,0 1,0 0,0 0,1-1,-1 1,0 0,0 0,1-1,-1 1,0 0,1-1,-1 1,1 0,-1-1,1 1,-1-1,1 1,-1-1,1 1,-1-1,1 1,0-1,-1 0,1 1,0-1,-1 0,1 1,0-1,0 0,-1 0,1 0,0 0,0 0,-1 0,45 6,-43-6,1-1,1 1,0-1,-1 0,1 1,0 0,-1 0,1 0,0 0,-1 1,1 0,0-1,-1 1,1 0,-1 1,1-1,-1 1,0-1,0 1,1 0,-1 0,0 1,-1-1,1 1,0-1,-1 1,1 0,-1 0,0 0,0 0,0 0,-1 0,1 1,-1-1,1 1,-1-1,0 1,0-1,-1 1,1 0,-1 3,-4 6,0 0,-1 0,-1 0,0-1,-1 0,0 0,-1-1,0 0,-1 0,-8 7,-10 16,-11 44,37-76,1 0,-1 0,1 1,0-1,0 0,0 0,0 0,1 0,-1 0,1 0,-1 1,1-1,-1 0,1 0,0-1,0 1,0 0,0 0,1 0,-1-1,0 1,1 0,-1-1,1 1,-1-1,1 0,0 1,0-1,0 0,-1 0,1 0,0-1,0 1,0 0,0-1,1 1,-1-1,1 1,5 0,-1-1,1 1,0-1,-1 0,1-1,-1 0,1 0,-1-1,1 0,-1 0,0 0,0-1,0 0,0-1,0 0,-1 0,0 0,1-1,3-4,4-5</inkml:trace>
  <inkml:trace contextRef="#ctx0" brushRef="#br0" timeOffset="952.691">1198 4,'-17'28,"2"1,1 1,2 0,0 1,3 0,0 1,2 0,1 0,2 1,1-1,1 26,57 565,-57-228,2-372</inkml:trace>
  <inkml:trace contextRef="#ctx0" brushRef="#br0" timeOffset="3705.678">2355 738,'8'-7,"0"0,0 0,1 1,0 0,0 1,0 0,1 0,0 1,-1 0,2 1,-1 0,0 1,1 0,-9 1,-1 1,0 0,1 0,-1 0,0 1,1-1,-1 0,0 0,1 1,-1-1,0 1,1-1,-1 1,0-1,0 1,0 0,0 0,0-1,0 1,0 0,0 0,0 0,0 0,0 0,0 1,0-1,-1 0,1 0,-1 0,1 1,-1-1,1 0,-1 1,0-1,1 0,-1 1,0-1,0 0,0 1,0-1,0 1,-1-1,1 0,0 1,-1-1,1 0,0 0,-1 1,-27 64,-67 70,94-135,0 1,1 0,-1 0,0 0,1 0,-1-1,1 1,0 0,0 0,0 0,0 0,0 0,0 0,0 0,0 0,1 0,-1 0,1 0,0-1,-1 1,1 0,0 0,0-1,0 1,0 0,1-1,-1 1,0-1,1 1,-1-1,1 0,-1 0,1 0,-1 0,1 0,0 0,0 0,-1 0,1-1,0 1,0 0,0-1,1 0,83-10,-64-1,-2 0</inkml:trace>
  <inkml:trace contextRef="#ctx0" brushRef="#br0" timeOffset="2541.845">1932 4,'-1'0,"1"-1,-1 1,1 0,-1-1,1 1,-1 0,1 0,-1-1,1 1,-1 0,1 0,-1 0,1 0,-1-1,1 1,-1 0,0 0,1 0,-1 0,1 0,-1 1,1-1,-1 0,1 0,-1 0,0 0,1 1,-1-1,1 0,-1 0,1 1,0-1,-1 0,1 1,-1-1,1 1,0-1,-1 0,1 1,0-1,-1 1,1-1,0 1,-1-1,1 1,0-1,0 1,0 0,0-1,0 1,0-1,0 1,-1-1,2 1,-1-1,0 1,0 0,0-1,0 1,-5 39,4-39,1 456,-1-155,-26-163,25-134,2-6</inkml:trace>
  <inkml:trace contextRef="#ctx0" brushRef="#br0" timeOffset="3136.215">2186 117,'-293'290,"291"-289,0 0,0 1,0-1,0 1,0 0,1 0,-1 0,1-1,-1 1,1 1,0-1,0 0,0 0,0 0,0 1,0-1,1 0,-1 1,1-1,0 1,-1-1,1 0,0 1,0-1,1 1,-1-1,0 1,1-1,0 0,-1 1,1-1,0 0,0 0,0 0,1 1,-1-1,0 0,1 0,0-1,-1 1,1 0,1 1,165 89,-159-85,-1 1,1-1,-1 1,-1 0,1 1,-2 0,1 0,-1 1,0-1,-1 1,0 1,-1-1,0 1,-1-1,0 1,-1 0,0 0,0 0,-1 1,-1 0,4 97,2-91</inkml:trace>
  <inkml:trace contextRef="#ctx0" brushRef="#br0" timeOffset="18774.561">42 2403,'-15'34,"1"11,2-3</inkml:trace>
  <inkml:trace contextRef="#ctx0" brushRef="#br0" timeOffset="19080.14">295 1952,'-9'3,"1"1,-1 0,1 0,0 1,0 0,0 0,0 1,1 0,0 0,0 1,1 0,0 0,0 1,1 0,0 0,0 0,-2 5,9-8,-1-1,1 1,1-1,-1 1,1-1,-1 0,1 1,0-1,1-1,-1 1,1 0,-1-1,1 0,0 0,1 0,-1 0,0-1,1 0,-1 0,1 0,0 0,0-1,-1 1,1-1,0 0,0-1,0 1,0-1,2 0,-2 1,120 47,-122-46,0 0,0 1,0-1,0 1,0-1,-1 1,1 0,-1 0,1 0,-1 0,0 1,-1-1,1 0,-1 1,1 0,-1-1,0 1,0 0,0-1,-1 1,0 0,1 0,-1 0,0-1,-1 1,1 0,-1 0,0 0,0-1,0 1,0 0,0-1,-2 2,0 3,-1 0,0 0,-1-1,0 1,0-1,-1 0,1 0,-1-1,-1 0,0 0,1 0,-2-1,1 0,-1 0,1-1,-1 0,-1 0,1-1,-1 0,-13 2</inkml:trace>
  <inkml:trace contextRef="#ctx0" brushRef="#br0" timeOffset="19327.278">267 1952,'38'-5,"18"-1,4 0,-4 1,-6 2,-6 5,-12 3</inkml:trace>
  <inkml:trace contextRef="#ctx0" brushRef="#br0" timeOffset="19575.586">944 1868,'-7'3,"-22"12,1 1,1 2,0 0,1 2,2 1,0 0,0 3,22-23,0 1,1-1,-1 1,0 0,1-1,0 1,-1 0,1 0,0 0,0 0,0 0,0 0,0 0,0 0,1 0,-1 0,1 1,0-1,-1 0,1 0,0 1,0-1,0 0,1 1,-1-1,0 0,1 0,0 0,-1 0,1 1,0-1,0 0,0 0,0 0,1-1,-1 1,1 0,-1 0,1-1,-1 1,1-1,0 1,0-1,0 0,-1 0,3 1,6 2,0-1,1-1,-1 0,1 0,-1-1,1 0,0-1,-1-1,1 1,2-2,-4 1,0 0,1 0,-1 1,0 0,1 1,-1 0,0 1,0-1,0 2,0-1,0 1,-1 1,5 2,-10-5,0 1,0 0,-1 0,1 0,0 0,-1 0,0 1,1-1,-1 1,0 0,0-1,0 1,-1 0,1 0,-1 0,0 0,0 1,0-1,0 0,0 0,-1 1,1-1,-1 0,0 1,0-1,0 1,0-1,-1 0,0 1,1-1,-1 0,0 0,-1 0,1 1,0-1,-2 1,-1 3,0 0,0-1,-1 0,0 0,0 0,-1 0,1-1,-1 0,-1 0,1 0,0-1,-1 0,0 0,0-1,-3 2,-79 9,63-14</inkml:trace>
  <inkml:trace contextRef="#ctx0" brushRef="#br0" timeOffset="19824.612">831 1952,'34'-10,"15"-3,5 1,-7 2</inkml:trace>
  <inkml:trace contextRef="#ctx0" brushRef="#br0" timeOffset="20266.036">1311 2008,'148'-236,"-107"188,-40 97,-3-47,1 1,0-1,0 0,0 0,0 1,0-1,1 1,-1-1,1 1,0-1,-1 1,1-1,0 1,0-1,1 1,-1-1,1 1,-1-1,1 1,0-1,0 0,0 1,0-1,0 0,0 0,1 1,-1-1,1 0,-1-1,1 1,0 0,0 0,0-1,0 1,0-1,0 1,0-1,0 0,1 0,-1 0,0 0,1-1,-1 1,12-4,-1-1,0-1,-1 0,1-1,-1 0,0-1,0 0,-1-1,0 0,-1-1,9-8,-2 3,0-1,-14 11,0 1,1-1,-1 1,1 0,0 0,0 0,0 1,1-1,-1 1,1 0,-1 0,1 0,-1 1,1 0,0 0,0 0,-2 3,-1 0,0 0,1 0,-1 1,0-1,0 1,-1 0,1-1,0 1,-1 0,0 0,1 0,-1 0,0 0,-1 0,1 0,-1 1,1-1,-1 0,0 0,0 0,0 1,-1-1,1 0,-1 0,1 0,-1 0,0 0,0 0,-1 0,0 3,1-4,-42 176,52-127,2-33</inkml:trace>
  <inkml:trace contextRef="#ctx0" brushRef="#br0" timeOffset="20438.942">2440 1528,'-38'29,"-18"19,-9 11,-3 5,-4 2,0 3,4 0,2-3,4-2,8-7,7-5,8-5,5-7,4-5,7-3,2-8,6-2,4-6</inkml:trace>
  <inkml:trace contextRef="#ctx0" brushRef="#br0" timeOffset="20858.075">2384 2008,'-170'62,"162"-59,5-3,-1 1,1 0,0 0,-1 1,1-1,0 1,0-1,-1 1,1 0,1 0,-1 1,0-1,0 1,1-1,0 1,-1 0,1 0,-1 2,4-3,0 0,0 0,0 0,0 0,1 0,-1 0,1-1,-1 1,1 0,-1-1,1 1,0-1,0 0,0 1,0-1,0 0,0 0,0 0,0 0,1-1,-1 1,0-1,0 1,1-1,-1 0,0 0,2 0,3 2,-1-1,1 0,-1 0,1 0,-1 1,0 0,1 1,-1-1,0 1,-1 0,1 1,-1 0,1-1,-1 2,0-1,0 0,-1 1,1 0,-1 0,0 1,-1-1,1 1,-1-1,0 2,0-2,-2 0,1-1,0 1,-1 0,0 0,0 0,0 0,-1 0,0 0,0 0,0 0,0 0,-1 0,0 0,0 0,0 0,-1 0,0 0,0 0,0-1,0 1,-1-1,1 0,-1 0,0 0,-1 0,1 0,-1 0,1-1,-1 0,0 0,-1 0,1 0,0 0,-1-1,1 0,-1 0,0 0,0-1,0 1,0-1,-1 0,-109-1,91-7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55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33,'62'-12,"0"3,1 3,0 2,60 5,-98-1,-23 0,1-1,0 1,-1-1,1 1,-1 0,1 0,0 0,-1 0,1 0,-1 1,1-1,0 1,-1-1,1 1,-1 0,0 0,1 1,-1-1,0 0,1 1,-1-1,0 1,0 0,0-1,-1 1,1 0,0 0,-1 0,1 1,-1-1,0 0,1 0,-1 1,0-1,-1 1,1-1,0 1,-1-1,1 1,-1 0,0 1,-3 8,-1-1,-1 0,0 0,0 0,-1-1,0 0,-1 0,-1 0,0 0,-20 30,4-2,6-13,0 2,2 0,1 0,1 1,2 1,0 1,2-1,1 2,2-1,1 1,0 9,8 129,9-134,-5-29</inkml:trace>
  <inkml:trace contextRef="#ctx0" brushRef="#br0" timeOffset="247.379">57 540,'39'0,"17"0,4-5,-4-1,-6 0,-7 1,-6 1,-4 2,-8 1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54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1 180,'46'66,"-2"2,-4 2,-2 1,19 58,-46-105,24 25,-23-77,44-382,-9 225,-47 185,0-2,0 1,0-1,1 0,-1 1,1-1,-1 1,1-1,0 1,-1-1,1 1,0 0,0-1,0 1,0 0,0-1,0 1,0 0,1 0,-1 0,0 0,1 0,-1 0,1 1,-1-1,1 0,-1 1,1-1,4 7</inkml:trace>
  <inkml:trace contextRef="#ctx0" brushRef="#br0" timeOffset="466.876">566 547,'27'-11,"0"1,1 1,0 2,1 0,14 0,-41 7,0-1,0 0,0 1,0 0,0-1,0 1,0 0,0 0,0 0,0 0,0 0,0 1,0-1,0 0,0 1,0 0,0-1,0 1,-1 0,1 0,0 0,0 0,-1 1,1-1,-1 0,1 1,-1-1,1 1,-1-1,0 1,0-1,0 1,0 0,0 0,0 0,0 0,-1-1,1 1,-1 0,1 0,-1 0,0 0,0 0,0 0,0 0,0 1,0-1,0 0,-1 0,1 0,-1-1,1 1,-1 0,0 0,0 0,0 0,0 0,-103 155,103-156,1 1,-1-1,0 0,1 0,-1 1,1-1,-1 0,1 1,0-1,0 0,0 1,-1-1,1 1,1-1,-1 0,0 1,0-1,0 1,1-1,-1 0,1 1,-1-1,1 0,-1 1,1-1,0 0,-1 0,1 0,0 0,0 0,0 0,0 0,0 0,0 0,0 0,1 0,-1-1,0 1,0 0,1-1,-1 1,0-1,1 1,-1-1,0 0,1 0,-1 1,1-1,76 4,-69-4,80-14,-63 7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3:09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503 311,'0'-3,"0"0,0-1,-1 1,1-1,-1 1,0 0,0 0,0-1,0 1,0 0,-1 0,0 0,1 0,-1 1,0-1,0 0,-1 1,1-1,0 1,-1 0,0 0,1 0,-1 0,0 0,0 0,0 1,0 0,0-1,0 1,-1 0,1 1,0-1,-1 0,1 1,-1 0,-7-1,0 0,0 1,0 0,1 1,-1 1,0-1,0 2,1-1,-1 2,-2 0,-10 5,-52 33,74-41,1 0,-1 0,0 0,1 0,-1 0,1 0,0 0,-1 0,1 1,0-1,0 0,-1 0,1 0,0 0,0 1,0-1,1 0,-1 0,0 0,0 0,1 0,-1 1,0-1,1 0,-1 0,1 0,0 0,-1 0,1 0,0 0,-1-1,1 1,0 0,0 0,0 0,0-1,0 1,0-1,0 1,0 0,0-1,0 0,47 21,-40-20,-7-1,1 0,0-1,-1 1,1 0,0 0,0 0,-1 0,1 0,0 1,0-1,-1 0,1 1,0-1,-1 1,1 0,-1-1,1 1,-1 0,1 0,-1 0,1 0,-1 0,0 0,1 1,-1-1,0 0,0 1,0-1,0 1,0-1,-1 1,1-1,0 1,-1 0,1-1,-1 1,1 0,-1-1,0 1,0 0,0 0,0-1,0 1,0 0,0 0,-1-1,1 1,0 0,-1-1,0 2,-18 19,0-2,-2 0,0-1,-1-2,-17 11,-61 53,36-5,62-73,0 0,0 0,0 1,0-1,1 0,-1 1,1-1,0 1,0 0,0-1,1 1,-1 0,1-1,0 1,0 0,0 0,0-1,1 1,0 0,-1 0,1-1,0 1,1-1,0 2,3-1,0 0,0 0,1 0,-1 0,1-1,0 0,0 0,1-1,-1 1,0-1,1-1,-1 1,1-1,0 0,-1-1,1 0,0 0,-1 0,1-1,0 0,3-1,3 2,126-10,-126 4,-7-1</inkml:trace>
  <inkml:trace contextRef="#ctx0" brushRef="#br0" timeOffset="320.691">249 1,'-40'231,"12"177,11-101,0-178,12-104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3:26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23,'19'0,"12"0,4 0,2 0,-1-5,-2-1,-1 0,-7 1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3:27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49,'4'16,"-1"1,-1-1,0 1,-1 0,-1 0,-1 0,0-1,-2 8,-1 26,-26 212,-1-6,36-251,1-10</inkml:trace>
  <inkml:trace contextRef="#ctx0" brushRef="#br0" timeOffset="237.893">58 77,'33'-5,"17"-6,3-2,-1 2,-6 3,-5 2,-5 3,-4-4,-2 1,-2 0,-6 6,-11 4,-7 0</inkml:trace>
  <inkml:trace contextRef="#ctx0" brushRef="#br0" timeOffset="422.756">29 415,'29'5,"14"1,5 0,-2-1,-3-1,-4-2,-9-1</inkml:trace>
  <inkml:trace contextRef="#ctx0" brushRef="#br0" timeOffset="657.662">283 670,'-5'28,"-1"15,0 5,1-2,2-3,0-4,7-9,2-9</inkml:trace>
  <inkml:trace contextRef="#ctx0" brushRef="#br0" timeOffset="886.766">339 557,'34'-5,"15"-2,5 1,-2 1,-10-3,-8-1,-9 7,-9 3</inkml:trace>
  <inkml:trace contextRef="#ctx0" brushRef="#br0" timeOffset="1133.689">339 782,'29'0,"14"0,5 0,-1 0,-9 0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3:29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1 847,'29'0,"14"0,4 0,0-5,-9-1</inkml:trace>
  <inkml:trace contextRef="#ctx0" brushRef="#br0" timeOffset="1566.099">622 480,'-2'1,"0"1,0-1,0 1,0-1,1 1,-1 0,1-1,-1 1,1 0,0 0,-1 0,1 0,0 0,0 0,1 1,-1-1,0 0,1 0,-1 1,1-1,0 0,0 1,0-1,0 0,0 2,0-1,-71 454,36-300,29-145</inkml:trace>
  <inkml:trace contextRef="#ctx0" brushRef="#br0" timeOffset="1818.601">480 424,'34'-5,"20"-2,6 1,-2-4,-2 1,-5 0,-7 3,-6 2,-4 2,-9 6,-12 7,-10 2</inkml:trace>
  <inkml:trace contextRef="#ctx0" brushRef="#br0" timeOffset="2003.965">424 903,'34'0,"15"0,5 0,-2 0,-6 0,-5 0,-10 5,-10 1</inkml:trace>
  <inkml:trace contextRef="#ctx0" brushRef="#br0" timeOffset="2239.085">819 1016,'-5'33,"-6"17,-1 4,1-3,2-4,4-6,1-5,3-4,0-7</inkml:trace>
  <inkml:trace contextRef="#ctx0" brushRef="#br0" timeOffset="2515.786">622 1045,'33'-5,"17"-2,8 1,0 1,-5 1,-12-3,-8 0,-5 1,-2 1,-6 6,-6 4</inkml:trace>
  <inkml:trace contextRef="#ctx0" brushRef="#br0" timeOffset="2772.016">593 1468,'34'-10,"15"-2,5-1,-2 4,-6 2,-5-3,-5 2,-9 0</inkml:trace>
  <inkml:trace contextRef="#ctx0" brushRef="#br0" timeOffset="3418.64">1073 1214,'14'-4,"-1"1,1 0,0 1,0 0,0 1,1 1,-1 0,0 1,0 0,0 1,6 2,12 1,-34-29,-61-90,63 114,-1-1,1 0,0 0,-1 0,1 0,-1 1,1-1,-1 0,0 1,1-1,-1 0,0 1,1-1,-1 1,0-1,0 1,0-1,1 1,-1 0,0-1,0 1,0 0,0 0,0-1,0 1,0 0,1 0,-1 0,0 0,0 0,0 0,0 1,0-1,0 0,0 0,0 1,1-1,-1 0,0 1,0-1,0 1,1-1,-1 1,0 0,1-1,-1 1,0 0,1-1,-1 1,1 0,-1-1,1 1,-1 0,1 0,-1 0,-15 49,15 182,1-225,-1-1,2 0,-1 0,1 1,-1-1,2 0,-1 0,1 0,0 0,0 0,1 0,-1 0,2-1,-2-4,0-1,0 0,0 1,0-1,0 0,0-1,1 1,-1 0,0-1,0 1,0-1,0 1,0-1,0 0,0 0,0 0,-1 0,1 0,0-1,0 1,-1 0,1-1,-1 1,1-1,-1 0,0 1,0-1,0 0,0 0,0 0,0 0,0-1,2-1,82-112,-70 96</inkml:trace>
  <inkml:trace contextRef="#ctx0" brushRef="#br0" timeOffset="4484.459">1610 818,'-14'41,"2"0,1 1,3 0,2 0,1 0,2 1,2 0,3 20,-2-46,-1-13,1 1,0-1,-1 1,2-1,-1 1,0-1,1 1,0-1,0 1,1-1,-1 0,1 1,0-1,0 0,0 0,2 2,-1-5,-1-1,1 0,0 0,-1 0,1 0,-1 0,1-1,0 1,-1-1,1 1,-1-1,1 0,-1 0,0 0,1-1,-1 1,0 0,0-1,0 0,0 1,0-1,0 0,0 0,-1 0,1 0,0 0,-1 0,0-1,0 1,0 0,0-1,0 0,5-4,5-7,-7 8,0 0,0 0,0 1,0 0,1 0,0 0,0 0,1 1,-1 0,1 0,0 0,0 1,0-1,0 2,1-1,3 0,-8 4,1 1,0-1,-1 1,1 0,-1 0,0 0,1 1,-1-1,0 0,0 1,-1 0,1-1,0 1,-1 0,0 0,0 0,0 0,0 0,0 0,0 0,-1 0,1 0,-1 0,0 0,0 0,0 1,-1-1,1 0,-1 0,0 2,1 0,3 79,3-64</inkml:trace>
  <inkml:trace contextRef="#ctx0" brushRef="#br0" timeOffset="5117.228">1948 0,'153'286,"-125"-230,-3 1,-3 1,-2 2,-3-1,-2 2,-3 0,-3 1,-3 0,-2 0,-3 5,-3-46,-1-1,0 1,-2-1,-1 0,0 0,-2-1,0 1,-1-2,-1 1,0-1,-2-1,0 0,-1-1,0 0,-8 6,-31 27,-2-1,-3-3,-48 28,-13-1,87-54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3:16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1 593,'40'8,"0"-2,0-2,1-2,0-1,-1-2,37-6,115-24,-87 25,-92 23,-19-6</inkml:trace>
  <inkml:trace contextRef="#ctx0" brushRef="#br0" timeOffset="248.629">114 904,'33'5,"17"-4,4-1,2-1,-3-1,-6-4,-6-1,-5 0,-5 2,-2 1,-1 2,-1 1,-5 1</inkml:trace>
  <inkml:trace contextRef="#ctx0" brushRef="#br0" timeOffset="9239.82">1045 1101,'-17'-39,"15"22,2 0,-1 0,2 0,0 0,1 0,1 0,1 0,0 0,1 1,1-1,0 2,1-1,1 1,1 0,0 0,1 1,0 0,1 1,0 0,1 1,1 0,0 1,8-5,-19 13,-1 1,1 0,0-1,0 1,0 0,0 0,1 0,-1 0,0 1,1-1,-1 1,1-1,-1 1,1 0,0 0,0 0,0 1,-1-1,1 0,0 1,0 0,0 0,0 0,0 0,0 0,0 0,-1 1,1 0,0-1,0 1,0 0,-1 0,1 1,0-1,-1 0,1 1,-1 0,0-1,1 2,1 7,-2-1,1 1,-1 0,-1 0,0 0,0 0,-1 0,0 0,-1 0,0 0,-1 2,4 90,-2-101,1 0,-1 0,0 0,0 0,0 1,0-1,1 0,-1 0,0 0,1-1,-1 1,1 0,-1 0,1 0,0 0,-1 0,1 0,0-1,0 1,-1 0,1-1,0 1,0-1,0 1,0 0,0-1,0 0,0 1,0-1,0 0,0 1,0-1,0 0,0 0,0 0,0 0,0 0,0 0,0 0,0 0,0-1,0 1,0 0,0-1,0 1,0 0,0-1,0 1,0-1,0 0,0 1,-1-1,1 0,0 1,0-2,44-50,-38 43,11-14,-5 4,1 0,0 1,2 1,0 0,1 1,0 1,1 0,1 1,6-2,-23 15,0-1,-1 1,1 0,0 0,0 0,0 0,0 1,0-1,0 0,0 1,0-1,0 1,0 0,0 0,0 0,0 0,0 0,1 0,-1 0,0 1,0-1,0 1,0 0,0-1,0 1,0 0,-1 0,1 0,0 0,0 1,-1-1,1 0,-1 1,1-1,-1 1,1-1,-1 1,0 0,0 0,0 0,0-1,0 1,0 0,-1 0,1 0,-1 0,1 0,-1 1,0 0,2 11,-1 0,0 0,-2 0,1 0,-2 0,0 0,0 0,-2 0,0 0,-1 1,0 5</inkml:trace>
  <inkml:trace contextRef="#ctx0" brushRef="#br0" timeOffset="9834.237">2146 678,'-25'5,"0"1,0 1,1 1,0 2,1 0,-18 11,34-17,1 0,-1 0,1 1,0 0,0 0,0 0,0 1,1 0,0 0,1 0,-1 1,1 0,0-1,1 1,0 1,0-1,0 0,1 1,0 0,0-1,1 1,0 0,1 5,-1-10,1-1,0 0,0 0,0 0,0 0,1 0,-1 1,1-1,-1 0,1 0,0 0,-1 0,1 0,0 0,0 0,1-1,-1 1,0 0,1 0,-1-1,1 1,-1-1,1 1,0-1,-1 0,1 0,0 0,0 0,0 0,0 0,0 0,0-1,0 1,0-1,0 1,1-1,-1 0,0 0,0 0,1 0,83-27,-52 3,-2-1,0-1,-2-2,-1-1,9-14,-22 26,-16 16,1 0,-1 0,1 0,0 0,-1 0,1 0,0 1,0-1,-1 0,1 0,0 1,0-1,0 1,0-1,0 1,0-1,0 1,0-1,0 1,0 0,0-1,1 1,-1 0,0 0,0 0,0 0,0 0,0 0,0 0,0 1,0-1,1 0,-1 1,0-1,0 0,0 1,0-1,0 1,0 0,-1-1,1 1,0 0,0-1,0 1,0 0,-1 0,1 0,0 0,-1 0,1 0,-1 0,1 0,-1 0,0 0,1 0,-1 0,0 0,0 0,0 0,1 0,-1 1,0-1,-1 0,1 0,0 0,0 0,0 0,-1 0,1 1,0 197,-26 1,24-165,-2 0,0-1,-3 1,-1-1,-1-1,-2 1,-13 27,-32 6,54-65,0 0,0 0,0-1,0 1,-1-1,1 0,0 0,-1 1,1-1,-1-1,1 1,-1 0,1-1,-1 1,0-1,1 0,-1 0,0 0,1 0,-1 0,0-1,1 1,-1-1,1 1,-1-1,1 0,-1 0,1-1,-1 1,1 0,-1-1,-1-4,1-1,0 0,0 1,1-1,-1 0,1 0,1-1,0 1,0 0,0 0,1-1,0 1,0 0,0-1,1 1,1 0,-1 0,1-1,0 1,1 1,0-1,0 0,0 1,1-1,0 0,-1 0,7-17,0-1,2 1,1 1,1 0,1 1,4-4,-1 5</inkml:trace>
  <inkml:trace contextRef="#ctx0" brushRef="#br0" timeOffset="18645.866">1045 0,'-16'10,"0"0,0 2,2-1,-1 2,2 0,-1 0,2 1,0 1,0 0,2 1,0 0,1 0,0 1,1 1,1-1,1 1,1 0,0 1,1-1,1 1,1 1,-9 40,2 0,3 0,3 0,2 0,3 1,3-1,2 0,3 0,2-1,11 25,-18-64,1 0,0-1,2 0,0 0,2 0,0-1,0-1,2 0,0 0,1-1,1-1,0 0,1 0,-3-9,-1-1,1 0,0 0,0-2,0 1,1-1,-1-1,1 0,-1-1,1 0,0-1,0-1,7-1,-16 2,23 0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3:56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866 30,'-1'-2,"0"0,-1 0,1 0,-1 0,0 1,0-1,1 0,-1 1,0 0,0-1,0 1,0 0,-1 0,1 0,0 0,0 1,0-1,-1 1,1-1,-1 1,1 0,0 0,-1 0,1 0,-1 0,0 0,-49-3,0 3,0 2,0 2,1 2,0 3,-27 9,39-10,17-6,19-2,-1 0,0 0,1 1,-1-1,0 1,1-1,-1 1,0 0,1 0,-1 1,1-1,0 1,-1 0,1 0,0 0,0 0,0 0,-2 3,6-2,0-1,0 1,1 0,-1-1,0 1,1-1,-1 1,1-1,0 0,0 0,0 0,0 0,0 0,1 0,-1 0,0-1,1 1,-1-1,1 0,0 0,-1 0,1 0,0 0,0 0,1 0,145 32,62 28,-209-60,0 0,0 0,0 0,0 0,-1 1,1-1,0 1,-1-1,1 1,0-1,-1 1,0 0,1 0,-1 0,0 0,0 0,0 0,-1 0,1 0,0 0,-1 0,1 0,-1 1,0-1,1 0,-1 0,0 1,-1-1,1 0,0 0,0 1,-1-1,0 0,1 0,-1 0,0 0,0 0,0 0,0 0,0 0,-1 0,1-1,-1 1,1 0,-1-1,0 1,1-1,-1 1,0-1,0 0,0 0,0 0,0 0,0 0,0 0,-2 0,-200 92,-51 47,233-125,-20 12,0 2,2 2,-33 34,71-63,0-1,0 1,0 0,1 0,-1-1,1 1,-1 0,1 0,0 1,0-1,0 0,0 0,0 0,0 1,1-1,-1 1,1-1,-1 0,1 1,0-1,0 1,0-1,0 1,1-1,-1 0,1 1,-1-1,1 0,0 1,0-1,0 0,0 0,0 0,1 0,-1 0,1 0,-1 0,1 0,0 0,-1-1,1 1,0-1,2 2,20 5,0-1,0-1,0-1,1-1,-1-1,1-1,0-2,0 0,0-2,-1 0,1-2,-1-1,0-1,16-6,3 3,203-32,-245 41,-1-1,1 1,-1-1,1 1,0 0,-1-1,1 1,0 0,-1-1,1 1,0 0,0 0,-1-1,1 1,0 0,-1 0,1 0,0 0,0 0,-1 0,1 1,0-1,0 0,-1 0,1 0,0 1,-1-1,1 0,0 1,-1-1,1 0,0 1,-1-1,1 1,-1-1,1 1,-1-1,1 1,-1 0,1-1,-1 1,0 0,1-1,-1 1,0 0,1-1,-1 1,0 0,0 0,0-1,0 1,0 0,0 0,0-1,0 1,0 0,0 0,0-1,0 1,0 0,-1-1,1 1,0 0,-1-1,1 1,-1 0,-6 11</inkml:trace>
  <inkml:trace contextRef="#ctx0" brushRef="#br0" timeOffset="392.698">1007 30,'-12'31,"1"2,1 0,2 0,2 0,1 1,1 0,1 20,-51 300,58-349,2-9</inkml:trace>
  <inkml:trace contextRef="#ctx0" brushRef="#br0" timeOffset="707.349">950 114,'24'-14,"13"-6,5 2,0 4,-3 3,2 5,0 2,-4 3,-3 1,-2 5,-6 7,-13 6,-14 0,-11 2,-8-3,-6-4,2-4</inkml:trace>
  <inkml:trace contextRef="#ctx0" brushRef="#br0" timeOffset="956.285">837 424,'15'10,"9"3,5-1,4-2,-1-3,0-3,0-2,-2-1,-1-5,0-3,0 0,-6 2</inkml:trace>
  <inkml:trace contextRef="#ctx0" brushRef="#br0" timeOffset="1556.14">1261 594,'-4'1,"1"1,0 0,-1 0,1 0,0 0,0 1,0-1,0 1,1 0,-1-1,1 1,-1 1,1-1,0 0,0 0,1 1,-1-1,1 1,0-1,0 1,0 0,0 0,0-1,1 1,0 0,0 2,-2-3,1-1,1 0,-1 1,0-1,0 0,1 1,0-1,-1 1,1-1,0 1,0-1,0 1,1-1,-1 1,0-1,1 1,0-1,0 0,-1 1,1-1,1 0,-1 0,0 0,0 1,1-1,-1 0,1-1,0 1,0 0,0 0,-1-1,2 1,-1-1,0 0,0 0,0 1,0-1,1-1,-1 1,1 0,-1 0,0-1,1 0,-1 1,1-1,-1 0,1 0,-1 0,1-1,-1 1,1 0,0-1,5-4,0-1,0 1,0-1,-1-1,0 1,0-1,-1 0,0-1,0 1,-1-1,2-2,28-35,-35 44,0 0,1 0,-1 1,1-1,-1 0,1 0,-1 1,1-1,-1 0,1 1,0-1,-1 1,1-1,0 1,0-1,-1 1,1-1,0 1,0 0,0-1,0 1,0 0,-1 0,1 0,0 0,0 0,0 0,0 0,0 0,0 0,0 0,-1 0,1 0,0 1,0-1,0 0,0 1,-1-1,1 0,0 1,0-1,-1 1,1 0,0-1,-1 1,1-1,0 1,-1 0,1-1,-1 1,1 0,-1 1,15 51,-13-39,23 222,-22-227,0 0,-1-1,0 1,-1 0,0 0,-1 0,0 0,0 0,0 0,-1 0,-1 0,0 0,0-1,0 1,-1 0,-1-1,1 0,-1 0,-1 0,1 0,-2-1,1 0,-1 0,0 0,0 0,0-1,-1 0,0-1,0 1,-1-1,0-1,0 1,0-2,0 1,-1 0,6-3,0-1,0 1,1 0,-1-1,0 1,0-1,0 0,0 0,0 0,0 0,0 0,0-1,0 1,0-1,0 0,1 0,-1 0,0 0,1-1,-1 1,1-1,-1 0,1 1,-1-1,1 0,0 0,0 0,0-1,0 1,1 0,-1-1,1 1,-1-1,1 0,0 1,0-1,0 0,0 0,0 0,1 0,-1 0,1 0,0 0,0 0,0-1,8-10,0 2,1-1,0 2,1-1,0 1,1 0,0 1,1 1,0-1,0 2,1 0,0 0,1 1,0 1,0 1,4-2,-10 3,78-30,-61 24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09.8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1 206,'18'56,"-12"-13,-1-1,-2 1,-1 0,-5 34,2-3,-1 490,-27-176,35-372,0-26</inkml:trace>
  <inkml:trace contextRef="#ctx0" brushRef="#br0" timeOffset="513.77">199 291,'-1'0,"1"-1,-1 1,1 0,0-1,-1 1,1-1,0 1,0-1,-1 0,1 1,0-1,0 1,0-1,0 1,0-1,0 0,0 1,0-1,0 1,0-1,0 1,0-1,0 0,0 1,0-1,1 1,-1-1,0 1,0-1,1 1,-1-1,0 1,1-1,-1 1,0-1,1 1,-1 0,1-1,-1 1,1 0,-1-1,1 1,-1 0,1 0,-1-1,1 1,-1 0,1 0,-1 0,1 0,0 0,-1 0,1 0,-1 0,1 0,0 0,-1 0,1 0,40-6,-40 6,189-12,-77 1,1 4,91 8,-100 0,-116-1</inkml:trace>
  <inkml:trace contextRef="#ctx0" brushRef="#br0" timeOffset="1826.602">481 206,'-169'28,"-13"-10,86-2,79-9</inkml:trace>
  <inkml:trace contextRef="#ctx0" brushRef="#br0" timeOffset="3428.929">1299 9,'1'-1,"-1"0,1 1,-1-1,1 1,-1-1,1 1,-1-1,1 1,-1 0,1-1,0 1,-1 0,1-1,0 1,-1 0,1-1,0 1,-1 0,1 0,0 0,-1 0,1 0,0 0,0 0,-1 0,1 0,0 0,-1 0,1 1,0-1,0 0,-1 0,1 1,-1-1,1 0,0 1,-1-1,1 1,-1-1,1 1,-1-1,1 1,-1-1,1 1,-1-1,1 1,-1 0,0-1,1 1,-1 0,0-1,0 1,0 0,1-1,-1 1,0 0,0 0,0-1,0 1,0 0,0-1,0 1,-1 0,1 0,0 0,-15 48,-208 424,210-448,9-25</inkml:trace>
  <inkml:trace contextRef="#ctx0" brushRef="#br0" timeOffset="3761.118">1131 37,'1'-1,"0"0,0 0,0 0,0 0,0 1,0-1,0 0,0 0,1 1,-1-1,0 1,1-1,-1 1,0-1,1 1,-1 0,0 0,1-1,-1 1,1 0,-1 0,1 1,-1-1,0 0,1 0,-1 1,0-1,1 1,-1-1,0 1,1-1,-1 1,0 0,0 0,0-1,0 1,0 0,0 0,0 0,0 0,1 1,35 54,-31-45,188 316,-138-237,-46-69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31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0,'611'0,"-599"0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10.93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92 85,'0'-5,"0"-1</inkml:trace>
  <inkml:trace contextRef="#ctx0" brushRef="#br0" timeOffset="1553.702">63 1,'-6'15,"-45"132,49-140,1 0,-1 1,2-1,-1 0,1 0,0 1,1-1,-1 0,2 0,-1 0,1 0,0 0,0 0,1 0,0 0,0-1,0 1,1-1,3 3,-4-5,0 0,0-1,1 0,-1 0,1 0,0 0,0-1,0 1,0-1,0 0,1 0,-1-1,0 1,1-1,0 0,-1 0,1-1,-1 1,1-1,0 0,-1 0,1-1,0 1,-1-1,1 0,0 0,-1-1,0 1,1-1,-1 0,0 0,1-1,8-4,-1 0,0-1,0-1,-1 0,0 0,-1-1,0-1,-1 0,0 0,0-1,58-117,-67 129,0 1,1-1,-1 0,0 1,1-1,-1 0,0 0,1 0,-1 1,0-1,1 0,-1 0,0 0,1 0,-1 1,0-1,1 0,-1 0,1 0,-1 0,0 0,1 0,-1 0,0 0,1 0,-1 0,1 0,-1-1,0 1,1 0,-1 0,0 0,1 0,-1-1,0 1,1 0,-1 0,0-1,1 1,-1 0,0 0,0-1,1 1,-1 0,0-1,0 1,0 0,0-1,1 1,-1 0,0-1,0 1,0-1,0 1,0 0,0-1,0 1,2 37,-2-32,-2 701,1-689,0 1,0 0,-2-1,0 1,-2-1,1 0,-8 15,10-26,-1 1,0-1,0 0,0 0,-1 0,0-1,0 1,-1-1,1 0,-1 0,0-1,-1 1,1-1,-1 0,1-1,-1 1,0-1,-1 0,1-1,-1 1,-3 0,7-3,0 1,-1-1,1 0,0 0,-1 0,1 0,0-1,-1 1,1-1,0 0,0 0,0 0,-1 0,1 0,0-1,1 0,-1 1,0-1,0 0,1-1,-1 1,1 0,0-1,-1 1,1-1,1 0,-1 1,0-1,1 0,-1 0,1 0,-1-2,-17-109,24 71,2 2,2-1,2 1,2 0,17-35,-17 40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20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29 339,'19'-5,"11"-1,6 0,0 1,1 1,-3 2,-2-4,-1-1,-1 1,-2 2,1 0,-1 3,-5 4,-2 3,1 0,1 0,-3-3</inkml:trace>
  <inkml:trace contextRef="#ctx0" brushRef="#br0" timeOffset="248.232">0 564,'39'-4,"16"-3,5 1,-3 2,-7 0,-7-3,-6-1,-4 2,-4 1,-5 1</inkml:trace>
  <inkml:trace contextRef="#ctx0" brushRef="#br0" timeOffset="731.924">226 0,'2'5,"1"0,-1-1,1 1,0-1,0 0,0 1,1-2,0 1,-1 0,1-1,1 1,-1-1,0 0,1-1,-1 1,1-1,0 0,0 0,5 1,-9-2,66 28,-39-18,0 1,0 0,-1 3,-1 0,0 1,-1 2,-1 1,0 0,4 8,-21-20,-1 1,0 0,0 0,-1 1,0-1,-1 1,0 0,0 0,-1 1,0-1,0 1,-1 0,-1-1,0 1,0 0,-1 0,0 0,0 0,-1 0,-1 0,0-1,0 1,-1-1,0 1,0-1,-1 0,0 0,-2 2,-7 4,-1 0,-1-1,0 0,0-1,-2-1,1 0,-2-1,1-1,-12 4,-20 14,-88 39,119-54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25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1,'166'17,"-121"-10,1-2,-1-2,1-2,0-2,12-3,-18-2,-28 6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25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1,'34'0,"15"0,5 0,-3 0,-4 0,-6 0,-10 0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22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1,'-26'268,"25"-238,1 0,2 0,1 0,1 0,2-1,1 0,1 0,7 14,-15-39,1-1,0 1,0-1,1 0,-1 1,1-1,-1 0,1 0,0 0,0 0,1 0,-1 0,0-1,1 1,0-1,-1 0,1 1,0-1,0-1,1 1,-1 0,0-1,0 1,1-1,-1 0,1 0,-1-1,1 1,0-1,-1 0,1 1,-1-2,1 1,-1 0,1-1,0 1,-1-1,1 0,-1 0,0-1,1 1,-1-1,0 1,2-2,6-6,-1-1,0 1,0-1,-1-1,-1 0,0 0,0-1,-1 0,0 0,-1-1,1-4,46-74,-51 91,-1 0,0 1,1-1,-1 0,1 1,-1-1,0 1,1 0,-1-1,0 1,0 0,1 0,-1 0,0 0,0 0,0 0,0 0,0 0,0 0,-1 1,1-1,0 0,-1 0,1 1,0-1,-1 1,0-1,1 0,-1 1,0-1,0 1,0-1,0 1,0-1,0 1,0-1,1 2,2 5,-3-2,1 0,1 0,-1-1,1 1,0-1,0 1,1-1,-1 0,1 0,0 0,1 0,-1 0,1-1,0 1,0-1,1 0,-1 0,1-1,0 1,0-1,0 0,0-1,0 1,1-1,-1 0,1-1,-1 0,1 0,0 0,0-1,-1 0,1 0,0-1,0 1,-1-1,1-1,-1 1,1-1,-1 0,1 0,-1 0,0-1,0 0,0 0,0 0,-1-1,1 0,-1 1,0-1,0-1,-1 1,1-1,-1 1,0-1,0 0,1-2,10-21,-2 0,0 0,-2-1,-1-1,-1 0,0-8,6-22,3-69,-16 117</inkml:trace>
  <inkml:trace contextRef="#ctx0" brushRef="#br0" timeOffset="532.353">789 538,'20'-11,"-16"7,0 1,1 0,-1 0,1 0,0 1,0-1,0 1,0 0,0 1,0-1,0 1,1 0,-1 0,1 1,-1-1,1 1,-1 0,0 1,1 0,-1-1,1 2,-1-1,4 2,-7-1,-1-1,1 1,-1 0,1 0,-1 0,0 0,0 0,0 0,0 0,-1 1,1-1,0 0,-1 0,0 0,1 1,-1-1,0 0,0 1,0-1,-1 0,1 1,0-1,-1 0,0 0,1 0,-1 1,0-1,0 0,0 0,0 0,-1 0,-43 65,42-62,-24 23,-23 44,50-71,0 1,0 0,-1-1,2 1,-1 0,0-1,0 1,0 0,1-1,-1 1,1 0,-1-1,1 1,0-1,0 1,-1-1,1 1,0-1,0 0,0 1,1-1,-1 0,0 0,0 0,1 0,-1 0,1 0,-1 0,1 0,-1 0,1-1,-1 1,1-1,0 1,-1-1,1 0,1 1,64 0,-6-31,-45 20</inkml:trace>
  <inkml:trace contextRef="#ctx0" brushRef="#br0" timeOffset="1199.961">1241 651,'21'0,"-14"1,-1 0,1-1,-1 0,1 0,0 0,-1-1,1 0,-1 0,1 0,-1-1,1 0,-1-1,0 1,0-1,0 0,-1-1,1 1,1-3,-6 3,-1-1,1 0,-1 0,0 0,0 1,0-1,-1 0,0 0,1 0,-1 1,0-1,-1 1,1-1,-1 1,0-1,1 1,-1 0,-1-1,1 1,0 0,-1 1,0-1,1 0,-1 1,0-1,0 1,-1 0,1 0,0 0,-2 0,-5-6,0-1,-39-31,48 40,-1-1,1 1,0-1,0 1,0-1,0 1,0-1,-1 1,1 0,0 0,0 0,-1 0,1 0,0 0,0 0,-1 0,1 0,0 0,0 1,0-1,0 0,-1 1,1-1,0 1,0-1,0 1,0 0,0 0,0-1,0 1,0 0,0 0,1 0,-1 0,0 0,0 0,1 0,-1 0,1 0,-1 0,1 1,-1-1,1 0,0 0,-3 11,0-1,1 1,1 0,0 0,1 0,0-1,0 1,1 0,1 0,0-1,1 1,0-1,2 3,11 73,-10 75,-6-162,0 1,0 0,0-1,0 1,0 0,0-1,0 1,1 0,-1-1,0 1,0 0,0-1,1 1,-1 0,1-1,-1 1,0-1,1 1,-1-1,1 1,-1-1,1 1,-1-1,1 0,-1 1,1-1,0 0,-1 1,1-1,-1 0,1 0,0 1,-1-1,1 0,0 0,0 0,-1 0,1 0,0 0,-1 0,1 0,0 0,-1 0,1-1,0 1,-1 0,1 0,-1-1,1 1,0 0,-1-1,1 1,-1 0,1-1,-1 1,1-1,-1 1,1-1,-1 1,1-1,-1 0,29-39,-27 37,95-167,-62 101,-24 52</inkml:trace>
  <inkml:trace contextRef="#ctx0" brushRef="#br0" timeOffset="1760.386">1580 424,'38'-17,"41"8,-77 9,0 0,0 0,-1 1,1-1,0 0,0 1,-1-1,1 1,0 0,-1 0,1 0,0-1,-1 2,1-1,-1 0,0 0,1 0,-1 1,0-1,0 0,0 1,0-1,0 1,0 0,0-1,0 1,-1 0,1-1,0 1,-1 0,0 0,1-1,-1 1,0 0,0 0,0 0,0 0,0-1,-1 1,1 0,-1 0,0 4,-1 0,0 0,0 0,-1 0,0-1,0 1,0-1,-1 0,0 0,0 0,0 0,0-1,-1 1,-23 29,27-31,0 0,1 0,-1 0,1 0,0 0,0 0,0 0,0 0,1-1,-1 1,1 0,0 0,0 0,0 0,0 0,0-1,0 1,1 0,-1-1,1 1,0-1,0 0,0 1,0-1,0 0,1 0,-1 0,0-1,1 1,-1-1,1 1,0-1,0 0,-1 0,1 0,0 0,2 0,20 16,-21-15,0 0,-1 0,1 1,-1-1,0 1,1 0,-1 0,0 0,-1 1,1-1,-1 0,1 1,-1 0,0 0,0-1,-1 1,1 0,-1 0,0 1,0-1,0 0,0 0,-1 1,0-1,0 0,0 0,0 1,-1-1,0 0,1 0,-2 0,1 1,0-1,-1 0,0-1,-1 3,0-2,0 0,0-1,-1 1,0-1,0 1,0-1,0-1,0 1,-1 0,1-1,-1 0,1 0,-1 0,0-1,0 0,0 0,0 0,0 0,0-1,0 0,0 0,0 0,0 0,0-1,0 0,0 0,0-1,0 1,0-1,1 0,-1 0,1 0,-2-2,-8-8</inkml:trace>
  <inkml:trace contextRef="#ctx0" brushRef="#br0" timeOffset="3931.459">1156 707,'5'-5,"-3"-1,-3 4,-5 4,-6 1,-7-1,-4 1,-3-2,7 1,12-2,12 1,10-1,7 0,0-1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32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1 424,'29'0,"14"0,5 0,-1-5,-4-1,-4 0,-4 1,-9 2</inkml:trace>
  <inkml:trace contextRef="#ctx0" brushRef="#br0" timeOffset="349.458">538 29,'-15'39,"-4"16,1 5,3-3,5-7,3-7,-1-6,0-5,2-2,2-3,1 1,1-2,2 1,0 1,-5-6,0-5</inkml:trace>
  <inkml:trace contextRef="#ctx0" brushRef="#br0" timeOffset="598.437">538 0,'28'5,"15"2,5-1,-1-6,-4-3,-4-1,-9 5,-15 3,-9 0</inkml:trace>
  <inkml:trace contextRef="#ctx0" brushRef="#br0" timeOffset="768.427">424 367,'39'0,"17"0,4 0,-4-4,-6-3,-7 1,-10 2</inkml:trace>
  <inkml:trace contextRef="#ctx0" brushRef="#br0" timeOffset="1151.552">848 480,'-10'24,"-2"13,-1 5,-1 0,1-3,2-2,4-8</inkml:trace>
  <inkml:trace contextRef="#ctx0" brushRef="#br0" timeOffset="1397.275">791 480,'29'0,"14"0,5 0,-1 0,-4 0,-4 0,-9 0</inkml:trace>
  <inkml:trace contextRef="#ctx0" brushRef="#br0" timeOffset="1567.9">848 621,'19'5,"12"2,4-1,2-1,-1-2,-6-5,-4-4,-6 1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31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1073,'2'-1,"0"-1,0 1,0-1,-1 1,1-1,0 0,-1 1,1-1,-1 0,0 0,1 0,-1 0,0 0,0 0,0-1,-1 1,1 0,0 0,-1-1,0 1,1 0,-1-1,3-8,90-189,-75 171,1 0,1 1,1 1,2 2,0 0,2 1,13-9,-37 31,1 0,0 0,0 0,0 1,1-1,-1 0,0 1,1-1,-1 1,1 0,-1 0,1 0,-1 0,1 0,0 1,0-1,-1 1,1-1,0 1,0 0,0 0,-1 1,1-1,0 0,0 1,-1 0,1 0,0 0,-1 0,1 0,-1 0,1 0,-1 1,0-1,0 1,1 0,-1 0,0 0,-1 0,1 0,0 0,0 0,-1 1,1-1,-1 1,0-1,0 1,0-1,0 2,12 253,-12-249,-1-7,-1 0,1 0,0 0,-1 1,1-1,0 0,0 0,0 0,0 0,0 1,0-1,0 0,0 0,1 0,-1 0,0 0,1 1,-1-1,1 0,-1 0,1 0,-1 0,1 0,0 0,0 0,-1-1,1 1,0 0,0 0,0 0,0-1,0 1,0-1,0 1,0 0,0-1,0 0,0 1,1-1,-1 0,0 0,0 1,0-1,0 0,1 0,-1 0,130-159,38-8,-99 140,-68 27,-1 0,1 0,-1 0,1 0,0 0,-1 0,1 0,-1 1,1-1,-1 1,1-1,-1 1,0 0,1-1,-1 1,1 0,-1 0,0 0,0 0,0 0,0 0,1 0,-1 1,-1-1,1 0,0 0,0 1,0-1,-1 1,1-1,-1 1,1-1,-1 1,1-1,-1 1,0-1,0 1,0 0,0-1,0 1,0-1,0 1,-1-1,1 2,-52 229,49-208</inkml:trace>
  <inkml:trace contextRef="#ctx0" brushRef="#br0" timeOffset="611.859">1519 622,'-76'44,"2"3,2 3,0 6,67-53,0 0,1 0,-1 0,1 1,-1 0,1 0,0 0,1 0,-1 1,1 0,0-1,0 1,0 0,1 0,0 1,0-1,0 0,0 1,1 0,0-1,0 1,1-1,-1 1,1 0,1 0,-1-1,1 1,0 0,0-1,0 1,1-1,0 0,0 1,2 2,-2-6,0 0,1-1,-1 1,1-1,-1 1,1-1,0 0,0 0,-1 0,1 0,0 0,0-1,0 1,0-1,0 0,0 0,0 0,0 0,0-1,0 1,0-1,-1 1,1-1,0 0,0 0,-1-1,1 1,0-1,72-47,130-171,-205 219,0 0,1 0,-1 0,0 0,1 0,-1 0,0 1,1-1,-1 0,1 0,0 0,-1 0,1 1,-1-1,1 0,0 1,0-1,-1 1,1-1,0 1,0-1,0 1,0-1,-1 1,1 0,0-1,0 1,0 0,0 0,0 0,0 0,0 0,0 0,0 0,0 0,0 0,0 0,0 0,0 1,0-1,0 0,-1 1,1-1,0 0,0 1,0 0,0-1,-1 1,1-1,0 1,-1 0,1-1,0 1,-1 0,1 0,-1 0,1-1,-1 1,1 0,-1 0,0 0,0 0,1 0,-1 0,0 0,0 0,0 215,-1 51,-3-251,0-1,-1 0,0 0,-1 0,-1-1,0 0,-1 0,-1-1,0 0,0 0,-2-1,1 0,-2-1,1 0,-2-1,1-1,-1 1,-1-2,1 0,-1-1,-7 2,20-8,-1 0,1 0,-1 0,1 0,-1-1,0 1,1-1,-1 1,0-1,0 0,1 1,-1-1,0 0,0 0,0-1,1 1,-1 0,0 0,0-1,1 1,-1-1,0 0,1 1,-1-1,1 0,-1 0,1 0,-1 0,1 0,-1 0,1-1,0 1,0 0,0-1,0 1,0-1,0 1,0-1,0 1,0-1,1 0,-1 1,1-1,-1 0,1 1,0-1,0 0,-1 0,1 0,0 1,1-1,0-14,1 1,0 0,1 0,1 0,1 1,0-1,1 1,0 0,5-7,8-14,2 1,1 1,1 1,2 1,7-5,-15 17</inkml:trace>
  <inkml:trace contextRef="#ctx0" brushRef="#br0" timeOffset="11798.725">390 1,'-28'19,"1"1,2 1,0 2,1 0,1 2,2 0,0 2,2 0,1 1,1 1,1 1,2 0,1 1,-2 10,-10 58,5 0,-7 95,25-177,-2 5,1 0,2-1,0 1,1 0,1 0,1 0,1 0,0-1,2 0,1 1,1-2,0 1,2-1,0 0,1-1,1 0,1 0,0-1,2-1,7 8,1-6,1 0,0-1,1-2,1 0,0-2,1 0,1-2,18 5,-11-4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4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1,'-11'43,"2"1,2-1,3 2,1-1,2 0,1 1,4 3,-2 47,12 55,-9-122,-1 0,-1 0,-1 0,-2 1,-1-1,-1 0,-5 23,-5 4,9-31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45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1,'-1'0,"0"0,-1 0,1 0,0 0,-1 1,1-1,0 0,-1 1,1-1,0 1,0 0,0-1,-1 1,1 0,0 0,0 0,0-1,0 1,0 0,0 0,1 1,-1-1,0 0,0 0,1 0,-1 0,1 1,-1-1,1 0,0 1,-1-1,1 0,0 1,0-1,0 0,0 1,0-1,0 0,0 1,0-1,1 0,-1 1,0-1,1 0,-1 1,1 0,-2 5,-27 195,28-197,5 72,-5-75,0 0,1 0,-1 1,1-1,-1 0,1 0,0 0,0 0,0 0,0 0,0 0,1 0,-1-1,0 1,1 0,-1-1,1 1,0-1,0 1,-1-1,1 0,0 0,0 0,0 0,0 0,0 0,1 0,-1-1,0 1,0-1,1 0,4-2,-1 0,0-1,-1 0,1 0,0 0,-1-1,0 0,0 0,0-1,0 1,-1-1,1 0,-1 0,-1 0,1-1,-1 1,0-1,0 0,0 0,-1 0,0 3,24-42,52-117,-57 94,-28 91,2 1,1 1,0-1,2 0,1 1,1-1,3 22,-2 9,0 341,-1-387,0-1,0 1,-1 0,0-1,-1 1,1 0,-2-1,1 0,-1 1,0-1,-1 0,0-1,0 1,-1-1,0 0,-5 6,9-12,0-1,0 1,0 0,1-1,-1 1,0-1,0 1,-1-1,1 0,0 1,0-1,0 0,0 0,0 1,0-1,0 0,0 0,-1 0,1-1,0 1,0 0,0 0,0 0,0-1,0 1,0-1,0 1,0-1,0 1,0-1,0 0,0 1,0-1,1 0,-1 0,0 1,0-1,1 0,-1 0,0 0,1 0,-1 0,1 0,0 0,-1 0,-19-50,20 32,-1 0,2 0,1 0,0 0,1 0,1 1,1-1,1 1,0 0,1 1,5-9,-1-1,36-69,-35 78</inkml:trace>
  <inkml:trace contextRef="#ctx0" brushRef="#br0" timeOffset="520.136">453 255,'82'-17,"-80"16,-1 1,1 0,0 0,0-1,0 1,-1 0,1 1,0-1,0 0,0 0,-1 1,1-1,0 1,-1 0,1-1,0 1,-1 0,1 0,-1 0,1 0,-1 0,1 0,-1 1,0-1,0 0,0 1,0-1,0 1,0-1,0 1,0 0,0-1,-1 1,1 0,-1-1,1 1,-1 0,0 0,1 0,-1-1,0 1,0 1,-12 37,10-37,1-1,0 1,-1-1,1 1,0 0,1-1,-1 1,0 0,1-1,0 1,-1 0,1 0,0 0,0-1,1 1,-1 0,1 0,-1 0,1-1,0 1,0 0,0-1,0 1,1 1,41 34,-40-38,0 2,0-1,0 0,0 0,-1 1,1 0,0-1,-1 1,1 0,-1 0,0 0,1 1,-1-1,0 1,-1-1,1 1,0 0,-1-1,1 1,-1 0,0 0,0 0,0 0,0 0,-1 0,1 0,-1 0,0 1,0-1,0 0,0 0,0 0,-1 0,1 1,-1-1,0 0,-1 1,0-1,-1 0,0 0,0 0,0 0,0 0,0-1,-1 0,0 1,1-1,-1-1,0 1,0-1,1 1,-1-1,-1 0,1 0,0-1,0 1,0-1,0 0,0 0,0 0,-1-1,1 1,0-1,0 0,0 0,0-1,0 1,0-1,-16-10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34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1 677,'29'-4,"14"-3,5 1,-2 2,-3 0,-4 2,-4 1,-4 0,-1 1,-7 1</inkml:trace>
  <inkml:trace contextRef="#ctx0" brushRef="#br0" timeOffset="372.594">509 310,'-1'292,"-25"-75,12-141,8-58</inkml:trace>
  <inkml:trace contextRef="#ctx0" brushRef="#br0" timeOffset="705.178">424 283,'34'-5,"15"-2,5 1,-2 1,-6 2,-5 0,-5 2,-4 1,-2 0,-2 0,-1 0,0 0,-4 6,-7 0</inkml:trace>
  <inkml:trace contextRef="#ctx0" brushRef="#br0" timeOffset="953.996">481 650,'29'0,"14"0,4 0,0 0,-4 0,-4 0,-5 0,-2 0,-7 0</inkml:trace>
  <inkml:trace contextRef="#ctx0" brushRef="#br0" timeOffset="1233.73">791 762,'-5'33,"-1"17,0 4,1-2,1-6,2-5,1-10</inkml:trace>
  <inkml:trace contextRef="#ctx0" brushRef="#br0" timeOffset="1514.978">622 790,'33'0,"17"0,4 0,-3 0,-4 0,-6 0,-5 0,-4 0,-3 0,-6 0</inkml:trace>
  <inkml:trace contextRef="#ctx0" brushRef="#br0" timeOffset="1766.414">650 1073,'33'-5,"17"-1,4-1,-3-2,-4-1,-6 2,-10 2</inkml:trace>
  <inkml:trace contextRef="#ctx0" brushRef="#br0" timeOffset="2351.565">1130 847,'332'-30,"-486"5,152 24,0 0,1 1,-1-1,0 0,0 1,0-1,0 1,0-1,0 1,0 0,0 0,0 0,0 0,0 0,0 1,0-1,0 0,0 1,0 0,0-1,0 1,1 0,-1 0,0 0,0 0,1 0,-1 1,1-1,-1 0,1 1,-1-1,1 1,0-1,0 1,0 0,0-1,0 1,0 0,0 0,1 0,-1 0,1 0,-1 0,1 0,0 0,-1 0,1 0,0 0,1 0,-1 0,0 0,0 0,1 0,27 144,-28-144,0 0,0 0,0 0,1 0,-1-1,1 1,-1 0,1 0,0-1,0 1,-1 0,1-1,0 1,1-1,-1 1,0-1,0 0,1 1,-1-1,0 0,1 0,-1 0,1 0,0 0,-1 0,1 0,0-1,-1 1,1-1,0 1,0-1,0 1,0-1,-1 0,1 0,0 0,0 0,0 0,0-1,-1 1,1-1,0 1,0-1,-1 1,1-1,0 0,-1 0,1 0,0 0,-1 0,1 0,-1 0,0-1,1 1,-1 0,0-1,0 1,0-1,1 0,106-125,-90 107</inkml:trace>
  <inkml:trace contextRef="#ctx0" brushRef="#br0" timeOffset="2815.597">1666 537,'-12'24,"1"1,1 0,1 1,1 0,1 1,1-1,2 1,1 0,1 1,1-1,2 0,0 1,11 56,-11-83,1 1,-1-1,0 0,0 1,0-1,1 0,-1 0,1 1,-1-1,1 0,-1-1,1 1,0 0,-1 0,1-1,0 1,0-1,-1 1,1-1,0 0,0 0,0 0,-1 0,1 0,0 0,0 0,0-1,-1 1,1-1,0 1,0-1,-1 1,1-1,0 0,-1 0,1 0,-1 0,1 0,-1 0,0-1,1 1,-1 0,0-1,0 1,0-1,0 1,0-1,0 0,10-5,91-50,-101 56,0 1,0-1,1 1,-1-1,0 1,0 0,0-1,0 1,0 0,0 0,0 0,1 0,-1 0,0 0,0 0,0 0,0 0,1 1,-1-1,0 0,0 1,0-1,0 1,0-1,0 1,0-1,0 1,0 0,0 0,-1-1,1 1,0 0,0 0,-1 0,1 0,0 0,-1 0,1 0,-1 0,1 0,-1 0,0 0,1 1,6 60,-5-32,3-15,0-7</inkml:trace>
  <inkml:trace contextRef="#ctx0" brushRef="#br0" timeOffset="7571.565">1948 0,'43'41,"-2"1,-2 3,-2 1,-1 1,-3 3,-2 0,-3 2,-1 1,16 49,-42-100,4 11,0 1,0-1,-2 1,1 0,-2 0,0 0,0 0,-2 0,0 1,0-1,-1 0,-1 0,-3 12,-4-4,-2-1,0 0,-2-1,0 0,-1-1,-1-1,-1 0,-1-1,0 0,-1-2,0 0,-19 11,-49 28,62-39</inkml:trace>
  <inkml:trace contextRef="#ctx0" brushRef="#br0" timeOffset="9271.795">2541 29,'-17'396,"-41"-4,48-284,10-108,0 1,0-1,0 1,0-1,0 1,1-1,-1 1,0-1,0 1,1-1,-1 0,0 1,0-1,1 1,-1-1,0 0,1 1,-1-1,1 0,-1 1,0-1,1 0,-1 0,1 1,-1-1,1 0,-1 0,1 0,-1 0,1 0,-1 0,1 1,-1-1,1 0,-1 0,1-1,-1 1,1 0,-1 0,1 0,-1 0,0 0,1 0,-1-1,1 1,-1 0,1 0,-1-1,0 1,1 0,-1-1,1 1,-1 0,0-1,1 1,-1-1,0 1,12-7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4:44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6153 621,'-35'8,"1"0,0 2,0 2,2 1,-1 2,1 1,1 1,1 2,1 1,0 1,-14 15,36-29,1 1,0 0,0 0,1 1,0 0,0 0,1 0,0 0,1 1,0-1,1 1,-2 8,3-13,1-1,-1 0,1 1,0-1,1 1,-1-1,1 0,-1 1,1-1,1 0,-1 1,0-1,1 0,0 0,0 0,0 0,1-1,-1 1,1 0,0-1,0 0,0 0,1 0,-1 0,1 0,-1-1,1 1,0-1,2 1,4-1,0-1,0 0,0 0,0-1,0-1,0 0,0 0,0 0,0-2,0 1,-1-1,1 0,-1-1,0 0,0-1,0 0,-1 0,0-1,0 0,0 0,0-1,1-3,15-7,118-93,-140 107,0 0,0 1,1-1,-1 1,1 0,0 0,0 0,0 0,0 0,0 1,0-1,0 1,0 0,1 0,-1 0,0 0,1 1,-1-1,1 1,-1 0,1 0,-1 0,1 1,-1-1,0 1,1-1,-1 1,0 0,1 1,-1-1,0 0,0 1,0 0,0 0,0 0,-1 0,1 0,0 0,-1 1,0 0,0-1,1 1,-2 0,1 0,0 0,1 3,46 85,-37-77</inkml:trace>
  <inkml:trace contextRef="#ctx0" brushRef="#br0" timeOffset="266.146">6830 593,'-31'6,"1"2,-1 1,1 1,1 2,0 1,0 1,1 2,1 1,-3 3,-61 70,89-87,-1 0,1 1,0-1,0 0,0 1,1 0,-1-1,1 1,0 0,0 0,0-1,0 1,1 0,0 0,0 0,0 0,0 0,0 0,1 0,0 0,0-1,0 1,0 0,0 0,1-1,0 1,-1-1,1 1,1-1,0 2,6 2,1 0,0 0,0-1,0 0,1-1,0 0,0-1,0 0,0-1,0 0,1-1,0 0,9 0,3 0,0-1,1-1,-1-1,0-1,0-2,0 0,-1-1,1-2,18-7,-17 5</inkml:trace>
  <inkml:trace contextRef="#ctx0" brushRef="#br0" timeOffset="551.697">7254 621,'-24'6,"0"1,0 0,0 2,1 1,1 1,0 0,0 2,-6 6,21-16,1 1,-1 0,1 0,0 0,0 1,1 0,-1 0,1 1,0-1,1 1,-1 0,1 0,0 1,1-1,-1 1,1 0,1 0,-1 0,1 0,1 1,-1-1,1 0,0 1,1-1,0 1,0-1,0 1,1-1,1 1,-1-1,1 0,0 1,2 2,0-3,1 0,-1-1,2 0,-1 0,1 0,-1-1,2 0,-1 0,0 0,1-1,0 0,0 0,0-1,1 1,-1-2,1 1,0-1,-1 0,1-1,0 0,0 0,0-1,0 0,0 0,0-1,0 0,0 0,3-2,114-31,-100 25</inkml:trace>
  <inkml:trace contextRef="#ctx0" brushRef="#br0" timeOffset="1188.95">7424 904,'26'-3,"1"-1,0-1,-1-2,0 0,0-2,-1 0,0-2,-1-1,0-1,-1-1,-1-1,0-1,-1-1,1-2,-19 16,0 0,0 0,0 0,0-1,0 1,-1-1,1 1,-1-1,0 0,0 0,0 0,-1 0,0 0,1-1,-1 1,-1 0,1-1,-1 1,0 0,0-1,0 1,0 0,-1-1,1 1,-1 0,0-1,-1 1,1 0,-1 0,0 0,0 0,0 0,0 1,-1-1,0 0,1 1,-1 0,0 0,-1 0,1 0,0 0,-1 1,0-1,0 1,1 0,-1 0,-1 1,1-1,0 1,0 0,0 0,-5-1,0 5,-1-1,1 1,-1 1,1 0,0 0,0 1,1 0,0 0,0 1,0 0,0 1,1-1,0 1,0 1,1 0,0-1,1 2,-1-1,2 1,-1 0,-1 4,1-7,1 0,-1 1,1-1,1 1,-1 0,1 0,0 0,1 1,0-1,0 1,0-1,1 1,0 0,1-1,0 1,0 0,0-1,1 1,0 0,1-1,0 1,0-1,0 1,1-1,0 0,1 0,-1 0,1-1,1 1,-1-1,1 0,0 0,1-1,-1 1,1-1,0-1,0 1,3 1,6-2,0-1,-1 0,1-1,0-1,0 0,0-1,0-1,0 0,0-1,0 0,0-2,-1 0,1 0,-1-1,0-1,-1 0,1-1,2-3,25-13,-3-2,0-2,-1-1,-2-2,2-4,-11 4,-1-1,-1-1,-2-1,-1-1,-2 0,-2-2,3-9,-20 45,8-12,-1-1,0 1,-1-1,-1 0,0 0,0-1,-2 0,0 0,0 0,-1 0,-1 0,0 0,-1 0,-1 0,0-1,-1 1,0 0,-2-5,0 15,1 0,-1-1,0 1,0 0,0 1,0-1,-1 1,1 0,-1 0,0 0,0 1,0 0,0 0,0 0,-1 0,1 1,0 0,-1 0,1 0,-1 1,1 0,-1 0,0 0,1 1,-1 0,1 0,0 0,-1 1,1-1,0 1,0 1,0-1,0 1,0 0,1 0,-1 0,1 0,0 1,0 0,0 0,0 0,-2 4,-5 5,1 1,0 0,1 0,1 1,0 0,1 1,1 0,0 0,1 0,1 0,0 1,1 0,1 0,1 0,1 0,0 0,1 3,-2-1,0-1,2 1,0-1,1 1,1-1,0 0,2 0,0 0,1 0,1-1,0 0,1-1,1 1,1-1,0-1,11 13,-10-16,0-1,0-1,1 0,0 0,1-1,0 0,1-2,-1 1,1-2,1 0,8 3,0-4</inkml:trace>
  <inkml:trace contextRef="#ctx0" brushRef="#br0" timeOffset="2190.01">8496 819,'23'0,"0"-1,0 0,0-2,0-1,0-1,-1 0,1-2,-1-1,6-3,-25 10,0 0,0-1,0 1,0-1,0 0,0 0,0 0,-1 0,1 0,-1-1,1 1,-1-1,0 0,0 1,0-1,0 0,-1 0,1 0,-1 0,0-1,0 1,0 0,0-1,0 1,-1 0,1-1,-1 1,0-1,0 1,-1 0,1-1,-1 1,1-1,-1 1,0 0,0 0,-1-1,1 1,-1 0,1 0,-1 0,0 0,0 1,0-1,-1 1,1-1,0 1,-1 0,0-1,0 1,0 0,-4-1,0 0,0 1,0 0,-1 0,1 1,0 0,-1 0,1 0,-1 1,0 0,1 1,-1 0,1 0,0 0,-1 1,1 0,0 1,0-1,0 1,0 1,0-1,1 1,0 0,0 1,0 0,0 0,1 0,-1 0,1 1,1 0,-1 0,1 0,0 1,1-1,-1 1,1 0,0 0,1 0,0 0,0 1,1-1,-1 1,2-1,-1 3,3-3,-1 0,1 0,1-1,-1 1,1-1,0 0,1 1,0-1,0-1,0 1,0-1,1 1,0-1,0-1,0 1,1-1,0 0,0 0,0 0,0-1,0 0,1 0,3 0,5 3,1-1,0 0,0-1,0-1,1-1,-1 0,1-1,0-1,8-1,-5-3,0-1,-1-1,0-1,0 0,0-1,-1-2,0 1,-1-2,0 0,-1-2,0 1,12-14,9-4,-22 17,0 0,0-1,-2-1,0-1,0 1,-2-2,0 0,-1 0,0-1,-1 0,-2-1,0 0,0 0,2-18,-8 35,0-1,0 0,-1 1,1-1,-1 0,1 1,-1-1,0 0,0 1,0-1,0 0,-1 0,1 1,-1-1,0 0,0 1,0-1,0 1,0-1,0 1,0 0,-1-1,0 1,1 0,-1 0,0 0,0 0,0 0,0 0,0 1,0-1,-1 1,1 0,0-1,-1 1,1 0,-1 0,0 0,1 1,-1-1,0 1,1-1,-1 1,0 0,1 0,-1 0,0 1,0-1,1 1,-1-1,-1 1,-5 2,0 1,0 0,0 0,1 0,0 1,0 0,0 1,1 0,0 0,0 1,0 0,1 0,0 0,0 1,1 0,0 0,0 0,1 1,0-1,0 1,1 2,2-8,0-1,1 1,0 0,-1-1,1 1,0-1,1 1,-1 0,0-1,1 1,-1-1,1 1,0-1,0 1,0-1,0 1,0-1,0 0,1 0,-1 1,1-1,0 0,-1 0,1-1,0 1,0 0,0-1,1 1,-1-1,0 1,0-1,1 0,-1 0,2 0,99 11,-51-9,107 30,-155-30,-1-1,0 1,0 0,0 0,0 0,0 0,0 1,-1-1,0 1,0-1,0 1,0 0,0 0,-1 0,0 0,0 0,0 0,0 0,-1 0,1 1,-1-1,0 0,0 0,-1 1,1-1,-1 0,0 0,0 0,0 0,-1 0,0 0,1 0,-1-1,-1 2,-8 72,15-60</inkml:trace>
  <inkml:trace contextRef="#ctx0" brushRef="#br0" timeOffset="2998.512">9907 565,'-42'11,"1"1,1 2,1 3,0 0,-36 24,66-35,0 0,1 0,-1 1,2 1,-1-1,1 1,0 0,1 1,0 0,0 0,-3 9,7-15,1 0,-1 0,1 0,0 1,0-1,1 1,-1-1,1 0,-1 1,1-1,0 1,1-1,-1 1,1-1,-1 1,1-1,0 0,0 1,0-1,1 0,-1 0,1 0,0 0,0 0,0 0,0 0,0-1,1 1,-1-1,1 1,-1-1,1 0,0 0,0 0,0-1,0 1,2 0,3 0,1 0,0 0,0-1,0 0,0 0,0-1,0 0,0-1,0 0,-1 0,1-1,0 0,0-1,-1 0,0 0,1-1,-1 0,-1 0,1-1,-1 0,1 0,-1-1,-1 0,6-6,48-27,-59 38,0 0,0 0,0 1,0-1,0 0,1 1,-1-1,0 1,0-1,0 1,1-1,-1 1,0 0,1 0,-1-1,0 1,1 0,-1 0,0 0,1 1,-1-1,0 0,1 0,-1 1,0-1,0 1,1-1,-1 1,0 0,0-1,0 1,0 0,0 0,0 0,0 0,0-1,0 1,0 1,0-1,-1 0,1 0,0 0,-1 0,1 0,-1 1,1 0,6 69,-6-51,-1-16,0 0,1 0,-1 0,1 0,0 0,1 0,-1 0,0-1,1 1,0 0,0-1,0 0,0 1,1-1,-1 0,1 0,0 0,0 0,0-1,0 1,1-1,-1 0,0 0,1 0,0 0,-1-1,1 1,0-1,0 0,3 1,1-1,1 0,-1 0,1-1,-1 0,1 0,0-1,-1 0,1-1,-1 0,0 0,0 0,0-1,0-1,1 0,13-10,-1-1,0-1,-2-1,0-1,-1-1,0 0,7-13,-1 5,75-139,-78 122,-7 18,-2 0,-1-2,-1 1,-2-1,0 0,-2-1,-1 0,-1 0,-2 0,-1-24,-1 38,1 11,-1-1,0 1,0-1,0 0,0 1,-1-1,0 1,0-1,0 1,0-1,-1 1,0 0,0-1,0 1,0 0,-3-3,4 6,1 1,-1-1,0 1,1-1,-1 1,0-1,1 1,-1 0,0-1,0 1,1 0,-1 0,0 0,0-1,0 1,1 0,-1 0,0 0,0 0,0 0,1 1,-1-1,0 0,0 0,1 0,-1 1,0-1,0 0,1 1,-1-1,0 1,1-1,-1 1,0-1,1 1,-1-1,1 1,-1 0,1-1,-1 1,1 0,-1-1,1 1,0 0,-1 0,1-1,0 1,0 0,0 0,0-1,-1 1,1 0,0 0,0 0,-8 46,11-18,1-1,2 0,0 0,2-1,1 0,1 0,12 19,-12-21,155 285,-155-294,-1 1,-1 0,0 0,-1 0,-1 1,-1 0,-1 0,2 12,-6-28,0 0,0 0,0 0,0 0,0 0,0 0,-1 0,1 0,0 0,-1 0,0 0,0-1,1 1,-1 0,0 0,0-1,-1 1,1 0,0-1,0 1,-1-1,1 1,-1-1,0 0,1 0,-1 0,0 0,1 0,-1 0,0 0,0 0,0-1,0 1,0-1,0 0,0 1,0-1,0 0,0 0,0 0,0 0,0-1,0 1,0 0,0-1,0 1,0-1,0 0,-15-4</inkml:trace>
  <inkml:trace contextRef="#ctx0" brushRef="#br0" timeOffset="3235.388">10246 452,'38'-5,"32"-1,14 0,-3 1,-10 2,-13 0,-11 7,-9 2,-5 0,-10-1</inkml:trace>
  <inkml:trace contextRef="#ctx0" brushRef="#br0" timeOffset="3417.507">10951 706,'19'38,"7"18,3-1,2-10,-5-12</inkml:trace>
  <inkml:trace contextRef="#ctx0" brushRef="#br0" timeOffset="3675.818">11092 339,'0'0</inkml:trace>
  <inkml:trace contextRef="#ctx0" brushRef="#br0" timeOffset="3916.904">11459 621,'-13'16,"1"1,1 0,1 0,1 1,0 0,1 1,1 0,1 0,-2 9,7-26,1 1,-1-1,1 1,0-1,-1 1,1-1,0 0,1 1,-1-1,0 1,1-1,-1 1,1-1,0 0,-1 1,1-1,0 0,1 0,-1 0,0 1,1-1,-1 0,1-1,-1 1,1 0,0 0,0-1,0 1,0-1,0 0,0 1,0-1,1 0,-1 0,0-1,1 1,-1 0,0-1,1 1,4 0,0-1,0 0,0 0,0 0,0-1,0 1,-1-2,1 1,0-1,0 0,-1 0,0-1,5-2,0-1,1 0,-1-1,-1 0,0-1,0 0,0-1,-1 0,0 0,-1-1,0 0,0 0,-1-1,-1 0,0 0,0-1,-1 0,0 0,-1 0,-1 0,0-1,0 1,-2-1,1 0,-2 0,1 1,-2-1,-1-8,1 17,0-1,-1 1,0 0,0 0,0 0,0 1,-1-1,0 0,1 1,-1 0,0-1,-1 1,1 0,-1 1,1-1,-1 1,0-1,0 1,0 0,0 1,0-1,0 1,0-1,-1 1,1 0,-1 1,1-1,0 1,-1 0,1 0,-1 1,1-1,-1 1,1 0,-4 1,-21 9,4 0</inkml:trace>
  <inkml:trace contextRef="#ctx0" brushRef="#br0" timeOffset="4250.551">11911 762,'11'-30,"2"1,1 0,1 1,2 0,7-9,-23 36,-1 0,0 0,1 0,-1 0,1 0,0 0,-1 0,1 0,0 0,-1 0,1 0,0 0,0 0,0 0,0 1,0-1,0 0,0 1,0-1,0 1,0-1,0 1,0-1,0 1,0 0,1 0,-1 0,0-1,0 1,0 0,0 0,1 0,-1 1,0-1,0 0,0 0,0 1,0-1,1 1,-1-1,0 1,0-1,0 1,0-1,0 1,0 0,-1 0,1 0,0-1,0 1,0 0,-1 0,1 0,0 0,-1 0,1 0,-1 0,0 1,1-1,-1 0,0 0,1 0,-1 1,3 4,0 1,1-1,0 0,0-1,0 1,1-1,-1 1,1-1,1-1,-1 1,1-1,0 0,0 0,0 0,0-1,0 0,1-1,0 1,-1-1,1 0,0-1,0 0,0 0,0 0,0-1,0 0,0 0,1-1,-1 0,0 0,-1-1,1 1,0-2,0 1,2-2,-1-1,1 0,-1-1,0 1,0-1,0-1,-1 0,0 0,0 0,-1-1,0 0,-1 0,1-1,-1-1,7-14</inkml:trace>
  <inkml:trace contextRef="#ctx0" brushRef="#br0" timeOffset="-2898.66">2823 791,'-249'120,"208"-79,40-40,1 0,0 0,-1 0,1 0,0 1,0-1,0 0,0 0,0 0,0 0,0 0,0 0,1 0,-1 1,0-1,1 0,-1 0,1 0,-1 0,1 0,-1 0,1 0,0-1,-1 1,1 0,0 0,0 0,0-1,-1 1,1 0,0-1,0 1,0-1,0 1,0-1,0 1,0-1,1 0,-1 1,0-1,0 0,0 0,0 0,0 0,0 0,2 0,62 3,-60-4,0 0,0 0,0 0,0 1,1 0,-1 0,0 0,0 1,0-1,1 1,-1 0,0 1,0-1,0 1,0 0,-1 0,1 1,0 0,-1-1,0 1,0 1,0-1,0 1,0-1,-1 1,1 0,-1 0,3 5,-6-6,1 0,-1 0,1 1,-1-1,0 0,0 1,0-1,-1 0,1 0,-1 1,1-1,-1 0,0 0,-1 0,1 0,0 0,-1 0,0 0,0-1,0 1,0 0,0-1,0 0,0 1,-1-1,1 0,-1 0,0 0,0 0,-89 44,88-44,-68 27,52-24</inkml:trace>
  <inkml:trace contextRef="#ctx0" brushRef="#br0" timeOffset="-2183.881">3274 282,'-9'38,"2"1,1 0,2 0,2 0,2 32,0-30,-11 259,-24-53,34-241,1-5,1 0,-1 0,0 0,1 0,-1 0,0 0,1 0,-1 0,0 0,0 0,0 0,0 0,0 0,0 0,0 0,-1 0,1 1,0-1,-1 0,1-1,0 1,-1 0,1 0,-1 0,1 0,-1 0,0 0,1 0,-1-1,0 1,0 0,1-1,-1 1,0 0,0-1,0 1,0-1,0 1,0-1,0 0,0 1,0-1,0 0,0 0,0 0,-1 0,-4-11</inkml:trace>
  <inkml:trace contextRef="#ctx0" brushRef="#br0" timeOffset="-1978.026">2852 819,'43'0,"33"0,9 0,0 0,-11 0,-12-5,-12-1,-6 0,-4 1,-5 2,-8 0</inkml:trace>
  <inkml:trace contextRef="#ctx0" brushRef="#br0" timeOffset="-1596.1">3754 762,'-28'12,"-1"1,2 1,0 1,1 1,0 2,2 0,0 2,1 1,1 0,1 2,-6 10,22-27,0 1,0 1,1-1,1 0,-1 1,1 0,0-1,1 1,0 1,0-1,1 0,0 0,0 1,1-1,0 0,1 1,0-1,0 0,0 0,2 4,-2-10,0-1,0 1,1 0,-1 0,0 0,1-1,-1 1,1 0,0-1,-1 0,1 1,0-1,0 0,0 0,0 0,0 0,0 0,0 0,0-1,0 1,0-1,0 1,1-1,-1 0,0 0,0 0,1 0,-1 0,0-1,0 1,0-1,0 1,0-1,1 0,-1 0,72-37,96-117,-76 62,-93 92,0 0,0 1,0-1,0 0,0 1,0-1,0 1,0 0,0-1,0 1,0 0,0 0,1-1,-1 1,0 0,0 0,0 0,0 1,1-1,-1 0,0 0,0 0,0 1,0-1,0 1,0-1,0 1,0-1,0 1,0 0,0-1,0 1,0 0,0 0,-1 0,1-1,0 1,-1 0,1 0,0 0,-1 0,1 0,-1 0,0 0,1 1,-1-1,0 0,0 0,1 0,-1 1,6 62,-6-59,1 114,5-93</inkml:trace>
  <inkml:trace contextRef="#ctx0" brushRef="#br0" timeOffset="-1216.019">4037 1215,'106'-303,"-77"244,-18 93,-13-27,2 0,-1 0,1 0,0 0,0 1,0-1,1 0,1-1,-1 1,1 0,0 0,0 0,1-1,0 0,0 1,1-1,-1 0,1 0,1-1,-1 1,1-1,0 0,0-1,1 1,-1-1,1 0,0 0,0 0,0-1,1 0,5 2,-5-4,1 0,0 0,-1 0,1-1,0 0,-1-1,1 0,0 0,-1-1,1 0,-1 0,0 0,0-1,0 0,0-1,0 0,0 0,-1 0,0 0,0-1,0 0,-1-1,1 1,-1-1,2-4,77-110,-74 105</inkml:trace>
  <inkml:trace contextRef="#ctx0" brushRef="#br0" timeOffset="-944.424">4855 282,'-11'88,"3"1,5-1,3 1,10 62,14 27,-22-175,-1-1,1 0,-1 1,0 0,0-1,0 1,-1-1,1 1,-1 0,1 0,-1-1,0 1,0 0,0 0,0-1,0 1,-1 0,0 0,1-1,-1 1,0-1,0 1,0 0,0-1,-1 0,1 1,-1-1,0 0,1 0,-1 0,0 0,0 0,0 0,0 0,-1-1,1 1,0-1,-1 0,1 1,-1-1,0 0,1 0,-1-1,0 1,1-1,-1 1,0-1,1 0,-2 0,-13-4</inkml:trace>
  <inkml:trace contextRef="#ctx0" brushRef="#br0" timeOffset="-766.9">4572 678,'29'5,"24"6,8 1,-2-1,-6-2,-8-3,-6-3,-9-2</inkml:trace>
  <inkml:trace contextRef="#ctx0" brushRef="#br0" timeOffset="-4131.892">1242 368,'-7'-8,"-1"1,0 0,0 0,0 1,-1 0,0 0,0 1,-1 0,0 1,1 0,-1 1,-1 0,1 0,0 1,-1 0,1 1,-1 0,1 1,-1 0,1 1,-1 0,1 0,-1 1,1 1,0 0,0 0,0 1,0 0,-5 4,-30 13,1 1,1 3,1 1,1 2,2 2,1 1,1 3,2 0,2 3,1 0,1 2,-23 40,41-57,0 1,1 0,2 0,0 1,2 0,0 1,2 0,0 0,2 1,1-1,1 1,1 0,1-1,2 1,0 0,6 20,-5-37,0 0,1-1,0 1,0-1,1 0,0-1,1 1,0-1,0 0,0 0,1-1,0 0,0 0,1 0,0-1,0 0,0-1,0 0,1 0,-1-1,9 2,7 3,1-2,0-1,0-1,0 0,0-3,1 0,12-2,-13 1,0-1,0-1,0-1,0-2,-1 0,1-2,-1-1,-1 0,1-2,-2-1,1-1,12-9,-16 3,-5 1</inkml:trace>
  <inkml:trace contextRef="#ctx0" brushRef="#br0" timeOffset="-3783.028">1468 932,'-19'19,"0"2,1 0,2 0,0 2,1 0,1 1,1 0,2 1,0 1,-3 13,13-36,0 0,0 0,0 0,1 1,-1-1,1 0,0 0,0 1,0-1,0 0,1 0,-1 1,1-1,0 0,0 0,0 0,0 0,1 0,-1 0,1 0,-1 0,1-1,0 1,0-1,1 1,-1-1,0 0,1 1,-1-1,1-1,0 1,0 0,0-1,-1 1,2-1,-1 0,0 0,3 1,5-1,0 0,-1 0,1-1,0 0,0-1,0 0,0-1,-1 0,1-1,0 0,-1-1,0 0,0 0,0-1,-1 0,1-1,-1 0,-1-1,1 0,-1 0,0-1,-1 0,0 0,0 0,-1-1,0 0,0-1,2-5,-4 10,-1 0,0-1,0 1,0-1,-1 0,1 0,-1 0,-1 0,1 0,-1 0,0 0,-1-1,1 1,-1 0,0 0,-1-1,0 1,0 0,0 0,-1 0,1-1,-1 2,-1-1,1 0,-1 0,0 1,-1 0,1-1,-1 1,0 0,0 1,-1-1,0 1,0 0,0 0,0 1,-1 0,0 0,1 0,-1 1,0-1,0 1,-1 1,1-1,0 1,0 0,-1 1,1 0,-1-1,-2 2,-16 3</inkml:trace>
  <inkml:trace contextRef="#ctx0" brushRef="#br0" timeOffset="-3299.056">1722 1270,'65'-105,"-39"61,1 1,2 2,32-35,-61 75,1 0,-1 0,0 0,1 0,-1 1,1-1,-1 0,1 0,0 1,-1-1,1 0,0 0,-1 1,1-1,0 1,0-1,0 1,0-1,-1 1,1 0,0-1,0 1,0 0,0-1,0 1,0 0,0 0,0 0,0 0,0 0,0 0,0 0,0 1,0-1,0 0,0 0,-1 1,1-1,0 0,0 1,0-1,0 1,-1 0,1-1,0 1,0-1,-1 1,1 0,0 0,-1-1,1 1,-1 0,1 0,-1 0,1 0,-1-1,0 1,1 0,-1 0,0 0,6 61,-7-57,0-1,0 1,1 0,0-1,0 1,0 0,0 0,1-1,0 1,0 0,0-1,0 1,1-1,0 1,0-1,0 0,0 0,1 0,-1 0,1 0,0 0,1-1,-1 1,0-1,1 0,0 0,0 0,0-1,0 0,4 3,-1-5,0 0,0-1,0 0,0 0,0 0,0-1,0 0,0 0,-1-1,1 0,-1 0,0 0,0-1,0 0,0 0,-1-1,1 1,-1-1,-1 0,1-1,0 1,-1-1,3-6,27-38,-18 26</inkml:trace>
  <inkml:trace contextRef="#ctx0" brushRef="#br0" timeOffset="5340.941">14310 282,'-62'-5,"10"13,-1 2,1 3,1 2,-39 16,-26 9,95-34,13-5,0 0,1 1,-1 1,1-1,0 1,0 0,0 1,0 0,0 0,1 0,-1 1,1 0,1 0,-2 2,7-5,1 0,0 0,-1 0,1 0,0 0,0 0,0 0,0 0,0-1,0 1,1 0,-1-1,1 1,-1-1,1 1,-1-1,1 0,0 0,0 1,0-1,0 0,0-1,0 1,0 0,0-1,0 1,0-1,0 1,0-1,0 0,0 0,1 0,-1 1,208 16,-209-18,0 1,-1-1,1 1,0 0,0-1,0 1,0 0,0 0,0 0,0 0,0 0,0 0,0 0,0 0,0 0,0 0,0 0,0 1,-1-1,1 0,0 1,0-1,0 1,0-1,0 1,-1-1,1 1,0 0,-1-1,1 1,0 0,-1-1,1 1,-1 0,1 0,-1 0,1 0,-1-1,1 1,-1 0,0 0,0 0,1 0,-1 0,0 0,0 0,0 0,0 0,0 0,0 0,0 0,-1 0,1 0,0-1,0 1,-1 0,1 0,-1 0,1 0,-1 0,1 0,-1-1,1 1,-1 0,0-1,1 1,-1 0,0 0,-114 79,69-54,2 0,26-17,0 1,1 0,1 2,0 0,0 1,1 0,-9 11,23-22,-1 1,0-1,0 0,1 1,-1-1,1 1,0 0,0-1,0 1,0 0,0 0,1 0,-1 0,1-1,0 1,0 0,0 0,0 0,0 0,1 0,-1 0,1 0,0-1,0 1,0 0,0-1,0 1,1 0,-1-1,1 1,0-1,-1 0,1 0,0 0,0 0,1 0,-1 0,0 0,1 0,-1-1,1 0,-1 1,1-1,0 0,-1 0,2 0,19 7,-1 0,1-2,0 0,1-2,-1-1,1 0,-1-2,1-1,0 0,0-2,-1-1,1-1,-1-1,21-7,-18 2</inkml:trace>
  <inkml:trace contextRef="#ctx0" brushRef="#br0" timeOffset="5653.139">14000 1,'-16'89,"3"1,5 0,4 1,4 0,7 45,-2 71,-22 150,5-150,12-183</inkml:trace>
  <inkml:trace contextRef="#ctx0" brushRef="#br0" timeOffset="6954.198">15552 649,'-42'21,"1"2,2 2,0 1,2 2,1 2,1 1,2 2,-7 11,-20 66,58-107,1 1,0-1,1 0,-1 0,0 1,1-1,0 0,-1 1,1-1,1 1,-1-1,0 0,1 1,0-1,0 0,0 0,0 1,0-1,1 0,-1 0,1 0,0-1,0 1,0 0,0-1,0 1,1-1,-1 0,1 1,-1-1,1 0,0-1,0 1,0 0,1-1,5 1,0-2,0 1,1-1,-1 0,0-1,0 0,1-1,-1 1,0-2,0 1,-1-2,1 1,-1-1,1 0,-1-1,0 1,-1-2,3-1,-6 5,42-25,-2-3,0-1,-2-2,-2-2,-1-1,-1-2,-3-2,-1-2,-2 0,-2-2,-2-2,-2 0,0-5,-16 28,0 0,-2 0,-1-1,-1 0,0 0,-2-1,-1 1,-1-1,-1 0,-1 0,-2 0,0 1,-2-1,-1-3,5 23,-1-1,0 1,-1 0,1 0,-1 0,0 0,0 0,-1 0,1 1,-1-1,0 1,-1 0,1-1,-1 1,1 1,-1-1,0 1,0-1,-1 1,1 0,-1 1,0-1,1 1,-1 0,0 0,0 0,-1 1,1 0,0 0,0 0,-1 0,1 1,0 0,-1 0,1 1,0-1,-1 1,1 0,0 1,0-1,0 1,0 0,0 0,0 1,1-1,-2 2,-10 10,0 1,0 1,2 0,0 1,1 0,0 1,2 1,0 0,1 1,1-1,1 2,-1 2,2-2,0 0,1 0,2 1,0 0,1 0,1 0,1 0,1 0,1 0,1 0,1 0,1 0,0 0,2-1,1 1,0-2,2 1,0-1,1 0,2-1,-1 0,2-1,1-1,0 0,1 0,1-2,2 2,5 4,1-2,1 0,1-2,0-1,1-1,1-1,1-1,-17-9</inkml:trace>
  <inkml:trace contextRef="#ctx0" brushRef="#br0" timeOffset="7207.644">16285 678,'-19'38,"-6"23,0 5,10-8,8-10,9-12,4-13</inkml:trace>
  <inkml:trace contextRef="#ctx0" brushRef="#br0" timeOffset="7375.679">16229 282,'0'0</inkml:trace>
  <inkml:trace contextRef="#ctx0" brushRef="#br0" timeOffset="7624.636">16934 537,'-16'4,"0"0,0 1,0 0,1 2,-1 0,2 0,-1 1,1 1,0 1,1 0,0 0,-8 10,19-17,1 1,-1-1,1 1,-1 0,1-1,0 1,0 0,1 0,-1 0,1 0,0 0,0 0,0 0,1 0,-1 0,1-1,0 1,0 0,0 0,1-1,-1 1,1 0,0-1,0 0,0 1,0-1,1 0,-1 0,1 0,0 0,0-1,0 1,0-1,0 0,1 0,-1 0,1 0,-1 0,2-1,33 35,-35-33,-1 0,0-1,0 1,0 0,0 0,-1 1,1-1,-1 0,0 0,1 1,-2-1,1 1,0-1,-1 1,1-1,-1 1,0-1,0 1,-1-1,1 1,-1-1,0 1,1-1,-2 1,1-1,0 0,-1 0,1 1,-1-1,0 0,0 0,0-1,0 1,-1 0,1-1,-1 1,0-1,0 0,1 0,-1 0,0 0,-1-1,-1 2,-193 84,193-86,1 1,-1-1,1 0,-1 0,0 0,1-1,-1 1,0-1,1 0,-1-1,0 1,1-1,-1 0,1 0,-1 0,-1-2,-12-7</inkml:trace>
  <inkml:trace contextRef="#ctx0" brushRef="#br0" timeOffset="8187.218">17019 678,'27'411,"-27"-403,0 1,0-1,0 1,-1-1,0 1,-1-1,0 0,0 0,-1 0,0 0,-1 0,1-1,-1 1,-1-1,-1 2,7-10,-1 1,1-1,-1 0,0 0,1 0,-1 0,0 1,1-1,-1 0,0 0,0 0,0 0,0 0,0 0,0 0,0 0,0 0,0 0,0 1,-1-1,1 0,0 0,0 0,-1 0,1 0,-1 1,1-1,-1 0,1 0,-1 1,0-1,1 0,-1 1,0-1,1 0,-1 1,0-1,0 1,1 0,-1-1,0 1,0-1,0 1,0 0,0 0,0 0,1-1,-1 1,0 0,0 0,0 0,0 0,0 1,0-1,0 0,0 0,0 0,1 1,-1-1,0 0,0 1,0-1,0 1,1-1,-1 1,0-1,1 1,-1 0,0 0,5-15,1-1,0 1,1 0,1 1,0-1,1 1,1 1,8-11,9-14,0-4,-10 9,3 1,0 1,2 1,1 1,1 0,2 2,0 1,2 1,1 1,0 1,2 2,22-12,-48 29,1 0,-1 0,1 0,-1 1,1-1,0 1,0 0,0 1,0-1,0 1,1 0,-1 0,0 0,1 1,-1 0,0 0,1 1,-1-1,0 1,0 0,1 0,-1 1,0 0,0 0,0 0,-1 0,1 1,0 0,-1 0,0 0,0 0,1 1,1 4,-1-1,0 1,-1 0,1 0,-2 0,1 1,-1-1,0 1,-1 0,0 0,0 0,-1 0,-1 0,1 0,-1 1,-1-1,0 0,0 0,0 0,-1 0,-1 0,0 0,0-1,0 1,-1-1,-1 0,1 0,-1 0,-1-1,1 0,-1 0,0 0,-1-1,0 1,0-2,0 1,-19 10,0-2,0-1,-2-1,0-1,0-2,0 0,-1-2,-3-1,30-5,-1 0,0 0,1 0,-1 0,0-1,0 1,0-1,0 0,0 0,0 0,1 0,-1 0,0-1,0 1,0-1,0 0,1 0,-1 0,0 0,1 0,-1-1,1 1,-1-1,1 1,0-1,-1 0,1 0,0 0,0 0,1-1,-2 0,-3-14</inkml:trace>
  <inkml:trace contextRef="#ctx0" brushRef="#br0" timeOffset="8506.102">17922 227,'-5'33,"-1"31,0 9,1 2,-3-8,-1-10,2-4,1-8,3-6,0-5,-2-3,-2-2,2-2,0 0,2 0,1 0,6-4,2-7</inkml:trace>
  <inkml:trace contextRef="#ctx0" brushRef="#br0" timeOffset="8922.318">18571 481,'-57'23,"1"3,1 2,2 2,1 3,0 2,37-24,0 1,0 1,1 0,1 0,0 1,1 1,-1 1,10-11,-1 1,1-1,0 1,0 0,0 0,1 0,0 0,0 0,1 0,0 1,0-1,0 0,1 1,0-1,0 1,0-1,1 0,0 1,1-1,-1 0,1 1,1 1,-1-4,0 0,0-1,0 1,0-1,1 1,-1-1,1 0,0 0,0 0,0 0,1-1,-1 1,0-1,1 0,0 0,0 0,-1 0,1-1,0 0,0 0,0 0,0 0,1 0,-1-1,0 0,0 1,0-2,0 1,1 0,-1-1,7-1,1 0,-1 0,0-1,1-1,-2 0,1 0,0-1,-1 0,0-1,3-2,5-7,-1-1,0-1,-1 0,-1-1,-1-1,-1 0,0-1,-2-1,4-8,43-66,-58 94,0 0,0 0,0 0,1 0,-1 0,0 0,1 0,-1 0,0 0,1 0,-1 0,1 1,0-1,-1 0,1 0,-1 1,1-1,0 0,0 1,-1-1,1 1,0-1,0 1,0-1,0 1,0 0,0-1,0 1,0 0,-1 0,1-1,0 1,0 0,0 0,0 0,0 0,0 0,0 1,0-1,0 0,0 0,0 1,0-1,0 0,0 1,0-1,-1 1,1-1,0 1,0-1,-1 1,1 0,0 0,-1-1,1 1,0 0,-1 0,1-1,-1 1,1 0,-1 0,17 123,-16-118,1 1,-1-1,1 0,0 1,1-1,0 0,0 0,0-1,0 1,1-1,0 1,0-1,0 0,1-1,0 1,0-1,0 0,0 0,1 0,0-1,-1 0,1 0,0 0,1-1,-1 0,0 0,1 0,2-1,14 1</inkml:trace>
  <inkml:trace contextRef="#ctx0" brushRef="#br0" timeOffset="9188.629">19249 452,'-37'20,"2"2,0 1,2 2,0 1,2 2,1 1,-17 22,-13 44,59-92,-1 1,1 0,1-1,-1 1,0-1,1 1,0 0,-1-1,2 1,-1 0,0-1,1 1,-1 0,1-1,0 1,0-1,1 1,-1-1,1 0,0 1,0-1,0 0,0 0,0 0,0 0,1-1,0 1,1 1,10 3,0-1,0-1,1 0,-1 0,1-2,0 0,0 0,0-2,1 0,-1 0,0-2,0 0,0 0,0-2,0 0,0 0,0-1,-1-1,12-6,126-59,-128 60</inkml:trace>
  <inkml:trace contextRef="#ctx0" brushRef="#br0" timeOffset="9523.728">19474 735,'19'6,"1"0,1-1,-1 0,1-2,-1-1,1 0,0-2,0 0,0-1,0-1,-1-1,1-1,-1-1,18-7,-28 8,0-1,-1-1,1 0,-1 0,-1 0,1-1,-1-1,-1 1,1-1,-1-1,-1 1,1-1,-1 0,-1-1,0 1,0-1,-1 0,0-1,-1 1,1-3,-4 11,1 0,0-1,-1 1,0-1,1 1,-1-1,0 1,0-1,0 1,-1 0,1-1,-1 1,1-1,-1 1,0-1,0 1,0 0,0 0,0 0,0-1,-1 1,1 0,-1 0,1 1,-1-1,0 0,0 0,0 1,0-1,0 1,0 0,0 0,0 0,-1 0,1 0,-1 0,-89-4,75 9,1 1,0 0,0 1,1 1,-1 0,2 2,-1-1,1 2,0 0,1 0,0 1,-10 12,17-16,1 0,-1 0,1 0,0 1,0 0,1 0,0 0,1 0,0 1,0-1,1 1,0 0,0 0,1-1,0 1,1 1,0-1,0 0,1 0,0 0,1-1,-1 1,2 0,2 7,0-8,1 1,-1-1,1-1,1 1,0-1,0 0,0 0,1-1,0 0,0 0,0-1,1 0,0-1,0 0,0 0,0-1,1 0,-1 0,1-1,0-1,-1 1,1-2,0 1,0-1,2-1,13 1</inkml:trace>
  <inkml:trace contextRef="#ctx0" brushRef="#br0" timeOffset="10437.324">20123 960,'260'-351,"-157"236,-103 115,0-1,0 1,0 0,1-1,-1 1,0-1,1 1,-1 0,0-1,1 1,-1 0,0 0,1-1,-1 1,1 0,-1 0,0-1,1 1,-1 0,1 0,-1 0,1 0,-1 0,1 0,-1 0,1 0,-1 0,1 0,-1 0,0 0,1 0,-1 0,1 0,-1 0,1 1,-1-1,1 0,-1 0,0 0,1 1,-1-1,1 0,-1 1,0-1,1 0,-1 1,0-1,0 0,1 1,-1-1,0 1,0-1,0 0,1 1,-1-1,0 1,0-1,0 1,0-1,0 1,0-1,0 1,0-1,0 1,0-1,0 1,-7 33,-28 134,35-165,0-1,0 1,0-1,0 1,1-1,-1 1,1-1,-1 1,1-1,0 1,0-1,0 0,0 1,1-1,-1 0,1 0,-1 0,1 0,0 0,-1 0,1-1,0 1,0-1,1 1,-1-1,0 0,0 1,1-1,-1-1,0 1,1 0,-1 0,1-1,-1 1,1-1,-1 0,1 0,2 0,97-23,26-58,19-22,-146 103,0-1,-1 0,1 1,0-1,0 1,0-1,0 1,0-1,0 1,0 0,0-1,0 1,0 0,0 0,0 0,0 0,0 0,0 0,0 0,0 0,0 0,0 1,0-1,0 0,0 1,0-1,0 0,0 1,0-1,0 1,0 0,0-1,-1 1,1 0,0-1,0 1,-1 0,1 0,0 0,-1 0,1 0,-1-1,1 1,-1 0,0 0,1 0,-1 0,0 0,0 0,0 1,0-1,0 0,0 0,0 0,1 61,-15 9,10-61,1 0,0 0,1 1,0-1,1 1,0-1,1 1,0-1,0 1,1-1,1 0,0 1,2 7,22 11,-9-21</inkml:trace>
  <inkml:trace contextRef="#ctx0" brushRef="#br0" timeOffset="10755.79">21054 848,'248'-168,"-233"157,-2 4,-2-2,1 1,-1-1,0-1,-1 0,0-1,-1 0,0 0,0-1,-2 0,6-10,-12 21,-1 0,1 0,-1-1,1 1,-1-1,1 1,-1 0,0-1,0 1,1-1,-1 1,0-1,0 1,0 0,-1-1,1 1,0-1,-1 1,1 0,-1-1,1 1,-1 0,1-1,-1 1,0 0,0 0,0-1,0 1,1 0,-2 0,1 0,0 0,0 0,0 1,0-1,0 0,-1 0,1 1,0-1,-1 1,1-1,-1 1,1 0,0-1,-1 1,1 0,-1 0,-68 11,53-2,0 1,1 0,0 2,1-1,1 2,0 0,0 1,1 0,1 1,1 0,0 1,1 0,0 1,1 0,1 0,1 1,1 0,-4 15,9-27,0 0,0 0,0 0,1 0,0 0,0 0,0 0,1 0,0 0,0 0,1 0,-1 0,1 0,1-1,-1 1,1-1,0 1,0-1,0 0,1 0,0 0,0-1,0 0,0 1,1-1,0-1,0 1,0-1,0 1,0-2,1 1,-1 0,1-1,0 0,0-1,0 1,-1-1,2 0,-1 0,0-1,0 0,0 0,0-1,0 1,5-2,13-4</inkml:trace>
  <inkml:trace contextRef="#ctx0" brushRef="#br0" timeOffset="11153.895">21478 932,'246'-231,"-222"215,-23 16,0 0,0 1,-1-1,1 1,0-1,0 0,-1 1,1-1,-1 1,1-1,0 1,-1 0,1-1,-1 1,1 0,-1-1,1 1,-1 0,0 0,1-1,-1 1,0 0,0 0,1 0,-1-1,0 1,0 0,0 0,0 0,0-1,0 1,0 0,-1 0,1 0,0 0,0-1,0 1,-1 0,1 0,-1-1,1 1,0 0,-1-1,1 1,-1 0,1-1,-2 1,2 3,-5 16,1-9,1 1,1-1,0 1,0 0,1 0,1 0,0-1,0 1,1 0,1 0,2 10,-1-18,-1 1,1-1,0 0,0 0,0-1,0 1,1-1,0 0,-1 1,1-2,0 1,1 0,-1-1,0 0,1 0,-1 0,1 0,0-1,0 0,-1 0,1 0,0 0,0-1,0 0,0 0,0 0,0-1,-1 1,1-1,2-1,11-5,0-1,-1 0,0-2,-1 0,1-1,-2 0,0-1,0-1,-1 0,-1-1,9-12,-11 14,98-150,-99 145</inkml:trace>
  <inkml:trace contextRef="#ctx0" brushRef="#br0" timeOffset="11392.338">22579 311,'4'38,"3"28,-1 11,-2-2,0-9,-2-11,-1-5,0-7,-1-5,-1-5,1-2,0-3,-5-6,-1-6</inkml:trace>
  <inkml:trace contextRef="#ctx0" brushRef="#br0" timeOffset="11574.103">22381 481,'53'-5,"27"-2,4 6,-2 2,-5 2,-12 0,-6-1,-5 0,-5-1,-13 0</inkml:trace>
  <inkml:trace contextRef="#ctx0" brushRef="#br0" timeOffset="13759.182">1 1807,'517'-57,"352"57,-661 1,520-13,13-3,-344 12,228-22,833-53,-805 43,300 4,1582 32,-1883-27,95-6,248 32,-416-26,-4 14,196-6,-209-9,-45-2,-130 3,-14-6,207 18,59 1,-317-13,-74 4,39-2,38 11,28 3,256-19,-92 11,19-9,-24 44,-37-3,-69 12,28-55,-89 0,-26 30,-269 4,-32 2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56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30 283,'340'0,"-258"-13,26 3,-95 15,-7 0</inkml:trace>
  <inkml:trace contextRef="#ctx0" brushRef="#br0" timeOffset="290.048">1 508,'24'0,"12"0,6 0,5-5,-1-1,-4 0,-3 1,-4 2,-4 0,-1 2,-2 1,0 0,-1 0,1 0,-6 1</inkml:trace>
  <inkml:trace contextRef="#ctx0" brushRef="#br0" timeOffset="850.576">255 0,'-1'3,"1"0,-1 0,1 0,0 0,0 0,0-1,0 1,1 0,-1 0,1 0,0 0,0 0,0-1,0 1,0 0,1-1,-1 1,1-1,0 1,-1-1,1 0,0 0,0 0,1 0,-1 0,0 0,1 0,-1-1,1 1,1-1,258 155,-240-139,-1 1,0 1,-1 1,-1 1,9 13,-27-31,1-1,-1 0,0 1,0-1,0 1,0-1,0 1,0-1,-1 1,1 0,-1-1,0 1,0 0,0-1,0 1,0 0,-1-1,1 1,-1-1,0 1,1 0,-1-1,0 1,-1-1,1 0,0 1,-1-1,1 0,-1 0,0 0,0 0,0 0,0 0,0 0,-84 56,69-48,-35 25,1 1,3 3,-20 22,51-46,-57 54,61-58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5:28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20,'162'-20,"-161"20,1 1,-1-1,1 0,-1 1,1-1,-1 1,1-1,-1 1,1 0,-1 0,0 0,1 0,-1 0,0 0,0 0,0 0,0 0,0 0,0 1,0-1,0 0,0 1,-1-1,1 1,0-1,-1 1,1-1,-1 1,0-1,0 1,1 0,-1-1,0 1,0-1,0 1,-1 0,1-1,0 1,-1-1,1 1,-1-1,1 1,-1 0,-37 61,-66 62,103-124,-1 1,1-1,-1 1,1 0,-1 0,1-1,0 1,0 0,0 0,0 0,0 1,1-1,-1 0,1 0,-1 0,1 0,0 1,0-1,0 0,0 0,0 1,0-1,1 0,-1 0,1 0,-1 0,1 1,0-1,0 0,0 0,0 0,0-1,0 1,1 0,-1 0,1-1,-1 1,1 0,0-1,-1 0,1 1,0-1,0 0,0 0,0 0,0 0,0 0,0-1,0 1,1-1,-1 1,0-1,2 0,7 3,0-1,0-1,0 0,0 0,0-1,0-1,0 1,0-2,0 0,0 0,0-1,0 0,-1-1,0 0,7-4,-4-4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5:26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1,'0'894,"0"-882</inkml:trace>
  <inkml:trace contextRef="#ctx0" brushRef="#br0" timeOffset="545.174">397 198,'-275'237,"156"-125,118-111,1 0,0 0,0-1,-1 1,1 0,0 0,0 0,0 0,0 0,0 0,0 0,0 0,0 0,1 0,-1 0,0 0,1 0,-1 0,0 0,1-1,-1 1,1 0,-1 0,1 0,0-1,-1 1,1 0,0-1,-1 1,1 0,0-1,0 1,0-1,-1 1,1-1,0 0,0 1,0-1,0 0,0 0,0 1,0-1,0 0,0 0,0 0,0 0,0 0,0 0,0-1,58 14,-44-11,-1 1,0 0,1 2,-1-1,-1 1,1 1,-1 1,0 0,0 0,-1 2,0-1,-1 1,0 1,0 0,-1 1,0 0,-1 0,0 1,-1 0,0 1,-1 0,0 0,-2 0,1 1,-1 3,10 12,-8-24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5:2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25,'5'0,"6"0,6 0,5 0,4 0,2 0,1 0,0 0,1 0,-1 0,-5-4,-2-3,1 1,0 2,2 0,-9 7,-6 2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5:29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0,'4'0,"7"5,7 2,4-1,4-1,1-2,2 0,1-2,-1-1,0 0,0 0,0 0,-1 0,-4-6,-2 0,-5 0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5:51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1 170,'34'-4,"15"-3,5 1,-2 2,-6 0,-5 2,-5-4,-4-1,-2 1,-2 1,-1 2,-5 1</inkml:trace>
  <inkml:trace contextRef="#ctx0" brushRef="#br0" timeOffset="245.278">170 1,'0'34,"0"15,0 5,0 3,0-5,0-5,0-6,0-5,0-4,5-3,2-1,-1-6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5:49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372 367,'0'352,"-29"-136,29-116,0-88</inkml:trace>
  <inkml:trace contextRef="#ctx0" brushRef="#br0" timeOffset="764.979">372 424,'34'0,"15"0,5-5,-2-2,-6 1,-5 1,-5 2,-4 0,-7 2</inkml:trace>
  <inkml:trace contextRef="#ctx0" brushRef="#br0" timeOffset="1013.499">259 791,'39'-5,"17"-2,3 1,-2-4,-7 1,-7 0,-6 3,-9 2</inkml:trace>
  <inkml:trace contextRef="#ctx0" brushRef="#br0" timeOffset="1512.52">683 1016,'0'5,"0"6,0 6,-5 1,-2 1,1 3,1 2,-3 2,-1 1,2 1,2 1,2-1,-4-4,-1-2,7-4,3-6</inkml:trace>
  <inkml:trace contextRef="#ctx0" brushRef="#br0" timeOffset="1799.545">711 959,'19'-4,"11"-3,6 1,0 1,1 7,-8 2</inkml:trace>
  <inkml:trace contextRef="#ctx0" brushRef="#br0" timeOffset="2049.502">654 1185,'34'0,"15"-4,5-3,-2 1,-6 2,-10 0</inkml:trace>
  <inkml:trace contextRef="#ctx0" brushRef="#br0" timeOffset="9697.51">372 0,'-37'33,"2"2,1 1,1 1,2 2,2 2,2 0,2 2,1 0,3 2,1 0,-3 18,12-16,3 2,1-1,3 1,2 0,2 0,2 0,2 0,3 5,-2-29,1 1,1-1,1-1,2 1,0-1,1-1,2 0,0 0,1-2,2 0,0 0,1-1,1-1,0-1,2-1,6 4,14 9,2-1,1-2,1-3,2-1,0-2,1-2,46 12,-31-15,-8-5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5:52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85 369,'0'28,"0"20,-5 6,-1 4,0-4,1-1,2-5,-4-1,-1-3,2 0,1-3,1-3,-2-8,-2-5,2-1,1-1,2-3</inkml:trace>
  <inkml:trace contextRef="#ctx0" brushRef="#br0" timeOffset="248.992">57 284,'29'0,"14"0,5 0,-2 0,-3 0,-4 0,-4-5,-3-1,-3 0,0 1,-7 6,-5 3</inkml:trace>
  <inkml:trace contextRef="#ctx0" brushRef="#br0" timeOffset="500.973">1 679,'33'5,"17"1,4 0,-3-1,-4-2,-11 0</inkml:trace>
  <inkml:trace contextRef="#ctx0" brushRef="#br0" timeOffset="745.849">396 904,'-5'20,"-1"10,0 6,1 0,-4-4,1-4,0-2,3 0,1-5</inkml:trace>
  <inkml:trace contextRef="#ctx0" brushRef="#br0" timeOffset="1000.842">226 877,'34'4,"15"-2,5-2,-2-2,-5 1,-6 0,-6 0,-3 0,-2 1,-7-1</inkml:trace>
  <inkml:trace contextRef="#ctx0" brushRef="#br0" timeOffset="1236.939">283 1158,'33'-9,"17"-4,4 1,-7 2</inkml:trace>
  <inkml:trace contextRef="#ctx0" brushRef="#br0" timeOffset="1853.162">706 961,'191'-21,"-102"35,-158-61,68 45,0 0,0 0,0 0,-1 0,1 0,-1 0,1 1,-1-1,0 1,1-1,-1 1,0-1,0 1,0 0,0 0,0 0,0 0,-1 1,1-1,0 0,0 1,-1 0,1-1,0 1,0 0,-1 0,1 0,0 0,-1 1,1-1,0 1,0-1,-1 1,1 0,0 0,0 0,0 0,0 0,0 0,0 1,1-1,-1 1,0-1,1 1,-1 0,1-1,-1 1,0 2,-2 12,1 0,0 0,1 1,1-1,1 1,0-1,1 0,2 6,0 27,-3-44,-1-3,1-1,-1 1,1 0,-1 0,1 0,0 0,0 0,0-1,0 1,0 0,0 0,1 0,-1 0,0 0,1-1,0 1,-1 0,1 0,0-1,0 1,0 0,0-1,0 1,0-1,1 1,-1-1,0 0,1 0,-1 1,1-1,-1 0,1 0,0-1,-1 1,1 0,0 0,0-1,0 1,-1-1,1 1,0-1,7-3,-1 0,0-1,0 0,0 0,0 0,-1-1,1 0,-1-1,-1 0,1 0,-1 0,6-8,17-14,-16 16</inkml:trace>
  <inkml:trace contextRef="#ctx0" brushRef="#br0" timeOffset="2286.308">1243 650,'-73'248,"49"-69,23-178,1 1,-1-1,1 0,-1 0,1 1,0-1,0 0,0 1,0-1,0 0,0 1,0-1,0 0,1 1,-1-1,0 0,1 1,-1-1,1 0,0 0,-1 0,1 1,0-1,-1 0,1 0,0 0,0 0,0 0,0-1,0 1,0 0,0 0,1-1,-1 1,0 0,0-1,1 1,-1-1,0 0,0 1,1-1,-1 0,0 0,1 0,-1 0,0 0,1 0,-1 0,0 0,1-1,-1 1,0 0,1-1,-1 1,0-1,0 1,0-1,0 0,1 0,-1 1,0-1,0 0,0 0,0 0,-1 0,1 0,0-1,147-97,-146 98,-1 0,1 0,-1 0,1 0,0 0,-1 1,1-1,0 1,-1-1,1 1,0 0,0 0,0 0,-1 0,1 0,0 0,0 0,-1 0,1 1,0-1,0 1,-1-1,1 1,0 0,-1-1,1 1,-1 0,1 0,-1 0,1 1,-1-1,0 0,0 0,1 1,-1-1,0 1,0-1,0 1,-1-1,1 1,0-1,-1 1,1 0,-1 0,1-1,-1 1,0 0,1 0,-1-1,0 1,0 1,-10 87,10-76</inkml:trace>
  <inkml:trace contextRef="#ctx0" brushRef="#br0" timeOffset="3518.008">1581 707,'14'0,"10"0,6 0,2 0,1 0,-1 0,-1 0,-1 0,0 0,-1 0,-1 0,0 0,-4-5,-3-1,-4 0</inkml:trace>
  <inkml:trace contextRef="#ctx0" brushRef="#br0" timeOffset="4475.087">2089 1017,'12'-34,"0"-1,2 2,2 0,1 0,2 1,11-24,-24 45,-2 1,0 1,0 1,1-1,0 0,0 1,1 0,0 0,1 1,0 0,0 0,0 0,1 1,0 0,0 1,5-3,-11 7,1 1,-1 0,0-1,1 1,-1 0,1 0,-1 0,0 0,1 1,-1-1,0 1,0-1,1 1,-1 0,0 0,0 0,0 0,0 0,0 1,0-1,0 1,0-1,0 1,-1-1,1 1,-1 0,1 0,-1 0,0 0,0 0,0 0,0 0,0 0,0 1,0-1,0 1,15 87,-2-8,-13-81,0 1,0 0,-1 0,1-1,0 1,0-1,1 1,-1-1,0 1,0-1,1 0,-1 1,1-1,-1 0,1 0,0 0,-1 0,1-1,0 1,-1 0,1-1,0 1,0-1,0 1,0-1,0 0,-1 0,1 0,0 0,0 0,0 0,0-1,0 1,0 0,-1-1,1 0,0 1,0-1,-1 0,1 0,0-1,17-9,-1 0,0-2,-1 0,0-1,-2-1,1-1,7-10,33-32,-44 47,-9 7,0 0,0 1,1-1,-1 1,1 0,0 0,0 0,0 1,0-1,0 1,0 0,1 0,-1 1,1-1,-1 1,1 0,3 0,-7 2,1 0,0 0,-1 1,0-1,1 1,-1 0,0-1,1 1,-1 0,0-1,0 1,-1 0,1 0,0 0,-1 0,1 0,-1 0,1 0,-1 0,0 0,0 0,0 1,0-1,0 0,-1 0,1 0,-1 0,1 0,-1 0,1 0,-1 0,-1 1,1 5,-24 128,25-134,0-1,0 0,1 1,-1-1,1 0,-1 1,1-1,0 0,0 1,-1-1,1 0,0 0,0 0,0 0,0 0,0 0,0 0,0 0,1 0,-1-1,0 1,0 0,1-1,-1 1,0-1,1 1,-1-1,1 0,-1 0,0 1,1-1,-1 0,1 0,-1-1,1 1,0 0,17-2</inkml:trace>
  <inkml:trace contextRef="#ctx0" brushRef="#br0" timeOffset="4899.978">3218 566,'-22'18,"-9"6,1 2,0 0,2 2,2 1,0 2,-19 29,44-58,-1 0,1 0,0 0,-1 1,1-1,0 0,0 0,0 1,1-1,-1 1,0-1,1 0,0 1,0-1,-1 1,1-1,1 1,-1-1,0 1,1-1,-1 1,1-1,0 1,-1-1,1 0,1 1,-1-1,0 0,0 0,1 0,-1 0,1 0,0 0,-1 0,1-1,0 1,0-1,0 1,0-1,1 0,-1 1,0-1,0-1,1 1,-1 0,1 0,-1-1,1 1,0-1,8 1,0-1,-1 0,1-1,-1 0,1 0,-1-1,1-1,-1 0,0 0,0-1,0 0,-1-1,1 0,-1 0,0-1,-1 0,0-1,0 0,0 0,0-1,-1 0,2-3,2 1,57-39,-67 48,1 0,0 0,0 0,0 0,0 0,0 1,0-1,0 1,0-1,0 1,0 0,0 0,0 0,0 0,0 0,0 0,0 0,0 1,0-1,0 1,0-1,0 1,0 0,0 0,-1 0,1 0,0 0,0 0,-1 1,1-1,-1 1,1-1,-1 1,0-1,1 1,-1 0,0 0,7 19,-1 0,-1 1,-1 0,-1 0,-1 0,-1 0,-1 0,-1 1,0-1,-2 0,-1 0,-1 0,-1 4,-1 9,-1 1,-2-2,-1 1,-2-1,-1-1,-1 0,-2-1,-2-1,-16 23,-14-5,47-48,0 0,0 0,0 0,0-1,0 1,-1 0,1-1,0 1,0-1,0 1,-1-1,1 1,0-1,0 0,-1 0,1 0,0 0,-1 0,1 0,0 0,0 0,-1 0,1 0,0-1,-1 1,1-1,0 1,0-1,0 1,0-1,-1 0,1 1,0-1,0 0,0 0,1 0,-1 0,0 0,0 0,0 0,1 0,-1 0,0 0,1 0,-1-1,1 1,-1 0,1 0,0-1,-4-15,1 0,1-1,0 1,1-1,1 1,1-1,1 1,0-1,1 1,5-15,9-36,-7 40</inkml:trace>
  <inkml:trace contextRef="#ctx0" brushRef="#br0" timeOffset="5196.922">3444 2,'16'-1,"-1"1,1 0,0 1,-1 1,1 0,-1 1,0 1,0 0,0 1,0 1,-1 0,0 1,0 0,-1 2,0-1,0 1,-1 1,0 1,-1-1,0 2,-1-1,0 2,-1-1,4 8,1 16,-2 1,-1 0,-2 0,-2 1,-1 0,-2 0,-1 0,-3 1,-1-1,-1 0,-4 15,1-3,-2 1,-2-1,-2-1,-3 1,-1-2,-3 0,-16 29,10-27,10-17,-2 0,-1-1,-2-1,0-1,-3 0,-16 17,14-25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02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41 734,'10'0,"-4"-1,-1 0,0 1,1 0,-1 0,0 0,1 0,-1 1,0 0,0 0,1 0,-1 1,0 0,0 0,0 0,-1 0,1 1,0 0,-1 0,0 0,0 0,4 4,-8-3,-1-1,1 1,0-1,-1 1,0-1,0 1,0-1,0 1,0-1,-1 0,0 1,0-1,1 0,-2 0,1 0,0-1,-1 1,1 0,-1-1,0 0,1 1,-1-1,0 0,-1-1,1 1,-1 0,-11 11,-39 42,54-53,0 0,0 0,0 0,1-1,-1 1,1 0,-1 0,1 0,0-1,-1 1,1 0,0-1,0 1,0-1,0 1,1-1,-1 1,0-1,1 0,-1 1,1-1,-1 0,1 0,-1 0,1 0,0-1,0 1,-1 0,1-1,0 1,0-1,0 0,-1 1,1-1,0 0,0 0,0 0,0 0,0-1,0 1,-1 0,74 20,-73-19,0-1,-1 1,1 0,0 0,-1 0,1 0,-1 0,1 0,-1 1,1-1,-1 0,0 1,0-1,0 1,0-1,0 1,0 0,0 0,0-1,-1 1,1 0,-1 0,1-1,-1 1,0 0,0 0,0 0,0 0,0 0,0 0,0-1,0 1,-1 0,1 0,-1 0,0 0,1-1,-1 1,0 0,-4 6,0 0,0 0,-1 0,0 0,-1-1,1 0,-1-1,-1 1,1-1,-1-1,0 0,0 0,-1 0,0-1,1 0,-1-1,-1 0,1 0,0-1,-2 0,-9-3,4-3</inkml:trace>
  <inkml:trace contextRef="#ctx0" brushRef="#br0" timeOffset="475.417">408 0,'26'38,"-22"-25,10 28,-2 0,-1 0,-3 1,-1 1,-2-1,-2 1,-2 0,-2 0,-2 0,-3 14,-10 65,-4-1,-10 13,-1 12,28-134,0-3,1 0,0 0,0 0,1 1,0-1,1 0,0 1,0-1,1 0,0 1,0-1,1 0,1 0,0 0,1 3,9 5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00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1,'-19'194,"10"1,9 61,0-139,-11-41,4-58</inkml:trace>
  <inkml:trace contextRef="#ctx0" brushRef="#br0" timeOffset="606.554">243 311,'-17'41,"1"0,3 1,1 0,2 1,2 1,-2 40,9-82,0 0,0 0,0 1,0-1,1 0,-1 1,1-1,0 1,0-1,0 0,0 1,0-1,0 1,1-1,-1 0,1 1,-1-1,1 0,0 1,0-1,0 0,0 0,1 0,-1 0,0 0,1 0,0 0,-1 0,1-1,0 1,0-1,0 1,0-1,0 0,0 0,0 1,0-1,1-1,-1 1,0 0,1-1,-1 1,0-1,1 0,-1 1,1-1,-1 0,1-1,7-3,-1-1,0-1,0 0,0 0,-1-1,0 0,0 0,-1-1,0 0,0 0,-1 0,0-1,-1 0,4-7,1-1,157-270,-145 258,-22 28,0 1,0 0,0-1,1 1,-1-1,0 1,1-1,-1 1,0 0,1-1,-1 1,0 0,1 0,-1-1,1 1,-1 0,0 0,1-1,-1 1,1 0,-1 0,1 0,-1 0,1 0,-1 0,1-1,-1 1,1 0,-1 1,1-1,-1 0,1 0,-1 0,1 0,-1 0,1 0,-1 1,1-1,-1 0,0 0,1 1,-1-1,1 0,-1 1,0-1,1 0,-1 1,0-1,1 0,-1 1,0-1,0 1,1-1,-1 1,0-1,0 0,0 1,0-1,0 1,0-1,1 1,-1-1,0 1,0-1,-1 1,-13 102,-7 92,14-163,3 0,0 1,2-1,1 1,2-1,1 1,2-1,1 3,-2-29,-1 0,0 0,-1 0,1 0,-1 1,0-1,-1 1,0-1,0 1,0-1,-1 1,0-1,0 0,0 1,-1-1,0 0,0 0,-1 0,0 0,0 0,0-1,0 1,-1-1,-1 1,4-5,0-1,0 1,0-1,0 1,0-1,0 0,0 1,0-1,0 0,0 0,0 0,0 0,0 0,0 0,0 0,0 0,0 0,0 0,1-1,-1 1,0 0,0-1,0 1,0 0,0-1,0 1,0-1,1 0,-1 1,0-1,0 0,1 1,-1-1,0 0,1 0,-1 0,1 1,-1-1,1 0,0 0,-1 0,1 0,0 0,-1 0,1-1,-10-46,9-69,2 91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2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49 614,'-6'9,"0"0,1 0,0 0,0 1,1-1,0 1,1 0,0 0,1 1,0-1,-1 10,3-16,0 0,0 0,0 0,0 0,0 0,1 0,0 0,0-1,0 1,0 0,1 0,0-1,-1 1,1-1,1 1,-1-1,0 0,1 0,-1 0,1 0,0 0,0 0,0-1,1 0,-1 1,0-1,1-1,0 1,-1 0,1-1,0 0,0 1,2-1,0 0,0 0,-1-1,1 1,0-1,0 0,0-1,0 1,0-1,0-1,-1 1,1-1,-1 0,1 0,-1 0,1-1,-1 0,0 0,0 0,-1-1,1 1,-1-1,1 0,-1-1,0 0,7-8,1 0,-2-2,0 1,-1-1,-1 0,0-1,5-15,10-33,-3-1,-3-1,-3 0,-3-1,-2-15,-14-56,4 132,0 0,-1 0,1 0,-1 0,0 0,-1 0,1 1,-1-1,0 1,-1 0,1 0,-1 0,0 0,0 1,-1-1,1 1,-1 0,0 1,0-1,0 1,-1 0,2 1,1 1,0 0,-1 1,1-1,-1 1,1-1,-1 1,1 0,-1 0,1 0,-1 1,1 0,-1-1,1 1,-1 0,1 0,0 1,-1-1,1 1,0 0,0 0,0 0,1 0,-1 0,0 0,1 1,-3 2,-51 82,50-70,0 0,1 1,1-1,1 1,0 0,2 0,0 0,1 0,0 0,2 0,0 0,1 0,0 0,2-1,0 1,1-1,1 0,1-1,0 0,1 0,0-1,12 14,-6-16,1 0,0-1,1-1,0-1,0 0,2-1,-1-1,1-1,0 0,0-2,1 0,-1-1,1-1,0-1,0 0,0-2,1 0,7-2,9-2,0 0,-1-3,0-1,30-11,-42 12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07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171 198,'-28'11,"29"-11,-1 0,0 0,1 0,-1 0,0 0,1 0,-1 0,0 0,1 0,-1 0,1 1,-1-1,0 0,0 0,1 0,-1 0,0 0,1 1,-1-1,0 0,1 0,-1 0,0 1,0-1,1 0,-1 0,0 1,0-1,0 0,0 1,1-1,-1 0,0 1,0-1,0 0,0 1,0-1,0 0,0 1,0-1,0 0,0 1,0-1,0 0,0 1,0-1,0 0,0 1,0-1,0 0,0 1,-1-1,1 0,0 1,0-1,0 0,-1 0,1 1,0-1,0 0,-1 0,131-18,129-18,-256 35,0 1,0-1,0 1,-1 0,1-1,0 1,0 1,0-1,-1 0,1 1,0-1,0 1,-1 0,1 0,0 0,-1 0,1 1,-1-1,0 1,1-1,-1 1,0 0,0 0,0 0,0 0,0 0,-1 1,2 0,-7 8,-5-2</inkml:trace>
  <inkml:trace contextRef="#ctx0" brushRef="#br0" timeOffset="284.357">1 424,'10'4,"7"3,7-1,3-2,2 0,1-2,0-1,0 0,-1-1,0-1,0-4,0-1,-1 0,0 1,0 1,1 2,-1 1,-5 0</inkml:trace>
  <inkml:trace contextRef="#ctx0" brushRef="#br0" timeOffset="816.16">227 0,'45'33,"-34"-29,69 32,-50-24,-1 1,0 1,-1 1,-1 1,-1 2,0 1,5 6,-18-13,-9-10,1 1,0 0,-1 1,0-1,1 1,-2 0,1 0,0 0,-1 0,0 1,0-1,0 1,0 0,-1 0,0 0,0 0,0 1,0-1,-1 0,0 1,0-1,-1 1,1-1,-1 1,-1-1,1 1,-1-1,1 1,-3 3,-4 2,-1-1,0 0,0 0,-1-1,0 0,-1-1,0 0,0-1,-1 0,0 0,0-1,-1-1,0 0,-3 1,-44 24,33-15,9-7,1 0,0 2,1 0,0 1,0 0,1 1,1 1,0 0,-4 7,10-5,5-3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16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1,'0'5,"5"2,6-1,7-1,4-2,4 0,2-2,1-1,0 0,1-5,-1-2,0 1,0 1,-1 1,0 2,-4 1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16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0,'34'5,"16"2,-1-6,-4-3,-5 0,-4-1,-3 1,-3 0,-7 1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12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1,'10'43,"-1"1,-3 0,-1 1,-3-1,-1 1,-5 35,3 7,0 297,1-384</inkml:trace>
  <inkml:trace contextRef="#ctx0" brushRef="#br0" timeOffset="333.222">0 57,'29'0,"14"0,5-5,-2-1,-3-1,-4 2,-4 2,-4 1,-1 1,-2 0,0 1,-6 5,-5 7,-12 0,-6 5,-2-2</inkml:trace>
  <inkml:trace contextRef="#ctx0" brushRef="#br0" timeOffset="581.869">57 481,'19'0,"11"0,6 0,0 0,0 0,-1 0,-8 0</inkml:trace>
  <inkml:trace contextRef="#ctx0" brushRef="#br0" timeOffset="1663.155">564 650,'-4'34,"-3"15,1 5,1-3,-3-9,-1-8,2-8</inkml:trace>
  <inkml:trace contextRef="#ctx0" brushRef="#br0" timeOffset="1962.405">367 621,'24'0,"13"0,4 0,1 0,-3-4,-2-3,-3 1,-3 2,-2 0,0 2,-6-4,-2-1,1 1,1 6,-4 3</inkml:trace>
  <inkml:trace contextRef="#ctx0" brushRef="#br0" timeOffset="2298.707">282 932,'5'5,"1"6,5 1,5-1,5-2,3-4,3-1,2-7,0-3,0 0,0 0,0 2,0 2,-6-5,-1 0,1 1,0 1,-3 2</inkml:trace>
  <inkml:trace contextRef="#ctx0" brushRef="#br0" timeOffset="3128.57">875 848,'166'-1,"-164"1,-1 0,0 1,0-1,0 0,1 0,-1 1,0-1,0 0,1 0,-1-1,0 1,0 0,1 0,-1-1,0 1,0 0,0-1,0 1,1-1,-1 0,0 1,0-1,0 0,0 0,0 1,-1-1,1 0,0 0,0 0,0 0,-1 0,1 0,-1 0,1-1,-1 1,1 0,-1 0,1 0,-1-1,0 1,0 0,0 0,0-1,0 1,0 0,0 0,0-1,0 0,-6-5,1-1,-1 1,0 0,0 0,-1 0,0 1,0 0,-1 1,0-1,0 1,0 1,0 0,-1 0,-6-2,12 7,1 0,-1 1,1-1,-1 1,1 0,-1-1,1 1,0 0,0 0,0 0,0 1,0-1,1 0,-1 1,1-1,-1 1,1 0,0-1,0 1,0 0,0 0,1-1,-1 1,1 0,0 0,-1 0,1 0,1 0,-1 0,0 0,1 0,-1-1,2 4,-2-2,-18 174,17-130,1-48,0 1,0 0,0 0,0 0,1-1,-1 1,0 0,0 0,0 0,1-1,-1 1,0 0,1 0,-1-1,1 1,-1 0,1-1,-1 1,1-1,0 1,-1-1,1 1,-1-1,1 1,0-1,0 1,-1-1,1 0,0 1,0-1,-1 0,1 0,0 0,0 1,0-1,-1 0,1 0,0 0,0 0,0-1,0 1,-1 0,1 0,0 0,0-1,-1 1,1 0,0-1,0 1,-1 0,1-1,0 1,-1-1,1 0,97-96,-44 7,-48 72</inkml:trace>
  <inkml:trace contextRef="#ctx0" brushRef="#br0" timeOffset="3634.252">1270 537,'0'340,"-1"-338,0 0,0 0,1 0,-1 0,1 0,0 0,-1 0,1 0,0-1,0 1,0 0,1 0,-1 0,0 0,1 0,-1 0,1 0,0 0,-1 0,1-1,0 1,0 0,0-1,1 1,-1 0,0-1,0 1,1-1,-1 0,1 0,-1 1,1-1,0 0,0 0,-1 0,1-1,0 1,0 0,0-1,0 1,0-1,-1 0,1 1,0-1,0 0,0 0,0 0,0 0,0-1,0 1,0-1,1 1,65-47,-63 41,1 0,1 1,-1 0,1 0,0 0,0 1,0 0,1 1,0 0,-1 0,1 0,0 1,3 0,-7 2,-1 1,1 0,-1 1,1-1,-1 1,0-1,0 1,0 0,0 0,0 0,0 1,0-1,-1 1,1-1,-1 1,0 0,0 0,0 0,0 0,0 0,-1 1,0-1,1 0,-1 1,0-1,-1 1,1-1,0 1,-1 0,0-1,0 1,0-1,0 1,-1 0,0-1,1 1,-2 1,6 31,1-16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20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18,'0'0,"16"9,1 0,1-1,0-1,0-1,0-1,0 0,1-2,11 2,216-31,270-6,-466 34,-30-1,1 0,-1-1,1-1,-1-1,1-1,-1-1,0 0,-2-2</inkml:trace>
  <inkml:trace contextRef="#ctx0" brushRef="#br0" timeOffset="824.802">227 272,'0'-13,"0"37,0-9,-17 243,5-32,12-202</inkml:trace>
  <inkml:trace contextRef="#ctx0" brushRef="#br0" timeOffset="1474.045">481 385,'-27'25,"20"-9,1-1,1 1,0 0,1 1,1-1,0 1,1-1,1 1,1 0,0-1,1 1,3 15,-4-30,0 0,0-1,0 1,0-1,0 1,0-1,0 1,0-1,0 1,1-1,-1 1,1-1,-1 1,1-1,-1 1,1-1,0 0,0 1,0-1,0 0,0 0,0 0,0 1,0-1,0 0,0-1,1 1,-1 0,0 0,1 0,-1-1,1 1,-1-1,1 1,-1-1,1 1,-1-1,1 0,-1 0,1 0,-1 0,1 0,-1 0,1 0,-1-1,1 1,-1 0,1-1,-1 1,1-1,-1 0,1 1,-1-1,0 0,1 0,-1 0,0 0,0 0,0 0,0 0,0-1,1 0,13-16,0 0,-1-1,-2 0,1-1,-2-1,2-7,22-38,-12 29,-22 37,1 1,-1-1,0 1,0 0,0-1,0 1,0 0,0-1,0 1,-1 0,1 0,0 0,0 0,-1 0,1 0,0 0,-1 0,1 0,-1 0,1 0,-1 1,0-1,0 0,1 0,-1 0,0 1,0-1,0 0,0 0,0 0,0 1,-1-1,1 0,0 1,1 5,7 33,-3 0,0 0,-3 0,-1 1,-2-1,-2 0,-2 0,-4 15,4-26,2-5,-1-1,-1 0,-1 0,-2 0,0-1,-1 0,-1 0,-6 9,16-30,0 0,-1 0,1 0,0 0,0 0,-1 0,1 0,-1 0,1 0,-1 0,1-1,-1 1,0 0,1 0,-1 0,0-1,1 1,-1 0,0-1,0 1,0-1,0 1,0-1,1 1,-1-1,0 0,0 1,0-1,0 0,0 0,0 0,0 0,0 0,0 0,0 0,0 0,0 0,0 0,0 0,0-1,0 1,0 0,0-1,0 1,0-1,0 1,0-1,0 1,1-1,-1 0,0 1,0-1,1 0,-1 0,1 0,-1 1,0-1,1 0,-1-1,-1-11,1 1,0-1,1 0,0 0,1 0,1 1,0-1,0 0,1 1,1 0,0 0,1 0,2-4,-2 2,4-12</inkml:trace>
  <inkml:trace contextRef="#ctx0" brushRef="#br0" timeOffset="2024.95">876 582,'82'-21,"-81"20,1 1,0 0,-1 0,1 0,0 0,0 0,-1 0,1 0,0 0,-1 1,1-1,-1 1,1-1,0 1,-1 0,1-1,-1 1,0 0,1 0,-1 0,0 0,1 0,-1 1,0-1,0 0,0 0,0 1,0-1,0 1,0-1,-1 1,1-1,0 1,-1-1,1 1,-1 0,0-1,0 1,1 0,-1-1,0 1,0 0,-1-1,1 1,0 0,-1 0,-9 32,8-32,1 0,0 0,0 0,0 0,0 1,0-1,0 0,1 1,-1-1,1 0,-1 1,1-1,0 0,0 1,0-1,0 1,1-1,-1 0,1 1,-1-1,1 0,0 1,0-1,0 0,0 0,0 0,0 0,1 0,-1 0,1 0,1 1,27 19,-27-21,0 0,1 1,-1-1,0 1,0 0,0 0,0 0,0 0,-1 0,1 0,0 1,-1-1,0 1,0 0,0 0,0 0,0 0,0 0,-1 0,1 0,-1 1,0-1,0 0,0 1,-1-1,1 1,-1-1,0 1,0-1,0 1,0-1,-1 1,1-1,-1 1,0 0,-3 2,0 0,0-1,-1 1,0-1,0 0,0 0,-1 0,1-1,-1 0,0 0,-1 0,1-1,-1 0,1 0,-1 0,0-1,0 0,0-1,0 1,0-1,0-1,0 1,-1-1,0-1,-14-8,4-3</inkml:trace>
  <inkml:trace contextRef="#ctx0" brushRef="#br0" timeOffset="2659.152">1299 159,'-4'25,"1"1,2-1,0 1,2-1,0 1,4 13,25 187,-31-162,-3 0,-2 0,-4 0,-15 56,20-96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19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1,'29'357,"-51"-95,14-143,8-96</inkml:trace>
  <inkml:trace contextRef="#ctx0" brushRef="#br0" timeOffset="382.108">255 141,'-52'42,"39"-34,0 2,0-1,1 2,0 0,1 0,0 1,1 1,0-1,1 2,0-1,0 3,8-13,0-1,0 0,1 1,-1-1,0 0,1 1,0-1,-1 1,1-1,0 0,0 1,1-1,-1 1,0-1,1 1,-1-1,1 0,0 1,0-1,0 0,0 0,0 0,1 0,-1 0,0 0,1 0,0 0,-1 0,1-1,0 1,0 0,0-1,0 0,2 2,87 28,-63-23,-18-6,-1 1,0 1,0 0,0 0,-1 1,0 0,1 0,-2 1,1 0,-1 0,1 1,-2 0,1 0,-1 1,0 0,-1 0,0 0,0 1,-1-1,1 4,11 17,-9-24</inkml:trace>
  <inkml:trace contextRef="#ctx0" brushRef="#br0" timeOffset="1078.028">538 452,'1'1,"0"0,0 0,0 0,0 0,0 0,0 0,1 0,-1 0,0 0,1-1,-1 1,1 0,-1-1,0 1,1-1,-1 0,1 1,-1-1,1 0,-1 0,1 0,-1 0,1 0,0-1,-1 1,1 0,-1-1,0 1,1-1,-1 1,1-1,-1 0,2 0,8-1,5 0,99 3,-113 0,-1-1,1 1,-1 0,1-1,-1 1,0 0,1 0,-1 0,0 0,1 0,-1 0,0 0,0 0,0 1,0-1,0 0,0 1,0-1,-1 1,1-1,0 1,-1-1,1 1,-1-1,0 1,1 0,-1-1,0 1,0-1,0 1,0 0,0-1,-1 1,1 0,0-1,-1 1,1-1,-1 1,0-1,1 1,-2 1,-39 56,-52 41,92-99,1-1,-1 1,1 0,-1-1,1 1,-1 0,1 0,0 0,-1-1,1 1,0 0,0 0,0 0,0 0,0 0,0 0,0-1,0 1,0 0,0 0,0 0,0 0,0 0,1-1,-1 1,0 0,1 0,-1 0,1-1,-1 1,1 0,-1-1,1 1,-1 0,1-1,0 1,-1-1,1 1,0 0,0-1,-1 0,1 1,0-1,0 0,0 1,0-1,-1 0,1 0,0 0,0 1,0-1,0 0,0 0,-1 0,2-1,58 5,-54-4,171-4,-131-7,-28 5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26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1 255,'5'0,"6"0,1-5,4-2,4 1,3 1,2 1,2 2,2 1,-1 1,-4-5,-1-1,0 0,0 1,2 2,-3 1</inkml:trace>
  <inkml:trace contextRef="#ctx0" brushRef="#br0" timeOffset="298.553">86 1,'17'272,"-11"-237,-2 1,-1 0,-2 0,-1-1,-2 1,-4 16,-22 20,18-54</inkml:trace>
  <inkml:trace contextRef="#ctx0" brushRef="#br0" timeOffset="1517.764">424 593,'0'-24,"1"0,2 0,0 1,1-1,2 1,0 0,1 0,2 1,0 0,1 0,1 1,1 1,4-4,2-2,-10 11,1 1,1 0,0 0,1 1,0 0,1 1,1 1,0 0,0 1,15-9,-27 18,0 0,1 1,-1-1,0 0,1 1,-1-1,1 1,-1-1,1 1,-1 0,1-1,-1 1,1 0,-1 0,1 0,-1 0,1 1,-1-1,1 0,-1 1,1-1,-1 1,1-1,-1 1,0 0,1-1,-1 1,0 0,0 0,1 0,-1 0,0 0,0 0,0 0,0 0,0 1,-1-1,1 0,0 1,-1-1,1 0,0 1,-1 0,4 67,-15-16,5-33,2 0,0 1,2-1,0 1,1 0,1 0,1 7,0-27,-1-1,1 1,0-1,-1 1,1-1,0 1,0-1,-1 1,1-1,0 0,0 0,0 1,0-1,-1 0,1 0,0 0,0 0,0 0,0 0,0 0,-1 0,1 0,0 0,0 0,0-1,0 1,-1 0,1-1,0 1,0 0,-1-1,1 1,0-1,0 1,-1-1,1 0,-1 1,1-1,-1 0,1 1,-1-1,1 0,-1 1,1-1,-1 0,0 0,1 0,-1 1,0-1,0 0,0 0,0 0,0 0,0 0,0 1,0-1,0 0,0 0,16-24,1 1,1 1,1 1,1 0,1 2,1 0,0 2,2 0,17-9,-40 26,-1 0,1 0,0 0,0 0,0 0,0 0,0 0,0 1,0-1,0 0,0 1,1-1,-1 1,0-1,0 1,0 0,1-1,-1 1,0 0,1 0,-1 0,0 0,0 0,1 0,-1 0,0 1,0-1,1 0,-1 1,0-1,0 1,0-1,1 1,-1-1,0 1,0 0,0 0,0 0,0-1,0 1,-1 0,1 0,0 0,0 0,-1 1,1-1,0 0,-1 0,1 0,-1 0,0 1,1-1,-1 0,0 0,0 1,0-1,0 1,-25 104,20-94,1 1,0 0,1-1,0 1,1 0,0 0,1 1,1-1,0 0,1 4,4 1</inkml:trace>
  <inkml:trace contextRef="#ctx0" brushRef="#br0" timeOffset="2119.75">1497 169,'-212'111,"206"-109,1 1,-1 0,0 0,1 1,0-1,0 1,0 0,0 1,1-1,0 1,-1 0,2 0,-1 0,1 0,-1 1,1-1,1 1,-1 0,1 0,0 0,1 0,-1 1,1-1,0 0,1 1,0-1,0 0,0 1,0-1,1 0,0 1,1-1,-1 0,1 0,3 6,-3-10,-1 0,1 0,0 0,0 0,1 0,-1 0,0-1,0 1,1-1,-1 1,1-1,0 0,-1 0,1 0,0 0,-1-1,1 1,0-1,0 1,0-1,0 0,-1 0,1 0,0-1,0 1,0-1,-1 0,1 1,0-1,-1 0,1-1,-1 1,1 0,1-2,80-59,120-161,-203 222,-1 0,1 0,-1 0,1 0,0 0,-1 0,1 0,0 0,0 0,0 0,0 0,0 0,0 1,0-1,0 0,0 1,0-1,0 1,0-1,0 1,1 0,-1-1,0 1,0 0,0 0,1 0,-1 0,0 0,0 0,1 0,-1 0,0 0,0 1,0-1,1 0,-1 1,0-1,0 1,0 0,0-1,0 1,0 0,0-1,0 1,0 0,0 0,0 0,-1 0,1 0,0 0,0 1,2 12,-1 1,0 0,-1-1,-1 1,0 0,-1-1,-1 1,0-1,-1 1,-1 2,-5 32,-22 263,-7-52,33-241,4-9,-1 0,0 0,-1 0,0-1,0 1,-1-1,0 1,0-1,-1-1,-1 1,1-1,-1 0,-1 0,1 0,-2-1,1 0,-1 0,0-1,0 0,-3 1,7-7,1 0,-1-1,1 1,-1-1,1 0,-1 0,1 0,0-1,0 1,-1-1,1 0,0 0,0 0,0 0,1 0,-1-1,1 1,-1-1,1 1,0-1,0 0,0 0,0 0,0 0,1-1,-1 1,1 0,0-1,0 1,0-1,1 1,-1-1,1 1,0-1,0 0,0 1,0-1,1 1,-1-1,1 0,3-19,0 1,2 0,1 0,0 0,2 1,10-19,-17 35,9-19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29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1 706,'33'0,"17"-5,4-1,-3 0,-4 1,-6 1,-5 2,-4 1,-3 0,-6-4,-6-1</inkml:trace>
  <inkml:trace contextRef="#ctx0" brushRef="#br0" timeOffset="531.974">762 0,'0'34,"-4"20,-3 11,1 4,2-5,-5-4,1-3,0 0,3-2,1-4,2-2,1-4,1-6,0-3,1-4,-1-3,0-5</inkml:trace>
  <inkml:trace contextRef="#ctx0" brushRef="#br0" timeOffset="781.921">622 29,'33'5,"17"1,8 0,0-1,-5-2,-7-1,-2-1,-3-5,-5-2,-2 0,-8 1</inkml:trace>
  <inkml:trace contextRef="#ctx0" brushRef="#br0" timeOffset="962.305">537 564,'34'0,"15"0,5 0,-2 0,-6-4,-5-3,-5 1,-9 2</inkml:trace>
  <inkml:trace contextRef="#ctx0" brushRef="#br0" timeOffset="1361.135">1016 706,'0'5,"0"6,0 6,0 5,0 4,0 1,0 2,-4-4,-3-2,1 1,2 0,0 1,2 1,1 1,0-8,1-9</inkml:trace>
  <inkml:trace contextRef="#ctx0" brushRef="#br0" timeOffset="1645.196">1016 706,'24'-5,"13"-1,5 0,0 1,-2 1,-4 2,-2 1,-8 5,-7 3</inkml:trace>
  <inkml:trace contextRef="#ctx0" brushRef="#br0" timeOffset="1831.035">932 960,'19'10,"12"-2,4-3,7-1,0-2,-1-1,-8-6,-10-2</inkml:trace>
  <inkml:trace contextRef="#ctx0" brushRef="#br0" timeOffset="16384.48">989 1073,'-5'0,"-1"5,0 6,1 6,-4 0,1 2,0 3,-2 2,0 2,2-3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05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102 180,'5'-62,"-5"63,0-1,0 0,0 1,0-1,0 0,0 0,-1 1,1-1,0 0,0 1,0-1,-1 0,1 0,0 0,0 1,0-1,-1 0,1 0,0 0,-1 1,1-1,0 0,0 0,-1 0,1 0,0 0,-1 0,1 0,0 0,-1 0,1 0,0 0,-1 0,1 0,0 0,-1 0,1 0,0 0,-1 0,1 0,0 0,0 0,-1-1,1 1,0 0,-1 0,1 0,0-1,0 1,-1 0,1 0,0-1,0 1,0 0,0 0,-1-1,1 1,0 0,0-1,0 1,0 0,-11 28,-16 151,0 175,24-326,3-20,0 0,-1 1,0-1,-1 0,0 0,0 0,0 0,-1 0,0 0,-1-1,-1 2,12-54,10-42,4 0,3 2,4 0,4 2,3 2,4 1,22-30,-60 108,2-3,0 0,0 0,0 1,1-1,-1 1,1 0,0 0,1 0,-1 0,1 1,-1 0,1 0,5-3,-9 6,0 0,1 0,-1 0,0 0,0 0,0 0,0 0,0 1,0-1,1 0,-1 1,0-1,0 0,0 1,0-1,0 1,0 0,0-1,0 1,-1 0,1 0,0-1,0 1,-1 0,1 0,0 0,-1 0,1 0,-1 0,1 0,-1 0,1 0,-1 0,0 1,1-1,-1 0,0 0,0 0,0 0,0 1,4 52,-4-49,24 225,-22 30,-3-259,1 0,0 0,0 0,-1 1,1-1,0 0,0 0,0 0,0 0,1 0,-1 0,0 0,0 0,1 0,-1 0,0 0,1 0,-1 0,1 0,-1 0,1 0,0 0,-1 0,1-1,0 1,0 0,0 0,-1-1,1 1,0 0,0-1,0 1,0-1,0 0,0 1,0-1,0 0,0 1,0-1,0 0,1 0,-1 0,0 0,0 0,0 0,0 0,0 0,0-1,0 1,0 0,0-1,0 1,0 0,0-1,0 1,0-1,0 0,0 1,0-1,-1 0,1 0,0 1,0-1,-1 0,20-20,-1-1,-2-1,0-1,-2 0,0-1,-2 0,6-16,31-54,-27 53,-14 24,0 1,1 1,0 0,1 0,1 1,1 0,0 1,-13 14,0 1,0 0,0-1,0 1,-1-1,1 1,0-1,0 1,0-1,0 1,0-1,0 1,0 0,1-1,-1 1,0-1,0 1,0-1,0 1,1-1,-1 1,0-1,1 1,-1-1,0 0,1 1,-1-1,0 1,1-1,-1 0,1 1,-1-1,1 0,-1 1,1-1,-1 0,1 0,-1 0,1 1,-1-1,1 0,-1 0,1 0,-1 0,1 0,-1 0,1 0,0 0,-1 0,1 0,-1 0,1-1,-1 1,1 0,-1 0,1 0,-1-1,1 1,-1 0,1-1,-1 1,0 0,1-1,-1 1,1-1,-1 1,0 0,1-1,-1 1,-7 49,5-43,-6 58,2 1,3 1,4 44,0-37,26 68,-17-117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3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2 311,'0'-2,"-1"-1,1 0,0 1,0-1,0 0,0 1,0-1,0 0,1 1,-1-1,1 0,0 1,0-1,0 1,0-1,0 1,1 0,-1 0,1-1,-1 1,1 0,0 0,0 0,0 1,0-1,0 0,0 1,0-1,1 1,-1 0,2-1,8-5,0 1,1 0,-1 1,1 0,0 1,0 1,1 0,-1 1,1 0,-1 1,1 0,0 1,4 2,-15-3,-1 1,0 1,1-1,-1 0,0 1,1-1,-1 1,0 0,0-1,1 1,-1 0,0 0,0 1,0-1,0 0,0 1,-1-1,1 1,0 0,-1-1,1 1,-1 0,1 0,-1 0,0 0,0 0,0 0,0 1,0-1,-1 0,1 0,-1 1,1-1,-1 0,0 1,0 1,0 2,-1 1,0-1,0 1,0-1,-1 0,0 1,0-1,-1 0,0 0,0 0,0-1,-3 5,-165 192,166-196,0-1,-1 1,2 1,-1-1,1 0,0 1,1 0,-1 0,1 0,1 1,-1-1,1 1,1-1,-1 1,1 0,0-1,1 1,0 0,0 0,1-1,1 8,2-11,0 0,1 0,-1-1,1 0,0 1,0-1,0-1,0 1,0-1,1 0,-1 0,1 0,-1-1,1 0,0 0,-1-1,1 1,0-1,0 0,-1-1,1 1,0-1,0-1,2 0,112-43,-98 37</inkml:trace>
  <inkml:trace contextRef="#ctx0" brushRef="#br0" timeOffset="355.473">680 311,'-23'14,"1"1,1 1,0 1,2 0,0 2,1 0,0 1,2 1,0 1,2 0,0 0,2 2,-5 13,15-33,1 0,0 0,1 0,-1 0,1 0,-1 0,1 0,0 0,1 1,-1-1,1 0,0 0,0 0,0 0,1 0,-1 0,1 0,0-1,0 1,0-1,0 1,1-1,-1 0,1 0,0 0,0 0,0 0,1-1,-1 1,1-1,-1 0,1 0,0 0,-1 0,1-1,0 0,0 0,0 0,0 0,1 0,-1-1,0 0,0 0,0 0,0 0,0-1,3 0,13-4,0-1,0-1,0-1,-1-1,-1 0,0-2,0 0,-1-1,0 0,-1-2,0 0,-2 0,6-7,-1 0,-1 0,-1-1,0 0,-2-2,-1 0,0 0,-2-2,-1 1,7-25,-16 44,0 1,0-1,0 1,-1-1,0 0,0 0,-1 0,1 0,-1 0,-1 0,1 0,-1 1,0-1,0 0,0 0,-1 1,0-1,0 0,-1 1,0 0,1 0,-2 0,1 0,-1 0,1 0,-1 1,0 0,-1 0,1 0,-1 0,0 1,0 0,0 0,0 0,0 0,-1 1,1 0,-1 0,0 0,0 1,1 0,-1 0,0 1,-5-1,2 4,-1 0,2 0,-1 1,0 0,1 1,-1 0,1 0,1 1,-1 0,1 0,-4 4,-19 18</inkml:trace>
  <inkml:trace contextRef="#ctx0" brushRef="#br0" timeOffset="716.941">1046 311,'-17'11,"0"0,1 1,0 1,1 1,0 0,1 1,1 0,1 1,0 1,0-1,2 2,0 0,-3 11,12-26,0 0,1 1,-1-1,1 1,0-1,0 1,0-1,0 1,1-1,-1 1,1-1,0 0,0 1,0-1,1 0,-1 0,1 0,-1 0,1 0,0 0,0 0,1-1,-1 1,0-1,1 1,0-1,-1 0,1 0,0 0,0 0,0-1,0 1,1-1,-1 0,0 0,1 0,-1 0,0-1,1 1,-1-1,1 0,-1 0,1 0,-1 0,1-1,-1 1,0-1,1 0,1-1,12 0,0-1,-1-1,1-1,-1 0,0-1,0-1,-1 0,0-1,0-1,-1 0,0-1,-1-1,0 0,-1-1,0 0,0-1,6-10,-9 12,0 0,-1-1,-1 0,0-1,-1 1,0-2,-1 1,0 0,-1-1,-1 0,0 0,0 0,-2 0,0 0,0-1,-2 1,0 0,0 0,-1 0,-1 0,-2-6,4 16,-1-1,0 1,0 0,0-1,-1 1,1 0,-1 1,0-1,0 0,-1 1,1-1,-1 1,0 0,1 1,-1-1,0 0,-1 1,1 0,0 0,-1 0,1 1,-1 0,1-1,-1 2,0-1,0 0,1 1,-1 0,0 0,0 0,1 1,-1 0,0 0,1 0,-1 0,0 1,1-1,0 1,-1 0,1 1,0-1,0 1,0 0,1 0,-4 3,-12 9</inkml:trace>
  <inkml:trace contextRef="#ctx0" brushRef="#br0" timeOffset="1137.125">1526 1,'0'396,"-30"-152,49-283,-14 16</inkml:trace>
  <inkml:trace contextRef="#ctx0" brushRef="#br0" timeOffset="1439.931">1809 85,'-111'95,"4"5,3 7,101-104,2-2,0 0,-1-1,1 1,0 0,0-1,0 1,-1 0,1 0,0 0,0 0,0 0,1 0,-1 0,0 0,0 1,1-1,-1 0,0 0,1 1,-1-1,1 0,0 1,-1-1,1 0,0 1,0-1,0 1,0-1,0 0,0 1,0-1,1 1,-1-1,0 0,1 1,-1-1,1 0,0 0,-1 1,1-1,0 0,0 0,-1 0,1 0,0 0,0 0,1 1,130 24,-124-23,0-1,1 1,-2 1,1-1,0 1,-1 1,1-1,-1 1,-1 0,1 1,-1 0,0 0,0 0,0 1,-1 0,1 2,7 8</inkml:trace>
  <inkml:trace contextRef="#ctx0" brushRef="#br0" timeOffset="1986.212">2120 396,'-2'-5,"0"0,0 1,0 0,-1-1,1 1,-1 0,0 0,0 0,0 1,-1-1,0 1,1 0,-1 0,0 0,0 0,0 1,-1 0,1 0,-1 0,1 0,-1 0,0 1,1 0,-1 0,0 1,0-1,0 1,0 0,0 0,0 0,1 1,-1 0,-5 1,2 2,-1 0,0 0,1 1,0 0,0 0,1 1,0 0,0 1,0-1,0 1,1 1,1-1,-1 1,1 0,0 0,1 1,0-1,0 1,1 0,0 0,1 0,-1 0,2 1,-1 4,2-7,1-1,-1 0,1 0,1 0,-1 0,1 0,0 0,0-1,1 1,0 0,0-1,0 0,0 0,1 0,0 0,0 0,0-1,1 0,-1 0,1 0,0 0,0-1,1 0,-1 0,1 0,-1-1,1 1,0-2,0 1,0 0,0-1,0 0,0-1,0 1,1-1,-1-1,0 1,0-1,0 0,5-1,153-65,-162 67,1-1,-1 0,0 1,0 0,1-1,-1 1,0 0,0 0,1 0,-1 1,0-1,0 0,0 1,1 0,-1-1,0 1,0 0,0 0,0 0,0 0,0 1,0-1,-1 0,1 1,0-1,-1 1,1 0,-1 0,0-1,1 1,-1 0,0 0,0 0,0 0,0 0,-1 1,1-1,0 1,8 90,-9-87,0 44,2-9,-3-1,-1 0,-2 0,-1 0,-11 38,3-36,11-26,-2-1,0 1,0-1,-2 0,0 0,-1-1,0 0,-1 0,0 0,-2-1,1-1,-1 1,-1-2,0 1,-3 0,13-11,0 0,-1 0,1 0,0 0,0 0,-1 0,1-1,0 1,-1-1,1 1,-1-1,1 1,-1-1,1 0,-1 0,1 0,-1 1,1-2,-1 1,1 0,-1 0,1 0,-1-1,1 1,-1-1,1 1,-1-1,1 1,0-1,-1 0,1 0,0 0,0 0,0 0,-1 0,1 0,0 0,0 0,0 0,1-1,-1 1,0 0,0-1,1 1,-1 0,1-2,-15-69,17 49,2 0,0 0,1 1,1-1,1 1,1 1,1-1,1 2,1-1,0 1,15-17,-17 23,0 0,1 1,1 0,0 1,1 1,0-1,1 2,0 0,1 0,0 1,0 1,1 1,0 0,0 0,1 2,-1 0,1 1,1 0,0 1,7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3:46.2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0 622,'40'-353,"-39"349,-1 1,0-1,1 1,0-1,0 1,0 0,0-1,1 1,-1 0,1 0,0 0,0 0,0 0,0 0,1 0,-1 1,1-1,-1 1,1 0,0 0,0 0,3-2,-4 5,0 1,0-1,0 0,0 1,0-1,0 1,0 0,0 0,-1 0,1 0,-1 0,1 0,-1 0,0 0,0 0,0 1,0-1,0 0,0 1,-1-1,1 1,-1-1,0 1,1-1,-1 2,3 9,6 24,-9-32,0 0,0 0,1-1,-1 1,1 0,0-1,0 1,1-1,-1 1,1-1,0 0,0 1,0-1,1 0,0 0,0-1,0 1,0 0,0-1,1 0,-1 0,1 0,0 0,0-1,0 1,0-1,0 0,2 0,-1-4,1 0,-1 0,1 0,-1-1,0 0,0 0,0-1,-1 1,1-1,-1 0,0 0,0 0,0-1,-1 0,1 1,-1-1,0-1,-1 1,1 0,-1 0,0-1,0-2,33-101,-28 90</inkml:trace>
  <inkml:trace contextRef="#ctx0" brushRef="#br0" timeOffset="502.079">566 1,'-52'90,"41"-70,7-14,0 0,0 0,0 0,1 1,-1 0,2-1,-1 1,1 0,0 0,0 1,1-1,0 0,0 1,1-1,0 0,0 1,1-1,0 1,0 0,0-7,0 1,0-1,0 1,0-1,0 1,0-1,0 1,0-1,0 0,1 0,-1 0,1 0,-1 0,1 0,-1 0,1 0,0 0,-1-1,1 1,0-1,-1 1,1-1,0 0,0 0,-1 1,1-1,0 0,0-1,0 1,-1 0,1 0,0-1,-1 1,1-1,0 0,-1 1,1-1,0 0,62-40,-59 37,37-31,80-53,-116 85,-1 1,1 0,0 0,0 0,0 0,0 1,0 0,0 0,0 1,0 0,0 0,0 0,0 0,0 1,1 0,-1 1,-1 0,1-1,0 2,0-1,-1 1,4 1,2 7,0 0,0 1,-2 0,1 1,-2 0,0 0,0 1,-1-1,-1 2,0-1,-1 1,0 0,-2 0,0 0,0 1,-1-1,-1 2,1-4,21 114,-7 1,-5 1,-5 48,-6-157,-1 0,-2 0,0-1,0 1,-2-1,-1 1,0-1,-1-1,-1 1,-1-1,-4 4,13-20,0 0,-1 0,0 0,0 0,1 0,-1 0,0 0,-1-1,1 1,0 0,0 0,-1-1,1 1,-1-1,1 0,-1 1,0-1,1 0,-1 0,0 0,0 0,0 0,0 0,0-1,0 1,0 0,0-1,0 0,0 0,0 1,-1-1,1 0,0-1,0 1,0 0,0-1,0 1,0-1,0 1,0-1,0 0,0 0,0 0,0 0,1 0,-1-1,0 1,1 0,-1-1,1 0,-4-9,0-1,2 1,-1-1,1 0,1 0,0-1,1 1,1 0,0-1,0 1,1 0,0-1,1 1,1 0,0 0,1 0,0 1,-2 1,9-46,2 1,3 0,3 1,1 1,3 1,2 1,2 1,3 2,1 0,3 2,38-40,-44 59,-4 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07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256 452,'21'290,"16"209,-39-240,-9-201,5-34</inkml:trace>
  <inkml:trace contextRef="#ctx0" brushRef="#br0" timeOffset="281.551">1 508,'37'-45,"1"2,2 1,2 2,2 2,2 2,1 2,3 1,84-25,-129 57,-1 0,1 0,-1 1,1 0,-1-1,1 2,0-1,-1 0,1 1,-1 0,1 0,-1 0,0 1,0-1,1 1,-1 0,0 0,0 1,-1-1,1 1,0 0,-1 0,0 0,1 0,-1 0,-1 1,1 0,0-1,-1 1,1 1,4 16,0 1,-1-1,-2 1,0-1,-1 1,-1 0,-2 1,0-1,-1 0,-3 15,-1-2,-2 0,-2-1,-1 0,-2-1,-1 0,-1 0,-2-2,-2 0,0-1,-2 0,-1-2,-1-1,-2 0,-1-2,0 0,-4 0,-58 38,63-50</inkml:trace>
  <inkml:trace contextRef="#ctx0" brushRef="#br0" timeOffset="850.539">538 1525,'57'-43,"-1"-2,-3-2,-1-3,-3-2,-2-2,13-21,-50 60,0-1,-1 0,-1 0,0 0,-1-1,-1-1,0 1,-2-1,0 1,-1-1,0-2,-3 15,0 0,-1 0,1-1,-1 1,-1 0,1 0,0 0,-1 0,0 0,0 1,-1-1,1 1,-1-1,0 1,0 0,-1 0,1 0,-1 0,0 1,0-1,0 1,0 0,-1 0,1 1,-1-1,1 1,-1 0,0 0,0 1,0-1,0 1,0 0,-1 0,1 1,0 0,0 0,0 0,-1 0,0 1,-1 2,0 0,0 0,0 0,1 1,0 0,-1 1,1-1,1 1,-1 0,1 0,0 1,0 0,0 0,1 0,0 0,0 1,1 0,-1-1,1 1,1 0,-1 2,1-4,1 0,0-1,0 1,0 0,0-1,1 1,0 0,0 0,0-1,0 1,1 0,0 0,0-1,0 1,1-1,-1 1,1-1,0 1,0-1,1 0,-1 0,1 0,0 0,0-1,0 1,1-1,-1 0,1 1,0-2,0 1,0 0,0-1,4 2,3 0,0-1,1-1,-1 0,0 0,1-1,-1 0,1-1,-1-1,10-1,-14 1,0-1,1 1,-1 1,1-1,-1 1,0 1,1-1,-1 1,1 1,-1-1,0 1,0 0,0 1,0 0,0 0,0 0,-1 1,0 0,0 0,0 1,0-1,4 5,-6 0,-1 0,0 0,0 0,-1 0,0 0,0 1,-1-1,0 1,-1-1,0 0,0 1,-1-1,-1 1,1-1,-2 0,1 1,-1-1,0-1,-3 6,-9 44,13-46</inkml:trace>
  <inkml:trace contextRef="#ctx0" brushRef="#br0" timeOffset="4216.314">3727 481,'-7'25,"2"-8,0 1,1-1,1 1,1 0,0 0,2 0,0 1,1 5,-1-22,0 1,1-1,-1 0,1 1,-1-1,1 0,0 1,0-1,0 0,0 0,0 0,1 0,-1 0,1 0,-1 0,1 0,-1 0,1-1,0 1,0-1,0 0,0 1,0-1,0 0,1 0,-1 0,0 0,0-1,1 1,-1 0,0-1,1 0,-1 0,1 1,-1-2,1 1,-1 0,0 0,1-1,-1 1,0-1,1 0,-1 1,0-1,0 0,0-1,1 1,-1 0,0-1,-1 1,3-2,7-7,0-1,0 0,-2 0,1-1,-1 0,-1-1,0 0,-1 0,0-1,-1 0,4-13,8-14,34-46,-51 87,1-1,-1 1,1 0,0 0,-1 0,1 1,-1-1,1 0,0 1,-1-1,1 1,-1-1,1 1,-1 0,0-1,1 1,-1 0,0 0,1 0,-1 0,0 0,0 1,0-1,0 0,0 0,0 1,0-1,0 1,-1-1,1 0,0 1,-1 0,0-1,1 1,-1-1,0 1,1-1,-1 1,0 0,0-1,0 1,-1-1,1 1,0 0,-1-1,3 7,34 255,-28-190,9 57,-6 1,-5 0,-6 0,-16 119,13-226,-2-1,0-1,-2 1,-1-1,0 0,-2 0,0-1,-2-1,0 1,-1-2,-1 0,-7 6,20-21,-1-2,0 1,0 0,0 0,-1-1,1 1,0-1,-1 0,0 1,0-1,0 0,0-1,0 1,0 0,0-1,0 0,0 0,-1 0,1 0,0 0,-1-1,1 0,-1 1,1-1,-1 0,1-1,-1 1,1-1,0 1,-1-1,1 0,0 0,-1-1,1 1,0-1,0 1,0-1,0 0,1 0,-1 0,0-1,0 0,-5-18,1 1,1-1,1 0,0-1,2 1,1-1,0 1,2-1,0 0,2 0,0 1,2-1,1-4,-2 5,10-76,5 1,5 1,24-64,-35 121</inkml:trace>
  <inkml:trace contextRef="#ctx0" brushRef="#br0" timeOffset="1816.829">2288 847,'0'34,"5"15,1 5,5-7,0-12</inkml:trace>
  <inkml:trace contextRef="#ctx0" brushRef="#br0" timeOffset="1966.512">2288 594,'0'0</inkml:trace>
  <inkml:trace contextRef="#ctx0" brushRef="#br0" timeOffset="2261.414">2655 678,'-20'26,"-2"1,1 0,2 2,1 0,1 1,1 0,2 1,-2 10,14-37,1 0,0 0,0 1,1-1,-1 0,1 0,0 1,0-1,0 0,1 0,-1 0,1 1,0-1,0 0,1 0,-1 0,1 0,0 0,0-1,0 1,0 0,1-1,-1 0,1 0,0 1,0-1,0-1,1 1,-1 0,1-1,-1 0,1 0,0 0,0 0,0-1,0 1,0-1,0 0,0 0,0-1,1 1,-1-1,0 0,3 0,3 0,0-1,0 0,0-1,0 0,0 0,0-1,0-1,-1 0,0 0,0 0,0-1,0-1,-1 1,0-2,0 1,0-1,-1 0,0 0,0-1,-1 0,0 0,0-1,-1 0,0 0,-1 0,0 0,0-1,-1 1,0-1,-1 0,0 0,-1 0,0 0,0 0,-1-1,0 1,-2-5,2 10,-1-1,0 1,0 0,0-1,-1 1,0 0,0 0,0 0,-1 0,1 1,-1-1,0 0,-1 1,1 0,-1 0,0 0,0 0,0 1,0 0,-1-1,1 1,-1 1,0-1,0 1,0 0,0 0,0 0,-1 1,1 0,0 0,-1 0,1 0,-1 1,1 0,0 0,-1 1,1 0,-1-1,1 2,0-1,0 1,-1 0,1 0,0 0,1 0,-1 1,0 0,1 0,-28 25,21-14</inkml:trace>
  <inkml:trace contextRef="#ctx0" brushRef="#br0" timeOffset="3380.44">3276 508,'-58'21,"-120"57,176-78,1 1,-1-1,1 0,-1 1,1-1,0 1,-1 0,1-1,0 1,-1 0,1 0,0 0,0 0,0 0,0 0,0 0,0 0,0 0,0 1,0-1,0 0,1 1,-1-1,1 0,-1 1,1-1,-1 1,1-1,0 1,0-1,-1 1,1-1,0 1,0-1,1 1,-1-1,0 1,0-1,1 1,-1-1,1 1,0-1,-1 0,1 1,0-1,0 0,-1 0,1 1,0-1,0 0,0 0,1 0,62 21,34 17,-96-38,1 1,0 0,0 0,-1 1,0-1,1 1,-1-1,0 1,0-1,0 1,-1 0,1 0,-1 0,1 0,-1 0,0 0,0 1,0-1,-1 0,1 1,-1-1,0 0,0 1,0-1,0 0,0 1,-1-1,0 1,-2 4,-1-1,-1 1,1-1,-1 0,-1 0,1 0,-1-1,0 0,0 0,-1 0,0-1,0 0,0 0,-1-1,1 0,-1 0,0 0,0-1,-1-1,1 0,-1 0,1 0,-1-1,1 0,-1-1,0 0,-1 0,-15 2</inkml:trace>
  <inkml:trace contextRef="#ctx0" brushRef="#br0" timeOffset="3715.231">3501 1,'-18'75,"3"1,4 0,3 1,2 49,37 181,-31-307,1 21,-1-1,0 1,-2 0,-1-1,0 1,-1-1,-3 4,7-18,2-4</inkml:trace>
  <inkml:trace contextRef="#ctx0" brushRef="#br0" timeOffset="1247.967">1384 1158,'2'3,"0"1,0-1,0 1,0-1,1 0,-1 0,1 0,0 0,0-1,0 1,0-1,0 1,1-1,-1 0,1 0,-1-1,1 1,0-1,-1 0,1 0,0 0,0 0,0-1,0 1,0-1,0 0,0-1,0 1,0 0,0-1,0 0,-1 0,1 0,0-1,0 1,-1-1,1 0,-1 0,0 0,1 0,-1-1,0 1,1-2,4-3,-1 0,0 0,-1-1,0 0,0 0,0 0,-1-1,-1 0,1 0,-1 0,-1-1,0 1,0-1,-1 0,0 0,0 1,-2-1,1-1,-1 1,0 0,-1 0,0 0,-1 1,0-1,-2-6,3 14,-1-1,1 1,0-1,-1 1,0 0,1 0,-1 0,0 0,0 0,0 0,0 0,0 0,-1 1,1-1,-1 1,1 0,-1 0,1 0,-1 0,0 0,1 0,-1 1,0-1,1 1,-1 0,0 0,0 0,0 0,1 0,-1 1,0-1,1 1,-1 0,0 0,1 0,-1 0,1 0,-1 0,-1 2,-86 69,82-61,0 0,1 1,0 1,1-1,0 1,1 0,0 0,2 0,-1 1,1 0,1-1,1 1,0 0,1 0,0 0,1 6,0-15,1-1,-1 0,1 0,0 0,0 0,1 0,-1 0,1 0,0-1,0 1,0-1,0 0,0 0,1 0,-1 0,1-1,0 1,0-1,0 0,0 0,0 0,1-1,-1 1,0-1,1 0,-1-1,1 1,-1-1,1 0,-1 0,1 0,-1 0,1-1,-1 0,1 0,-1 0,0 0,2-2,20-1</inkml:trace>
  <inkml:trace contextRef="#ctx0" brushRef="#br0" timeOffset="1582.796">1808 847,'99'272,"-100"-270,1 0,0 0,0 0,0 0,0 0,1 0,-1 0,0 0,1 0,0 0,-1 0,1 0,0 0,0 0,0-1,0 1,0 0,0-1,1 1,-1-1,1 1,-1-1,1 0,-1 1,1-1,0 0,-1 0,1 0,0 0,0-1,0 1,0 0,0-1,0 1,0-1,0 0,0 0,0 1,0-1,0-1,0 1,0 0,0 0,0-1,0 1,0-1,0 0,0 0,0 1,1-2,33-94,-31 74,39-181,-27 148,-11 30</inkml:trace>
  <inkml:trace contextRef="#ctx0" brushRef="#br0" timeOffset="6599.334">1498 1242,'4'0,"7"0,7 0,4 0,3 0,3 0,1 0,1 0,-6 5,-6 2</inkml:trace>
  <inkml:trace contextRef="#ctx0" brushRef="#br0" timeOffset="11868.404">538 2569,'0'40,"3"-1,1 0,2 0,1 0,10 27,-15-57,0-1,1 1,0-1,1 0,-1 0,1-1,1 1,-1-1,2 0,-1 0,1 0,-1-1,2 0,-1 0,1 0,0-1,0 0,0 0,1-1,0 0,0 0,0-1,0 0,0 0,1-1,-1 0,1-1,0 0,-1 0,1-1,0 0,4-1,-3-3,-1-2,0 1,0-1,-1 0,0-1,0 0,-1 0,1-1,-2 0,1 0,-1 0,0-1,-1 0,0 0,0-2,6-7,1-1,-1-1,-1 0,-1 0,-1-1,-1-1,-1 1,1-9,-7 31,1 0,-1-1,1 1,-1-1,0 1,1-1,-1 1,1-1,-1 0,1 1,-1-1,1 1,-1-1,1 0,0 0,-1 1,1-1,-1 0,1 0,0 0,-1 1,1-1,0 0,-1 0,1 0,-1 0,1 0,0 0,-1-1,1 1,0 0,-1 0,1 0,-1-1,1 1,0 0,-1 0,1-1,-1 1,1-1,-1 1,1 0,-1-1,1 1,-1-1,0 1,1-1,-1 1,0-1,1 0,-1 1,0-1,1 0,24 41,67 85,-87-121,-1 0,1 0,0 0,0-1,0 0,0 0,1 0,-1-1,1 1,0-1,0-1,0 1,0-1,0 0,0 0,0-1,0 0,0 0,0 0,0-1,0 0,0 0,5-2,-1-1,0-1,-1-1,0 0,0 0,0-1,-1 0,1-1,-2 0,1 0,-1 0,-1-1,0 0,0 0,0-1,-1 0,-1 0,0 0,0 0,-1-1,0 0,-1 1,0-1,0 0,-2 0,1 0,-1 0,-1 0,0 0,0 0,-2-3,2 9,0-1,0 0,0 1,-1-1,0 1,0-1,0 1,-1 0,0 0,0 0,0 0,0 0,-1 1,0 0,-2-3,-3 5,3 6</inkml:trace>
  <inkml:trace contextRef="#ctx0" brushRef="#br0" timeOffset="12181.632">1667 2766,'30'-30,"-1"-2,-2-1,-1-1,-2-2,-1 0,-2-1,-1-3,-17 36,-1 0,1 0,0-1,-1 0,0 1,0-1,-1 0,1 0,-1 0,0 0,0 0,-1 0,1 0,-1 0,0 0,-1 0,1-1,-1 1,0 0,0 0,0 0,-1 1,0-1,0 0,0 1,-1-1,1 1,-1-1,0 1,0 0,-1 0,1 1,-1-1,0 1,0-1,-3 2,0 0,1 1,-1-1,0 1,0 0,0 1,0 0,0 0,0 1,1-1,-1 2,0-1,0 1,1 0,-1 0,1 0,-1 1,1 0,0 1,0-1,1 1,-1 0,1 1,-1-1,1 1,1 0,-1 0,1 1,0-1,0 1,0 0,1 0,0 0,0 1,1-1,0 1,0-1,0 1,1 0,0 0,0 0,1 0,0-1,0 1,0 0,1 0,0 0,2 4,3 4,1 0,1 0,0 0,1-1,1 0,0-1,0 0,2-1,0 0,0 0,1-2,0 1,1-2,0 0,0 0,1-1,0-1,1-1,-1 0,12 2,7 0,-1-1,2-1,-1-2,0-2,1-1,-1-2,7-1,-24 1,13 0</inkml:trace>
  <inkml:trace contextRef="#ctx0" brushRef="#br0" timeOffset="12999.235">2513 1976,'41'-20,"-1"-2,-1-2,-1-1,-1-2,-1-2,-2-1,1-3,-21 22,0-1,-1-1,-1 0,0-1,0 0,-2 0,1-2,-2 1,0-1,-1 0,-1-1,0 0,-2 0,0 0,0-1,-2 0,0 0,-2 18,-1-1,0 0,1 0,-1 0,0 0,0 0,0 0,0 1,0-1,0 0,0 0,0 0,0 0,0 0,0 0,0 0,0 0,-1 0,1 1,-1-1,1 0,0 0,-1 0,1 1,-1-1,1 0,-1 0,0 1,1-1,-1 0,0 1,0-1,1 1,-1-1,0 1,0-1,0 1,1 0,-1-1,0 1,0 0,0 0,0 0,0 0,0 0,0-1,0 2,0-1,0 0,1 0,-1 0,0 0,0 0,0 1,0-1,0 0,0 1,1-1,-1 1,0-1,0 1,1-1,-1 1,0 0,1-1,-1 1,0 0,1 0,-1-1,1 1,-6 11,1 0,1 0,0 0,1 1,0-1,1 1,0-1,1 1,1 0,0 0,0 0,2 6,55 436,-46-378,11 83,-7 0,-7 3,-8-118,-2 0,-2-1,-2 0,-1 0,-3 0,-2-1,-1-1,-2 0,-10 16,22-52,1 0,-1 1,1-1,-1 0,0 0,-1 0,0 0,0-1,0 1,0-1,-1 0,0-1,0 1,-1-1,1 0,-1 0,1 0,-1-1,-1 0,3-5,0 0,0-1,1 1,-1-1,1 0,0 0,0 0,0 0,0-1,0 0,1 1,0-1,-1 0,1 0,1 0,-1 0,1 0,-1-1,1 1,1 0,-1-1,0-3,0 6,-3-24,1 0,1 0,2 0,0 0,1 0,2 0,3-14,-4 23,12-55,3 0,3 1,3 1,24-50,-46 117,4-9,0 0,0 1,1-1,1 1,0 0,1 1,0-1,0 2,1-1,0 1,1 0,3-1,4-2</inkml:trace>
  <inkml:trace contextRef="#ctx0" brushRef="#br0" timeOffset="13299.052">3360 2173,'-10'14,"2"-1,-1 1,2 1,0 0,1 0,0 0,1 1,1-1,0 1,1 0,1 1,0-1,2 0,0 0,0 1,2 2,-1-16,0 1,0-1,0 0,1 0,0 0,-1 0,1 0,0 0,0 0,1 0,-1-1,0 1,1-1,0 0,0 1,-1-1,1-1,0 1,1 0,-1-1,0 1,0-1,1 0,-1 0,0 0,1-1,-1 1,1-1,-1 0,1 0,-1 0,1 0,-1-1,1 1,1-2,4 1,0-1,1-1,-1 1,0-2,-1 1,1-1,0-1,-1 1,0-2,0 1,-1-1,5-4,-5 2,-1 0,0 0,0-1,-1 1,-1-1,1-1,-1 1,-1 0,0-1,0 0,-1 0,0 0,0 0,-2 0,1 0,-1 0,0 0,-1-1,0 1,-1 0,0 0,-1 1,0-1,0 0,-3-3,4 9,-1-1,0 1,0 0,0-1,-1 2,1-1,-1 0,0 1,0-1,0 1,-1 0,1 1,-1-1,1 1,-1 0,0 0,0 0,0 1,0-1,0 1,0 1,-1-1,1 1,0 0,0 0,-1 0,1 1,0-1,0 1,0 1,-3 0,-11 9</inkml:trace>
  <inkml:trace contextRef="#ctx0" brushRef="#br0" timeOffset="13614.769">3811 2117,'10'24,"12"8,8-1,-1-12,-2-12,1-9,-6-8,0-7,-1-6,-3-4,-5-2,1 0,-3-1,-2 0,-4 1,-2 0,-2 0,-1 6</inkml:trace>
  <inkml:trace contextRef="#ctx0" brushRef="#br0" timeOffset="14000.145">4320 2146,'0'-37,"12"-113,-12 149,0 0,-1 0,2 0,-1 0,0 0,0 0,0 0,0 1,0-1,1 0,-1 0,0 0,1 0,-1 0,1 1,-1-1,1 0,-1 0,1 1,0-1,-1 0,1 1,0-1,0 1,-1-1,1 1,0-1,0 1,0 0,-1-1,1 1,0 0,0-1,0 1,0 0,0 0,0 0,0 0,0 0,0 0,-1 0,1 0,0 0,0 1,0-1,0 0,0 1,0-1,-1 0,1 1,0-1,39 40,-23-21,-14-16,0 0,0-1,0 0,0 0,0 0,1 0,-1 0,0 0,1-1,0 0,-1 0,1 0,0 0,0 0,-1-1,1 0,0 1,0-1,0-1,-1 1,1-1,0 1,0-1,-1 0,1 0,-1-1,1 1,-1-1,1 0,-1 0,0 0,0 0,0 0,0-1,0 1,0-1,-1 0,1 0,-1 0,0 0,0 0,0-1,0 1,0-2,4-5,-1 0,0-1,-1 1,0-1,0 0,-1 0,-1-1,0 1,0 0,-1-1,-1-2,1-9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1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36,'226'-11,"-72"-13,-142 24</inkml:trace>
  <inkml:trace contextRef="#ctx0" brushRef="#br0" timeOffset="303.381">30 234,'19'-5,"11"-1,6 0,-4-4,-3 0,0 2,-2 2,0 2,1 2,-1 1,1 1,-5 5,-6 1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1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1,'0'5,"-5"1,-1 5,0 5,-4 5,0 3,-3 3,1 6,-3 3,-3-1,1-1,-1-2,-3-1,3-1,-1-1,-1-1,2 0,4-4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31 191,'-4'7,"0"0,0 0,1 1,0 0,0-1,1 1,0 0,0 1,1-1,0 0,0 0,1 0,0 1,1 5,-1 0,18 160,-12-139,-5-25,0 1,0-1,1 0,1 0,0 0,0-1,1 1,0-1,1 1,0-1,0 0,1-1,5 6,-9-13,0 0,1-1,-1 0,0 1,1-1,-1 0,0 0,1 0,-1 0,0-1,1 1,-1-1,0 1,1-1,-1 0,0 0,0 0,0 0,0 0,0 0,0-1,0 1,0-1,0 1,-1-1,1 0,-1 0,1 1,-1-1,0 0,0 0,1-1,-1 1,-1 0,1-1,24-36,-3-1,-1-2,-2 0,12-42,-21 57,12-30,-3 0,-2-1,-3-1,-2 0,-1-18,-34 234,18-64,3 1,4-1,5 1,15 72,-8-57,-5 0,-4 1,-6 22,2-121,-1-1,0 1,-1-1,0 0,-1 1,0-1,0 0,-1 0,0 0,-1 0,0 0,-1-1,0 0,-1 0,1 0,-5 3,7-10,0-1,0 0,0 0,0 0,-1-1,1 1,0-1,-1 0,1 0,0 0,-1 0,1 0,0-1,0 0,-1 1,1-1,0 0,0-1,0 1,0-1,0 1,0-1,1 0,-1 0,0 0,1 0,0 0,-1-1,1 1,0-1,0 0,0 1,1-1,-1 0,1 0,-1 0,1 0,0 0,0-1,0 1,1 0,-1 0,1-1,0 0,-7-30,2 0,2 0,0 0,3 0,1-1,4-23,-3 31,2-1,1 2,1-1,2 0,7-17,-8 26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1,'-5'34,"-1"15,-1 5,2-2,7-11,2-6,1-10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30,'19'-5,"12"-1,4 0,2 1,-1 1,-2 2,-1 1,-2 0,-2 1,0 0,-6 1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28,'34'-4,"15"-3,5 1,-2 2,-6 0,-10 2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6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11 135,'-1'0,"0"-1,0 0,0 0,1 1,-1-1,0 0,1 0,-1 0,1 0,-1 0,1 0,-1 0,1 0,0 0,-1 0,1 0,0 0,0 0,0 0,0 0,0 0,0-1,0 1,0 0,0 0,1 0,-1 0,0 0,1 0,-1 0,1 0,-1 0,1 0,-1 0,1 1,0-1,-1 0,1 0,0 0,0 1,0-1,-1 0,1 1,0-1,0 1,0-1,0 1,0-1,1 1,12-10,1 0,0 2,1 0,0 0,1 2,-1 0,1 0,0 2,0 0,3 1,17-6,-34 7,0 1,1 0,-1 0,0 0,0 0,0 0,1 0,-1 1,0 0,1-1,-1 1,0 0,1 1,-1-1,0 1,1-1,-1 1,0 0,0 0,0 1,0-1,0 1,0-1,0 1,0 0,0 0,-1 0,1 0,-1 1,0-1,1 1,-1-1,0 1,-1 0,1 0,0 0,-1 0,0 0,1 0,-1 0,-1 1,1-1,0 0,-1 0,1 1,-1 0,-1 4,0 0,-1 0,0-1,0 1,0-1,-1 1,0-1,-1 0,1 0,-1 0,-1-1,-3 6,-29 60,37-67,0-1,1 0,-1 0,1 0,0 0,0 0,1 0,-1 0,1 0,0 0,0 0,0-1,0 1,1-1,-1 0,1 0,0 0,0 0,0 0,1 0,-1-1,1 1,-1-1,1 0,0 0,-1-1,1 1,0-1,0 0,0 0,1 0,-1 0,2-1,28 15,-30-14,1 0,-1 1,0-1,1 1,-1 0,0 0,0 1,0-1,-1 1,1 0,0 0,-1 0,0 0,0 1,0-1,0 1,0 0,-1 0,0 0,0 0,0 0,0 0,-1 1,1-1,-1 0,0 1,0-1,-1 1,0 0,1-1,-1 1,-1 0,1-1,-1 1,0-1,0 1,-1 3,-8 3,-1 0,0 0,0-1,-1-1,-1 0,1 0,-1-1,-1-1,0 0,1-1,-2-1,1 0,-1-1,0 0,0-1,-13 1,-12 5,31-7,4 1,0-1,0-1,0 1,0-1,-1 0,1 0,-1 0,1-1,0 0,-1 0,1 0,-1-1,1 0,0 0,-1 0,1-1,0 0,0 1,-4-4,2-7,7 1</inkml:trace>
  <inkml:trace contextRef="#ctx0" brushRef="#br0" timeOffset="949.082">659 644,'2'-15,"1"-1,0 1,1-1,0 1,2 1,0-1,0 1,1 0,1 0,0 1,1 0,1 0,0 1,0 0,1 1,1 0,0 1,0 0,12-6,-22 15,0 0,0 1,0-1,0 1,0 0,0-1,0 1,0 0,0 0,0 0,0 0,0 1,0-1,0 0,0 1,0 0,-1-1,1 1,0 0,0 0,0 0,-1 0,1 0,0 0,-1 1,1-1,-1 1,0-1,1 1,-1-1,0 1,0 0,0-1,0 1,0 0,0 0,-1 0,1 0,-1 0,1 0,-1-1,0 1,1 2,-1-1,0-1,1 0,-1 1,1-1,0 0,-1 0,1 0,0 1,1-1,-1 0,0 0,0 0,1-1,-1 1,1 0,0 0,-1-1,1 1,0-1,0 0,0 1,0-1,0 0,0 0,1 0,-1 0,0-1,0 1,1-1,-1 1,0-1,1 0,-1 0,0 0,1 0,-1 0,1 0,1-1,53-31,-53 28,0 1,1-1,0 1,-1 0,1 0,1 0,-1 1,0 0,0 0,1 0,-1 1,1 0,0 0,-1 0,1 1,5-1,-8 4,1 1,-1-1,0 1,0-1,0 1,-1 0,1 0,-1 0,0 0,0 0,0 1,-1-1,1 0,-1 1,0-1,-1 1,1 0,-1-1,0 1,0 0,0-1,0 1,-1 0,0-1,0 1,0-1,-1 1,0 0,-6 22,6-21,-1 0,1 0,0 1,0-1,1 1,0-1,0 1,1-1,0 1,0 0,0-1,1 1,0-1,0 1,1-1,-1 1,3 3,7 7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0,'0'14,"-5"10,-1 6,-5 2,0 0,-4 0,2 0,-3-2,-2-1,0 0,0-5,2-2,0 0,2-4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9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31 134,'-25'167,"23"-157,0 1,1 0,0 0,1 0,1 0,-1 0,2 0,0-1,0 1,0 0,2-1,-1 1,1-1,1 0,0-1,0 1,1-1,0 0,1 0,0-1,0 1,1-2,3 4,-9-10,0-1,0 1,0 0,0 0,0-1,1 0,-1 1,0-1,0 0,1 0,-1 0,0 0,0 0,1-1,-1 1,0-1,0 1,0-1,0 0,0 0,0 0,0 0,0 0,0 0,0-1,0 1,0-1,-1 1,1-1,-1 0,1 1,-1-1,0 0,1-1,36-71,-36 69,125-391,-113 352,-8 84,-7 54,-2 20,6 1,7 29,1-56,-4 0,-5 0,-3 1,-11 77,6-117,1-4,-2 1,-2-1,-2-1,-9 23,20-65,0-1,-1 1,1-1,0 1,0-1,0 0,-1 1,1-1,-1 0,1 1,-1-1,0 0,1 1,-1-1,0 0,0 0,0 0,0 0,0 0,0 0,0 0,0 0,0 0,-1-1,1 1,0 0,-1-1,1 1,0-1,-1 1,1-1,0 0,-1 0,1 1,-1-1,1 0,-1 0,1 0,0-1,-1 1,1 0,-1 0,1-1,0 1,-1-1,1 1,0-1,0 0,-1 1,1-1,0 0,0 0,0 0,0 0,0 0,0 0,0 0,0 0,0-1,-8-18,2 0,0-1,1 1,1-1,1-1,1 1,0-1,2 1,1-1,0 1,2-1,0 0,2 1,2-9,0-3,1 0,1 1,2 0,1 1,1 0,2 1,1 0,1 1,2 1,2-1,-8 11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84,'72'-64,"-68"61,0 1,0 0,0 0,1 0,-1 0,1 1,-1-1,1 1,-1 0,1 1,0-1,0 1,-1 0,1 0,0 0,-1 1,1 0,0 0,-1 0,1 0,2 2,-6 0,-1 0,0 0,0 0,0 0,0 1,0-1,0 0,-1 0,0 0,0 0,0 0,0 0,0 0,0 0,-1-1,1 1,-1 0,0-1,0 1,0-1,0 0,-2 3,0-1,-34 43,-27 51,64-95,0-1,0 0,0 0,0 1,1-1,0 0,-1 0,1 1,0-1,0 1,0-1,0 0,0 1,1-1,-1 0,1 1,0-1,-1 0,1 0,0 1,0-1,0 0,1 0,-1 0,0 0,1-1,0 1,-1 0,1-1,0 1,0-1,0 1,0-1,0 0,0 0,0 0,0 0,0 0,1 0,1 0,4 1,-1 0,1-1,0 0,0 0,0-1,1 0,-1-1,0 1,0-2,-1 1,7-3,10-3,-4 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3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13,'-46'9,"0"2,1 2,0 2,1 2,-29 16,62-29,0 1,1 0,-1 0,1 1,0 0,1 1,-1 0,1 1,1 0,-1 0,2 1,-1 0,1 0,0 1,1-1,0 2,1-1,0 1,0 0,1 0,1 0,0 0,0 1,1-1,0 1,1-1,1 1,0 0,0 0,1-1,1 3,-1-9,1-1,-1 0,0-1,1 1,0 0,0 0,0-1,0 1,1-1,-1 1,1-1,0 0,0 0,0-1,1 1,-1 0,0-1,1 0,0 0,-1 0,1 0,0-1,0 1,0-1,0 0,0 0,0-1,1 1,-1-1,0 0,0 0,0 0,1-1,-1 1,0-1,3-1,10-2,1-2,-1 0,-1-1,1 0,-1-1,-1-1,1-1,0-1,27-24,-2-1,-1-2,-2-2,-2-1,28-42,32-36,-96 118,0 0,0 0,0 0,1 0,-1 0,0 0,1 0,-1 1,1-1,-1 0,1 0,-1 0,1 0,0 1,0-1,-1 0,1 1,0-1,0 0,0 1,-1-1,1 1,0 0,0-1,0 1,0 0,0-1,0 1,0 0,0 0,0 0,0 0,0 0,0 0,0 0,0 0,0 0,0 0,0 0,0 1,0-1,0 1,0-1,0 0,-1 1,1-1,0 1,0 0,0-1,-1 1,1 0,0-1,0 1,-1 0,1 0,-1 0,1 0,-1-1,1 1,-1 0,0 0,1 0,-1 0,0 0,0 1,7 140,2 19,-7-153,0-1,1 0,0 1,0-1,0 0,1 0,0-1,1 1,-1-1,1 0,1 0,-1-1,1 1,0-1,0 0,0-1,1 1,-1-1,5 1,17 7,-3-5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1 459,'10'0,"7"0,6 0,4 0,3 0,0 0,0-5,0-2,-1 1,0 1,0 2,-1 0,-4 2</inkml:trace>
  <inkml:trace contextRef="#ctx0" brushRef="#br0" timeOffset="248.497">1 713,'29'0,"19"0,6 0,-1-5,-6-2,-4-4,-7 0,-3 1,-3-2,-1 1,-2 3,0-3,0 1,-4 2</inkml:trace>
  <inkml:trace contextRef="#ctx0" brushRef="#br0" timeOffset="600.434">1073 176,'-31'21,"1"1,2 2,0 1,1 1,2 1,0 1,2 1,2 2,0 0,-8 19,24-37,0-1,0 1,1 0,1 0,0 0,1 0,1 1,0-1,0 1,2-1,-1 1,2 1,-1-10,0 1,0-1,0 0,1 0,0 0,0 0,0 0,1 0,-1 0,1-1,0 1,1-1,-1 0,1 0,0 0,0 0,0-1,0 0,0 0,1 0,0 0,-1 0,1-1,0 0,0 0,1-1,-1 1,0-1,0 0,6 0,16-2,1 0,-1-2,1-1,-1-2,0 0,-1-2,0-1,0 0,-1-2,0-2,-1 0,0-1,-1-1,-1-2,1 0,0 0,0-1,-2 0,0-2,-1 0,-1-2,0 0,-2-1,-1 0,-1-2,-1 0,-1 0,-1-1,-1-1,-2 0,-1 0,1-7,-7 27,0-1,-1 1,0-1,-1 0,1 1,-1-1,-1 0,0 1,0-1,0 1,-1-1,0 1,0 0,-1 0,0-1,0 2,-1-1,1 0,-2 1,1 0,-1 0,0 0,0 0,0 1,-1 0,0 0,0 0,0 1,-1 0,1 0,-1 1,0-1,0 1,0 1,-1 0,0 0,-11-2,0 2,0 0,0 2,-1 0,1 1,0 0,0 2,0 1,0 0,0 1,1 1,-10 5,-15 8</inkml:trace>
  <inkml:trace contextRef="#ctx0" brushRef="#br0" timeOffset="936.823">622 515,'8'-6,"1"0,0 0,0 1,1 0,0 1,0 0,0 1,0-1,0 2,1 0,-1 0,1 1,-1 0,1 1,-1 0,1 0,0 1,-1 1,1 0,-1 0,5 3,59 3,480-6,-201-30,-207-3,-129 23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 0,3 0,1 0,-1 0,-1 0,0 0,-6-5,-3-2,0 1,1 1,2 2,1 0,-4 2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0,'33'5,"17"1,4-5,-2-2,-6-2,-5 1,-5-1,-4 2,-7 0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1,'273'0,"-413"17,45-5,300-24,-183 6,-2 1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1,'-2'1,"0"0,0 1,0-1,0 1,1 0,-1-1,1 1,-1 0,1 0,0 0,-1 0,1 0,0 0,0 0,1 1,-1-1,0 0,1 1,-1-1,1 0,0 1,0-1,0 0,0 1,0 0,0 0,-4 63,4-1,2 1,3 0,3-1,3 0,16 54,4-40,-30-77,0-1,0 1,0-1,0 0,0 0,0 1,0-1,1 0,-1 0,0 0,1 0,-1 0,0-1,1 1,-1 0,1-1,0 1,-1-1,1 1,-1-1,1 0,0 1,-1-1,1 0,0 0,-1 0,1-1,-1 1,1 0,0-1,-1 1,1-1,-1 1,1-1,-1 0,1 1,-1-1,0 0,1 0,-1 0,0 0,0 0,1-1,-1 1,0 0,0 0,0-1,-1 1,1-1,11-14,-2 0,0-1,-1 0,0-1,-2 0,0 0,-1-1,0-4,7-15,121-349,-115 333,-12 82,-10 729,14-605,-5-104,-2 0,-3 0,-1 1,-3-1,-2 0,-7 31,8-62,3-6,-1-1,0 0,0 0,-1 0,0-1,-1 1,0-1,-1 0,1 0,-2 0,1 0,-1-1,-1 0,0 0,0-1,0 0,-2 1,7-7,0 0,0 0,-1 0,1 0,0-1,-1 1,1-1,-1 1,1-1,0 0,-1 0,1 0,-1 0,1-1,-1 1,1-1,0 1,-1-1,1 0,0 0,0 0,-1 0,1 0,0 0,0-1,0 1,0-1,0 1,1-1,-1 0,0 0,1 0,0 0,-1 0,1 0,0 0,0 0,-1-2,-27-90,25 50,3 1,1-1,2 0,3 1,1 0,2 0,1 0,3 1,14-34,-13 46,0 5</inkml:trace>
  <inkml:trace contextRef="#ctx0" brushRef="#br0" timeOffset="539.518">566 508,'13'-7,"-1"1,1 0,0 1,0 1,1 0,0 0,-1 1,1 1,0 0,6 1,-18 1,0 0,0 0,0 0,0 1,0-1,0 1,0-1,0 1,0 0,-1-1,1 1,0 0,0 0,-1 0,1 1,0-1,-1 0,1 1,-1-1,0 1,1-1,-1 1,0-1,0 1,0 0,0 0,0 0,-1-1,1 1,0 0,-1 0,1 0,-1 0,0 0,0 0,0 0,0 0,0 0,0 0,0 0,-1 0,1 0,-1 0,0 2,-37 81,37-84,0-1,-1 1,1 0,0 0,0 0,0 0,0 0,0 1,0-1,0 0,0 0,1 1,-1-1,0 0,1 1,-1-1,1 1,-1-1,1 1,0-1,0 1,0-1,0 1,0-1,0 1,0-1,0 1,0-1,1 1,-1-1,0 1,1-1,0 0,-1 1,1-1,0 0,0 1,-1-1,1 0,0 0,0 0,1 0,-1 1,0-2,0 1,0 0,1 0,-1 0,0-1,1 1,-1 0,0-1,1 1,-1-1,1 0,6 2,100 31,-106-32,1 0,-1 0,0 0,0 0,1 1,-1-1,0 1,0-1,0 1,0 0,-1 0,1 0,0 0,-1 0,0 0,1 0,-1 0,0 1,0-1,0 1,0-1,-1 0,1 1,0 0,-1-1,0 1,0-1,0 1,0-1,0 1,0-1,-1 1,1 0,-1-1,0 0,0 1,0-1,0 1,0-1,0 1,-7 6,0 1,0-1,-1-1,0 0,-1 0,1-1,-1 0,-1 0,1-1,-1-1,0 0,-1 0,1-1,-1 0,0-1,0-1,0 0,-8 0,-9 5,26-6,-1 0,1 0,-1 0,0 0,1 0,-1-1,0 0,0 0,1 0,-1 0,0-1,0 1,1-1,-1 0,1 0,-1 0,1-1,-1 1,-8-10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2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87,'-6'2,"0"0,0 0,0 0,1 1,-1 0,1 0,0 0,0 1,0 0,0-1,1 2,0-1,0 1,0-1,0 1,0 0,1 0,0 1,0-1,0 2,-9 18,0 1,2 0,1 1,1 0,1 0,1 1,0 16,4-32,2-1,-1 0,2 1,0-1,0 0,1 1,0-1,0 0,2 0,-1-1,4 7,-5-13,-1 0,1-1,0 1,1-1,-1 0,0 1,1-1,0 0,0 0,0-1,0 1,0-1,0 1,1-1,-1 0,1 0,-1-1,1 1,0-1,0 1,0-1,0-1,0 1,0 0,0-1,0 0,0 0,0 0,0 0,0-1,0 0,0 0,3-1,11-6,-1 0,0-2,0 0,-1-1,-1 0,0-2,0 0,-1 0,-1-1,0-1,0-2,-13 17,14-17,-1-1,-1 0,0-1,-1 0,-2 0,0-2,0 1,-2-1,-1 0,-1 0,2-17,-5 31,-1 0,-1 0,1-1,-2 1,1 0,0 0,-1 0,-1-1,1 1,-1 0,0 1,-1-1,0 0,0 1,0-1,-1 1,0 0,0 0,0 0,-1 1,0 0,0-1,0 2,-1-1,1 1,-1-1,0 2,-1-1,1 1,-1 0,1 0,-1 0,0 1,0 1,0-1,0 1,0 0,0 0,-1 1,1 0,0 0,0 1,-6 1,-2 2,1 2,0 0,0 0,0 1,1 1,-1 0,2 1,0 1,0 0,0 0,-9 12,-2 3</inkml:trace>
  <inkml:trace contextRef="#ctx0" brushRef="#br0" timeOffset="638.892">592 398,'0'4,"-5"3,-1 4,-1 5,7-5,8-9,-3-5,-1 3,-7 1,-3 6,0 1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5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147 170,'-8'2,"0"1,1 1,-1-1,1 1,0 0,0 1,0 0,1 0,0 0,0 1,0 0,1 0,-1 0,2 1,-1 0,1 0,0 0,0 0,1 1,0-1,0 1,1 0,0 0,0 0,1 0,-1 5,-3 11,1 1,2 0,0-1,1 1,2 0,0 0,2 0,2 7,-5-27,1 0,0 0,-1 0,2-1,-1 1,1 0,-1 0,1-1,0 1,1-1,-1 1,1-1,0 0,0 0,0 0,1-1,-1 1,1-1,0 0,0 0,0 0,0 0,1-1,-1 1,1-1,-1 0,1-1,0 1,0-1,0 0,0 0,0-1,0 1,0-1,0 0,0 0,0-1,2 0,9-6,0-2,0 1,-1-2,0 0,-1-1,0 0,0-1,-1-1,-1 0,0-1,2-4,0 1,-1-1,-1-1,0 0,-1 0,-1-1,-1 0,-1-1,-1 0,1-5,-7 21,1-1,-1 1,0-1,0 1,-1-1,1 0,-1 1,0-1,-1 1,0-1,1 1,-2-1,1 1,-1-1,0 1,0 0,0 0,-1 0,1 0,-1 0,-1 1,1-1,-1 1,1 0,-1 0,0 0,-1 0,1 1,-1-1,1 1,-1 1,0-1,0 1,0-1,-1 1,1 1,0-1,-1 1,0 0,-97-4,73 5</inkml:trace>
  <inkml:trace contextRef="#ctx0" brushRef="#br0" timeOffset="603.73">514 113,'254'1,"-252"-1,1 0,0 1,-1-1,1 1,-1-1,1 1,-1 0,1 0,-1 0,0 0,1 0,-1 1,0-1,0 1,0-1,0 1,0 0,0 0,-1 0,1 0,-1 0,1 0,-1 0,0 0,1 1,-1-1,0 0,-1 1,1-1,0 1,-1-1,1 1,-1 0,0-1,0 1,0-1,0 1,0 0,-1-1,1 1,-1 0,-34 106,-44 101,28-72,47-130</inkml:trace>
  <inkml:trace contextRef="#ctx0" brushRef="#br0" timeOffset="802.776">429 451,'34'0,"20"-4,6-3,-2 1,-2 2,-5 0,-7 2,-6 1,-4 1,-4 0,-2 0,-5 0</inkml:trace>
  <inkml:trace contextRef="#ctx0" brushRef="#br0" timeOffset="3141.22">1107 85,'1'-4,"7"-11,-10 22,-3 1,1 0,0 1,0-1,1 1,0 0,1 0,-1 0,2 1,-1-1,2 0,-1 1,1-1,0 0,1 1,0-1,1 0,0 1,0-1,1 0,0-1,1 1,0 0,0-1,0 0,1 0,6 7,-9-13,1 0,0-1,0 1,-1 0,1-1,0 1,1-1,-1 0,0 0,0 0,0-1,0 1,1-1,-1 0,0 1,1-2,-1 1,0 0,0-1,1 1,-1-1,0 0,0 0,0 0,0 0,0-1,0 1,0-1,0 0,0 0,10-10</inkml:trace>
  <inkml:trace contextRef="#ctx0" brushRef="#br0" timeOffset="3453.44">1388 0,'-12'16,"0"0,0 1,2 1,0 0,1 0,1 0,1 1,1 1,0-1,1 1,-23 138,-6 50,6-27,23-162</inkml:trace>
  <inkml:trace contextRef="#ctx0" brushRef="#br0" timeOffset="4335.056">1501 762,'1'-14,"0"0,1 1,1-1,0 0,1 1,0 0,1 0,1 0,0 1,0-1,1 2,1-1,0 1,1 0,0 0,0 1,1 1,3-3,35-37,90-70,-137 118,-1 1,1-1,0 0,0 1,0-1,-1 1,1-1,0 1,0-1,0 1,0 0,0 0,0-1,0 1,0 0,0 0,0 0,0 0,0 0,0 0,0 0,0 0,0 1,0-1,0 0,0 0,0 1,0-1,-1 1,1-1,0 1,0-1,0 1,0 0,-1-1,1 1,0 0,-1-1,1 1,0 0,-1 0,1 0,-1 0,0 0,1-1,-1 1,1 0,-1 0,0 0,0 0,0 0,0 0,0 0,0 0,0 0,0 0,0 0,0 1,-7 61,-14 85,21-147,0 1,0-1,-1 0,1 0,0 1,0-1,0 0,0 0,1 1,-1-1,0 0,0 0,1 0,-1 1,1-1,-1 0,1 0,-1 0,1 0,0 0,0 0,-1 0,1 0,0 0,0 0,0 0,0-1,0 1,0 0,0-1,0 1,1-1,-1 1,0-1,0 1,0-1,1 0,-1 0,0 1,0-1,1 0,-1 0,0 0,0 0,1-1,-1 1,0 0,0 0,0-1,1 0,57-34,86-82,-143 115,0 1,-1 0,1 0,0 0,0 0,0 0,0 0,0 0,0 1,0-1,0 1,0-1,0 1,0 0,0 0,0 0,1 0,-1 0,0 0,0 1,0-1,0 1,0 0,0-1,0 1,0 0,0 0,-1 0,1 0,0 1,0-1,-1 0,1 1,-1-1,1 1,-1-1,0 1,1 0,-1 0,0 0,0-1,0 1,-1 0,1 0,0 0,-1 0,1 2,2 7,0 1,0 0,-1 0,-1-1,0 1,0 0,-1 0,-1 0,0 0,-1 0,0 0,0 0,-2 1,-3 23,10 37,3-54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45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0,'-5'15,"-6"8,-2 7,-2-3,-5-1,2 0,-1 0,-3 1,-1 1,-2-1,-2 1,4 1,1-6,4-1,5-4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8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29,'5'0,"6"0,7 0,4 0,4 0,1 0,3 0,-1 0,0-5,1-1,-2 0,1 1,0 1,-1 2,-5 1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29,'33'0,"17"-5,4-2,-3 1,-4 1,-6 2,-10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4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29,'24'0,"22"0,9 0,-1-4,-5-3,-5 1,-6 2,-5 0,-2 2,-3 1,0 0,-1 1,0 1,-5 4,-10 1,-13 5,-5 1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5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58,'-4'7,"0"0,0 1,1-1,0 1,0 0,1-1,0 1,0 0,1 0,0 1,1-1,-1 0,2 0,0 6,-2 2,-27 280,2-135,2-61,21-93,0-8</inkml:trace>
  <inkml:trace contextRef="#ctx0" brushRef="#br0" timeOffset="387.268">1 30,'10'0,"7"0,6 0,4 0,3 0,0 0,0-5,0-1,-1 0,0 1,0 1,0 2,-1 1,0 1,0 0,0 0,0 0,-4 0</inkml:trace>
  <inkml:trace contextRef="#ctx0" brushRef="#br0" timeOffset="2105.224">85 396,'10'0,"8"0,5-4,4-3,2 1,1 2,1 0,-1 2,-1 1,-5 5,-1 2,-6 1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5,'-17'0,"-1"-2,0 0,0 1,0 2,0 0,0 0,0 2,0 0,0 1,1 1,-1 1,1 0,1 1,-1 1,1 0,1 2,-1 0,-5 5,4 5,1 0,1 0,1 2,1-1,1 2,0 0,2 0,1 1,1 0,1 1,1 0,1 0,1 0,2 1,0-1,1 1,2-1,1 1,3 14,-3-26,0 1,1-1,1-1,0 1,1 0,0-1,1 0,0 0,1-1,1 0,0 0,0-1,2 0,-1 0,1-1,0 0,9 5,-12-11,1-1,-1-1,0 1,1-1,0 0,-1-1,1 0,0 0,0-1,0 0,0 0,-1-1,1 0,0 0,0-1,-1 0,1 0,-1-1,0 0,1 0,-2-1,1 0,0 0,-1-1,1 1,-1-1,-1-1,1 1,-1-1,0 0,0 0,0-1,-1 1,0-1,0 0,-1 0,0 0,0-1,-1 1,0-1,1-7,0 6,-1 0,0 0,0 0,-1-1,0 1,-1 0,0-1,0 1,-1-1,0 1,-1 0,0 0,0 0,-1 0,0 0,-1 0,0 1,0-1,-1 1,0 0,0 1,-1-1,-4-4,6 7,0-1,-1 1,1 0,-1 0,0 0,-1 0,1 1,-1 0,0 0,0 1,0-1,0 1,-1 1,1-1,-1 1,0 0,1 0,-1 1,0 0,0 1,0-1,0 1,0 0,0 1,0 0,0 0,0 0,1 1,-1 0,0 1,1-1,-1 1,1 0,-2 2,-46 68,44-48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262 111,'-26'14,"0"3,1 0,1 1,1 1,1 1,-16 20,29-31,1 1,1 1,-1-1,2 1,0 0,0 1,1 0,0 0,1 0,1 0,0 1,0-1,1 1,1 0,0-1,1 1,0 1,1-7,1 0,0-1,0 1,0-1,1 0,0 0,0 0,1 0,0 0,0-1,0 0,0 0,1 0,0 0,0 0,0-1,1 0,-1 0,1-1,0 0,0 0,0 0,1 0,-1-1,1 0,-1-1,1 1,0-1,-1-1,1 1,0-1,0 0,-1 0,1-1,0 0,0-1,-1 1,1-1,-1 0,0-1,1 1,-1-1,0-1,-1 1,1-1,0 0,-1 0,4-4,7-9,0-1,-2-1,0 0,0 0,-2-2,-1 0,0 0,-2-1,0 0,-1 0,-2-1,0 0,1-17,-4 26,-1 1,0-1,-1 1,-1-1,0 0,-1 1,0-1,-1 1,-3-11,4 19,-1 0,1-1,-1 1,0 0,0 0,-1 0,1 0,-1 0,0 1,-1-1,1 1,-1 0,0 0,0 0,0 0,0 1,-1 0,1 0,-1 0,0 0,0 1,0-1,0 2,-6-3,4 4,0 0,0 1,0 0,0 0,0 1,1-1,-1 1,0 1,1-1,-1 1,1 1,0-1,0 1,0 0,1 0,-1 1,1-1,0 1,0 0,1 1,0-1,-3 4,-12 17</inkml:trace>
  <inkml:trace contextRef="#ctx0" brushRef="#br0" timeOffset="762.437">771 111,'-24'29,"1"1,2 1,1 1,2 1,1 1,1 0,-9 33,-62 226,182-488,120-214,-222 429,0 1,1 0,1 0,1 1,1-1,1 1,1 0,1 0,0-1,2 1,1 0,0-1,3 6,0-13,1-1,0 0,1-1,1 0,0 0,0-1,1 0,0 0,1-1,0 0,1-1,0-1,0 0,1 0,0-1,4 1,-12-6,0 0,0 0,0 0,0 0,1-1,-1 0,0 0,1 0,-1-1,0 0,1 0,-1 0,1 0,-1-1,0 0,1 0,-1-1,0 0,0 1,0-2,0 1,0-1,0 1,-1-1,1 0,-1-1,0 1,0-1,0 0,-1 0,1 0,1-4,8-9,0-1,-2 0,0 0,-2-2,0 1,-1-1,5-16,30-188,-41 197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3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1,'-10'19,"-8"11,-5 6,-4 1,-2-1,-2-2,1-1,1-3,-1-5,1-3,0 0,6-3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12.5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0 200,'365'-1,"-101"-26,66 27,13 29,484-30,-487-27,533 27,389 1,-942-27,35-2,163 0,-311 41,-92 0,0-5,1-4,4-6,29 1,820 2,-673 28,-219-26,0-4,-1-3,26-7,3 2,1 5,83 7,-47 0,269-1,-121 27,-42-46,-175 10,0 2,0 4,45 5,1-1,132-19,-79 4,-30-13,37 8,64-4,-230 19,-7 0,1 0,0 1,-1 0,1 0,0 1,0 0,0 0,0 0,0 1,0 0,0 1,0-1,0 1,0 1,0-1,-1 1,1 1,0-1,-1 1,0 0,1 0,-1 1,-1 0,1 0,3 3,3 13,-2 0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14.17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0 118,'57'-16,"0"2,1 3,1 2,21 1,131-19,462 26,-381-26,255 27,-377 27,26-43,-138 9,0 2,1 2,-1 3,2 2,43 0,405-2,-502 0,1 0,-1 0,1 1,-1-1,1 1,-1 1,0-1,1 1,-1 0,0 1,0 0,0 0,2 1,5 7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19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0 401,'226'-63,"86"-77,-189 76,-123 63,1 1,-1 0,1-1,-1 1,1 0,-1-1,1 1,-1 0,1 0,-1-1,1 1,-1 0,1 0,0 0,-1 0,1 0,-1 0,1 0,0 0,-1 0,1 0,-1 0,1 0,0 1,-1-1,1 0,-1 0,1 0,-1 1,1-1,-1 0,1 1,-1-1,1 1,-1-1,1 0,-1 1,0-1,1 1,-1-1,0 1,1-1,-1 1,0-1,0 1,0 0,1-1,-1 1,0-1,0 1,0 0,0-1,0 1,0-1,0 1,0 0,0-1,0 1,-11 45,7-30,-10 46,2 2,4-1,2 1,3 0,3 1,5 27,8 53,-7 138,-6-281,-3 34,4-36,-1 0,0 1,0-1,0 1,0-1,0 1,0-1,-1 1,1-1,0 1,0-1,0 0,0 1,0-1,-1 1,1-1,0 0,0 1,-1-1,1 0,0 1,-1-1,1 0,0 1,-1-1,1 0,0 1,-1-1,1 0,-1 0,1 0,0 0,-1 1,1-1,-1 0,1 0,-1 0,1 0,-1 0,1 0,-1 0,1 0,0 0,-1 0,1 0,-1 0,1-1,-1 1,1 0,0 0,-1 0,1-1,-1 1,1 0,0 0,-1-1,1 1,0 0,-1-1,1 1,0 0,-1-1,1 1,0 0,0-1,0 1,-85-128,73 116,0 0,-1 1,0 0,0 1,-1 1,0 0,-1 1,0 0,0 1,-1 1,0 1,0 0,0 1,-1 0,1 2,-1 0,0 0,0 2,1 0,-1 1,0 1,0 0,1 1,0 1,-4 2,15-5,0 1,0 0,0 0,0 1,0-1,0 1,0 0,1 0,0 1,-1-1,1 1,1 0,-1 0,-3 5,-4 11</inkml:trace>
  <inkml:trace contextRef="#ctx0" brushRef="#br0" timeOffset="262.687">254 740,'34'-10,"20"-8,11 0,9-3,1-2,-2 2,-5 1,-3 3,-4 1,-7 1,-8 5,-7 4,-6 2,-3 2,-12 2,-8 1</inkml:trace>
  <inkml:trace contextRef="#ctx0" brushRef="#br0" timeOffset="512.998">1214 853,'-9'33,"-4"17,5-1,5-4,7-10,3-10</inkml:trace>
  <inkml:trace contextRef="#ctx0" brushRef="#br0" timeOffset="683.57">1271 231,'0'0</inkml:trace>
  <inkml:trace contextRef="#ctx0" brushRef="#br0" timeOffset="981.056">1439 965,'18'-56,"2"2,3 0,2 1,15-21,68-55,-108 128,1 0,-1 0,1 0,-1 0,1 0,-1 0,1 0,0 0,-1 1,1-1,0 0,0 0,0 1,0-1,-1 1,1-1,0 1,0-1,0 1,0-1,0 1,0 0,0 0,0-1,1 1,-1 0,0 0,0 0,0 0,0 0,0 0,0 1,0-1,0 0,0 0,0 1,0-1,0 1,0-1,0 1,0-1,0 1,0 0,-1-1,1 1,0 0,0 0,-1-1,1 1,0 0,-1 0,1 0,-1 0,1 0,-1 0,0 0,6 135,-8-90,1-41,0 1,-1-1,2 1,-1 0,1-1,0 1,0-1,0 1,1 0,0-1,0 1,0-1,1 1,0-1,0 0,0 0,1 0,0 0,-1 0,2 0,-1-1,1 1,-1-1,1 0,0 0,1 0,-1-1,1 0,-1 1,1-2,0 1,0 0,5 1,-5-3,0-1,0 1,0-1,0 1,0-1,0-1,0 1,0-1,-1 0,1 0,0 0,0-1,-1 0,1 0,-1 0,1 0,-1-1,0 1,0-1,0 0,0 0,0-1,-1 1,0-1,1 0,-1 0,0-2,62-128,-48 92,10-27,-17 49</inkml:trace>
  <inkml:trace contextRef="#ctx0" brushRef="#br0" timeOffset="1413.234">2343 514,'-17'12,"0"2,2 0,-1 0,2 2,0 0,1 0,1 2,0-1,1 1,1 1,-5 15,13-31,1 0,0 0,0 0,0 0,1 1,-1-1,1 0,0 1,0-1,0 0,0 1,0-1,1 0,-1 1,1-1,0 0,0 0,1 0,-1 0,0 0,1 0,0 0,0 0,0-1,0 1,0 0,0-1,1 0,-1 0,1 1,-1-1,1-1,0 1,0 0,0-1,0 0,0 1,0-1,1 0,-1-1,0 1,0 0,1-1,-1 0,0 0,4 0,6 0,1 0,-1 0,0-2,1 1,-1-2,0 0,0 0,-1-1,1-1,-1 0,0-1,0 0,-1-1,1 0,-2-1,1 0,-1-1,0 0,-1 0,0-1,4-5,12-14,-1-1,-1-1,-2-1,-1-2,-1 1,-2-2,-1 0,-2-1,-2-1,-1 0,0-12,-9 38,-1 0,0 0,-1 0,0 0,-1 0,0 0,-1 0,0 0,-1 0,0 0,-1 1,0-1,0 1,-1 0,0 0,-1 1,0-1,-1 1,0 1,0-1,-1 1,0 1,-1-1,1 1,-1 1,-1 0,1 0,-10-4,10 7,0 0,0 0,-1 1,1 0,-1 1,1 0,-1 0,0 1,1 0,-1 1,0 0,1 0,-1 1,1 1,0-1,0 1,0 1,0 0,0 0,1 1,-1 0,1 0,1 1,-1 0,1 1,0-1,0 1,1 1,0-1,0 1,-1 4,-2-1,2 1,-1 0,2 1,-1 0,2 0,0 1,0-1,1 1,1 0,1 0,0 0,0 0,1 1,1-1,1 0,0 0,1 1,0-1,1 0,0 0,2-1,-1 1,2-1,3 7,11 10,1-1,1-1,1-1,1-1,2-2,0 0,2-2,0 0,2-2,0-2,1 0,23 8,-16-7,-1-1,2-2,0-1,1-3,1-1,-1-2,2-1,-1-3,28 0,-38-5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43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62,'39'137,"26"76,-65-211,0-1,1 0,-1 0,1 1,-1-1,1 0,-1 0,1 1,0-1,0 0,-1 0,1 0,0 0,0 0,0 0,0 0,0-1,0 1,1 0,-1 0,0-1,0 1,0-1,1 1,-1-1,0 1,1-1,-1 0,0 0,1 0,-1 0,0 0,1 0,-1 0,0 0,1 0,-1-1,0 1,1 0,-1-1,0 1,0-1,0 1,1-1,-1 0,0 0,0 1,0-1,0 0,0 0,0 0,0 0,0 0,-1 0,1-1,0 0,42-107,-37 88,36-181,-18 121,-21 73</inkml:trace>
  <inkml:trace contextRef="#ctx0" brushRef="#br0" timeOffset="428.013">762 6,'-23'0,"1"2,-1 0,1 2,0 1,0 0,0 1,1 2,0 0,0 1,-4 4,22-12,0 0,0 0,0 0,1 0,-1 0,1 1,-1-1,1 1,-1 0,1-1,0 1,-1 0,1 0,0 1,1-1,-1 0,0 1,1-1,-1 1,1 0,0-1,0 1,0 0,0 0,0-1,1 1,-1 0,1 0,0 0,-1 0,2 0,-1 0,0 0,0 0,1 0,0 0,0-1,-1 1,2 0,-1 0,0-1,0 1,1 0,0-1,-1 0,2 2,3 0,0-1,0 0,0 0,1-1,-1 1,1-2,-1 1,1 0,0-1,-1-1,1 1,0-1,5 0,53 8,-64-7,1-1,-1 1,1-1,-1 1,0-1,1 1,-1 0,0-1,0 1,1 0,-1 0,0 0,0 0,0 0,0 0,0 1,0-1,-1 0,1 0,0 1,-1-1,1 0,0 1,-1-1,0 1,1-1,-1 1,0-1,0 1,0-1,0 0,0 1,0-1,0 1,0-1,-1 1,1-1,0 1,-1-1,1 0,-1 1,0-1,1 0,-1 1,0-1,0 0,0 0,0 0,0 0,0 0,-1 1,-56 56,34-39,11-10,1 0,0 1,1 0,0 0,1 1,0 1,0 0,-6 12,15-23,0 0,1 0,-1 1,0-1,1 1,-1-1,1 1,-1-1,1 1,0-1,-1 1,1-1,0 1,0-1,0 1,0-1,1 1,-1-1,0 1,1-1,-1 1,1-1,-1 1,1-1,-1 0,1 1,0-1,0 0,0 1,0-1,0 0,0 0,0 0,0 0,0 0,1 0,-1 0,0-1,1 1,-1 0,0-1,1 1,-1-1,1 1,-1-1,1 0,1 1,76 4,-55-9,0 0,0-2,0-1,-1-1,0 0,8-6,14-5,-20 10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31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1093 1045,'26'138,"-23"289,-3-426,-1 0,1-1,-1 1,1 0,0 0,-1 0,1 0,0-1,0 1,0 0,0 0,0 0,0 0,0 0,0 0,0-1,0 1,0 0,0 0,1 0,-1 0,0 0,1-1,-1 1,1 0,-1 0,0-1,1 1,0 0,-1-1,1 1,-1 0,1-1,0 1,0-1,-1 1,1-1,0 1,0-1,-1 0,1 1,0-1,0 0,0 0,0 0,0 1,-1-1,1 0,0 0,0 0,0 0,0 0,0-1,0 1,-1 0,1 0,0-1,0 1,0 0,0-1,-1 1,1-1,0 1,0-1,-1 1,1-1,-1 1,1-1,0 0,117-192,-108 179,0 1,2 0,-1 0,2 1,0 1,0 0,1 1,0 0,14-6,-26 15,0 0,0 1,0-1,0 1,1-1,-1 1,0 0,0-1,1 1,-1 0,0 1,1-1,-1 0,0 1,0-1,0 1,1 0,-1 0,0 0,0 0,0 0,0 0,0 0,-1 1,1-1,0 1,-1-1,1 1,0 0,-1-1,0 1,1 0,-1 0,0 0,0 0,0 0,-1 0,1 1,0-1,-1 0,1 2,2 96,-23-28,16-51</inkml:trace>
  <inkml:trace contextRef="#ctx0" brushRef="#br0" timeOffset="3290.808">1770 1439,'1'-2,"1"0,-1 1,1-1,-1 0,1 0,0 1,0-1,0 1,0 0,0-1,0 1,0 0,0 0,0 0,1 1,-1-1,0 1,1-1,-1 1,0-1,1 1,-1 0,1 0,1 1,-1-2,281-2,-283 3,0 1,0-1,1 0,-1 0,0 0,0 0,0 1,0-2,1 1,-1 0,0 0,0 0,0 0,0-1,1 1,-1 0,0-1,0 1,0-1,0 0,0 1,0-1,0 0,0 0,0 1,-1-1,1 0,0 0,0 0,-1 0,1 0,0 0,-1 0,1 0,-1 0,0 0,1-1,-1 1,0 0,1 0,-1 0,0 0,0-1,0 1,0 0,0 0,-1 0,1-1,0 1,0 0,-1 0,1 0,-1 0,1 0,-1 0,1 0,-1 0,0 0,1 0,-1 0,0 0,0 0,-1 0,-69-66,70 67,0-1,0 1,0-1,0 1,0 0,0 0,0-1,0 1,0 0,0 0,0 0,0 0,0 0,0 0,0 1,0-1,0 0,0 0,0 1,0-1,0 1,0-1,0 1,0-1,0 1,0-1,0 1,1 0,-1 0,0-1,0 1,1 0,-1 0,1 0,-1 0,1 0,-1 0,1 0,-1 0,1 0,0 0,-1 0,1 0,0 0,0 0,0 0,0 0,-7 55,7-53,-1 21,9 92,-8-115,1 0,0 0,-1 0,1 0,0 0,0 0,0 0,0 0,-1 0,1-1,0 1,0 0,0-1,1 1,-1-1,0 1,0-1,0 1,0-1,0 0,1 0,-1 1,0-1,0 0,0 0,1 0,-1 0,0-1,0 1,0 0,1 0,-1-1,0 1,0-1,0 1,0-1,0 1,0-1,0 0,0 1,0-1,0 0,0 0,0 0,44-40,-44 40,51-59,-41 43</inkml:trace>
  <inkml:trace contextRef="#ctx0" brushRef="#br0" timeOffset="3640.022">2560 1158,'-33'59,"-3"107,31-145,1 0,0 0,2 0,1 1,0-1,3 13,8-23,-4-16</inkml:trace>
  <inkml:trace contextRef="#ctx0" brushRef="#br0" timeOffset="3923.816">2391 1158,'9'0,"9"0,5 0,5 0,1 0,1 0,0 0,0 0,-1 0,0 0,0 0,-1 0,1 0,-1 0,-5 4,-6 3</inkml:trace>
  <inkml:trace contextRef="#ctx0" brushRef="#br0" timeOffset="4167.51">2363 1552,'34'5,"20"2,6-6,2-2,-4-2,-3 0,-5-4,-12-1</inkml:trace>
  <inkml:trace contextRef="#ctx0" brushRef="#br0" timeOffset="9061.016">472 367,'22'63,"-18"-5,-2 0,-3-1,-3 1,-2 0,-12 53,9-54,-55 269,41-164,15-108,8-53,0 0,0 0,0-1,0 1,0 0,0 0,0 0,0-1,1 1,-1 0,0 0,1-1,-1 1,0 0,1 0,-1-1,1 1,-1 0,1-1,-1 1,1-1,0 1,-1-1,1 1,0-1,-1 1,1-1,0 0,0 1,-1-1,1 0,0 0,0 1,0-1,-1 0,1 0,0 0,0 0,0 0,-1 0,1 0,0 0,0-1,0 1,-1 0,1 0,0-1,0 1,-1 0,1-1,0 1,-1-1,1 1,0-1,-1 1,1-1,-1 1,1-1,-1 0,1 1,-1-1,1 0,13-12,-1-1</inkml:trace>
  <inkml:trace contextRef="#ctx0" brushRef="#br0" timeOffset="9404.086">415 424,'38'-13,"27"-10,0 2,1 3,0 3,2 3,45-1,-32 31,-79-17,0 0,0 0,-1 0,1 1,-1-1,1 0,-1 1,1-1,-1 1,0 0,0-1,0 1,0 0,0 0,0-1,0 1,-1 0,1 0,-1 0,1 0,-1 0,0 0,0 0,0 0,0 0,0 0,0 0,-1 0,1 0,0 0,-1 0,0 0,1 0,-1 0,0 0,0-1,0 1,0 0,-1 1,-9 14,0-2</inkml:trace>
  <inkml:trace contextRef="#ctx0" brushRef="#br0" timeOffset="9660.325">444 819,'34'4,"15"3,5-1,-3-1,-4-1,-6-2,-5-1,-9 0</inkml:trace>
  <inkml:trace contextRef="#ctx0" brushRef="#br0" timeOffset="10286.369">2900 283,'68'67,"-31"-34,-1 2,-2 1,-2 2,-1 1,-2 1,12 24,-27-36,0 1,-2 0,-1 1,-1 1,-2 0,-1 0,-2 0,2 26,-5-28,-2 0,-1 1,0-1,-3 0,0-1,-2 1,-1-1,-1 0,-2 0,0-1,-2-1,-1 1,-1-2,-1 0,-2-1,-8 11,-19 19,-1-2,-3-2,-16 10,43-42</inkml:trace>
  <inkml:trace contextRef="#ctx0" brushRef="#br0" timeOffset="10952.841">331 0,'-25'17,"1"1,1 2,1 0,1 1,0 1,2 0,1 2,0 0,2 1,1 1,1 1,1 0,1 0,2 1,0 1,2 0,1 2,-7 51,4 1,3 0,4 0,3 1,4-1,4 0,3-1,6 12,-11-60,1-1,2-1,1 1,2-2,1 1,1-2,2 0,1 0,1-2,1 0,2-1,0-1,2-1,1-1,1-2,1 0,1-1,1-2,0-1,12 5,-15-13</inkml:trace>
  <inkml:trace contextRef="#ctx0" brushRef="#br0" timeOffset="11922.316">3548 1186,'-32'30,"1"1,1 2,2 1,1 1,2 2,2 0,1 2,2 0,-12 35,31-74,1 0,-1 1,1-1,0 0,-1 1,1-1,0 0,-1 1,1-1,0 1,-1-1,1 0,0 1,0-1,-1 1,1-1,0 1,0-1,0 1,0-1,0 1,0-1,0 1,-1-1,2 1,-1-1,0 1,0-1,0 1,0-1,0 1,0-1,0 1,1-1,-1 1,0-1,0 1,1-1,-1 0,0 1,1-1,-1 1,0-1,1 0,-1 1,1-1,-1 0,0 0,1 1,-1-1,1 0,-1 0,1 0,-1 1,1-1,-1 0,1 0,-1 0,1 0,-1 0,1 0,26-21,128-198,4 7,-159 213,0 0,-1 0,1-1,0 1,0 0,0 0,0 0,1 0,-1-1,0 1,0 0,0 0,1 0,-1-1,0 1,1 0,-1 0,1-1,-1 1,1 0,-1 0,1-1,-1 1,1-1,0 1,-1-1,1 1,0-1,-1 1,1-1,0 1,0-1,-1 0,1 0,0 1,0-1,0 0,0 0,-1 0,1 0,0 0,0 0,0 0,0 0,0 0,-1 0,1-1,0 1,0 0,0 0,-1-1,1 1,0-1,0 1,-1-1,1 1,0-1,-1 1,1-1,-1 1,1-1,-1 0,1 1,-1-1,1 0,-1 0,1 1,-1-1,0 0,1 0,8 259,7-156,-62-150,-98-101,125 122,18 17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03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62 132,'-4'2,"1"0,-1-1,1 1,0 1,0-1,0 0,0 1,0-1,0 1,1 0,-1 0,1 0,0 0,0 0,0 1,0-1,1 1,0-1,-1 1,1 0,0-1,1 1,-1 0,1 0,-1 0,1 2,-4 28,2 1,1-1,2 1,1 0,2-1,2 0,0 0,3 0,0-1,9 17,-12-33,0-1,2-1,-1 1,2-1,0 0,1-1,0 0,4 3,-11-15,0 0,-1 1,1-1,0 0,0 0,0 0,0-1,0 1,1-1,-1 1,0-1,1 0,-1-1,1 1,-1 0,1-1,-1 0,1 0,-1 0,1 0,0-1,-1 1,1-1,-1 0,0 0,1 0,-1-1,0 1,0-1,1 1,-1-1,-1 0,1-1,0 1,0 0,-1-1,1 1,-1-1,0 0,0 0,0 0,0 0,1-2,137-278,-141 282,1 1,0-1,0 0,0 1,0-1,0 0,0 1,0-1,1 0,-1 1,0-1,0 1,0-1,1 0,-1 1,0-1,0 1,1-1,-1 1,1-1,-1 1,0-1,1 1,-1-1,1 1,-1 0,1-1,-1 1,1 0,0-1,-1 1,1 0,-1 0,1-1,0 1,-1 0,1 0,-1 0,1 0,0 0,-1 0,1 0,0 0,-1 0,1 0,-1 0,1 1,0-1,-1 0,1 0,-1 1,1-1,12 36,31 117,-39-143,-1-1,1 0,1 0,-1-1,1 1,1-1,0-1,0 1,0-1,1 0,0-1,0 0,1 0,0-1,0 0,0 0,0-1,1-1,0 1,0-1,3 0,-4-2,0 0,0-1,-1 0,1 0,0-1,0 0,0-1,0 1,-1-2,1 1,-1-1,0-1,0 1,0-2,0 1,0-1,-1 0,0 0,0-1,-1 0,1 0,-1-1,0 0,-1 0,0 0,0 0,0-1,-1 0,0-2,12-36,-3-1,-2 0,-1 0,-3-1,-2 0,-2 0,-2 0,-5-45,3 44,1 45,1-1,-1 0,1-1,-1 1,0-1,-1 1,1-1,-1 1,0-1,-1 1,1 0,-1-1,0 1,0 0,-1 0,1 0,-1 1,0-1,0 1,-1-1,-1 0,0 4,4 3</inkml:trace>
  <inkml:trace contextRef="#ctx0" brushRef="#br0" timeOffset="848.697">1529 245,'255'0,"-114"-26,-83 6,-75 42,3-13</inkml:trace>
  <inkml:trace contextRef="#ctx0" brushRef="#br0" timeOffset="1184.257">1529 499,'29'-5,"14"-1,5 0,-2 1,-3 1,-4 2,-4 1,-4 0,-6-3,-3-3,0 2,0 0,-3 2</inkml:trace>
  <inkml:trace contextRef="#ctx0" brushRef="#br0" timeOffset="4581.533">428 978,'2'-3,"0"1,1-1,-1 0,0 1,1 0,-1-1,1 1,0 0,0 0,0 1,0-1,0 1,0-1,0 1,0 0,1 0,1 0,-1-1,136-35,-138 36,0 0,0 0,0 0,-1 0,1 1,0-1,0 1,0-1,0 1,0 0,0 0,0 0,0 0,0 0,0 0,0 1,0-1,0 1,0-1,-1 1,1 0,0 0,0-1,0 1,-1 1,1-1,-1 0,1 0,-1 0,1 1,-1-1,1 1,-1-1,0 1,0 0,0-1,0 1,0 0,-1 0,1 0,0 0,-1-1,1 1,-1 0,0 0,0 0,1 0,-1 0,-1 0,1 0,0 0,0 0,-1 0,1 0,-1 1,-14 20,-2-2,0 0,-1 0,0-2,-2 0,-11 7,20-16,-77 72,87-81,0 0,1 1,0-1,-1 1,1-1,0 0,0 1,0-1,0 1,0-1,0 1,0-1,0 1,0-1,1 0,-1 1,1-1,-1 1,1-1,-1 0,1 0,0 1,0-1,0 0,-1 0,1 0,0 0,1 0,-1 0,0 0,0 0,0 0,0 0,1-1,-1 1,0-1,1 1,-1-1,2 1,55 14,41-31,-79 10</inkml:trace>
  <inkml:trace contextRef="#ctx0" brushRef="#br0" timeOffset="5370.266">823 1091,'225'0,"-224"0,-1 0,1 0,0 0,0 0,0 0,-1 1,1-1,0-1,0 1,0 0,-1 0,1 0,0 0,0 0,-1-1,1 1,0 0,0-1,-1 1,1-1,0 1,-1 0,1-1,-1 1,1-1,0 0,-1 1,1-1,-1 0,0 1,1-1,-1 0,1 1,-1-1,0 0,0 0,1 1,-1-1,0 0,0 0,0 0,0 1,0-1,0 0,0 0,0 0,0 1,0-1,-1 0,1 0,0 1,0-1,-1 0,1 0,0 1,-1-1,1 0,-1 1,1-1,-1 1,1-1,-39-40,36 38,-62-40,64 42,0 0,-1 1,1-1,-1 1,1-1,-1 1,1 0,-1-1,1 1,-1 0,1 0,-1 0,1 0,-1 1,1-1,-1 0,1 1,-1-1,1 0,-1 1,1 0,0-1,-1 1,1 0,0 0,0 0,-1 0,1 0,0 0,0 0,0 0,0 0,0 1,1-1,-1 0,0 0,0 1,1-1,-1 1,1-1,-1 1,1-1,0 1,0-1,-1 1,1-1,0 1,-1 11,-1 0,2-1,0 1,0 0,1 0,1 0,0-1,1 1,0-1,1 1,0-1,1 0,1-1,4 8,16 67,-26-86,0 1,0-1,0 0,0 1,0-1,1 1,-1-1,0 0,0 1,0-1,1 0,-1 1,0-1,0 0,1 1,-1-1,0 0,1 0,-1 1,0-1,1 0,-1 0,1 0,-1 0,0 1,1-1,-1 0,1 0,-1 0,0 0,1 0,-1 0,1 0,-1 0,0 0,1 0,-1 0,1 0,-1-1,0 1,1 0,-1 0,1 0,-1 0,0-1,1 1,-1 0,0 0,1-1,-1 1,0 0,0 0,1-1,-1 1,0 0,0-1,1 1,-1-1,0 1,0 0,0-1,0 1,19-34,-11 18,35-61,-35 61</inkml:trace>
  <inkml:trace contextRef="#ctx0" brushRef="#br0" timeOffset="5897.95">1219 923,'5'-5,"0"0,1 0,0 1,0 0,0 0,0 0,0 1,1 0,0 0,-1 1,1 0,0 0,0 1,0-1,1 2,-1-1,0 1,0 0,1 0,-6 1,0-1,0 1,0-1,0 1,0 0,0 0,0 0,0 0,0 0,0 1,-1-1,1 1,-1-1,1 1,-1-1,1 1,-1 0,0 0,0-1,1 1,-2 0,1 0,0 0,0 0,-1 0,1 1,-1-1,1 0,-1 0,0 0,0 0,0 1,0-1,0 0,-1 0,1 0,-1 0,1 0,-1 1,0-1,0 1,-41 83,41-85,0 0,0 0,0 0,0 0,0 0,0 0,0 0,0 0,1 1,-1-1,0 0,1 0,-1 1,1-1,-1 1,1-1,0 0,0 1,-1-1,1 1,0-1,0 0,1 1,-1-1,0 1,0-1,1 1,-1-1,0 0,1 1,0-1,-1 0,1 1,0-1,-1 0,1 0,0 0,0 0,0 0,0 0,0 0,0 0,1 0,-1 0,0-1,0 1,1 0,-1-1,0 1,1-1,-1 1,0-1,1 0,-1 1,1-1,84 41,-83-39,-1 0,0 0,0 0,0 0,0 1,0-1,-1 1,1-1,-1 1,1 0,-1-1,0 1,0 0,0 0,-1 0,1 0,-1 0,1 0,-1 0,0 0,0 0,-1 0,1-1,0 1,-1 0,0 0,0 0,0 0,0 0,0-1,0 2,-5 2,0 1,0-1,0 0,0 0,-1-1,0 0,0 0,-1 0,1-1,-1 0,0-1,0 0,0 0,-1-1,1 1,-1-2,1 0,-1 0,0 0,1-1,-1 0,0-1,1 0,-1 0,1-1,-1 0,0 0,-16-5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4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31,'39'0,"26"-5,8-1,-4-1,-9 2,-10 2,-9 1,-6 0,-4 2,-4 0,0 0,0 0,-1 1,-4-1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12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30,'24'0,"12"0,1-5,-2-2,-1 1,-3 1,-1 2,0 0,-7 2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12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1,'-17'171,"7"2,9 56,-27-9,10-154,13-47</inkml:trace>
  <inkml:trace contextRef="#ctx0" brushRef="#br0" timeOffset="345.517">404 227,'-372'316,"370"-315,1-1,0 1,-1-1,1 0,0 0,0 0,-1 1,1-1,0 0,0 1,0-1,0 1,0 0,-1-1,1 1,0 0,0 0,1-1,-1 1,0 0,0 0,0 0,1 0,-1 0,0 0,1 1,-1-1,1 0,-1 0,1 0,-1 0,1 1,0-1,0 0,0 0,0 1,0-1,0 0,0 0,0 1,0-1,0 0,1 0,-1 1,1-1,-1 0,1 0,-1 0,1 0,0 0,-1 0,1 0,0 0,0 1,136 18,-124-17,0 0,-1 1,1 1,-1 0,0 1,0 0,-1 1,0 0,0 1,-1 0,1 0,4 7,-1-1,-1-3</inkml:trace>
  <inkml:trace contextRef="#ctx0" brushRef="#br0" timeOffset="718.668">460 650,'192'-27,"-190"27,0-1,0 1,0 0,0 0,0 0,0 1,0-1,0 0,0 1,0-1,0 1,0 0,0 0,0 0,0 0,0 0,-1 0,1 0,0 0,-1 1,1-1,-1 1,0-1,1 1,-1-1,0 1,0 0,0 0,0 0,0 0,0-1,-1 1,1 0,-1 0,1 0,-1 1,0-1,0 0,1 0,-2 0,1 0,0 0,0 0,-1 0,1 0,-1 0,1 0,-1 0,0 0,0 0,0 0,0-1,0 1,-42 54,-5 17,47-71,1-1,0 1,0 0,0 0,0 0,0 0,1-1,-1 1,1 0,-1 0,1-1,-1 1,1 0,0-1,0 1,0-1,0 1,0-1,0 1,0-1,0 1,1-1,-1 0,1 0,-1 0,1 0,-1 0,1 0,-1 0,1-1,0 1,-1 0,1-1,0 1,0-1,0 0,-1 0,2 1,78 3,-72-4,20-1,-3 0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11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1,'-4'19,"0"1,2 0,0 0,1 0,1 0,1 0,1 0,3 17,-3-19,9 69,-2-29,-3 0,-2 1,-3-1,-5 47,2-73,-2 0,-2 0,-1-1,-1 0,-1 0,-2-1,-1 0,-1-1,-6 8,11-28,2-4</inkml:trace>
  <inkml:trace contextRef="#ctx0" brushRef="#br0" timeOffset="386.47">449 199,'-300'226,"222"-148,78-76,0 0,0 0,0 1,0-1,1 0,-1 0,1 0,-1 1,1-1,0 0,-1 0,1 0,0 0,1 0,-1 0,0-1,0 1,1 0,-1-1,1 1,0-1,-1 1,1-1,0 0,0 1,0-1,0 0,0 0,0-1,0 1,0 0,0-1,0 1,1-1,-1 0,0 1,1-1,6 4,7 1,-2 1,1 1,-1 0,0 1,0 1,-1 0,0 1,0 1,-2-1,1 2,-1 0,-1 0,0 1,-1 0,0 1,-1 0,0 0,3 12,-8 15,-7-25</inkml:trace>
  <inkml:trace contextRef="#ctx0" brushRef="#br0" timeOffset="935.706">533 678,'10'-5,"1"1,-1 0,1 1,0 0,0 0,0 1,0 1,0 0,1 0,-1 1,0 1,0 0,8 1,-17-1,0-1,-1 1,1 0,0-1,0 1,-1 0,1 0,-1 0,1 0,-1 0,1 0,-1 1,0-1,1 0,-1 1,0-1,0 1,0-1,0 1,0 0,-1-1,1 1,0 0,-1 0,1-1,-1 1,0 0,0 0,1 0,-1 0,0-1,-1 1,1 0,0 0,0 0,-1 0,1-1,-1 1,-32 67,29-62,3-5,0 1,0-1,0 0,0 1,0 0,1-1,-1 1,1-1,0 1,0-1,0 1,0 0,0-1,0 1,1 0,-1-1,1 1,0-1,0 1,0-1,0 0,0 1,0-1,1 0,-1 0,1 0,0 0,-1 0,1 0,0 0,0 0,0-1,0 1,1-1,0 1,31 40,-32-37,-1-1,0 0,0 1,0-1,-1 1,1-1,-1 1,0-1,-1 1,1-1,-1 1,0-1,0 1,0-1,0 0,-1 0,0 0,0 1,0-2,0 1,-1 0,1 0,-1-1,0 1,0-1,-1 0,1 0,-3 1,-2 4,0-1,-1-1,0 0,-1 0,0-1,1 0,-2 0,1-1,0-1,-1 0,-4 1,-25-11,28-3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22.5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2404,'23'-80,"3"1,36-75,118-197,75-91,-247 428,59-89,-5-4,-5-1,-5-3,-5-3,0-15,-16-19,-32 149,1-1,-1 0,1 1,-1-1,1 0,-1 0,1 0,-1 1,1-1,-1 0,1 0,-1 0,1 0,-1 0,1 0,-1 0,0 0,1 0,-1 0,1 0,-1-1,1 1,-1 0,1 0,-1 0,1-1,-1 1,1 0,0 0,-1-1,1 1,-1-1,1 1,0 0,-1-1,1 1,0-1,-1 1,1-1,0 1,0 0,-1-1,1 0,0 1,0-1,0 1,0-1,0 1,0-1,0 1,0-1,0 1,0-1,0 1,0-1,0 1,0-1,0 1,0-1,1 1,-1-1,0 1,0-1,1 1,-1-1,0 1,1-1,-1 1,1-1,-35 28,34-26,-133 115,-8-27,142-89,0 0,0 0,-1 1,1-1,0 0,0 1,-1-1,1 0,0 1,-1-1,1 1,-1-1,1 1,-1 0,1-1,0 1,-1-1,0 1,1 0,-1-1,1 1,-1 0,0 0,0-1,1 1,-1 0,0 0,0 0,0-1,0 1,0 0,0 0,0 0,0-1,0 1,0 0,-1 0,1-1,0 1,0 0,-1 0,1-1,0 1,-1 0,1-1,-1 1,1 0,-1-1,1 1,-1-1,0 1,1-1,-1 1,0-1,1 1,-1-1,0 0,1 1,-1-1,0 0,0 0,1 1,-1-1,0 0,0 0,0 0,172 61,18 27,-187-87,-1 0,0 0,0 0,0 0,1 0,-1 0,0-1,1 1,-1-1,0 1,1-1,-1 1,1-1,-1 0,1 0,-1 0,1 0,-1 0,1 0,-1 0,0 0,1 0,-1-1,1 1,-1-1,1 1,-1-1,0 1,1-1,-1 0,0 0,0 0,0 1,1-1,-1 0,0-1,0 1,0 0,0 0,-1 0,1-1,0 1,0 0,-1-1,1 1,0-2,-2-10,-1 0,0 1,-1-1,0 0,-1 1,0 0,-1-1,0 2,-1-1,-1 1,-1-2,-15-32,11 17,-58-92,56 107</inkml:trace>
  <inkml:trace contextRef="#ctx0" brushRef="#br0" timeOffset="351.479">1412 62,'-161'101,"152"-94,0 0,1 1,0 0,0 1,1-1,0 1,1 1,0 0,0 0,1 0,0 0,1 1,0-1,1 1,-1 5,5-4,1 0,0 0,1 0,0-1,1 1,0-1,1 0,0 0,1 0,0-1,0 0,1 0,1-1,0 0,0 0,0-1,1 1,1-2,-1 0,1 0,10 5,-12-6,0 0,0-1,1 0,-1 0,1-1,0 0,1-1,-1 0,1 0,-1-1,1 0,0-1,0 0,-1 0,1-1,0-1,0 1,0-2,0 1,-1-1,1-1,-1 0,1 0,-1-1,0 0,0 0,-1-1,1 0,5-5,0-1,0 0,0 0,-1-1,-1-1,0 0,-1-1,0 0,-1-1,0 0,-2 0,0-1,0 0,-2-1,0 1,0-1,-2 0,0-1,-1 1,-1-1,-1 0,0-15,-1 24,-1 0,-1 1,1-1,-1 1,0-1,-1 1,0 0,-1 0,1 0,-1 1,-1-1,0 1,0 0,0 0,-1 0,1 1,-2 0,1 0,-1 1,0-1,0 1,0 1,-1 0,0 0,0 0,0 1,0 0,0 0,0 1,-6-1,-17 0,4 1</inkml:trace>
  <inkml:trace contextRef="#ctx0" brushRef="#br0" timeOffset="932.199">848 344,'0'1,"0"-1,1 0,-1 0,0 0,0 0,1 0,-1 0,0 0,1 0,-1 0,0 0,1 0,-1 0,0 0,0 0,1 0,-1 0,0 0,1 0,-1 0,0 0,0-1,1 1,-1 0,0 0,0 0,1 0,-1-1,0 1,0 0,0 0,1-1,-1 1,0 0,0 0,0-1,0 1,1 0,-1 0,0-1,0 1,0 0,0-1,0 1,0 0,0 0,0-1,0 1,0 0,0-1,0 1,0 0,0-1,0 1,0 0,-1 0,1-1,0 1,0 0,0 0,0-1,-1 1,1 0,0 0,0-1,36 5,-27-2,420 4,-16-36,-214 41,-166-10,-19-4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0:32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59,'0'4,"0"8,0 5,0 5,0 4,0 1,0 2,0 1,0-1,0 1,0-1,0-1,-4 1,-3-1,1 0,2 0,0-4</inkml:trace>
  <inkml:trace contextRef="#ctx0" brushRef="#br0" timeOffset="398.723">28 86,'5'0,"2"-4,4-3,5-3,5-2,3-2,3 0,1 4,1 2,0 4,0 1,-5 7,-6 7,-7 2</inkml:trace>
  <inkml:trace contextRef="#ctx0" brushRef="#br0" timeOffset="733.816">1 313,'14'0,"10"0,5 0,-2-5,0-1,-1 0,0 1,1 1,0 2,-4 1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1:17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0 361,'1'482,"27"-45,-22-343,-5-93,0 0,0 0,0 0,1 0,-1 0,0-1,1 1,-1 0,1-1,-1 1,0-1,1 0,-1 1,1-1,-1 0,1 0,-1 0,1 0,-1 0,1-1,-1 1,1 0,-1-1,1 1,-1-1,1 1,-1-1,0 1,1-1,-1 0,0 0,0 0,0 0,0 0,1 0,-1 0,-1 0,1 0,0-1,0 1,0 0,-1-1,1 1,0 0,-1-1,1 1,-1-1,0 0,173-218,-43 98,-129 121,0-1,0 1,0 0,0 0,0 0,0 1,0-1,1 0,-1 0,0 1,1-1,-1 0,0 1,1-1,-1 1,0 0,1 0,-1-1,1 1,-1 0,1 0,-1 0,0 0,1 1,-1-1,1 0,-1 0,0 1,1-1,-1 1,0 0,1-1,-1 1,0 0,0 0,0-1,1 1,-1 0,0 0,0 0,0 1,-1-1,1 0,0 0,0 0,-1 1,1-1,0 0,-1 1,1-1,-1 0,0 1,0-1,1 1,-1-1,0 1,1 18,0 0,-1-1,-1 1,-1 0,-1-1,-1 1,-2 4,-11 102,17-124,0 0,0 0,0 0,1 0,-1 0,0 0,1 0,-1 0,1 0,0 0,0 0,0 0,0 0,0 0,0-1,0 1,0 0,1-1,-1 1,1-1,-1 1,1-1,0 0,-1 0,1 1,0-1,0 0,0-1,0 1,0 0,0-1,0 1,0-1,0 1,0-1,0 0,0 0,0 0,0 0,1 0,-1-1,0 1,0-1,0 1,0-1,0 0,0 1,0-1,-1 0,1 0,0-1,1 0,21-9</inkml:trace>
  <inkml:trace contextRef="#ctx0" brushRef="#br0" timeOffset="1034.155">733 1264,'16'-7,"-2"-1,1-1,-1 0,0-1,-1 0,0-1,0 0,-1-1,-1-1,0 0,-1 0,-1-1,0-1,0 1,2-8,-10 19,0 0,-1 0,1 0,-1 0,1 0,-1-1,0 1,0 0,-1 0,1 0,-1 0,1 0,-1 0,0 0,0 0,0 0,0 0,-1 1,1-1,-1 0,0 1,0-1,0 1,0 0,0-1,0 1,-1 0,1 0,0 1,-1-1,0 0,0 1,1 0,-1-1,0 1,0 0,0 1,0-1,0 0,0 1,0 0,0-1,0 1,-1 1,1-1,0 0,0 1,0-1,0 1,0 0,0 0,0 0,1 1,-3 0,-6 4,2 0,-1 1,0 0,1 1,1 0,-1 0,1 1,1 0,0 0,0 1,0 0,2 0,-1 0,1 1,0 0,1 0,1 0,0 0,-1 8,3-13,1 1,-1 0,1-1,1 1,-1 0,1-1,1 1,-1-1,1 1,0-1,0 0,1 0,0 0,0 0,0 0,1 0,0-1,0 0,0 0,1 0,0 0,0-1,0 0,0 0,1 0,-1 0,1-1,0 0,0 0,0-1,0 1,1-2,-1 1,1-1,-1 1,1-2,0 1,-1-1,1 0,0 0,-1-1,1 0,-1 0,4-1,21-6,0-2,0 0,-1-2,-1-2,0 0,-1-2,0-1,13-12,-14 11,-1-1,-1-1,-1-2,-1 0,0-1,-2-1,4-8,-5-20,-20 51,0 0,0 0,0 0,0 0,-1 0,1-1,0 1,-1 0,1 0,-1 0,1 0,-1 0,1 0,-1 0,0 1,1-1,-1 0,0 0,0 0,0 1,1-1,-1 0,0 1,0-1,0 1,0-1,0 1,0-1,0 1,-1 0,1-1,0 1,0 0,0 0,0 0,0 0,0 0,0 0,-1 0,1 0,0 0,0 1,0-1,0 0,0 1,0-1,-1 1,-13 4,-1 0,1 0,0 2,0 0,0 0,1 2,0 0,1 0,0 1,1 1,0 0,0 1,1 0,1 1,0 0,0 0,2 1,-1 1,7-12,1-1,-1 1,1 0,-1 0,1 0,0 0,0 0,0 0,0 0,1 0,-1 0,1 0,0 0,0 1,0-1,0 0,1 0,-1 0,1 0,0 0,0 0,0 0,0 0,0 0,1 0,-1 0,1 0,0-1,0 1,0-1,0 0,0 1,0-1,1 0,-1 0,1 0,0-1,-1 1,1 0,0-1,0 0,0 0,0 0,0 0,0 0,0-1,0 1,0-1,1 0,15 1,1-1,-1-1,0-1,0-1,0 0,0-2,-1 0,1-1,-1 0,-1-2,1 0,-1-1,-1-1,0-1,0 0,-1-1,0 0,-1-1,1-3,116-81,-131 96,1 0,0 0,-1 0,1 0,0 0,0 1,0-1,0 0,0 0,0 1,0-1,0 1,0-1,0 1,1 0,-1-1,0 1,0 0,0 0,0-1,1 1,-1 0,0 0,0 1,0-1,1 0,-1 0,0 0,0 1,0-1,0 1,0-1,0 1,0-1,0 1,0 0,0-1,0 1,0 0,0 0,0 0,0-1,-1 1,1 0,0 0,-1 0,1 0,-1 1,1-1,-1 0,1 0,-1 0,0 0,1 0,-1 1,0 24,-1-22,0 0,1 0,-1 0,1 0,0-1,0 1,1 0,-1 0,1 0,0 0,0 0,0 0,0-1,1 1,-1 0,1-1,0 1,0-1,1 0,-1 0,1 1,-1-2,1 1,0 0,0 0,0-1,0 0,3 2,4-2,1 0,0-1,0 0,0 0,-1-2,1 1,0-1,0 0,-1-1,1-1,-1 0,1 0,-1-1,0 0,0 0,-1-1,1-1,-1 0,0 0,-1-1,1 0,-1 0,-1-1,1 0,1-4,0 3,-1 0,0-1,-1 1,0-2,0 1,-1-1,-1 0,0-1,0 1,-1-1,-1 0,2-11,-4 21,-1 0,1 0,-1 0,0 1,0-1,0 0,0 0,0 0,0 0,-1 1,1-1,-1 0,1 0,-1 1,1-1,-1 0,0 1,0-1,0 1,0-1,0 1,0-1,-1 1,1 0,0-1,-1 1,1 0,-1 0,1 0,-1 0,1 0,-1 0,0 1,1-1,-1 1,0-1,0 1,0-1,1 1,-1 0,0 0,0 0,0 0,0 0,0 0,-79 30,72-22,1 0,0 0,0 1,1 0,0 1,1-1,0 1,0 1,1-1,0 1,1 0,0 0,1 0,1 0,-1 1,2-1,-1 10,1-13,1 0,0-1,0 1,1 0,0-1,0 1,1 0,0-1,1 0,-1 1,1-1,1 0,-1-1,1 1,0 0,1-1,0 0,0 0,0 0,0-1,1 0,0 0,0 0,1-1,-1 0,7 3,2-1,0-1,0 0,1-1,-1-1,1-1,0 0,0-1,0-1,-1 0,1-1,0-1,0 0,-1-1,1-1,-1-1,0 0,0 0,-1-2,1 0,-1 0,8-7,12-14,-1-2,-2-1,-1-1,-2-1,0-2,-3-1,-1-1,-2-1,-1 0,-2-2,-2-1,-2 0,9-38,-8 26,-4-1,-1-1,-3 1,-2-2,-3 1,-2-1,-4-26,1 62,0 1,-1 0,-1 0,-1 0,-1 0,0 1,-5-8,9 21,0 1,0-1,-1 1,1 0,-1 0,0 0,0 0,-1 0,1 1,-1-1,0 1,0 0,0 0,0 1,0-1,-1 1,1 0,-1 0,0 0,1 0,-1 1,0 0,0 0,0 1,0-1,0 1,0 0,0 0,0 0,-3 2,-8 3,1 1,-1 1,2 0,-1 1,1 1,0 0,1 1,0 1,1 0,0 0,1 1,0 1,1-1,0 2,1 0,-4 8,-6 12,3 1,0 0,3 1,1 0,1 1,2 1,2-1,1 1,2 0,2 1,2-1,1 1,2-1,1 0,2 0,2 0,1-1,2 0,2-1,1-1,2 1,10 14,-7-18,2-1,1-1,1-1,2-1,1-2,1 0,1-2,1 0,1-2,1-2,30 15,-28-18,0-1,2-2,0-1,0-2,3-1,-8-4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1:14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3951 1181,'15'100,"-5"0,-4 1,-7 87,0-109,1-77,-1-2,1 1,-1 0,1 0,-1 0,1 1,-1-1,1 0,-1 0,1 0,0 0,0 0,-1 0,1 1,0-1,0 0,0 0,0 0,1 0,-1 1,0-1,0 0,1 0,-1 0,1 0,-1 0,1 0,-1 0,1 0,-1 0,1 0,0 0,0 0,0 0,-1-1,1 1,0 0,0 0,0-1,0 1,0-1,0 1,0-1,0 1,1-1,-1 0,0 1,0-1,0 0,0 0,1 0,-1 0,0 0,0 0,0 0,0 0,0-1,1 1,109-127,-97 110,2 0,0 1,1 1,1 0,0 1,1 1,0 1,5-1,-23 12,1 0,-1 0,1 0,0 0,-1 1,1-1,0 0,0 1,-1-1,1 1,0 0,0 0,0 0,0 0,0 0,-1 0,1 0,0 0,0 1,0-1,-1 1,1-1,0 1,0 0,-1 0,1 0,-1 0,1 0,0 0,-1 0,0 0,1 1,-1-1,0 0,0 1,0-1,0 1,0 0,0-1,0 1,0 0,-1-1,1 1,-1 0,1 0,-1 0,0-1,1 1,-1 0,0 0,0 1,-4 140,5-100,6-31</inkml:trace>
  <inkml:trace contextRef="#ctx0" brushRef="#br0" timeOffset="352.983">4827 1491,'-84'54,"60"-40,0 1,1 0,1 2,0 1,1 0,1 1,1 2,-10 14,27-34,0 0,1 1,-1-1,1 1,-1-1,1 1,0 0,0 0,0-1,0 1,0 0,0 0,0 0,1 0,-1 0,1 0,-1 0,1 0,0 0,0 1,0-1,0 0,0 0,0 0,1 0,-1 0,1 0,-1 0,1 0,0 0,0 0,0 0,0 0,0-1,0 1,0 0,1-1,-1 1,1-1,-1 1,1-1,-1 0,1 1,0-1,0 0,0 0,-1 0,1 0,0-1,0 1,0-1,0 1,1-1,-1 1,1-1,12-2,0 0,-1-1,1 0,-1-1,0-1,0 0,0-1,-1-1,0 0,0 0,-1-2,0 1,0-2,-1 1,0-2,0 1,3-7,-8 11,-6 4,1 0,0-1,1 1,-1 0,0 0,0 0,1 1,-1-1,1 0,0 0,-1 1,1-1,0 1,0 0,0-1,0 1,0 0,0 0,0 0,1 1,-1-1,0 0,0 1,1-1,-1 1,0 0,1 0,-1 0,1 0,-1 0,0 1,0-1,1 1,-1-1,0 1,2 0,5 16,0 2</inkml:trace>
  <inkml:trace contextRef="#ctx0" brushRef="#br0" timeOffset="774.981">5137 1774,'11'-32,"-2"2,0 1,3 1,0 0,2 1,8-13,-21 39,-1-1,0 1,0 0,0 0,1 0,-1 0,0 0,1 0,-1 0,1 0,-1 0,1 0,-1 0,1 0,0 0,0 1,-1-1,1 0,0 0,0 1,0-1,0 0,0 1,0-1,0 1,0-1,0 1,0 0,0-1,0 1,0 0,0 0,0 0,1 0,-1 0,0 0,0 0,0 0,0 0,0 1,0-1,0 0,0 1,0-1,0 0,0 1,0 0,0-1,0 1,0-1,0 1,0 0,0 0,-1 0,1-1,0 1,-1 0,1 0,0 0,3 27,-4-26,-1 0,1 0,-1 1,1-1,0 0,0 0,0 0,0 1,0-1,0 0,1 0,-1 0,1 1,0-1,-1 0,1 0,0 0,0 0,0 0,0 0,1-1,-1 1,1 0,-1-1,1 1,-1 0,1-1,0 0,0 1,0-1,-1 0,1 0,0 0,1 0,-1-1,0 1,0 0,0-1,0 0,0 1,1-1,-1 0,1 0,12-7,-1 0,0-1,0-1,-1 0,-1-1,1 0,10-12,-19 18,-3 4,0-1,0 1,0-1,0 1,0-1,0 1,0 0,0 0,0-1,0 1,0 0,0 0,0 0,0 0,0 0,0 0,0 1,0-1,0 0,0 0,0 1,0-1,0 1,0-1,0 1,0-1,0 1,-1-1,1 1,0 0,0-1,-1 1,1 0,0 0,-1 0,1 0,-1-1,1 1,-1 0,1 0,-1 0,0 0,1 0,-1 0,0 0,0 0,0 0,0 0,0 0,0 0,0 1,0-1,0 0,0 0,0 0,-1 0,1 0,-1 0,1-1,0 1,-1 1,6 21,20 9,-10-21</inkml:trace>
  <inkml:trace contextRef="#ctx0" brushRef="#br0" timeOffset="1432.189">5589 1774,'99'-196,"-54"112,-28 140,-14-55,1 1,0 0,0-1,0 1,0-1,1 0,-1-1,0 1,0-1,0 0,1 0,-1 0,0 0,0-1,1 0,-1 0,0 0,0 0,0-1,0 1,0-1,0 0,1-2,25-6,-28 10,0 0,0-1,0 1,0 0,0 0,0 1,0-1,0 0,0 1,0-1,0 1,0-1,0 1,0 0,-1 0,1 0,0 0,0 0,-1 0,1 0,-1 1,1-1,-1 1,0-1,1 1,-1-1,0 1,0 0,0 0,0-1,0 1,0 2,0-3,8 14</inkml:trace>
  <inkml:trace contextRef="#ctx0" brushRef="#br0" timeOffset="2037.915">6096 1575,'23'-10,"-1"-1,0-1,-1-1,-1 0,0-2,0-1,-2 0,7-9,-23 25,-1-1,0 1,0-1,0 1,0-1,0 0,0 1,0-1,0 0,0 0,0 0,0 0,0 0,-1 0,1 0,0 0,-1 0,1 0,-1 0,1 0,-1 0,1-1,-1 1,0 0,0 0,1-1,-1 1,0 0,0 0,0-1,-1 1,1 0,0 0,0-1,-1 1,1 0,0 0,-1 0,0 0,1-1,-1 1,1 0,-1 0,0 0,0 0,0 0,0 1,1-1,-1 0,0 0,-1 1,1-1,0 0,0 1,0-1,0 1,0-1,-1 1,1 0,0-1,0 1,0 0,-1 0,1 0,0 0,-2 0,-10 5,0 0,0 2,0-1,1 1,0 1,1 0,-1 1,2 0,-1 1,1 0,1 0,-1 1,2 0,0 1,0 0,1 0,-2 6,5-14,1-1,0 1,0 0,0 0,0 0,1 0,-1 0,1 1,0-1,1 1,-1 0,1-1,0 1,0 0,0 0,0-1,1 1,0 0,0 0,1 0,-1 0,1 0,0-1,0 1,0 0,1-1,0 1,0-1,0 1,0-1,1 0,0 0,0 0,0 0,0 0,0-1,1 1,2 1,2-1,-1-1,1 0,-1-1,1 1,0-2,0 1,0-1,1 0,-1 0,0-1,0-1,0 1,0-1,1 0,-1-1,0 0,6-3,129-58,-140 61,30-18,0-2,-2-2,0 0,-2-2,-1-2,-1 0,-2-2,0 0,-2-2,-2-1,-1 0,2-8,-2-17,-20 57,1-1,-1 1,0 0,0 0,0-1,0 1,0 0,-1 0,1 0,0-1,0 1,-1 0,1 0,-1 0,1-1,-1 1,0 0,1 0,-1 0,0 0,0 0,1 0,-1 1,0-1,0 0,0 0,0 1,0-1,0 0,-1 1,1-1,0 1,0-1,0 1,0 0,-1-1,1 1,0 0,0 0,-1 0,1 0,0 0,0 0,-1 0,1 1,-1-1,-8 2,0 0,0 0,0 1,0 1,0 0,1 0,0 1,0 0,0 0,0 1,1 0,0 1,0 0,1 0,-1 0,-3 7,9-11,1 0,-1-1,1 1,0 0,0 0,0-1,0 1,0 0,1 0,-1 0,1 0,0 0,0 0,0 0,0 0,1 0,-1 0,1 0,0 0,-1 0,1-1,1 1,-1 0,0 0,1-1,-1 1,1-1,0 1,0-1,0 0,0 0,0 0,0 0,1 0,-1 0,1-1,-1 1,1-1,0 1,-1-1,1 0,0 0,0-1,0 1,0 0,0-1,0 0,0 0,2 0,32 5,-32-6,0 0,-1 0,1 1,0 0,0 0,0 1,0-1,-1 1,1 0,0 0,-1 0,1 1,0 0,-1 0,0 0,1 0,-1 1,0-1,0 1,-1 0,1 0,-1 1,1-1,-1 1,0 0,0-1,0 1,-1 1,0-1,1 0,-2 1,1-1,1 4,-27 93,14-78,3-3</inkml:trace>
  <inkml:trace contextRef="#ctx0" brushRef="#br0" timeOffset="-1328.941">1919 1830,'305'-113,"-151"54,3 7,130-26,-260 74,-27 4,1 0,-1 0,0 0,1 0,-1 0,0 0,1 0,-1 1,0-1,1 0,-1 0,0 0,0 0,1 0,-1 1,0-1,1 0,-1 0,0 0,0 1,0-1,1 0,-1 0,0 1,0-1,0 0,1 1,-1-1,0 0,0 1,0-1,0 0,0 1,0-1,0 0,0 1,0-1,0 0,0 1,0-1,0 0,0 1,0-1,0 0,0 0,0 1,-1-1,1 0,0 1,0-1,0 0,0 0,-1 1,1-1,0 0,0 0,-1 1,1-1,0 0,0 0,-1 0,1 1,0-1,-1 0,1 0,0 0,-1 0,1 0,0 0,-1 0,-220 234,217-229,-45 64,48-67,1-1,-1 1,0-1,0 1,1 0,-1-1,0 1,1 0,0-1,-1 1,1 0,0-1,0 1,0 0,0 0,0-1,1 1,-1 0,0 0,1-1,-1 1,1 0,0-1,-1 1,1-1,0 1,0-1,0 1,0-1,0 0,0 1,1-1,-1 0,0 0,1 0,-1 0,1 0,-1 0,1 0,-1 0,1-1,0 1,0 0,16 2,0 0,0-1,0-1,0-1,0 0,0-1,-1-1,1-1,17-4,300-86,-189 48,16-3,-147 44</inkml:trace>
  <inkml:trace contextRef="#ctx0" brushRef="#br0" timeOffset="-652.037">1919 1801,'142'-305,"-104"243,-37 62,1 0,-1 0,1 0,-1 0,1 0,-1 0,0 0,1 1,-1-1,1 1,-1-1,0 1,1-1,-1 1,0 0,0 0,0-1,1 1,-1 0,0 0,0 0,0 0,0 1,-1-1,1 0,0 0,0 0,-1 1,1-1,-1 0,1 1,-1-1,1 0,-1 1,0-1,0 1,0 0,76 304,-39-133,-36-172,0 1,0-1,0 1,-1-1,1 1,0-1,-1 1,1 0,-1-1,0 1,1 0,-1-1,0 1,0 0,0-1,0 1,0 0,-1 0,1-1,0 1,-1 0,0-1,1 1,-1-1,0 1,1-1,-1 1,0-1,0 1,0-1,0 0,-1 0,1 1,0-1,-1 0,1 0,0 0,-1 0,1-1,-1 1,1 0,-1-1,0 1,1-1,-2 1,-7-6,-1 0,1 0,0-1,0-1,0 0,1 0,0-1,1 0,0 0,0-1,0 0,1-1,1 1,-3-5,-59-91,57 86</inkml:trace>
  <inkml:trace contextRef="#ctx0" brushRef="#br0" timeOffset="-4133.621">678 1350,'1'-7,"3"24,7 46,-3 0,-2 1,-3 54,4 49,9 171,-15 19,-2-176,-16-100,12-75</inkml:trace>
  <inkml:trace contextRef="#ctx0" brushRef="#br0" timeOffset="-2531.03">678 1321,'139'-11,"121"-37,-66 21,-170 22,-22 4,0 0,-1 0,1 1,0-1,0 0,0 1,0-1,-1 1,1 0,0 0,0 0,0 0,0 0,0 0,0 0,0 0,0 1,-1-1,1 1,0 0,0-1,0 1,-1 0,1 0,-1 0,1 0,0 0,-1 1,0-1,1 0,-1 1,0-1,0 1,1 0,5 14,-2 0,0 0,-1 0,0 1,-1-1,-1 1,-1 0,0 0,-1 0,-1 4,5 75,12 101,-10 181,-6-328,2-11,3 0,1 0,2 0,1-1,2 0,9 18,-15-41,45 174,-50-189,0 1,1-1,-1 0,0 1,0-1,0 0,1 1,-1-1,0 0,0 1,0-1,0 1,0-1,0 0,0 1,0-1,0 1,0-1,0 0,0 1,0-1,0 1,0-1,0 0,0 1,0-1,0 0,-1 1,1-1,0 0,0 1,0-1,-1 0,1 1,0-1,-1 0,1 1,0-1,0 0,-1 0,1 1,0-1,-1 0,1 0,-1 0,1 0,0 0,-1 1,1-1,-1 0,1 0,0 0,-1 0,1 0,-1 0,1 0,0 0,-1 0,1-1,-1 1,1 0,-32-13,18 7,-20-2,0 2,0 0,0 3,0 1,-1 1,1 2,-4 2,-42-1,-134 10,142-9,54-7</inkml:trace>
  <inkml:trace contextRef="#ctx0" brushRef="#br0" timeOffset="10121.072">904 2902,'-26'138,"23"-101,2 0,1 1,2-1,2 0,8 36,11 181,-7-125,-48-155,12 6,0 1,0 1,-2 1,0 1,-1 1,0 1,-2 1,1 1,-1 1,-1 1,0 2,-5-1,25 7,2 2,1-1,-1 0,1 0,-1 0,1-1,0 1,-1-1,1 0,0 0,0 0,0 0,0 0,0-1,1 1,-1-1,1 0,-1-1,4 1,0 1,1 1,-1-1,1 0,0 0,0 0,-1 1,1-1,0 1,0 0,1-1,-1 1,0 0,0 0,1 0,-1 1,0-1,1 1,-1-1,1 1,-1 0,0-1,1 1,-1 1,3-1,-3 0,149-13,-65 3,-1 5,76 4,-101 1,-8 7,-51-6,0-1,0 1,0-1,-1 1,1-1,0 1,0-1,-1 1,1 0,0-1,-1 1,1 0,0 0,-1 0,1-1,-1 1,0 0,1 0,-1 0,0 0,1 0,-1 0,0 0,0 0,0 0,0-1,0 1,0 0,0 0,0 0,0 0,0 0,-1 0,1 0,0 0,-1 0,1 0,0 0,-1-1,1 1,-1 0,0 0,1 0,-1-1,0 1,1 0,-1-1,0 1,1-1,-1 1,-1 0,-171 139,62-41,89-78</inkml:trace>
  <inkml:trace contextRef="#ctx0" brushRef="#br0" timeOffset="12536.411">0 4511,'3'-38,"2"0,1 1,2 0,1 0,2 1,2 0,1 1,1 1,3 0,2-2,-16 29,-3 3,1-1,0 1,1 0,-1-1,1 1,-1 0,1 1,1-1,-1 0,0 1,1 0,0 0,0 0,0 0,3-1,-6 5,1 1,0-1,0 1,0 0,-1-1,1 1,-1 0,1 0,-1 0,0 0,0 0,0 1,0-1,0 0,0 0,0 1,-1-1,0 0,1 1,-1-1,0 1,0-1,0 0,0 1,-1-1,1 3,0-2,0 40,-1-32,1 0,0 0,1 0,0 1,0-1,1 0,1-1,0 1,0 0,5 7,-8-17,1 0,0 1,-1-1,1 0,0-1,0 1,0 0,0 0,0 0,0 0,0-1,0 1,0-1,1 1,-1-1,0 1,0-1,1 1,-1-1,0 0,0 0,1 0,-1 0,0 0,0 0,1 0,-1 0,0 0,1-1,-1 1,0 0,0-1,0 1,1-1,-1 1,0-1,0 0,0 0,0 1,0-1,0 0,0 0,0 0,45-45,-40 39,161-211,-167 217,1 0,-1 0,0 0,0 0,1 0,-1 0,1 0,-1 0,1 0,-1 0,1 0,-1 1,1-1,0 0,-1 0,1 1,0-1,0 0,0 1,0-1,0 1,-1-1,1 1,0-1,0 1,0 0,0-1,0 1,0 0,0 0,1 0,-1 0,0 0,0 0,0 0,0 0,0 0,0 0,0 1,0-1,0 0,0 1,0-1,0 1,0-1,-1 1,1-1,0 1,0 0,0-1,-1 1,1 0,0 0,-1-1,1 1,0 0,-1 0,1 1,3 18,-2 0,0 1,-1 0,-1-1,-1 1,-3 20,-19 53,20-73</inkml:trace>
  <inkml:trace contextRef="#ctx0" brushRef="#br0" timeOffset="13185.404">847 4060,'-46'42,"34"-33,1 0,0 0,1 1,0 0,1 1,0 0,1 1,0 0,1 0,0 0,1 1,-4 10,10-20,-1-1,1 0,0 1,0-1,1 1,-1-1,0 0,1 1,-1-1,1 0,0 0,0 0,0 1,0-1,0 0,1 0,-1 0,0-1,1 1,-1 0,1 0,0-1,0 1,0-1,-1 1,1-1,1 0,-1 0,0 0,0 0,0 0,0-1,1 1,-1 0,0-1,1 0,-1 0,0 1,1-2,-1 1,0 0,1 0,-1-1,0 1,1-1,-1 1,0-1,0 0,1 0,-1 0,0 0,0-1,0 1,-1-1,2 0,11-7,-1 0,-1 0,0-1,0-1,-1 0,0-1,-1 0,0 0,4-9,33-37,-47 57,0 0,1 1,-1-1,1 0,0 0,-1 0,1 1,0-1,-1 0,1 1,0-1,0 1,0-1,-1 1,1-1,0 1,0-1,0 1,0 0,0-1,0 1,0 0,0 0,0 0,0 0,0 0,0 0,0 0,0 0,0 0,0 0,0 1,0-1,0 0,0 1,-1-1,1 1,0-1,0 1,0-1,0 1,-1 0,1-1,0 1,0 0,-1-1,1 1,-1 0,1 0,-1 0,1 0,-1 0,20 54,-18-47,6 35,-2 1,-2 0,-2 0,-2 0,-3 23,1 24,1-72,0 1,-1-1,-1 1,-1-1,-1 0,0 0,-2-1,0 0,-1 0,-1 0,0-1,-1-1,-10 13,19-27,0 0,0 0,-1 0,1 0,0-1,-1 1,1-1,-1 1,1-1,-1 1,0-1,1 0,-1 0,0 0,0 0,0 0,0 0,0 0,0-1,0 1,0-1,0 1,-1-1,1 0,0 0,0 0,0 0,0 0,0 0,-1-1,1 1,0-1,0 0,0 1,0-1,0 0,0 0,0 0,1 0,-1-1,0 1,1 0,-1-1,1 1,-1-1,1 0,-1 1,1-1,0 0,0 0,0 0,0 0,0 0,1 0,-1 0,1 0,-1-2,0-8,0 0,1-1,0 1,2 0,-1 0,1 0,1 0,0 0,0 0,2 1,-1-1,1 1,1 0,0 1,1-1,0 1,1-1,6-13,85-111,-82 117</inkml:trace>
  <inkml:trace contextRef="#ctx0" brushRef="#br0" timeOffset="14342.217">1581 2902,'11'249,"1"-121,-5 0,-8 71,0-80,1-96</inkml:trace>
  <inkml:trace contextRef="#ctx0" brushRef="#br0" timeOffset="14891.912">1525 2846,'-42'22,"33"-19,0 1,0 0,0 1,1 0,0 0,0 1,1 0,-1 1,1-1,0 1,1 1,0-1,-1 2,7-8,-1 1,1-1,0 0,-1 1,1-1,0 1,0-1,0 0,0 1,0-1,0 1,0-1,0 0,0 1,1-1,-1 1,1-1,-1 0,1 1,-1-1,1 0,0 0,0 1,0-1,-1 0,1 0,0 0,0 0,1 0,-1 0,0-1,0 1,0 0,1 0,-1-1,0 1,0-1,1 1,56 18,-54-19,290 60,-261-58,-39-25,-140-172,133 177</inkml:trace>
  <inkml:trace contextRef="#ctx0" brushRef="#br0" timeOffset="22927.625">4008 3720,'0'396,"0"-396,1-1,-1 1,1-1,-1 1,1 0,0-1,-1 1,1 0,0 0,-1 0,1-1,-1 1,1 0,0 0,-1 0,1 0,0 0,-1 0,1 0,0 0,-1 0,1 1,0-1,-1 0,1 0,0 1,-1-1,1 0,-1 1,1-1,-1 0,1 1,-1-1,1 1,-1-1,1 1,-1-1,1 1,-1-1,0 1,1-1,-1 1,0 0,0-1,1 1,-1 0,0-1,0 1,0 0,0-1,0 1,0-1,0 1,0 0,0-1,0 1,0 0,0-1,0 1,-1 0,1-1,0 1,-1 0,1-1,19-20,72-63,-88 81,1 0,0-1,-1 1,1 1,0-1,0 1,0-1,0 1,0 0,1 0,-1 1,0-1,0 1,1 0,-1 0,0 1,0-1,0 1,1 0,-1 0,0 0,0 1,0-1,0 1,-1 0,3 1,-3-1,-1 1,1-1,-1 1,1-1,-1 1,0 0,0 0,0 0,-1 0,1 1,-1-1,1 0,-1 1,0-1,0 1,-1-1,1 1,-1-1,0 1,0-1,0 1,0-1,0 1,-1 0,0-1,1 1,-2-1,1 0,0 1,0-1,-1 0,0 0,0 0,0 0,0 0,-1 2,-8 16</inkml:trace>
  <inkml:trace contextRef="#ctx0" brushRef="#br0" timeOffset="15552.304">2372 3495,'0'29,"-1"363,23-278,-11-59,-11-47</inkml:trace>
  <inkml:trace contextRef="#ctx0" brushRef="#br0" timeOffset="15803.37">2315 3382,'34'5,"15"1,10 0,-2-1,-4-2,-7 0,-7-2,-4-1,-5 0,-1-5,-7 3,-6 2</inkml:trace>
  <inkml:trace contextRef="#ctx0" brushRef="#br0" timeOffset="15969.83">2372 3833,'33'0,"16"0,5 0,-2 0,-6-4,-5-3,-5 1,-4 2,-7 5,-8 3</inkml:trace>
  <inkml:trace contextRef="#ctx0" brushRef="#br0" timeOffset="16287.784">2823 3974,'0'34,"0"15,0 5,0-2,0-5,0-11</inkml:trace>
  <inkml:trace contextRef="#ctx0" brushRef="#br0" timeOffset="16539.997">2682 3946,'29'0,"14"-4,4-3,0 1,-4 1,-4 1,-5 2,-7 1</inkml:trace>
  <inkml:trace contextRef="#ctx0" brushRef="#br0" timeOffset="16801.265">2710 4285,'28'-10,"16"-2,3-5,0 1,-4 3,-4 3,-9 4</inkml:trace>
  <inkml:trace contextRef="#ctx0" brushRef="#br0" timeOffset="22190.855">3190 4087,'66'1,"151"-13,-31-32,-259-2,3-39,69 85,1-1,0 0,-1 0,1 1,-1-1,1 0,-1 1,1-1,-1 1,1-1,-1 0,0 1,1-1,-1 1,0 0,1-1,-1 1,0-1,1 1,-1 0,0 0,0-1,0 1,1 0,-1 0,0 0,0 0,0 0,1 0,-1 0,0 0,0 0,0 1,1-1,-1 0,0 0,0 1,1-1,-1 0,0 1,1-1,-1 1,0-1,1 1,-1-1,0 1,1-1,-1 1,1 0,-1-1,1 1,0 0,-1-1,1 1,0 0,-1 0,1-1,0 1,0 0,0 0,0 0,-1-1,1 1,0 0,1 1,-10 55,10 205,0-263,-1 1,1-1,-1 1,1-1,0 0,-1 1,1-1,-1 1,1 0,0-1,0 1,-1-1,1 1,0 0,-1 0,1-1,0 1,0 0,0 0,-1 0,1 0,0 0,0 0,0 0,-1 0,1 0,0 0,0 0,0 1,-1-1,1 0,0 1,0-1,-1 0,1 1,0-1,-1 1,1-1,0 1,-1-1,1 1,-1 0,1-1,-1 1,1-1,-1 1,0 0,1 0,-1-1,0 1,1 0,-1 0,0-1,0 1,0 0,0 0,0 0,0-1,0 1,0 0,0 1,197-233,-185 215</inkml:trace>
  <inkml:trace contextRef="#ctx0" brushRef="#br0" timeOffset="28375.858">875 588,'-11'138,"4"-105,2 0,1 0,1 1,2 0,2-1,1 1,1-1,5 16,10 119,-18-144</inkml:trace>
  <inkml:trace contextRef="#ctx0" brushRef="#br0" timeOffset="28929.03">904 476,'-156'128,"148"-122,-36 32,44-37,-1 0,0 0,1 1,-1-1,1 0,-1 0,1 0,0 0,-1 0,1 1,0-1,0 0,0 0,0 0,0 1,0-1,0 0,0 0,0 0,1 1,-1-1,0 0,1 0,-1 0,1 0,0 0,-1 0,1 0,0 0,-1 0,1 0,0 0,0 0,0 0,0 0,0-1,0 1,0 0,0-1,0 1,0-1,0 1,1-1,21 9,0-1,1 0,0-2,0-1,0-1,0-2,1 0,0-1,-1-1,1-2,7-1,36 1,-7-10,-86-8,-154-46,173 63,0-1,0 0,1 0,0 0,-1 0,1-1,1 0,-1 0,1 0,0-1,0 0,0 1,1-1,0-1,0 1,1 0,0-1,-1 0,5-9</inkml:trace>
  <inkml:trace contextRef="#ctx0" brushRef="#br0" timeOffset="29307.835">1440 136,'-11'165,"2"-103,3 0,2 1,5 49,-1-93,-16 65,11-77</inkml:trace>
  <inkml:trace contextRef="#ctx0" brushRef="#br0" timeOffset="29592.842">1412 52,'24'5,"0"-1,1-1,-1-1,1-1,0-2,-1 0,1-1,-1-2,1-1,-1 0,5-4,23-2,70-17,-123 28,1 0,0 0,-1 0,1 0,-1 0,1 0,0 0,-1 0,1 1,-1-1,1 0,0 0,-1 0,1 1,0-1,-1 0,1 0,0 1,-1-1,1 0,0 1,0-1,-1 0,1 1,0-1,0 1,0-1,-1 0,1 1,0-1,0 1,0-1,0 0,0 1,0-1,0 1,0-1,0 1,0-1,0 0,0 1,0-1,0 1,1-1,-1 0,0 1,0-1,0 1,1-1,-1 0,0 1,0-1,1 0,-1 1,0-1,1 0,-1 0,0 1,1-1,-1 0,0 0,1 0,-1 1,1-1,-1 0,0 0,1 0,-1 0,1 0,-30 27,12-13</inkml:trace>
  <inkml:trace contextRef="#ctx0" brushRef="#br0" timeOffset="29843.935">1384 476,'33'-5,"17"-2,3 1,-1 1,-6 1,-5 2,-5 1,-4 0,-7 1</inkml:trace>
  <inkml:trace contextRef="#ctx0" brushRef="#br0" timeOffset="30078.01">1919 390,'-4'34,"-3"15,-3 0,-2-3,3-6,2-4,3-3,1-4,7-5,2-8</inkml:trace>
  <inkml:trace contextRef="#ctx0" brushRef="#br0" timeOffset="30362.332">1948 390,'24'0,"13"0,4-5,1-1,-2 0,-4 1,-2 2,-8 6,-7 2</inkml:trace>
  <inkml:trace contextRef="#ctx0" brushRef="#br0" timeOffset="30624.756">2005 588,'4'0,"7"0,7 0,-1 4,2 3,3-1,2-1,2-1,-3-2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41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29,'10'0,"8"0,5 0,4-5,2-1,2 0,-1 1,0 1,-1 2,0 1,-5 5,-6 3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41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0,'39'0,"17"0,-1 0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44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82 415,'-16'36,"1"0,2 1,2 1,1 0,2 1,-1 12,10-37,0 1,1 0,0-1,2 0,-1 1,2-1,0 0,0-1,1 1,1-1,5 7,-12-19,0 0,0 1,0-1,0 0,1 0,-1 0,0 1,1-1,-1 0,1 0,-1 0,1 0,0 0,0 0,-1 0,1 0,0 0,0 0,0 0,0-1,0 1,0 0,0 0,0-1,0 1,0-1,0 1,0-1,1 0,-1 1,0-1,0 0,0 0,1 0,-1 0,0 0,0 0,1 0,-1 0,0 0,0 0,0-1,1 1,-1-1,0 1,0-1,0 1,0-1,0 0,1 0,5-11,0 0,-1 0,-1-1,0 0,-1 0,0-1,-1 1,1-10,3-11,75-253,-59 208,-15 62</inkml:trace>
  <inkml:trace contextRef="#ctx0" brushRef="#br0" timeOffset="450.016">280 811,'36'-7,"-35"5,1 1,-1 0,1 0,-1 0,1 0,-1 0,1 1,-1-1,1 0,0 1,0-1,-1 1,1-1,0 1,0 0,0 0,-1 0,1 0,0 0,0 0,0 0,-1 1,1-1,0 1,0-1,-1 1,1 0,0 0,-1-1,1 1,-1 0,1 0,-1 1,1-1,-1 0,0 0,0 1,0-1,0 1,0-1,0 1,0-1,0 1,0 0,-1-1,1 1,0 0,-1 0,0-1,1 1,-1 0,0 0,0 0,0-1,0 2,-2 7,0 1,0-1,-1 0,-1 0,0 0,0 0,-1-1,0 1,0-1,-1 0,-2 2,-34 68,41-77,1 0,-1 0,1-1,0 1,-1 0,1 0,0 0,0-1,0 1,1 0,-1 0,0 0,1 0,-1-1,1 1,-1 0,1-1,0 1,0 0,0-1,0 1,0-1,0 1,0-1,1 0,-1 1,0-1,1 0,-1 0,1 0,-1 0,1 0,0 0,-1 0,1-1,0 1,-1-1,1 1,0-1,0 0,0 1,0-1,-1 0,1 0,0 0,0-1,0 1,-1 0,1-1,0 1,0-1,-1 0,1 1,0-1,-1 0,1 0,-1 0,1 0,-1 0,1 0,-1-1,0 1,1 0,-1-2,56-48,-44 33</inkml:trace>
  <inkml:trace contextRef="#ctx0" brushRef="#br0" timeOffset="853.024">420 77,'4'-8,"-3"4,1 0,-1 1,1-1,-1 0,1 1,0 0,0-1,1 1,-1 0,1 0,-1 0,1 0,0 1,0-1,0 1,0-1,1 1,-1 0,1 1,-1-1,1 0,0 1,-1 0,1 0,0 0,0 0,1 1,-1 0,0 0,0 1,0-1,0 1,-1 0,1 0,0 1,-1-1,1 1,-1-1,1 1,-1 0,0 0,0 1,0-1,0 1,0 0,0-1,-1 1,1 0,-1 1,0-1,0 0,0 1,0-1,-1 1,0-1,1 1,-1 0,0-1,-1 1,1 0,-1 0,1 0,-1 0,-1 0,1 0,0-1,-1 1,0 0,0 0,0 0,0-1,-1 1,0 1,-56 140,58-143,0 0,0 0,0 1,0-1,0 0,1 0,-1 0,1 0,-1 0,1 0,0 0,0 0,0 0,0 0,0 0,0 0,0 0,1-1,-1 1,1 0,-1-1,1 1,0-1,-1 0,1 0,0 1,0-1,0 0,0-1,0 1,0 0,0 0,0-1,0 1,0-1,1 0,-1 0,0 0,0 0,1 0,87-13,-41-8,-30 11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5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68,'76'103,"-51"-59,-1 1,-3 1,-2 1,-2 0,-2 2,6 33,-12-47,42 139,-51-174,0 1,0-1,0 1,0-1,0 1,0 0,0-1,0 1,0-1,1 1,-1-1,0 1,0-1,1 1,-1-1,0 1,1-1,-1 1,0-1,1 0,-1 1,1-1,-1 0,1 1,-1-1,1 0,-1 1,1-1,-1 0,1 0,-1 0,1 1,0-1,-1 0,1 0,-1 0,1 0,-1 0,1 0,-1 0,1 0,0-1,-1 1,1 0,-1 0,1 0,-1 0,1-1,-1 1,1 0,-1-1,1 1,-1 0,1-1,-1 1,0-1,1 1,-1 0,0-1,1 1,-1-1,0 1,1-1,-1 1,0-1,0 1,0-1,1 0,-1 1,0-1,11-49,-9 38,99-339,-28 120,-37 139,-31 86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42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1,'0'398,"-17"-286,20-97</inkml:trace>
  <inkml:trace contextRef="#ctx0" brushRef="#br0" timeOffset="299.665">0 565,'38'-9,"18"-9,4 0,-4 2,-6 4,-6-1,-7 3,-5 2,-7 2</inkml:trace>
  <inkml:trace contextRef="#ctx0" brushRef="#br0" timeOffset="651.513">28 820,'19'-8,"-10"2,1 1,0 0,1 0,-1 1,1 1,0 0,0 0,0 1,0 1,0-1,1 2,-1 0,0 0,0 1,8 2,-18-3,1 0,-1 1,0-1,0 1,0 0,0-1,0 1,0 0,0 0,0 0,0 0,-1-1,1 1,0 0,-1 0,1 1,0-1,-1 0,1 0,-1 0,1 0,-1 0,0 1,0-1,1 0,-1 0,0 0,0 1,0-1,0 0,-1 0,1 1,0-1,0 0,-1 0,1 0,0 0,-1 1,0-1,1 0,-1 0,-32 47,27-41,-147 166,150-170,0 0,0-1,0 1,0 0,0 0,0 0,0 1,1-1,-1 0,1 1,0 0,0 0,1-1,-1 1,1 0,0 0,0 0,0 1,0-1,1 0,0 0,0 0,0 1,0-1,1 0,-1 0,1 0,0 0,0 0,1 0,-1 0,1 0,0 0,0 0,0-1,0 1,1-1,1 2,1-3,1 1,0-1,-1 0,1-1,0 1,0-1,0 0,0-1,0 1,0-1,0-1,1 1,-1-1,0 0,0 0,2-1,-6 1,24-3</inkml:trace>
  <inkml:trace contextRef="#ctx0" brushRef="#br0" timeOffset="1255.71">367 961,'281'-398,"-227"333,-54 65,0-1,1 1,-1 0,1-1,-1 1,0 0,1-1,-1 1,1 0,-1-1,1 1,0 0,-1 0,1 0,-1 0,1-1,-1 1,1 0,-1 0,1 0,0 0,-1 0,1 0,-1 1,1-1,-1 0,1 0,-1 0,1 0,-1 1,1-1,-1 0,1 0,-1 1,1-1,-1 0,1 1,-1-1,0 1,1-1,-1 1,0-1,1 0,-1 1,0-1,1 1,-1 0,0-1,0 1,0-1,0 1,0-1,1 1,-1-1,0 1,0-1,0 1,0 0,-1-1,1 1,0-1,0 1,-5 43,4-39,-58 212,58-216,0 1,0-1,0 0,0 1,1-1,-1 1,1-1,-1 1,1-1,-1 1,1-1,0 1,0 0,0-1,0 1,0-1,0 1,0-1,0 1,1 0,-1-1,0 1,1-1,0 1,-1-1,1 0,0 1,0-1,0 0,0 1,0-1,0 0,0 0,0 0,0 0,0 0,1 0,-1 0,0 0,1 0,-1-1,1 1,-1-1,1 1,-1-1,1 1,-1-1,1 0,-1 0,1 0,0 0,-1 0,1 0,-1 0,1 0,0-1,-1 1,1-1,-1 1,1-1,15-11,0-1,-1-1,-1-1,0 0,-1 0,-1-2,0 0,-2 0,1-1,-2 0,-1-1,0 0,-1-1,-2 0,0 0,3-18,11-17,-13 40,-7 25,-7 27,-7 13,6-24,1 1,1-1,1 1,2 0,-1 25,36 49,-22-83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51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91 566,'-1'-2,"0"1,0-1,0 0,0 1,0-1,0 1,0-1,-1 1,1 0,0-1,-1 1,1 0,-1 0,1 0,-1 0,0 0,0 0,1 1,-1-1,0 0,0 1,0 0,1-1,-1 1,0 0,0 0,0 0,0 0,0 0,0 0,1 1,-1-1,0 1,0-1,0 1,1 0,-1 0,0-1,1 1,-1 0,1 1,-1-1,1 0,-1 0,1 1,0-1,-1 0,1 1,0 0,0-1,0 1,1-1,-2 2,-2 20,2 0,0 0,1-1,1 1,1 0,1 0,1 0,2-1,3 12,-5-19,40 108,-42-119,1-1,1 0,-1 1,0-1,1 0,0-1,-1 1,1 0,0-1,0 1,1-1,-1 0,0 0,1 0,-1-1,1 1,0-1,0 0,-1 0,1 0,0-1,0 1,0-1,0 0,0 0,-1 0,1 0,0-1,0 0,0 0,2 0,2-3,1-1,-1 1,0-1,0-1,0 0,-1 0,0 0,0-1,-1 0,1 0,-2 0,1-1,-1 0,0 0,-1-1,0 1,3-8,12-19,25-37,-22 105,-21-25,1-1,0 1,0-1,1 0,0 0,0 0,1 0,0 0,0 0,0-1,1 0,0 0,0 0,1-1,0 0,0 0,0 0,0-1,1 1,-1-1,1-1,0 0,0 0,1 0,-1-1,0 0,1 0,0-1,6 1,-7-3,0 0,0 0,0-1,-1 0,1 0,0 0,-1-1,1 0,-1 0,0-1,0 0,0 0,-1 0,1-1,-1 1,0-1,-1-1,1 1,-1-1,0 1,2-5,5-8,-1 0,-1 0,-1-1,-1 0,0 0,3-18,-4 13</inkml:trace>
  <inkml:trace contextRef="#ctx0" brushRef="#br0" timeOffset="492.445">881 1,'-12'38,"2"0,1 1,2 0,2 0,2 1,1 0,4 36,34 226,-30-264,27 88,-32-124,0-1,0 1,0-1,0 1,1-1,-1 0,0 1,0-1,1 0,-1 0,1 0,-1 0,1 0,0 0,-1 0,1-1,0 1,0-1,-1 1,1-1,0 1,0-1,0 0,-1 0,1 0,0 0,0 0,0-1,-1 1,1 0,0-1,0 1,-1-1,1 0,0 0,-1 1,1-1,0 0,-1 0,1-1,58-53,-58 53,98-111,-100 113,1-1,-1 1,1-1,0 1,-1 0,1-1,-1 1,1 0,0 0,0 0,-1-1,1 1,0 0,-1 0,1 0,0 0,0 0,-1 0,1 0,0 0,0 1,-1-1,1 0,0 0,-1 1,1-1,0 0,-1 1,1-1,-1 0,1 1,0-1,-1 1,1-1,-1 1,1-1,-1 1,0 0,1-1,-1 1,1-1,-1 1,0 0,0 0,1-1,-1 1,0 0,0-1,0 1,0 0,0 0,0-1,0 1,0 0,4 47,-4-44,-2 42,0-34,2 1,-1-1,1 0,1 1,0-1,1 0,1 1,3 10,-6-21,1 0,0 0,0 1,0-1,0 0,1 0,-1 0,1 0,-1-1,1 1,-1 0,1 0,0-1,0 1,0-1,0 0,0 0,0 1,0-1,1-1,-1 1,0 0,0 0,1-1,-1 1,1-1,-1 0,0 0,1 0,-1 0,1 0,-1 0,0-1,1 1,-1-1,0 0,0 0,1 0,-1 0,1 0,88-59,-79 51,7-5,-2 2</inkml:trace>
  <inkml:trace contextRef="#ctx0" brushRef="#br0" timeOffset="1351.108">1502 791,'21'-5,"0"0,0-2,0 0,-1-1,0-2,0 0,-1-1,-1 0,0-2,0 0,3-4,33-74,-52 88,-1 1,-1 0,1-1,0 1,0 0,-1-1,1 1,-1-1,0 1,0 0,0-1,0 1,0-1,-1 1,1-1,-1 1,1-1,-1 1,0 0,0 0,0-1,0 1,0 0,-1 0,1 0,-1 0,1 0,-1 0,0 1,0-1,1 0,-1 1,0 0,-1-1,1 1,0 0,0 0,0 0,-1 0,0 0,-6 1,0-1,0 2,-1-1,1 1,0 1,0 0,1 0,-1 0,0 1,1 1,-1-1,1 1,0 1,1 0,-1 0,1 0,0 1,0 0,0 0,1 1,0 0,0 0,0 2,-1-2,0 1,0 0,1 1,0 0,1 0,0 0,0 0,1 1,0 0,1 0,0 0,0 0,1 0,1 0,0 1,0-1,1 1,0-1,1 1,0-1,0 1,1-1,1 0,1 4,1-9,0 1,0-1,1 0,-1 0,1 0,0-1,1 0,-1 0,1-1,0 1,0-1,0-1,0 0,0 0,0 0,1-1,-1 0,1 0,-1-1,1 0,-1 0,0 0,5-2,26-5,0-2,0-1,-1-3,0 0,-1-3,-1 0,0-3,27-19,-36 20,-1-2,-1 0,0-2,-2-1,0 0,-2-2,0 0,3-10,15-37,-37 71,-1-1,1 1,-1-1,1 1,-1-1,0 1,0-1,1 0,-1 1,0-1,0 1,-1-1,1 0,0 1,0-1,-1 1,1-1,-1 1,0-1,1 1,-1 0,0-1,0 1,0 0,0-1,0 1,0 0,0 0,0 0,0 0,0 0,-1 0,1 0,0 0,-1 1,1-1,-1 0,1 1,-1-1,1 1,-1-1,1 1,-1 0,0 0,1 0,-1 0,0 0,-9 1,1 1,0 0,0 1,0 0,0 1,1 0,-1 0,1 1,0 0,0 1,1 0,0 0,0 1,0 0,1 0,-1 2,-33 60,41-68,0 1,-1 0,1 0,0 0,0-1,1 1,-1 0,0 0,1-1,-1 1,1 0,-1-1,1 1,0 0,-1-1,1 1,0-1,0 1,0-1,0 1,1-1,-1 0,0 0,1 1,-1-1,0 0,1 0,-1-1,1 1,0 0,-1 0,1-1,0 1,-1-1,1 1,0-1,0 0,-1 0,1 1,0-1,0-1,1 1,142-23,-141 21,-1 1,1-1,0 1,-1 0,1 0,0 0,0 1,0-1,0 1,0 0,0 0,0 0,0 1,0 0,0-1,0 1,-1 0,1 1,0-1,-1 1,1 0,0 0,-1 0,0 0,0 0,0 1,0-1,0 1,0 0,0 0,-1 0,0 1,1-1,-1 0,-1 1,1-1,1 4,-12 60,7-63,1 0,-1 0,1 0,0 0,0 0,0 0,1 0,-1 0,1 0,0 1,0-1,0 0,1 0,0 0,0 1,0-1,0 0,0 0,1 0,0-1,0 1,0 0,0-1,1 1,-1-1,1 0,0 0,0 0,1 2,3 0,1 0,0-1,-1 0,1 0,1 0,-1-1,0-1,1 1,0-1,-1-1,1 1,0-1,0-1,0 0,0 0,0-1,0 0,-1-1,1 1,0-2,-1 1,1-1,6-4,-2 1,0 0,0-1,-1 0,0-1,-1 0,1-1,-2-1,1 0,-1 0,-1-1,0 0,-1 0,0-1,5-10,-8 13,-1 0,-1 0,0-1,0 1,0-1,-2 0,1 0,-1 0,0 0,-1 1,0-1,-1 0,0 0,-1 0,-2-8,4 16,-1 0,0 0,0 0,-1 0,1 1,0-1,-1 0,1 0,-1 1,1-1,-1 1,0-1,1 1,-1 0,0 0,0 0,0 0,0 0,0 0,0 0,-1 1,1-1,0 1,0-1,0 1,-1 0,1 0,0 0,0 0,0 0,-1 1,1-1,0 1,0-1,0 1,0 0,0 0,0 0,0 0,-72 53,61-38,1 1,1 0,0 1,2 0,0 1,0 0,2 0,1 1,0 0,4-11,-1 0,2 0,-1 1,2-1,-1 0,1 1,0-1,1 0,0 1,1-1,0 0,0 0,1 0,0 0,0 0,1-1,1 1,-1-1,1 0,5 5,-2-5,1-1,0 0,0 0,1-1,0-1,0 1,0-1,1-1,0 0,-1-1,1 0,1-1,-1 0,0 0,0-1,4-1,9 2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54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52,'272'-17,"-78"-13,-127 26,-50 9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55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73,'39'0,"16"0,10-5,-2-2,-7-3,-8-2,-3-2,-4 0,-8 3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37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380 880,'0'-5,"-5"3,-6 7,-6 8,-1 5,-1 6,-3 2,3 3,-1 0,-1 1,3-1,-1-4,3-3,0 1,-3 1,3-4</inkml:trace>
  <inkml:trace contextRef="#ctx0" brushRef="#br0" timeOffset="654.825">1340 343,'-82'34,"-115"95,128-71,68-57,1-1,-1 1,1 0,-1-1,1 1,0 0,-1-1,1 1,0 0,0-1,-1 1,1 0,0 0,0-1,0 1,0 0,0 0,0-1,0 1,0 0,0 0,1-1,-1 1,0 0,0 0,1-1,-1 1,0 0,1-1,-1 1,1 0,-1-1,1 1,-1-1,1 1,-1-1,1 1,-1-1,1 1,0-1,-1 0,1 1,0-1,-1 0,1 1,0-1,0 0,-1 0,1 0,0 0,0 0,-1 0,45 6,-43-6,1-1,1 1,0-1,-1 0,1 1,0 0,-1 0,1 0,0 0,-1 1,1 0,0-1,-1 1,1 0,-1 1,1-1,-1 1,0-1,0 1,1 0,-1 0,0 1,-1-1,1 1,0-1,-1 1,1 0,-1 0,0 0,0 0,0 0,-1 0,1 1,-1-1,1 1,-1-1,0 1,0-1,-1 1,1 0,-1 3,-4 6,0 0,-1 0,-1 0,0-1,-1 0,0 0,-1-1,0 0,-1 0,-8 7,-10 16,-11 44,37-76,1 0,-1 0,1 1,0-1,0 0,0 0,0 0,1 0,-1 0,1 0,-1 1,1-1,-1 0,1 0,0-1,0 1,0 0,0 0,1 0,-1-1,0 1,1 0,-1-1,1 1,-1-1,1 0,0 1,0-1,0 0,-1 0,1 0,0-1,0 1,0 0,0-1,1 1,-1-1,1 1,5 0,-1-1,1 1,0-1,-1 0,1-1,-1 0,1 0,-1-1,1 0,-1 0,0 0,0-1,0 0,0-1,0 0,-1 0,0 0,1-1,3-4,4-5</inkml:trace>
  <inkml:trace contextRef="#ctx0" brushRef="#br0" timeOffset="952.691">1198 4,'-17'28,"2"1,1 1,2 0,0 1,3 0,0 1,2 0,1 0,2 1,1-1,1 26,57 565,-57-228,2-372</inkml:trace>
  <inkml:trace contextRef="#ctx0" brushRef="#br0" timeOffset="3705.678">2355 738,'8'-7,"0"0,0 0,1 1,0 0,0 1,0 0,1 0,0 1,-1 0,2 1,-1 0,0 1,1 0,-9 1,-1 1,0 0,1 0,-1 0,0 1,1-1,-1 0,0 0,1 1,-1-1,0 1,1-1,-1 1,0-1,0 1,0 0,0 0,0-1,0 1,0 0,0 0,0 0,0 0,0 0,0 1,0-1,-1 0,1 0,-1 0,1 1,-1-1,1 0,-1 1,0-1,1 0,-1 1,0-1,0 0,0 1,0-1,0 1,-1-1,1 0,0 1,-1-1,1 0,0 0,-1 1,-27 64,-67 70,94-135,0 1,1 0,-1 0,0 0,1 0,-1-1,1 1,0 0,0 0,0 0,0 0,0 0,0 0,0 0,0 0,1 0,-1 0,1 0,0-1,-1 1,1 0,0 0,0-1,0 1,0 0,1-1,-1 1,0-1,1 1,-1-1,1 0,-1 0,1 0,-1 0,1 0,0 0,0 0,-1 0,1-1,0 1,0 0,0-1,1 0,83-10,-64-1,-2 0</inkml:trace>
  <inkml:trace contextRef="#ctx0" brushRef="#br0" timeOffset="2541.845">1932 4,'-1'0,"1"-1,-1 1,1 0,-1-1,1 1,-1 0,1 0,-1-1,1 1,-1 0,1 0,-1 0,1 0,-1-1,1 1,-1 0,0 0,1 0,-1 0,1 0,-1 1,1-1,-1 0,1 0,-1 0,0 0,1 1,-1-1,1 0,-1 0,1 1,0-1,-1 0,1 1,-1-1,1 1,0-1,-1 0,1 1,0-1,-1 1,1-1,0 1,-1-1,1 1,0-1,0 1,0 0,0-1,0 1,0-1,0 1,-1-1,2 1,-1-1,0 1,0 0,0-1,0 1,-5 39,4-39,1 456,-1-155,-26-163,25-134,2-6</inkml:trace>
  <inkml:trace contextRef="#ctx0" brushRef="#br0" timeOffset="3136.215">2186 117,'-293'290,"291"-289,0 0,0 1,0-1,0 1,0 0,1 0,-1 0,1-1,-1 1,1 1,0-1,0 0,0 0,0 0,0 1,0-1,1 0,-1 1,1-1,0 1,-1-1,1 0,0 1,0-1,1 1,-1-1,0 1,1-1,0 0,-1 1,1-1,0 0,0 0,0 0,1 1,-1-1,0 0,1 0,0-1,-1 1,1 0,1 1,165 89,-159-85,-1 1,1-1,-1 1,-1 0,1 1,-2 0,1 0,-1 1,0-1,-1 1,0 1,-1-1,0 1,-1-1,0 1,-1 0,0 0,0 0,-1 1,-1 0,4 97,2-91</inkml:trace>
  <inkml:trace contextRef="#ctx0" brushRef="#br0" timeOffset="18774.561">42 2403,'-15'34,"1"11,2-3</inkml:trace>
  <inkml:trace contextRef="#ctx0" brushRef="#br0" timeOffset="19080.14">295 1952,'-9'3,"1"1,-1 0,1 0,0 1,0 0,0 0,0 1,1 0,0 0,0 1,1 0,0 0,0 1,1 0,0 0,0 0,-2 5,9-8,-1-1,1 1,1-1,-1 1,1-1,-1 0,1 1,0-1,1-1,-1 1,1 0,-1-1,1 0,0 0,1 0,-1 0,0-1,1 0,-1 0,1 0,0 0,0-1,-1 1,1-1,0 0,0-1,0 1,0-1,2 0,-2 1,120 47,-122-46,0 0,0 1,0-1,0 1,0-1,-1 1,1 0,-1 0,1 0,-1 0,0 1,-1-1,1 0,-1 1,1 0,-1-1,0 1,0 0,0-1,-1 1,0 0,1 0,-1 0,0-1,-1 1,1 0,-1 0,0 0,0-1,0 1,0 0,0-1,-2 2,0 3,-1 0,0 0,-1-1,0 1,0-1,-1 0,1 0,-1-1,-1 0,0 0,1 0,-2-1,1 0,-1 0,1-1,-1 0,-1 0,1-1,-1 0,-13 2</inkml:trace>
  <inkml:trace contextRef="#ctx0" brushRef="#br0" timeOffset="19327.278">267 1952,'38'-5,"18"-1,4 0,-4 1,-6 2,-6 5,-12 3</inkml:trace>
  <inkml:trace contextRef="#ctx0" brushRef="#br0" timeOffset="19575.586">944 1868,'-7'3,"-22"12,1 1,1 2,0 0,1 2,2 1,0 0,0 3,22-23,0 1,1-1,-1 1,0 0,1-1,0 1,-1 0,1 0,0 0,0 0,0 0,0 0,0 0,0 0,1 0,-1 0,1 1,0-1,-1 0,1 0,0 1,0-1,0 0,1 1,-1-1,0 0,1 0,0 0,-1 0,1 1,0-1,0 0,0 0,0 0,1-1,-1 1,1 0,-1 0,1-1,-1 1,1-1,0 1,0-1,0 0,-1 0,3 1,6 2,0-1,1-1,-1 0,1 0,-1-1,1 0,0-1,-1-1,1 1,2-2,-4 1,0 0,1 0,-1 1,0 0,1 1,-1 0,0 1,0-1,0 2,0-1,0 1,-1 1,5 2,-10-5,0 1,0 0,-1 0,1 0,0 0,-1 0,0 1,1-1,-1 1,0 0,0-1,0 1,-1 0,1 0,-1 0,0 0,0 1,0-1,0 0,0 0,-1 1,1-1,-1 0,0 1,0-1,0 1,0-1,-1 0,0 1,1-1,-1 0,0 0,-1 0,1 1,0-1,-2 1,-1 3,0 0,0-1,-1 0,0 0,0 0,-1 0,1-1,-1 0,-1 0,1 0,0-1,-1 0,0 0,0-1,-3 2,-79 9,63-14</inkml:trace>
  <inkml:trace contextRef="#ctx0" brushRef="#br0" timeOffset="19824.612">831 1952,'34'-10,"15"-3,5 1,-7 2</inkml:trace>
  <inkml:trace contextRef="#ctx0" brushRef="#br0" timeOffset="20266.036">1311 2008,'148'-236,"-107"188,-40 97,-3-47,1 1,0-1,0 0,0 0,0 1,0-1,1 1,-1-1,1 1,0-1,-1 1,1-1,0 1,0-1,1 1,-1-1,1 1,-1-1,1 1,0-1,0 0,0 1,0-1,0 0,0 0,1 1,-1-1,1 0,-1-1,1 1,0 0,0 0,0-1,0 1,0-1,0 1,0-1,0 0,1 0,-1 0,0 0,1-1,-1 1,12-4,-1-1,0-1,-1 0,1-1,-1 0,0-1,0 0,-1-1,0 0,-1-1,9-8,-2 3,0-1,-14 11,0 1,1-1,-1 1,1 0,0 0,0 0,0 1,1-1,-1 1,1 0,-1 0,1 0,-1 1,1 0,0 0,0 0,-2 3,-1 0,0 0,1 0,-1 1,0-1,0 1,-1 0,1-1,0 1,-1 0,0 0,1 0,-1 0,0 0,-1 0,1 0,-1 1,1-1,-1 0,0 0,0 0,0 1,-1-1,1 0,-1 0,1 0,-1 0,0 0,0 0,-1 0,0 3,1-4,-42 176,52-127,2-33</inkml:trace>
  <inkml:trace contextRef="#ctx0" brushRef="#br0" timeOffset="20438.942">2440 1528,'-38'29,"-18"19,-9 11,-3 5,-4 2,0 3,4 0,2-3,4-2,8-7,7-5,8-5,5-7,4-5,7-3,2-8,6-2,4-6</inkml:trace>
  <inkml:trace contextRef="#ctx0" brushRef="#br0" timeOffset="20858.075">2384 2008,'-170'62,"162"-59,5-3,-1 1,1 0,0 0,-1 1,1-1,0 1,0-1,-1 1,1 0,1 0,-1 1,0-1,0 1,1-1,0 1,-1 0,1 0,-1 2,4-3,0 0,0 0,0 0,0 0,1 0,-1 0,1-1,-1 1,1 0,-1-1,1 1,0-1,0 0,0 1,0-1,0 0,0 0,0 0,0 0,1-1,-1 1,0-1,0 1,1-1,-1 0,0 0,2 0,3 2,-1-1,1 0,-1 0,1 0,-1 1,0 0,1 1,-1-1,0 1,-1 0,1 1,-1 0,1-1,-1 2,0-1,0 0,-1 1,1 0,-1 0,0 1,-1-1,1 1,-1-1,0 2,0-2,-2 0,1-1,0 1,-1 0,0 0,0 0,0 0,-1 0,0 0,0 0,0 0,0 0,-1 0,0 0,0 0,0 0,-1 0,0 0,0 0,0-1,0 1,-1-1,1 0,-1 0,0 0,-1 0,1 0,-1 0,1-1,-1 0,0 0,-1 0,1 0,0 0,-1-1,1 0,-1 0,0 0,0-1,0 1,0-1,-1 0,-109-1,91-7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55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33,'62'-12,"0"3,1 3,0 2,60 5,-98-1,-23 0,1-1,0 1,-1-1,1 1,-1 0,1 0,0 0,-1 0,1 0,-1 1,1-1,0 1,-1-1,1 1,-1 0,0 0,1 1,-1-1,0 0,1 1,-1-1,0 1,0 0,0-1,-1 1,1 0,0 0,-1 0,1 1,-1-1,0 0,1 0,-1 1,0-1,-1 1,1-1,0 1,-1-1,1 1,-1 0,0 1,-3 8,-1-1,-1 0,0 0,0 0,-1-1,0 0,-1 0,-1 0,0 0,-20 30,4-2,6-13,0 2,2 0,1 0,1 1,2 1,0 1,2-1,1 2,2-1,1 1,0 9,8 129,9-134,-5-29</inkml:trace>
  <inkml:trace contextRef="#ctx0" brushRef="#br0" timeOffset="247.379">57 540,'39'0,"17"0,4-5,-4-1,-6 0,-7 1,-6 1,-4 2,-8 1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54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1 180,'46'66,"-2"2,-4 2,-2 1,19 58,-46-105,24 25,-23-77,44-382,-9 225,-47 185,0-2,0 1,0-1,1 0,-1 1,1-1,-1 1,1-1,0 1,-1-1,1 1,0 0,0-1,0 1,0 0,0-1,0 1,0 0,1 0,-1 0,0 0,1 0,-1 0,1 1,-1-1,1 0,-1 1,1-1,4 7</inkml:trace>
  <inkml:trace contextRef="#ctx0" brushRef="#br0" timeOffset="466.876">566 547,'27'-11,"0"1,1 1,0 2,1 0,14 0,-41 7,0-1,0 0,0 1,0 0,0-1,0 1,0 0,0 0,0 0,0 0,0 0,0 1,0-1,0 0,0 1,0 0,0-1,0 1,-1 0,1 0,0 0,0 0,-1 1,1-1,-1 0,1 1,-1-1,1 1,-1-1,0 1,0-1,0 1,0 0,0 0,0 0,0 0,-1-1,1 1,-1 0,1 0,-1 0,0 0,0 0,0 0,0 0,0 1,0-1,0 0,-1 0,1 0,-1-1,1 1,-1 0,0 0,0 0,0 0,0 0,-103 155,103-156,1 1,-1-1,0 0,1 0,-1 1,1-1,-1 0,1 1,0-1,0 0,0 1,-1-1,1 1,1-1,-1 0,0 1,0-1,0 1,1-1,-1 0,1 1,-1-1,1 0,-1 1,1-1,0 0,-1 0,1 0,0 0,0 0,0 0,0 0,0 0,0 0,0 0,1 0,-1-1,0 1,0 0,1-1,-1 1,0-1,1 1,-1-1,0 0,1 0,-1 1,1-1,76 4,-69-4,80-14,-63 7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3:09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503 311,'0'-3,"0"0,0-1,-1 1,1-1,-1 1,0 0,0 0,0-1,0 1,0 0,-1 0,0 0,1 0,-1 1,0-1,0 0,-1 1,1-1,0 1,-1 0,0 0,1 0,-1 0,0 0,0 0,0 1,0 0,0-1,0 1,-1 0,1 1,0-1,-1 0,1 1,-1 0,-7-1,0 0,0 1,0 0,1 1,-1 1,0-1,0 2,1-1,-1 2,-2 0,-10 5,-52 33,74-41,1 0,-1 0,0 0,1 0,-1 0,1 0,0 0,-1 0,1 1,0-1,0 0,-1 0,1 0,0 0,0 1,0-1,1 0,-1 0,0 0,0 0,1 0,-1 1,0-1,1 0,-1 0,1 0,0 0,-1 0,1 0,0 0,-1-1,1 1,0 0,0 0,0 0,0-1,0 1,0-1,0 1,0 0,0-1,0 0,47 21,-40-20,-7-1,1 0,0-1,-1 1,1 0,0 0,0 0,-1 0,1 0,0 1,0-1,-1 0,1 1,0-1,-1 1,1 0,-1-1,1 1,-1 0,1 0,-1 0,1 0,-1 0,0 0,1 1,-1-1,0 0,0 1,0-1,0 1,0-1,-1 1,1-1,0 1,-1 0,1-1,-1 1,1 0,-1-1,0 1,0 0,0 0,0-1,0 1,0 0,0 0,-1-1,1 1,0 0,-1-1,0 2,-18 19,0-2,-2 0,0-1,-1-2,-17 11,-61 53,36-5,62-73,0 0,0 0,0 1,0-1,1 0,-1 1,1-1,0 1,0 0,0-1,1 1,-1 0,1-1,0 1,0 0,0 0,0-1,1 1,0 0,-1 0,1-1,0 1,1-1,0 2,3-1,0 0,0 0,1 0,-1 0,1-1,0 0,0 0,1-1,-1 1,0-1,1-1,-1 1,1-1,0 0,-1-1,1 0,0 0,-1 0,1-1,0 0,3-1,3 2,126-10,-126 4,-7-1</inkml:trace>
  <inkml:trace contextRef="#ctx0" brushRef="#br0" timeOffset="320.691">249 1,'-40'231,"12"177,11-101,0-178,12-104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3:26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23,'19'0,"12"0,4 0,2 0,-1-5,-2-1,-1 0,-7 1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3:27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49,'4'16,"-1"1,-1-1,0 1,-1 0,-1 0,-1 0,0-1,-2 8,-1 26,-26 212,-1-6,36-251,1-10</inkml:trace>
  <inkml:trace contextRef="#ctx0" brushRef="#br0" timeOffset="237.893">58 77,'33'-5,"17"-6,3-2,-1 2,-6 3,-5 2,-5 3,-4-4,-2 1,-2 0,-6 6,-11 4,-7 0</inkml:trace>
  <inkml:trace contextRef="#ctx0" brushRef="#br0" timeOffset="422.756">29 415,'29'5,"14"1,5 0,-2-1,-3-1,-4-2,-9-1</inkml:trace>
  <inkml:trace contextRef="#ctx0" brushRef="#br0" timeOffset="657.662">283 670,'-5'28,"-1"15,0 5,1-2,2-3,0-4,7-9,2-9</inkml:trace>
  <inkml:trace contextRef="#ctx0" brushRef="#br0" timeOffset="886.766">339 557,'34'-5,"15"-2,5 1,-2 1,-10-3,-8-1,-9 7,-9 3</inkml:trace>
  <inkml:trace contextRef="#ctx0" brushRef="#br0" timeOffset="1133.689">339 782,'29'0,"14"0,5 0,-1 0,-9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141 482,'-13'14,"0"-1,1 1,0 0,0 0,2 1,0 1,0 0,2 0,0 1,0 0,2 0,0 1,-1 10,6-25,1 0,0 0,-1-1,1 1,0 0,1 0,-1 0,0-1,1 1,0 0,-1 0,1-1,0 1,1-1,-1 1,0-1,1 1,-1-1,1 0,0 1,0-1,-1 0,2 0,-1-1,0 1,0 0,0-1,1 1,-1-1,1 0,-1 1,1-1,0-1,-1 1,1 0,0-1,0 1,0-1,-1 0,3 0,6 0,-1 0,0-1,1-1,-1 1,0-2,0 1,0-2,0 1,0-1,5-4,12-8,-1 0,-1-2,-1-1,-1-1,0-1,-2-1,0-1,-1-1,-2 0,-1-2,0 0,-2-1,-1 0,-1-1,-2-1,-1 0,5-22,-11 34,-2 1,0-1,0 1,-2-1,0 1,-1-1,-1 0,0 1,-1-1,-1 1,-2-5,4 15,0 0,-1-1,1 1,-1 0,-1 0,1 1,-1-1,0 1,0 0,-1 0,0 0,1 0,-2 1,1 0,0 0,-1 0,0 1,0 0,0 0,0 0,0 1,-1 0,1 0,-1 1,1 0,-1 0,1 0,-1 1,-2 0,4 0,-1 1,1 0,0 0,-1 0,1 1,0 0,0 0,0 0,0 0,0 1,0 0,1 0,-1 1,1-1,0 1,0 0,0 0,0 0,1 0,0 1,0-1,0 1,0 0,1 0,0 0,0 0,0 1,1-1,-1 0,1 1,1-1,-1 1,1-1,0 1,0-1,1 3,-2 9,1 0,1 0,1 0,0 0,1 0,1 0,1-1,0 0,1 0,1 0,0-1,2 0,0 1,16 25,2 0,1-2,3-2,29 30,-56-63,-1 0,1 0,-1 0,1-1,0 1,1-1,-1 0,0 0,1-1,0 1,0-1,-1 0,1 0,0-1,1 1,-1-1,0 0,0 0,1-1,-1 0,0 0,0 0,1 0,-1-1,0 0,0 0,0-1,0 1,0-1,1 0,7-10</inkml:trace>
  <inkml:trace contextRef="#ctx0" brushRef="#br0" timeOffset="388.799">875 171,'7'45,"3"0,1-1,3 0,1-1,20 39,32 22,-66-102,0-1,0 0,0 0,0-1,1 1,-1 0,0 0,0 0,1-1,-1 1,0-1,1 1,-1-1,1 0,-1 1,1-1,-1 0,1 0,-1 0,1 0,-1 0,0 0,1 0,-1-1,1 1,-1-1,1 1,-1-1,0 1,1-1,-1 0,0 1,0-1,0 0,1 0,-1 0,0 0,0 0,0 0,0 0,-1-1,1 1,0-1,30-61,-30 59,104-235,-92 217,2 0,1 0,0 1,2 1,0 1,1 1,1 0,4-1,9 4,-21 15</inkml:trace>
  <inkml:trace contextRef="#ctx0" brushRef="#br0" timeOffset="703.617">0 877,'742'-95,"-469"59,-182 26,-67 9</inkml:trace>
  <inkml:trace contextRef="#ctx0" brushRef="#br0" timeOffset="1315.887">424 1216,'-30'15,"1"2,1 1,1 1,1 1,1 2,0 0,-4 8,25-27,1 1,-1-1,1 1,0 0,0 0,1 0,-1 0,1 0,0 1,0-1,0 1,1-1,-1 1,1 0,0-1,1 1,-1 0,1 0,0 0,0 0,0-1,1 1,0 0,0 0,0 0,0-1,1 1,0-1,0 1,0-1,0 0,1 0,0 1,0-2,0 1,0 0,0-1,1 1,0-1,-1 0,1 0,0-1,1 1,-1-1,7 1,-1-1,1 0,0-1,-1-1,1 1,0-2,-1 1,1-1,0-1,-1 0,1-1,-1 0,0 0,0-1,0 0,-1-1,1 0,-1-1,0 0,0 0,-1-1,0 0,4-5,15-12,-1-1,-2-2,0 0,-2-2,-1 0,-1-1,8-20,-17 31,-1-1,-1 0,0 0,-2-1,0 0,-1 0,-2-1,0 1,-1-1,-3 10,0 1,-1 0,-1-1,0 1,0 0,-1 0,-1 1,0-1,0 1,-1-1,-4-7,7 15,0-1,0 0,-1 1,1-1,-1 1,0 0,1 0,-1 0,-1 0,1 0,0 1,-1-1,1 1,-1 0,0 0,0 0,0 1,0-1,0 1,0 0,0 0,0 0,0 1,0 0,-1-1,1 1,0 1,0-1,0 1,-1-1,1 1,-1 1,-4 4,0 0,0 1,0 0,1 0,0 1,0 0,1 1,0 0,1 0,0 0,0 1,1-1,0 2,1-1,0 0,0 1,1 0,1-1,0 1,0 1,0 3,0 1,1 0,0-1,1 1,1 0,1 0,0-1,1 1,0-1,1 0,1 0,1 0,0-1,1 1,0-1,1-1,1 0,0 0,1-1,0 0,1 0,0-1,1-1,0 0,0 0,13 6,-13-8,1-1,1-1,-1 0,1-1,0 0,1-1,-1-1,0 0,2-1,8 0</inkml:trace>
  <inkml:trace contextRef="#ctx0" brushRef="#br0" timeOffset="1571.59">1270 1018,'-19'39,"-16"21,-2 12,0-3,7-8,4-10,5-8,3-7,4-5,4-3,-1-6,1-2,3-4</inkml:trace>
  <inkml:trace contextRef="#ctx0" brushRef="#br0" timeOffset="1821.15">904 1131,'23'15,"19"13,6 3,0 1,-4-1,-4-5,-9-2,-5-1,-2-4,0 0,0 1,1-3,1 1,1-3,1-4,-5-3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3:29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1 847,'29'0,"14"0,4 0,0-5,-9-1</inkml:trace>
  <inkml:trace contextRef="#ctx0" brushRef="#br0" timeOffset="1566.099">622 480,'-2'1,"0"1,0-1,0 1,0-1,1 1,-1 0,1-1,-1 1,1 0,0 0,-1 0,1 0,0 0,0 0,1 1,-1-1,0 0,1 0,-1 1,1-1,0 0,0 1,0-1,0 0,0 2,0-1,-71 454,36-300,29-145</inkml:trace>
  <inkml:trace contextRef="#ctx0" brushRef="#br0" timeOffset="1818.601">480 424,'34'-5,"20"-2,6 1,-2-4,-2 1,-5 0,-7 3,-6 2,-4 2,-9 6,-12 7,-10 2</inkml:trace>
  <inkml:trace contextRef="#ctx0" brushRef="#br0" timeOffset="2003.965">424 903,'34'0,"15"0,5 0,-2 0,-6 0,-5 0,-10 5,-10 1</inkml:trace>
  <inkml:trace contextRef="#ctx0" brushRef="#br0" timeOffset="2239.085">819 1016,'-5'33,"-6"17,-1 4,1-3,2-4,4-6,1-5,3-4,0-7</inkml:trace>
  <inkml:trace contextRef="#ctx0" brushRef="#br0" timeOffset="2515.786">622 1045,'33'-5,"17"-2,8 1,0 1,-5 1,-12-3,-8 0,-5 1,-2 1,-6 6,-6 4</inkml:trace>
  <inkml:trace contextRef="#ctx0" brushRef="#br0" timeOffset="2772.016">593 1468,'34'-10,"15"-2,5-1,-2 4,-6 2,-5-3,-5 2,-9 0</inkml:trace>
  <inkml:trace contextRef="#ctx0" brushRef="#br0" timeOffset="3418.64">1073 1214,'14'-4,"-1"1,1 0,0 1,0 0,0 1,1 1,-1 0,0 1,0 0,0 1,6 2,12 1,-34-29,-61-90,63 114,-1-1,1 0,0 0,-1 0,1 0,-1 1,1-1,-1 0,0 1,1-1,-1 0,0 1,1-1,-1 1,0-1,0 1,0-1,1 1,-1 0,0-1,0 1,0 0,0 0,0-1,0 1,0 0,1 0,-1 0,0 0,0 0,0 0,0 1,0-1,0 0,0 0,0 1,1-1,-1 0,0 1,0-1,0 1,1-1,-1 1,0 0,1-1,-1 1,0 0,1-1,-1 1,1 0,-1-1,1 1,-1 0,1 0,-1 0,-15 49,15 182,1-225,-1-1,2 0,-1 0,1 1,-1-1,2 0,-1 0,1 0,0 0,0 0,1 0,-1 0,2-1,-2-4,0-1,0 0,0 1,0-1,0 0,0-1,1 1,-1 0,0-1,0 1,0-1,0 1,0-1,0 0,0 0,0 0,-1 0,1 0,0-1,0 1,-1 0,1-1,-1 1,1-1,-1 0,0 1,0-1,0 0,0 0,0 0,0 0,0-1,2-1,82-112,-70 96</inkml:trace>
  <inkml:trace contextRef="#ctx0" brushRef="#br0" timeOffset="4484.459">1610 818,'-14'41,"2"0,1 1,3 0,2 0,1 0,2 1,2 0,3 20,-2-46,-1-13,1 1,0-1,-1 1,2-1,-1 1,0-1,1 1,0-1,0 1,1-1,-1 0,1 1,0-1,0 0,0 0,2 2,-1-5,-1-1,1 0,0 0,-1 0,1 0,-1 0,1-1,0 1,-1-1,1 1,-1-1,1 0,-1 0,0 0,1-1,-1 1,0 0,0-1,0 0,0 1,0-1,0 0,0 0,-1 0,1 0,0 0,-1 0,0-1,0 1,0 0,0-1,0 0,5-4,5-7,-7 8,0 0,0 0,0 1,0 0,1 0,0 0,0 0,1 1,-1 0,1 0,0 0,0 1,0-1,0 2,1-1,3 0,-8 4,1 1,0-1,-1 1,1 0,-1 0,0 0,1 1,-1-1,0 0,0 1,-1 0,1-1,0 1,-1 0,0 0,0 0,0 0,0 0,0 0,0 0,-1 0,1 0,-1 0,0 0,0 0,0 1,-1-1,1 0,-1 0,0 2,1 0,3 79,3-64</inkml:trace>
  <inkml:trace contextRef="#ctx0" brushRef="#br0" timeOffset="5117.228">1948 0,'153'286,"-125"-230,-3 1,-3 1,-2 2,-3-1,-2 2,-3 0,-3 1,-3 0,-2 0,-3 5,-3-46,-1-1,0 1,-2-1,-1 0,0 0,-2-1,0 1,-1-2,-1 1,0-1,-2-1,0 0,-1-1,0 0,-8 6,-31 27,-2-1,-3-3,-48 28,-13-1,87-54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3:16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1 593,'40'8,"0"-2,0-2,1-2,0-1,-1-2,37-6,115-24,-87 25,-92 23,-19-6</inkml:trace>
  <inkml:trace contextRef="#ctx0" brushRef="#br0" timeOffset="248.629">114 904,'33'5,"17"-4,4-1,2-1,-3-1,-6-4,-6-1,-5 0,-5 2,-2 1,-1 2,-1 1,-5 1</inkml:trace>
  <inkml:trace contextRef="#ctx0" brushRef="#br0" timeOffset="9239.82">1045 1101,'-17'-39,"15"22,2 0,-1 0,2 0,0 0,1 0,1 0,1 0,0 0,1 1,1-1,0 2,1-1,1 1,1 0,0 0,1 1,0 0,1 1,0 0,1 1,1 0,0 1,8-5,-19 13,-1 1,1 0,0-1,0 1,0 0,0 0,1 0,-1 0,0 1,1-1,-1 1,1-1,-1 1,1 0,0 0,0 0,0 1,-1-1,1 0,0 1,0 0,0 0,0 0,0 0,0 0,0 0,-1 1,1 0,0-1,0 1,0 0,-1 0,1 1,0-1,-1 0,1 1,-1 0,0-1,1 2,1 7,-2-1,1 1,-1 0,-1 0,0 0,0 0,-1 0,0 0,-1 0,0 0,-1 2,4 90,-2-101,1 0,-1 0,0 0,0 0,0 1,0-1,1 0,-1 0,0 0,1-1,-1 1,1 0,-1 0,1 0,0 0,-1 0,1 0,0-1,0 1,-1 0,1-1,0 1,0-1,0 1,0 0,0-1,0 0,0 1,0-1,0 0,0 1,0-1,0 0,0 0,0 0,0 0,0 0,0 0,0 0,0 0,0-1,0 1,0 0,0-1,0 1,0 0,0-1,0 1,0-1,0 0,0 1,-1-1,1 0,0 1,0-2,44-50,-38 43,11-14,-5 4,1 0,0 1,2 1,0 0,1 1,0 1,1 0,1 1,6-2,-23 15,0-1,-1 1,1 0,0 0,0 0,0 0,0 1,0-1,0 0,0 1,0-1,0 1,0 0,0 0,0 0,0 0,0 0,1 0,-1 0,0 1,0-1,0 1,0 0,0-1,0 1,0 0,-1 0,1 0,0 0,0 1,-1-1,1 0,-1 1,1-1,-1 1,1-1,-1 1,0 0,0 0,0 0,0-1,0 1,0 0,-1 0,1 0,-1 0,1 0,-1 1,0 0,2 11,-1 0,0 0,-2 0,1 0,-2 0,0 0,0 0,-2 0,0 0,-1 1,0 5</inkml:trace>
  <inkml:trace contextRef="#ctx0" brushRef="#br0" timeOffset="9834.237">2146 678,'-25'5,"0"1,0 1,1 1,0 2,1 0,-18 11,34-17,1 0,-1 0,1 1,0 0,0 0,0 0,0 1,1 0,0 0,1 0,-1 1,1 0,0-1,1 1,0 1,0-1,0 0,1 1,0 0,0-1,1 1,0 0,1 5,-1-10,1-1,0 0,0 0,0 0,0 0,1 0,-1 1,1-1,-1 0,1 0,0 0,-1 0,1 0,0 0,0 0,1-1,-1 1,0 0,1 0,-1-1,1 1,-1-1,1 1,0-1,-1 0,1 0,0 0,0 0,0 0,0 0,0 0,0-1,0 1,0-1,0 1,1-1,-1 0,0 0,0 0,1 0,83-27,-52 3,-2-1,0-1,-2-2,-1-1,9-14,-22 26,-16 16,1 0,-1 0,1 0,0 0,-1 0,1 0,0 1,0-1,-1 0,1 0,0 1,0-1,0 1,0-1,0 1,0-1,0 1,0-1,0 1,0 0,0-1,1 1,-1 0,0 0,0 0,0 0,0 0,0 0,0 0,0 1,0-1,1 0,-1 1,0-1,0 0,0 1,0-1,0 1,0 0,-1-1,1 1,0 0,0-1,0 1,0 0,-1 0,1 0,0 0,-1 0,1 0,-1 0,1 0,-1 0,0 0,1 0,-1 0,0 0,0 0,0 0,1 0,-1 1,0-1,-1 0,1 0,0 0,0 0,0 0,-1 0,1 1,0 197,-26 1,24-165,-2 0,0-1,-3 1,-1-1,-1-1,-2 1,-13 27,-32 6,54-65,0 0,0 0,0-1,0 1,-1-1,1 0,0 0,-1 1,1-1,-1-1,1 1,-1 0,1-1,-1 1,0-1,1 0,-1 0,0 0,1 0,-1 0,0-1,1 1,-1-1,1 1,-1-1,1 0,-1 0,1-1,-1 1,1 0,-1-1,-1-4,1-1,0 0,0 1,1-1,-1 0,1 0,1-1,0 1,0 0,0 0,1-1,0 1,0 0,0-1,1 1,1 0,-1 0,1-1,0 1,1 1,0-1,0 0,0 1,1-1,0 0,-1 0,7-17,0-1,2 1,1 1,1 0,1 1,4-4,-1 5</inkml:trace>
  <inkml:trace contextRef="#ctx0" brushRef="#br0" timeOffset="18645.866">1045 0,'-16'10,"0"0,0 2,2-1,-1 2,2 0,-1 0,2 1,0 1,0 0,2 1,0 0,1 0,0 1,1 1,1-1,1 1,1 0,0 1,1-1,1 1,1 1,-9 40,2 0,3 0,3 0,2 0,3 1,3-1,2 0,3 0,2-1,11 25,-18-64,1 0,0-1,2 0,0 0,2 0,0-1,0-1,2 0,0 0,1-1,1-1,0 0,1 0,-3-9,-1-1,1 0,0 0,0-2,0 1,1-1,-1-1,1 0,-1-1,1 0,0-1,0-1,7-1,-16 2,23 0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3:56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866 30,'-1'-2,"0"0,-1 0,1 0,-1 0,0 1,0-1,1 0,-1 1,0 0,0-1,0 1,0 0,-1 0,1 0,0 0,0 1,0-1,-1 1,1-1,-1 1,1 0,0 0,-1 0,1 0,-1 0,0 0,-49-3,0 3,0 2,0 2,1 2,0 3,-27 9,39-10,17-6,19-2,-1 0,0 0,1 1,-1-1,0 1,1-1,-1 1,0 0,1 0,-1 1,1-1,0 1,-1 0,1 0,0 0,0 0,0 0,-2 3,6-2,0-1,0 1,1 0,-1-1,0 1,1-1,-1 1,1-1,0 0,0 0,0 0,0 0,0 0,1 0,-1 0,0-1,1 1,-1-1,1 0,0 0,-1 0,1 0,0 0,0 0,1 0,145 32,62 28,-209-60,0 0,0 0,0 0,0 0,-1 1,1-1,0 1,-1-1,1 1,0-1,-1 1,0 0,1 0,-1 0,0 0,0 0,0 0,-1 0,1 0,0 0,-1 0,1 0,-1 1,0-1,1 0,-1 0,0 1,-1-1,1 0,0 0,0 1,-1-1,0 0,1 0,-1 0,0 0,0 0,0 0,0 0,0 0,-1 0,1-1,-1 1,1 0,-1-1,0 1,1-1,-1 1,0-1,0 0,0 0,0 0,0 0,0 0,0 0,-2 0,-200 92,-51 47,233-125,-20 12,0 2,2 2,-33 34,71-63,0-1,0 1,0 0,1 0,-1-1,1 1,-1 0,1 0,0 1,0-1,0 0,0 0,0 0,0 1,1-1,-1 1,1-1,-1 0,1 1,0-1,0 1,0-1,0 1,1-1,-1 0,1 1,-1-1,1 0,0 1,0-1,0 0,0 0,0 0,1 0,-1 0,1 0,-1 0,1 0,0 0,-1-1,1 1,0-1,2 2,20 5,0-1,0-1,0-1,1-1,-1-1,1-1,0-2,0 0,0-2,-1 0,1-2,-1-1,0-1,16-6,3 3,203-32,-245 41,-1-1,1 1,-1-1,1 1,0 0,-1-1,1 1,0 0,-1-1,1 1,0 0,0 0,-1-1,1 1,0 0,-1 0,1 0,0 0,0 0,-1 0,1 1,0-1,0 0,-1 0,1 0,0 1,-1-1,1 0,0 1,-1-1,1 0,0 1,-1-1,1 1,-1-1,1 1,-1-1,1 1,-1 0,1-1,-1 1,0 0,1-1,-1 1,0 0,1-1,-1 1,0 0,0 0,0-1,0 1,0 0,0 0,0-1,0 1,0 0,0 0,0-1,0 1,0 0,-1-1,1 1,0 0,-1-1,1 1,-1 0,-6 11</inkml:trace>
  <inkml:trace contextRef="#ctx0" brushRef="#br0" timeOffset="392.698">1007 30,'-12'31,"1"2,1 0,2 0,2 0,1 1,1 0,1 20,-51 300,58-349,2-9</inkml:trace>
  <inkml:trace contextRef="#ctx0" brushRef="#br0" timeOffset="707.349">950 114,'24'-14,"13"-6,5 2,0 4,-3 3,2 5,0 2,-4 3,-3 1,-2 5,-6 7,-13 6,-14 0,-11 2,-8-3,-6-4,2-4</inkml:trace>
  <inkml:trace contextRef="#ctx0" brushRef="#br0" timeOffset="956.285">837 424,'15'10,"9"3,5-1,4-2,-1-3,0-3,0-2,-2-1,-1-5,0-3,0 0,-6 2</inkml:trace>
  <inkml:trace contextRef="#ctx0" brushRef="#br0" timeOffset="1556.14">1261 594,'-4'1,"1"1,0 0,-1 0,1 0,0 0,0 1,0-1,0 1,1 0,-1-1,1 1,-1 1,1-1,0 0,0 0,1 1,-1-1,1 1,0-1,0 1,0 0,0 0,0-1,1 1,0 0,0 2,-2-3,1-1,1 0,-1 1,0-1,0 0,1 1,0-1,-1 1,1-1,0 1,0-1,0 1,1-1,-1 1,0-1,1 1,0-1,0 0,-1 1,1-1,1 0,-1 0,0 0,0 1,1-1,-1 0,1-1,0 1,0 0,0 0,-1-1,2 1,-1-1,0 0,0 0,0 1,0-1,1-1,-1 1,1 0,-1 0,0-1,1 0,-1 1,1-1,-1 0,1 0,-1 0,1-1,-1 1,1 0,0-1,5-4,0-1,0 1,0-1,-1-1,0 1,0-1,-1 0,0-1,0 1,-1-1,2-2,28-35,-35 44,0 0,1 0,-1 1,1-1,-1 0,1 0,-1 1,1-1,-1 0,1 1,0-1,-1 1,1-1,0 1,0-1,-1 1,1-1,0 1,0 0,0-1,0 1,0 0,-1 0,1 0,0 0,0 0,0 0,0 0,0 0,0 0,0 0,-1 0,1 0,0 1,0-1,0 0,0 1,-1-1,1 0,0 1,0-1,-1 1,1 0,0-1,-1 1,1-1,0 1,-1 0,1-1,-1 1,1 0,-1 1,15 51,-13-39,23 222,-22-227,0 0,-1-1,0 1,-1 0,0 0,-1 0,0 0,0 0,0 0,-1 0,-1 0,0 0,0-1,0 1,-1 0,-1-1,1 0,-1 0,-1 0,1 0,-2-1,1 0,-1 0,0 0,0 0,0-1,-1 0,0-1,0 1,-1-1,0-1,0 1,0-2,0 1,-1 0,6-3,0-1,0 1,1 0,-1-1,0 1,0-1,0 0,0 0,0 0,0 0,0 0,0-1,0 1,0-1,0 0,1 0,-1 0,0 0,1-1,-1 1,1-1,-1 0,1 1,-1-1,1 0,0 0,0 0,0-1,0 1,1 0,-1-1,1 1,-1-1,1 0,0 1,0-1,0 0,0 0,0 0,1 0,-1 0,1 0,0 0,0 0,0-1,8-10,0 2,1-1,0 2,1-1,0 1,1 0,0 1,1 1,0-1,0 2,1 0,0 0,1 1,0 1,0 1,4-2,-10 3,78-30,-61 24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09.8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1 206,'18'56,"-12"-13,-1-1,-2 1,-1 0,-5 34,2-3,-1 490,-27-176,35-372,0-26</inkml:trace>
  <inkml:trace contextRef="#ctx0" brushRef="#br0" timeOffset="513.77">199 291,'-1'0,"1"-1,-1 1,1 0,0-1,-1 1,1-1,0 1,0-1,-1 0,1 1,0-1,0 1,0-1,0 1,0-1,0 0,0 1,0-1,0 1,0-1,0 1,0-1,0 0,0 1,0-1,1 1,-1-1,0 1,0-1,1 1,-1-1,0 1,1-1,-1 1,0-1,1 1,-1 0,1-1,-1 1,1 0,-1-1,1 1,-1 0,1 0,-1-1,1 1,-1 0,1 0,-1 0,1 0,0 0,-1 0,1 0,-1 0,1 0,0 0,-1 0,1 0,40-6,-40 6,189-12,-77 1,1 4,91 8,-100 0,-116-1</inkml:trace>
  <inkml:trace contextRef="#ctx0" brushRef="#br0" timeOffset="1826.602">481 206,'-169'28,"-13"-10,86-2,79-9</inkml:trace>
  <inkml:trace contextRef="#ctx0" brushRef="#br0" timeOffset="3428.929">1299 9,'1'-1,"-1"0,1 1,-1-1,1 1,-1-1,1 1,-1-1,1 1,-1 0,1-1,0 1,-1 0,1-1,0 1,-1 0,1-1,0 1,-1 0,1 0,0 0,-1 0,1 0,0 0,0 0,-1 0,1 0,0 0,-1 0,1 1,0-1,0 0,-1 0,1 1,-1-1,1 0,0 1,-1-1,1 1,-1-1,1 1,-1-1,1 1,-1-1,1 1,-1-1,1 1,-1 0,0-1,1 1,-1 0,0-1,0 1,0 0,1-1,-1 1,0 0,0 0,0-1,0 1,0 0,0-1,0 1,-1 0,1 0,0 0,-15 48,-208 424,210-448,9-25</inkml:trace>
  <inkml:trace contextRef="#ctx0" brushRef="#br0" timeOffset="3761.118">1131 37,'1'-1,"0"0,0 0,0 0,0 0,0 1,0-1,0 0,0 0,1 1,-1-1,0 1,1-1,-1 1,0-1,1 1,-1 0,0 0,1-1,-1 1,1 0,-1 0,1 1,-1-1,0 0,1 0,-1 1,0-1,1 1,-1-1,0 1,1-1,-1 1,0 0,0 0,0-1,0 1,0 0,0 0,0 0,0 0,1 1,35 54,-31-45,188 316,-138-237,-46-69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10.93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92 85,'0'-5,"0"-1</inkml:trace>
  <inkml:trace contextRef="#ctx0" brushRef="#br0" timeOffset="1553.702">63 1,'-6'15,"-45"132,49-140,1 0,-1 1,2-1,-1 0,1 0,0 1,1-1,-1 0,2 0,-1 0,1 0,0 0,0 0,1 0,0 0,0-1,0 1,1-1,3 3,-4-5,0 0,0-1,1 0,-1 0,1 0,0 0,0-1,0 1,0-1,0 0,1 0,-1-1,0 1,1-1,0 0,-1 0,1-1,-1 1,1-1,0 0,-1 0,1-1,0 1,-1-1,1 0,0 0,-1-1,0 1,1-1,-1 0,0 0,1-1,8-4,-1 0,0-1,0-1,-1 0,0 0,-1-1,0-1,-1 0,0 0,0-1,58-117,-67 129,0 1,1-1,-1 0,0 1,1-1,-1 0,0 0,1 0,-1 1,0-1,1 0,-1 0,0 0,1 0,-1 1,0-1,1 0,-1 0,1 0,-1 0,0 0,1 0,-1 0,0 0,1 0,-1 0,1 0,-1-1,0 1,1 0,-1 0,0 0,1 0,-1-1,0 1,1 0,-1 0,0-1,1 1,-1 0,0 0,0-1,1 1,-1 0,0-1,0 1,0 0,0-1,1 1,-1 0,0-1,0 1,0-1,0 1,0 0,0-1,0 1,2 37,-2-32,-2 701,1-689,0 1,0 0,-2-1,0 1,-2-1,1 0,-8 15,10-26,-1 1,0-1,0 0,0 0,-1 0,0-1,0 1,-1-1,1 0,-1 0,0-1,-1 1,1-1,-1 0,1-1,-1 1,0-1,-1 0,1-1,-1 1,-3 0,7-3,0 1,-1-1,1 0,0 0,-1 0,1 0,0-1,-1 1,1-1,0 0,0 0,0 0,-1 0,1 0,0-1,1 0,-1 1,0-1,0 0,1-1,-1 1,1 0,0-1,-1 1,1-1,1 0,-1 1,0-1,1 0,-1 0,1 0,-1-2,-17-109,24 71,2 2,2-1,2 1,2 0,17-35,-17 40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20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29 339,'19'-5,"11"-1,6 0,0 1,1 1,-3 2,-2-4,-1-1,-1 1,-2 2,1 0,-1 3,-5 4,-2 3,1 0,1 0,-3-3</inkml:trace>
  <inkml:trace contextRef="#ctx0" brushRef="#br0" timeOffset="248.232">0 564,'39'-4,"16"-3,5 1,-3 2,-7 0,-7-3,-6-1,-4 2,-4 1,-5 1</inkml:trace>
  <inkml:trace contextRef="#ctx0" brushRef="#br0" timeOffset="731.924">226 0,'2'5,"1"0,-1-1,1 1,0-1,0 0,0 1,1-2,0 1,-1 0,1-1,1 1,-1-1,0 0,1-1,-1 1,1-1,0 0,0 0,5 1,-9-2,66 28,-39-18,0 1,0 0,-1 3,-1 0,0 1,-1 2,-1 1,0 0,4 8,-21-20,-1 1,0 0,0 0,-1 1,0-1,-1 1,0 0,0 0,-1 1,0-1,0 1,-1 0,-1-1,0 1,0 0,-1 0,0 0,0 0,-1 0,-1 0,0-1,0 1,-1-1,0 1,0-1,-1 0,0 0,-2 2,-7 4,-1 0,-1-1,0 0,0-1,-2-1,1 0,-2-1,1-1,-12 4,-20 14,-88 39,119-54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25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1,'166'17,"-121"-10,1-2,-1-2,1-2,0-2,12-3,-18-2,-28 6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25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1,'34'0,"15"0,5 0,-3 0,-4 0,-6 0,-10 0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22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1,'-26'268,"25"-238,1 0,2 0,1 0,1 0,2-1,1 0,1 0,7 14,-15-39,1-1,0 1,0-1,1 0,-1 1,1-1,-1 0,1 0,0 0,0 0,1 0,-1 0,0-1,1 1,0-1,-1 0,1 1,0-1,0-1,1 1,-1 0,0-1,0 1,1-1,-1 0,1 0,-1-1,1 1,0-1,-1 0,1 1,-1-2,1 1,-1 0,1-1,0 1,-1-1,1 0,-1 0,0-1,1 1,-1-1,0 1,2-2,6-6,-1-1,0 1,0-1,-1-1,-1 0,0 0,0-1,-1 0,0 0,-1-1,1-4,46-74,-51 91,-1 0,0 1,1-1,-1 0,1 1,-1-1,0 1,1 0,-1-1,0 1,0 0,1 0,-1 0,0 0,0 0,0 0,0 0,0 0,0 0,-1 1,1-1,0 0,-1 0,1 1,0-1,-1 1,0-1,1 0,-1 1,0-1,0 1,0-1,0 1,0-1,0 1,0-1,1 2,2 5,-3-2,1 0,1 0,-1-1,1 1,0-1,0 1,1-1,-1 0,1 0,0 0,1 0,-1 0,1-1,0 1,0-1,1 0,-1 0,1-1,0 1,0-1,0 0,0-1,0 1,1-1,-1 0,1-1,-1 0,1 0,0 0,0-1,-1 0,1 0,0-1,0 1,-1-1,1-1,-1 1,1-1,-1 0,1 0,-1 0,0-1,0 0,0 0,0 0,-1-1,1 0,-1 1,0-1,0-1,-1 1,1-1,-1 1,0-1,0 0,1-2,10-21,-2 0,0 0,-2-1,-1-1,-1 0,0-8,6-22,3-69,-16 117</inkml:trace>
  <inkml:trace contextRef="#ctx0" brushRef="#br0" timeOffset="532.353">789 538,'20'-11,"-16"7,0 1,1 0,-1 0,1 0,0 1,0-1,0 1,0 0,0 1,0-1,0 1,1 0,-1 0,1 1,-1-1,1 1,-1 0,0 1,1 0,-1-1,1 2,-1-1,4 2,-7-1,-1-1,1 1,-1 0,1 0,-1 0,0 0,0 0,0 0,0 0,-1 1,1-1,0 0,-1 0,0 0,1 1,-1-1,0 0,0 1,0-1,-1 0,1 1,0-1,-1 0,0 0,1 0,-1 1,0-1,0 0,0 0,0 0,-1 0,-43 65,42-62,-24 23,-23 44,50-71,0 1,0 0,-1-1,2 1,-1 0,0-1,0 1,0 0,1-1,-1 1,1 0,-1-1,1 1,0-1,0 1,-1-1,1 1,0-1,0 0,0 1,1-1,-1 0,0 0,0 0,1 0,-1 0,1 0,-1 0,1 0,-1 0,1-1,-1 1,1-1,0 1,-1-1,1 0,1 1,64 0,-6-31,-45 20</inkml:trace>
  <inkml:trace contextRef="#ctx0" brushRef="#br0" timeOffset="1199.961">1241 651,'21'0,"-14"1,-1 0,1-1,-1 0,1 0,0 0,-1-1,1 0,-1 0,1 0,-1-1,1 0,-1-1,0 1,0-1,0 0,-1-1,1 1,1-3,-6 3,-1-1,1 0,-1 0,0 0,0 1,0-1,-1 0,0 0,1 0,-1 1,0-1,-1 1,1-1,-1 1,0-1,1 1,-1 0,-1-1,1 1,0 0,-1 1,0-1,1 0,-1 1,0-1,0 1,-1 0,1 0,0 0,-2 0,-5-6,0-1,-39-31,48 40,-1-1,1 1,0-1,0 1,0-1,0 1,0-1,-1 1,1 0,0 0,0 0,-1 0,1 0,0 0,0 0,-1 0,1 0,0 0,0 1,0-1,0 0,-1 1,1-1,0 1,0-1,0 1,0 0,0 0,0-1,0 1,0 0,0 0,1 0,-1 0,0 0,0 0,1 0,-1 0,1 0,-1 0,1 1,-1-1,1 0,0 0,-3 11,0-1,1 1,1 0,0 0,1 0,0-1,0 1,1 0,1 0,0-1,1 1,0-1,2 3,11 73,-10 75,-6-162,0 1,0 0,0-1,0 1,0 0,0-1,0 1,1 0,-1-1,0 1,0 0,0-1,1 1,-1 0,1-1,-1 1,0-1,1 1,-1-1,1 1,-1-1,1 1,-1-1,1 0,-1 1,1-1,0 0,-1 1,1-1,-1 0,1 0,0 1,-1-1,1 0,0 0,0 0,-1 0,1 0,0 0,-1 0,1 0,0 0,-1 0,1-1,0 1,-1 0,1 0,-1-1,1 1,0 0,-1-1,1 1,-1 0,1-1,-1 1,1-1,-1 1,1-1,-1 1,1-1,-1 0,29-39,-27 37,95-167,-62 101,-24 52</inkml:trace>
  <inkml:trace contextRef="#ctx0" brushRef="#br0" timeOffset="1760.386">1580 424,'38'-17,"41"8,-77 9,0 0,0 0,-1 1,1-1,0 0,0 1,-1-1,1 1,0 0,-1 0,1 0,0-1,-1 2,1-1,-1 0,0 0,1 0,-1 1,0-1,0 0,0 1,0-1,0 1,0 0,0-1,0 1,-1 0,1-1,0 1,-1 0,0 0,1-1,-1 1,0 0,0 0,0 0,0 0,0-1,-1 1,1 0,-1 0,0 4,-1 0,0 0,0 0,-1 0,0-1,0 1,0-1,-1 0,0 0,0 0,0 0,0-1,-1 1,-23 29,27-31,0 0,1 0,-1 0,1 0,0 0,0 0,0 0,0 0,1-1,-1 1,1 0,0 0,0 0,0 0,0 0,0-1,0 1,1 0,-1-1,1 1,0-1,0 0,0 1,0-1,0 0,1 0,-1 0,0-1,1 1,-1-1,1 1,0-1,0 0,-1 0,1 0,0 0,2 0,20 16,-21-15,0 0,-1 0,1 1,-1-1,0 1,1 0,-1 0,0 0,-1 1,1-1,-1 0,1 1,-1 0,0 0,0-1,-1 1,1 0,-1 0,0 1,0-1,0 0,0 0,-1 1,0-1,0 0,0 0,0 1,-1-1,0 0,1 0,-2 0,1 1,0-1,-1 0,0-1,-1 3,0-2,0 0,0-1,-1 1,0-1,0 1,0-1,0-1,0 1,-1 0,1-1,-1 0,1 0,-1 0,0-1,0 0,0 0,0 0,0 0,0-1,0 0,0 0,0 0,0 0,0-1,0 0,0 0,0-1,0 1,0-1,1 0,-1 0,1 0,-2-2,-8-8</inkml:trace>
  <inkml:trace contextRef="#ctx0" brushRef="#br0" timeOffset="3931.459">1156 707,'5'-5,"-3"-1,-3 4,-5 4,-6 1,-7-1,-4 1,-3-2,7 1,12-2,12 1,10-1,7 0,0-1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32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1 424,'29'0,"14"0,5 0,-1-5,-4-1,-4 0,-4 1,-9 2</inkml:trace>
  <inkml:trace contextRef="#ctx0" brushRef="#br0" timeOffset="349.458">538 29,'-15'39,"-4"16,1 5,3-3,5-7,3-7,-1-6,0-5,2-2,2-3,1 1,1-2,2 1,0 1,-5-6,0-5</inkml:trace>
  <inkml:trace contextRef="#ctx0" brushRef="#br0" timeOffset="598.437">538 0,'28'5,"15"2,5-1,-1-6,-4-3,-4-1,-9 5,-15 3,-9 0</inkml:trace>
  <inkml:trace contextRef="#ctx0" brushRef="#br0" timeOffset="768.427">424 367,'39'0,"17"0,4 0,-4-4,-6-3,-7 1,-10 2</inkml:trace>
  <inkml:trace contextRef="#ctx0" brushRef="#br0" timeOffset="1151.552">848 480,'-10'24,"-2"13,-1 5,-1 0,1-3,2-2,4-8</inkml:trace>
  <inkml:trace contextRef="#ctx0" brushRef="#br0" timeOffset="1397.275">791 480,'29'0,"14"0,5 0,-1 0,-4 0,-4 0,-9 0</inkml:trace>
  <inkml:trace contextRef="#ctx0" brushRef="#br0" timeOffset="1567.9">848 621,'19'5,"12"2,4-1,2-1,-1-2,-6-5,-4-4,-6 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49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1 424,'301'-17,"-102"-6,-140 14,-50 13</inkml:trace>
  <inkml:trace contextRef="#ctx0" brushRef="#br0" timeOffset="271.707">114 622,'14'0,"15"0,7 0,2 0,0-5,-3-1,-1 0,-3 1,-1 1,-1 2,-1 1,0 1,-5 0</inkml:trace>
  <inkml:trace contextRef="#ctx0" brushRef="#br0" timeOffset="783.132">311 1,'11'18,"1"-1,1 0,0-1,1 0,1-1,0-1,1 0,0-1,1-1,1-1,0 0,1-1,0-1,0-1,0 0,10 1,-12-4,0 0,-1 1,0 1,0 1,-1 0,0 1,0 0,-1 1,-1 1,1 1,-2-1,11 14,-21-20,0 0,0 1,0-1,-1 1,0-1,0 1,0 0,-1-1,0 1,0 0,0-1,-1 1,0 0,0-1,0 1,-1 0,0-1,0 0,0 1,-1-1,1 0,-1 0,0-1,-1 1,1-1,-1 1,0-1,0 0,-1 0,1-1,-1 1,1-1,-1 0,0 0,-1-1,-40 26,10-8,0 2,1 2,1 1,2 2,-9 9,1 28,33-42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31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1073,'2'-1,"0"-1,0 1,0-1,-1 1,1-1,0 0,-1 1,1-1,-1 0,0 0,1 0,-1 0,0 0,0 0,0-1,-1 1,1 0,0 0,-1-1,0 1,1 0,-1-1,3-8,90-189,-75 171,1 0,1 1,1 1,2 2,0 0,2 1,13-9,-37 31,1 0,0 0,0 0,0 1,1-1,-1 0,0 1,1-1,-1 1,1 0,-1 0,1 0,-1 0,1 0,0 1,0-1,-1 1,1-1,0 1,0 0,0 0,-1 1,1-1,0 0,0 1,-1 0,1 0,0 0,-1 0,1 0,-1 0,1 0,-1 1,0-1,0 1,1 0,-1 0,0 0,-1 0,1 0,0 0,0 0,-1 1,1-1,-1 1,0-1,0 1,0-1,0 2,12 253,-12-249,-1-7,-1 0,1 0,0 0,-1 1,1-1,0 0,0 0,0 0,0 0,0 1,0-1,0 0,0 0,1 0,-1 0,0 0,1 1,-1-1,1 0,-1 0,1 0,-1 0,1 0,0 0,0 0,-1-1,1 1,0 0,0 0,0 0,0-1,0 1,0-1,0 1,0 0,0-1,0 0,0 1,1-1,-1 0,0 0,0 1,0-1,0 0,1 0,-1 0,130-159,38-8,-99 140,-68 27,-1 0,1 0,-1 0,1 0,0 0,-1 0,1 0,-1 1,1-1,-1 1,1-1,-1 1,0 0,1-1,-1 1,1 0,-1 0,0 0,0 0,0 0,0 0,1 0,-1 1,-1-1,1 0,0 0,0 1,0-1,-1 1,1-1,-1 1,1-1,-1 1,1-1,-1 1,0-1,0 1,0 0,0-1,0 1,0-1,0 1,-1-1,1 2,-52 229,49-208</inkml:trace>
  <inkml:trace contextRef="#ctx0" brushRef="#br0" timeOffset="611.859">1519 622,'-76'44,"2"3,2 3,0 6,67-53,0 0,1 0,-1 0,1 1,-1 0,1 0,0 0,1 0,-1 1,1 0,0-1,0 1,0 0,1 0,0 1,0-1,0 0,0 1,1 0,0-1,0 1,1-1,-1 1,1 0,1 0,-1-1,1 1,0 0,0-1,0 1,1-1,0 0,0 1,2 2,-2-6,0 0,1-1,-1 1,1-1,-1 1,1-1,0 0,0 0,-1 0,1 0,0 0,0-1,0 1,0-1,0 0,0 0,0 0,0 0,0-1,0 1,0-1,-1 1,1-1,0 0,0 0,-1-1,1 1,0-1,72-47,130-171,-205 219,0 0,1 0,-1 0,0 0,1 0,-1 0,0 1,1-1,-1 0,1 0,0 0,-1 0,1 1,-1-1,1 0,0 1,0-1,-1 1,1-1,0 1,0-1,0 1,0-1,-1 1,1 0,0-1,0 1,0 0,0 0,0 0,0 0,0 0,0 0,0 0,0 0,0 0,0 0,0 0,0 1,0-1,0 0,-1 1,1-1,0 0,0 1,0 0,0-1,-1 1,1-1,0 1,-1 0,1-1,0 1,-1 0,1 0,-1 0,1-1,-1 1,1 0,-1 0,0 0,0 0,1 0,-1 0,0 0,0 0,0 215,-1 51,-3-251,0-1,-1 0,0 0,-1 0,-1-1,0 0,-1 0,-1-1,0 0,0 0,-2-1,1 0,-2-1,1 0,-2-1,1-1,-1 1,-1-2,1 0,-1-1,-7 2,20-8,-1 0,1 0,-1 0,1 0,-1-1,0 1,1-1,-1 1,0-1,0 0,1 1,-1-1,0 0,0 0,0-1,1 1,-1 0,0 0,0-1,1 1,-1-1,0 0,1 1,-1-1,1 0,-1 0,1 0,-1 0,1 0,-1 0,1-1,0 1,0 0,0-1,0 1,0-1,0 1,0-1,0 1,0-1,1 0,-1 1,1-1,-1 0,1 1,0-1,0 0,-1 0,1 0,0 1,1-1,0-14,1 1,0 0,1 0,1 0,1 1,0-1,1 1,0 0,5-7,8-14,2 1,1 1,1 1,2 1,7-5,-15 17</inkml:trace>
  <inkml:trace contextRef="#ctx0" brushRef="#br0" timeOffset="11798.725">390 1,'-28'19,"1"1,2 1,0 2,1 0,1 2,2 0,0 2,2 0,1 1,1 1,1 1,2 0,1 1,-2 10,-10 58,5 0,-7 95,25-177,-2 5,1 0,2-1,0 1,1 0,1 0,1 0,1 0,0-1,2 0,1 1,1-2,0 1,2-1,0 0,1-1,1 0,1 0,0-1,2-1,7 8,1-6,1 0,0-1,1-2,1 0,0-2,1 0,1-2,18 5,-11-4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4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1,'-11'43,"2"1,2-1,3 2,1-1,2 0,1 1,4 3,-2 47,12 55,-9-122,-1 0,-1 0,-1 0,-2 1,-1-1,-1 0,-5 23,-5 4,9-31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45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1,'-1'0,"0"0,-1 0,1 0,0 0,-1 1,1-1,0 0,-1 1,1-1,0 1,0 0,0-1,-1 1,1 0,0 0,0 0,0-1,0 1,0 0,0 0,1 1,-1-1,0 0,0 0,1 0,-1 0,1 1,-1-1,1 0,0 1,-1-1,1 0,0 1,0-1,0 0,0 1,0-1,0 0,0 1,0-1,1 0,-1 1,0-1,1 0,-1 1,1 0,-2 5,-27 195,28-197,5 72,-5-75,0 0,1 0,-1 1,1-1,-1 0,1 0,0 0,0 0,0 0,0 0,0 0,1 0,-1-1,0 1,1 0,-1-1,1 1,0-1,0 1,-1-1,1 0,0 0,0 0,0 0,0 0,0 0,1 0,-1-1,0 1,0-1,1 0,4-2,-1 0,0-1,-1 0,1 0,0 0,-1-1,0 0,0 0,0-1,0 1,-1-1,1 0,-1 0,-1 0,1-1,-1 1,0-1,0 0,0 0,-1 0,0 3,24-42,52-117,-57 94,-28 91,2 1,1 1,0-1,2 0,1 1,1-1,3 22,-2 9,0 341,-1-387,0-1,0 1,-1 0,0-1,-1 1,1 0,-2-1,1 0,-1 1,0-1,-1 0,0-1,0 1,-1-1,0 0,-5 6,9-12,0-1,0 1,0 0,1-1,-1 1,0-1,0 1,-1-1,1 0,0 1,0-1,0 0,0 0,0 1,0-1,0 0,0 0,-1 0,1-1,0 1,0 0,0 0,0 0,0-1,0 1,0-1,0 1,0-1,0 1,0-1,0 0,0 1,0-1,1 0,-1 0,0 1,0-1,1 0,-1 0,0 0,1 0,-1 0,1 0,0 0,-1 0,-19-50,20 32,-1 0,2 0,1 0,0 0,1 0,1 1,1-1,1 1,0 0,1 1,5-9,-1-1,36-69,-35 78</inkml:trace>
  <inkml:trace contextRef="#ctx0" brushRef="#br0" timeOffset="520.136">453 255,'82'-17,"-80"16,-1 1,1 0,0 0,0-1,0 1,-1 0,1 1,0-1,0 0,0 0,-1 1,1-1,0 1,-1 0,1-1,0 1,-1 0,1 0,-1 0,1 0,-1 0,1 0,-1 1,0-1,0 0,0 1,0-1,0 1,0-1,0 1,0 0,0-1,-1 1,1 0,-1-1,1 1,-1 0,0 0,1 0,-1-1,0 1,0 1,-12 37,10-37,1-1,0 1,-1-1,1 1,0 0,1-1,-1 1,0 0,1-1,0 1,-1 0,1 0,0 0,0-1,1 1,-1 0,1 0,-1 0,1-1,0 1,0 0,0-1,0 1,1 1,41 34,-40-38,0 2,0-1,0 0,0 0,-1 1,1 0,0-1,-1 1,1 0,-1 0,0 0,1 1,-1-1,0 1,-1-1,1 1,0 0,-1-1,1 1,-1 0,0 0,0 0,0 0,0 0,-1 0,1 0,-1 0,0 1,0-1,0 0,0 0,0 0,-1 0,1 1,-1-1,0 0,-1 1,0-1,-1 0,0 0,0 0,0 0,0 0,0-1,-1 0,0 1,1-1,-1-1,0 1,0-1,1 1,-1-1,-1 0,1 0,0-1,0 1,0-1,0 0,0 0,0 0,-1-1,1 1,0-1,0 0,0 0,0-1,0 1,0-1,-16-10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34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1 677,'29'-4,"14"-3,5 1,-2 2,-3 0,-4 2,-4 1,-4 0,-1 1,-7 1</inkml:trace>
  <inkml:trace contextRef="#ctx0" brushRef="#br0" timeOffset="372.594">509 310,'-1'292,"-25"-75,12-141,8-58</inkml:trace>
  <inkml:trace contextRef="#ctx0" brushRef="#br0" timeOffset="705.178">424 283,'34'-5,"15"-2,5 1,-2 1,-6 2,-5 0,-5 2,-4 1,-2 0,-2 0,-1 0,0 0,-4 6,-7 0</inkml:trace>
  <inkml:trace contextRef="#ctx0" brushRef="#br0" timeOffset="953.996">481 650,'29'0,"14"0,4 0,0 0,-4 0,-4 0,-5 0,-2 0,-7 0</inkml:trace>
  <inkml:trace contextRef="#ctx0" brushRef="#br0" timeOffset="1233.73">791 762,'-5'33,"-1"17,0 4,1-2,1-6,2-5,1-10</inkml:trace>
  <inkml:trace contextRef="#ctx0" brushRef="#br0" timeOffset="1514.978">622 790,'33'0,"17"0,4 0,-3 0,-4 0,-6 0,-5 0,-4 0,-3 0,-6 0</inkml:trace>
  <inkml:trace contextRef="#ctx0" brushRef="#br0" timeOffset="1766.414">650 1073,'33'-5,"17"-1,4-1,-3-2,-4-1,-6 2,-10 2</inkml:trace>
  <inkml:trace contextRef="#ctx0" brushRef="#br0" timeOffset="2351.565">1130 847,'332'-30,"-486"5,152 24,0 0,1 1,-1-1,0 0,0 1,0-1,0 1,0-1,0 1,0 0,0 0,0 0,0 0,0 0,0 1,0-1,0 0,0 1,0 0,0-1,0 1,1 0,-1 0,0 0,0 0,1 0,-1 1,1-1,-1 0,1 1,-1-1,1 1,0-1,0 1,0 0,0-1,0 1,0 0,0 0,1 0,-1 0,1 0,-1 0,1 0,0 0,-1 0,1 0,0 0,1 0,-1 0,0 0,0 0,1 0,27 144,-28-144,0 0,0 0,0 0,1 0,-1-1,1 1,-1 0,1 0,0-1,0 1,-1 0,1-1,0 1,1-1,-1 1,0-1,0 0,1 1,-1-1,0 0,1 0,-1 0,1 0,0 0,-1 0,1 0,0-1,-1 1,1-1,0 1,0-1,0 1,0-1,-1 0,1 0,0 0,0 0,0 0,0-1,-1 1,1-1,0 1,0-1,-1 1,1-1,0 0,-1 0,1 0,0 0,-1 0,1 0,-1 0,0-1,1 1,-1 0,0-1,0 1,0-1,1 0,106-125,-90 107</inkml:trace>
  <inkml:trace contextRef="#ctx0" brushRef="#br0" timeOffset="2815.597">1666 537,'-12'24,"1"1,1 0,1 1,1 0,1 1,1-1,2 1,1 0,1 1,1-1,2 0,0 1,11 56,-11-83,1 1,-1-1,0 0,0 1,0-1,1 0,-1 0,1 1,-1-1,1 0,-1-1,1 1,0 0,-1 0,1-1,0 1,0-1,-1 1,1-1,0 0,0 0,0 0,-1 0,1 0,0 0,0 0,0-1,-1 1,1-1,0 1,0-1,-1 1,1-1,0 0,-1 0,1 0,-1 0,1 0,-1 0,0-1,1 1,-1 0,0-1,0 1,0-1,0 1,0-1,0 0,10-5,91-50,-101 56,0 1,0-1,1 1,-1-1,0 1,0 0,0-1,0 1,0 0,0 0,0 0,1 0,-1 0,0 0,0 0,0 0,0 0,1 1,-1-1,0 0,0 1,0-1,0 1,0-1,0 1,0-1,0 1,0 0,0 0,-1-1,1 1,0 0,0 0,-1 0,1 0,0 0,-1 0,1 0,-1 0,1 0,-1 0,0 0,1 1,6 60,-5-32,3-15,0-7</inkml:trace>
  <inkml:trace contextRef="#ctx0" brushRef="#br0" timeOffset="7571.565">1948 0,'43'41,"-2"1,-2 3,-2 1,-1 1,-3 3,-2 0,-3 2,-1 1,16 49,-42-100,4 11,0 1,0-1,-2 1,1 0,-2 0,0 0,0 0,-2 0,0 1,0-1,-1 0,-1 0,-3 12,-4-4,-2-1,0 0,-2-1,0 0,-1-1,-1-1,-1 0,-1-1,0 0,-1-2,0 0,-19 11,-49 28,62-39</inkml:trace>
  <inkml:trace contextRef="#ctx0" brushRef="#br0" timeOffset="9271.795">2541 29,'-17'396,"-41"-4,48-284,10-108,0 1,0-1,0 1,0-1,0 1,1-1,-1 1,0-1,0 1,1-1,-1 0,0 1,0-1,1 1,-1-1,0 0,1 1,-1-1,1 0,-1 1,0-1,1 0,-1 0,1 1,-1-1,1 0,-1 0,1 0,-1 0,1 0,-1 0,1 1,-1-1,1 0,-1 0,1-1,-1 1,1 0,-1 0,1 0,-1 0,0 0,1 0,-1-1,1 1,-1 0,1 0,-1-1,0 1,1 0,-1-1,1 1,-1 0,0-1,1 1,-1-1,0 1,12-7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56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30 283,'340'0,"-258"-13,26 3,-95 15,-7 0</inkml:trace>
  <inkml:trace contextRef="#ctx0" brushRef="#br0" timeOffset="290.048">1 508,'24'0,"12"0,6 0,5-5,-1-1,-4 0,-3 1,-4 2,-4 0,-1 2,-2 1,0 0,-1 0,1 0,-6 1</inkml:trace>
  <inkml:trace contextRef="#ctx0" brushRef="#br0" timeOffset="850.576">255 0,'-1'3,"1"0,-1 0,1 0,0 0,0 0,0-1,0 1,1 0,-1 0,1 0,0 0,0 0,0-1,0 1,0 0,1-1,-1 1,1-1,0 1,-1-1,1 0,0 0,0 0,1 0,-1 0,0 0,1 0,-1-1,1 1,1-1,258 155,-240-139,-1 1,0 1,-1 1,-1 1,9 13,-27-31,1-1,-1 0,0 1,0-1,0 1,0-1,0 1,0-1,-1 1,1 0,-1-1,0 1,0 0,0-1,0 1,0 0,-1-1,1 1,-1-1,0 1,1 0,-1-1,0 1,-1-1,1 0,0 1,-1-1,1 0,-1 0,0 0,0 0,0 0,0 0,0 0,-84 56,69-48,-35 25,1 1,3 3,-20 22,51-46,-57 54,61-58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5:28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20,'162'-20,"-161"20,1 1,-1-1,1 0,-1 1,1-1,-1 1,1-1,-1 1,1 0,-1 0,0 0,1 0,-1 0,0 0,0 0,0 0,0 0,0 0,0 1,0-1,0 0,0 1,-1-1,1 1,0-1,-1 1,1-1,-1 1,0-1,0 1,1 0,-1-1,0 1,0-1,0 1,-1 0,1-1,0 1,-1-1,1 1,-1-1,1 1,-1 0,-37 61,-66 62,103-124,-1 1,1-1,-1 1,1 0,-1 0,1-1,0 1,0 0,0 0,0 0,0 1,1-1,-1 0,1 0,-1 0,1 0,0 1,0-1,0 0,0 0,0 1,0-1,1 0,-1 0,1 0,-1 0,1 1,0-1,0 0,0 0,0 0,0-1,0 1,1 0,-1 0,1-1,-1 1,1 0,0-1,-1 0,1 1,0-1,0 0,0 0,0 0,0 0,0 0,0-1,0 1,1-1,-1 1,0-1,2 0,7 3,0-1,0-1,0 0,0 0,0-1,0-1,0 1,0-2,0 0,0 0,0-1,0 0,-1-1,0 0,7-4,-4-4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5:26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1,'0'894,"0"-882</inkml:trace>
  <inkml:trace contextRef="#ctx0" brushRef="#br0" timeOffset="545.174">397 198,'-275'237,"156"-125,118-111,1 0,0 0,0-1,-1 1,1 0,0 0,0 0,0 0,0 0,0 0,0 0,0 0,0 0,1 0,-1 0,0 0,1 0,-1 0,0 0,1-1,-1 1,1 0,-1 0,1 0,0-1,-1 1,1 0,0-1,-1 1,1 0,0-1,0 1,0-1,-1 1,1-1,0 0,0 1,0-1,0 0,0 0,0 1,0-1,0 0,0 0,0 0,0 0,0 0,0 0,0-1,58 14,-44-11,-1 1,0 0,1 2,-1-1,-1 1,1 1,-1 1,0 0,0 0,-1 2,0-1,-1 1,0 1,0 0,-1 1,0 0,-1 0,0 1,-1 0,0 1,-1 0,0 0,-2 0,1 1,-1 3,10 12,-8-24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5:2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25,'5'0,"6"0,6 0,5 0,4 0,2 0,1 0,0 0,1 0,-1 0,-5-4,-2-3,1 1,0 2,2 0,-9 7,-6 2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5:29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0,'4'0,"7"5,7 2,4-1,4-1,1-2,2 0,1-2,-1-1,0 0,0 0,0 0,-1 0,-4-6,-2 0,-5 0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5:51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1 170,'34'-4,"15"-3,5 1,-2 2,-6 0,-5 2,-5-4,-4-1,-2 1,-2 1,-1 2,-5 1</inkml:trace>
  <inkml:trace contextRef="#ctx0" brushRef="#br0" timeOffset="245.278">170 1,'0'34,"0"15,0 5,0 3,0-5,0-5,0-6,0-5,0-4,5-3,2-1,-1-6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59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31,'7'-5,"0"1,0 1,0-1,1 1,-1 1,1-1,0 1,0 0,0 1,0 0,0 0,0 1,0 0,8 1,-1-1,142 18,-129-13,-1 0,1-2,0-1,0-1,0-2,18-2,-23-2,-4-2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5:49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372 367,'0'352,"-29"-136,29-116,0-88</inkml:trace>
  <inkml:trace contextRef="#ctx0" brushRef="#br0" timeOffset="764.979">372 424,'34'0,"15"0,5-5,-2-2,-6 1,-5 1,-5 2,-4 0,-7 2</inkml:trace>
  <inkml:trace contextRef="#ctx0" brushRef="#br0" timeOffset="1013.499">259 791,'39'-5,"17"-2,3 1,-2-4,-7 1,-7 0,-6 3,-9 2</inkml:trace>
  <inkml:trace contextRef="#ctx0" brushRef="#br0" timeOffset="1512.52">683 1016,'0'5,"0"6,0 6,-5 1,-2 1,1 3,1 2,-3 2,-1 1,2 1,2 1,2-1,-4-4,-1-2,7-4,3-6</inkml:trace>
  <inkml:trace contextRef="#ctx0" brushRef="#br0" timeOffset="1799.545">711 959,'19'-4,"11"-3,6 1,0 1,1 7,-8 2</inkml:trace>
  <inkml:trace contextRef="#ctx0" brushRef="#br0" timeOffset="2049.502">654 1185,'34'0,"15"-4,5-3,-2 1,-6 2,-10 0</inkml:trace>
  <inkml:trace contextRef="#ctx0" brushRef="#br0" timeOffset="9697.51">372 0,'-37'33,"2"2,1 1,1 1,2 2,2 2,2 0,2 2,1 0,3 2,1 0,-3 18,12-16,3 2,1-1,3 1,2 0,2 0,2 0,2 0,3 5,-2-29,1 1,1-1,1-1,2 1,0-1,1-1,2 0,0 0,1-2,2 0,0 0,1-1,1-1,0-1,2-1,6 4,14 9,2-1,1-2,1-3,2-1,0-2,1-2,46 12,-31-15,-8-5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5:52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85 369,'0'28,"0"20,-5 6,-1 4,0-4,1-1,2-5,-4-1,-1-3,2 0,1-3,1-3,-2-8,-2-5,2-1,1-1,2-3</inkml:trace>
  <inkml:trace contextRef="#ctx0" brushRef="#br0" timeOffset="248.992">57 284,'29'0,"14"0,5 0,-2 0,-3 0,-4 0,-4-5,-3-1,-3 0,0 1,-7 6,-5 3</inkml:trace>
  <inkml:trace contextRef="#ctx0" brushRef="#br0" timeOffset="500.973">1 679,'33'5,"17"1,4 0,-3-1,-4-2,-11 0</inkml:trace>
  <inkml:trace contextRef="#ctx0" brushRef="#br0" timeOffset="745.849">396 904,'-5'20,"-1"10,0 6,1 0,-4-4,1-4,0-2,3 0,1-5</inkml:trace>
  <inkml:trace contextRef="#ctx0" brushRef="#br0" timeOffset="1000.842">226 877,'34'4,"15"-2,5-2,-2-2,-5 1,-6 0,-6 0,-3 0,-2 1,-7-1</inkml:trace>
  <inkml:trace contextRef="#ctx0" brushRef="#br0" timeOffset="1236.939">283 1158,'33'-9,"17"-4,4 1,-7 2</inkml:trace>
  <inkml:trace contextRef="#ctx0" brushRef="#br0" timeOffset="1853.162">706 961,'191'-21,"-102"35,-158-61,68 45,0 0,0 0,0 0,-1 0,1 0,-1 0,1 1,-1-1,0 1,1-1,-1 1,0-1,0 1,0 0,0 0,0 0,0 0,-1 1,1-1,0 0,0 1,-1 0,1-1,0 1,0 0,-1 0,1 0,0 0,-1 1,1-1,0 1,0-1,-1 1,1 0,0 0,0 0,0 0,0 0,0 0,0 1,1-1,-1 1,0-1,1 1,-1 0,1-1,-1 1,0 2,-2 12,1 0,0 0,1 1,1-1,1 1,0-1,1 0,2 6,0 27,-3-44,-1-3,1-1,-1 1,1 0,-1 0,1 0,0 0,0 0,0-1,0 1,0 0,0 0,1 0,-1 0,0 0,1-1,0 1,-1 0,1 0,0-1,0 1,0 0,0-1,0 1,0-1,1 1,-1-1,0 0,1 0,-1 1,1-1,-1 0,1 0,0-1,-1 1,1 0,0 0,0-1,0 1,-1-1,1 1,0-1,7-3,-1 0,0-1,0 0,0 0,0 0,-1-1,1 0,-1-1,-1 0,1 0,-1 0,6-8,17-14,-16 16</inkml:trace>
  <inkml:trace contextRef="#ctx0" brushRef="#br0" timeOffset="2286.308">1243 650,'-73'248,"49"-69,23-178,1 1,-1-1,1 0,-1 0,1 1,0-1,0 0,0 1,0-1,0 0,0 1,0-1,0 0,1 1,-1-1,0 0,1 1,-1-1,1 0,0 0,-1 0,1 1,0-1,-1 0,1 0,0 0,0 0,0 0,0-1,0 1,0 0,0 0,1-1,-1 1,0 0,0-1,1 1,-1-1,0 0,0 1,1-1,-1 0,0 0,1 0,-1 0,0 0,1 0,-1 0,0 0,1-1,-1 1,0 0,1-1,-1 1,0-1,0 1,0-1,0 0,1 0,-1 1,0-1,0 0,0 0,0 0,-1 0,1 0,0-1,147-97,-146 98,-1 0,1 0,-1 0,1 0,0 0,-1 1,1-1,0 1,-1-1,1 1,0 0,0 0,0 0,-1 0,1 0,0 0,0 0,-1 0,1 1,0-1,0 1,-1-1,1 1,0 0,-1-1,1 1,-1 0,1 0,-1 0,1 1,-1-1,0 0,0 0,1 1,-1-1,0 1,0-1,0 1,-1-1,1 1,0-1,-1 1,1 0,-1 0,1-1,-1 1,0 0,1 0,-1-1,0 1,0 1,-10 87,10-76</inkml:trace>
  <inkml:trace contextRef="#ctx0" brushRef="#br0" timeOffset="3518.008">1581 707,'14'0,"10"0,6 0,2 0,1 0,-1 0,-1 0,-1 0,0 0,-1 0,-1 0,0 0,-4-5,-3-1,-4 0</inkml:trace>
  <inkml:trace contextRef="#ctx0" brushRef="#br0" timeOffset="4475.087">2089 1017,'12'-34,"0"-1,2 2,2 0,1 0,2 1,11-24,-24 45,-2 1,0 1,0 1,1-1,0 0,0 1,1 0,0 0,1 1,0 0,0 0,0 0,1 1,0 0,0 1,5-3,-11 7,1 1,-1 0,0-1,1 1,-1 0,1 0,-1 0,0 0,1 1,-1-1,0 1,0-1,1 1,-1 0,0 0,0 0,0 0,0 0,0 1,0-1,0 1,0-1,0 1,-1-1,1 1,-1 0,1 0,-1 0,0 0,0 0,0 0,0 0,0 0,0 1,0-1,0 1,15 87,-2-8,-13-81,0 1,0 0,-1 0,1-1,0 1,0-1,1 1,-1-1,0 1,0-1,1 0,-1 1,1-1,-1 0,1 0,0 0,-1 0,1-1,0 1,-1 0,1-1,0 1,0-1,0 1,0-1,0 0,-1 0,1 0,0 0,0 0,0 0,0-1,0 1,0 0,-1-1,1 0,0 1,0-1,-1 0,1 0,0-1,17-9,-1 0,0-2,-1 0,0-1,-2-1,1-1,7-10,33-32,-44 47,-9 7,0 0,0 1,1-1,-1 1,1 0,0 0,0 0,0 1,0-1,0 1,0 0,1 0,-1 1,1-1,-1 1,1 0,3 0,-7 2,1 0,0 0,-1 1,0-1,1 1,-1 0,0-1,1 1,-1 0,0-1,0 1,-1 0,1 0,0 0,-1 0,1 0,-1 0,1 0,-1 0,0 0,0 0,0 1,0-1,0 0,-1 0,1 0,-1 0,1 0,-1 0,1 0,-1 0,-1 1,1 5,-24 128,25-134,0-1,0 0,1 1,-1-1,1 0,-1 1,1-1,0 0,0 1,-1-1,1 0,0 0,0 0,0 0,0 0,0 0,0 0,0 0,1 0,-1-1,0 1,0 0,1-1,-1 1,0-1,1 1,-1-1,1 0,-1 0,0 1,1-1,-1 0,1 0,-1-1,1 1,0 0,17-2</inkml:trace>
  <inkml:trace contextRef="#ctx0" brushRef="#br0" timeOffset="4899.978">3218 566,'-22'18,"-9"6,1 2,0 0,2 2,2 1,0 2,-19 29,44-58,-1 0,1 0,0 0,-1 1,1-1,0 0,0 0,0 1,1-1,-1 1,0-1,1 0,0 1,0-1,-1 1,1-1,1 1,-1-1,0 1,1-1,-1 1,1-1,0 1,-1-1,1 0,1 1,-1-1,0 0,0 0,1 0,-1 0,1 0,0 0,-1 0,1-1,0 1,0-1,0 1,0-1,1 0,-1 1,0-1,0-1,1 1,-1 0,1 0,-1-1,1 1,0-1,8 1,0-1,-1 0,1-1,-1 0,1 0,-1-1,1-1,-1 0,0 0,0-1,0 0,-1-1,1 0,-1 0,0-1,-1 0,0-1,0 0,0 0,0-1,-1 0,2-3,2 1,57-39,-67 48,1 0,0 0,0 0,0 0,0 0,0 1,0-1,0 1,0-1,0 1,0 0,0 0,0 0,0 0,0 0,0 0,0 0,0 1,0-1,0 1,0-1,0 1,0 0,0 0,-1 0,1 0,0 0,0 0,-1 1,1-1,-1 1,1-1,-1 1,0-1,1 1,-1 0,0 0,7 19,-1 0,-1 1,-1 0,-1 0,-1 0,-1 0,-1 0,-1 1,0-1,-2 0,-1 0,-1 0,-1 4,-1 9,-1 1,-2-2,-1 1,-2-1,-1-1,-1 0,-2-1,-2-1,-16 23,-14-5,47-48,0 0,0 0,0 0,0-1,0 1,-1 0,1-1,0 1,0-1,0 1,-1-1,1 1,0-1,0 0,-1 0,1 0,0 0,-1 0,1 0,0 0,0 0,-1 0,1 0,0-1,-1 1,1-1,0 1,0-1,0 1,0-1,-1 0,1 1,0-1,0 0,0 0,1 0,-1 0,0 0,0 0,0 0,1 0,-1 0,0 0,1 0,-1-1,1 1,-1 0,1 0,0-1,-4-15,1 0,1-1,0 1,1-1,1 1,1-1,1 1,0-1,1 1,5-15,9-36,-7 40</inkml:trace>
  <inkml:trace contextRef="#ctx0" brushRef="#br0" timeOffset="5196.922">3444 2,'16'-1,"-1"1,1 0,0 1,-1 1,1 0,-1 1,0 1,0 0,0 1,0 1,-1 0,0 1,0 0,-1 2,0-1,0 1,-1 1,0 1,-1-1,0 2,-1-1,0 2,-1-1,4 8,1 16,-2 1,-1 0,-2 0,-2 1,-1 0,-2 0,-1 0,-3 1,-1-1,-1 0,-4 15,1-3,-2 1,-2-1,-2-1,-3 1,-1-2,-3 0,-16 29,10-27,10-17,-2 0,-1-1,-2-1,0-1,-3 0,-16 17,14-25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02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41 734,'10'0,"-4"-1,-1 0,0 1,1 0,-1 0,0 0,1 0,-1 1,0 0,0 0,1 0,-1 1,0 0,0 0,0 0,-1 0,1 1,0 0,-1 0,0 0,0 0,4 4,-8-3,-1-1,1 1,0-1,-1 1,0-1,0 1,0-1,0 1,0-1,-1 0,0 1,0-1,1 0,-2 0,1 0,0-1,-1 1,1 0,-1-1,0 0,1 1,-1-1,0 0,-1-1,1 1,-1 0,-11 11,-39 42,54-53,0 0,0 0,0 0,1-1,-1 1,1 0,-1 0,1 0,0-1,-1 1,1 0,0-1,0 1,0-1,0 1,1-1,-1 1,0-1,1 0,-1 1,1-1,-1 0,1 0,-1 0,1 0,0-1,0 1,-1 0,1-1,0 1,0-1,0 0,-1 1,1-1,0 0,0 0,0 0,0 0,0-1,0 1,-1 0,74 20,-73-19,0-1,-1 1,1 0,0 0,-1 0,1 0,-1 0,1 0,-1 1,1-1,-1 0,0 1,0-1,0 1,0-1,0 1,0 0,0 0,0-1,-1 1,1 0,-1 0,1-1,-1 1,0 0,0 0,0 0,0 0,0 0,0 0,0-1,0 1,-1 0,1 0,-1 0,0 0,1-1,-1 1,0 0,-4 6,0 0,0 0,-1 0,0 0,-1-1,1 0,-1-1,-1 1,1-1,-1-1,0 0,0 0,-1 0,0-1,1 0,-1-1,-1 0,1 0,0-1,-2 0,-9-3,4-3</inkml:trace>
  <inkml:trace contextRef="#ctx0" brushRef="#br0" timeOffset="475.417">408 0,'26'38,"-22"-25,10 28,-2 0,-1 0,-3 1,-1 1,-2-1,-2 1,-2 0,-2 0,-2 0,-3 14,-10 65,-4-1,-10 13,-1 12,28-134,0-3,1 0,0 0,0 0,1 1,0-1,1 0,0 1,0-1,1 0,0 1,0-1,1 0,1 0,0 0,1 3,9 5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00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1,'-19'194,"10"1,9 61,0-139,-11-41,4-58</inkml:trace>
  <inkml:trace contextRef="#ctx0" brushRef="#br0" timeOffset="606.554">243 311,'-17'41,"1"0,3 1,1 0,2 1,2 1,-2 40,9-82,0 0,0 0,0 1,0-1,1 0,-1 1,1-1,0 1,0-1,0 0,0 1,0-1,0 1,1-1,-1 0,1 1,-1-1,1 0,0 1,0-1,0 0,0 0,1 0,-1 0,0 0,1 0,0 0,-1 0,1-1,0 1,0-1,0 1,0-1,0 0,0 0,0 1,0-1,1-1,-1 1,0 0,1-1,-1 1,0-1,1 0,-1 1,1-1,-1 0,1-1,7-3,-1-1,0-1,0 0,0 0,-1-1,0 0,0 0,-1-1,0 0,0 0,-1 0,0-1,-1 0,4-7,1-1,157-270,-145 258,-22 28,0 1,0 0,0-1,1 1,-1-1,0 1,1-1,-1 1,0 0,1-1,-1 1,0 0,1 0,-1-1,1 1,-1 0,0 0,1-1,-1 1,1 0,-1 0,1 0,-1 0,1 0,-1 0,1-1,-1 1,1 0,-1 1,1-1,-1 0,1 0,-1 0,1 0,-1 0,1 0,-1 1,1-1,-1 0,0 0,1 1,-1-1,1 0,-1 1,0-1,1 0,-1 1,0-1,1 0,-1 1,0-1,0 1,1-1,-1 1,0-1,0 0,0 1,0-1,0 1,0-1,1 1,-1-1,0 1,0-1,-1 1,-13 102,-7 92,14-163,3 0,0 1,2-1,1 1,2-1,1 1,2-1,1 3,-2-29,-1 0,0 0,-1 0,1 0,-1 1,0-1,-1 1,0-1,0 1,0-1,-1 1,0-1,0 0,0 1,-1-1,0 0,0 0,-1 0,0 0,0 0,0-1,0 1,-1-1,-1 1,4-5,0-1,0 1,0-1,0 1,0-1,0 0,0 1,0-1,0 0,0 0,0 0,0 0,0 0,0 0,0 0,0 0,0 0,0 0,1-1,-1 1,0 0,0-1,0 1,0 0,0-1,0 1,0-1,1 0,-1 1,0-1,0 0,1 1,-1-1,0 0,1 0,-1 0,1 1,-1-1,1 0,0 0,-1 0,1 0,0 0,-1 0,1-1,-10-46,9-69,2 91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07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171 198,'-28'11,"29"-11,-1 0,0 0,1 0,-1 0,0 0,1 0,-1 0,0 0,1 0,-1 0,1 1,-1-1,0 0,0 0,1 0,-1 0,0 0,1 1,-1-1,0 0,1 0,-1 0,0 1,0-1,1 0,-1 0,0 1,0-1,0 0,0 1,1-1,-1 0,0 1,0-1,0 0,0 1,0-1,0 0,0 1,0-1,0 0,0 1,0-1,0 0,0 1,0-1,0 0,0 1,0-1,0 0,0 1,-1-1,1 0,0 1,0-1,0 0,-1 0,1 1,0-1,0 0,-1 0,131-18,129-18,-256 35,0 1,0-1,0 1,-1 0,1-1,0 1,0 1,0-1,-1 0,1 1,0-1,0 1,-1 0,1 0,0 0,-1 0,1 1,-1-1,0 1,1-1,-1 1,0 0,0 0,0 0,0 0,0 0,-1 1,2 0,-7 8,-5-2</inkml:trace>
  <inkml:trace contextRef="#ctx0" brushRef="#br0" timeOffset="284.357">1 424,'10'4,"7"3,7-1,3-2,2 0,1-2,0-1,0 0,-1-1,0-1,0-4,0-1,-1 0,0 1,0 1,1 2,-1 1,-5 0</inkml:trace>
  <inkml:trace contextRef="#ctx0" brushRef="#br0" timeOffset="816.16">227 0,'45'33,"-34"-29,69 32,-50-24,-1 1,0 1,-1 1,-1 1,-1 2,0 1,5 6,-18-13,-9-10,1 1,0 0,-1 1,0-1,1 1,-2 0,1 0,0 0,-1 0,0 1,0-1,0 1,0 0,-1 0,0 0,0 0,0 1,0-1,-1 0,0 1,0-1,-1 1,1-1,-1 1,-1-1,1 1,-1-1,1 1,-3 3,-4 2,-1-1,0 0,0 0,-1-1,0 0,-1-1,0 0,0-1,-1 0,0 0,0-1,-1-1,0 0,-3 1,-44 24,33-15,9-7,1 0,0 2,1 0,0 1,0 0,1 1,1 1,0 0,-4 7,10-5,5-3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16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1,'0'5,"5"2,6-1,7-1,4-2,4 0,2-2,1-1,0 0,1-5,-1-2,0 1,0 1,-1 1,0 2,-4 1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16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0,'34'5,"16"2,-1-6,-4-3,-5 0,-4-1,-3 1,-3 0,-7 1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12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1,'10'43,"-1"1,-3 0,-1 1,-3-1,-1 1,-5 35,3 7,0 297,1-384</inkml:trace>
  <inkml:trace contextRef="#ctx0" brushRef="#br0" timeOffset="333.222">0 57,'29'0,"14"0,5-5,-2-1,-3-1,-4 2,-4 2,-4 1,-1 1,-2 0,0 1,-6 5,-5 7,-12 0,-6 5,-2-2</inkml:trace>
  <inkml:trace contextRef="#ctx0" brushRef="#br0" timeOffset="581.869">57 481,'19'0,"11"0,6 0,0 0,0 0,-1 0,-8 0</inkml:trace>
  <inkml:trace contextRef="#ctx0" brushRef="#br0" timeOffset="1663.155">564 650,'-4'34,"-3"15,1 5,1-3,-3-9,-1-8,2-8</inkml:trace>
  <inkml:trace contextRef="#ctx0" brushRef="#br0" timeOffset="1962.405">367 621,'24'0,"13"0,4 0,1 0,-3-4,-2-3,-3 1,-3 2,-2 0,0 2,-6-4,-2-1,1 1,1 6,-4 3</inkml:trace>
  <inkml:trace contextRef="#ctx0" brushRef="#br0" timeOffset="2298.707">282 932,'5'5,"1"6,5 1,5-1,5-2,3-4,3-1,2-7,0-3,0 0,0 0,0 2,0 2,-6-5,-1 0,1 1,0 1,-3 2</inkml:trace>
  <inkml:trace contextRef="#ctx0" brushRef="#br0" timeOffset="3128.57">875 848,'166'-1,"-164"1,-1 0,0 1,0-1,0 0,1 0,-1 1,0-1,0 0,1 0,-1-1,0 1,0 0,1 0,-1-1,0 1,0 0,0-1,0 1,1-1,-1 0,0 1,0-1,0 0,0 0,0 1,-1-1,1 0,0 0,0 0,0 0,-1 0,1 0,-1 0,1-1,-1 1,1 0,-1 0,1 0,-1-1,0 1,0 0,0 0,0-1,0 1,0 0,0 0,0-1,0 0,-6-5,1-1,-1 1,0 0,0 0,-1 0,0 1,0 0,-1 1,0-1,0 1,0 1,0 0,-1 0,-6-2,12 7,1 0,-1 1,1-1,-1 1,1 0,-1-1,1 1,0 0,0 0,0 0,0 1,0-1,1 0,-1 1,1-1,-1 1,1 0,0-1,0 1,0 0,0 0,1-1,-1 1,1 0,0 0,-1 0,1 0,1 0,-1 0,0 0,1 0,-1-1,2 4,-2-2,-18 174,17-130,1-48,0 1,0 0,0 0,0 0,1-1,-1 1,0 0,0 0,0 0,1-1,-1 1,0 0,1 0,-1-1,1 1,-1 0,1-1,-1 1,1-1,0 1,-1-1,1 1,-1-1,1 1,0-1,0 1,-1-1,1 0,0 1,0-1,-1 0,1 0,0 0,0 1,0-1,-1 0,1 0,0 0,0 0,0-1,0 1,-1 0,1 0,0 0,0-1,-1 1,1 0,0-1,0 1,-1 0,1-1,0 1,-1-1,1 0,97-96,-44 7,-48 72</inkml:trace>
  <inkml:trace contextRef="#ctx0" brushRef="#br0" timeOffset="3634.252">1270 537,'0'340,"-1"-338,0 0,0 0,1 0,-1 0,1 0,0 0,-1 0,1 0,0-1,0 1,0 0,1 0,-1 0,0 0,1 0,-1 0,1 0,0 0,-1 0,1-1,0 1,0 0,0-1,1 1,-1 0,0-1,0 1,1-1,-1 0,1 0,-1 1,1-1,0 0,0 0,-1 0,1-1,0 1,0 0,0-1,0 1,0-1,-1 0,1 1,0-1,0 0,0 0,0 0,0 0,0-1,0 1,0-1,1 1,65-47,-63 41,1 0,1 1,-1 0,1 0,0 0,0 1,0 0,1 1,0 0,-1 0,1 0,0 1,3 0,-7 2,-1 1,1 0,-1 1,1-1,-1 1,0-1,0 1,0 0,0 0,0 0,0 1,0-1,-1 1,1-1,-1 1,0 0,0 0,0 0,0 0,0 0,-1 1,0-1,1 0,-1 1,0-1,-1 1,1-1,0 1,-1 0,0-1,0 1,0-1,0 1,-1 0,0-1,1 1,-2 1,6 31,1-16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20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18,'0'0,"16"9,1 0,1-1,0-1,0-1,0-1,0 0,1-2,11 2,216-31,270-6,-466 34,-30-1,1 0,-1-1,1-1,-1-1,1-1,-1-1,0 0,-2-2</inkml:trace>
  <inkml:trace contextRef="#ctx0" brushRef="#br0" timeOffset="824.802">227 272,'0'-13,"0"37,0-9,-17 243,5-32,12-202</inkml:trace>
  <inkml:trace contextRef="#ctx0" brushRef="#br0" timeOffset="1474.045">481 385,'-27'25,"20"-9,1-1,1 1,0 0,1 1,1-1,0 1,1-1,1 1,1 0,0-1,1 1,3 15,-4-30,0 0,0-1,0 1,0-1,0 1,0-1,0 1,0-1,0 1,1-1,-1 1,1-1,-1 1,1-1,-1 1,1-1,0 0,0 1,0-1,0 0,0 0,0 0,0 1,0-1,0 0,0-1,1 1,-1 0,0 0,1 0,-1-1,1 1,-1-1,1 1,-1-1,1 1,-1-1,1 0,-1 0,1 0,-1 0,1 0,-1 0,1 0,-1-1,1 1,-1 0,1-1,-1 1,1-1,-1 0,1 1,-1-1,0 0,1 0,-1 0,0 0,0 0,0 0,0 0,0-1,1 0,13-16,0 0,-1-1,-2 0,1-1,-2-1,2-7,22-38,-12 29,-22 37,1 1,-1-1,0 1,0 0,0-1,0 1,0 0,0-1,0 1,-1 0,1 0,0 0,0 0,-1 0,1 0,0 0,-1 0,1 0,-1 0,1 0,-1 1,0-1,0 0,1 0,-1 0,0 1,0-1,0 0,0 0,0 0,0 1,-1-1,1 0,0 1,1 5,7 33,-3 0,0 0,-3 0,-1 1,-2-1,-2 0,-2 0,-4 15,4-26,2-5,-1-1,-1 0,-1 0,-2 0,0-1,-1 0,-1 0,-6 9,16-30,0 0,-1 0,1 0,0 0,0 0,-1 0,1 0,-1 0,1 0,-1 0,1-1,-1 1,0 0,1 0,-1 0,0-1,1 1,-1 0,0-1,0 1,0-1,0 1,0-1,1 1,-1-1,0 0,0 1,0-1,0 0,0 0,0 0,0 0,0 0,0 0,0 0,0 0,0 0,0 0,0 0,0-1,0 1,0 0,0-1,0 1,0-1,0 1,0-1,0 1,1-1,-1 0,0 1,0-1,1 0,-1 0,1 0,-1 1,0-1,1 0,-1-1,-1-11,1 1,0-1,1 0,0 0,1 0,1 1,0-1,0 0,1 1,1 0,0 0,1 0,2-4,-2 2,4-12</inkml:trace>
  <inkml:trace contextRef="#ctx0" brushRef="#br0" timeOffset="2024.95">876 582,'82'-21,"-81"20,1 1,0 0,-1 0,1 0,0 0,0 0,-1 0,1 0,0 0,-1 1,1-1,-1 1,1-1,0 1,-1 0,1-1,-1 1,0 0,1 0,-1 0,0 0,1 0,-1 1,0-1,0 0,0 0,0 1,0-1,0 1,0-1,-1 1,1-1,0 1,-1-1,1 1,-1 0,0-1,0 1,1 0,-1-1,0 1,0 0,-1-1,1 1,0 0,-1 0,-9 32,8-32,1 0,0 0,0 0,0 0,0 1,0-1,0 0,1 1,-1-1,1 0,-1 1,1-1,0 0,0 1,0-1,0 1,1-1,-1 0,1 1,-1-1,1 0,0 1,0-1,0 0,0 0,0 0,0 0,1 0,-1 0,1 0,1 1,27 19,-27-21,0 0,1 1,-1-1,0 1,0 0,0 0,0 0,0 0,-1 0,1 0,0 1,-1-1,0 1,0 0,0 0,0 0,0 0,0 0,-1 0,1 0,-1 1,0-1,0 0,0 1,-1-1,1 1,-1-1,0 1,0-1,0 1,0-1,-1 1,1-1,-1 1,0 0,-3 2,0 0,0-1,-1 1,0-1,0 0,0 0,-1 0,1-1,-1 0,0 0,-1 0,1-1,-1 0,1 0,-1 0,0-1,0 0,0-1,0 1,0-1,0-1,0 1,-1-1,0-1,-14-8,4-3</inkml:trace>
  <inkml:trace contextRef="#ctx0" brushRef="#br0" timeOffset="2659.152">1299 159,'-4'25,"1"1,2-1,0 1,2-1,0 1,4 13,25 187,-31-162,-3 0,-2 0,-4 0,-15 56,20-96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19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1,'29'357,"-51"-95,14-143,8-96</inkml:trace>
  <inkml:trace contextRef="#ctx0" brushRef="#br0" timeOffset="382.108">255 141,'-52'42,"39"-34,0 2,0-1,1 2,0 0,1 0,0 1,1 1,0-1,1 2,0-1,0 3,8-13,0-1,0 0,1 1,-1-1,0 0,1 1,0-1,-1 1,1-1,0 0,0 1,1-1,-1 1,0-1,1 1,-1-1,1 0,0 1,0-1,0 0,0 0,0 0,1 0,-1 0,0 0,1 0,0 0,-1 0,1-1,0 1,0 0,0-1,0 0,2 2,87 28,-63-23,-18-6,-1 1,0 1,0 0,0 0,-1 1,0 0,1 0,-2 1,1 0,-1 0,1 1,-2 0,1 0,-1 1,0 0,-1 0,0 0,0 1,-1-1,1 4,11 17,-9-24</inkml:trace>
  <inkml:trace contextRef="#ctx0" brushRef="#br0" timeOffset="1078.028">538 452,'1'1,"0"0,0 0,0 0,0 0,0 0,0 0,1 0,-1 0,0 0,1-1,-1 1,1 0,-1-1,0 1,1-1,-1 0,1 1,-1-1,1 0,-1 0,1 0,-1 0,1 0,0-1,-1 1,1 0,-1-1,0 1,1-1,-1 1,1-1,-1 0,2 0,8-1,5 0,99 3,-113 0,-1-1,1 1,-1 0,1-1,-1 1,0 0,1 0,-1 0,0 0,1 0,-1 0,0 0,0 0,0 1,0-1,0 0,0 1,0-1,-1 1,1-1,0 1,-1-1,1 1,-1-1,0 1,1 0,-1-1,0 1,0-1,0 1,0 0,0-1,-1 1,1 0,0-1,-1 1,1-1,-1 1,0-1,1 1,-2 1,-39 56,-52 41,92-99,1-1,-1 1,1 0,-1-1,1 1,-1 0,1 0,0 0,-1-1,1 1,0 0,0 0,0 0,0 0,0 0,0 0,0-1,0 1,0 0,0 0,0 0,0 0,0 0,1-1,-1 1,0 0,1 0,-1 0,1-1,-1 1,1 0,-1-1,1 1,-1 0,1-1,0 1,-1-1,1 1,0 0,0-1,-1 0,1 1,0-1,0 0,0 1,0-1,-1 0,1 0,0 0,0 1,0-1,0 0,0 0,-1 0,2-1,58 5,-54-4,171-4,-131-7,-28 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59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1,'29'5,"19"-4,10-1,2-1,-6-1,-2 1,-5 0,-6 0,-5 1,-9 0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26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1 255,'5'0,"6"0,1-5,4-2,4 1,3 1,2 1,2 2,2 1,-1 1,-4-5,-1-1,0 0,0 1,2 2,-3 1</inkml:trace>
  <inkml:trace contextRef="#ctx0" brushRef="#br0" timeOffset="298.553">86 1,'17'272,"-11"-237,-2 1,-1 0,-2 0,-1-1,-2 1,-4 16,-22 20,18-54</inkml:trace>
  <inkml:trace contextRef="#ctx0" brushRef="#br0" timeOffset="1517.764">424 593,'0'-24,"1"0,2 0,0 1,1-1,2 1,0 0,1 0,2 1,0 0,1 0,1 1,1 1,4-4,2-2,-10 11,1 1,1 0,0 0,1 1,0 0,1 1,1 1,0 0,0 1,15-9,-27 18,0 0,1 1,-1-1,0 0,1 1,-1-1,1 1,-1-1,1 1,-1 0,1-1,-1 1,1 0,-1 0,1 0,-1 0,1 1,-1-1,1 0,-1 1,1-1,-1 1,1-1,-1 1,0 0,1-1,-1 1,0 0,0 0,1 0,-1 0,0 0,0 0,0 0,0 0,0 1,-1-1,1 0,0 1,-1-1,1 0,0 1,-1 0,4 67,-15-16,5-33,2 0,0 1,2-1,0 1,1 0,1 0,1 7,0-27,-1-1,1 1,0-1,-1 1,1-1,0 1,0-1,-1 1,1-1,0 0,0 0,0 1,0-1,-1 0,1 0,0 0,0 0,0 0,0 0,0 0,-1 0,1 0,0 0,0 0,0-1,0 1,-1 0,1-1,0 1,0 0,-1-1,1 1,0-1,0 1,-1-1,1 0,-1 1,1-1,-1 0,1 1,-1-1,1 0,-1 1,1-1,-1 0,0 0,1 0,-1 1,0-1,0 0,0 0,0 0,0 0,0 0,0 1,0-1,0 0,0 0,16-24,1 1,1 1,1 1,1 0,1 2,1 0,0 2,2 0,17-9,-40 26,-1 0,1 0,0 0,0 0,0 0,0 0,0 0,0 1,0-1,0 0,0 1,1-1,-1 1,0-1,0 1,0 0,1-1,-1 1,0 0,1 0,-1 0,0 0,0 0,1 0,-1 0,0 1,0-1,1 0,-1 1,0-1,0 1,0-1,1 1,-1-1,0 1,0 0,0 0,0 0,0-1,0 1,-1 0,1 0,0 0,0 0,-1 1,1-1,0 0,-1 0,1 0,-1 0,0 1,1-1,-1 0,0 0,0 1,0-1,0 1,-25 104,20-94,1 1,0 0,1-1,0 1,1 0,0 0,1 1,1-1,0 0,1 4,4 1</inkml:trace>
  <inkml:trace contextRef="#ctx0" brushRef="#br0" timeOffset="2119.75">1497 169,'-212'111,"206"-109,1 1,-1 0,0 0,1 1,0-1,0 1,0 0,0 1,1-1,0 1,-1 0,2 0,-1 0,1 0,-1 1,1-1,1 1,-1 0,1 0,0 0,1 0,-1 1,1-1,0 0,1 1,0-1,0 0,0 1,0-1,1 0,0 1,1-1,-1 0,1 0,3 6,-3-10,-1 0,1 0,0 0,0 0,1 0,-1 0,0-1,0 1,1-1,-1 1,1-1,0 0,-1 0,1 0,0 0,-1-1,1 1,0-1,0 1,0-1,0 0,-1 0,1 0,0-1,0 1,0-1,-1 0,1 1,0-1,-1 0,1-1,-1 1,1 0,1-2,80-59,120-161,-203 222,-1 0,1 0,-1 0,1 0,0 0,-1 0,1 0,0 0,0 0,0 0,0 0,0 0,0 1,0-1,0 0,0 1,0-1,0 1,0-1,0 1,1 0,-1-1,0 1,0 0,0 0,1 0,-1 0,0 0,0 0,1 0,-1 0,0 0,0 1,0-1,1 0,-1 1,0-1,0 1,0 0,0-1,0 1,0 0,0-1,0 1,0 0,0 0,0 0,-1 0,1 0,0 0,0 1,2 12,-1 1,0 0,-1-1,-1 1,0 0,-1-1,-1 1,0-1,-1 1,-1 2,-5 32,-22 263,-7-52,33-241,4-9,-1 0,0 0,-1 0,0-1,0 1,-1-1,0 1,0-1,-1-1,-1 1,1-1,-1 0,-1 0,1 0,-2-1,1 0,-1 0,0-1,0 0,-3 1,7-7,1 0,-1-1,1 1,-1-1,1 0,-1 0,1 0,0-1,0 1,-1-1,1 0,0 0,0 0,0 0,1 0,-1-1,1 1,-1-1,1 1,0-1,0 0,0 0,0 0,0 0,1-1,-1 1,1 0,0-1,0 1,0-1,1 1,-1-1,1 1,0-1,0 0,0 1,0-1,1 1,-1-1,1 0,3-19,0 1,2 0,1 0,0 0,2 1,10-19,-17 35,9-19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29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1 706,'33'0,"17"-5,4-1,-3 0,-4 1,-6 1,-5 2,-4 1,-3 0,-6-4,-6-1</inkml:trace>
  <inkml:trace contextRef="#ctx0" brushRef="#br0" timeOffset="531.974">762 0,'0'34,"-4"20,-3 11,1 4,2-5,-5-4,1-3,0 0,3-2,1-4,2-2,1-4,1-6,0-3,1-4,-1-3,0-5</inkml:trace>
  <inkml:trace contextRef="#ctx0" brushRef="#br0" timeOffset="781.921">622 29,'33'5,"17"1,8 0,0-1,-5-2,-7-1,-2-1,-3-5,-5-2,-2 0,-8 1</inkml:trace>
  <inkml:trace contextRef="#ctx0" brushRef="#br0" timeOffset="962.305">537 564,'34'0,"15"0,5 0,-2 0,-6-4,-5-3,-5 1,-9 2</inkml:trace>
  <inkml:trace contextRef="#ctx0" brushRef="#br0" timeOffset="1361.135">1016 706,'0'5,"0"6,0 6,0 5,0 4,0 1,0 2,-4-4,-3-2,1 1,2 0,0 1,2 1,1 1,0-8,1-9</inkml:trace>
  <inkml:trace contextRef="#ctx0" brushRef="#br0" timeOffset="1645.196">1016 706,'24'-5,"13"-1,5 0,0 1,-2 1,-4 2,-2 1,-8 5,-7 3</inkml:trace>
  <inkml:trace contextRef="#ctx0" brushRef="#br0" timeOffset="1831.035">932 960,'19'10,"12"-2,4-3,7-1,0-2,-1-1,-8-6,-10-2</inkml:trace>
  <inkml:trace contextRef="#ctx0" brushRef="#br0" timeOffset="16384.48">989 1073,'-5'0,"-1"5,0 6,1 6,-4 0,1 2,0 3,-2 2,0 2,2-3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51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48,'5'0,"6"0,6 0,5 0,4 0,2 0,1 0,0-5,1-1,-1 0,0 1,-1-4,1 1,-1 0,-4 8,-7 3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51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1,'-4'9,"2"4,7-1,8-2,5-3,6-2,3-3,-4-6,0-2,1-1,0 2,2 1,-4-3,-1-1,1 1,-4 2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7:22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40 203,'-1'-1,"0"0,0 0,0 0,0 0,0 0,0 0,0 0,1 0,-1-1,0 1,1 0,-1 0,1-1,0 1,-1 0,1-1,0 1,0-1,0 1,0 0,0-1,0 1,0 0,0-1,1 1,-1 0,1-1,-1 1,1 0,-1-1,1 1,-1 0,1 0,0 0,0 0,0 0,0 0,0 0,0 0,0 0,0 0,1 0,53-29,-34 23,-11 3,0 0,1 0,-1 1,1 1,-1 0,1 0,0 1,0 0,0 1,-1 1,1-1,3 2,-12-1,0-1,-1 1,1 0,-1 0,1-1,-1 1,0 0,1 0,-1 1,0-1,0 0,0 0,0 1,0-1,0 0,0 1,0-1,0 1,-1-1,1 1,0 0,-1-1,0 1,1 0,-1-1,0 1,0 0,0-1,0 1,0 0,0-1,0 1,-1 0,1-1,-1 1,1 0,-1-1,0 1,-31 59,-65 36,80-84,1 2,0-1,1 2,1 0,0 1,2 0,0 1,0 0,-4 12,15-27,-1 0,1 1,0-1,0 0,0 1,0-1,0 1,1-1,-1 1,1-1,0 1,0-1,0 1,1-1,-1 1,1-1,0 0,0 1,0-1,1 0,-1 1,1-1,-1 0,1 0,0 0,0 0,0-1,1 1,-1-1,1 1,0-1,-1 0,1 0,0 0,0 0,0 0,0-1,1 1,-1-1,0 0,1 0,-1 0,1-1,-1 1,1-1,-1 0,1 0,-1 0,1 0,0 0,141-35,-105 22,-21 7</inkml:trace>
  <inkml:trace contextRef="#ctx0" brushRef="#br0" timeOffset="402.099">576 90,'-5'6,"-11"9,1 1,1 0,1 1,0 1,2 0,-1 0,2 1,1 1,0-1,2 2,0-1,1 1,-1 9,7-26,0 0,0 0,0 0,1-1,0 1,0 0,0 0,0-1,0 1,1-1,-1 1,1-1,0 1,0-1,0 0,1 0,-1 0,1 0,-1-1,1 1,0-1,0 1,0-1,1 0,-1 0,0-1,1 1,-1-1,1 1,0-1,-1 0,1 0,1-1,130 4,-123-5,0 0,0-1,0-1,-1 0,1 0,0-1,-1-1,0 0,0 0,-1-1,1-1,-1 0,-1 0,1-1,-1 0,-1 0,1-1,-1 0,-1-1,0 0,0 0,-1-1,0 1,-1-1,0 0,-1-1,0-1,-4 5,0 0,-1 1,0-1,-1 1,0 0,0-1,0 1,-1 0,0 0,0 0,-1 1,0-1,0 1,-1 0,0 0,0 0,0 1,0-1,-1 1,0 1,0-1,-1 1,1 0,-1 0,0 1,0 0,0 0,0 1,0 0,-1 0,1 0,-1 1,-4 0,-13-1</inkml:trace>
  <inkml:trace contextRef="#ctx0" brushRef="#br0" timeOffset="765.882">1140 62,'-47'38,"18"-16,1 1,1 2,2 0,0 2,1 1,-1 4,23-30,-1 1,0 0,1 0,0 0,0 0,0 0,0 1,0-1,1 0,-1 1,1 0,0-1,0 1,0 0,1-1,-1 1,1 0,0 0,0 0,0-1,1 1,-1 0,1 0,0-1,0 1,0 0,1-1,-1 1,1-1,0 0,0 1,0-1,0 0,0 0,1 0,0-1,-1 1,1-1,0 1,0-1,0 0,1 0,-1 0,0 0,2 0,11 0,0 1,0-2,0 0,0-1,0-1,0 0,0-1,-1-1,1 0,0-1,-1-1,0 0,0-1,0-1,-1 0,0-1,-1-1,1 0,-2-1,5-4,-6 4,-1 0,0-1,0-1,-1 0,-1 0,0 0,-1-1,0-1,2-5,-7 13,0 0,0 0,0 0,0-1,-1 1,0 0,-1 0,1-1,-1 1,0-1,-1 1,0 0,0-1,0 1,-1 0,0 0,0 0,0 0,-1 0,0 0,0 1,-2-4,0 3,0 1,0-1,0 0,-1 1,0 0,0 1,0-1,-1 1,1 1,-1-1,0 1,0 0,-1 0,1 1,0 0,-1 0,1 1,-1 0,0 1,1-1,-1 1,1 1,-2-1,-15 1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7:24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1,'0'5,"5"1,6 0,6-1,5-1,4-2,-3 4,0 1,0-1,2-2,0 0,2-3,1 0,0 0,-4-1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7:26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179 1,'-20'24,"1"0,2 2,0 0,2 1,1 1,1 0,1 1,2 0,1 1,1 0,1 0,2 0,1 1,2 4,2-16,-2-15,1 0,0 0,0 0,1 0,-1 0,1 0,0 0,0 0,0 0,0 0,1 0,0 0,0 0,0 0,0-1,1 1,-1 0,1-1,0 1,0-1,0 1,1-1,-1 0,1 0,0 0,-1 0,1 0,1-1,-1 1,0-1,1 0,-1 0,1 0,-1-1,1 1,1-1,8-2,0 0,0-2,-1 0,1 0,-1-1,1-1,-1 0,0 0,-1-1,0-1,0 0,0-1,-1 0,0 0,0-1,-1 0,0-1,-6 8,0 0,0 0,-1 0,1 0,-1 0,0-1,1 1,-1-1,0 0,0 1,-1-1,1 0,0 0,-1 0,0-1,0 1,0 0,0 0,0-1,-1 1,1 0,-1-1,0 1,0 0,0-1,-1 1,1 0,-1-1,0 1,0 0,0 0,0-1,0 1,-1 0,1 0,-1 0,-2-2,-1 1,-1-1,0 1,0 0,0 0,-1 0,0 1,1 0,-1 1,0-1,0 1,0 0,-1 1,1 0,0 0,-1 1,1 0,0 0,-1 0,1 1,0 0,-1 1,1 0,0 0,0 0,0 1,1 0,-1 0,0 1,-18 8</inkml:trace>
  <inkml:trace contextRef="#ctx0" brushRef="#br0" timeOffset="404.171">574 57,'-25'22,"3"-6,1 2,1 0,0 1,1 1,2 0,0 2,1 0,1 1,1 0,1 2,11-20,1 1,-1-1,1 0,0 1,1-1,0 1,-1 0,2-1,-1 1,1-1,-1 1,2-1,-1 0,0 1,1-1,0 0,1 0,-1 0,1 0,0 0,0-1,0 1,0-1,1 0,0 0,0 0,0 0,1-1,-1 0,1 0,-1 0,1 0,0-1,0 0,1 0,-1 0,0 0,0-1,3 0,5 2,0 0,1-1,-1-1,1-1,-1 0,1 0,-1-1,0-1,1 0,-1-1,0-1,0 0,-1 0,1-1,-1-1,0 0,0-1,-1 0,0-1,0 0,-1-1,0 0,0 0,-1-1,0-1,-1 1,0-1,-1-1,0 1,-1-1,0-1,-1 1,0-1,0-5,-4 11,0 0,0-1,-1 1,0-1,-1 1,0 0,0-1,0 1,-1 0,0 0,-1 0,1 0,-1 0,-1 0,1 1,-1-1,0 1,-1 0,1 0,-1 1,0 0,-1-1,1 1,-1 1,0-1,0 1,-1 0,1 1,-1 0,-5-2,-12-4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56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174 311,'2'-4,"-1"1,0 0,1 0,0 0,0 0,0 0,0 0,0 1,1-1,-1 0,1 1,-1 0,1 0,0 0,0 0,0 0,0 1,0-1,0 1,1 0,-1 0,1 0,2-1,9-4,73-11,-86 17,1 0,-1 0,0 1,0-1,0 1,0 0,0-1,0 1,0 0,0 0,0 0,0 0,0 1,0-1,-1 0,1 1,-1-1,1 1,-1 0,1-1,-1 1,0 0,0 0,0 0,0 0,0 0,0 0,-1 0,1 0,0 0,-1 0,0 0,0 1,0-1,1 0,-2 0,1 0,0 1,-1 0,-1 8,-1 0,-1 1,1-1,-2-1,0 1,0-1,-1 0,0 0,-8 9,-12 24,-14 64,39-103,0-1,1 1,0 0,0 0,0 0,0 0,1-1,-1 1,1 0,0 0,0-1,1 1,-1-1,1 1,-1-1,1 1,0-1,0 0,1 0,-1 0,1 0,-1-1,1 1,0 0,0-1,0 0,0 0,3 2,-2-3,0 1,-1-1,1 0,0 0,0 0,0 0,0 0,-1-1,1 0,0 0,0 0,0 0,0-1,0 1,0-1,0 0,-1 0,3-2,14-6</inkml:trace>
  <inkml:trace contextRef="#ctx0" brushRef="#br0" timeOffset="330.267">682 311,'-5'9,"-58"121,61-124,-1 1,2 0,-1-1,1 1,0 0,0 0,1 0,-1 0,2 0,-1 0,1 0,0 0,1 0,-1 0,1-1,1 1,-1-1,4 7,-4-10,0 0,0 0,1 0,-1-1,1 1,-1-1,1 1,0-1,0 0,0 0,1 0,-1 0,0-1,1 1,-1-1,1 0,-1 0,1 0,0 0,-1-1,1 1,0-1,-1 0,1 0,0-1,-1 1,1-1,0 0,-1 1,1-2,-1 1,1 0,1-2,7-2,0-1,0 0,0-1,-1 0,0-1,-1 0,1-1,5-7,-12 13,0-1,-1 0,0 1,1-1,-2 0,1-1,0 1,-1-1,0 1,0-1,0 0,0 1,-1-1,0 0,0 0,0 0,-1 0,1 0,-1 0,0-1,-1 1,1 0,-1 0,0 0,0 0,-1 1,0-1,1 0,-2 0,1 1,0 0,-1-1,0 1,0 0,0 0,-1 0,1 1,-1-1,0 1,0 0,0 0,0 0,0 0,-1 1,1 0,-1 0,0 0,-3-1,-61-6,38 8</inkml:trace>
  <inkml:trace contextRef="#ctx0" brushRef="#br0" timeOffset="731.065">936 480,'11'15,"1"-1,1-1,0 0,1-1,0 0,1-1,5 2,-14-9,-1-2,0 1,0 0,1-1,0 0,-1 0,1-1,0 0,0 0,0 0,0 0,0-1,0 0,0 0,0-1,0 0,0 0,-1 0,1-1,0 0,-1 0,1 0,-1-1,2 0,5-5,0 0,0-1,0-1,-1 0,0 0,-1-1,0 0,-1-1,-1 0,1-1,-2 0,0 0,0 0,-1-1,3-12,-8 22,0-1,-1 0,1 1,-1-1,0 0,0 1,0-1,-1 0,1 1,-1-1,0 0,-1 1,1-1,-1 1,0 0,0 0,0-1,-1 1,1 0,-1 1,0-1,0 0,0 1,-1 0,1 0,-1 0,0 0,0 0,0 1,0 0,0 0,0 0,-1 0,1 0,-1 1,1 0,-1 0,1 0,-1 1,0 0,0-1,1 2,-1-1,-3 1,-8 3,0 2,1-1,-1 2,1 0,1 1,-1 1,2 0,-1 1,1 0,-3 3,-6 7</inkml:trace>
  <inkml:trace contextRef="#ctx0" brushRef="#br0" timeOffset="4433.328">343 847,'623'0,"-453"-28,-41 16,50-6,-155 19</inkml:trace>
  <inkml:trace contextRef="#ctx0" brushRef="#br0" timeOffset="5064.835">653 988,'20'-10,"-1"2,1 0,0 1,1 0,0 2,0 1,0 0,1 2,18 0,-39 2,1-1,0 1,0 0,-1 0,1 0,0 0,0 0,-1 0,1 0,0 1,-1-1,1 1,0-1,-1 1,1 0,0 0,-1-1,1 1,-1 0,0 0,1 0,-1 1,0-1,0 0,1 1,-1-1,0 0,0 1,0-1,-1 1,1-1,0 1,-1 0,1-1,-1 1,1 0,-1-1,0 1,0 0,1 0,-1-1,0 1,-1 0,1 0,0-1,-1 1,1 0,0-1,-1 1,0 0,1-1,-1 1,0-1,0 1,-1 0,-106 105,13-20,94-86,-1 0,1 0,-1 0,1 1,-1-1,1 1,0-1,-1 1,1-1,0 1,0 0,0-1,0 1,1 0,-1 0,0 0,1 0,-1 0,1 0,0 0,0 0,-1 0,1-1,1 1,-1 0,0 0,0 0,1 0,-1 0,1 0,0 0,-1 0,1 0,0-1,0 1,0 0,0-1,0 1,1-1,-1 1,0-1,1 1,-1-1,1 0,0 0,-1 0,1 0,0 0,0 0,-1 0,1-1,0 1,0 0,0-1,0 0,173 0,-33-38,-118 30</inkml:trace>
  <inkml:trace contextRef="#ctx0" brushRef="#br0" timeOffset="6328.551">1670 451,'283'-28,"-281"28,0 0,0 1,0-1,0 0,0 1,0 0,0-1,0 1,0 0,0 0,0 0,0 0,0 0,-1 0,1 1,0-1,-1 0,0 1,1-1,-1 1,0 0,1 0,-1-1,0 1,0 0,-1 0,1 0,0 0,0 0,-1 0,0 0,1 0,-1 0,0 0,0 0,0 0,0 1,0-1,-1 0,1 0,0 0,-1 0,0 0,1 0,-1 0,0 0,0-1,0 1,0 0,-1 0,1-1,0 1,-1 0,-79 181,24 117,52-276</inkml:trace>
  <inkml:trace contextRef="#ctx0" brushRef="#br0" timeOffset="6579.826">1613 818,'29'0,"19"0,6 0,-1 0,-5 0,-6 0,-5 0,-4 0,-3 0,-7 0</inkml:trace>
  <inkml:trace contextRef="#ctx0" brushRef="#br0" timeOffset="6828.839">2121 904,'0'14,"0"5</inkml:trace>
  <inkml:trace contextRef="#ctx0" brushRef="#br0" timeOffset="7148.91">2404 508,'-14'13,"1"0,0 1,1 1,0 0,2 0,0 1,0 1,0 3,9-18,0 0,0 0,0 0,1 0,-1 0,1 0,-1 0,1 0,0 0,0 0,0 0,0 0,0 0,0 1,0-1,1 0,-1 0,1 0,-1 0,1 0,0 0,0 0,0-1,0 1,0 0,1 0,-1-1,0 1,1 0,-1-1,1 0,-1 1,1-1,0 0,1 1,77 23,-34-14,-43-9,0-1,0 1,-1-1,1 1,0 0,-1 0,1 0,-1 0,0 0,1 1,-1-1,0 1,0-1,-1 1,1 0,-1 0,1 0,-1 0,0 0,0 0,0 0,0 0,-1 0,1 0,-1 1,0-1,0 0,0 0,0 0,-1 1,1-1,-1 0,-1 2,1 3,-1-1,0 0,-1 0,0-1,0 1,0 0,-1-1,0 0,0 0,-1 0,0-1,0 1,0-1,-3 2,-12 7</inkml:trace>
  <inkml:trace contextRef="#ctx0" brushRef="#br0" timeOffset="7399.276">2404 480,'29'0,"14"0,4 0,-5 0</inkml:trace>
  <inkml:trace contextRef="#ctx0" brushRef="#br0" timeOffset="7684.526">2798 451,'-16'15,"1"0,0 0,1 2,1-1,0 2,1 0,1 0,1 1,1 0,-3 8,11-25,1 0,-1 0,1-1,-1 1,1 0,0 0,0-1,-1 1,1 0,0 0,1 0,-1 0,0-1,0 1,1 0,-1 0,1 0,0-1,-1 1,1 0,0-1,0 1,0-1,0 1,0-1,1 0,-1 1,0-1,1 0,-1 0,1 0,-1 0,1 0,-1 0,1 0,0 0,0 0,74 8,-41-8,-32-1,1 0,0 0,-1 0,1 1,0-1,-1 1,1 0,-1 0,1 0,-1 1,1-1,-1 1,0 0,0 0,0 0,0 0,0 0,0 1,-1-1,1 1,-1 0,1 0,-1 0,0 0,0 0,-1 0,1 0,-1 1,1-1,-1 1,0-1,0 1,-1-1,1 1,-1 0,0-1,0 1,0 0,0-1,0 1,-1 0,-2 5,-1 0,0 0,0-1,-1 1,0-1,0 0,-1 0,0-1,-1 1,0-2,0 1,0-1,-1 0,0 0,0-1,0 0,-1 0,1-1,-1 0,-7 2,-6-2</inkml:trace>
  <inkml:trace contextRef="#ctx0" brushRef="#br0" timeOffset="7933.646">2771 424,'33'0,"17"0,3 0,-6 0</inkml:trace>
  <inkml:trace contextRef="#ctx0" brushRef="#br0" timeOffset="8347.015">3052 198,'18'-11,"0"2,1 1,0 0,0 1,0 1,1 1,0 1,0 0,5 1,-22 3,-1 0,1 0,-1 1,1-1,-1 1,1-1,-1 1,1 0,-1 0,0 0,0 0,1 0,-1 0,0 0,0 1,0 0,0-1,0 1,-1 0,1 0,-1-1,1 1,-1 1,1-1,-1 0,0 0,0 0,0 1,0-1,-1 0,1 1,0-1,-1 1,0-1,0 1,0-1,0 1,0-1,0 1,0-1,-1 1,1-1,-1 1,0-1,0 0,0 1,0-1,0 0,0 0,-1 0,1 0,-1 0,1 0,-3 1,-29 40,28-38,0 0,0 1,0 0,1-1,-1 2,1-1,1 0,-1 1,1-1,0 1,1 0,0 0,0 0,0 1,1-1,-1 6,4-10,0 0,0 0,0 0,1-1,-1 1,1 0,-1-1,1 0,0 1,0-1,0-1,0 1,0 0,0-1,1 1,-1-1,0 0,1 0,-1 0,1-1,-1 1,1-1,-1 0,1 0,0 0,-1 0,1-1,-1 1,4-2,-3 2,50-7,-34 0</inkml:trace>
  <inkml:trace contextRef="#ctx0" brushRef="#br0" timeOffset="9417.05">1416 0,'15'35,"-2"0,-2 0,0 1,-3 1,-1-1,-2 2,-1-1,-2 0,-3 35,-14 63,-6 0,-6-1,-9 14,10-39,-59 181,71-259</inkml:trace>
  <inkml:trace contextRef="#ctx0" brushRef="#br0" timeOffset="10247.863">146 28,'-31'80,"5"2,3 1,4 1,3 0,-2 62,10-66,4 1,4 0,3-1,3 1,4-1,4 0,8 18,-15-76,1 0,1 0,1 0,1-1,0-1,2 0,1 0,0-2,1 0,1 0,1-1,0-1,1-1,1-1,12 8,-7-8</inkml:trace>
  <inkml:trace contextRef="#ctx0" brushRef="#br0" timeOffset="12051.24">3363 791,'19'-5,"11"-2,6 1,1-4,-1 0,-1 2,-3 2,-1 2,-6 2</inkml:trace>
  <inkml:trace contextRef="#ctx0" brushRef="#br0" timeOffset="12348.88">3505 537,'0'28,"0"15,0 5,0-1,0-4,0-5,0-3,0-3,0-3,0 0,0-2,0 1,0-1,0 1,0-6</inkml:trace>
  <inkml:trace contextRef="#ctx0" brushRef="#br0" timeOffset="14330.735">4266 451,'-1'-4,"0"1,0-1,-1 0,1 0,-1 1,0-1,0 1,-1 0,1-1,0 1,-1 0,0 0,0 1,0-1,0 0,0 1,-1 0,1 0,-1 0,1 0,-1 0,0 1,1 0,-1 0,0 0,0 0,0 0,0 1,0 0,0 0,0 0,0 0,0 0,0 1,0 0,-3 1,-8 2,-1 1,1 1,0 0,1 1,-1 1,2 0,-1 1,-7 6,8-7,1 1,-1 0,1 0,1 1,0 1,0 0,1 1,1-1,0 2,0-1,2 2,-1-1,2 1,-1 0,2 0,0 0,-2 14,7-22,0 0,1-1,0 1,1 0,-1-1,1 1,0-1,0 1,1-1,-1 0,1 0,1 0,-1 0,1-1,-1 1,1-1,0 0,1 0,-1 0,1-1,0 1,0-1,0-1,0 1,0 0,0-1,1 0,0-1,-1 1,1-1,0 0,-1 0,1-1,0 0,0 0,4 0,14-4,-1-1,0-1,-1-1,1-1,-1 0,0-2,-1-1,-1-1,1 0,-2-1,0-2,0 0,3-5,-8 7,0-1,-1 0,0-1,-1 0,-1-1,0 0,1-5,-113 198,83-133,2 1,2 1,2 0,2 1,-1 29,8-21,3-30</inkml:trace>
  <inkml:trace contextRef="#ctx0" brushRef="#br0" timeOffset="14582.822">4549 847,'-15'19,"1"7,7-2,4-4</inkml:trace>
  <inkml:trace contextRef="#ctx0" brushRef="#br0" timeOffset="14866.73">4887 424,'-23'14,"1"1,0 1,1 1,1 0,1 2,0 1,2 0,0 1,1 1,1 0,1 1,-1 6,13-26,1 1,-1-1,1 1,0 0,0-1,1 1,-1 0,1-1,-1 1,1 0,1 0,-1 0,0-1,1 1,0 0,0-1,0 1,0 0,0-1,1 1,0-1,-1 0,1 1,1-1,-1 0,0 0,1-1,-1 1,1 0,0-1,0 1,0-1,0 0,0 0,1 0,-1-1,1 1,-1-1,1 0,-1 0,1 0,0 0,0-1,-1 1,2-1,10-1,-1 0,1-1,-1 0,0-1,0-1,0 0,0-1,-1-1,1 0,-1 0,-1-2,0 1,0-2,0 1,-1-2,0 1,-1-2,0 1,-1-1,0-1,4-7,-9 15,0-1,0 0,-1-1,0 1,0-1,0 1,-1-1,1 0,-2 0,1 0,0 0,-1 0,-1-1,1 1,-1 0,0 0,0-1,0 1,-1 0,0 0,-1-1,1 1,-1 0,0 0,0 1,-1-1,0 0,0 1,0 0,-1-1,0 1,0 1,0-1,0 0,-1 1,0 0,0 0,0 1,-2-2,-4 3,1 1,0 0,0 1,0 0,0 1,0 0,0 0,0 1,0 0,0 1,0 0,1 1,0 0,0 0,0 1,0 0,-4 3,7-4,-21 10</inkml:trace>
  <inkml:trace contextRef="#ctx0" brushRef="#br0" timeOffset="15199.597">4887 847,'-13'7,"-15"7,1 1,0 2,0 0,2 2,1 1,0 0,1 2,1 1,1 1,0 2,19-24,0 0,0 0,0 1,0-1,1 0,-1 1,1-1,-1 1,1-1,0 1,0 0,0 0,1-1,-1 1,0 0,1 0,0 0,0 0,0-1,0 1,0 0,0 0,1 0,0 0,-1 0,1-1,0 1,0 0,1-1,-1 1,0-1,1 1,-1-1,1 0,0 1,0-1,0 0,0 0,0 0,1-1,-1 1,1 0,-1-1,1 0,-1 1,1-1,0 0,0 0,16 2,0-1,-1-1,1 0,0-2,0 0,-1-1,1 0,-1-2,1 0,-1-2,0 0,-1 0,0-2,0 0,0-1,-1-1,-1 0,1-1,-2-1,1 0,-2-1,0-1,0 0,4-8,-13 18,0-1,-1 0,1 0,-1 0,0-1,0 1,-1-1,0 0,0 1,0-1,-1 0,0 0,0 0,0 0,-1-1,0 1,0 0,0 0,-1 0,0 0,0 0,-1 0,0 0,0 0,0 1,0-1,-1 1,0-1,0 1,-1 0,1 0,-1 0,0 1,-1-1,1 1,-1 0,0 0,0 1,0 0,0-1,0 1,-1 1,-4-2,-70-2,55 7</inkml:trace>
  <inkml:trace contextRef="#ctx0" brushRef="#br0" timeOffset="16221.589">4520 960,'-10'0,"-7"0,-2 5,4 6,8 1,10-1,5-8,6-3,0-8,-2-6,-8-2,-9 8,-9 4,-2 9,2 7,3 2</inkml:trace>
  <inkml:trace contextRef="#ctx0" brushRef="#br0" timeOffset="18045.809">5170 254,'103'122,"49"71,-144-179,0 0,-1 0,-1 1,0 0,-1 0,-1 0,-1 1,0-1,0 1,-2 0,0 0,-1 0,0 0,-2 4,-7 14,0-1,-3 0,-1 0,-1-2,-1 0,-2 0,-1-2,-2 0,0-1,-2-1,-4 2,26-29,-18 21,0-1,-2 0,0-2,-2 0,1-2,-2 0,0-2,-9 4,6-4</inkml:trace>
  <inkml:trace contextRef="#ctx0" brushRef="#br0" timeOffset="18733.276">3871 170,'-25'42,"2"0,1 2,3 1,1 1,2 0,3 1,1 0,3 1,2 1,1-1,2 45,4-63,-1 31,2 0,3 0,11 60,-12-105,1 0,0-1,1 1,1-1,0 0,1 0,0-1,2 1,0-2,0 1,1-1,1-1,0 0,0-1,1 0,1 0,4 1,-3-2,0-1,1-1,1-1,-1 0,1-1,0 0,0-1,5-1,3 0</inkml:trace>
  <inkml:trace contextRef="#ctx0" brushRef="#br0" timeOffset="125548.363">1387 1185,'539'0,"-370"-26,29-5,225 32,-237-30,-175 29</inkml:trace>
  <inkml:trace contextRef="#ctx0" brushRef="#br0" timeOffset="127000.826">1642 1411,'-6'-2,"-1"-1,1 1,-1 0,0 1,0 0,0 0,0 0,1 1,-1 0,0 0,0 1,0 0,0 0,0 0,1 1,-1 0,0 1,1-1,0 1,-1 0,1 1,1 0,-1-1,0 2,-4 4,0 2,1 1,1-1,0 2,0-1,2 1,-1 1,1-1,1 1,1 0,0 0,1 0,0 1,1-1,0 1,2-1,-1 1,3 10,-4-20,1-1,0 1,1 0,-1 0,1 0,0-1,0 1,0 0,1 0,0 0,0-1,0 1,0 0,1-1,0 1,0-1,0 0,0 1,1-1,-1 0,1 0,0-1,1 1,-1-1,0 1,1-1,0 0,0 0,0-1,0 1,0-1,1 0,-1 0,1 0,-1-1,1 1,0-1,-1 0,9-4,-1 0,1-1,-1 0,0-1,-1 0,1-1,-1-1,0 1,-1-2,1 0,-1 0,-1 0,0-1,0-1,-1 1,0-2,0 1,-1-1,-1 0,1-2,1 2,1-2,0-1,-1 0,0 0,-2-1,1 0,-2 0,0 0,1-9,-4 18,-1-1,0 0,0 1,-1-1,1 0,-2 0,1 1,-1-1,0 0,0 1,-1-1,0 0,0 1,0 0,-1-1,0 1,0 0,-1 1,1-1,-1 1,-3-3,4 5,-1 0,-1 0,1 0,0 0,-1 1,1 0,-1 0,0 0,1 1,-1-1,0 1,0 0,0 1,0-1,0 1,0 0,0 0,0 1,0-1,0 1,0 0,0 1,0-1,0 1,1 0,-1 0,1 0,-1 1,1 0,0-1,0 1,-2 3,-13 11</inkml:trace>
  <inkml:trace contextRef="#ctx0" brushRef="#br0" timeOffset="127502.259">1811 1693,'0'5,"-5"1,-1 5,4 1,9-8,2-8,4-4,-4 0,-9 1,-9 6,-3 4</inkml:trace>
  <inkml:trace contextRef="#ctx0" brushRef="#br0" timeOffset="132388.882">2263 1411,'-29'38,"17"-25,0 1,2 0,-1 0,2 1,0 0,1 1,0 0,2 0,-1 1,2 0,1 0,0 0,1 0,-1 8,4-21,0 0,0-1,0 1,1-1,-1 1,1-1,0 1,0-1,0 0,0 1,1-1,-1 0,1 0,0 0,0 0,0 0,0 0,1-1,-1 1,1 0,-1-1,1 0,0 0,0 0,0 0,0 0,0-1,1 1,-1-1,0 0,1 0,-1 0,1-1,-1 1,1-1,-1 1,1-1,-1 0,1-1,0 1,-1-1,1 1,0-2,7 0,0 0,0-1,0-1,0 0,-1 0,0-1,0 0,0-1,-1 0,0 0,0-1,0-1,-1 1,0-1,-1-1,1 1,-2-1,1-1,-1 1,-1-1,0 0,0 0,1-5,-6 12,0 0,0 0,0 0,0 0,0 0,-1 0,1 1,-1-1,0 0,0 0,0 0,0 0,-1 1,1-1,-1 0,1 1,-1 0,0-1,0 1,0 0,0 0,-2-1,-14-11</inkml:trace>
  <inkml:trace contextRef="#ctx0" brushRef="#br0" timeOffset="133286.74">2517 1383,'195'0,"-192"1,0-1,0 1,0-1,-1 1,1 0,0 0,-1 0,1 0,0 1,-1-1,0 1,1-1,-1 1,0 0,0 0,0 0,0 0,0 0,0 1,-1-1,1 0,-1 1,1-1,-1 1,0 0,0-1,0 1,-1 0,1 0,0 0,-1 0,0-1,0 1,0 0,0 0,0 0,-1 0,1 0,-1-1,0 1,1 0,-2-1,1 1,-1 2,-68 220,67-183,7-26</inkml:trace>
  <inkml:trace contextRef="#ctx0" brushRef="#br0" timeOffset="133534.02">2517 1638,'24'-5,"12"-2,6 1,-1 1,-1 1,-3 2,-9-4,-3-1,-1 1,-1 2,-3 1</inkml:trace>
  <inkml:trace contextRef="#ctx0" brushRef="#br0" timeOffset="133889.246">2997 1327,'-19'50,"12"-34,1 0,0 0,1 0,1 0,0 1,2 0,-2 16,5-29,-1 0,1-1,0 1,0-1,0 1,0-1,0 1,1-1,0 0,0 0,0 1,0-1,0 0,0-1,1 1,-1 0,1-1,0 1,0-1,0 0,0 0,0 0,1-1,-1 1,0-1,1 1,-1-1,1 0,-1-1,1 1,0 0,-1-1,1 0,0 0,-1 0,1-1,0 1,-1-1,1 1,0-1,-1-1,1 1,2-2,42-16,-25 10</inkml:trace>
  <inkml:trace contextRef="#ctx0" brushRef="#br0" timeOffset="134170.483">3222 1327,'-14'34,"-6"15,2 5,4-3,-2-4,3-6,4-6,2-3,4-2,1-2,2-1,0 0,1 1,-1-1,1 1,-1 0,1-5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05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102 180,'5'-62,"-5"63,0-1,0 0,0 1,0-1,0 0,0 0,-1 1,1-1,0 0,0 1,0-1,-1 0,1 0,0 0,0 1,0-1,-1 0,1 0,0 0,-1 1,1-1,0 0,0 0,-1 0,1 0,0 0,-1 0,1 0,0 0,-1 0,1 0,0 0,-1 0,1 0,0 0,-1 0,1 0,0 0,-1 0,1 0,0 0,0 0,-1-1,1 1,0 0,-1 0,1 0,0-1,0 1,-1 0,1 0,0-1,0 1,0 0,0 0,-1-1,1 1,0 0,0-1,0 1,0 0,-11 28,-16 151,0 175,24-326,3-20,0 0,-1 1,0-1,-1 0,0 0,0 0,0 0,-1 0,0 0,-1-1,-1 2,12-54,10-42,4 0,3 2,4 0,4 2,3 2,4 1,22-30,-60 108,2-3,0 0,0 0,0 1,1-1,-1 1,1 0,0 0,1 0,-1 0,1 1,-1 0,1 0,5-3,-9 6,0 0,1 0,-1 0,0 0,0 0,0 0,0 0,0 1,0-1,1 0,-1 1,0-1,0 0,0 1,0-1,0 1,0 0,0-1,0 1,-1 0,1 0,0-1,0 1,-1 0,1 0,0 0,-1 0,1 0,-1 0,1 0,-1 0,1 0,-1 0,0 1,1-1,-1 0,0 0,0 0,0 0,0 1,4 52,-4-49,24 225,-22 30,-3-259,1 0,0 0,0 0,-1 1,1-1,0 0,0 0,0 0,0 0,1 0,-1 0,0 0,0 0,1 0,-1 0,0 0,1 0,-1 0,1 0,-1 0,1 0,0 0,-1 0,1-1,0 1,0 0,0 0,-1-1,1 1,0 0,0-1,0 1,0-1,0 0,0 1,0-1,0 0,0 1,0-1,0 0,1 0,-1 0,0 0,0 0,0 0,0 0,0 0,0-1,0 1,0 0,0-1,0 1,0 0,0-1,0 1,0-1,0 0,0 1,0-1,-1 0,1 0,0 1,0-1,-1 0,20-20,-1-1,-2-1,0-1,-2 0,0-1,-2 0,6-16,31-54,-27 53,-14 24,0 1,1 1,0 0,1 0,1 1,1 0,0 1,-13 14,0 1,0 0,0-1,0 1,-1-1,1 1,0-1,0 1,0-1,0 1,0-1,0 1,0 0,1-1,-1 1,0-1,0 1,0-1,0 1,1-1,-1 1,0-1,1 1,-1-1,0 0,1 1,-1-1,0 1,1-1,-1 0,1 1,-1-1,1 0,-1 1,1-1,-1 0,1 0,-1 0,1 1,-1-1,1 0,-1 0,1 0,-1 0,1 0,-1 0,1 0,0 0,-1 0,1 0,-1 0,1-1,-1 1,1 0,-1 0,1 0,-1-1,1 1,-1 0,1-1,-1 1,0 0,1-1,-1 1,1-1,-1 1,0 0,1-1,-1 1,-7 49,5-43,-6 58,2 1,3 1,4 44,0-37,26 68,-17-117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3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2 311,'0'-2,"-1"-1,1 0,0 1,0-1,0 0,0 1,0-1,0 0,1 1,-1-1,1 0,0 1,0-1,0 1,0-1,0 1,1 0,-1 0,1-1,-1 1,1 0,0 0,0 0,0 1,0-1,0 0,0 1,0-1,1 1,-1 0,2-1,8-5,0 1,1 0,-1 1,1 0,0 1,0 1,1 0,-1 1,1 0,-1 1,1 0,0 1,4 2,-15-3,-1 1,0 1,1-1,-1 0,0 1,1-1,-1 1,0 0,0-1,1 1,-1 0,0 0,0 1,0-1,0 0,0 1,-1-1,1 1,0 0,-1-1,1 1,-1 0,1 0,-1 0,0 0,0 0,0 0,0 1,0-1,-1 0,1 0,-1 1,1-1,-1 0,0 1,0 1,0 2,-1 1,0-1,0 1,0-1,-1 0,0 1,0-1,-1 0,0 0,0 0,0-1,-3 5,-165 192,166-196,0-1,-1 1,2 1,-1-1,1 0,0 1,1 0,-1 0,1 0,1 1,-1-1,1 1,1-1,-1 1,1 0,0-1,1 1,0 0,0 0,1-1,1 8,2-11,0 0,1 0,-1-1,1 0,0 1,0-1,0-1,0 1,0-1,1 0,-1 0,1 0,-1-1,1 0,0 0,-1-1,1 1,0-1,0 0,-1-1,1 1,0-1,0-1,2 0,112-43,-98 37</inkml:trace>
  <inkml:trace contextRef="#ctx0" brushRef="#br0" timeOffset="355.473">680 311,'-23'14,"1"1,1 1,0 1,2 0,0 2,1 0,0 1,2 1,0 1,2 0,0 0,2 2,-5 13,15-33,1 0,0 0,1 0,-1 0,1 0,-1 0,1 0,0 0,1 1,-1-1,1 0,0 0,0 0,0 0,1 0,-1 0,1 0,0-1,0 1,0-1,0 1,1-1,-1 0,1 0,0 0,0 0,0 0,1-1,-1 1,1-1,-1 0,1 0,0 0,-1 0,1-1,0 0,0 0,0 0,0 0,1 0,-1-1,0 0,0 0,0 0,0 0,0-1,3 0,13-4,0-1,0-1,0-1,-1-1,-1 0,0-2,0 0,-1-1,0 0,-1-2,0 0,-2 0,6-7,-1 0,-1 0,-1-1,0 0,-2-2,-1 0,0 0,-2-2,-1 1,7-25,-16 44,0 1,0-1,0 1,-1-1,0 0,0 0,-1 0,1 0,-1 0,-1 0,1 0,-1 1,0-1,0 0,0 0,-1 1,0-1,0 0,-1 1,0 0,1 0,-2 0,1 0,-1 0,1 0,-1 1,0 0,-1 0,1 0,-1 0,0 1,0 0,0 0,0 0,0 0,-1 1,1 0,-1 0,0 0,0 1,1 0,-1 0,0 1,-5-1,2 4,-1 0,2 0,-1 1,0 0,1 1,-1 0,1 0,1 1,-1 0,1 0,-4 4,-19 18</inkml:trace>
  <inkml:trace contextRef="#ctx0" brushRef="#br0" timeOffset="716.941">1046 311,'-17'11,"0"0,1 1,0 1,1 1,0 0,1 1,1 0,1 1,0 1,0-1,2 2,0 0,-3 11,12-26,0 0,1 1,-1-1,1 1,0-1,0 1,0-1,0 1,1-1,-1 1,1-1,0 0,0 1,0-1,1 0,-1 0,1 0,-1 0,1 0,0 0,0 0,1-1,-1 1,0-1,1 1,0-1,-1 0,1 0,0 0,0 0,0-1,0 1,1-1,-1 0,0 0,1 0,-1 0,0-1,1 1,-1-1,1 0,-1 0,1 0,-1 0,1-1,-1 1,0-1,1 0,1-1,12 0,0-1,-1-1,1-1,-1 0,0-1,0-1,-1 0,0-1,0-1,-1 0,0-1,-1-1,0 0,-1-1,0 0,0-1,6-10,-9 12,0 0,-1-1,-1 0,0-1,-1 1,0-2,-1 1,0 0,-1-1,-1 0,0 0,0 0,-2 0,0 0,0-1,-2 1,0 0,0 0,-1 0,-1 0,-2-6,4 16,-1-1,0 1,0 0,0-1,-1 1,1 0,-1 1,0-1,0 0,-1 1,1-1,-1 1,0 0,1 1,-1-1,0 0,-1 1,1 0,0 0,-1 0,1 1,-1 0,1-1,-1 2,0-1,0 0,1 1,-1 0,0 0,0 0,1 1,-1 0,0 0,1 0,-1 0,0 1,1-1,0 1,-1 0,1 1,0-1,0 1,0 0,1 0,-4 3,-12 9</inkml:trace>
  <inkml:trace contextRef="#ctx0" brushRef="#br0" timeOffset="1137.125">1526 1,'0'396,"-30"-152,49-283,-14 16</inkml:trace>
  <inkml:trace contextRef="#ctx0" brushRef="#br0" timeOffset="1439.931">1809 85,'-111'95,"4"5,3 7,101-104,2-2,0 0,-1-1,1 1,0 0,0-1,0 1,-1 0,1 0,0 0,0 0,0 0,1 0,-1 0,0 0,0 1,1-1,-1 0,0 0,1 1,-1-1,1 0,0 1,-1-1,1 0,0 1,0-1,0 1,0-1,0 0,0 1,0-1,1 1,-1-1,0 0,1 1,-1-1,1 0,0 0,-1 1,1-1,0 0,0 0,-1 0,1 0,0 0,0 0,1 1,130 24,-124-23,0-1,1 1,-2 1,1-1,0 1,-1 1,1-1,-1 1,-1 0,1 1,-1 0,0 0,0 0,0 1,-1 0,1 2,7 8</inkml:trace>
  <inkml:trace contextRef="#ctx0" brushRef="#br0" timeOffset="1986.212">2120 396,'-2'-5,"0"0,0 1,0 0,-1-1,1 1,-1 0,0 0,0 0,0 1,-1-1,0 1,1 0,-1 0,0 0,0 0,0 1,-1 0,1 0,-1 0,1 0,-1 0,0 1,1 0,-1 0,0 1,0-1,0 1,0 0,0 0,0 0,1 1,-1 0,-5 1,2 2,-1 0,0 0,1 1,0 0,0 0,1 1,0 0,0 1,0-1,0 1,1 1,1-1,-1 1,1 0,0 0,1 1,0-1,0 1,1 0,0 0,1 0,-1 0,2 1,-1 4,2-7,1-1,-1 0,1 0,1 0,-1 0,1 0,0 0,0-1,1 1,0 0,0-1,0 0,0 0,1 0,0 0,0 0,0-1,1 0,-1 0,1 0,0 0,0-1,1 0,-1 0,1 0,-1-1,1 1,0-2,0 1,0 0,0-1,0 0,0-1,0 1,1-1,-1-1,0 1,0-1,0 0,5-1,153-65,-162 67,1-1,-1 0,0 1,0 0,1-1,-1 1,0 0,0 0,1 0,-1 1,0-1,0 0,0 1,1 0,-1-1,0 1,0 0,0 0,0 0,0 0,0 1,0-1,-1 0,1 1,0-1,-1 1,1 0,-1 0,0-1,1 1,-1 0,0 0,0 0,0 0,0 0,-1 1,1-1,0 1,8 90,-9-87,0 44,2-9,-3-1,-1 0,-2 0,-1 0,-11 38,3-36,11-26,-2-1,0 1,0-1,-2 0,0 0,-1-1,0 0,-1 0,0 0,-2-1,1-1,-1 1,-1-2,0 1,-3 0,13-11,0 0,-1 0,1 0,0 0,0 0,-1 0,1-1,0 1,-1-1,1 1,-1-1,1 1,-1-1,1 0,-1 0,1 0,-1 1,1-2,-1 1,1 0,-1 0,1 0,-1-1,1 1,-1-1,1 1,-1-1,1 1,0-1,-1 0,1 0,0 0,0 0,0 0,-1 0,1 0,0 0,0 0,0 0,1-1,-1 1,0 0,0-1,1 1,-1 0,1-2,-15-69,17 49,2 0,0 0,1 1,1-1,1 1,1 1,1-1,1 2,1-1,0 1,15-17,-17 23,0 0,1 1,1 0,0 1,1 1,0-1,1 2,0 0,1 0,0 1,0 1,1 1,0 0,0 0,1 2,-1 0,1 1,1 0,0 1,7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01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22,'0'53,"3"1,2-1,3 0,2 0,2-1,2 0,3-1,22 46,-37-93,-3-2,2 0,-1 0,0-1,0 1,1 0,-1 0,1 0,-1 0,1 0,0 0,0 0,0-1,0 1,0 0,0-1,0 1,0-1,1 1,-1-1,1 0,-1 1,1-1,-1 0,1 0,0 0,0 0,-1-1,1 1,0 0,0-1,0 1,0-1,0 1,0-1,0 0,0 0,0 0,0 0,0 0,0-1,0 1,0-1,-1 1,1-1,0 1,0-1,0 0,-1 0,2-1,10-13,-1-1,0 0,-2-1,0 0,0 0,-2-1,5-14,2-2,-2 3,1 1,1 0,2 1,1 1,1 1,1 0,2 2,0 0,25-20,91-48,-117 83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11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36,'226'-11,"-72"-13,-142 24</inkml:trace>
  <inkml:trace contextRef="#ctx0" brushRef="#br0" timeOffset="303.381">30 234,'19'-5,"11"-1,6 0,-4-4,-3 0,0 2,-2 2,0 2,1 2,-1 1,1 1,-5 5,-6 1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1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1,'0'5,"-5"1,-1 5,0 5,-4 5,0 3,-3 3,1 6,-3 3,-3-1,1-1,-1-2,-3-1,3-1,-1-1,-1-1,2 0,4-4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31 191,'-4'7,"0"0,0 0,1 1,0 0,0-1,1 1,0 0,0 1,1-1,0 0,0 0,1 0,0 1,1 5,-1 0,18 160,-12-139,-5-25,0 1,0-1,1 0,1 0,0 0,0-1,1 1,0-1,1 1,0-1,0 0,1-1,5 6,-9-13,0 0,1-1,-1 0,0 1,1-1,-1 0,0 0,1 0,-1 0,0-1,1 1,-1-1,0 1,1-1,-1 0,0 0,0 0,0 0,0 0,0 0,0-1,0 1,0-1,0 1,-1-1,1 0,-1 0,1 1,-1-1,0 0,0 0,1-1,-1 1,-1 0,1-1,24-36,-3-1,-1-2,-2 0,12-42,-21 57,12-30,-3 0,-2-1,-3-1,-2 0,-1-18,-34 234,18-64,3 1,4-1,5 1,15 72,-8-57,-5 0,-4 1,-6 22,2-121,-1-1,0 1,-1-1,0 0,-1 1,0-1,0 0,-1 0,0 0,-1 0,0 0,-1-1,0 0,-1 0,1 0,-5 3,7-10,0-1,0 0,0 0,0 0,-1-1,1 1,0-1,-1 0,1 0,0 0,-1 0,1 0,0-1,0 0,-1 1,1-1,0 0,0-1,0 1,0-1,0 1,0-1,1 0,-1 0,0 0,1 0,0 0,-1-1,1 1,0-1,0 0,0 1,1-1,-1 0,1 0,-1 0,1 0,0 0,0-1,0 1,1 0,-1 0,1-1,0 0,-7-30,2 0,2 0,0 0,3 0,1-1,4-23,-3 31,2-1,1 2,1-1,2 0,7-17,-8 26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3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1,'-5'34,"-1"15,-1 5,2-2,7-11,2-6,1-10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30,'19'-5,"12"-1,4 0,2 1,-1 1,-2 2,-1 1,-2 0,-2 1,0 0,-6 1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4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28,'34'-4,"15"-3,5 1,-2 2,-6 0,-10 2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0:56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11 135,'-1'0,"0"-1,0 0,0 0,1 1,-1-1,0 0,1 0,-1 0,1 0,-1 0,1 0,-1 0,1 0,0 0,-1 0,1 0,0 0,0 0,0 0,0 0,0 0,0-1,0 1,0 0,0 0,1 0,-1 0,0 0,1 0,-1 0,1 0,-1 0,1 0,-1 0,1 1,0-1,-1 0,1 0,0 0,0 1,0-1,-1 0,1 1,0-1,0 1,0-1,0 1,0-1,1 1,12-10,1 0,0 2,1 0,0 0,1 2,-1 0,1 0,0 2,0 0,3 1,17-6,-34 7,0 1,1 0,-1 0,0 0,0 0,0 0,1 0,-1 1,0 0,1-1,-1 1,0 0,1 1,-1-1,0 1,1-1,-1 1,0 0,0 0,0 1,0-1,0 1,0-1,0 1,0 0,0 0,-1 0,1 0,-1 1,0-1,1 1,-1-1,0 1,-1 0,1 0,0 0,-1 0,0 0,1 0,-1 0,-1 1,1-1,0 0,-1 0,1 1,-1 0,-1 4,0 0,-1 0,0-1,0 1,0-1,-1 1,0-1,-1 0,1 0,-1 0,-1-1,-3 6,-29 60,37-67,0-1,1 0,-1 0,1 0,0 0,0 0,1 0,-1 0,1 0,0 0,0 0,0-1,0 1,1-1,-1 0,1 0,0 0,0 0,0 0,1 0,-1-1,1 1,-1-1,1 0,0 0,-1-1,1 1,0-1,0 0,0 0,1 0,-1 0,2-1,28 15,-30-14,1 0,-1 1,0-1,1 1,-1 0,0 0,0 1,0-1,-1 1,1 0,0 0,-1 0,0 0,0 1,0-1,0 1,0 0,-1 0,0 0,0 0,0 0,0 0,-1 1,1-1,-1 0,0 1,0-1,-1 1,0 0,1-1,-1 1,-1 0,1-1,-1 1,0-1,0 1,-1 3,-8 3,-1 0,0 0,0-1,-1-1,-1 0,1 0,-1-1,-1-1,0 0,1-1,-2-1,1 0,-1-1,0 0,0-1,-13 1,-12 5,31-7,4 1,0-1,0-1,0 1,0-1,-1 0,1 0,-1 0,1-1,0 0,-1 0,1 0,-1-1,1 0,0 0,-1 0,1-1,0 0,0 1,-4-4,2-7,7 1</inkml:trace>
  <inkml:trace contextRef="#ctx0" brushRef="#br0" timeOffset="949.082">659 644,'2'-15,"1"-1,0 1,1-1,0 1,2 1,0-1,0 1,1 0,1 0,0 1,1 0,1 0,0 1,0 0,1 1,1 0,0 1,0 0,12-6,-22 15,0 0,0 1,0-1,0 1,0 0,0-1,0 1,0 0,0 0,0 0,0 0,0 1,0-1,0 0,0 1,0 0,-1-1,1 1,0 0,0 0,0 0,-1 0,1 0,0 0,-1 1,1-1,-1 1,0-1,1 1,-1-1,0 1,0 0,0-1,0 1,0 0,0 0,-1 0,1 0,-1 0,1 0,-1-1,0 1,1 2,-1-1,0-1,1 0,-1 1,1-1,0 0,-1 0,1 0,0 1,1-1,-1 0,0 0,0 0,1-1,-1 1,1 0,0 0,-1-1,1 1,0-1,0 0,0 1,0-1,0 0,0 0,1 0,-1 0,0-1,0 1,1-1,-1 1,0-1,1 0,-1 0,0 0,1 0,-1 0,1 0,1-1,53-31,-53 28,0 1,1-1,0 1,-1 0,1 0,1 0,-1 1,0 0,0 0,1 0,-1 1,1 0,0 0,-1 0,1 1,5-1,-8 4,1 1,-1-1,0 1,0-1,0 1,-1 0,1 0,-1 0,0 0,0 0,0 1,-1-1,1 0,-1 1,0-1,-1 1,1 0,-1-1,0 1,0 0,0-1,0 1,-1 0,0-1,0 1,0-1,-1 1,0 0,-6 22,6-21,-1 0,1 0,0 1,0-1,1 1,0-1,0 1,1-1,0 1,0 0,0-1,1 1,0-1,0 1,1-1,-1 1,3 3,7 7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0,'0'14,"-5"10,-1 6,-5 2,0 0,-4 0,2 0,-3-2,-2-1,0 0,0-5,2-2,0 0,2-4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19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31 134,'-25'167,"23"-157,0 1,1 0,0 0,1 0,1 0,-1 0,2 0,0-1,0 1,0 0,2-1,-1 1,1-1,1 0,0-1,0 1,1-1,0 0,1 0,0-1,0 1,1-2,3 4,-9-10,0-1,0 1,0 0,0 0,0-1,1 0,-1 1,0-1,0 0,1 0,-1 0,0 0,0 0,1-1,-1 1,0-1,0 1,0-1,0 0,0 0,0 0,0 0,0 0,0 0,0-1,0 1,0-1,-1 1,1-1,-1 0,1 1,-1-1,0 0,1-1,36-71,-36 69,125-391,-113 352,-8 84,-7 54,-2 20,6 1,7 29,1-56,-4 0,-5 0,-3 1,-11 77,6-117,1-4,-2 1,-2-1,-2-1,-9 23,20-65,0-1,-1 1,1-1,0 1,0-1,0 0,-1 1,1-1,-1 0,1 1,-1-1,0 0,1 1,-1-1,0 0,0 0,0 0,0 0,0 0,0 0,0 0,0 0,0 0,-1-1,1 1,0 0,-1-1,1 1,0-1,-1 1,1-1,0 0,-1 0,1 1,-1-1,1 0,-1 0,1 0,0-1,-1 1,1 0,-1 0,1-1,0 1,-1-1,1 1,0-1,0 0,-1 1,1-1,0 0,0 0,0 0,0 0,0 0,0 0,0 0,0 0,0-1,-8-18,2 0,0-1,1 1,1-1,1-1,1 1,0-1,2 1,1-1,0 1,2-1,0 0,2 1,2-9,0-3,1 0,1 1,2 0,1 1,1 0,2 1,1 0,1 1,2 1,2-1,-8 11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84,'72'-64,"-68"61,0 1,0 0,0 0,1 0,-1 0,1 1,-1-1,1 1,-1 0,1 1,0-1,0 1,-1 0,1 0,0 0,-1 1,1 0,0 0,-1 0,1 0,2 2,-6 0,-1 0,0 0,0 0,0 0,0 1,0-1,0 0,-1 0,0 0,0 0,0 0,0 0,0 0,0 0,-1-1,1 1,-1 0,0-1,0 1,0-1,0 0,-2 3,0-1,-34 43,-27 51,64-95,0-1,0 0,0 0,0 1,1-1,0 0,-1 0,1 1,0-1,0 1,0-1,0 0,0 1,1-1,-1 0,1 1,0-1,-1 0,1 0,0 1,0-1,0 0,1 0,-1 0,0 0,1-1,0 1,-1 0,1-1,0 1,0-1,0 1,0-1,0 0,0 0,0 0,0 0,0 0,1 0,1 0,4 1,-1 0,1-1,0 0,0 0,0-1,1 0,-1-1,0 1,0-2,-1 1,7-3,10-3,-4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3:44.1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0 339,'27'44,"-3"2,-1 1,15 45,-33-78,97 291,-54-181,-48-123,0 0,1-1,-1 1,1 0,-1-1,1 1,-1-1,1 1,-1-1,1 1,0-1,-1 1,1-1,0 0,-1 1,1-1,0 0,-1 1,1-1,0 0,0 0,-1 0,1 0,0 0,0 0,0 0,-1 0,1 0,0 0,0 0,-1 0,1 0,0-1,0 1,-1 0,1-1,0 1,-1 0,1-1,0 1,-1-1,1 1,-1-1,1 1,-1-1,1 0,-1 1,1-1,-1 0,0 1,1-1,-1 0,0 1,1-2,19-45,-18 41,93-380,-92 377,3-16,2 0,1 0,1 0,1 1,1 1,0 0,16-20,0 30,-17 18</inkml:trace>
  <inkml:trace contextRef="#ctx0" brushRef="#br0" timeOffset="789.57">903 226,'-67'98,"3"4,5 2,-2 18,59-120,-28 83,30-82,-1-1,0 1,1-1,-1 1,1 0,0-1,0 1,0 0,0-1,1 1,-1 0,1-1,-1 1,1 0,0-1,0 1,0-1,0 0,1 1,-1-1,1 0,-1 0,1 0,0 0,0 0,0 0,0 0,0-1,0 1,1 0,2-2,0 1,0-1,0 0,1 0,-1 0,0-1,0 0,0 0,0 0,0-1,0 0,0 0,0 0,-1 0,1-1,-1 1,0-1,1-1,-1 1,-1 0,1-1,0 0,2-3,-4 5,21-22,-1-2,-1 0,-2-1,0-1,-2 0,-1-2,8-22,24-38,-49 89,1 0,0 1,0-1,1 0,-1 1,0-1,0 0,0 1,0-1,0 0,1 1,-1-1,0 0,1 1,-1-1,0 0,1 1,-1-1,1 1,-1-1,1 1,-1-1,1 1,0 0,-1-1,1 1,-1 0,1-1,0 1,-1 0,1-1,0 1,-1 0,1 0,0 0,-1 0,1 0,0 0,0 0,-1 0,1 0,0 0,-1 0,1 0,0 1,-1-1,1 0,0 0,-1 1,1-1,-1 0,1 1,0-1,-1 1,1-1,-1 1,1-1,-1 1,1-1,-1 1,0 0,1-1,-1 1,1 0,12 45,-12-44,0 8,0 0,1-1,0 1,1-1,0 0,0 0,1 0,1 0,-1 0,1-1,0 0,1 0,0 0,1-1,-1 0,1 0,0-1,1 1,0-2,0 1,0-1,1 0,-1-1,1 0,0 0,9 2,-10-9,1-1,-1 1,0-1,-1 0,1-1,-1 0,1 0,-2-1,1 0,-1 0,1 0,-2-1,1 0,-1 0,0 0,0-1,-1 0,0 0,-1 0,0 0,0 0,0-1,0-6,12-25,-2-1,-1 0,-3-1,-1 0,-2-1,-2 1,-2-1,-2 0,-2-12,2 54,1 0,-1 1,0-1,1 0,-1 0,0 0,0 0,1 0,-1 1,0-1,0 0,0 0,0 0,0 0,-1 0,1 0,0 0,0 1,0-1,-1 0,1 0,0 0,-1 0,1 1,-1-1,1 0,-1 1,1-1,-1 0,0 1,1-1,-1 0,0 1,1-1,-1 1,0-1,0 1,0 0,1-1,-1 1,0 0,0 0,0-1,0 1,0 0,0 0,1 0,-1 0,0 0,0 0,0 0,0 0,0 1,0-1,1 0,-1 0,0 1,0-1,0 1,0-1,1 1,-1-1,0 1,1-1,-1 1,0-1,1 1,-1 0,0 0,-9 15,0 0,1 1,0 0,2 1,0 0,0 0,2 0,1 1,-3 18,6-35,0 0,0 0,1 0,-1 0,0 0,1 0,-1 1,1-1,0 0,0 0,0 1,0-1,0 0,0 0,0 1,1-1,0 0,-1 0,1 0,0 0,0 0,0 0,0 0,0 0,0 0,1 0,-1 0,1-1,-1 1,1-1,0 1,-1-1,1 1,0-1,0 0,0 0,0 0,0 0,0 0,0-1,0 1,1 0,-1-1,1 0,3-1,1-1,-1 0,1 0,-1-1,0 1,0-2,0 1,0 0,-1-1,1 0,-1-1,0 1,4-5,42-29,-50 37,0 1,0-1,0 1,0-1,0 1,0-1,0 1,1 0,-1 0,0-1,0 1,0 0,1 0,-1 0,0 0,0 0,1 1,-1-1,0 0,0 1,0-1,0 0,0 1,0 0,1-1,-1 1,0-1,0 1,-1 0,1 0,0 0,0 0,0-1,0 1,-1 0,1 0,0 0,-1 1,1-1,-1 0,1 0,-1 0,0 0,1 0,-1 1,0 0,6 61,-6-59,0 16,0-1,1 0,1 0,0 1,2-1,0 0,1-1,1 1,8 15,15 33,-23-60,-2-6</inkml:trace>
  <inkml:trace contextRef="#ctx0" brushRef="#br0" timeOffset="1335.534">1778 1,'-17'71,"3"2,3-1,3 2,4 11,22 25,-17-107,0 0,0 0,0 0,1-1,-1 1,1 0,-1-1,1 1,0-1,0 0,0 1,0-1,0 0,1 0,-1-1,1 1,-1 0,1-1,0 1,-1-1,1 0,0 0,0 0,0 0,0-1,0 1,0-1,0 0,0 0,0 0,0 0,0 0,0-1,3 0,4-4,0-1,0 0,0 0,-1-1,0 0,0-1,0 0,-1 0,-1-1,1 0,-2 0,6-10,5-6,-2 0,-1-2,-1 1,-1-2,-1 0,-2 0,-1-1,-1 0,0-10,0-42,-10 1269,3-1173,0 1,0-1,-2 0,0 1,-1-1,0 0,-1 0,-1-1,-4 8,9-21,0 0,0 0,-1-1,1 1,0 0,-1-1,1 1,-1-1,1 1,-1-1,1 1,-1 0,1-1,-1 0,1 1,-1-1,0 1,1-1,-1 0,0 1,1-1,-1 0,0 0,0 0,1 1,-1-1,0 0,0 0,1 0,-1 0,0 0,0 0,1-1,-1 1,0 0,1 0,-1 0,0-1,1 1,-1 0,0-1,1 1,-1-1,0 1,1 0,-1-1,1 1,-1-1,1 0,-1 1,1-1,0 1,-1-1,1 0,-1 1,1-1,0 0,-23-43,22 41,-11-33,1-1,3 0,0-1,-1-35,9 71,-10-309,11 245,-1 38</inkml:trace>
  <inkml:trace contextRef="#ctx0" brushRef="#br0" timeOffset="1582.749">2315 113,'4'38,"3"27,4 3,0-5,-1-10,1-12,0-15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00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345 169,'-11'-9,"0"1,0 1,-1 0,0 1,-1 0,1 1,-1 1,0-1,0 2,0 0,-1 1,1 0,-1 1,12 1,-1 0,0 1,1-1,-1 1,1 0,-1 0,1 0,-1 0,1 0,0 0,0 1,-1-1,1 1,0-1,0 1,1 0,-1 0,0 0,0 0,1 0,0 0,-1 0,1 1,0-1,0 0,0 1,0-1,0 1,1 0,-1-1,1 1,0 1,-1 94,3-74,20 189,-14-179,12 58,-3 1,-4 0,-3 24,17 150,-29-257,0 0,-1-1,0 1,0-1,-1 0,0 0,-1 0,0 0,0-1,-1 0,0 0,0 0,-1-1,0 0,0 0,-1 0,0-1,0-1,-1 1,1-1,-1-1,0 1,0-2,-1 1,-6 1,15-4,-1 0,1 0,-1 0,1-1,-1 1,1 0,-1-1,1 1,-1-1,0 1,1-1,-1 0,0 0,1 0,-1 0,0 0,1 0,-1 0,0 0,1-1,-1 1,0-1,1 1,-1-1,1 1,-1-1,1 0,-1 0,1 0,-1 0,1 0,0 0,0 0,0-1,-1 1,1 0,0-1,1 1,-1 0,0-1,0 1,1-1,-1 0,0 1,1-1,0 0,-1 0,11-19,4-1</inkml:trace>
  <inkml:trace contextRef="#ctx0" brushRef="#br0" timeOffset="387.149">599 451,'134'403,"-114"-280,-20-123,0-1,0 1,1-1,-1 1,0-1,0 1,0-1,1 1,-1-1,0 1,0-1,1 1,-1 0,0-1,1 1,-1 0,1-1,-1 1,0 0,1-1,-1 1,1 0,-1 0,1 0,-1-1,1 1,-1 0,1 0,-1 0,1 0,-1 0,1 0,-1 0,1 0,-1 0,1 0,-1 0,1 0,-1 0,1 0,-1 1,1-1,-1 0,1 0,-1 1,0-1,1 0,-1 0,1 1,-1-1,0 0,1 1,-1-1,0 1,1-1,-1 1,0-1,0 0,1 1,-1-1,0 1,0-1,0 1,0-1,1 1,-1-1,0 1,15-41,6-40,4 2,4 1,6-7,14-46,-42 112</inkml:trace>
  <inkml:trace contextRef="#ctx0" brushRef="#br0" timeOffset="932.798">1473 508,'-21'8,"0"1,1 2,0 0,0 1,1 0,1 2,0 0,1 2,1-1,0 2,-1 3,14-17,1 0,0 0,0 1,0-1,0 1,0-1,1 1,0 0,0 0,0-1,0 1,0 0,1 0,-1 0,1 0,0 0,1 0,-1 0,1 0,-1 0,1 0,0-1,1 1,-1 0,1-1,-1 1,1-1,0 1,0-1,1 0,-1 0,1 0,0 0,0 0,1 2,1-1,0 0,0 0,0 0,1 0,-1-1,1 0,0-1,0 1,0-1,0 0,0 0,1-1,-1 0,0 0,1 0,-1-1,1 0,-1 0,7-2,6-5,1-1,-1-1,0-1,-1 0,0-1,-1-2,0 1,-1-2,-1 0,0-1,-1-1,0 0,-1 0,-1-2,8-14,2 3,0-1,-2 0,-1-2,-2 0,-1-2,-1 1,-2-2,-1 0,-2 0,-2-1,-1 0,0-16,-6 46,0 0,-1 0,1 0,-1 0,0 0,-1 0,0 0,0 0,0 0,-1 1,1-1,-1 0,-1 1,1-1,-1 1,0-1,0 1,-1 0,1 1,-1-1,0 0,-1 1,1 0,-1 0,1 1,-1-1,-1 1,1 0,0 0,-1 0,1 1,-1 0,0 0,1 1,-1-1,0 1,0 0,0 1,0 0,-1 0,-2 2,0 1,0 1,1 0,-1 0,1 0,0 1,0 1,0-1,1 1,0 0,0 1,0 0,1 0,0 0,0 1,1 0,0 0,1 0,-1 1,2 0,-1-1,0 4,0 0,0 0,1 1,0-1,0 1,2 0,-1 0,2 0,0-1,0 1,1 0,1 0,0 0,1 0,0-1,1 0,1 4,5 5,1-1,0-1,1 1,2-2,0 0,0 0,2-1,0-1,1-1,0 0,2-2,15 10,-9-10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1:22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1 459,'10'0,"7"0,6 0,4 0,3 0,0 0,0-5,0-2,-1 1,0 1,0 2,-1 0,-4 2</inkml:trace>
  <inkml:trace contextRef="#ctx0" brushRef="#br0" timeOffset="248.497">1 713,'29'0,"19"0,6 0,-1-5,-6-2,-4-4,-7 0,-3 1,-3-2,-1 1,-2 3,0-3,0 1,-4 2</inkml:trace>
  <inkml:trace contextRef="#ctx0" brushRef="#br0" timeOffset="600.434">1073 176,'-31'21,"1"1,2 2,0 1,1 1,2 1,0 1,2 1,2 2,0 0,-8 19,24-37,0-1,0 1,1 0,1 0,0 0,1 0,1 1,0-1,0 1,2-1,-1 1,2 1,-1-10,0 1,0-1,0 0,1 0,0 0,0 0,0 0,1 0,-1 0,1-1,0 1,1-1,-1 0,1 0,0 0,0 0,0-1,0 0,0 0,1 0,0 0,-1 0,1-1,0 0,0 0,1-1,-1 1,0-1,0 0,6 0,16-2,1 0,-1-2,1-1,-1-2,0 0,-1-2,0-1,0 0,-1-2,0-2,-1 0,0-1,-1-1,-1-2,1 0,0 0,0-1,-2 0,0-2,-1 0,-1-2,0 0,-2-1,-1 0,-1-2,-1 0,-1 0,-1-1,-1-1,-2 0,-1 0,1-7,-7 27,0-1,-1 1,0-1,-1 0,1 1,-1-1,-1 0,0 1,0-1,0 1,-1-1,0 1,0 0,-1 0,0-1,0 2,-1-1,1 0,-2 1,1 0,-1 0,0 0,0 0,0 1,-1 0,0 0,0 0,0 1,-1 0,1 0,-1 1,0-1,0 1,0 1,-1 0,0 0,-11-2,0 2,0 0,0 2,-1 0,1 1,0 0,0 2,0 1,0 0,0 1,1 1,-10 5,-15 8</inkml:trace>
  <inkml:trace contextRef="#ctx0" brushRef="#br0" timeOffset="936.823">622 515,'8'-6,"1"0,0 0,0 1,1 0,0 1,0 0,0 1,0-1,0 2,1 0,-1 0,1 1,-1 0,1 1,-1 0,1 0,0 1,-1 1,1 0,-1 0,5 3,59 3,480-6,-201-30,-207-3,-129 23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 0,3 0,1 0,-1 0,-1 0,0 0,-6-5,-3-2,0 1,1 1,2 2,1 0,-4 2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0,'33'5,"17"1,4-5,-2-2,-6-2,-5 1,-5-1,-4 2,-7 0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6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1,'273'0,"-413"17,45-5,300-24,-183 6,-2 1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1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1,'-2'1,"0"0,0 1,0-1,0 1,1 0,-1-1,1 1,-1 0,1 0,0 0,-1 0,1 0,0 0,0 0,1 1,-1-1,0 0,1 1,-1-1,1 0,0 1,0-1,0 0,0 1,0 0,0 0,-4 63,4-1,2 1,3 0,3-1,3 0,16 54,4-40,-30-77,0-1,0 1,0-1,0 0,0 0,0 1,0-1,1 0,-1 0,0 0,1 0,-1 0,0-1,1 1,-1 0,1-1,0 1,-1-1,1 1,-1-1,1 0,0 1,-1-1,1 0,0 0,-1 0,1-1,-1 1,1 0,0-1,-1 1,1-1,-1 1,1-1,-1 0,1 1,-1-1,0 0,1 0,-1 0,0 0,0 0,1-1,-1 1,0 0,0 0,0-1,-1 1,1-1,11-14,-2 0,0-1,-1 0,0-1,-2 0,0 0,-1-1,0-4,7-15,121-349,-115 333,-12 82,-10 729,14-605,-5-104,-2 0,-3 0,-1 1,-3-1,-2 0,-7 31,8-62,3-6,-1-1,0 0,0 0,-1 0,0-1,-1 1,0-1,-1 0,1 0,-2 0,1 0,-1-1,-1 0,0 0,0-1,0 0,-2 1,7-7,0 0,0 0,-1 0,1 0,0-1,-1 1,1-1,-1 1,1-1,0 0,-1 0,1 0,-1 0,1-1,-1 1,1-1,0 1,-1-1,1 0,0 0,0 0,-1 0,1 0,0 0,0-1,0 1,0-1,0 1,1-1,-1 0,0 0,1 0,0 0,-1 0,1 0,0 0,0 0,-1-2,-27-90,25 50,3 1,1-1,2 0,3 1,1 0,2 0,1 0,3 1,14-34,-13 46,0 5</inkml:trace>
  <inkml:trace contextRef="#ctx0" brushRef="#br0" timeOffset="539.518">566 508,'13'-7,"-1"1,1 0,0 1,0 1,1 0,0 0,-1 1,1 1,0 0,6 1,-18 1,0 0,0 0,0 0,0 1,0-1,0 1,0-1,0 1,0 0,-1-1,1 1,0 0,0 0,-1 0,1 1,0-1,-1 0,1 1,-1-1,0 1,1-1,-1 1,0-1,0 1,0 0,0 0,0 0,-1-1,1 1,0 0,-1 0,1 0,-1 0,0 0,0 0,0 0,0 0,0 0,0 0,0 0,-1 0,1 0,-1 0,0 2,-37 81,37-84,0-1,-1 1,1 0,0 0,0 0,0 0,0 0,0 1,0-1,0 0,0 0,1 1,-1-1,0 0,1 1,-1-1,1 1,-1-1,1 1,0-1,0 1,0-1,0 1,0-1,0 1,0-1,0 1,0-1,1 1,-1-1,0 1,1-1,0 0,-1 1,1-1,0 0,0 1,-1-1,1 0,0 0,0 0,1 0,-1 1,0-2,0 1,0 0,1 0,-1 0,0-1,1 1,-1 0,0-1,1 1,-1-1,1 0,6 2,100 31,-106-32,1 0,-1 0,0 0,0 0,1 1,-1-1,0 1,0-1,0 1,0 0,-1 0,1 0,0 0,-1 0,0 0,1 0,-1 0,0 1,0-1,0 1,0-1,-1 0,1 1,0 0,-1-1,0 1,0-1,0 1,0-1,0 1,0-1,-1 1,1 0,-1-1,0 0,0 1,0-1,0 1,0-1,0 1,-7 6,0 1,0-1,-1-1,0 0,-1 0,1-1,-1 0,-1 0,1-1,-1-1,0 0,-1 0,1-1,-1 0,0-1,0-1,0 0,-8 0,-9 5,26-6,-1 0,1 0,-1 0,0 0,1 0,-1-1,0 0,0 0,1 0,-1 0,0-1,0 1,1-1,-1 0,1 0,-1 0,1-1,-1 1,-8-10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2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87,'-6'2,"0"0,0 0,0 0,1 1,-1 0,1 0,0 0,0 1,0 0,0-1,1 2,0-1,0 1,0-1,0 1,0 0,1 0,0 1,0-1,0 2,-9 18,0 1,2 0,1 1,1 0,1 0,1 1,0 16,4-32,2-1,-1 0,2 1,0-1,0 0,1 1,0-1,0 0,2 0,-1-1,4 7,-5-13,-1 0,1-1,0 1,1-1,-1 0,0 1,1-1,0 0,0 0,0-1,0 1,0-1,0 1,1-1,-1 0,1 0,-1-1,1 1,0-1,0 1,0-1,0-1,0 1,0 0,0-1,0 0,0 0,0 0,0 0,0-1,0 0,0 0,3-1,11-6,-1 0,0-2,0 0,-1-1,-1 0,0-2,0 0,-1 0,-1-1,0-1,0-2,-13 17,14-17,-1-1,-1 0,0-1,-1 0,-2 0,0-2,0 1,-2-1,-1 0,-1 0,2-17,-5 31,-1 0,-1 0,1-1,-2 1,1 0,0 0,-1 0,-1-1,1 1,-1 0,0 1,-1-1,0 0,0 1,0-1,-1 1,0 0,0 0,0 0,-1 1,0 0,0-1,0 2,-1-1,1 1,-1-1,0 2,-1-1,1 1,-1 0,1 0,-1 0,0 1,0 1,0-1,0 1,0 0,0 0,-1 1,1 0,0 0,0 1,-6 1,-2 2,1 2,0 0,0 0,0 1,1 1,-1 0,2 1,0 1,0 0,0 0,-9 12,-2 3</inkml:trace>
  <inkml:trace contextRef="#ctx0" brushRef="#br0" timeOffset="638.892">592 398,'0'4,"-5"3,-1 4,-1 5,7-5,8-9,-3-5,-1 3,-7 1,-3 6,0 1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25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147 170,'-8'2,"0"1,1 1,-1-1,1 1,0 0,0 1,0 0,1 0,0 0,0 1,0 0,1 0,-1 0,2 1,-1 0,1 0,0 0,0 0,1 1,0-1,0 1,1 0,0 0,0 0,1 0,-1 5,-3 11,1 1,2 0,0-1,1 1,2 0,0 0,2 0,2 7,-5-27,1 0,0 0,-1 0,2-1,-1 1,1 0,-1 0,1-1,0 1,1-1,-1 1,1-1,0 0,0 0,0 0,1-1,-1 1,1-1,0 0,0 0,0 0,0 0,1-1,-1 1,1-1,-1 0,1-1,0 1,0-1,0 0,0 0,0-1,0 1,0-1,0 0,0 0,0-1,2 0,9-6,0-2,0 1,-1-2,0 0,-1-1,0 0,0-1,-1-1,-1 0,0-1,2-4,0 1,-1-1,-1-1,0 0,-1 0,-1-1,-1 0,-1-1,-1 0,1-5,-7 21,1-1,-1 1,0-1,0 1,-1-1,1 0,-1 1,0-1,-1 1,0-1,1 1,-2-1,1 1,-1-1,0 1,0 0,0 0,-1 0,1 0,-1 0,-1 1,1-1,-1 1,1 0,-1 0,0 0,-1 0,1 1,-1-1,1 1,-1 1,0-1,0 1,0-1,-1 1,1 1,0-1,-1 1,0 0,-97-4,73 5</inkml:trace>
  <inkml:trace contextRef="#ctx0" brushRef="#br0" timeOffset="603.73">514 113,'254'1,"-252"-1,1 0,0 1,-1-1,1 1,-1-1,1 1,-1 0,1 0,-1 0,0 0,1 0,-1 1,0-1,0 1,0-1,0 1,0 0,0 0,-1 0,1 0,-1 0,1 0,-1 0,0 0,1 1,-1-1,0 0,-1 1,1-1,0 1,-1-1,1 1,-1 0,0-1,0 1,0-1,0 1,0 0,-1-1,1 1,-1 0,-34 106,-44 101,28-72,47-130</inkml:trace>
  <inkml:trace contextRef="#ctx0" brushRef="#br0" timeOffset="802.776">429 451,'34'0,"20"-4,6-3,-2 1,-2 2,-5 0,-7 2,-6 1,-4 1,-4 0,-2 0,-5 0</inkml:trace>
  <inkml:trace contextRef="#ctx0" brushRef="#br0" timeOffset="3141.22">1107 85,'1'-4,"7"-11,-10 22,-3 1,1 0,0 1,0-1,1 1,0 0,1 0,-1 0,2 1,-1-1,2 0,-1 1,1-1,0 0,1 1,0-1,1 0,0 1,0-1,1 0,0-1,1 1,0 0,0-1,0 0,1 0,6 7,-9-13,1 0,0-1,0 1,-1 0,1-1,0 1,1-1,-1 0,0 0,0 0,0-1,0 1,1-1,-1 0,0 1,1-2,-1 1,0 0,0-1,1 1,-1-1,0 0,0 0,0 0,0 0,0-1,0 1,0-1,0 0,0 0,10-10</inkml:trace>
  <inkml:trace contextRef="#ctx0" brushRef="#br0" timeOffset="3453.44">1388 0,'-12'16,"0"0,0 1,2 1,0 0,1 0,1 0,1 1,1 1,0-1,1 1,-23 138,-6 50,6-27,23-162</inkml:trace>
  <inkml:trace contextRef="#ctx0" brushRef="#br0" timeOffset="4335.056">1501 762,'1'-14,"0"0,1 1,1-1,0 0,1 1,0 0,1 0,1 0,0 1,0-1,1 2,1-1,0 1,1 0,0 0,0 1,1 1,3-3,35-37,90-70,-137 118,-1 1,1-1,0 0,0 1,0-1,-1 1,1-1,0 1,0-1,0 1,0 0,0 0,0-1,0 1,0 0,0 0,0 0,0 0,0 0,0 0,0 0,0 0,0 1,0-1,0 0,0 0,0 1,0-1,-1 1,1-1,0 1,0-1,0 1,0 0,-1-1,1 1,0 0,-1-1,1 1,0 0,-1 0,1 0,-1 0,0 0,1-1,-1 1,1 0,-1 0,0 0,0 0,0 0,0 0,0 0,0 0,0 0,0 0,0 0,0 1,-7 61,-14 85,21-147,0 1,0-1,-1 0,1 0,0 1,0-1,0 0,0 0,1 1,-1-1,0 0,0 0,1 0,-1 1,1-1,-1 0,1 0,-1 0,1 0,0 0,0 0,-1 0,1 0,0 0,0 0,0 0,0-1,0 1,0 0,0-1,0 1,1-1,-1 1,0-1,0 1,0-1,1 0,-1 0,0 1,0-1,1 0,-1 0,0 0,0 0,1-1,-1 1,0 0,0 0,0-1,1 0,57-34,86-82,-143 115,0 1,-1 0,1 0,0 0,0 0,0 0,0 0,0 0,0 1,0-1,0 1,0-1,0 1,0 0,0 0,0 0,1 0,-1 0,0 0,0 1,0-1,0 1,0 0,0-1,0 1,0 0,0 0,-1 0,1 0,0 1,0-1,-1 0,1 1,-1-1,1 1,-1-1,0 1,1 0,-1 0,0 0,0-1,0 1,-1 0,1 0,0 0,-1 0,1 2,2 7,0 1,0 0,-1 0,-1-1,0 1,0 0,-1 0,-1 0,0 0,-1 0,0 0,0 0,-2 1,-3 23,10 37,3-54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45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0,'-5'15,"-6"8,-2 7,-2-3,-5-1,2 0,-1 0,-3 1,-1 1,-2-1,-2 1,4 1,1-6,4-1,5-4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8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29,'5'0,"6"0,7 0,4 0,4 0,1 0,3 0,-1 0,0-5,1-1,-2 0,1 1,0 1,-1 2,-5 1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29,'33'0,"17"-5,4-2,-3 1,-4 1,-6 2,-10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52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869 748,'2'-2,"0"0,0-1,0 1,-1-1,1 1,-1-1,0 0,0 1,0-1,0 0,0 0,-1 0,1 0,-1 0,0 0,0 0,0 1,0-1,0 0,-1 0,0 0,1 0,-1 0,0 0,0 1,0-1,-1 0,1 1,-1-1,1 1,-1-1,0 1,0 0,0 0,0 0,0 0,-1 0,1 0,0 0,-1 1,0-1,1 1,-1 0,0 0,1 0,-1 0,0 0,0 1,0-1,0 1,0 0,-1 0,-10 1,0 1,0 0,1 1,-1 0,1 1,-1 1,1 0,1 1,-1 0,1 1,0 1,0 0,1 0,0 1,1 0,0 1,-6 8,8-10,0 0,1 1,-1 0,2 0,-1 1,1-1,1 2,0-1,0 1,1-1,1 1,0 0,0 1,1-1,0 0,1 1,0-1,1 1,0-1,1 1,1-1,0 3,0-11,0 1,0-1,1 0,-1 0,1-1,-1 1,1 0,0-1,0 0,0 0,1 0,-1 0,0 0,1-1,-1 1,1-1,0 0,-1 0,1 0,0-1,0 1,-1-1,1 0,0 0,1 0,97-13,-79 5,-1 0,0-1,0-1,-1-1,0-2,-1 1,-1-2,0-1,-1 0,0-1,-1-1,-1-1,-1 0,1-4,134-178,-149 201,-1-1,0 0,0 0,1 1,-1-1,0 0,1 0,-1 0,0 1,1-1,-1 0,1 0,-1 0,0 0,1 0,-1 0,0 0,1 0,-1 0,1 0,-1 0,0 0,1 0,-1 0,1 0,-1 0,0 0,1 0,-1 0,0-1,1 1,-1 0,0 0,1 0,-1-1,0 1,0 0,1-1,-1 1,-7 40,7-40,-6 25,0-1,2 1,1 0,0 0,2 1,1-1,2 0,0 0,1 0,2 0,0 0,8 18,50 41,-52-71</inkml:trace>
  <inkml:trace contextRef="#ctx0" brushRef="#br0" timeOffset="1116.706">1801 692,'-11'-3,"1"0,-1 1,1 1,-1 0,1 0,-1 1,0 0,1 1,-1 0,0 1,1 0,0 1,-1 0,1 0,0 1,0 0,1 1,0 0,-1 1,2 0,-1 0,1 1,0 0,0 1,1-1,0 2,0-1,1 1,0-1,0 2,1-1,1 1,-1-1,2 1,-3 7,6 89,1-103,-1 0,1 0,0-1,1 1,-1 0,0-1,1 1,-1-1,1 1,0-1,0 0,0 0,0 0,0 0,0 0,1 0,-1-1,1 1,-1-1,1 1,0-1,-1 0,1 0,0 0,0-1,0 1,-1-1,1 1,0-1,0 0,0 0,0 0,0-1,2 1,14-6,-1 0,0-1,0-1,-1-1,0 0,-1-1,0-1,0 0,-1-1,0-1,-1 0,-1-1,0-1,4-7,10-13,-1-1,-1-1,-3-1,-1-2,-1 0,4-17,-19 45,8-18,-1-1,-1-1,-2 0,-1 0,-1 0,-2-1,-2-1,-2 24,-1 1,0-1,-1 0,-1 1,1-1,-1 1,-1-1,0 1,0 0,-2-3,4 10,0-1,-1 0,1 1,-1-1,0 1,0-1,0 1,0 0,0 0,0 0,-1 0,1 0,0 1,-1-1,0 1,1-1,-1 1,0 0,0 0,0 0,0 0,0 1,0-1,0 1,0 0,0 0,0 0,0 0,0 0,0 1,0-1,1 1,-4 1,-3 2,0 1,1 1,-1-1,1 1,0 1,1 0,0 0,0 0,0 1,1 0,0 0,1 0,-1 1,2 0,-1 0,1 0,1 1,-2 7,-6 19,2 0,1 0,2 1,-1 29,8-35,2 1,1-1,1-1,2 1,0-1,3 0,0 0,2-2,1 1,1-1,2-1,4 4,-18-27,0 1,1-1,-1 0,1-1,0 1,0 0,1-1,-1 1,1-1,-1 0,1 0,0-1,0 1,1-1,-1 0,0 0,1 0,-1-1,1 1,-1-1,1 0,4 0,8-3</inkml:trace>
  <inkml:trace contextRef="#ctx0" brushRef="#br0" timeOffset="1366.435">2619 579,'-24'43,"-13"24,-4 5,4-4,4-14,7-12,9-8,1-9,5-5,3 0,-1-5,-5-4,1-4</inkml:trace>
  <inkml:trace contextRef="#ctx0" brushRef="#br0" timeOffset="1617.176">2308 608,'15'38,"14"22,7 7,-3-5,-2-7,-1-13,-7-9,-1-6,-5-1,-1-7,-2 0,0-5,-2 1,3-2,-3-4</inkml:trace>
  <inkml:trace contextRef="#ctx0" brushRef="#br0" timeOffset="5598.561">389 71,'-6'-4,"-110"-58,112 61,0 0,0 0,0 0,0 1,0-1,-1 1,1 0,0 0,0 1,0-1,0 1,-1 0,1 0,0 0,0 1,1-1,-1 1,0 0,0 0,1 0,-1 1,1-1,0 1,0 0,0 0,0 0,0 0,1 0,-2 3,-5 11,1-1,1 2,0-1,1 1,1 0,1 0,1 1,0-1,1 1,1-1,1 1,1 0,0 0,4 15,47 253,-20-120,-11-66,-4 0,-5 1,-3 31,-8-103,-1 1,-1-1,-2 0,-1 0,-1 0,-2-1,-6 19,12-45,0 0,0 0,0 0,-1 0,1 0,-1-1,0 1,1 0,-1-1,0 1,-1-1,1 0,0 0,-1 0,1 0,-1 0,1 0,-1-1,0 1,0-1,0 0,0 1,0-2,0 1,0 0,0 0,0-1,0 0,-1 0,1 0,0 0,0 0,0-1,0 1,0-1,0 0,-1 0,2 0,-1 0,0 0,-3-2,-3-3,0 0,0-1,1 0,0 0,0-1,1 0,0 0,0-1,1 0,0 0,1-1,-5-8,1-2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2:55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58,'-4'7,"0"0,0 1,1-1,0 1,0 0,1-1,0 1,0 0,1 0,0 1,1-1,-1 0,2 0,0 6,-2 2,-27 280,2-135,2-61,21-93,0-8</inkml:trace>
  <inkml:trace contextRef="#ctx0" brushRef="#br0" timeOffset="387.268">1 30,'10'0,"7"0,6 0,4 0,3 0,0 0,0-5,0-1,-1 0,0 1,0 1,0 2,-1 1,0 1,0 0,0 0,0 0,-4 0</inkml:trace>
  <inkml:trace contextRef="#ctx0" brushRef="#br0" timeOffset="2105.224">85 396,'10'0,"8"0,5-4,4-3,2 1,1 2,1 0,-1 2,-1 1,-5 5,-1 2,-6 1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5,'-17'0,"-1"-2,0 0,0 1,0 2,0 0,0 0,0 2,0 0,0 1,1 1,-1 1,1 0,1 1,-1 1,1 0,1 2,-1 0,-5 5,4 5,1 0,1 0,1 2,1-1,1 2,0 0,2 0,1 1,1 0,1 1,1 0,1 0,1 0,2 1,0-1,1 1,2-1,1 1,3 14,-3-26,0 1,1-1,1-1,0 1,1 0,0-1,1 0,0 0,1-1,1 0,0 0,0-1,2 0,-1 0,1-1,0 0,9 5,-12-11,1-1,-1-1,0 1,1-1,0 0,-1-1,1 0,0 0,0-1,0 0,0 0,-1-1,1 0,0 0,0-1,-1 0,1 0,-1-1,0 0,1 0,-2-1,1 0,0 0,-1-1,1 1,-1-1,-1-1,1 1,-1-1,0 0,0 0,0-1,-1 1,0-1,0 0,-1 0,0 0,0-1,-1 1,0-1,1-7,0 6,-1 0,0 0,0 0,-1-1,0 1,-1 0,0-1,0 1,-1-1,0 1,-1 0,0 0,0 0,-1 0,0 0,-1 0,0 1,0-1,-1 1,0 0,0 1,-1-1,-4-4,6 7,0-1,-1 1,1 0,-1 0,0 0,-1 0,1 1,-1 0,0 0,0 1,0-1,0 1,-1 1,1-1,-1 1,0 0,1 0,-1 1,0 0,0 1,0-1,0 1,0 0,0 1,0 0,0 0,0 0,1 1,-1 0,0 1,1-1,-1 1,1 0,-2 2,-46 68,44-48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0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262 111,'-26'14,"0"3,1 0,1 1,1 1,1 1,-16 20,29-31,1 1,1 1,-1-1,2 1,0 0,0 1,1 0,0 0,1 0,1 0,0 1,0-1,1 1,1 0,0-1,1 1,0 1,1-7,1 0,0-1,0 1,0-1,1 0,0 0,0 0,1 0,0 0,0-1,0 0,0 0,1 0,0 0,0 0,0-1,1 0,-1 0,1-1,0 0,0 0,0 0,1 0,-1-1,1 0,-1-1,1 1,0-1,-1-1,1 1,0-1,0 0,-1 0,1-1,0 0,0-1,-1 1,1-1,-1 0,0-1,1 1,-1-1,0-1,-1 1,1-1,0 0,-1 0,4-4,7-9,0-1,-2-1,0 0,0 0,-2-2,-1 0,0 0,-2-1,0 0,-1 0,-2-1,0 0,1-17,-4 26,-1 1,0-1,-1 1,-1-1,0 0,-1 1,0-1,-1 1,-3-11,4 19,-1 0,1-1,-1 1,0 0,0 0,-1 0,1 0,-1 0,0 1,-1-1,1 1,-1 0,0 0,0 0,0 0,0 1,-1 0,1 0,-1 0,0 0,0 1,0-1,0 2,-6-3,4 4,0 0,0 1,0 0,0 0,0 1,1-1,-1 1,0 1,1-1,-1 1,1 1,0-1,0 1,0 0,1 0,-1 1,1-1,0 1,0 0,1 1,0-1,-3 4,-12 17</inkml:trace>
  <inkml:trace contextRef="#ctx0" brushRef="#br0" timeOffset="762.437">771 111,'-24'29,"1"1,2 1,1 1,2 1,1 1,1 0,-9 33,-62 226,182-488,120-214,-222 429,0 1,1 0,1 0,1 1,1-1,1 1,1 0,1 0,0-1,2 1,1 0,0-1,3 6,0-13,1-1,0 0,1-1,1 0,0 0,0-1,1 0,0 0,1-1,0 0,1-1,0-1,0 0,1 0,0-1,4 1,-12-6,0 0,0 0,0 0,0 0,1-1,-1 0,0 0,1 0,-1-1,0 0,1 0,-1 0,1 0,-1-1,0 0,1 0,-1-1,0 0,0 1,0-2,0 1,0-1,0 1,-1-1,1 0,-1-1,0 1,0-1,0 0,-1 0,1 0,1-4,8-9,0-1,-2 0,0 0,-2-2,0 1,-1-1,5-16,30-188,-41 197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03:3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1,'-10'19,"-8"11,-5 6,-4 1,-2-1,-2-2,1-1,1-3,-1-5,1-3,0 0,6-3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12.5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0 200,'365'-1,"-101"-26,66 27,13 29,484-30,-487-27,533 27,389 1,-942-27,35-2,163 0,-311 41,-92 0,0-5,1-4,4-6,29 1,820 2,-673 28,-219-26,0-4,-1-3,26-7,3 2,1 5,83 7,-47 0,269-1,-121 27,-42-46,-175 10,0 2,0 4,45 5,1-1,132-19,-79 4,-30-13,37 8,64-4,-230 19,-7 0,1 0,0 1,-1 0,1 0,0 1,0 0,0 0,0 0,0 1,0 0,0 1,0-1,0 1,0 1,0-1,-1 1,1 1,0-1,-1 1,0 0,1 0,-1 1,-1 0,1 0,3 3,3 13,-2 0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14.17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0 118,'57'-16,"0"2,1 3,1 2,21 1,131-19,462 26,-381-26,255 27,-377 27,26-43,-138 9,0 2,1 2,-1 3,2 2,43 0,405-2,-502 0,1 0,-1 0,1 1,-1-1,1 1,-1 1,0-1,1 1,-1 0,0 1,0 0,0 0,2 1,5 7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19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0 401,'226'-63,"86"-77,-189 76,-123 63,1 1,-1 0,1-1,-1 1,1 0,-1-1,1 1,-1 0,1 0,-1-1,1 1,-1 0,1 0,0 0,-1 0,1 0,-1 0,1 0,0 0,-1 0,1 0,-1 0,1 0,0 1,-1-1,1 0,-1 0,1 0,-1 1,1-1,-1 0,1 1,-1-1,1 1,-1-1,1 0,-1 1,0-1,1 1,-1-1,0 1,1-1,-1 1,0-1,0 1,0 0,1-1,-1 1,0-1,0 1,0 0,0-1,0 1,0-1,0 1,0 0,0-1,0 1,-11 45,7-30,-10 46,2 2,4-1,2 1,3 0,3 1,5 27,8 53,-7 138,-6-281,-3 34,4-36,-1 0,0 1,0-1,0 1,0-1,0 1,0-1,-1 1,1-1,0 1,0-1,0 0,0 1,0-1,-1 1,1-1,0 0,0 1,-1-1,1 0,0 1,-1-1,1 0,0 1,-1-1,1 0,0 1,-1-1,1 0,-1 0,1 0,0 0,-1 1,1-1,-1 0,1 0,-1 0,1 0,-1 0,1 0,-1 0,1 0,0 0,-1 0,1 0,-1 0,1-1,-1 1,1 0,0 0,-1 0,1-1,-1 1,1 0,0 0,-1-1,1 1,0 0,-1-1,1 1,0 0,-1-1,1 1,0 0,0-1,0 1,-85-128,73 116,0 0,-1 1,0 0,0 1,-1 1,0 0,-1 1,0 0,0 1,-1 1,0 1,0 0,0 1,-1 0,1 2,-1 0,0 0,0 2,1 0,-1 1,0 1,0 0,1 1,0 1,-4 2,15-5,0 1,0 0,0 0,0 1,0-1,0 1,0 0,1 0,0 1,-1-1,1 1,1 0,-1 0,-3 5,-4 11</inkml:trace>
  <inkml:trace contextRef="#ctx0" brushRef="#br0" timeOffset="262.687">254 740,'34'-10,"20"-8,11 0,9-3,1-2,-2 2,-5 1,-3 3,-4 1,-7 1,-8 5,-7 4,-6 2,-3 2,-12 2,-8 1</inkml:trace>
  <inkml:trace contextRef="#ctx0" brushRef="#br0" timeOffset="512.998">1214 853,'-9'33,"-4"17,5-1,5-4,7-10,3-10</inkml:trace>
  <inkml:trace contextRef="#ctx0" brushRef="#br0" timeOffset="683.57">1271 231,'0'0</inkml:trace>
  <inkml:trace contextRef="#ctx0" brushRef="#br0" timeOffset="981.056">1439 965,'18'-56,"2"2,3 0,2 1,15-21,68-55,-108 128,1 0,-1 0,1 0,-1 0,1 0,-1 0,1 0,0 0,-1 1,1-1,0 0,0 0,0 1,0-1,-1 1,1-1,0 1,0-1,0 1,0-1,0 1,0 0,0 0,0-1,1 1,-1 0,0 0,0 0,0 0,0 0,0 0,0 1,0-1,0 0,0 0,0 1,0-1,0 1,0-1,0 1,0-1,0 1,0 0,-1-1,1 1,0 0,0 0,-1-1,1 1,0 0,-1 0,1 0,-1 0,1 0,-1 0,0 0,6 135,-8-90,1-41,0 1,-1-1,2 1,-1 0,1-1,0 1,0-1,0 1,1 0,0-1,0 1,0-1,1 1,0-1,0 0,0 0,1 0,0 0,-1 0,2 0,-1-1,1 1,-1-1,1 0,0 0,1 0,-1-1,1 0,-1 1,1-2,0 1,0 0,5 1,-5-3,0-1,0 1,0-1,0 1,0-1,0-1,0 1,0-1,-1 0,1 0,0 0,0-1,-1 0,1 0,-1 0,1 0,-1-1,0 1,0-1,0 0,0 0,0-1,-1 1,0-1,1 0,-1 0,0-2,62-128,-48 92,10-27,-17 49</inkml:trace>
  <inkml:trace contextRef="#ctx0" brushRef="#br0" timeOffset="1413.234">2343 514,'-17'12,"0"2,2 0,-1 0,2 2,0 0,1 0,1 2,0-1,1 1,1 1,-5 15,13-31,1 0,0 0,0 0,0 0,1 1,-1-1,1 0,0 1,0-1,0 0,0 1,0-1,1 0,-1 1,1-1,0 0,0 0,1 0,-1 0,0 0,1 0,0 0,0 0,0-1,0 1,0 0,0-1,1 0,-1 0,1 1,-1-1,1-1,0 1,0 0,0-1,0 0,0 1,0-1,1 0,-1-1,0 1,0 0,1-1,-1 0,0 0,4 0,6 0,1 0,-1 0,0-2,1 1,-1-2,0 0,0 0,-1-1,1-1,-1 0,0-1,0 0,-1-1,1 0,-2-1,1 0,-1-1,0 0,-1 0,0-1,4-5,12-14,-1-1,-1-1,-2-1,-1-2,-1 1,-2-2,-1 0,-2-1,-2-1,-1 0,0-12,-9 38,-1 0,0 0,-1 0,0 0,-1 0,0 0,-1 0,0 0,-1 0,0 0,-1 1,0-1,0 1,-1 0,0 0,-1 1,0-1,-1 1,0 1,0-1,-1 1,0 1,-1-1,1 1,-1 1,-1 0,1 0,-10-4,10 7,0 0,0 0,-1 1,1 0,-1 1,1 0,-1 0,0 1,1 0,-1 1,0 0,1 0,-1 1,1 1,0-1,0 1,0 1,0 0,0 0,1 1,-1 0,1 0,1 1,-1 0,1 1,0-1,0 1,1 1,0-1,0 1,-1 4,-2-1,2 1,-1 0,2 1,-1 0,2 0,0 1,0-1,1 1,1 0,1 0,0 0,0 0,1 1,1-1,1 0,0 0,1 1,0-1,1 0,0 0,2-1,-1 1,2-1,3 7,11 10,1-1,1-1,1-1,1-1,2-2,0 0,2-2,0 0,2-2,0-2,1 0,23 8,-16-7,-1-1,2-2,0-1,1-3,1-1,-1-2,2-1,-1-3,28 0,-38-5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43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62,'39'137,"26"76,-65-211,0-1,1 0,-1 0,1 1,-1-1,1 0,-1 0,1 1,0-1,0 0,-1 0,1 0,0 0,0 0,0 0,0 0,0-1,0 1,1 0,-1 0,0-1,0 1,0-1,1 1,-1-1,0 1,1-1,-1 0,0 0,1 0,-1 0,0 0,1 0,-1 0,0 0,1 0,-1-1,0 1,1 0,-1-1,0 1,0-1,0 1,1-1,-1 0,0 0,0 1,0-1,0 0,0 0,0 0,0 0,0 0,-1 0,1-1,0 0,42-107,-37 88,36-181,-18 121,-21 73</inkml:trace>
  <inkml:trace contextRef="#ctx0" brushRef="#br0" timeOffset="428.013">762 6,'-23'0,"1"2,-1 0,1 2,0 1,0 0,0 1,1 2,0 0,0 1,-4 4,22-12,0 0,0 0,0 0,1 0,-1 0,1 1,-1-1,1 1,-1 0,1-1,0 1,-1 0,1 0,0 1,1-1,-1 0,0 1,1-1,-1 1,1 0,0-1,0 1,0 0,0 0,0-1,1 1,-1 0,1 0,0 0,-1 0,2 0,-1 0,0 0,0 0,1 0,0 0,0-1,-1 1,2 0,-1 0,0-1,0 1,1 0,0-1,-1 0,2 2,3 0,0-1,0 0,0 0,1-1,-1 1,1-2,-1 1,1 0,0-1,-1-1,1 1,0-1,5 0,53 8,-64-7,1-1,-1 1,1-1,-1 1,0-1,1 1,-1 0,0-1,0 1,1 0,-1 0,0 0,0 0,0 0,0 0,0 1,0-1,-1 0,1 0,0 1,-1-1,1 0,0 1,-1-1,0 1,1-1,-1 1,0-1,0 1,0-1,0 0,0 1,0-1,0 1,0-1,-1 1,1-1,0 1,-1-1,1 0,-1 1,0-1,1 0,-1 1,0-1,0 0,0 0,0 0,0 0,0 0,-1 1,-56 56,34-39,11-10,1 0,0 1,1 0,0 0,1 1,0 1,0 0,-6 12,15-23,0 0,1 0,-1 1,0-1,1 1,-1-1,1 1,-1-1,1 1,0-1,-1 1,1-1,0 1,0-1,0 1,0-1,1 1,-1-1,0 1,1-1,-1 1,1-1,-1 1,1-1,-1 0,1 1,0-1,0 0,0 1,0-1,0 0,0 0,0 0,0 0,0 0,1 0,-1 0,0-1,1 1,-1 0,0-1,1 1,-1-1,1 1,-1-1,1 0,1 1,76 4,-55-9,0 0,0-2,0-1,-1-1,0 0,8-6,14-5,-20 10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5:31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1093 1045,'26'138,"-23"289,-3-426,-1 0,1-1,-1 1,1 0,0 0,-1 0,1 0,0-1,0 1,0 0,0 0,0 0,0 0,0 0,0 0,0-1,0 1,0 0,0 0,1 0,-1 0,0 0,1-1,-1 1,1 0,-1 0,0-1,1 1,0 0,-1-1,1 1,-1 0,1-1,0 1,0-1,-1 1,1-1,0 1,0-1,-1 0,1 1,0-1,0 0,0 0,0 0,0 1,-1-1,1 0,0 0,0 0,0 0,0 0,0-1,0 1,-1 0,1 0,0-1,0 1,0 0,0-1,-1 1,1-1,0 1,0-1,-1 1,1-1,-1 1,1-1,0 0,117-192,-108 179,0 1,2 0,-1 0,2 1,0 1,0 0,1 1,0 0,14-6,-26 15,0 0,0 1,0-1,0 1,1-1,-1 1,0 0,0-1,1 1,-1 0,0 1,1-1,-1 0,0 1,0-1,0 1,1 0,-1 0,0 0,0 0,0 0,0 0,0 0,-1 1,1-1,0 1,-1-1,1 1,0 0,-1-1,0 1,1 0,-1 0,0 0,0 0,0 0,-1 0,1 1,0-1,-1 0,1 2,2 96,-23-28,16-51</inkml:trace>
  <inkml:trace contextRef="#ctx0" brushRef="#br0" timeOffset="3290.808">1770 1439,'1'-2,"1"0,-1 1,1-1,-1 0,1 0,0 1,0-1,0 1,0 0,0-1,0 1,0 0,0 0,0 0,1 1,-1-1,0 1,1-1,-1 1,0-1,1 1,-1 0,1 0,1 1,-1-2,281-2,-283 3,0 1,0-1,1 0,-1 0,0 0,0 0,0 1,0-2,1 1,-1 0,0 0,0 0,0 0,0-1,1 1,-1 0,0-1,0 1,0-1,0 0,0 1,0-1,0 0,0 0,0 1,-1-1,1 0,0 0,0 0,-1 0,1 0,0 0,-1 0,1 0,-1 0,0 0,1-1,-1 1,0 0,1 0,-1 0,0 0,0-1,0 1,0 0,0 0,-1 0,1-1,0 1,0 0,-1 0,1 0,-1 0,1 0,-1 0,1 0,-1 0,0 0,1 0,-1 0,0 0,0 0,-1 0,-69-66,70 67,0-1,0 1,0-1,0 1,0 0,0 0,0-1,0 1,0 0,0 0,0 0,0 0,0 0,0 0,0 1,0-1,0 0,0 0,0 1,0-1,0 1,0-1,0 1,0-1,0 1,0-1,0 1,1 0,-1 0,0-1,0 1,1 0,-1 0,1 0,-1 0,1 0,-1 0,1 0,-1 0,1 0,0 0,-1 0,1 0,0 0,0 0,0 0,0 0,-7 55,7-53,-1 21,9 92,-8-115,1 0,0 0,-1 0,1 0,0 0,0 0,0 0,0 0,-1 0,1-1,0 1,0 0,0-1,1 1,-1-1,0 1,0-1,0 1,0-1,0 0,1 0,-1 1,0-1,0 0,0 0,1 0,-1 0,0-1,0 1,0 0,1 0,-1-1,0 1,0-1,0 1,0-1,0 1,0-1,0 0,0 1,0-1,0 0,0 0,0 0,44-40,-44 40,51-59,-41 43</inkml:trace>
  <inkml:trace contextRef="#ctx0" brushRef="#br0" timeOffset="3640.022">2560 1158,'-33'59,"-3"107,31-145,1 0,0 0,2 0,1 1,0-1,3 13,8-23,-4-16</inkml:trace>
  <inkml:trace contextRef="#ctx0" brushRef="#br0" timeOffset="3923.816">2391 1158,'9'0,"9"0,5 0,5 0,1 0,1 0,0 0,0 0,-1 0,0 0,0 0,-1 0,1 0,-1 0,-5 4,-6 3</inkml:trace>
  <inkml:trace contextRef="#ctx0" brushRef="#br0" timeOffset="4167.51">2363 1552,'34'5,"20"2,6-6,2-2,-4-2,-3 0,-5-4,-12-1</inkml:trace>
  <inkml:trace contextRef="#ctx0" brushRef="#br0" timeOffset="9061.016">472 367,'22'63,"-18"-5,-2 0,-3-1,-3 1,-2 0,-12 53,9-54,-55 269,41-164,15-108,8-53,0 0,0 0,0-1,0 1,0 0,0 0,0 0,0-1,1 1,-1 0,0 0,1-1,-1 1,0 0,1 0,-1-1,1 1,-1 0,1-1,-1 1,1-1,0 1,-1-1,1 1,0-1,-1 1,1-1,0 0,0 1,-1-1,1 0,0 0,0 1,0-1,-1 0,1 0,0 0,0 0,0 0,-1 0,1 0,0 0,0-1,0 1,-1 0,1 0,0-1,0 1,-1 0,1-1,0 1,-1-1,1 1,0-1,-1 1,1-1,-1 1,1-1,-1 0,1 1,-1-1,1 0,13-12,-1-1</inkml:trace>
  <inkml:trace contextRef="#ctx0" brushRef="#br0" timeOffset="9404.086">415 424,'38'-13,"27"-10,0 2,1 3,0 3,2 3,45-1,-32 31,-79-17,0 0,0 0,-1 0,1 1,-1-1,1 0,-1 1,1-1,-1 1,0 0,0-1,0 1,0 0,0 0,0-1,0 1,-1 0,1 0,-1 0,1 0,-1 0,0 0,0 0,0 0,0 0,0 0,0 0,-1 0,1 0,0 0,-1 0,0 0,1 0,-1 0,0 0,0-1,0 1,0 0,-1 1,-9 14,0-2</inkml:trace>
  <inkml:trace contextRef="#ctx0" brushRef="#br0" timeOffset="9660.325">444 819,'34'4,"15"3,5-1,-3-1,-4-1,-6-2,-5-1,-9 0</inkml:trace>
  <inkml:trace contextRef="#ctx0" brushRef="#br0" timeOffset="10286.369">2900 283,'68'67,"-31"-34,-1 2,-2 1,-2 2,-1 1,-2 1,12 24,-27-36,0 1,-2 0,-1 1,-1 1,-2 0,-1 0,-2 0,2 26,-5-28,-2 0,-1 1,0-1,-3 0,0-1,-2 1,-1-1,-1 0,-2 0,0-1,-2-1,-1 1,-1-2,-1 0,-2-1,-8 11,-19 19,-1-2,-3-2,-16 10,43-42</inkml:trace>
  <inkml:trace contextRef="#ctx0" brushRef="#br0" timeOffset="10952.841">331 0,'-25'17,"1"1,1 2,1 0,1 1,0 1,2 0,1 2,0 0,2 1,1 1,1 1,1 0,1 0,2 1,0 1,2 0,1 2,-7 51,4 1,3 0,4 0,3 1,4-1,4 0,3-1,6 12,-11-60,1-1,2-1,1 1,2-2,1 1,1-2,2 0,1 0,1-2,1 0,2-1,0-1,2-1,1-1,1-2,1 0,1-1,1-2,0-1,12 5,-15-13</inkml:trace>
  <inkml:trace contextRef="#ctx0" brushRef="#br0" timeOffset="11922.316">3548 1186,'-32'30,"1"1,1 2,2 1,1 1,2 2,2 0,1 2,2 0,-12 35,31-74,1 0,-1 1,1-1,0 0,-1 1,1-1,0 0,-1 1,1-1,0 1,-1-1,1 0,0 1,0-1,-1 1,1-1,0 1,0-1,0 1,0-1,0 1,0-1,0 1,-1-1,2 1,-1-1,0 1,0-1,0 1,0-1,0 1,0-1,0 1,1-1,-1 1,0-1,0 1,1-1,-1 0,0 1,1-1,-1 1,0-1,1 0,-1 1,1-1,-1 0,0 0,1 1,-1-1,1 0,-1 0,1 0,-1 1,1-1,-1 0,1 0,-1 0,1 0,-1 0,1 0,26-21,128-198,4 7,-159 213,0 0,-1 0,1-1,0 1,0 0,0 0,0 0,1 0,-1-1,0 1,0 0,0 0,1 0,-1-1,0 1,1 0,-1 0,1-1,-1 1,1 0,-1 0,1-1,-1 1,1-1,0 1,-1-1,1 1,0-1,-1 1,1-1,0 1,0-1,-1 0,1 0,0 1,0-1,0 0,0 0,-1 0,1 0,0 0,0 0,0 0,0 0,0 0,-1 0,1-1,0 1,0 0,0 0,-1-1,1 1,0-1,0 1,-1-1,1 1,0-1,-1 1,1-1,-1 1,1-1,-1 0,1 1,-1-1,1 0,-1 0,1 1,-1-1,0 0,1 0,8 259,7-156,-62-150,-98-101,125 122,18 17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03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62 132,'-4'2,"1"0,-1-1,1 1,0 1,0-1,0 0,0 1,0-1,0 1,1 0,-1 0,1 0,0 0,0 0,0 1,0-1,1 1,0-1,-1 1,1 0,0-1,1 1,-1 0,1 0,-1 0,1 2,-4 28,2 1,1-1,2 1,1 0,2-1,2 0,0 0,3 0,0-1,9 17,-12-33,0-1,2-1,-1 1,2-1,0 0,1-1,0 0,4 3,-11-15,0 0,-1 1,1-1,0 0,0 0,0 0,0-1,0 1,1-1,-1 1,0-1,1 0,-1-1,1 1,-1 0,1-1,-1 0,1 0,-1 0,1 0,0-1,-1 1,1-1,-1 0,0 0,1 0,-1-1,0 1,0-1,1 1,-1-1,-1 0,1-1,0 1,0 0,-1-1,1 1,-1-1,0 0,0 0,0 0,0 0,1-2,137-278,-141 282,1 1,0-1,0 0,0 1,0-1,0 0,0 1,0-1,1 0,-1 1,0-1,0 1,0-1,1 0,-1 1,0-1,0 1,1-1,-1 1,1-1,-1 1,0-1,1 1,-1-1,1 1,-1 0,1-1,-1 1,1 0,0-1,-1 1,1 0,-1 0,1-1,0 1,-1 0,1 0,-1 0,1 0,0 0,-1 0,1 0,0 0,-1 0,1 0,-1 0,1 1,0-1,-1 0,1 0,-1 1,1-1,12 36,31 117,-39-143,-1-1,1 0,1 0,-1-1,1 1,1-1,0-1,0 1,0-1,1 0,0-1,0 0,1 0,0-1,0 0,0 0,0-1,1-1,0 1,0-1,3 0,-4-2,0 0,0-1,-1 0,1 0,0-1,0 0,0-1,0 1,-1-2,1 1,-1-1,0-1,0 1,0-2,0 1,0-1,-1 0,0 0,0-1,-1 0,1 0,-1-1,0 0,-1 0,0 0,0 0,0-1,-1 0,0-2,12-36,-3-1,-2 0,-1 0,-3-1,-2 0,-2 0,-2 0,-5-45,3 44,1 45,1-1,-1 0,1-1,-1 1,0-1,-1 1,1-1,-1 1,0-1,-1 1,1 0,-1-1,0 1,0 0,-1 0,1 0,-1 1,0-1,0 1,-1-1,-1 0,0 4,4 3</inkml:trace>
  <inkml:trace contextRef="#ctx0" brushRef="#br0" timeOffset="848.697">1529 245,'255'0,"-114"-26,-83 6,-75 42,3-13</inkml:trace>
  <inkml:trace contextRef="#ctx0" brushRef="#br0" timeOffset="1184.257">1529 499,'29'-5,"14"-1,5 0,-2 1,-3 1,-4 2,-4 1,-4 0,-6-3,-3-3,0 2,0 0,-3 2</inkml:trace>
  <inkml:trace contextRef="#ctx0" brushRef="#br0" timeOffset="4581.533">428 978,'2'-3,"0"1,1-1,-1 0,0 1,1 0,-1-1,1 1,0 0,0 0,0 1,0-1,0 1,0-1,0 1,0 0,1 0,1 0,-1-1,136-35,-138 36,0 0,0 0,0 0,-1 0,1 1,0-1,0 1,0-1,0 1,0 0,0 0,0 0,0 0,0 0,0 0,0 1,0-1,0 1,0-1,-1 1,1 0,0 0,0-1,0 1,-1 1,1-1,-1 0,1 0,-1 0,1 1,-1-1,1 1,-1-1,0 1,0 0,0-1,0 1,0 0,-1 0,1 0,0 0,-1-1,1 1,-1 0,0 0,0 0,1 0,-1 0,-1 0,1 0,0 0,0 0,-1 0,1 0,-1 1,-14 20,-2-2,0 0,-1 0,0-2,-2 0,-11 7,20-16,-77 72,87-81,0 0,1 1,0-1,-1 1,1-1,0 0,0 1,0-1,0 1,0-1,0 1,0-1,0 1,0-1,1 0,-1 1,1-1,-1 1,1-1,-1 0,1 0,0 1,0-1,0 0,-1 0,1 0,0 0,1 0,-1 0,0 0,0 0,0 0,0 0,1-1,-1 1,0-1,1 1,-1-1,2 1,55 14,41-31,-79 10</inkml:trace>
  <inkml:trace contextRef="#ctx0" brushRef="#br0" timeOffset="5370.266">823 1091,'225'0,"-224"0,-1 0,1 0,0 0,0 0,0 0,-1 1,1-1,0-1,0 1,0 0,-1 0,1 0,0 0,0 0,-1-1,1 1,0 0,0-1,-1 1,1-1,0 1,-1 0,1-1,-1 1,1-1,0 0,-1 1,1-1,-1 0,0 1,1-1,-1 0,1 1,-1-1,0 0,0 0,1 1,-1-1,0 0,0 0,0 0,0 1,0-1,0 0,0 0,0 0,0 1,0-1,-1 0,1 0,0 1,0-1,-1 0,1 0,0 1,-1-1,1 0,-1 1,1-1,-1 1,1-1,-39-40,36 38,-62-40,64 42,0 0,-1 1,1-1,-1 1,1-1,-1 1,1 0,-1-1,1 1,-1 0,1 0,-1 0,1 0,-1 1,1-1,-1 0,1 1,-1-1,1 0,-1 1,1 0,0-1,-1 1,1 0,0 0,0 0,-1 0,1 0,0 0,0 0,0 0,0 0,0 1,1-1,-1 0,0 0,0 1,1-1,-1 1,1-1,-1 1,1-1,0 1,0-1,-1 1,1-1,0 1,-1 11,-1 0,2-1,0 1,0 0,1 0,1 0,0-1,1 1,0-1,1 1,0-1,1 0,1-1,4 8,16 67,-26-86,0 1,0-1,0 0,0 1,0-1,1 1,-1-1,0 0,0 1,0-1,1 0,-1 1,0-1,0 0,1 1,-1-1,0 0,1 0,-1 1,0-1,1 0,-1 0,1 0,-1 0,0 1,1-1,-1 0,1 0,-1 0,0 0,1 0,-1 0,1 0,-1 0,0 0,1 0,-1 0,1 0,-1-1,0 1,1 0,-1 0,1 0,-1 0,0-1,1 1,-1 0,0 0,1-1,-1 1,0 0,0 0,1-1,-1 1,0 0,0-1,1 1,-1-1,0 1,0 0,0-1,0 1,19-34,-11 18,35-61,-35 61</inkml:trace>
  <inkml:trace contextRef="#ctx0" brushRef="#br0" timeOffset="5897.95">1219 923,'5'-5,"0"0,1 0,0 1,0 0,0 0,0 0,0 1,1 0,0 0,-1 1,1 0,0 0,0 1,0-1,1 2,-1-1,0 1,0 0,1 0,-6 1,0-1,0 1,0-1,0 1,0 0,0 0,0 0,0 0,0 0,0 1,-1-1,1 1,-1-1,1 1,-1-1,1 1,-1 0,0 0,0-1,1 1,-2 0,1 0,0 0,0 0,-1 0,1 1,-1-1,1 0,-1 0,0 0,0 0,0 1,0-1,0 0,-1 0,1 0,-1 0,1 0,-1 1,0-1,0 1,-41 83,41-85,0 0,0 0,0 0,0 0,0 0,0 0,0 0,0 0,1 1,-1-1,0 0,1 0,-1 1,1-1,-1 1,1-1,0 0,0 1,-1-1,1 1,0-1,0 0,1 1,-1-1,0 1,0-1,1 1,-1-1,0 0,1 1,0-1,-1 0,1 1,0-1,-1 0,1 0,0 0,0 0,0 0,0 0,0 0,0 0,1 0,-1 0,0-1,0 1,1 0,-1-1,0 1,1-1,-1 1,0-1,1 0,-1 1,1-1,84 41,-83-39,-1 0,0 0,0 0,0 0,0 1,0-1,-1 1,1-1,-1 1,1 0,-1-1,0 1,0 0,0 0,-1 0,1 0,-1 0,1 0,-1 0,0 0,0 0,-1 0,1-1,0 1,-1 0,0 0,0 0,0 0,0 0,0-1,0 2,-5 2,0 1,0-1,0 0,0 0,-1-1,0 0,0 0,-1 0,1-1,-1 0,0-1,0 0,0 0,-1-1,1 1,-1-2,1 0,-1 0,0 0,1-1,-1 0,0-1,1 0,-1 0,1-1,-1 0,0 0,-16-5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07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0 339,'24'5,"23"-4,12-1,1-1,-5-1,-6 1,-8 0,0 0,-3 1,-3 0,-3-1,-1 2,-2-1,-1 0,-1 0,1 0,0 0,-5 0</inkml:trace>
  <inkml:trace contextRef="#ctx0" brushRef="#br0" timeOffset="270.011">85 565,'38'0,"33"0,8-5,-5-1,-4 0,-10 1,-11 2,-8 1,-6 0,-5 2,-3 0,0 0,-1 0,1 1,-5-1</inkml:trace>
  <inkml:trace contextRef="#ctx0" brushRef="#br0" timeOffset="728.639">367 1,'6'12,"0"1,1-1,0-1,0 1,1-1,1-1,0 1,1-1,0-1,0 0,1 0,0-1,0 0,1-1,0-1,0 0,1 0,0-1,0-1,0 0,0-1,1 0,-1-1,2 0,5 1,4-1,0 0,-1 2,0 1,1 1,-2 1,1 1,-1 1,0 1,-1 1,0 1,6 5,-25-15,0 0,-1 0,1 0,0 0,-1 0,1 0,-1 1,0-1,0 1,0-1,0 1,0-1,0 1,-1 0,1-1,-1 1,0 0,1-1,-1 1,-1 0,1 0,0-1,-1 1,1 0,-1-1,0 1,0-1,0 1,0-1,0 1,-1-1,1 0,-1 0,1 1,-1-1,-1 1,-76 69,-141 69,21-20,147-68,42-33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12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30,'24'0,"12"0,1-5,-2-2,-1 1,-3 1,-1 2,0 0,-7 2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12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1,'-17'171,"7"2,9 56,-27-9,10-154,13-47</inkml:trace>
  <inkml:trace contextRef="#ctx0" brushRef="#br0" timeOffset="345.517">404 227,'-372'316,"370"-315,1-1,0 1,-1-1,1 0,0 0,0 0,-1 1,1-1,0 0,0 1,0-1,0 1,0 0,-1-1,1 1,0 0,0 0,1-1,-1 1,0 0,0 0,0 0,1 0,-1 0,0 0,1 1,-1-1,1 0,-1 0,1 0,-1 0,1 1,0-1,0 0,0 0,0 1,0-1,0 0,0 0,0 1,0-1,0 0,1 0,-1 1,1-1,-1 0,1 0,-1 0,1 0,0 0,-1 0,1 0,0 0,0 1,136 18,-124-17,0 0,-1 1,1 1,-1 0,0 1,0 0,-1 1,0 0,0 1,-1 0,1 0,4 7,-1-1,-1-3</inkml:trace>
  <inkml:trace contextRef="#ctx0" brushRef="#br0" timeOffset="718.668">460 650,'192'-27,"-190"27,0-1,0 1,0 0,0 0,0 0,0 1,0-1,0 0,0 1,0-1,0 1,0 0,0 0,0 0,0 0,0 0,-1 0,1 0,0 0,-1 1,1-1,-1 1,0-1,1 1,-1-1,0 1,0 0,0 0,0 0,0 0,0-1,-1 1,1 0,-1 0,1 0,-1 1,0-1,0 0,1 0,-2 0,1 0,0 0,0 0,-1 0,1 0,-1 0,1 0,-1 0,0 0,0 0,0 0,0-1,0 1,-42 54,-5 17,47-71,1-1,0 1,0 0,0 0,0 0,0 0,1-1,-1 1,1 0,-1 0,1-1,-1 1,1 0,0-1,0 1,0-1,0 1,0-1,0 1,0-1,0 1,1-1,-1 0,1 0,-1 0,1 0,-1 0,1 0,-1 0,1-1,0 1,-1 0,1-1,0 1,0-1,0 0,-1 0,2 1,78 3,-72-4,20-1,-3 0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11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1,'-4'19,"0"1,2 0,0 0,1 0,1 0,1 0,1 0,3 17,-3-19,9 69,-2-29,-3 0,-2 1,-3-1,-5 47,2-73,-2 0,-2 0,-1-1,-1 0,-1 0,-2-1,-1 0,-1-1,-6 8,11-28,2-4</inkml:trace>
  <inkml:trace contextRef="#ctx0" brushRef="#br0" timeOffset="386.47">449 199,'-300'226,"222"-148,78-76,0 0,0 0,0 1,0-1,1 0,-1 0,1 0,-1 1,1-1,0 0,-1 0,1 0,0 0,1 0,-1 0,0-1,0 1,1 0,-1-1,1 1,0-1,-1 1,1-1,0 0,0 1,0-1,0 0,0 0,0-1,0 1,0 0,0-1,0 1,1-1,-1 0,0 1,1-1,6 4,7 1,-2 1,1 1,-1 0,0 1,0 1,-1 0,0 1,0 1,-2-1,1 2,-1 0,-1 0,0 1,-1 0,0 1,-1 0,0 0,3 12,-8 15,-7-25</inkml:trace>
  <inkml:trace contextRef="#ctx0" brushRef="#br0" timeOffset="935.706">533 678,'10'-5,"1"1,-1 0,1 1,0 0,0 0,0 1,0 1,0 0,1 0,-1 1,0 1,0 0,8 1,-17-1,0-1,-1 1,1 0,0-1,0 1,-1 0,1 0,-1 0,1 0,-1 0,1 0,-1 1,0-1,1 0,-1 1,0-1,0 1,0-1,0 1,0 0,-1-1,1 1,0 0,-1 0,1-1,-1 1,0 0,0 0,1 0,-1 0,0-1,-1 1,1 0,0 0,0 0,-1 0,1-1,-1 1,-32 67,29-62,3-5,0 1,0-1,0 0,0 1,0 0,1-1,-1 1,1-1,0 1,0-1,0 1,0 0,0-1,0 1,1 0,-1-1,1 1,0-1,0 1,0-1,0 0,0 1,0-1,1 0,-1 0,1 0,0 0,-1 0,1 0,0 0,0 0,0-1,0 1,1-1,0 1,31 40,-32-37,-1-1,0 0,0 1,0-1,-1 1,1-1,-1 1,0-1,-1 1,1-1,-1 1,0-1,0 1,0-1,0 0,-1 0,0 0,0 1,0-2,0 1,-1 0,1 0,-1-1,0 1,0-1,-1 0,1 0,-3 1,-2 4,0-1,-1-1,0 0,-1 0,0-1,1 0,-2 0,1-1,0-1,-1 0,-4 1,-25-11,28-3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16:22.5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2404,'23'-80,"3"1,36-75,118-197,75-91,-247 428,59-89,-5-4,-5-1,-5-3,-5-3,0-15,-16-19,-32 149,1-1,-1 0,1 1,-1-1,1 0,-1 0,1 0,-1 1,1-1,-1 0,1 0,-1 0,1 0,-1 0,1 0,-1 0,0 0,1 0,-1 0,1 0,-1-1,1 1,-1 0,1 0,-1 0,1-1,-1 1,1 0,0 0,-1-1,1 1,-1-1,1 1,0 0,-1-1,1 1,0-1,-1 1,1-1,0 1,0 0,-1-1,1 0,0 1,0-1,0 1,0-1,0 1,0-1,0 1,0-1,0 1,0-1,0 1,0-1,0 1,0-1,0 1,0-1,1 1,-1-1,0 1,0-1,1 1,-1-1,0 1,1-1,-1 1,1-1,-35 28,34-26,-133 115,-8-27,142-89,0 0,0 0,-1 1,1-1,0 0,0 1,-1-1,1 0,0 1,-1-1,1 1,-1-1,1 1,-1 0,1-1,0 1,-1-1,0 1,1 0,-1-1,1 1,-1 0,0 0,0-1,1 1,-1 0,0 0,0 0,0-1,0 1,0 0,0 0,0 0,0-1,0 1,0 0,-1 0,1-1,0 1,0 0,-1 0,1-1,0 1,-1 0,1-1,-1 1,1 0,-1-1,1 1,-1-1,0 1,1-1,-1 1,0-1,1 1,-1-1,0 0,1 1,-1-1,0 0,0 0,1 1,-1-1,0 0,0 0,0 0,172 61,18 27,-187-87,-1 0,0 0,0 0,0 0,1 0,-1 0,0-1,1 1,-1-1,0 1,1-1,-1 1,1-1,-1 0,1 0,-1 0,1 0,-1 0,1 0,-1 0,0 0,1 0,-1-1,1 1,-1-1,1 1,-1-1,0 1,1-1,-1 0,0 0,0 0,0 1,1-1,-1 0,0-1,0 1,0 0,0 0,-1 0,1-1,0 1,0 0,-1-1,1 1,0-2,-2-10,-1 0,0 1,-1-1,0 0,-1 1,0 0,-1-1,0 2,-1-1,-1 1,-1-2,-15-32,11 17,-58-92,56 107</inkml:trace>
  <inkml:trace contextRef="#ctx0" brushRef="#br0" timeOffset="351.479">1412 62,'-161'101,"152"-94,0 0,1 1,0 0,0 1,1-1,0 1,1 1,0 0,0 0,1 0,0 0,1 1,0-1,1 1,-1 5,5-4,1 0,0 0,1 0,0-1,1 1,0-1,1 0,0 0,1 0,0-1,0 0,1 0,1-1,0 0,0 0,0-1,1 1,1-2,-1 0,1 0,10 5,-12-6,0 0,0-1,1 0,-1 0,1-1,0 0,1-1,-1 0,1 0,-1-1,1 0,0-1,0 0,-1 0,1-1,0-1,0 1,0-2,0 1,-1-1,1-1,-1 0,1 0,-1-1,0 0,0 0,-1-1,1 0,5-5,0-1,0 0,0 0,-1-1,-1-1,0 0,-1-1,0 0,-1-1,0 0,-2 0,0-1,0 0,-2-1,0 1,0-1,-2 0,0-1,-1 1,-1-1,-1 0,0-15,-1 24,-1 0,-1 1,1-1,-1 1,0-1,-1 1,0 0,-1 0,1 0,-1 1,-1-1,0 1,0 0,0 0,-1 0,1 1,-2 0,1 0,-1 1,0-1,0 1,0 1,-1 0,0 0,0 0,0 1,0 0,0 0,0 1,-6-1,-17 0,4 1</inkml:trace>
  <inkml:trace contextRef="#ctx0" brushRef="#br0" timeOffset="932.199">848 344,'0'1,"0"-1,1 0,-1 0,0 0,0 0,1 0,-1 0,0 0,1 0,-1 0,0 0,1 0,-1 0,0 0,0 0,1 0,-1 0,0 0,1 0,-1 0,0 0,0-1,1 1,-1 0,0 0,0 0,1 0,-1-1,0 1,0 0,0 0,1-1,-1 1,0 0,0 0,0-1,0 1,1 0,-1 0,0-1,0 1,0 0,0-1,0 1,0 0,0 0,0-1,0 1,0 0,0-1,0 1,0 0,0-1,0 1,0 0,-1 0,1-1,0 1,0 0,0 0,0-1,-1 1,1 0,0 0,0-1,36 5,-27-2,420 4,-16-36,-214 41,-166-10,-19-4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0:32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59,'0'4,"0"8,0 5,0 5,0 4,0 1,0 2,0 1,0-1,0 1,0-1,0-1,-4 1,-3-1,1 0,2 0,0-4</inkml:trace>
  <inkml:trace contextRef="#ctx0" brushRef="#br0" timeOffset="398.723">28 86,'5'0,"2"-4,4-3,5-3,5-2,3-2,3 0,1 4,1 2,0 4,0 1,-5 7,-6 7,-7 2</inkml:trace>
  <inkml:trace contextRef="#ctx0" brushRef="#br0" timeOffset="733.816">1 313,'14'0,"10"0,5 0,-2-5,0-1,-1 0,0 1,1 1,0 2,-4 1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1:17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0 361,'1'482,"27"-45,-22-343,-5-93,0 0,0 0,0 0,1 0,-1 0,0-1,1 1,-1 0,1-1,-1 1,0-1,1 0,-1 1,1-1,-1 0,1 0,-1 0,1 0,-1 0,1-1,-1 1,1 0,-1-1,1 1,-1-1,1 1,-1-1,0 1,1-1,-1 0,0 0,0 0,0 0,0 0,1 0,-1 0,-1 0,1 0,0-1,0 1,0 0,-1-1,1 1,0 0,-1-1,1 1,-1-1,0 0,173-218,-43 98,-129 121,0-1,0 1,0 0,0 0,0 0,0 1,0-1,1 0,-1 0,0 1,1-1,-1 0,0 1,1-1,-1 1,0 0,1 0,-1-1,1 1,-1 0,1 0,-1 0,0 0,1 1,-1-1,1 0,-1 0,0 1,1-1,-1 1,0 0,1-1,-1 1,0 0,0 0,0-1,1 1,-1 0,0 0,0 0,0 1,-1-1,1 0,0 0,0 0,-1 1,1-1,0 0,-1 1,1-1,-1 0,0 1,0-1,1 1,-1-1,0 1,1 18,0 0,-1-1,-1 1,-1 0,-1-1,-1 1,-2 4,-11 102,17-124,0 0,0 0,0 0,1 0,-1 0,0 0,1 0,-1 0,1 0,0 0,0 0,0 0,0 0,0 0,0-1,0 1,0 0,1-1,-1 1,1-1,-1 1,1-1,0 0,-1 0,1 1,0-1,0 0,0-1,0 1,0 0,0-1,0 1,0-1,0 1,0-1,0 0,0 0,0 0,0 0,1 0,-1-1,0 1,0-1,0 1,0-1,0 0,0 1,0-1,-1 0,1 0,0-1,1 0,21-9</inkml:trace>
  <inkml:trace contextRef="#ctx0" brushRef="#br0" timeOffset="1034.155">733 1264,'16'-7,"-2"-1,1-1,-1 0,0-1,-1 0,0-1,0 0,-1-1,-1-1,0 0,-1 0,-1-1,0-1,0 1,2-8,-10 19,0 0,-1 0,1 0,-1 0,1 0,-1-1,0 1,0 0,-1 0,1 0,-1 0,1 0,-1 0,0 0,0 0,0 0,0 0,-1 1,1-1,-1 0,0 1,0-1,0 1,0 0,0-1,0 1,-1 0,1 0,0 1,-1-1,0 0,0 1,1 0,-1-1,0 1,0 0,0 1,0-1,0 0,0 1,0 0,0-1,0 1,-1 1,1-1,0 0,0 1,0-1,0 1,0 0,0 0,0 0,1 1,-3 0,-6 4,2 0,-1 1,0 0,1 1,1 0,-1 0,1 1,1 0,0 0,0 1,0 0,2 0,-1 0,1 1,0 0,1 0,1 0,0 0,-1 8,3-13,1 1,-1 0,1-1,1 1,-1 0,1-1,1 1,-1-1,1 1,0-1,0 0,1 0,0 0,0 0,0 0,1 0,0-1,0 0,0 0,1 0,0 0,0-1,0 0,0 0,1 0,-1 0,1-1,0 0,0 0,0-1,0 1,1-2,-1 1,1-1,-1 1,1-2,0 1,-1-1,1 0,0 0,-1-1,1 0,-1 0,4-1,21-6,0-2,0 0,-1-2,-1-2,0 0,-1-2,0-1,13-12,-14 11,-1-1,-1-1,-1-2,-1 0,0-1,-2-1,4-8,-5-20,-20 51,0 0,0 0,0 0,0 0,-1 0,1-1,0 1,-1 0,1 0,-1 0,1 0,-1 0,1 0,-1 0,0 1,1-1,-1 0,0 0,0 0,0 1,1-1,-1 0,0 1,0-1,0 1,0-1,0 1,0-1,0 1,-1 0,1-1,0 1,0 0,0 0,0 0,0 0,0 0,0 0,-1 0,1 0,0 0,0 1,0-1,0 0,0 1,0-1,-1 1,-13 4,-1 0,1 0,0 2,0 0,0 0,1 2,0 0,1 0,0 1,1 1,0 0,0 1,1 0,1 1,0 0,0 0,2 1,-1 1,7-12,1-1,-1 1,1 0,-1 0,1 0,0 0,0 0,0 0,0 0,1 0,-1 0,1 0,0 0,0 1,0-1,0 0,1 0,-1 0,1 0,0 0,0 0,0 0,0 0,0 0,1 0,-1 0,1 0,0-1,0 1,0-1,0 0,0 1,0-1,1 0,-1 0,1 0,0-1,-1 1,1 0,0-1,0 0,0 0,0 0,0 0,0 0,0-1,0 1,0-1,1 0,15 1,1-1,-1-1,0-1,0-1,0 0,0-2,-1 0,1-1,-1 0,-1-2,1 0,-1-1,-1-1,0-1,0 0,-1-1,0 0,-1-1,1-3,116-81,-131 96,1 0,0 0,-1 0,1 0,0 0,0 1,0-1,0 0,0 0,0 1,0-1,0 1,0-1,0 1,1 0,-1-1,0 1,0 0,0 0,0-1,1 1,-1 0,0 0,0 1,0-1,1 0,-1 0,0 0,0 1,0-1,0 1,0-1,0 1,0-1,0 1,0 0,0-1,0 1,0 0,0 0,0 0,0-1,-1 1,1 0,0 0,-1 0,1 0,-1 1,1-1,-1 0,1 0,-1 0,0 0,1 0,-1 1,0 24,-1-22,0 0,1 0,-1 0,1 0,0-1,0 1,1 0,-1 0,1 0,0 0,0 0,0 0,0-1,1 1,-1 0,1-1,0 1,0-1,1 0,-1 0,1 1,-1-2,1 1,0 0,0 0,0-1,0 0,3 2,4-2,1 0,0-1,0 0,0 0,-1-2,1 1,0-1,0 0,-1-1,1-1,-1 0,1 0,-1-1,0 0,0 0,-1-1,1-1,-1 0,0 0,-1-1,1 0,-1 0,-1-1,1 0,1-4,0 3,-1 0,0-1,-1 1,0-2,0 1,-1-1,-1 0,0-1,0 1,-1-1,-1 0,2-11,-4 21,-1 0,1 0,-1 0,0 1,0-1,0 0,0 0,0 0,0 0,-1 1,1-1,-1 0,1 0,-1 1,1-1,-1 0,0 1,0-1,0 1,0-1,0 1,0-1,-1 1,1 0,0-1,-1 1,1 0,-1 0,1 0,-1 0,1 0,-1 0,0 1,1-1,-1 1,0-1,0 1,0-1,1 1,-1 0,0 0,0 0,0 0,0 0,0 0,-79 30,72-22,1 0,0 0,0 1,1 0,0 1,1-1,0 1,0 1,1-1,0 1,1 0,0 0,1 0,1 0,-1 1,2-1,-1 10,1-13,1 0,0-1,0 1,1 0,0-1,0 1,1 0,0-1,1 0,-1 1,1-1,1 0,-1-1,1 1,0 0,1-1,0 0,0 0,0 0,0-1,1 0,0 0,0 0,1-1,-1 0,7 3,2-1,0-1,0 0,1-1,-1-1,1-1,0 0,0-1,0-1,-1 0,1-1,0-1,0 0,-1-1,1-1,-1-1,0 0,0 0,-1-2,1 0,-1 0,8-7,12-14,-1-2,-2-1,-1-1,-2-1,0-2,-3-1,-1-1,-2-1,-1 0,-2-2,-2-1,-2 0,9-38,-8 26,-4-1,-1-1,-3 1,-2-2,-3 1,-2-1,-4-26,1 62,0 1,-1 0,-1 0,-1 0,-1 0,0 1,-5-8,9 21,0 1,0-1,-1 1,1 0,-1 0,0 0,0 0,-1 0,1 1,-1-1,0 1,0 0,0 0,0 1,0-1,-1 1,1 0,-1 0,0 0,1 0,-1 1,0 0,0 0,0 1,0-1,0 1,0 0,0 0,0 0,-3 2,-8 3,1 1,-1 1,2 0,-1 1,1 1,0 0,1 1,0 1,1 0,0 0,1 1,0 1,1-1,0 2,1 0,-4 8,-6 12,3 1,0 0,3 1,1 0,1 1,2 1,2-1,1 1,2 0,2 1,2-1,1 1,2-1,1 0,2 0,2 0,1-1,2 0,2-1,1-1,2 1,10 14,-7-18,2-1,1-1,1-1,2-1,1-2,1 0,1-2,1 0,1-2,1-2,30 15,-28-18,0-1,2-2,0-1,0-2,3-1,-8-4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1:14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3951 1181,'15'100,"-5"0,-4 1,-7 87,0-109,1-77,-1-2,1 1,-1 0,1 0,-1 0,1 1,-1-1,1 0,-1 0,1 0,0 0,0 0,-1 0,1 1,0-1,0 0,0 0,0 0,1 0,-1 1,0-1,0 0,1 0,-1 0,1 0,-1 0,1 0,-1 0,1 0,-1 0,1 0,0 0,0 0,0 0,-1-1,1 1,0 0,0 0,0-1,0 1,0-1,0 1,0-1,0 1,1-1,-1 0,0 1,0-1,0 0,0 0,1 0,-1 0,0 0,0 0,0 0,0 0,0-1,1 1,109-127,-97 110,2 0,0 1,1 1,1 0,0 1,1 1,0 1,5-1,-23 12,1 0,-1 0,1 0,0 0,-1 1,1-1,0 0,0 1,-1-1,1 1,0 0,0 0,0 0,0 0,0 0,-1 0,1 0,0 0,0 1,0-1,-1 1,1-1,0 1,0 0,-1 0,1 0,-1 0,1 0,0 0,-1 0,0 0,1 1,-1-1,0 0,0 1,0-1,0 1,0 0,0-1,0 1,0 0,-1-1,1 1,-1 0,1 0,-1 0,0-1,1 1,-1 0,0 0,0 1,-4 140,5-100,6-31</inkml:trace>
  <inkml:trace contextRef="#ctx0" brushRef="#br0" timeOffset="352.983">4827 1491,'-84'54,"60"-40,0 1,1 0,1 2,0 1,1 0,1 1,1 2,-10 14,27-34,0 0,1 1,-1-1,1 1,-1-1,1 1,0 0,0 0,0-1,0 1,0 0,0 0,0 0,1 0,-1 0,1 0,-1 0,1 0,0 0,0 1,0-1,0 0,0 0,0 0,1 0,-1 0,1 0,-1 0,1 0,0 0,0 0,0 0,0 0,0-1,0 1,0 0,1-1,-1 1,1-1,-1 1,1-1,-1 0,1 1,0-1,0 0,0 0,-1 0,1 0,0-1,0 1,0-1,0 1,1-1,-1 1,1-1,12-2,0 0,-1-1,1 0,-1-1,0-1,0 0,0-1,-1-1,0 0,0 0,-1-2,0 1,0-2,-1 1,0-2,0 1,3-7,-8 11,-6 4,1 0,0-1,1 1,-1 0,0 0,0 0,1 1,-1-1,1 0,0 0,-1 1,1-1,0 1,0 0,0-1,0 1,0 0,0 0,0 0,1 1,-1-1,0 0,0 1,1-1,-1 1,0 0,1 0,-1 0,1 0,-1 0,0 1,0-1,1 1,-1-1,0 1,2 0,5 16,0 2</inkml:trace>
  <inkml:trace contextRef="#ctx0" brushRef="#br0" timeOffset="774.981">5137 1774,'11'-32,"-2"2,0 1,3 1,0 0,2 1,8-13,-21 39,-1-1,0 1,0 0,0 0,1 0,-1 0,0 0,1 0,-1 0,1 0,-1 0,1 0,-1 0,1 0,0 0,0 1,-1-1,1 0,0 0,0 1,0-1,0 0,0 1,0-1,0 1,0-1,0 1,0 0,0-1,0 1,0 0,0 0,0 0,1 0,-1 0,0 0,0 0,0 0,0 0,0 1,0-1,0 0,0 1,0-1,0 0,0 1,0 0,0-1,0 1,0-1,0 1,0 0,0 0,-1 0,1-1,0 1,-1 0,1 0,0 0,3 27,-4-26,-1 0,1 0,-1 1,1-1,0 0,0 0,0 0,0 1,0-1,0 0,1 0,-1 0,1 1,0-1,-1 0,1 0,0 0,0 0,0 0,0 0,1-1,-1 1,1 0,-1-1,1 1,-1 0,1-1,0 0,0 1,0-1,-1 0,1 0,0 0,1 0,-1-1,0 1,0 0,0-1,0 0,0 1,1-1,-1 0,1 0,12-7,-1 0,0-1,0-1,-1 0,-1-1,1 0,10-12,-19 18,-3 4,0-1,0 1,0-1,0 1,0-1,0 1,0 0,0 0,0-1,0 1,0 0,0 0,0 0,0 0,0 0,0 0,0 1,0-1,0 0,0 0,0 1,0-1,0 1,0-1,0 1,0-1,0 1,-1-1,1 1,0 0,0-1,-1 1,1 0,0 0,-1 0,1 0,-1-1,1 1,-1 0,1 0,-1 0,0 0,1 0,-1 0,0 0,0 0,0 0,0 0,0 0,0 0,0 1,0-1,0 0,0 0,0 0,-1 0,1 0,-1 0,1-1,0 1,-1 1,6 21,20 9,-10-21</inkml:trace>
  <inkml:trace contextRef="#ctx0" brushRef="#br0" timeOffset="1432.189">5589 1774,'99'-196,"-54"112,-28 140,-14-55,1 1,0 0,0-1,0 1,0-1,1 0,-1-1,0 1,0-1,0 0,1 0,-1 0,0 0,0-1,1 0,-1 0,0 0,0 0,0-1,0 1,0-1,0 0,1-2,25-6,-28 10,0 0,0-1,0 1,0 0,0 0,0 1,0-1,0 0,0 1,0-1,0 1,0-1,0 1,0 0,-1 0,1 0,0 0,0 0,-1 0,1 0,-1 1,1-1,-1 1,0-1,1 1,-1-1,0 1,0 0,0 0,0-1,0 1,0 2,0-3,8 14</inkml:trace>
  <inkml:trace contextRef="#ctx0" brushRef="#br0" timeOffset="2037.915">6096 1575,'23'-10,"-1"-1,0-1,-1-1,-1 0,0-2,0-1,-2 0,7-9,-23 25,-1-1,0 1,0-1,0 1,0-1,0 0,0 1,0-1,0 0,0 0,0 0,0 0,0 0,-1 0,1 0,0 0,-1 0,1 0,-1 0,1 0,-1 0,1-1,-1 1,0 0,0 0,1-1,-1 1,0 0,0 0,0-1,-1 1,1 0,0 0,0-1,-1 1,1 0,0 0,-1 0,0 0,1-1,-1 1,1 0,-1 0,0 0,0 0,0 0,0 1,1-1,-1 0,0 0,-1 1,1-1,0 0,0 1,0-1,0 1,0-1,-1 1,1 0,0-1,0 1,0 0,-1 0,1 0,0 0,-2 0,-10 5,0 0,0 2,0-1,1 1,0 1,1 0,-1 1,2 0,-1 1,1 0,1 0,-1 1,2 0,0 1,0 0,1 0,-2 6,5-14,1-1,0 1,0 0,0 0,0 0,1 0,-1 0,1 1,0-1,1 1,-1 0,1-1,0 1,0 0,0 0,0-1,1 1,0 0,0 0,1 0,-1 0,1 0,0-1,0 1,0 0,1-1,0 1,0-1,0 1,0-1,1 0,0 0,0 0,0 0,0 0,0-1,1 1,2 1,2-1,-1-1,1 0,-1-1,1 1,0-2,0 1,0-1,1 0,-1 0,0-1,0-1,0 1,0-1,1 0,-1-1,0 0,6-3,129-58,-140 61,30-18,0-2,-2-2,0 0,-2-2,-1-2,-1 0,-2-2,0 0,-2-2,-2-1,-1 0,2-8,-2-17,-20 57,1-1,-1 1,0 0,0 0,0-1,0 1,0 0,-1 0,1 0,0-1,0 1,-1 0,1 0,-1 0,1-1,-1 1,0 0,1 0,-1 0,0 0,0 0,1 0,-1 1,0-1,0 0,0 0,0 1,0-1,0 0,-1 1,1-1,0 1,0-1,0 1,0 0,-1-1,1 1,0 0,0 0,-1 0,1 0,0 0,0 0,-1 0,1 1,-1-1,-8 2,0 0,0 0,0 1,0 1,0 0,1 0,0 1,0 0,0 0,0 1,1 0,0 1,0 0,1 0,-1 0,-3 7,9-11,1 0,-1-1,1 1,0 0,0 0,0-1,0 1,0 0,1 0,-1 0,1 0,0 0,0 0,0 0,0 0,1 0,-1 0,1 0,0 0,-1 0,1-1,1 1,-1 0,0 0,1-1,-1 1,1-1,0 1,0-1,0 0,0 0,0 0,0 0,1 0,-1 0,1-1,-1 1,1-1,0 1,-1-1,1 0,0 0,0-1,0 1,0 0,0-1,0 0,0 0,2 0,32 5,-32-6,0 0,-1 0,1 1,0 0,0 0,0 1,0-1,-1 1,1 0,0 0,-1 0,1 1,0 0,-1 0,0 0,1 0,-1 1,0-1,0 1,-1 0,1 0,-1 1,1-1,-1 1,0 0,0-1,0 1,-1 1,0-1,1 0,-2 1,1-1,1 4,-27 93,14-78,3-3</inkml:trace>
  <inkml:trace contextRef="#ctx0" brushRef="#br0" timeOffset="-1328.941">1919 1830,'305'-113,"-151"54,3 7,130-26,-260 74,-27 4,1 0,-1 0,0 0,1 0,-1 0,0 0,1 0,-1 1,0-1,1 0,-1 0,0 0,0 0,1 0,-1 1,0-1,1 0,-1 0,0 0,0 1,0-1,1 0,-1 0,0 1,0-1,0 0,1 1,-1-1,0 0,0 1,0-1,0 0,0 1,0-1,0 0,0 1,0-1,0 0,0 1,0-1,0 0,0 1,0-1,0 0,0 0,0 1,-1-1,1 0,0 1,0-1,0 0,0 0,-1 1,1-1,0 0,0 0,-1 1,1-1,0 0,0 0,-1 0,1 1,0-1,-1 0,1 0,0 0,-1 0,1 0,0 0,-1 0,-220 234,217-229,-45 64,48-67,1-1,-1 1,0-1,0 1,1 0,-1-1,0 1,1 0,0-1,-1 1,1 0,0-1,0 1,0 0,0 0,0-1,1 1,-1 0,0 0,1-1,-1 1,1 0,0-1,-1 1,1-1,0 1,0-1,0 1,0-1,0 0,0 1,1-1,-1 0,0 0,1 0,-1 0,1 0,-1 0,1 0,-1 0,1-1,0 1,0 0,16 2,0 0,0-1,0-1,0-1,0 0,0-1,-1-1,1-1,17-4,300-86,-189 48,16-3,-147 44</inkml:trace>
  <inkml:trace contextRef="#ctx0" brushRef="#br0" timeOffset="-652.037">1919 1801,'142'-305,"-104"243,-37 62,1 0,-1 0,1 0,-1 0,1 0,-1 0,0 0,1 1,-1-1,1 1,-1-1,0 1,1-1,-1 1,0 0,0 0,0-1,1 1,-1 0,0 0,0 0,0 0,0 1,-1-1,1 0,0 0,0 0,-1 1,1-1,-1 0,1 1,-1-1,1 0,-1 1,0-1,0 1,0 0,76 304,-39-133,-36-172,0 1,0-1,0 1,-1-1,1 1,0-1,-1 1,1 0,-1-1,0 1,1 0,-1-1,0 1,0 0,0-1,0 1,0 0,-1 0,1-1,0 1,-1 0,0-1,1 1,-1-1,0 1,1-1,-1 1,0-1,0 1,0-1,0 0,-1 0,1 1,0-1,-1 0,1 0,0 0,-1 0,1-1,-1 1,1 0,-1-1,0 1,1-1,-2 1,-7-6,-1 0,1 0,0-1,0-1,0 0,1 0,0-1,1 0,0 0,0-1,0 0,1-1,1 1,-3-5,-59-91,57 86</inkml:trace>
  <inkml:trace contextRef="#ctx0" brushRef="#br0" timeOffset="-4133.621">678 1350,'1'-7,"3"24,7 46,-3 0,-2 1,-3 54,4 49,9 171,-15 19,-2-176,-16-100,12-75</inkml:trace>
  <inkml:trace contextRef="#ctx0" brushRef="#br0" timeOffset="-2531.03">678 1321,'139'-11,"121"-37,-66 21,-170 22,-22 4,0 0,-1 0,1 1,0-1,0 0,0 1,0-1,-1 1,1 0,0 0,0 0,0 0,0 0,0 0,0 0,0 0,0 1,-1-1,1 1,0 0,0-1,0 1,-1 0,1 0,-1 0,1 0,0 0,-1 1,0-1,1 0,-1 1,0-1,0 1,1 0,5 14,-2 0,0 0,-1 0,0 1,-1-1,-1 1,-1 0,0 0,-1 0,-1 4,5 75,12 101,-10 181,-6-328,2-11,3 0,1 0,2 0,1-1,2 0,9 18,-15-41,45 174,-50-189,0 1,1-1,-1 0,0 1,0-1,0 0,1 1,-1-1,0 0,0 1,0-1,0 1,0-1,0 0,0 1,0-1,0 1,0-1,0 0,0 1,0-1,0 1,0-1,0 0,0 1,0-1,0 0,-1 1,1-1,0 0,0 1,0-1,-1 0,1 1,0-1,-1 0,1 1,0-1,0 0,-1 0,1 1,0-1,-1 0,1 0,-1 0,1 0,0 0,-1 1,1-1,-1 0,1 0,0 0,-1 0,1 0,-1 0,1 0,0 0,-1 0,1-1,-1 1,1 0,-32-13,18 7,-20-2,0 2,0 0,0 3,0 1,-1 1,1 2,-4 2,-42-1,-134 10,142-9,54-7</inkml:trace>
  <inkml:trace contextRef="#ctx0" brushRef="#br0" timeOffset="10121.072">904 2902,'-26'138,"23"-101,2 0,1 1,2-1,2 0,8 36,11 181,-7-125,-48-155,12 6,0 1,0 1,-2 1,0 1,-1 1,0 1,-2 1,1 1,-1 1,-1 1,0 2,-5-1,25 7,2 2,1-1,-1 0,1 0,-1 0,1-1,0 1,-1-1,1 0,0 0,0 0,0 0,0 0,0-1,1 1,-1-1,1 0,-1-1,4 1,0 1,1 1,-1-1,1 0,0 0,0 0,-1 1,1-1,0 1,0 0,1-1,-1 1,0 0,0 0,1 0,-1 1,0-1,1 1,-1-1,1 1,-1 0,0-1,1 1,-1 1,3-1,-3 0,149-13,-65 3,-1 5,76 4,-101 1,-8 7,-51-6,0-1,0 1,0-1,-1 1,1-1,0 1,0-1,-1 1,1 0,0-1,-1 1,1 0,0 0,-1 0,1-1,-1 1,0 0,1 0,-1 0,0 0,1 0,-1 0,0 0,0 0,0 0,0-1,0 1,0 0,0 0,0 0,0 0,0 0,-1 0,1 0,0 0,-1 0,1 0,0 0,-1-1,1 1,-1 0,0 0,1 0,-1-1,0 1,1 0,-1-1,0 1,1-1,-1 1,-1 0,-171 139,62-41,89-78</inkml:trace>
  <inkml:trace contextRef="#ctx0" brushRef="#br0" timeOffset="12536.411">0 4511,'3'-38,"2"0,1 1,2 0,1 0,2 1,2 0,1 1,1 1,3 0,2-2,-16 29,-3 3,1-1,0 1,1 0,-1-1,1 1,-1 0,1 1,1-1,-1 0,0 1,1 0,0 0,0 0,0 0,3-1,-6 5,1 1,0-1,0 1,0 0,-1-1,1 1,-1 0,1 0,-1 0,0 0,0 0,0 1,0-1,0 0,0 0,0 1,-1-1,0 0,1 1,-1-1,0 1,0-1,0 0,0 1,-1-1,1 3,0-2,0 40,-1-32,1 0,0 0,1 0,0 1,0-1,1 0,1-1,0 1,0 0,5 7,-8-17,1 0,0 1,-1-1,1 0,0-1,0 1,0 0,0 0,0 0,0 0,0-1,0 1,0-1,1 1,-1-1,0 1,0-1,1 1,-1-1,0 0,0 0,1 0,-1 0,0 0,0 0,1 0,-1 0,0 0,1-1,-1 1,0 0,0-1,0 1,1-1,-1 1,0-1,0 0,0 0,0 1,0-1,0 0,0 0,0 0,45-45,-40 39,161-211,-167 217,1 0,-1 0,0 0,0 0,1 0,-1 0,1 0,-1 0,1 0,-1 0,1 0,-1 1,1-1,0 0,-1 0,1 1,0-1,0 0,0 1,0-1,0 1,-1-1,1 1,0-1,0 1,0 0,0-1,0 1,0 0,0 0,1 0,-1 0,0 0,0 0,0 0,0 0,0 0,0 0,0 1,0-1,0 0,0 1,0-1,0 1,0-1,-1 1,1-1,0 1,0 0,0-1,-1 1,1 0,0 0,-1-1,1 1,0 0,-1 0,1 1,3 18,-2 0,0 1,-1 0,-1-1,-1 1,-3 20,-19 53,20-73</inkml:trace>
  <inkml:trace contextRef="#ctx0" brushRef="#br0" timeOffset="13185.404">847 4060,'-46'42,"34"-33,1 0,0 0,1 1,0 0,1 1,0 0,1 1,0 0,1 0,0 0,1 1,-4 10,10-20,-1-1,1 0,0 1,0-1,1 1,-1-1,0 0,1 1,-1-1,1 0,0 0,0 0,0 1,0-1,0 0,1 0,-1 0,0-1,1 1,-1 0,1 0,0-1,0 1,0-1,-1 1,1-1,1 0,-1 0,0 0,0 0,0 0,0-1,1 1,-1 0,0-1,1 0,-1 0,0 1,1-2,-1 1,0 0,1 0,-1-1,0 1,1-1,-1 1,0-1,0 0,1 0,-1 0,0 0,0-1,0 1,-1-1,2 0,11-7,-1 0,-1 0,0-1,0-1,-1 0,0-1,-1 0,0 0,4-9,33-37,-47 57,0 0,1 1,-1-1,1 0,0 0,-1 0,1 1,0-1,-1 0,1 1,0-1,0 1,0-1,-1 1,1-1,0 1,0-1,0 1,0 0,0-1,0 1,0 0,0 0,0 0,0 0,0 0,0 0,0 0,0 0,0 0,0 0,0 1,0-1,0 0,0 1,-1-1,1 1,0-1,0 1,0-1,0 1,-1 0,1-1,0 1,0 0,-1-1,1 1,-1 0,1 0,-1 0,1 0,-1 0,20 54,-18-47,6 35,-2 1,-2 0,-2 0,-2 0,-3 23,1 24,1-72,0 1,-1-1,-1 1,-1-1,-1 0,0 0,-2-1,0 0,-1 0,-1 0,0-1,-1-1,-10 13,19-27,0 0,0 0,-1 0,1 0,0-1,-1 1,1-1,-1 1,1-1,-1 1,0-1,1 0,-1 0,0 0,0 0,0 0,0 0,0 0,0-1,0 1,0-1,0 1,-1-1,1 0,0 0,0 0,0 0,0 0,0 0,-1-1,1 1,0-1,0 0,0 1,0-1,0 0,0 0,0 0,1 0,-1-1,0 1,1 0,-1-1,1 1,-1-1,1 0,-1 1,1-1,0 0,0 0,0 0,0 0,0 0,1 0,-1 0,1 0,-1-2,0-8,0 0,1-1,0 1,2 0,-1 0,1 0,1 0,0 0,0 0,2 1,-1-1,1 1,1 0,0 1,1-1,0 1,1-1,6-13,85-111,-82 117</inkml:trace>
  <inkml:trace contextRef="#ctx0" brushRef="#br0" timeOffset="14342.217">1581 2902,'11'249,"1"-121,-5 0,-8 71,0-80,1-96</inkml:trace>
  <inkml:trace contextRef="#ctx0" brushRef="#br0" timeOffset="14891.912">1525 2846,'-42'22,"33"-19,0 1,0 0,0 1,1 0,0 0,0 1,1 0,-1 1,1-1,0 1,1 1,0-1,-1 2,7-8,-1 1,1-1,0 0,-1 1,1-1,0 1,0-1,0 0,0 1,0-1,0 1,0-1,0 0,0 1,1-1,-1 1,1-1,-1 0,1 1,-1-1,1 0,0 0,0 1,0-1,-1 0,1 0,0 0,0 0,1 0,-1 0,0-1,0 1,0 0,1 0,-1-1,0 1,0-1,1 1,56 18,-54-19,290 60,-261-58,-39-25,-140-172,133 177</inkml:trace>
  <inkml:trace contextRef="#ctx0" brushRef="#br0" timeOffset="22927.625">4008 3720,'0'396,"0"-396,1-1,-1 1,1-1,-1 1,1 0,0-1,-1 1,1 0,0 0,-1 0,1-1,-1 1,1 0,0 0,-1 0,1 0,0 0,-1 0,1 0,0 0,-1 0,1 1,0-1,-1 0,1 0,0 1,-1-1,1 0,-1 1,1-1,-1 0,1 1,-1-1,1 1,-1-1,1 1,-1-1,1 1,-1-1,0 1,1-1,-1 1,0 0,0-1,1 1,-1 0,0-1,0 1,0 0,0-1,0 1,0-1,0 1,0 0,0-1,0 1,0 0,0-1,0 1,-1 0,1-1,0 1,-1 0,1-1,19-20,72-63,-88 81,1 0,0-1,-1 1,1 1,0-1,0 1,0-1,0 1,0 0,1 0,-1 1,0-1,0 1,1 0,-1 0,0 1,0-1,0 1,1 0,-1 0,0 0,0 1,0-1,0 1,-1 0,3 1,-3-1,-1 1,1-1,-1 1,1-1,-1 1,0 0,0 0,0 0,-1 0,1 1,-1-1,1 0,-1 1,0-1,0 1,-1-1,1 1,-1-1,0 1,0-1,0 1,0-1,0 1,-1 0,0-1,1 1,-2-1,1 0,0 1,0-1,-1 0,0 0,0 0,0 0,0 0,-1 2,-8 16</inkml:trace>
  <inkml:trace contextRef="#ctx0" brushRef="#br0" timeOffset="15552.304">2372 3495,'0'29,"-1"363,23-278,-11-59,-11-47</inkml:trace>
  <inkml:trace contextRef="#ctx0" brushRef="#br0" timeOffset="15803.37">2315 3382,'34'5,"15"1,10 0,-2-1,-4-2,-7 0,-7-2,-4-1,-5 0,-1-5,-7 3,-6 2</inkml:trace>
  <inkml:trace contextRef="#ctx0" brushRef="#br0" timeOffset="15969.83">2372 3833,'33'0,"16"0,5 0,-2 0,-6-4,-5-3,-5 1,-4 2,-7 5,-8 3</inkml:trace>
  <inkml:trace contextRef="#ctx0" brushRef="#br0" timeOffset="16287.784">2823 3974,'0'34,"0"15,0 5,0-2,0-5,0-11</inkml:trace>
  <inkml:trace contextRef="#ctx0" brushRef="#br0" timeOffset="16539.997">2682 3946,'29'0,"14"-4,4-3,0 1,-4 1,-4 1,-5 2,-7 1</inkml:trace>
  <inkml:trace contextRef="#ctx0" brushRef="#br0" timeOffset="16801.265">2710 4285,'28'-10,"16"-2,3-5,0 1,-4 3,-4 3,-9 4</inkml:trace>
  <inkml:trace contextRef="#ctx0" brushRef="#br0" timeOffset="22190.855">3190 4087,'66'1,"151"-13,-31-32,-259-2,3-39,69 85,1-1,0 0,-1 0,1 1,-1-1,1 0,-1 1,1-1,-1 1,1-1,-1 0,0 1,1-1,-1 1,0 0,1-1,-1 1,0-1,1 1,-1 0,0 0,0-1,0 1,1 0,-1 0,0 0,0 0,0 0,1 0,-1 0,0 0,0 0,0 1,1-1,-1 0,0 0,0 1,1-1,-1 0,0 1,1-1,-1 1,0-1,1 1,-1-1,0 1,1-1,-1 1,1 0,-1-1,1 1,0 0,-1-1,1 1,0 0,-1 0,1-1,0 1,0 0,0 0,0 0,-1-1,1 1,0 0,1 1,-10 55,10 205,0-263,-1 1,1-1,-1 1,1-1,0 0,-1 1,1-1,-1 1,1 0,0-1,0 1,-1-1,1 1,0 0,-1 0,1-1,0 1,0 0,0 0,-1 0,1 0,0 0,0 0,0 0,-1 0,1 0,0 0,0 0,0 1,-1-1,1 0,0 1,0-1,-1 0,1 1,0-1,-1 1,1-1,0 1,-1-1,1 1,-1 0,1-1,-1 1,1-1,-1 1,0 0,1 0,-1-1,0 1,1 0,-1 0,0-1,0 1,0 0,0 0,0 0,0-1,0 1,0 0,0 1,197-233,-185 215</inkml:trace>
  <inkml:trace contextRef="#ctx0" brushRef="#br0" timeOffset="28375.858">875 588,'-11'138,"4"-105,2 0,1 0,1 1,2 0,2-1,1 1,1-1,5 16,10 119,-18-144</inkml:trace>
  <inkml:trace contextRef="#ctx0" brushRef="#br0" timeOffset="28929.03">904 476,'-156'128,"148"-122,-36 32,44-37,-1 0,0 0,1 1,-1-1,1 0,-1 0,1 0,0 0,-1 0,1 1,0-1,0 0,0 0,0 0,0 1,0-1,0 0,0 0,0 0,1 1,-1-1,0 0,1 0,-1 0,1 0,0 0,-1 0,1 0,0 0,-1 0,1 0,0 0,0 0,0 0,0 0,0-1,0 1,0 0,0-1,0 1,0-1,0 1,1-1,21 9,0-1,1 0,0-2,0-1,0-1,0-2,1 0,0-1,-1-1,1-2,7-1,36 1,-7-10,-86-8,-154-46,173 63,0-1,0 0,1 0,0 0,-1 0,1-1,1 0,-1 0,1 0,0-1,0 0,0 1,1-1,0-1,0 1,1 0,0-1,-1 0,5-9</inkml:trace>
  <inkml:trace contextRef="#ctx0" brushRef="#br0" timeOffset="29307.835">1440 136,'-11'165,"2"-103,3 0,2 1,5 49,-1-93,-16 65,11-77</inkml:trace>
  <inkml:trace contextRef="#ctx0" brushRef="#br0" timeOffset="29592.842">1412 52,'24'5,"0"-1,1-1,-1-1,1-1,0-2,-1 0,1-1,-1-2,1-1,-1 0,5-4,23-2,70-17,-123 28,1 0,0 0,-1 0,1 0,-1 0,1 0,0 0,-1 0,1 1,-1-1,1 0,0 0,-1 0,1 1,0-1,-1 0,1 0,0 1,-1-1,1 0,0 1,0-1,-1 0,1 1,0-1,0 1,0-1,-1 0,1 1,0-1,0 1,0-1,0 0,0 1,0-1,0 1,0-1,0 1,0-1,0 0,0 1,0-1,0 1,1-1,-1 0,0 1,0-1,0 1,1-1,-1 0,0 1,0-1,1 0,-1 1,0-1,1 0,-1 0,0 1,1-1,-1 0,0 0,1 0,-1 1,1-1,-1 0,0 0,1 0,-1 0,1 0,-30 27,12-13</inkml:trace>
  <inkml:trace contextRef="#ctx0" brushRef="#br0" timeOffset="29843.935">1384 476,'33'-5,"17"-2,3 1,-1 1,-6 1,-5 2,-5 1,-4 0,-7 1</inkml:trace>
  <inkml:trace contextRef="#ctx0" brushRef="#br0" timeOffset="30078.01">1919 390,'-4'34,"-3"15,-3 0,-2-3,3-6,2-4,3-3,1-4,7-5,2-8</inkml:trace>
  <inkml:trace contextRef="#ctx0" brushRef="#br0" timeOffset="30362.332">1948 390,'24'0,"13"0,4-5,1-1,-2 0,-4 1,-2 2,-8 6,-7 2</inkml:trace>
  <inkml:trace contextRef="#ctx0" brushRef="#br0" timeOffset="30624.756">2005 588,'4'0,"7"0,7 0,-1 4,2 3,3-1,2-1,2-1,-3-2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41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29,'10'0,"8"0,5 0,4-5,2-1,2 0,-1 1,0 1,-1 2,0 1,-5 5,-6 3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41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0,'39'0,"17"0,-1 0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44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82 415,'-16'36,"1"0,2 1,2 1,1 0,2 1,-1 12,10-37,0 1,1 0,0-1,2 0,-1 1,2-1,0 0,0-1,1 1,1-1,5 7,-12-19,0 0,0 1,0-1,0 0,1 0,-1 0,0 1,1-1,-1 0,1 0,-1 0,1 0,0 0,0 0,-1 0,1 0,0 0,0 0,0 0,0-1,0 1,0 0,0 0,0-1,0 1,0-1,0 1,0-1,1 0,-1 1,0-1,0 0,0 0,1 0,-1 0,0 0,0 0,1 0,-1 0,0 0,0 0,0-1,1 1,-1-1,0 1,0-1,0 1,0-1,0 0,1 0,5-11,0 0,-1 0,-1-1,0 0,-1 0,0-1,-1 1,1-10,3-11,75-253,-59 208,-15 62</inkml:trace>
  <inkml:trace contextRef="#ctx0" brushRef="#br0" timeOffset="450.016">280 811,'36'-7,"-35"5,1 1,-1 0,1 0,-1 0,1 0,-1 0,1 1,-1-1,1 0,0 1,0-1,-1 1,1-1,0 1,0 0,0 0,-1 0,1 0,0 0,0 0,0 0,-1 1,1-1,0 1,0-1,-1 1,1 0,0 0,-1-1,1 1,-1 0,1 0,-1 1,1-1,-1 0,0 0,0 1,0-1,0 1,0-1,0 1,0-1,0 1,0 0,-1-1,1 1,0 0,-1 0,0-1,1 1,-1 0,0 0,0 0,0-1,0 2,-2 7,0 1,0-1,-1 0,-1 0,0 0,0 0,-1-1,0 1,0-1,-1 0,-2 2,-34 68,41-77,1 0,-1 0,1-1,0 1,-1 0,1 0,0 0,0-1,0 1,1 0,-1 0,0 0,1 0,-1-1,1 1,-1 0,1-1,0 1,0 0,0-1,0 1,0-1,0 1,0-1,1 0,-1 1,0-1,1 0,-1 0,1 0,-1 0,1 0,0 0,-1 0,1-1,0 1,-1-1,1 1,0-1,0 0,0 1,0-1,-1 0,1 0,0 0,0-1,0 1,-1 0,1-1,0 1,0-1,-1 0,1 1,0-1,-1 0,1 0,-1 0,1 0,-1 0,1 0,-1-1,0 1,1 0,-1-2,56-48,-44 33</inkml:trace>
  <inkml:trace contextRef="#ctx0" brushRef="#br0" timeOffset="853.024">420 77,'4'-8,"-3"4,1 0,-1 1,1-1,-1 0,1 1,0 0,0-1,1 1,-1 0,1 0,-1 0,1 0,0 1,0-1,0 1,0-1,1 1,-1 0,1 1,-1-1,1 0,0 1,-1 0,1 0,0 0,0 0,1 1,-1 0,0 0,0 1,0-1,0 1,-1 0,1 0,0 1,-1-1,1 1,-1-1,1 1,-1 0,0 0,0 1,0-1,0 1,0 0,0-1,-1 1,1 0,-1 1,0-1,0 0,0 1,0-1,-1 1,0-1,1 1,-1 0,0-1,-1 1,1 0,-1 0,1 0,-1 0,-1 0,1 0,0-1,-1 1,0 0,0 0,0 0,0-1,-1 1,0 1,-56 140,58-143,0 0,0 0,0 1,0-1,0 0,1 0,-1 0,1 0,-1 0,1 0,0 0,0 0,0 0,0 0,0 0,0 0,0 0,1-1,-1 1,1 0,-1-1,1 1,0-1,-1 0,1 0,0 1,0-1,0 0,0-1,0 1,0 0,0 0,0-1,0 1,0-1,1 0,-1 0,0 0,0 0,1 0,87-13,-41-8,-30 11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4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1,'20'5,"19"1,10 1,0-2,-3-2,-5-1,-4 0,-4-2,-2-5,-3-2,0 1,0 1,-1 1,0 1,-9 2,-12 6,-13 1,-4 0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42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1,'0'398,"-17"-286,20-97</inkml:trace>
  <inkml:trace contextRef="#ctx0" brushRef="#br0" timeOffset="299.665">0 565,'38'-9,"18"-9,4 0,-4 2,-6 4,-6-1,-7 3,-5 2,-7 2</inkml:trace>
  <inkml:trace contextRef="#ctx0" brushRef="#br0" timeOffset="651.513">28 820,'19'-8,"-10"2,1 1,0 0,1 0,-1 1,1 1,0 0,0 0,0 1,0 1,0-1,1 2,-1 0,0 0,0 1,8 2,-18-3,1 0,-1 1,0-1,0 1,0 0,0-1,0 1,0 0,0 0,0 0,0 0,-1-1,1 1,0 0,-1 0,1 1,0-1,-1 0,1 0,-1 0,1 0,-1 0,0 1,0-1,1 0,-1 0,0 0,0 1,0-1,0 0,-1 0,1 1,0-1,0 0,-1 0,1 0,0 0,-1 1,0-1,1 0,-1 0,-32 47,27-41,-147 166,150-170,0 0,0-1,0 1,0 0,0 0,0 0,0 1,1-1,-1 0,1 1,0 0,0 0,1-1,-1 1,1 0,0 0,0 0,0 1,0-1,1 0,0 0,0 0,0 1,0-1,1 0,-1 0,1 0,0 0,0 0,1 0,-1 0,1 0,0 0,0 0,0-1,0 1,1-1,1 2,1-3,1 1,0-1,-1 0,1-1,0 1,0-1,0 0,0-1,0 1,0-1,0-1,1 1,-1-1,0 0,0 0,2-1,-6 1,24-3</inkml:trace>
  <inkml:trace contextRef="#ctx0" brushRef="#br0" timeOffset="1255.71">367 961,'281'-398,"-227"333,-54 65,0-1,1 1,-1 0,1-1,-1 1,0 0,1-1,-1 1,1 0,-1-1,1 1,0 0,-1 0,1 0,-1 0,1-1,-1 1,1 0,-1 0,1 0,0 0,-1 0,1 0,-1 1,1-1,-1 0,1 0,-1 0,1 0,-1 1,1-1,-1 0,1 0,-1 1,1-1,-1 0,1 1,-1-1,0 1,1-1,-1 1,0-1,1 0,-1 1,0-1,1 1,-1 0,0-1,0 1,0-1,0 1,0-1,1 1,-1-1,0 1,0-1,0 1,0 0,-1-1,1 1,0-1,0 1,-5 43,4-39,-58 212,58-216,0 1,0-1,0 0,0 1,1-1,-1 1,1-1,-1 1,1-1,-1 1,1-1,0 1,0 0,0-1,0 1,0-1,0 1,0-1,0 1,1 0,-1-1,0 1,1-1,0 1,-1-1,1 0,0 1,0-1,0 0,0 1,0-1,0 0,0 0,0 0,0 0,0 0,1 0,-1 0,0 0,1 0,-1-1,1 1,-1-1,1 1,-1-1,1 1,-1-1,1 0,-1 0,1 0,0 0,-1 0,1 0,-1 0,1 0,0-1,-1 1,1-1,-1 1,1-1,15-11,0-1,-1-1,-1-1,0 0,-1 0,-1-2,0 0,-2 0,1-1,-2 0,-1-1,0 0,-1-1,-2 0,0 0,3-18,11-17,-13 40,-7 25,-7 27,-7 13,6-24,1 1,1-1,1 1,2 0,-1 25,36 49,-22-83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51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91 566,'-1'-2,"0"1,0-1,0 0,0 1,0-1,0 1,0-1,-1 1,1 0,0-1,-1 1,1 0,-1 0,1 0,-1 0,0 0,0 0,1 1,-1-1,0 0,0 1,0 0,1-1,-1 1,0 0,0 0,0 0,0 0,0 0,0 0,1 1,-1-1,0 1,0-1,0 1,1 0,-1 0,0-1,1 1,-1 0,1 1,-1-1,1 0,-1 0,1 1,0-1,-1 0,1 1,0 0,0-1,0 1,1-1,-2 2,-2 20,2 0,0 0,1-1,1 1,1 0,1 0,1 0,2-1,3 12,-5-19,40 108,-42-119,1-1,1 0,-1 1,0-1,1 0,0-1,-1 1,1 0,0-1,0 1,1-1,-1 0,0 0,1 0,-1-1,1 1,0-1,0 0,-1 0,1 0,0-1,0 1,0-1,0 0,0 0,-1 0,1 0,0-1,0 0,0 0,2 0,2-3,1-1,-1 1,0-1,0-1,0 0,-1 0,0 0,0-1,-1 0,1 0,-2 0,1-1,-1 0,0 0,-1-1,0 1,3-8,12-19,25-37,-22 105,-21-25,1-1,0 1,0-1,1 0,0 0,0 0,1 0,0 0,0 0,0-1,1 0,0 0,0 0,1-1,0 0,0 0,0 0,0-1,1 1,-1-1,1-1,0 0,0 0,1 0,-1-1,0 0,1 0,0-1,6 1,-7-3,0 0,0 0,0-1,-1 0,1 0,0 0,-1-1,1 0,-1 0,0-1,0 0,0 0,-1 0,1-1,-1 1,0-1,-1-1,1 1,-1-1,0 1,2-5,5-8,-1 0,-1 0,-1-1,-1 0,0 0,3-18,-4 13</inkml:trace>
  <inkml:trace contextRef="#ctx0" brushRef="#br0" timeOffset="492.445">881 1,'-12'38,"2"0,1 1,2 0,2 0,2 1,1 0,4 36,34 226,-30-264,27 88,-32-124,0-1,0 1,0-1,0 1,1-1,-1 0,0 1,0-1,1 0,-1 0,1 0,-1 0,1 0,0 0,-1 0,1-1,0 1,0-1,-1 1,1-1,0 1,0-1,0 0,-1 0,1 0,0 0,0 0,0-1,-1 1,1 0,0-1,0 1,-1-1,1 0,0 0,-1 1,1-1,0 0,-1 0,1-1,58-53,-58 53,98-111,-100 113,1-1,-1 1,1-1,0 1,-1 0,1-1,-1 1,1 0,0 0,0 0,-1-1,1 1,0 0,-1 0,1 0,0 0,0 0,-1 0,1 0,0 0,0 1,-1-1,1 0,0 0,-1 1,1-1,0 0,-1 1,1-1,-1 0,1 1,0-1,-1 1,1-1,-1 1,1-1,-1 1,0 0,1-1,-1 1,1-1,-1 1,0 0,0 0,1-1,-1 1,0 0,0-1,0 1,0 0,0 0,0-1,0 1,0 0,4 47,-4-44,-2 42,0-34,2 1,-1-1,1 0,1 1,0-1,1 0,1 1,3 10,-6-21,1 0,0 0,0 1,0-1,0 0,1 0,-1 0,1 0,-1-1,1 1,-1 0,1 0,0-1,0 1,0-1,0 0,0 0,0 1,0-1,1-1,-1 1,0 0,0 0,1-1,-1 1,1-1,-1 0,0 0,1 0,-1 0,1 0,-1 0,0-1,1 1,-1-1,0 0,0 0,1 0,-1 0,1 0,88-59,-79 51,7-5,-2 2</inkml:trace>
  <inkml:trace contextRef="#ctx0" brushRef="#br0" timeOffset="1351.108">1502 791,'21'-5,"0"0,0-2,0 0,-1-1,0-2,0 0,-1-1,-1 0,0-2,0 0,3-4,33-74,-52 88,-1 1,-1 0,1-1,0 1,0 0,-1-1,1 1,-1-1,0 1,0 0,0-1,0 1,0-1,-1 1,1-1,-1 1,1-1,-1 1,0 0,0 0,0-1,0 1,0 0,-1 0,1 0,-1 0,1 0,-1 0,0 1,0-1,1 0,-1 1,0 0,-1-1,1 1,0 0,0 0,0 0,-1 0,0 0,-6 1,0-1,0 2,-1-1,1 1,0 1,0 0,1 0,-1 0,0 1,1 1,-1-1,1 1,0 1,1 0,-1 0,1 0,0 1,0 0,0 0,1 1,0 0,0 0,0 2,-1-2,0 1,0 0,1 1,0 0,1 0,0 0,0 0,1 1,0 0,1 0,0 0,0 0,1 0,1 0,0 1,0-1,1 1,0-1,1 1,0-1,0 1,1-1,1 0,1 4,1-9,0 1,0-1,1 0,-1 0,1 0,0-1,1 0,-1 0,1-1,0 1,0-1,0-1,0 0,0 0,0 0,1-1,-1 0,1 0,-1-1,1 0,-1 0,0 0,5-2,26-5,0-2,0-1,-1-3,0 0,-1-3,-1 0,0-3,27-19,-36 20,-1-2,-1 0,0-2,-2-1,0 0,-2-2,0 0,3-10,15-37,-37 71,-1-1,1 1,-1-1,1 1,-1-1,0 1,0-1,1 0,-1 1,0-1,0 1,-1-1,1 0,0 1,0-1,-1 1,1-1,-1 1,0-1,1 1,-1 0,0-1,0 1,0 0,0-1,0 1,0 0,0 0,0 0,0 0,0 0,-1 0,1 0,0 0,-1 1,1-1,-1 0,1 1,-1-1,1 1,-1-1,1 1,-1 0,0 0,1 0,-1 0,0 0,-9 1,1 1,0 0,0 1,0 0,0 1,1 0,-1 0,1 1,0 0,0 1,1 0,0 0,0 1,0 0,1 0,-1 2,-33 60,41-68,0 1,-1 0,1 0,0 0,0-1,1 1,-1 0,0 0,1-1,-1 1,1 0,-1-1,1 1,0 0,-1-1,1 1,0-1,0 1,0-1,0 1,1-1,-1 0,0 0,1 1,-1-1,0 0,1 0,-1-1,1 1,0 0,-1 0,1-1,0 1,-1-1,1 1,0-1,0 0,-1 0,1 1,0-1,0-1,1 1,142-23,-141 21,-1 1,1-1,0 1,-1 0,1 0,0 0,0 1,0-1,0 1,0 0,0 0,0 0,0 1,0 0,0-1,0 1,-1 0,1 1,0-1,-1 1,1 0,0 0,-1 0,0 0,0 0,0 1,0-1,0 1,0 0,0 0,-1 0,0 1,1-1,-1 0,-1 1,1-1,1 4,-12 60,7-63,1 0,-1 0,1 0,0 0,0 0,0 0,1 0,-1 0,1 0,0 1,0-1,0 0,1 0,0 0,0 1,0-1,0 0,0 0,1 0,0-1,0 1,0 0,0-1,1 1,-1-1,1 0,0 0,0 0,1 2,3 0,1 0,0-1,-1 0,1 0,1 0,-1-1,0-1,1 1,0-1,-1-1,1 1,0-1,0-1,0 0,0 0,0-1,0 0,-1-1,1 1,0-2,-1 1,1-1,6-4,-2 1,0 0,0-1,-1 0,0-1,-1 0,1-1,-2-1,1 0,-1 0,-1-1,0 0,-1 0,0-1,5-10,-8 13,-1 0,-1 0,0-1,0 1,0-1,-2 0,1 0,-1 0,0 0,-1 1,0-1,-1 0,0 0,-1 0,-2-8,4 16,-1 0,0 0,0 0,-1 0,1 1,0-1,-1 0,1 0,-1 1,1-1,-1 1,0-1,1 1,-1 0,0 0,0 0,0 0,0 0,0 0,0 0,-1 1,1-1,0 1,0-1,0 1,-1 0,1 0,0 0,0 0,0 0,-1 1,1-1,0 1,0-1,0 1,0 0,0 0,0 0,0 0,-72 53,61-38,1 1,1 0,0 1,2 0,0 1,0 0,2 0,1 1,0 0,4-11,-1 0,2 0,-1 1,2-1,-1 0,1 1,0-1,1 0,0 1,1-1,0 0,0 0,1 0,0 0,0 0,1-1,1 1,-1-1,1 0,5 5,-2-5,1-1,0 0,0 0,1-1,0-1,0 1,0-1,1-1,0 0,-1-1,1 0,1-1,-1 0,0 0,0-1,4-1,9 2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54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52,'272'-17,"-78"-13,-127 26,-50 9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55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73,'39'0,"16"0,10-5,-2-2,-7-3,-8-2,-3-2,-4 0,-8 3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37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380 880,'0'-5,"-5"3,-6 7,-6 8,-1 5,-1 6,-3 2,3 3,-1 0,-1 1,3-1,-1-4,3-3,0 1,-3 1,3-4</inkml:trace>
  <inkml:trace contextRef="#ctx0" brushRef="#br0" timeOffset="654.825">1340 343,'-82'34,"-115"95,128-71,68-57,1-1,-1 1,1 0,-1-1,1 1,0 0,-1-1,1 1,0 0,0-1,-1 1,1 0,0 0,0-1,0 1,0 0,0 0,0-1,0 1,0 0,0 0,1-1,-1 1,0 0,0 0,1-1,-1 1,0 0,1-1,-1 1,1 0,-1-1,1 1,-1-1,1 1,-1-1,1 1,-1-1,1 1,0-1,-1 0,1 1,0-1,-1 0,1 1,0-1,0 0,-1 0,1 0,0 0,0 0,-1 0,45 6,-43-6,1-1,1 1,0-1,-1 0,1 1,0 0,-1 0,1 0,0 0,-1 1,1 0,0-1,-1 1,1 0,-1 1,1-1,-1 1,0-1,0 1,1 0,-1 0,0 1,-1-1,1 1,0-1,-1 1,1 0,-1 0,0 0,0 0,0 0,-1 0,1 1,-1-1,1 1,-1-1,0 1,0-1,-1 1,1 0,-1 3,-4 6,0 0,-1 0,-1 0,0-1,-1 0,0 0,-1-1,0 0,-1 0,-8 7,-10 16,-11 44,37-76,1 0,-1 0,1 1,0-1,0 0,0 0,0 0,1 0,-1 0,1 0,-1 1,1-1,-1 0,1 0,0-1,0 1,0 0,0 0,1 0,-1-1,0 1,1 0,-1-1,1 1,-1-1,1 0,0 1,0-1,0 0,-1 0,1 0,0-1,0 1,0 0,0-1,1 1,-1-1,1 1,5 0,-1-1,1 1,0-1,-1 0,1-1,-1 0,1 0,-1-1,1 0,-1 0,0 0,0-1,0 0,0-1,0 0,-1 0,0 0,1-1,3-4,4-5</inkml:trace>
  <inkml:trace contextRef="#ctx0" brushRef="#br0" timeOffset="952.691">1198 4,'-17'28,"2"1,1 1,2 0,0 1,3 0,0 1,2 0,1 0,2 1,1-1,1 26,57 565,-57-228,2-372</inkml:trace>
  <inkml:trace contextRef="#ctx0" brushRef="#br0" timeOffset="3705.678">2355 738,'8'-7,"0"0,0 0,1 1,0 0,0 1,0 0,1 0,0 1,-1 0,2 1,-1 0,0 1,1 0,-9 1,-1 1,0 0,1 0,-1 0,0 1,1-1,-1 0,0 0,1 1,-1-1,0 1,1-1,-1 1,0-1,0 1,0 0,0 0,0-1,0 1,0 0,0 0,0 0,0 0,0 0,0 1,0-1,-1 0,1 0,-1 0,1 1,-1-1,1 0,-1 1,0-1,1 0,-1 1,0-1,0 0,0 1,0-1,0 1,-1-1,1 0,0 1,-1-1,1 0,0 0,-1 1,-27 64,-67 70,94-135,0 1,1 0,-1 0,0 0,1 0,-1-1,1 1,0 0,0 0,0 0,0 0,0 0,0 0,0 0,0 0,1 0,-1 0,1 0,0-1,-1 1,1 0,0 0,0-1,0 1,0 0,1-1,-1 1,0-1,1 1,-1-1,1 0,-1 0,1 0,-1 0,1 0,0 0,0 0,-1 0,1-1,0 1,0 0,0-1,1 0,83-10,-64-1,-2 0</inkml:trace>
  <inkml:trace contextRef="#ctx0" brushRef="#br0" timeOffset="2541.845">1932 4,'-1'0,"1"-1,-1 1,1 0,-1-1,1 1,-1 0,1 0,-1-1,1 1,-1 0,1 0,-1 0,1 0,-1-1,1 1,-1 0,0 0,1 0,-1 0,1 0,-1 1,1-1,-1 0,1 0,-1 0,0 0,1 1,-1-1,1 0,-1 0,1 1,0-1,-1 0,1 1,-1-1,1 1,0-1,-1 0,1 1,0-1,-1 1,1-1,0 1,-1-1,1 1,0-1,0 1,0 0,0-1,0 1,0-1,0 1,-1-1,2 1,-1-1,0 1,0 0,0-1,0 1,-5 39,4-39,1 456,-1-155,-26-163,25-134,2-6</inkml:trace>
  <inkml:trace contextRef="#ctx0" brushRef="#br0" timeOffset="3136.215">2186 117,'-293'290,"291"-289,0 0,0 1,0-1,0 1,0 0,1 0,-1 0,1-1,-1 1,1 1,0-1,0 0,0 0,0 0,0 1,0-1,1 0,-1 1,1-1,0 1,-1-1,1 0,0 1,0-1,1 1,-1-1,0 1,1-1,0 0,-1 1,1-1,0 0,0 0,0 0,1 1,-1-1,0 0,1 0,0-1,-1 1,1 0,1 1,165 89,-159-85,-1 1,1-1,-1 1,-1 0,1 1,-2 0,1 0,-1 1,0-1,-1 1,0 1,-1-1,0 1,-1-1,0 1,-1 0,0 0,0 0,-1 1,-1 0,4 97,2-91</inkml:trace>
  <inkml:trace contextRef="#ctx0" brushRef="#br0" timeOffset="18774.561">42 2403,'-15'34,"1"11,2-3</inkml:trace>
  <inkml:trace contextRef="#ctx0" brushRef="#br0" timeOffset="19080.14">295 1952,'-9'3,"1"1,-1 0,1 0,0 1,0 0,0 0,0 1,1 0,0 0,0 1,1 0,0 0,0 1,1 0,0 0,0 0,-2 5,9-8,-1-1,1 1,1-1,-1 1,1-1,-1 0,1 1,0-1,1-1,-1 1,1 0,-1-1,1 0,0 0,1 0,-1 0,0-1,1 0,-1 0,1 0,0 0,0-1,-1 1,1-1,0 0,0-1,0 1,0-1,2 0,-2 1,120 47,-122-46,0 0,0 1,0-1,0 1,0-1,-1 1,1 0,-1 0,1 0,-1 0,0 1,-1-1,1 0,-1 1,1 0,-1-1,0 1,0 0,0-1,-1 1,0 0,1 0,-1 0,0-1,-1 1,1 0,-1 0,0 0,0-1,0 1,0 0,0-1,-2 2,0 3,-1 0,0 0,-1-1,0 1,0-1,-1 0,1 0,-1-1,-1 0,0 0,1 0,-2-1,1 0,-1 0,1-1,-1 0,-1 0,1-1,-1 0,-13 2</inkml:trace>
  <inkml:trace contextRef="#ctx0" brushRef="#br0" timeOffset="19327.278">267 1952,'38'-5,"18"-1,4 0,-4 1,-6 2,-6 5,-12 3</inkml:trace>
  <inkml:trace contextRef="#ctx0" brushRef="#br0" timeOffset="19575.586">944 1868,'-7'3,"-22"12,1 1,1 2,0 0,1 2,2 1,0 0,0 3,22-23,0 1,1-1,-1 1,0 0,1-1,0 1,-1 0,1 0,0 0,0 0,0 0,0 0,0 0,0 0,1 0,-1 0,1 1,0-1,-1 0,1 0,0 1,0-1,0 0,1 1,-1-1,0 0,1 0,0 0,-1 0,1 1,0-1,0 0,0 0,0 0,1-1,-1 1,1 0,-1 0,1-1,-1 1,1-1,0 1,0-1,0 0,-1 0,3 1,6 2,0-1,1-1,-1 0,1 0,-1-1,1 0,0-1,-1-1,1 1,2-2,-4 1,0 0,1 0,-1 1,0 0,1 1,-1 0,0 1,0-1,0 2,0-1,0 1,-1 1,5 2,-10-5,0 1,0 0,-1 0,1 0,0 0,-1 0,0 1,1-1,-1 1,0 0,0-1,0 1,-1 0,1 0,-1 0,0 0,0 1,0-1,0 0,0 0,-1 1,1-1,-1 0,0 1,0-1,0 1,0-1,-1 0,0 1,1-1,-1 0,0 0,-1 0,1 1,0-1,-2 1,-1 3,0 0,0-1,-1 0,0 0,0 0,-1 0,1-1,-1 0,-1 0,1 0,0-1,-1 0,0 0,0-1,-3 2,-79 9,63-14</inkml:trace>
  <inkml:trace contextRef="#ctx0" brushRef="#br0" timeOffset="19824.612">831 1952,'34'-10,"15"-3,5 1,-7 2</inkml:trace>
  <inkml:trace contextRef="#ctx0" brushRef="#br0" timeOffset="20266.036">1311 2008,'148'-236,"-107"188,-40 97,-3-47,1 1,0-1,0 0,0 0,0 1,0-1,1 1,-1-1,1 1,0-1,-1 1,1-1,0 1,0-1,1 1,-1-1,1 1,-1-1,1 1,0-1,0 0,0 1,0-1,0 0,0 0,1 1,-1-1,1 0,-1-1,1 1,0 0,0 0,0-1,0 1,0-1,0 1,0-1,0 0,1 0,-1 0,0 0,1-1,-1 1,12-4,-1-1,0-1,-1 0,1-1,-1 0,0-1,0 0,-1-1,0 0,-1-1,9-8,-2 3,0-1,-14 11,0 1,1-1,-1 1,1 0,0 0,0 0,0 1,1-1,-1 1,1 0,-1 0,1 0,-1 1,1 0,0 0,0 0,-2 3,-1 0,0 0,1 0,-1 1,0-1,0 1,-1 0,1-1,0 1,-1 0,0 0,1 0,-1 0,0 0,-1 0,1 0,-1 1,1-1,-1 0,0 0,0 0,0 1,-1-1,1 0,-1 0,1 0,-1 0,0 0,0 0,-1 0,0 3,1-4,-42 176,52-127,2-33</inkml:trace>
  <inkml:trace contextRef="#ctx0" brushRef="#br0" timeOffset="20438.942">2440 1528,'-38'29,"-18"19,-9 11,-3 5,-4 2,0 3,4 0,2-3,4-2,8-7,7-5,8-5,5-7,4-5,7-3,2-8,6-2,4-6</inkml:trace>
  <inkml:trace contextRef="#ctx0" brushRef="#br0" timeOffset="20858.075">2384 2008,'-170'62,"162"-59,5-3,-1 1,1 0,0 0,-1 1,1-1,0 1,0-1,-1 1,1 0,1 0,-1 1,0-1,0 1,1-1,0 1,-1 0,1 0,-1 2,4-3,0 0,0 0,0 0,0 0,1 0,-1 0,1-1,-1 1,1 0,-1-1,1 1,0-1,0 0,0 1,0-1,0 0,0 0,0 0,0 0,1-1,-1 1,0-1,0 1,1-1,-1 0,0 0,2 0,3 2,-1-1,1 0,-1 0,1 0,-1 1,0 0,1 1,-1-1,0 1,-1 0,1 1,-1 0,1-1,-1 2,0-1,0 0,-1 1,1 0,-1 0,0 1,-1-1,1 1,-1-1,0 2,0-2,-2 0,1-1,0 1,-1 0,0 0,0 0,0 0,-1 0,0 0,0 0,0 0,0 0,-1 0,0 0,0 0,0 0,-1 0,0 0,0 0,0-1,0 1,-1-1,1 0,-1 0,0 0,-1 0,1 0,-1 0,1-1,-1 0,0 0,-1 0,1 0,0 0,-1-1,1 0,-1 0,0 0,0-1,0 1,0-1,-1 0,-109-1,91-7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55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33,'62'-12,"0"3,1 3,0 2,60 5,-98-1,-23 0,1-1,0 1,-1-1,1 1,-1 0,1 0,0 0,-1 0,1 0,-1 1,1-1,0 1,-1-1,1 1,-1 0,0 0,1 1,-1-1,0 0,1 1,-1-1,0 1,0 0,0-1,-1 1,1 0,0 0,-1 0,1 1,-1-1,0 0,1 0,-1 1,0-1,-1 1,1-1,0 1,-1-1,1 1,-1 0,0 1,-3 8,-1-1,-1 0,0 0,0 0,-1-1,0 0,-1 0,-1 0,0 0,-20 30,4-2,6-13,0 2,2 0,1 0,1 1,2 1,0 1,2-1,1 2,2-1,1 1,0 9,8 129,9-134,-5-29</inkml:trace>
  <inkml:trace contextRef="#ctx0" brushRef="#br0" timeOffset="247.379">57 540,'39'0,"17"0,4-5,-4-1,-6 0,-7 1,-6 1,-4 2,-8 1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2:54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1 180,'46'66,"-2"2,-4 2,-2 1,19 58,-46-105,24 25,-23-77,44-382,-9 225,-47 185,0-2,0 1,0-1,1 0,-1 1,1-1,-1 1,1-1,0 1,-1-1,1 1,0 0,0-1,0 1,0 0,0-1,0 1,0 0,1 0,-1 0,0 0,1 0,-1 0,1 1,-1-1,1 0,-1 1,1-1,4 7</inkml:trace>
  <inkml:trace contextRef="#ctx0" brushRef="#br0" timeOffset="466.876">566 547,'27'-11,"0"1,1 1,0 2,1 0,14 0,-41 7,0-1,0 0,0 1,0 0,0-1,0 1,0 0,0 0,0 0,0 0,0 0,0 1,0-1,0 0,0 1,0 0,0-1,0 1,-1 0,1 0,0 0,0 0,-1 1,1-1,-1 0,1 1,-1-1,1 1,-1-1,0 1,0-1,0 1,0 0,0 0,0 0,0 0,-1-1,1 1,-1 0,1 0,-1 0,0 0,0 0,0 0,0 0,0 1,0-1,0 0,-1 0,1 0,-1-1,1 1,-1 0,0 0,0 0,0 0,0 0,-103 155,103-156,1 1,-1-1,0 0,1 0,-1 1,1-1,-1 0,1 1,0-1,0 0,0 1,-1-1,1 1,1-1,-1 0,0 1,0-1,0 1,1-1,-1 0,1 1,-1-1,1 0,-1 1,1-1,0 0,-1 0,1 0,0 0,0 0,0 0,0 0,0 0,0 0,0 0,1 0,-1-1,0 1,0 0,1-1,-1 1,0-1,1 1,-1-1,0 0,1 0,-1 1,1-1,76 4,-69-4,80-14,-63 7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3:09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503 311,'0'-3,"0"0,0-1,-1 1,1-1,-1 1,0 0,0 0,0-1,0 1,0 0,-1 0,0 0,1 0,-1 1,0-1,0 0,-1 1,1-1,0 1,-1 0,0 0,1 0,-1 0,0 0,0 0,0 1,0 0,0-1,0 1,-1 0,1 1,0-1,-1 0,1 1,-1 0,-7-1,0 0,0 1,0 0,1 1,-1 1,0-1,0 2,1-1,-1 2,-2 0,-10 5,-52 33,74-41,1 0,-1 0,0 0,1 0,-1 0,1 0,0 0,-1 0,1 1,0-1,0 0,-1 0,1 0,0 0,0 1,0-1,1 0,-1 0,0 0,0 0,1 0,-1 1,0-1,1 0,-1 0,1 0,0 0,-1 0,1 0,0 0,-1-1,1 1,0 0,0 0,0 0,0-1,0 1,0-1,0 1,0 0,0-1,0 0,47 21,-40-20,-7-1,1 0,0-1,-1 1,1 0,0 0,0 0,-1 0,1 0,0 1,0-1,-1 0,1 1,0-1,-1 1,1 0,-1-1,1 1,-1 0,1 0,-1 0,1 0,-1 0,0 0,1 1,-1-1,0 0,0 1,0-1,0 1,0-1,-1 1,1-1,0 1,-1 0,1-1,-1 1,1 0,-1-1,0 1,0 0,0 0,0-1,0 1,0 0,0 0,-1-1,1 1,0 0,-1-1,0 2,-18 19,0-2,-2 0,0-1,-1-2,-17 11,-61 53,36-5,62-73,0 0,0 0,0 1,0-1,1 0,-1 1,1-1,0 1,0 0,0-1,1 1,-1 0,1-1,0 1,0 0,0 0,0-1,1 1,0 0,-1 0,1-1,0 1,1-1,0 2,3-1,0 0,0 0,1 0,-1 0,1-1,0 0,0 0,1-1,-1 1,0-1,1-1,-1 1,1-1,0 0,-1-1,1 0,0 0,-1 0,1-1,0 0,3-1,3 2,126-10,-126 4,-7-1</inkml:trace>
  <inkml:trace contextRef="#ctx0" brushRef="#br0" timeOffset="320.691">249 1,'-40'231,"12"177,11-101,0-178,12-104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3:26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23,'19'0,"12"0,4 0,2 0,-1-5,-2-1,-1 0,-7 1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3:27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49,'4'16,"-1"1,-1-1,0 1,-1 0,-1 0,-1 0,0-1,-2 8,-1 26,-26 212,-1-6,36-251,1-10</inkml:trace>
  <inkml:trace contextRef="#ctx0" brushRef="#br0" timeOffset="237.893">58 77,'33'-5,"17"-6,3-2,-1 2,-6 3,-5 2,-5 3,-4-4,-2 1,-2 0,-6 6,-11 4,-7 0</inkml:trace>
  <inkml:trace contextRef="#ctx0" brushRef="#br0" timeOffset="422.756">29 415,'29'5,"14"1,5 0,-2-1,-3-1,-4-2,-9-1</inkml:trace>
  <inkml:trace contextRef="#ctx0" brushRef="#br0" timeOffset="657.662">283 670,'-5'28,"-1"15,0 5,1-2,2-3,0-4,7-9,2-9</inkml:trace>
  <inkml:trace contextRef="#ctx0" brushRef="#br0" timeOffset="886.766">339 557,'34'-5,"15"-2,5 1,-2 1,-10-3,-8-1,-9 7,-9 3</inkml:trace>
  <inkml:trace contextRef="#ctx0" brushRef="#br0" timeOffset="1133.689">339 782,'29'0,"14"0,5 0,-1 0,-9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4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24,'39'4,"31"-2,9-2,1-2,-9 1,-7-5,-9-2,-9 1,-13 2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3:29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1 847,'29'0,"14"0,4 0,0-5,-9-1</inkml:trace>
  <inkml:trace contextRef="#ctx0" brushRef="#br0" timeOffset="1566.099">622 480,'-2'1,"0"1,0-1,0 1,0-1,1 1,-1 0,1-1,-1 1,1 0,0 0,-1 0,1 0,0 0,0 0,1 1,-1-1,0 0,1 0,-1 1,1-1,0 0,0 1,0-1,0 0,0 2,0-1,-71 454,36-300,29-145</inkml:trace>
  <inkml:trace contextRef="#ctx0" brushRef="#br0" timeOffset="1818.601">480 424,'34'-5,"20"-2,6 1,-2-4,-2 1,-5 0,-7 3,-6 2,-4 2,-9 6,-12 7,-10 2</inkml:trace>
  <inkml:trace contextRef="#ctx0" brushRef="#br0" timeOffset="2003.965">424 903,'34'0,"15"0,5 0,-2 0,-6 0,-5 0,-10 5,-10 1</inkml:trace>
  <inkml:trace contextRef="#ctx0" brushRef="#br0" timeOffset="2239.085">819 1016,'-5'33,"-6"17,-1 4,1-3,2-4,4-6,1-5,3-4,0-7</inkml:trace>
  <inkml:trace contextRef="#ctx0" brushRef="#br0" timeOffset="2515.786">622 1045,'33'-5,"17"-2,8 1,0 1,-5 1,-12-3,-8 0,-5 1,-2 1,-6 6,-6 4</inkml:trace>
  <inkml:trace contextRef="#ctx0" brushRef="#br0" timeOffset="2772.016">593 1468,'34'-10,"15"-2,5-1,-2 4,-6 2,-5-3,-5 2,-9 0</inkml:trace>
  <inkml:trace contextRef="#ctx0" brushRef="#br0" timeOffset="3418.64">1073 1214,'14'-4,"-1"1,1 0,0 1,0 0,0 1,1 1,-1 0,0 1,0 0,0 1,6 2,12 1,-34-29,-61-90,63 114,-1-1,1 0,0 0,-1 0,1 0,-1 1,1-1,-1 0,0 1,1-1,-1 0,0 1,1-1,-1 1,0-1,0 1,0-1,1 1,-1 0,0-1,0 1,0 0,0 0,0-1,0 1,0 0,1 0,-1 0,0 0,0 0,0 0,0 1,0-1,0 0,0 0,0 1,1-1,-1 0,0 1,0-1,0 1,1-1,-1 1,0 0,1-1,-1 1,0 0,1-1,-1 1,1 0,-1-1,1 1,-1 0,1 0,-1 0,-15 49,15 182,1-225,-1-1,2 0,-1 0,1 1,-1-1,2 0,-1 0,1 0,0 0,0 0,1 0,-1 0,2-1,-2-4,0-1,0 0,0 1,0-1,0 0,0-1,1 1,-1 0,0-1,0 1,0-1,0 1,0-1,0 0,0 0,0 0,-1 0,1 0,0-1,0 1,-1 0,1-1,-1 1,1-1,-1 0,0 1,0-1,0 0,0 0,0 0,0 0,0-1,2-1,82-112,-70 96</inkml:trace>
  <inkml:trace contextRef="#ctx0" brushRef="#br0" timeOffset="4484.459">1610 818,'-14'41,"2"0,1 1,3 0,2 0,1 0,2 1,2 0,3 20,-2-46,-1-13,1 1,0-1,-1 1,2-1,-1 1,0-1,1 1,0-1,0 1,1-1,-1 0,1 1,0-1,0 0,0 0,2 2,-1-5,-1-1,1 0,0 0,-1 0,1 0,-1 0,1-1,0 1,-1-1,1 1,-1-1,1 0,-1 0,0 0,1-1,-1 1,0 0,0-1,0 0,0 1,0-1,0 0,0 0,-1 0,1 0,0 0,-1 0,0-1,0 1,0 0,0-1,0 0,5-4,5-7,-7 8,0 0,0 0,0 1,0 0,1 0,0 0,0 0,1 1,-1 0,1 0,0 0,0 1,0-1,0 2,1-1,3 0,-8 4,1 1,0-1,-1 1,1 0,-1 0,0 0,1 1,-1-1,0 0,0 1,-1 0,1-1,0 1,-1 0,0 0,0 0,0 0,0 0,0 0,0 0,-1 0,1 0,-1 0,0 0,0 0,0 1,-1-1,1 0,-1 0,0 2,1 0,3 79,3-64</inkml:trace>
  <inkml:trace contextRef="#ctx0" brushRef="#br0" timeOffset="5117.228">1948 0,'153'286,"-125"-230,-3 1,-3 1,-2 2,-3-1,-2 2,-3 0,-3 1,-3 0,-2 0,-3 5,-3-46,-1-1,0 1,-2-1,-1 0,0 0,-2-1,0 1,-1-2,-1 1,0-1,-2-1,0 0,-1-1,0 0,-8 6,-31 27,-2-1,-3-3,-48 28,-13-1,87-54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3:16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1 593,'40'8,"0"-2,0-2,1-2,0-1,-1-2,37-6,115-24,-87 25,-92 23,-19-6</inkml:trace>
  <inkml:trace contextRef="#ctx0" brushRef="#br0" timeOffset="248.629">114 904,'33'5,"17"-4,4-1,2-1,-3-1,-6-4,-6-1,-5 0,-5 2,-2 1,-1 2,-1 1,-5 1</inkml:trace>
  <inkml:trace contextRef="#ctx0" brushRef="#br0" timeOffset="9239.82">1045 1101,'-17'-39,"15"22,2 0,-1 0,2 0,0 0,1 0,1 0,1 0,0 0,1 1,1-1,0 2,1-1,1 1,1 0,0 0,1 1,0 0,1 1,0 0,1 1,1 0,0 1,8-5,-19 13,-1 1,1 0,0-1,0 1,0 0,0 0,1 0,-1 0,0 1,1-1,-1 1,1-1,-1 1,1 0,0 0,0 0,0 1,-1-1,1 0,0 1,0 0,0 0,0 0,0 0,0 0,0 0,-1 1,1 0,0-1,0 1,0 0,-1 0,1 1,0-1,-1 0,1 1,-1 0,0-1,1 2,1 7,-2-1,1 1,-1 0,-1 0,0 0,0 0,-1 0,0 0,-1 0,0 0,-1 2,4 90,-2-101,1 0,-1 0,0 0,0 0,0 1,0-1,1 0,-1 0,0 0,1-1,-1 1,1 0,-1 0,1 0,0 0,-1 0,1 0,0-1,0 1,-1 0,1-1,0 1,0-1,0 1,0 0,0-1,0 0,0 1,0-1,0 0,0 1,0-1,0 0,0 0,0 0,0 0,0 0,0 0,0 0,0 0,0-1,0 1,0 0,0-1,0 1,0 0,0-1,0 1,0-1,0 0,0 1,-1-1,1 0,0 1,0-2,44-50,-38 43,11-14,-5 4,1 0,0 1,2 1,0 0,1 1,0 1,1 0,1 1,6-2,-23 15,0-1,-1 1,1 0,0 0,0 0,0 0,0 1,0-1,0 0,0 1,0-1,0 1,0 0,0 0,0 0,0 0,0 0,1 0,-1 0,0 1,0-1,0 1,0 0,0-1,0 1,0 0,-1 0,1 0,0 0,0 1,-1-1,1 0,-1 1,1-1,-1 1,1-1,-1 1,0 0,0 0,0 0,0-1,0 1,0 0,-1 0,1 0,-1 0,1 0,-1 1,0 0,2 11,-1 0,0 0,-2 0,1 0,-2 0,0 0,0 0,-2 0,0 0,-1 1,0 5</inkml:trace>
  <inkml:trace contextRef="#ctx0" brushRef="#br0" timeOffset="9834.237">2146 678,'-25'5,"0"1,0 1,1 1,0 2,1 0,-18 11,34-17,1 0,-1 0,1 1,0 0,0 0,0 0,0 1,1 0,0 0,1 0,-1 1,1 0,0-1,1 1,0 1,0-1,0 0,1 1,0 0,0-1,1 1,0 0,1 5,-1-10,1-1,0 0,0 0,0 0,0 0,1 0,-1 1,1-1,-1 0,1 0,0 0,-1 0,1 0,0 0,0 0,1-1,-1 1,0 0,1 0,-1-1,1 1,-1-1,1 1,0-1,-1 0,1 0,0 0,0 0,0 0,0 0,0 0,0-1,0 1,0-1,0 1,1-1,-1 0,0 0,0 0,1 0,83-27,-52 3,-2-1,0-1,-2-2,-1-1,9-14,-22 26,-16 16,1 0,-1 0,1 0,0 0,-1 0,1 0,0 1,0-1,-1 0,1 0,0 1,0-1,0 1,0-1,0 1,0-1,0 1,0-1,0 1,0 0,0-1,1 1,-1 0,0 0,0 0,0 0,0 0,0 0,0 0,0 1,0-1,1 0,-1 1,0-1,0 0,0 1,0-1,0 1,0 0,-1-1,1 1,0 0,0-1,0 1,0 0,-1 0,1 0,0 0,-1 0,1 0,-1 0,1 0,-1 0,0 0,1 0,-1 0,0 0,0 0,0 0,1 0,-1 1,0-1,-1 0,1 0,0 0,0 0,0 0,-1 0,1 1,0 197,-26 1,24-165,-2 0,0-1,-3 1,-1-1,-1-1,-2 1,-13 27,-32 6,54-65,0 0,0 0,0-1,0 1,-1-1,1 0,0 0,-1 1,1-1,-1-1,1 1,-1 0,1-1,-1 1,0-1,1 0,-1 0,0 0,1 0,-1 0,0-1,1 1,-1-1,1 1,-1-1,1 0,-1 0,1-1,-1 1,1 0,-1-1,-1-4,1-1,0 0,0 1,1-1,-1 0,1 0,1-1,0 1,0 0,0 0,1-1,0 1,0 0,0-1,1 1,1 0,-1 0,1-1,0 1,1 1,0-1,0 0,0 1,1-1,0 0,-1 0,7-17,0-1,2 1,1 1,1 0,1 1,4-4,-1 5</inkml:trace>
  <inkml:trace contextRef="#ctx0" brushRef="#br0" timeOffset="18645.866">1045 0,'-16'10,"0"0,0 2,2-1,-1 2,2 0,-1 0,2 1,0 1,0 0,2 1,0 0,1 0,0 1,1 1,1-1,1 1,1 0,0 1,1-1,1 1,1 1,-9 40,2 0,3 0,3 0,2 0,3 1,3-1,2 0,3 0,2-1,11 25,-18-64,1 0,0-1,2 0,0 0,2 0,0-1,0-1,2 0,0 0,1-1,1-1,0 0,1 0,-3-9,-1-1,1 0,0 0,0-2,0 1,1-1,-1-1,1 0,-1-1,1 0,0-1,0-1,7-1,-16 2,23 0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3:56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866 30,'-1'-2,"0"0,-1 0,1 0,-1 0,0 1,0-1,1 0,-1 1,0 0,0-1,0 1,0 0,-1 0,1 0,0 0,0 1,0-1,-1 1,1-1,-1 1,1 0,0 0,-1 0,1 0,-1 0,0 0,-49-3,0 3,0 2,0 2,1 2,0 3,-27 9,39-10,17-6,19-2,-1 0,0 0,1 1,-1-1,0 1,1-1,-1 1,0 0,1 0,-1 1,1-1,0 1,-1 0,1 0,0 0,0 0,0 0,-2 3,6-2,0-1,0 1,1 0,-1-1,0 1,1-1,-1 1,1-1,0 0,0 0,0 0,0 0,0 0,1 0,-1 0,0-1,1 1,-1-1,1 0,0 0,-1 0,1 0,0 0,0 0,1 0,145 32,62 28,-209-60,0 0,0 0,0 0,0 0,-1 1,1-1,0 1,-1-1,1 1,0-1,-1 1,0 0,1 0,-1 0,0 0,0 0,0 0,-1 0,1 0,0 0,-1 0,1 0,-1 1,0-1,1 0,-1 0,0 1,-1-1,1 0,0 0,0 1,-1-1,0 0,1 0,-1 0,0 0,0 0,0 0,0 0,0 0,-1 0,1-1,-1 1,1 0,-1-1,0 1,1-1,-1 1,0-1,0 0,0 0,0 0,0 0,0 0,0 0,-2 0,-200 92,-51 47,233-125,-20 12,0 2,2 2,-33 34,71-63,0-1,0 1,0 0,1 0,-1-1,1 1,-1 0,1 0,0 1,0-1,0 0,0 0,0 0,0 1,1-1,-1 1,1-1,-1 0,1 1,0-1,0 1,0-1,0 1,1-1,-1 0,1 1,-1-1,1 0,0 1,0-1,0 0,0 0,0 0,1 0,-1 0,1 0,-1 0,1 0,0 0,-1-1,1 1,0-1,2 2,20 5,0-1,0-1,0-1,1-1,-1-1,1-1,0-2,0 0,0-2,-1 0,1-2,-1-1,0-1,16-6,3 3,203-32,-245 41,-1-1,1 1,-1-1,1 1,0 0,-1-1,1 1,0 0,-1-1,1 1,0 0,0 0,-1-1,1 1,0 0,-1 0,1 0,0 0,0 0,-1 0,1 1,0-1,0 0,-1 0,1 0,0 1,-1-1,1 0,0 1,-1-1,1 0,0 1,-1-1,1 1,-1-1,1 1,-1-1,1 1,-1 0,1-1,-1 1,0 0,1-1,-1 1,0 0,1-1,-1 1,0 0,0 0,0-1,0 1,0 0,0 0,0-1,0 1,0 0,0 0,0-1,0 1,0 0,-1-1,1 1,0 0,-1-1,1 1,-1 0,-6 11</inkml:trace>
  <inkml:trace contextRef="#ctx0" brushRef="#br0" timeOffset="392.698">1007 30,'-12'31,"1"2,1 0,2 0,2 0,1 1,1 0,1 20,-51 300,58-349,2-9</inkml:trace>
  <inkml:trace contextRef="#ctx0" brushRef="#br0" timeOffset="707.349">950 114,'24'-14,"13"-6,5 2,0 4,-3 3,2 5,0 2,-4 3,-3 1,-2 5,-6 7,-13 6,-14 0,-11 2,-8-3,-6-4,2-4</inkml:trace>
  <inkml:trace contextRef="#ctx0" brushRef="#br0" timeOffset="956.285">837 424,'15'10,"9"3,5-1,4-2,-1-3,0-3,0-2,-2-1,-1-5,0-3,0 0,-6 2</inkml:trace>
  <inkml:trace contextRef="#ctx0" brushRef="#br0" timeOffset="1556.14">1261 594,'-4'1,"1"1,0 0,-1 0,1 0,0 0,0 1,0-1,0 1,1 0,-1-1,1 1,-1 1,1-1,0 0,0 0,1 1,-1-1,1 1,0-1,0 1,0 0,0 0,0-1,1 1,0 0,0 2,-2-3,1-1,1 0,-1 1,0-1,0 0,1 1,0-1,-1 1,1-1,0 1,0-1,0 1,1-1,-1 1,0-1,1 1,0-1,0 0,-1 1,1-1,1 0,-1 0,0 0,0 1,1-1,-1 0,1-1,0 1,0 0,0 0,-1-1,2 1,-1-1,0 0,0 0,0 1,0-1,1-1,-1 1,1 0,-1 0,0-1,1 0,-1 1,1-1,-1 0,1 0,-1 0,1-1,-1 1,1 0,0-1,5-4,0-1,0 1,0-1,-1-1,0 1,0-1,-1 0,0-1,0 1,-1-1,2-2,28-35,-35 44,0 0,1 0,-1 1,1-1,-1 0,1 0,-1 1,1-1,-1 0,1 1,0-1,-1 1,1-1,0 1,0-1,-1 1,1-1,0 1,0 0,0-1,0 1,0 0,-1 0,1 0,0 0,0 0,0 0,0 0,0 0,0 0,0 0,-1 0,1 0,0 1,0-1,0 0,0 1,-1-1,1 0,0 1,0-1,-1 1,1 0,0-1,-1 1,1-1,0 1,-1 0,1-1,-1 1,1 0,-1 1,15 51,-13-39,23 222,-22-227,0 0,-1-1,0 1,-1 0,0 0,-1 0,0 0,0 0,0 0,-1 0,-1 0,0 0,0-1,0 1,-1 0,-1-1,1 0,-1 0,-1 0,1 0,-2-1,1 0,-1 0,0 0,0 0,0-1,-1 0,0-1,0 1,-1-1,0-1,0 1,0-2,0 1,-1 0,6-3,0-1,0 1,1 0,-1-1,0 1,0-1,0 0,0 0,0 0,0 0,0 0,0-1,0 1,0-1,0 0,1 0,-1 0,0 0,1-1,-1 1,1-1,-1 0,1 1,-1-1,1 0,0 0,0 0,0-1,0 1,1 0,-1-1,1 1,-1-1,1 0,0 1,0-1,0 0,0 0,0 0,1 0,-1 0,1 0,0 0,0 0,0-1,8-10,0 2,1-1,0 2,1-1,0 1,1 0,0 1,1 1,0-1,0 2,1 0,0 0,1 1,0 1,0 1,4-2,-10 3,78-30,-61 24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09.8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1 206,'18'56,"-12"-13,-1-1,-2 1,-1 0,-5 34,2-3,-1 490,-27-176,35-372,0-26</inkml:trace>
  <inkml:trace contextRef="#ctx0" brushRef="#br0" timeOffset="513.77">199 291,'-1'0,"1"-1,-1 1,1 0,0-1,-1 1,1-1,0 1,0-1,-1 0,1 1,0-1,0 1,0-1,0 1,0-1,0 0,0 1,0-1,0 1,0-1,0 1,0-1,0 0,0 1,0-1,1 1,-1-1,0 1,0-1,1 1,-1-1,0 1,1-1,-1 1,0-1,1 1,-1 0,1-1,-1 1,1 0,-1-1,1 1,-1 0,1 0,-1-1,1 1,-1 0,1 0,-1 0,1 0,0 0,-1 0,1 0,-1 0,1 0,0 0,-1 0,1 0,40-6,-40 6,189-12,-77 1,1 4,91 8,-100 0,-116-1</inkml:trace>
  <inkml:trace contextRef="#ctx0" brushRef="#br0" timeOffset="1826.602">481 206,'-169'28,"-13"-10,86-2,79-9</inkml:trace>
  <inkml:trace contextRef="#ctx0" brushRef="#br0" timeOffset="3428.929">1299 9,'1'-1,"-1"0,1 1,-1-1,1 1,-1-1,1 1,-1-1,1 1,-1 0,1-1,0 1,-1 0,1-1,0 1,-1 0,1-1,0 1,-1 0,1 0,0 0,-1 0,1 0,0 0,0 0,-1 0,1 0,0 0,-1 0,1 1,0-1,0 0,-1 0,1 1,-1-1,1 0,0 1,-1-1,1 1,-1-1,1 1,-1-1,1 1,-1-1,1 1,-1-1,1 1,-1 0,0-1,1 1,-1 0,0-1,0 1,0 0,1-1,-1 1,0 0,0 0,0-1,0 1,0 0,0-1,0 1,-1 0,1 0,0 0,-15 48,-208 424,210-448,9-25</inkml:trace>
  <inkml:trace contextRef="#ctx0" brushRef="#br0" timeOffset="3761.118">1131 37,'1'-1,"0"0,0 0,0 0,0 0,0 1,0-1,0 0,0 0,1 1,-1-1,0 1,1-1,-1 1,0-1,1 1,-1 0,0 0,1-1,-1 1,1 0,-1 0,1 1,-1-1,0 0,1 0,-1 1,0-1,1 1,-1-1,0 1,1-1,-1 1,0 0,0 0,0-1,0 1,0 0,0 0,0 0,0 0,1 1,35 54,-31-45,188 316,-138-237,-46-69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10.93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92 85,'0'-5,"0"-1</inkml:trace>
  <inkml:trace contextRef="#ctx0" brushRef="#br0" timeOffset="1553.702">63 1,'-6'15,"-45"132,49-140,1 0,-1 1,2-1,-1 0,1 0,0 1,1-1,-1 0,2 0,-1 0,1 0,0 0,0 0,1 0,0 0,0-1,0 1,1-1,3 3,-4-5,0 0,0-1,1 0,-1 0,1 0,0 0,0-1,0 1,0-1,0 0,1 0,-1-1,0 1,1-1,0 0,-1 0,1-1,-1 1,1-1,0 0,-1 0,1-1,0 1,-1-1,1 0,0 0,-1-1,0 1,1-1,-1 0,0 0,1-1,8-4,-1 0,0-1,0-1,-1 0,0 0,-1-1,0-1,-1 0,0 0,0-1,58-117,-67 129,0 1,1-1,-1 0,0 1,1-1,-1 0,0 0,1 0,-1 1,0-1,1 0,-1 0,0 0,1 0,-1 1,0-1,1 0,-1 0,1 0,-1 0,0 0,1 0,-1 0,0 0,1 0,-1 0,1 0,-1-1,0 1,1 0,-1 0,0 0,1 0,-1-1,0 1,1 0,-1 0,0-1,1 1,-1 0,0 0,0-1,1 1,-1 0,0-1,0 1,0 0,0-1,1 1,-1 0,0-1,0 1,0-1,0 1,0 0,0-1,0 1,2 37,-2-32,-2 701,1-689,0 1,0 0,-2-1,0 1,-2-1,1 0,-8 15,10-26,-1 1,0-1,0 0,0 0,-1 0,0-1,0 1,-1-1,1 0,-1 0,0-1,-1 1,1-1,-1 0,1-1,-1 1,0-1,-1 0,1-1,-1 1,-3 0,7-3,0 1,-1-1,1 0,0 0,-1 0,1 0,0-1,-1 1,1-1,0 0,0 0,0 0,-1 0,1 0,0-1,1 0,-1 1,0-1,0 0,1-1,-1 1,1 0,0-1,-1 1,1-1,1 0,-1 1,0-1,1 0,-1 0,1 0,-1-2,-17-109,24 71,2 2,2-1,2 1,2 0,17-35,-17 40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20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29 339,'19'-5,"11"-1,6 0,0 1,1 1,-3 2,-2-4,-1-1,-1 1,-2 2,1 0,-1 3,-5 4,-2 3,1 0,1 0,-3-3</inkml:trace>
  <inkml:trace contextRef="#ctx0" brushRef="#br0" timeOffset="248.232">0 564,'39'-4,"16"-3,5 1,-3 2,-7 0,-7-3,-6-1,-4 2,-4 1,-5 1</inkml:trace>
  <inkml:trace contextRef="#ctx0" brushRef="#br0" timeOffset="731.924">226 0,'2'5,"1"0,-1-1,1 1,0-1,0 0,0 1,1-2,0 1,-1 0,1-1,1 1,-1-1,0 0,1-1,-1 1,1-1,0 0,0 0,5 1,-9-2,66 28,-39-18,0 1,0 0,-1 3,-1 0,0 1,-1 2,-1 1,0 0,4 8,-21-20,-1 1,0 0,0 0,-1 1,0-1,-1 1,0 0,0 0,-1 1,0-1,0 1,-1 0,-1-1,0 1,0 0,-1 0,0 0,0 0,-1 0,-1 0,0-1,0 1,-1-1,0 1,0-1,-1 0,0 0,-2 2,-7 4,-1 0,-1-1,0 0,0-1,-2-1,1 0,-2-1,1-1,-12 4,-20 14,-88 39,119-54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25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1,'166'17,"-121"-10,1-2,-1-2,1-2,0-2,12-3,-18-2,-28 6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25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1,'34'0,"15"0,5 0,-3 0,-4 0,-6 0,-10 0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22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1,'-26'268,"25"-238,1 0,2 0,1 0,1 0,2-1,1 0,1 0,7 14,-15-39,1-1,0 1,0-1,1 0,-1 1,1-1,-1 0,1 0,0 0,0 0,1 0,-1 0,0-1,1 1,0-1,-1 0,1 1,0-1,0-1,1 1,-1 0,0-1,0 1,1-1,-1 0,1 0,-1-1,1 1,0-1,-1 0,1 1,-1-2,1 1,-1 0,1-1,0 1,-1-1,1 0,-1 0,0-1,1 1,-1-1,0 1,2-2,6-6,-1-1,0 1,0-1,-1-1,-1 0,0 0,0-1,-1 0,0 0,-1-1,1-4,46-74,-51 91,-1 0,0 1,1-1,-1 0,1 1,-1-1,0 1,1 0,-1-1,0 1,0 0,1 0,-1 0,0 0,0 0,0 0,0 0,0 0,0 0,-1 1,1-1,0 0,-1 0,1 1,0-1,-1 1,0-1,1 0,-1 1,0-1,0 1,0-1,0 1,0-1,0 1,0-1,1 2,2 5,-3-2,1 0,1 0,-1-1,1 1,0-1,0 1,1-1,-1 0,1 0,0 0,1 0,-1 0,1-1,0 1,0-1,1 0,-1 0,1-1,0 1,0-1,0 0,0-1,0 1,1-1,-1 0,1-1,-1 0,1 0,0 0,0-1,-1 0,1 0,0-1,0 1,-1-1,1-1,-1 1,1-1,-1 0,1 0,-1 0,0-1,0 0,0 0,0 0,-1-1,1 0,-1 1,0-1,0-1,-1 1,1-1,-1 1,0-1,0 0,1-2,10-21,-2 0,0 0,-2-1,-1-1,-1 0,0-8,6-22,3-69,-16 117</inkml:trace>
  <inkml:trace contextRef="#ctx0" brushRef="#br0" timeOffset="532.353">789 538,'20'-11,"-16"7,0 1,1 0,-1 0,1 0,0 1,0-1,0 1,0 0,0 1,0-1,0 1,1 0,-1 0,1 1,-1-1,1 1,-1 0,0 1,1 0,-1-1,1 2,-1-1,4 2,-7-1,-1-1,1 1,-1 0,1 0,-1 0,0 0,0 0,0 0,0 0,-1 1,1-1,0 0,-1 0,0 0,1 1,-1-1,0 0,0 1,0-1,-1 0,1 1,0-1,-1 0,0 0,1 0,-1 1,0-1,0 0,0 0,0 0,-1 0,-43 65,42-62,-24 23,-23 44,50-71,0 1,0 0,-1-1,2 1,-1 0,0-1,0 1,0 0,1-1,-1 1,1 0,-1-1,1 1,0-1,0 1,-1-1,1 1,0-1,0 0,0 1,1-1,-1 0,0 0,0 0,1 0,-1 0,1 0,-1 0,1 0,-1 0,1-1,-1 1,1-1,0 1,-1-1,1 0,1 1,64 0,-6-31,-45 20</inkml:trace>
  <inkml:trace contextRef="#ctx0" brushRef="#br0" timeOffset="1199.961">1241 651,'21'0,"-14"1,-1 0,1-1,-1 0,1 0,0 0,-1-1,1 0,-1 0,1 0,-1-1,1 0,-1-1,0 1,0-1,0 0,-1-1,1 1,1-3,-6 3,-1-1,1 0,-1 0,0 0,0 1,0-1,-1 0,0 0,1 0,-1 1,0-1,-1 1,1-1,-1 1,0-1,1 1,-1 0,-1-1,1 1,0 0,-1 1,0-1,1 0,-1 1,0-1,0 1,-1 0,1 0,0 0,-2 0,-5-6,0-1,-39-31,48 40,-1-1,1 1,0-1,0 1,0-1,0 1,0-1,-1 1,1 0,0 0,0 0,-1 0,1 0,0 0,0 0,-1 0,1 0,0 0,0 1,0-1,0 0,-1 1,1-1,0 1,0-1,0 1,0 0,0 0,0-1,0 1,0 0,0 0,1 0,-1 0,0 0,0 0,1 0,-1 0,1 0,-1 0,1 1,-1-1,1 0,0 0,-3 11,0-1,1 1,1 0,0 0,1 0,0-1,0 1,1 0,1 0,0-1,1 1,0-1,2 3,11 73,-10 75,-6-162,0 1,0 0,0-1,0 1,0 0,0-1,0 1,1 0,-1-1,0 1,0 0,0-1,1 1,-1 0,1-1,-1 1,0-1,1 1,-1-1,1 1,-1-1,1 1,-1-1,1 0,-1 1,1-1,0 0,-1 1,1-1,-1 0,1 0,0 1,-1-1,1 0,0 0,0 0,-1 0,1 0,0 0,-1 0,1 0,0 0,-1 0,1-1,0 1,-1 0,1 0,-1-1,1 1,0 0,-1-1,1 1,-1 0,1-1,-1 1,1-1,-1 1,1-1,-1 1,1-1,-1 0,29-39,-27 37,95-167,-62 101,-24 52</inkml:trace>
  <inkml:trace contextRef="#ctx0" brushRef="#br0" timeOffset="1760.386">1580 424,'38'-17,"41"8,-77 9,0 0,0 0,-1 1,1-1,0 0,0 1,-1-1,1 1,0 0,-1 0,1 0,0-1,-1 2,1-1,-1 0,0 0,1 0,-1 1,0-1,0 0,0 1,0-1,0 1,0 0,0-1,0 1,-1 0,1-1,0 1,-1 0,0 0,1-1,-1 1,0 0,0 0,0 0,0 0,0-1,-1 1,1 0,-1 0,0 4,-1 0,0 0,0 0,-1 0,0-1,0 1,0-1,-1 0,0 0,0 0,0 0,0-1,-1 1,-23 29,27-31,0 0,1 0,-1 0,1 0,0 0,0 0,0 0,0 0,1-1,-1 1,1 0,0 0,0 0,0 0,0 0,0-1,0 1,1 0,-1-1,1 1,0-1,0 0,0 1,0-1,0 0,1 0,-1 0,0-1,1 1,-1-1,1 1,0-1,0 0,-1 0,1 0,0 0,2 0,20 16,-21-15,0 0,-1 0,1 1,-1-1,0 1,1 0,-1 0,0 0,-1 1,1-1,-1 0,1 1,-1 0,0 0,0-1,-1 1,1 0,-1 0,0 1,0-1,0 0,0 0,-1 1,0-1,0 0,0 0,0 1,-1-1,0 0,1 0,-2 0,1 1,0-1,-1 0,0-1,-1 3,0-2,0 0,0-1,-1 1,0-1,0 1,0-1,0-1,0 1,-1 0,1-1,-1 0,1 0,-1 0,0-1,0 0,0 0,0 0,0 0,0-1,0 0,0 0,0 0,0 0,0-1,0 0,0 0,0-1,0 1,0-1,1 0,-1 0,1 0,-2-2,-8-8</inkml:trace>
  <inkml:trace contextRef="#ctx0" brushRef="#br0" timeOffset="3931.459">1156 707,'5'-5,"-3"-1,-3 4,-5 4,-6 1,-7-1,-4 1,-3-2,7 1,12-2,12 1,10-1,7 0,0-1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32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1 424,'29'0,"14"0,5 0,-1-5,-4-1,-4 0,-4 1,-9 2</inkml:trace>
  <inkml:trace contextRef="#ctx0" brushRef="#br0" timeOffset="349.458">538 29,'-15'39,"-4"16,1 5,3-3,5-7,3-7,-1-6,0-5,2-2,2-3,1 1,1-2,2 1,0 1,-5-6,0-5</inkml:trace>
  <inkml:trace contextRef="#ctx0" brushRef="#br0" timeOffset="598.437">538 0,'28'5,"15"2,5-1,-1-6,-4-3,-4-1,-9 5,-15 3,-9 0</inkml:trace>
  <inkml:trace contextRef="#ctx0" brushRef="#br0" timeOffset="768.427">424 367,'39'0,"17"0,4 0,-4-4,-6-3,-7 1,-10 2</inkml:trace>
  <inkml:trace contextRef="#ctx0" brushRef="#br0" timeOffset="1151.552">848 480,'-10'24,"-2"13,-1 5,-1 0,1-3,2-2,4-8</inkml:trace>
  <inkml:trace contextRef="#ctx0" brushRef="#br0" timeOffset="1397.275">791 480,'29'0,"14"0,5 0,-1 0,-4 0,-4 0,-9 0</inkml:trace>
  <inkml:trace contextRef="#ctx0" brushRef="#br0" timeOffset="1567.9">848 621,'19'5,"12"2,4-1,2-1,-1-2,-6-5,-4-4,-6 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5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68,'23'-9,"157"-43,-178 51,-1 0,1 1,-1-1,1 0,-1 1,1-1,-1 1,1-1,0 1,-1 0,1-1,0 1,-1 0,1 0,0 1,-1-1,1 0,0 0,-1 1,1-1,-1 1,1-1,0 1,-1 0,0 0,1-1,-1 1,1 0,-1 0,0 0,0 1,1-1,-1 0,0 0,0 1,0-1,-1 1,1-1,0 1,0-1,-1 1,1-1,-1 1,1-1,-1 1,0 0,0-1,0 1,1 0,-2-1,1 1,0 0,0-1,0 1,-1 0,1-1,-1 1,1-1,-1 1,0-1,0 1,0 0,-94 86,51-53,34-27,0 0,0-1,1 1,0 0,0 1,1 0,0 1,1-1,0 1,0 1,1 0,1-1,-4 11,8-19,1 1,0 0,-1-1,1 1,0 0,1 0,-1-1,0 1,1 0,-1-1,1 1,0 0,0-1,0 1,0-1,0 1,1-1,-1 0,1 1,-1-1,1 0,0 0,0 0,0 0,0-1,0 1,1 0,-1-1,0 0,1 1,-1-1,1 0,-1 0,1 0,0-1,-1 1,4 0,102 4,-21-24,-63 15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31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1073,'2'-1,"0"-1,0 1,0-1,-1 1,1-1,0 0,-1 1,1-1,-1 0,0 0,1 0,-1 0,0 0,0 0,0-1,-1 1,1 0,0 0,-1-1,0 1,1 0,-1-1,3-8,90-189,-75 171,1 0,1 1,1 1,2 2,0 0,2 1,13-9,-37 31,1 0,0 0,0 0,0 1,1-1,-1 0,0 1,1-1,-1 1,1 0,-1 0,1 0,-1 0,1 0,0 1,0-1,-1 1,1-1,0 1,0 0,0 0,-1 1,1-1,0 0,0 1,-1 0,1 0,0 0,-1 0,1 0,-1 0,1 0,-1 1,0-1,0 1,1 0,-1 0,0 0,-1 0,1 0,0 0,0 0,-1 1,1-1,-1 1,0-1,0 1,0-1,0 2,12 253,-12-249,-1-7,-1 0,1 0,0 0,-1 1,1-1,0 0,0 0,0 0,0 0,0 1,0-1,0 0,0 0,1 0,-1 0,0 0,1 1,-1-1,1 0,-1 0,1 0,-1 0,1 0,0 0,0 0,-1-1,1 1,0 0,0 0,0 0,0-1,0 1,0-1,0 1,0 0,0-1,0 0,0 1,1-1,-1 0,0 0,0 1,0-1,0 0,1 0,-1 0,130-159,38-8,-99 140,-68 27,-1 0,1 0,-1 0,1 0,0 0,-1 0,1 0,-1 1,1-1,-1 1,1-1,-1 1,0 0,1-1,-1 1,1 0,-1 0,0 0,0 0,0 0,0 0,1 0,-1 1,-1-1,1 0,0 0,0 1,0-1,-1 1,1-1,-1 1,1-1,-1 1,1-1,-1 1,0-1,0 1,0 0,0-1,0 1,0-1,0 1,-1-1,1 2,-52 229,49-208</inkml:trace>
  <inkml:trace contextRef="#ctx0" brushRef="#br0" timeOffset="611.859">1519 622,'-76'44,"2"3,2 3,0 6,67-53,0 0,1 0,-1 0,1 1,-1 0,1 0,0 0,1 0,-1 1,1 0,0-1,0 1,0 0,1 0,0 1,0-1,0 0,0 1,1 0,0-1,0 1,1-1,-1 1,1 0,1 0,-1-1,1 1,0 0,0-1,0 1,1-1,0 0,0 1,2 2,-2-6,0 0,1-1,-1 1,1-1,-1 1,1-1,0 0,0 0,-1 0,1 0,0 0,0-1,0 1,0-1,0 0,0 0,0 0,0 0,0-1,0 1,0-1,-1 1,1-1,0 0,0 0,-1-1,1 1,0-1,72-47,130-171,-205 219,0 0,1 0,-1 0,0 0,1 0,-1 0,0 1,1-1,-1 0,1 0,0 0,-1 0,1 1,-1-1,1 0,0 1,0-1,-1 1,1-1,0 1,0-1,0 1,0-1,-1 1,1 0,0-1,0 1,0 0,0 0,0 0,0 0,0 0,0 0,0 0,0 0,0 0,0 0,0 0,0 1,0-1,0 0,-1 1,1-1,0 0,0 1,0 0,0-1,-1 1,1-1,0 1,-1 0,1-1,0 1,-1 0,1 0,-1 0,1-1,-1 1,1 0,-1 0,0 0,0 0,1 0,-1 0,0 0,0 0,0 215,-1 51,-3-251,0-1,-1 0,0 0,-1 0,-1-1,0 0,-1 0,-1-1,0 0,0 0,-2-1,1 0,-2-1,1 0,-2-1,1-1,-1 1,-1-2,1 0,-1-1,-7 2,20-8,-1 0,1 0,-1 0,1 0,-1-1,0 1,1-1,-1 1,0-1,0 0,1 1,-1-1,0 0,0 0,0-1,1 1,-1 0,0 0,0-1,1 1,-1-1,0 0,1 1,-1-1,1 0,-1 0,1 0,-1 0,1 0,-1 0,1-1,0 1,0 0,0-1,0 1,0-1,0 1,0-1,0 1,0-1,1 0,-1 1,1-1,-1 0,1 1,0-1,0 0,-1 0,1 0,0 1,1-1,0-14,1 1,0 0,1 0,1 0,1 1,0-1,1 1,0 0,5-7,8-14,2 1,1 1,1 1,2 1,7-5,-15 17</inkml:trace>
  <inkml:trace contextRef="#ctx0" brushRef="#br0" timeOffset="11798.725">390 1,'-28'19,"1"1,2 1,0 2,1 0,1 2,2 0,0 2,2 0,1 1,1 1,1 1,2 0,1 1,-2 10,-10 58,5 0,-7 95,25-177,-2 5,1 0,2-1,0 1,1 0,1 0,1 0,1 0,0-1,2 0,1 1,1-2,0 1,2-1,0 0,1-1,1 0,1 0,0-1,2-1,7 8,1-6,1 0,0-1,1-2,1 0,0-2,1 0,1-2,18 5,-11-4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4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1,'-11'43,"2"1,2-1,3 2,1-1,2 0,1 1,4 3,-2 47,12 55,-9-122,-1 0,-1 0,-1 0,-2 1,-1-1,-1 0,-5 23,-5 4,9-31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45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1,'-1'0,"0"0,-1 0,1 0,0 0,-1 1,1-1,0 0,-1 1,1-1,0 1,0 0,0-1,-1 1,1 0,0 0,0 0,0-1,0 1,0 0,0 0,1 1,-1-1,0 0,0 0,1 0,-1 0,1 1,-1-1,1 0,0 1,-1-1,1 0,0 1,0-1,0 0,0 1,0-1,0 0,0 1,0-1,1 0,-1 1,0-1,1 0,-1 1,1 0,-2 5,-27 195,28-197,5 72,-5-75,0 0,1 0,-1 1,1-1,-1 0,1 0,0 0,0 0,0 0,0 0,0 0,1 0,-1-1,0 1,1 0,-1-1,1 1,0-1,0 1,-1-1,1 0,0 0,0 0,0 0,0 0,0 0,1 0,-1-1,0 1,0-1,1 0,4-2,-1 0,0-1,-1 0,1 0,0 0,-1-1,0 0,0 0,0-1,0 1,-1-1,1 0,-1 0,-1 0,1-1,-1 1,0-1,0 0,0 0,-1 0,0 3,24-42,52-117,-57 94,-28 91,2 1,1 1,0-1,2 0,1 1,1-1,3 22,-2 9,0 341,-1-387,0-1,0 1,-1 0,0-1,-1 1,1 0,-2-1,1 0,-1 1,0-1,-1 0,0-1,0 1,-1-1,0 0,-5 6,9-12,0-1,0 1,0 0,1-1,-1 1,0-1,0 1,-1-1,1 0,0 1,0-1,0 0,0 0,0 1,0-1,0 0,0 0,-1 0,1-1,0 1,0 0,0 0,0 0,0-1,0 1,0-1,0 1,0-1,0 1,0-1,0 0,0 1,0-1,1 0,-1 0,0 1,0-1,1 0,-1 0,0 0,1 0,-1 0,1 0,0 0,-1 0,-19-50,20 32,-1 0,2 0,1 0,0 0,1 0,1 1,1-1,1 1,0 0,1 1,5-9,-1-1,36-69,-35 78</inkml:trace>
  <inkml:trace contextRef="#ctx0" brushRef="#br0" timeOffset="520.136">453 255,'82'-17,"-80"16,-1 1,1 0,0 0,0-1,0 1,-1 0,1 1,0-1,0 0,0 0,-1 1,1-1,0 1,-1 0,1-1,0 1,-1 0,1 0,-1 0,1 0,-1 0,1 0,-1 1,0-1,0 0,0 1,0-1,0 1,0-1,0 1,0 0,0-1,-1 1,1 0,-1-1,1 1,-1 0,0 0,1 0,-1-1,0 1,0 1,-12 37,10-37,1-1,0 1,-1-1,1 1,0 0,1-1,-1 1,0 0,1-1,0 1,-1 0,1 0,0 0,0-1,1 1,-1 0,1 0,-1 0,1-1,0 1,0 0,0-1,0 1,1 1,41 34,-40-38,0 2,0-1,0 0,0 0,-1 1,1 0,0-1,-1 1,1 0,-1 0,0 0,1 1,-1-1,0 1,-1-1,1 1,0 0,-1-1,1 1,-1 0,0 0,0 0,0 0,0 0,-1 0,1 0,-1 0,0 1,0-1,0 0,0 0,0 0,-1 0,1 1,-1-1,0 0,-1 1,0-1,-1 0,0 0,0 0,0 0,0 0,0-1,-1 0,0 1,1-1,-1-1,0 1,0-1,1 1,-1-1,-1 0,1 0,0-1,0 1,0-1,0 0,0 0,0 0,-1-1,1 1,0-1,0 0,0 0,0-1,0 1,0-1,-16-10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34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1 677,'29'-4,"14"-3,5 1,-2 2,-3 0,-4 2,-4 1,-4 0,-1 1,-7 1</inkml:trace>
  <inkml:trace contextRef="#ctx0" brushRef="#br0" timeOffset="372.594">509 310,'-1'292,"-25"-75,12-141,8-58</inkml:trace>
  <inkml:trace contextRef="#ctx0" brushRef="#br0" timeOffset="705.178">424 283,'34'-5,"15"-2,5 1,-2 1,-6 2,-5 0,-5 2,-4 1,-2 0,-2 0,-1 0,0 0,-4 6,-7 0</inkml:trace>
  <inkml:trace contextRef="#ctx0" brushRef="#br0" timeOffset="953.996">481 650,'29'0,"14"0,4 0,0 0,-4 0,-4 0,-5 0,-2 0,-7 0</inkml:trace>
  <inkml:trace contextRef="#ctx0" brushRef="#br0" timeOffset="1233.73">791 762,'-5'33,"-1"17,0 4,1-2,1-6,2-5,1-10</inkml:trace>
  <inkml:trace contextRef="#ctx0" brushRef="#br0" timeOffset="1514.978">622 790,'33'0,"17"0,4 0,-3 0,-4 0,-6 0,-5 0,-4 0,-3 0,-6 0</inkml:trace>
  <inkml:trace contextRef="#ctx0" brushRef="#br0" timeOffset="1766.414">650 1073,'33'-5,"17"-1,4-1,-3-2,-4-1,-6 2,-10 2</inkml:trace>
  <inkml:trace contextRef="#ctx0" brushRef="#br0" timeOffset="2351.565">1130 847,'332'-30,"-486"5,152 24,0 0,1 1,-1-1,0 0,0 1,0-1,0 1,0-1,0 1,0 0,0 0,0 0,0 0,0 0,0 1,0-1,0 0,0 1,0 0,0-1,0 1,1 0,-1 0,0 0,0 0,1 0,-1 1,1-1,-1 0,1 1,-1-1,1 1,0-1,0 1,0 0,0-1,0 1,0 0,0 0,1 0,-1 0,1 0,-1 0,1 0,0 0,-1 0,1 0,0 0,1 0,-1 0,0 0,0 0,1 0,27 144,-28-144,0 0,0 0,0 0,1 0,-1-1,1 1,-1 0,1 0,0-1,0 1,-1 0,1-1,0 1,1-1,-1 1,0-1,0 0,1 1,-1-1,0 0,1 0,-1 0,1 0,0 0,-1 0,1 0,0-1,-1 1,1-1,0 1,0-1,0 1,0-1,-1 0,1 0,0 0,0 0,0 0,0-1,-1 1,1-1,0 1,0-1,-1 1,1-1,0 0,-1 0,1 0,0 0,-1 0,1 0,-1 0,0-1,1 1,-1 0,0-1,0 1,0-1,1 0,106-125,-90 107</inkml:trace>
  <inkml:trace contextRef="#ctx0" brushRef="#br0" timeOffset="2815.597">1666 537,'-12'24,"1"1,1 0,1 1,1 0,1 1,1-1,2 1,1 0,1 1,1-1,2 0,0 1,11 56,-11-83,1 1,-1-1,0 0,0 1,0-1,1 0,-1 0,1 1,-1-1,1 0,-1-1,1 1,0 0,-1 0,1-1,0 1,0-1,-1 1,1-1,0 0,0 0,0 0,-1 0,1 0,0 0,0 0,0-1,-1 1,1-1,0 1,0-1,-1 1,1-1,0 0,-1 0,1 0,-1 0,1 0,-1 0,0-1,1 1,-1 0,0-1,0 1,0-1,0 1,0-1,0 0,10-5,91-50,-101 56,0 1,0-1,1 1,-1-1,0 1,0 0,0-1,0 1,0 0,0 0,0 0,1 0,-1 0,0 0,0 0,0 0,0 0,1 1,-1-1,0 0,0 1,0-1,0 1,0-1,0 1,0-1,0 1,0 0,0 0,-1-1,1 1,0 0,0 0,-1 0,1 0,0 0,-1 0,1 0,-1 0,1 0,-1 0,0 0,1 1,6 60,-5-32,3-15,0-7</inkml:trace>
  <inkml:trace contextRef="#ctx0" brushRef="#br0" timeOffset="7571.565">1948 0,'43'41,"-2"1,-2 3,-2 1,-1 1,-3 3,-2 0,-3 2,-1 1,16 49,-42-100,4 11,0 1,0-1,-2 1,1 0,-2 0,0 0,0 0,-2 0,0 1,0-1,-1 0,-1 0,-3 12,-4-4,-2-1,0 0,-2-1,0 0,-1-1,-1-1,-1 0,-1-1,0 0,-1-2,0 0,-19 11,-49 28,62-39</inkml:trace>
  <inkml:trace contextRef="#ctx0" brushRef="#br0" timeOffset="9271.795">2541 29,'-17'396,"-41"-4,48-284,10-108,0 1,0-1,0 1,0-1,0 1,1-1,-1 1,0-1,0 1,1-1,-1 0,0 1,0-1,1 1,-1-1,0 0,1 1,-1-1,1 0,-1 1,0-1,1 0,-1 0,1 1,-1-1,1 0,-1 0,1 0,-1 0,1 0,-1 0,1 1,-1-1,1 0,-1 0,1-1,-1 1,1 0,-1 0,1 0,-1 0,0 0,1 0,-1-1,1 1,-1 0,1 0,-1-1,0 1,1 0,-1-1,1 1,-1 0,0-1,1 1,-1-1,0 1,12-7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4:56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30 283,'340'0,"-258"-13,26 3,-95 15,-7 0</inkml:trace>
  <inkml:trace contextRef="#ctx0" brushRef="#br0" timeOffset="290.048">1 508,'24'0,"12"0,6 0,5-5,-1-1,-4 0,-3 1,-4 2,-4 0,-1 2,-2 1,0 0,-1 0,1 0,-6 1</inkml:trace>
  <inkml:trace contextRef="#ctx0" brushRef="#br0" timeOffset="850.576">255 0,'-1'3,"1"0,-1 0,1 0,0 0,0 0,0-1,0 1,1 0,-1 0,1 0,0 0,0 0,0-1,0 1,0 0,1-1,-1 1,1-1,0 1,-1-1,1 0,0 0,0 0,1 0,-1 0,0 0,1 0,-1-1,1 1,1-1,258 155,-240-139,-1 1,0 1,-1 1,-1 1,9 13,-27-31,1-1,-1 0,0 1,0-1,0 1,0-1,0 1,0-1,-1 1,1 0,-1-1,0 1,0 0,0-1,0 1,0 0,-1-1,1 1,-1-1,0 1,1 0,-1-1,0 1,-1-1,1 0,0 1,-1-1,1 0,-1 0,0 0,0 0,0 0,0 0,0 0,-84 56,69-48,-35 25,1 1,3 3,-20 22,51-46,-57 54,61-58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5:28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20,'162'-20,"-161"20,1 1,-1-1,1 0,-1 1,1-1,-1 1,1-1,-1 1,1 0,-1 0,0 0,1 0,-1 0,0 0,0 0,0 0,0 0,0 0,0 1,0-1,0 0,0 1,-1-1,1 1,0-1,-1 1,1-1,-1 1,0-1,0 1,1 0,-1-1,0 1,0-1,0 1,-1 0,1-1,0 1,-1-1,1 1,-1-1,1 1,-1 0,-37 61,-66 62,103-124,-1 1,1-1,-1 1,1 0,-1 0,1-1,0 1,0 0,0 0,0 0,0 1,1-1,-1 0,1 0,-1 0,1 0,0 1,0-1,0 0,0 0,0 1,0-1,1 0,-1 0,1 0,-1 0,1 1,0-1,0 0,0 0,0 0,0-1,0 1,1 0,-1 0,1-1,-1 1,1 0,0-1,-1 0,1 1,0-1,0 0,0 0,0 0,0 0,0 0,0-1,0 1,1-1,-1 1,0-1,2 0,7 3,0-1,0-1,0 0,0 0,0-1,0-1,0 1,0-2,0 0,0 0,0-1,0 0,-1-1,0 0,7-4,-4-4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5:26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1,'0'894,"0"-882</inkml:trace>
  <inkml:trace contextRef="#ctx0" brushRef="#br0" timeOffset="545.174">397 198,'-275'237,"156"-125,118-111,1 0,0 0,0-1,-1 1,1 0,0 0,0 0,0 0,0 0,0 0,0 0,0 0,0 0,1 0,-1 0,0 0,1 0,-1 0,0 0,1-1,-1 1,1 0,-1 0,1 0,0-1,-1 1,1 0,0-1,-1 1,1 0,0-1,0 1,0-1,-1 1,1-1,0 0,0 1,0-1,0 0,0 0,0 1,0-1,0 0,0 0,0 0,0 0,0 0,0 0,0-1,58 14,-44-11,-1 1,0 0,1 2,-1-1,-1 1,1 1,-1 1,0 0,0 0,-1 2,0-1,-1 1,0 1,0 0,-1 1,0 0,-1 0,0 1,-1 0,0 1,-1 0,0 0,-2 0,1 1,-1 3,10 12,-8-24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5:2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25,'5'0,"6"0,6 0,5 0,4 0,2 0,1 0,0 0,1 0,-1 0,-5-4,-2-3,1 1,0 2,2 0,-9 7,-6 2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5:29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0,'4'0,"7"5,7 2,4-1,4-1,1-2,2 0,1-2,-1-1,0 0,0 0,0 0,-1 0,-4-6,-2 0,-5 0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5:51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1 170,'34'-4,"15"-3,5 1,-2 2,-6 0,-5 2,-5-4,-4-1,-2 1,-2 1,-1 2,-5 1</inkml:trace>
  <inkml:trace contextRef="#ctx0" brushRef="#br0" timeOffset="245.278">170 1,'0'34,"0"15,0 5,0 3,0-5,0-5,0-6,0-5,0-4,5-3,2-1,-1-6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5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0,'-4'15,"-3"13,1 8,2 2,0 0,2-3,1-1,5-3,2-1,1-1,-2-1,-2 0,0 0,-2-5</inkml:trace>
  <inkml:trace contextRef="#ctx0" brushRef="#br0" timeOffset="215">0 395,'43'5,"24"-4,11-1,-5-1,-8-1,-12-4,-9-1,-7 0,-6 2,-3 1,-1 2,-6 1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5:49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372 367,'0'352,"-29"-136,29-116,0-88</inkml:trace>
  <inkml:trace contextRef="#ctx0" brushRef="#br0" timeOffset="764.979">372 424,'34'0,"15"0,5-5,-2-2,-6 1,-5 1,-5 2,-4 0,-7 2</inkml:trace>
  <inkml:trace contextRef="#ctx0" brushRef="#br0" timeOffset="1013.499">259 791,'39'-5,"17"-2,3 1,-2-4,-7 1,-7 0,-6 3,-9 2</inkml:trace>
  <inkml:trace contextRef="#ctx0" brushRef="#br0" timeOffset="1512.52">683 1016,'0'5,"0"6,0 6,-5 1,-2 1,1 3,1 2,-3 2,-1 1,2 1,2 1,2-1,-4-4,-1-2,7-4,3-6</inkml:trace>
  <inkml:trace contextRef="#ctx0" brushRef="#br0" timeOffset="1799.545">711 959,'19'-4,"11"-3,6 1,0 1,1 7,-8 2</inkml:trace>
  <inkml:trace contextRef="#ctx0" brushRef="#br0" timeOffset="2049.502">654 1185,'34'0,"15"-4,5-3,-2 1,-6 2,-10 0</inkml:trace>
  <inkml:trace contextRef="#ctx0" brushRef="#br0" timeOffset="9697.51">372 0,'-37'33,"2"2,1 1,1 1,2 2,2 2,2 0,2 2,1 0,3 2,1 0,-3 18,12-16,3 2,1-1,3 1,2 0,2 0,2 0,2 0,3 5,-2-29,1 1,1-1,1-1,2 1,0-1,1-1,2 0,0 0,1-2,2 0,0 0,1-1,1-1,0-1,2-1,6 4,14 9,2-1,1-2,1-3,2-1,0-2,1-2,46 12,-31-15,-8-5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5:52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85 369,'0'28,"0"20,-5 6,-1 4,0-4,1-1,2-5,-4-1,-1-3,2 0,1-3,1-3,-2-8,-2-5,2-1,1-1,2-3</inkml:trace>
  <inkml:trace contextRef="#ctx0" brushRef="#br0" timeOffset="248.992">57 284,'29'0,"14"0,5 0,-2 0,-3 0,-4 0,-4-5,-3-1,-3 0,0 1,-7 6,-5 3</inkml:trace>
  <inkml:trace contextRef="#ctx0" brushRef="#br0" timeOffset="500.973">1 679,'33'5,"17"1,4 0,-3-1,-4-2,-11 0</inkml:trace>
  <inkml:trace contextRef="#ctx0" brushRef="#br0" timeOffset="745.849">396 904,'-5'20,"-1"10,0 6,1 0,-4-4,1-4,0-2,3 0,1-5</inkml:trace>
  <inkml:trace contextRef="#ctx0" brushRef="#br0" timeOffset="1000.842">226 877,'34'4,"15"-2,5-2,-2-2,-5 1,-6 0,-6 0,-3 0,-2 1,-7-1</inkml:trace>
  <inkml:trace contextRef="#ctx0" brushRef="#br0" timeOffset="1236.939">283 1158,'33'-9,"17"-4,4 1,-7 2</inkml:trace>
  <inkml:trace contextRef="#ctx0" brushRef="#br0" timeOffset="1853.162">706 961,'191'-21,"-102"35,-158-61,68 45,0 0,0 0,0 0,-1 0,1 0,-1 0,1 1,-1-1,0 1,1-1,-1 1,0-1,0 1,0 0,0 0,0 0,0 0,-1 1,1-1,0 0,0 1,-1 0,1-1,0 1,0 0,-1 0,1 0,0 0,-1 1,1-1,0 1,0-1,-1 1,1 0,0 0,0 0,0 0,0 0,0 0,0 1,1-1,-1 1,0-1,1 1,-1 0,1-1,-1 1,0 2,-2 12,1 0,0 0,1 1,1-1,1 1,0-1,1 0,2 6,0 27,-3-44,-1-3,1-1,-1 1,1 0,-1 0,1 0,0 0,0 0,0-1,0 1,0 0,0 0,1 0,-1 0,0 0,1-1,0 1,-1 0,1 0,0-1,0 1,0 0,0-1,0 1,0-1,1 1,-1-1,0 0,1 0,-1 1,1-1,-1 0,1 0,0-1,-1 1,1 0,0 0,0-1,0 1,-1-1,1 1,0-1,7-3,-1 0,0-1,0 0,0 0,0 0,-1-1,1 0,-1-1,-1 0,1 0,-1 0,6-8,17-14,-16 16</inkml:trace>
  <inkml:trace contextRef="#ctx0" brushRef="#br0" timeOffset="2286.308">1243 650,'-73'248,"49"-69,23-178,1 1,-1-1,1 0,-1 0,1 1,0-1,0 0,0 1,0-1,0 0,0 1,0-1,0 0,1 1,-1-1,0 0,1 1,-1-1,1 0,0 0,-1 0,1 1,0-1,-1 0,1 0,0 0,0 0,0 0,0-1,0 1,0 0,0 0,1-1,-1 1,0 0,0-1,1 1,-1-1,0 0,0 1,1-1,-1 0,0 0,1 0,-1 0,0 0,1 0,-1 0,0 0,1-1,-1 1,0 0,1-1,-1 1,0-1,0 1,0-1,0 0,1 0,-1 1,0-1,0 0,0 0,0 0,-1 0,1 0,0-1,147-97,-146 98,-1 0,1 0,-1 0,1 0,0 0,-1 1,1-1,0 1,-1-1,1 1,0 0,0 0,0 0,-1 0,1 0,0 0,0 0,-1 0,1 1,0-1,0 1,-1-1,1 1,0 0,-1-1,1 1,-1 0,1 0,-1 0,1 1,-1-1,0 0,0 0,1 1,-1-1,0 1,0-1,0 1,-1-1,1 1,0-1,-1 1,1 0,-1 0,1-1,-1 1,0 0,1 0,-1-1,0 1,0 1,-10 87,10-76</inkml:trace>
  <inkml:trace contextRef="#ctx0" brushRef="#br0" timeOffset="3518.008">1581 707,'14'0,"10"0,6 0,2 0,1 0,-1 0,-1 0,-1 0,0 0,-1 0,-1 0,0 0,-4-5,-3-1,-4 0</inkml:trace>
  <inkml:trace contextRef="#ctx0" brushRef="#br0" timeOffset="4475.087">2089 1017,'12'-34,"0"-1,2 2,2 0,1 0,2 1,11-24,-24 45,-2 1,0 1,0 1,1-1,0 0,0 1,1 0,0 0,1 1,0 0,0 0,0 0,1 1,0 0,0 1,5-3,-11 7,1 1,-1 0,0-1,1 1,-1 0,1 0,-1 0,0 0,1 1,-1-1,0 1,0-1,1 1,-1 0,0 0,0 0,0 0,0 0,0 1,0-1,0 1,0-1,0 1,-1-1,1 1,-1 0,1 0,-1 0,0 0,0 0,0 0,0 0,0 0,0 1,0-1,0 1,15 87,-2-8,-13-81,0 1,0 0,-1 0,1-1,0 1,0-1,1 1,-1-1,0 1,0-1,1 0,-1 1,1-1,-1 0,1 0,0 0,-1 0,1-1,0 1,-1 0,1-1,0 1,0-1,0 1,0-1,0 0,-1 0,1 0,0 0,0 0,0 0,0-1,0 1,0 0,-1-1,1 0,0 1,0-1,-1 0,1 0,0-1,17-9,-1 0,0-2,-1 0,0-1,-2-1,1-1,7-10,33-32,-44 47,-9 7,0 0,0 1,1-1,-1 1,1 0,0 0,0 0,0 1,0-1,0 1,0 0,1 0,-1 1,1-1,-1 1,1 0,3 0,-7 2,1 0,0 0,-1 1,0-1,1 1,-1 0,0-1,1 1,-1 0,0-1,0 1,-1 0,1 0,0 0,-1 0,1 0,-1 0,1 0,-1 0,0 0,0 0,0 1,0-1,0 0,-1 0,1 0,-1 0,1 0,-1 0,1 0,-1 0,-1 1,1 5,-24 128,25-134,0-1,0 0,1 1,-1-1,1 0,-1 1,1-1,0 0,0 1,-1-1,1 0,0 0,0 0,0 0,0 0,0 0,0 0,0 0,1 0,-1-1,0 1,0 0,1-1,-1 1,0-1,1 1,-1-1,1 0,-1 0,0 1,1-1,-1 0,1 0,-1-1,1 1,0 0,17-2</inkml:trace>
  <inkml:trace contextRef="#ctx0" brushRef="#br0" timeOffset="4899.978">3218 566,'-22'18,"-9"6,1 2,0 0,2 2,2 1,0 2,-19 29,44-58,-1 0,1 0,0 0,-1 1,1-1,0 0,0 0,0 1,1-1,-1 1,0-1,1 0,0 1,0-1,-1 1,1-1,1 1,-1-1,0 1,1-1,-1 1,1-1,0 1,-1-1,1 0,1 1,-1-1,0 0,0 0,1 0,-1 0,1 0,0 0,-1 0,1-1,0 1,0-1,0 1,0-1,1 0,-1 1,0-1,0-1,1 1,-1 0,1 0,-1-1,1 1,0-1,8 1,0-1,-1 0,1-1,-1 0,1 0,-1-1,1-1,-1 0,0 0,0-1,0 0,-1-1,1 0,-1 0,0-1,-1 0,0-1,0 0,0 0,0-1,-1 0,2-3,2 1,57-39,-67 48,1 0,0 0,0 0,0 0,0 0,0 1,0-1,0 1,0-1,0 1,0 0,0 0,0 0,0 0,0 0,0 0,0 0,0 1,0-1,0 1,0-1,0 1,0 0,0 0,-1 0,1 0,0 0,0 0,-1 1,1-1,-1 1,1-1,-1 1,0-1,1 1,-1 0,0 0,7 19,-1 0,-1 1,-1 0,-1 0,-1 0,-1 0,-1 0,-1 1,0-1,-2 0,-1 0,-1 0,-1 4,-1 9,-1 1,-2-2,-1 1,-2-1,-1-1,-1 0,-2-1,-2-1,-16 23,-14-5,47-48,0 0,0 0,0 0,0-1,0 1,-1 0,1-1,0 1,0-1,0 1,-1-1,1 1,0-1,0 0,-1 0,1 0,0 0,-1 0,1 0,0 0,0 0,-1 0,1 0,0-1,-1 1,1-1,0 1,0-1,0 1,0-1,-1 0,1 1,0-1,0 0,0 0,1 0,-1 0,0 0,0 0,0 0,1 0,-1 0,0 0,1 0,-1-1,1 1,-1 0,1 0,0-1,-4-15,1 0,1-1,0 1,1-1,1 1,1-1,1 1,0-1,1 1,5-15,9-36,-7 40</inkml:trace>
  <inkml:trace contextRef="#ctx0" brushRef="#br0" timeOffset="5196.922">3444 2,'16'-1,"-1"1,1 0,0 1,-1 1,1 0,-1 1,0 1,0 0,0 1,0 1,-1 0,0 1,0 0,-1 2,0-1,0 1,-1 1,0 1,-1-1,0 2,-1-1,0 2,-1-1,4 8,1 16,-2 1,-1 0,-2 0,-2 1,-1 0,-2 0,-1 0,-3 1,-1-1,-1 0,-4 15,1-3,-2 1,-2-1,-2-1,-3 1,-1-2,-3 0,-16 29,10-27,10-17,-2 0,-1-1,-2-1,0-1,-3 0,-16 17,14-25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02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41 734,'10'0,"-4"-1,-1 0,0 1,1 0,-1 0,0 0,1 0,-1 1,0 0,0 0,1 0,-1 1,0 0,0 0,0 0,-1 0,1 1,0 0,-1 0,0 0,0 0,4 4,-8-3,-1-1,1 1,0-1,-1 1,0-1,0 1,0-1,0 1,0-1,-1 0,0 1,0-1,1 0,-2 0,1 0,0-1,-1 1,1 0,-1-1,0 0,1 1,-1-1,0 0,-1-1,1 1,-1 0,-11 11,-39 42,54-53,0 0,0 0,0 0,1-1,-1 1,1 0,-1 0,1 0,0-1,-1 1,1 0,0-1,0 1,0-1,0 1,1-1,-1 1,0-1,1 0,-1 1,1-1,-1 0,1 0,-1 0,1 0,0-1,0 1,-1 0,1-1,0 1,0-1,0 0,-1 1,1-1,0 0,0 0,0 0,0 0,0-1,0 1,-1 0,74 20,-73-19,0-1,-1 1,1 0,0 0,-1 0,1 0,-1 0,1 0,-1 1,1-1,-1 0,0 1,0-1,0 1,0-1,0 1,0 0,0 0,0-1,-1 1,1 0,-1 0,1-1,-1 1,0 0,0 0,0 0,0 0,0 0,0 0,0-1,0 1,-1 0,1 0,-1 0,0 0,1-1,-1 1,0 0,-4 6,0 0,0 0,-1 0,0 0,-1-1,1 0,-1-1,-1 1,1-1,-1-1,0 0,0 0,-1 0,0-1,1 0,-1-1,-1 0,1 0,0-1,-2 0,-9-3,4-3</inkml:trace>
  <inkml:trace contextRef="#ctx0" brushRef="#br0" timeOffset="475.417">408 0,'26'38,"-22"-25,10 28,-2 0,-1 0,-3 1,-1 1,-2-1,-2 1,-2 0,-2 0,-2 0,-3 14,-10 65,-4-1,-10 13,-1 12,28-134,0-3,1 0,0 0,0 0,1 1,0-1,1 0,0 1,0-1,1 0,0 1,0-1,1 0,1 0,0 0,1 3,9 5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00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1,'-19'194,"10"1,9 61,0-139,-11-41,4-58</inkml:trace>
  <inkml:trace contextRef="#ctx0" brushRef="#br0" timeOffset="606.554">243 311,'-17'41,"1"0,3 1,1 0,2 1,2 1,-2 40,9-82,0 0,0 0,0 1,0-1,1 0,-1 1,1-1,0 1,0-1,0 0,0 1,0-1,0 1,1-1,-1 0,1 1,-1-1,1 0,0 1,0-1,0 0,0 0,1 0,-1 0,0 0,1 0,0 0,-1 0,1-1,0 1,0-1,0 1,0-1,0 0,0 0,0 1,0-1,1-1,-1 1,0 0,1-1,-1 1,0-1,1 0,-1 1,1-1,-1 0,1-1,7-3,-1-1,0-1,0 0,0 0,-1-1,0 0,0 0,-1-1,0 0,0 0,-1 0,0-1,-1 0,4-7,1-1,157-270,-145 258,-22 28,0 1,0 0,0-1,1 1,-1-1,0 1,1-1,-1 1,0 0,1-1,-1 1,0 0,1 0,-1-1,1 1,-1 0,0 0,1-1,-1 1,1 0,-1 0,1 0,-1 0,1 0,-1 0,1-1,-1 1,1 0,-1 1,1-1,-1 0,1 0,-1 0,1 0,-1 0,1 0,-1 1,1-1,-1 0,0 0,1 1,-1-1,1 0,-1 1,0-1,1 0,-1 1,0-1,1 0,-1 1,0-1,0 1,1-1,-1 1,0-1,0 0,0 1,0-1,0 1,0-1,1 1,-1-1,0 1,0-1,-1 1,-13 102,-7 92,14-163,3 0,0 1,2-1,1 1,2-1,1 1,2-1,1 3,-2-29,-1 0,0 0,-1 0,1 0,-1 1,0-1,-1 1,0-1,0 1,0-1,-1 1,0-1,0 0,0 1,-1-1,0 0,0 0,-1 0,0 0,0 0,0-1,0 1,-1-1,-1 1,4-5,0-1,0 1,0-1,0 1,0-1,0 0,0 1,0-1,0 0,0 0,0 0,0 0,0 0,0 0,0 0,0 0,0 0,0 0,1-1,-1 1,0 0,0-1,0 1,0 0,0-1,0 1,0-1,1 0,-1 1,0-1,0 0,1 1,-1-1,0 0,1 0,-1 0,1 1,-1-1,1 0,0 0,-1 0,1 0,0 0,-1 0,1-1,-10-46,9-69,2 91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07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171 198,'-28'11,"29"-11,-1 0,0 0,1 0,-1 0,0 0,1 0,-1 0,0 0,1 0,-1 0,1 1,-1-1,0 0,0 0,1 0,-1 0,0 0,1 1,-1-1,0 0,1 0,-1 0,0 1,0-1,1 0,-1 0,0 1,0-1,0 0,0 1,1-1,-1 0,0 1,0-1,0 0,0 1,0-1,0 0,0 1,0-1,0 0,0 1,0-1,0 0,0 1,0-1,0 0,0 1,0-1,0 0,0 1,-1-1,1 0,0 1,0-1,0 0,-1 0,1 1,0-1,0 0,-1 0,131-18,129-18,-256 35,0 1,0-1,0 1,-1 0,1-1,0 1,0 1,0-1,-1 0,1 1,0-1,0 1,-1 0,1 0,0 0,-1 0,1 1,-1-1,0 1,1-1,-1 1,0 0,0 0,0 0,0 0,0 0,-1 1,2 0,-7 8,-5-2</inkml:trace>
  <inkml:trace contextRef="#ctx0" brushRef="#br0" timeOffset="284.357">1 424,'10'4,"7"3,7-1,3-2,2 0,1-2,0-1,0 0,-1-1,0-1,0-4,0-1,-1 0,0 1,0 1,1 2,-1 1,-5 0</inkml:trace>
  <inkml:trace contextRef="#ctx0" brushRef="#br0" timeOffset="816.16">227 0,'45'33,"-34"-29,69 32,-50-24,-1 1,0 1,-1 1,-1 1,-1 2,0 1,5 6,-18-13,-9-10,1 1,0 0,-1 1,0-1,1 1,-2 0,1 0,0 0,-1 0,0 1,0-1,0 1,0 0,-1 0,0 0,0 0,0 1,0-1,-1 0,0 1,0-1,-1 1,1-1,-1 1,-1-1,1 1,-1-1,1 1,-3 3,-4 2,-1-1,0 0,0 0,-1-1,0 0,-1-1,0 0,0-1,-1 0,0 0,0-1,-1-1,0 0,-3 1,-44 24,33-15,9-7,1 0,0 2,1 0,0 1,0 0,1 1,1 1,0 0,-4 7,10-5,5-3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16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1,'0'5,"5"2,6-1,7-1,4-2,4 0,2-2,1-1,0 0,1-5,-1-2,0 1,0 1,-1 1,0 2,-4 1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16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0,'34'5,"16"2,-1-6,-4-3,-5 0,-4-1,-3 1,-3 0,-7 1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12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1,'10'43,"-1"1,-3 0,-1 1,-3-1,-1 1,-5 35,3 7,0 297,1-384</inkml:trace>
  <inkml:trace contextRef="#ctx0" brushRef="#br0" timeOffset="333.222">0 57,'29'0,"14"0,5-5,-2-1,-3-1,-4 2,-4 2,-4 1,-1 1,-2 0,0 1,-6 5,-5 7,-12 0,-6 5,-2-2</inkml:trace>
  <inkml:trace contextRef="#ctx0" brushRef="#br0" timeOffset="581.869">57 481,'19'0,"11"0,6 0,0 0,0 0,-1 0,-8 0</inkml:trace>
  <inkml:trace contextRef="#ctx0" brushRef="#br0" timeOffset="1663.155">564 650,'-4'34,"-3"15,1 5,1-3,-3-9,-1-8,2-8</inkml:trace>
  <inkml:trace contextRef="#ctx0" brushRef="#br0" timeOffset="1962.405">367 621,'24'0,"13"0,4 0,1 0,-3-4,-2-3,-3 1,-3 2,-2 0,0 2,-6-4,-2-1,1 1,1 6,-4 3</inkml:trace>
  <inkml:trace contextRef="#ctx0" brushRef="#br0" timeOffset="2298.707">282 932,'5'5,"1"6,5 1,5-1,5-2,3-4,3-1,2-7,0-3,0 0,0 0,0 2,0 2,-6-5,-1 0,1 1,0 1,-3 2</inkml:trace>
  <inkml:trace contextRef="#ctx0" brushRef="#br0" timeOffset="3128.57">875 848,'166'-1,"-164"1,-1 0,0 1,0-1,0 0,1 0,-1 1,0-1,0 0,1 0,-1-1,0 1,0 0,1 0,-1-1,0 1,0 0,0-1,0 1,1-1,-1 0,0 1,0-1,0 0,0 0,0 1,-1-1,1 0,0 0,0 0,0 0,-1 0,1 0,-1 0,1-1,-1 1,1 0,-1 0,1 0,-1-1,0 1,0 0,0 0,0-1,0 1,0 0,0 0,0-1,0 0,-6-5,1-1,-1 1,0 0,0 0,-1 0,0 1,0 0,-1 1,0-1,0 1,0 1,0 0,-1 0,-6-2,12 7,1 0,-1 1,1-1,-1 1,1 0,-1-1,1 1,0 0,0 0,0 0,0 1,0-1,1 0,-1 1,1-1,-1 1,1 0,0-1,0 1,0 0,0 0,1-1,-1 1,1 0,0 0,-1 0,1 0,1 0,-1 0,0 0,1 0,-1-1,2 4,-2-2,-18 174,17-130,1-48,0 1,0 0,0 0,0 0,1-1,-1 1,0 0,0 0,0 0,1-1,-1 1,0 0,1 0,-1-1,1 1,-1 0,1-1,-1 1,1-1,0 1,-1-1,1 1,-1-1,1 1,0-1,0 1,-1-1,1 0,0 1,0-1,-1 0,1 0,0 0,0 1,0-1,-1 0,1 0,0 0,0 0,0-1,0 1,-1 0,1 0,0 0,0-1,-1 1,1 0,0-1,0 1,-1 0,1-1,0 1,-1-1,1 0,97-96,-44 7,-48 72</inkml:trace>
  <inkml:trace contextRef="#ctx0" brushRef="#br0" timeOffset="3634.252">1270 537,'0'340,"-1"-338,0 0,0 0,1 0,-1 0,1 0,0 0,-1 0,1 0,0-1,0 1,0 0,1 0,-1 0,0 0,1 0,-1 0,1 0,0 0,-1 0,1-1,0 1,0 0,0-1,1 1,-1 0,0-1,0 1,1-1,-1 0,1 0,-1 1,1-1,0 0,0 0,-1 0,1-1,0 1,0 0,0-1,0 1,0-1,-1 0,1 1,0-1,0 0,0 0,0 0,0 0,0-1,0 1,0-1,1 1,65-47,-63 41,1 0,1 1,-1 0,1 0,0 0,0 1,0 0,1 1,0 0,-1 0,1 0,0 1,3 0,-7 2,-1 1,1 0,-1 1,1-1,-1 1,0-1,0 1,0 0,0 0,0 0,0 1,0-1,-1 1,1-1,-1 1,0 0,0 0,0 0,0 0,0 0,-1 1,0-1,1 0,-1 1,0-1,-1 1,1-1,0 1,-1 0,0-1,0 1,0-1,0 1,-1 0,0-1,1 1,-2 1,6 31,1-16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20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18,'0'0,"16"9,1 0,1-1,0-1,0-1,0-1,0 0,1-2,11 2,216-31,270-6,-466 34,-30-1,1 0,-1-1,1-1,-1-1,1-1,-1-1,0 0,-2-2</inkml:trace>
  <inkml:trace contextRef="#ctx0" brushRef="#br0" timeOffset="824.802">227 272,'0'-13,"0"37,0-9,-17 243,5-32,12-202</inkml:trace>
  <inkml:trace contextRef="#ctx0" brushRef="#br0" timeOffset="1474.045">481 385,'-27'25,"20"-9,1-1,1 1,0 0,1 1,1-1,0 1,1-1,1 1,1 0,0-1,1 1,3 15,-4-30,0 0,0-1,0 1,0-1,0 1,0-1,0 1,0-1,0 1,1-1,-1 1,1-1,-1 1,1-1,-1 1,1-1,0 0,0 1,0-1,0 0,0 0,0 0,0 1,0-1,0 0,0-1,1 1,-1 0,0 0,1 0,-1-1,1 1,-1-1,1 1,-1-1,1 1,-1-1,1 0,-1 0,1 0,-1 0,1 0,-1 0,1 0,-1-1,1 1,-1 0,1-1,-1 1,1-1,-1 0,1 1,-1-1,0 0,1 0,-1 0,0 0,0 0,0 0,0 0,0-1,1 0,13-16,0 0,-1-1,-2 0,1-1,-2-1,2-7,22-38,-12 29,-22 37,1 1,-1-1,0 1,0 0,0-1,0 1,0 0,0-1,0 1,-1 0,1 0,0 0,0 0,-1 0,1 0,0 0,-1 0,1 0,-1 0,1 0,-1 1,0-1,0 0,1 0,-1 0,0 1,0-1,0 0,0 0,0 0,0 1,-1-1,1 0,0 1,1 5,7 33,-3 0,0 0,-3 0,-1 1,-2-1,-2 0,-2 0,-4 15,4-26,2-5,-1-1,-1 0,-1 0,-2 0,0-1,-1 0,-1 0,-6 9,16-30,0 0,-1 0,1 0,0 0,0 0,-1 0,1 0,-1 0,1 0,-1 0,1-1,-1 1,0 0,1 0,-1 0,0-1,1 1,-1 0,0-1,0 1,0-1,0 1,0-1,1 1,-1-1,0 0,0 1,0-1,0 0,0 0,0 0,0 0,0 0,0 0,0 0,0 0,0 0,0 0,0 0,0-1,0 1,0 0,0-1,0 1,0-1,0 1,0-1,0 1,1-1,-1 0,0 1,0-1,1 0,-1 0,1 0,-1 1,0-1,1 0,-1-1,-1-11,1 1,0-1,1 0,0 0,1 0,1 1,0-1,0 0,1 1,1 0,0 0,1 0,2-4,-2 2,4-12</inkml:trace>
  <inkml:trace contextRef="#ctx0" brushRef="#br0" timeOffset="2024.95">876 582,'82'-21,"-81"20,1 1,0 0,-1 0,1 0,0 0,0 0,-1 0,1 0,0 0,-1 1,1-1,-1 1,1-1,0 1,-1 0,1-1,-1 1,0 0,1 0,-1 0,0 0,1 0,-1 1,0-1,0 0,0 0,0 1,0-1,0 1,0-1,-1 1,1-1,0 1,-1-1,1 1,-1 0,0-1,0 1,1 0,-1-1,0 1,0 0,-1-1,1 1,0 0,-1 0,-9 32,8-32,1 0,0 0,0 0,0 0,0 1,0-1,0 0,1 1,-1-1,1 0,-1 1,1-1,0 0,0 1,0-1,0 1,1-1,-1 0,1 1,-1-1,1 0,0 1,0-1,0 0,0 0,0 0,0 0,1 0,-1 0,1 0,1 1,27 19,-27-21,0 0,1 1,-1-1,0 1,0 0,0 0,0 0,0 0,-1 0,1 0,0 1,-1-1,0 1,0 0,0 0,0 0,0 0,0 0,-1 0,1 0,-1 1,0-1,0 0,0 1,-1-1,1 1,-1-1,0 1,0-1,0 1,0-1,-1 1,1-1,-1 1,0 0,-3 2,0 0,0-1,-1 1,0-1,0 0,0 0,-1 0,1-1,-1 0,0 0,-1 0,1-1,-1 0,1 0,-1 0,0-1,0 0,0-1,0 1,0-1,0-1,0 1,-1-1,0-1,-14-8,4-3</inkml:trace>
  <inkml:trace contextRef="#ctx0" brushRef="#br0" timeOffset="2659.152">1299 159,'-4'25,"1"1,2-1,0 1,2-1,0 1,4 13,25 187,-31-162,-3 0,-2 0,-4 0,-15 56,20-96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19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1,'29'357,"-51"-95,14-143,8-96</inkml:trace>
  <inkml:trace contextRef="#ctx0" brushRef="#br0" timeOffset="382.108">255 141,'-52'42,"39"-34,0 2,0-1,1 2,0 0,1 0,0 1,1 1,0-1,1 2,0-1,0 3,8-13,0-1,0 0,1 1,-1-1,0 0,1 1,0-1,-1 1,1-1,0 0,0 1,1-1,-1 1,0-1,1 1,-1-1,1 0,0 1,0-1,0 0,0 0,0 0,1 0,-1 0,0 0,1 0,0 0,-1 0,1-1,0 1,0 0,0-1,0 0,2 2,87 28,-63-23,-18-6,-1 1,0 1,0 0,0 0,-1 1,0 0,1 0,-2 1,1 0,-1 0,1 1,-2 0,1 0,-1 1,0 0,-1 0,0 0,0 1,-1-1,1 4,11 17,-9-24</inkml:trace>
  <inkml:trace contextRef="#ctx0" brushRef="#br0" timeOffset="1078.028">538 452,'1'1,"0"0,0 0,0 0,0 0,0 0,0 0,1 0,-1 0,0 0,1-1,-1 1,1 0,-1-1,0 1,1-1,-1 0,1 1,-1-1,1 0,-1 0,1 0,-1 0,1 0,0-1,-1 1,1 0,-1-1,0 1,1-1,-1 1,1-1,-1 0,2 0,8-1,5 0,99 3,-113 0,-1-1,1 1,-1 0,1-1,-1 1,0 0,1 0,-1 0,0 0,1 0,-1 0,0 0,0 0,0 1,0-1,0 0,0 1,0-1,-1 1,1-1,0 1,-1-1,1 1,-1-1,0 1,1 0,-1-1,0 1,0-1,0 1,0 0,0-1,-1 1,1 0,0-1,-1 1,1-1,-1 1,0-1,1 1,-2 1,-39 56,-52 41,92-99,1-1,-1 1,1 0,-1-1,1 1,-1 0,1 0,0 0,-1-1,1 1,0 0,0 0,0 0,0 0,0 0,0 0,0-1,0 1,0 0,0 0,0 0,0 0,0 0,1-1,-1 1,0 0,1 0,-1 0,1-1,-1 1,1 0,-1-1,1 1,-1 0,1-1,0 1,-1-1,1 1,0 0,0-1,-1 0,1 1,0-1,0 0,0 1,0-1,-1 0,1 0,0 0,0 1,0-1,0 0,0 0,-1 0,2-1,58 5,-54-4,171-4,-131-7,-28 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1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445 191,'-54'-71,"49"61,-1 1,0 0,0 0,-1 1,0-1,-1 1,1 1,-1 0,-1 0,0 0,-6-3,10 7,0 1,0-1,0 1,0 0,-1 0,1 1,-1-1,1 1,-1 0,1 1,-1-1,0 1,1 0,-1 1,1-1,-1 1,1 0,-1 1,1-1,-1 1,1 0,0 1,0-1,0 1,0 0,1 0,-1 0,1 1,-1-1,1 1,1 0,-1 1,0-1,1 1,0-1,0 1,0 0,1 0,-1 2,0 6,1 0,0 1,1-1,0 0,1 1,1-1,0 1,1-1,0 0,1 0,0 0,1 0,1-1,0 1,1-1,6 10,109 197,-103-189,-2 0,-1 2,-2 0,-1 0,2 12,-11-36,-1 1,0 0,0-1,-1 1,0 0,-1 0,0 0,0 0,-1 0,0 0,-1 0,0-1,0 1,-1 0,0-1,0 0,-1 0,0 0,-1 0,0-1,0 1,0-1,-2 0,-1 0,-2-1,1 0,-1 0,0-1,0 0,0-1,-1 0,1-1,-1 0,0-1,0 0,0 0,0-1,0-1,0 0,0-1,-1 0,1 0,0-1,-9-3,16 4,0 0,-1 0,1 0,0-1,0 1,0-1,0 0,1-1,-1 1,1 0,-1-1,1 0,0 0,0 0,0 0,0 0,0-1,1 1,0-1,-1 0,1 0,1 0,-1 0,1 0,-1 0,1 0,0-1,3-9</inkml:trace>
  <inkml:trace contextRef="#ctx0" brushRef="#br0" timeOffset="481.736">952 445,'-20'2,"0"0,0 1,0 1,0 1,0 1,1 0,0 2,0 0,1 1,0 1,1 1,-4 3,16-9,1 0,0 0,0 1,1 0,0 0,0 0,0 0,1 0,0 0,0 1,0-1,1 1,0-1,0 1,1-1,0 1,0 0,0-1,1 1,0 0,2 5,-2-8,-1 0,2 0,-1 0,0 0,1 0,0-1,0 1,0 0,0-1,1 1,-1-1,1 0,0 0,0 0,0 0,0-1,1 1,-1-1,1 0,-1 1,1-2,0 1,0 0,0-1,0 0,0 0,0 0,0 0,0-1,0 1,0-1,0 0,1-1,2 1,5-4,0 0,-1-1,1 0,-1 0,0-1,0-1,-1 0,0-1,0 1,-1-2,0 1,0-2,-1 1,0-1,-1 0,0 0,4-9,47-53,-57 71,42-34,-42 35,0-1,0 1,0 0,0-1,0 1,1 0,-1 0,0 0,0 0,0 0,0 0,0 0,0 1,0-1,0 0,1 0,-1 1,0-1,0 1,0-1,0 1,-1-1,1 1,0 0,0-1,0 1,0 0,-1 0,1 0,0-1,-1 1,1 0,0 0,-1 0,1 0,-1 0,0 0,1 0,-1 0,0 0,0 1,1-1,-1 0,0 0,0 0,0 1,4 64,-5-60,1 0,-1 0,1 0,0 0,0 0,1 0,0 0,0 0,0 0,1 0,-1 0,2 0,-1-1,1 1,-1-1,1 0,1 0,-1 0,1 0,0 0,0-1,12 5</inkml:trace>
  <inkml:trace contextRef="#ctx0" brushRef="#br0" timeOffset="1002.726">1573 389,'-15'12,"0"1,1 0,1 1,0 1,1 0,1 1,0 0,1 0,0 1,2 1,0-1,1 2,-1 5,7-21,0 0,0 0,0-1,0 1,1 0,0 0,-1 0,1 0,0 0,1 0,-1-1,0 1,1 0,-1 0,1 0,0 0,0-1,0 1,1 0,-1-1,0 1,1-1,0 0,-1 1,1-1,0 0,0 0,1 0,-1 0,0-1,0 1,1 0,-1-1,1 0,0 1,-1-1,1 0,0-1,0 1,0 0,-1-1,1 0,0 1,0-1,1 0,5 0,0 0,-1-1,1 0,0 0,0-1,-1 0,1 0,-1-1,1 0,-1-1,0 1,0-2,-1 1,1-1,-1 0,0-1,-1 0,1 0,-1 0,0-1,9-10,-1-1,-1 0,-1-1,0-1,-2 1,0-2,2-8,4-9,47-152,-61 179,0 1,-1-1,0 0,0 0,-1 0,-1 1,0-1,0 0,-1 0,0 1,-1-1,-1 1,1 0,-2 0,1 0,-6-8,9 16,-1-1,0 1,0 0,0 0,0-1,0 1,0 0,0 1,-1-1,1 0,-1 1,1-1,-1 1,1 0,-1 0,0 0,0 0,0 0,1 1,-1-1,0 1,0 0,0 0,0 0,0 0,0 0,0 1,0-1,0 1,1 0,-1 0,0 0,0 0,-1 1,-3 2,-1 0,0 1,1 0,0 0,0 1,1 0,-1 0,1 0,1 1,-1 0,0 1,-2 7,0 0,0 1,2 0,0 0,1 0,0 1,2-1,0 1,0 0,2 0,0 0,1 0,1 1,2 11,0-16,1-1,0 0,0 0,1 0,1-1,0 0,1 0,0 0,1-1,0 0,0 0,1-1,0 0,1 0,0-1,0-1,1 0,0 0,0-1,0 0,1-1,0 0,2-1,0 2,-4-2,0 1,1-2,-1 1,1-2,-1 1,1-1,0-1,0 0,0-1,5 0,3-4</inkml:trace>
  <inkml:trace contextRef="#ctx0" brushRef="#br0" timeOffset="1248.497">2336 220,'-19'43,"-12"29,-5 7,4-6,7-9,4-17,4-11,6-7,0-3,-4-7,2-6</inkml:trace>
  <inkml:trace contextRef="#ctx0" brushRef="#br0" timeOffset="1469.152">2025 248,'15'38,"13"23,3 5,1-8,-1-9,0-13,-1-8,-1-9,0-7,0-2,-1-2,0-2,0-2,-5-3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26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1 255,'5'0,"6"0,1-5,4-2,4 1,3 1,2 1,2 2,2 1,-1 1,-4-5,-1-1,0 0,0 1,2 2,-3 1</inkml:trace>
  <inkml:trace contextRef="#ctx0" brushRef="#br0" timeOffset="298.553">86 1,'17'272,"-11"-237,-2 1,-1 0,-2 0,-1-1,-2 1,-4 16,-22 20,18-54</inkml:trace>
  <inkml:trace contextRef="#ctx0" brushRef="#br0" timeOffset="1517.764">424 593,'0'-24,"1"0,2 0,0 1,1-1,2 1,0 0,1 0,2 1,0 0,1 0,1 1,1 1,4-4,2-2,-10 11,1 1,1 0,0 0,1 1,0 0,1 1,1 1,0 0,0 1,15-9,-27 18,0 0,1 1,-1-1,0 0,1 1,-1-1,1 1,-1-1,1 1,-1 0,1-1,-1 1,1 0,-1 0,1 0,-1 0,1 1,-1-1,1 0,-1 1,1-1,-1 1,1-1,-1 1,0 0,1-1,-1 1,0 0,0 0,1 0,-1 0,0 0,0 0,0 0,0 0,0 1,-1-1,1 0,0 1,-1-1,1 0,0 1,-1 0,4 67,-15-16,5-33,2 0,0 1,2-1,0 1,1 0,1 0,1 7,0-27,-1-1,1 1,0-1,-1 1,1-1,0 1,0-1,-1 1,1-1,0 0,0 0,0 1,0-1,-1 0,1 0,0 0,0 0,0 0,0 0,0 0,-1 0,1 0,0 0,0 0,0-1,0 1,-1 0,1-1,0 1,0 0,-1-1,1 1,0-1,0 1,-1-1,1 0,-1 1,1-1,-1 0,1 1,-1-1,1 0,-1 1,1-1,-1 0,0 0,1 0,-1 1,0-1,0 0,0 0,0 0,0 0,0 0,0 1,0-1,0 0,0 0,16-24,1 1,1 1,1 1,1 0,1 2,1 0,0 2,2 0,17-9,-40 26,-1 0,1 0,0 0,0 0,0 0,0 0,0 0,0 1,0-1,0 0,0 1,1-1,-1 1,0-1,0 1,0 0,1-1,-1 1,0 0,1 0,-1 0,0 0,0 0,1 0,-1 0,0 1,0-1,1 0,-1 1,0-1,0 1,0-1,1 1,-1-1,0 1,0 0,0 0,0 0,0-1,0 1,-1 0,1 0,0 0,0 0,-1 1,1-1,0 0,-1 0,1 0,-1 0,0 1,1-1,-1 0,0 0,0 1,0-1,0 1,-25 104,20-94,1 1,0 0,1-1,0 1,1 0,0 0,1 1,1-1,0 0,1 4,4 1</inkml:trace>
  <inkml:trace contextRef="#ctx0" brushRef="#br0" timeOffset="2119.75">1497 169,'-212'111,"206"-109,1 1,-1 0,0 0,1 1,0-1,0 1,0 0,0 1,1-1,0 1,-1 0,2 0,-1 0,1 0,-1 1,1-1,1 1,-1 0,1 0,0 0,1 0,-1 1,1-1,0 0,1 1,0-1,0 0,0 1,0-1,1 0,0 1,1-1,-1 0,1 0,3 6,-3-10,-1 0,1 0,0 0,0 0,1 0,-1 0,0-1,0 1,1-1,-1 1,1-1,0 0,-1 0,1 0,0 0,-1-1,1 1,0-1,0 1,0-1,0 0,-1 0,1 0,0-1,0 1,0-1,-1 0,1 1,0-1,-1 0,1-1,-1 1,1 0,1-2,80-59,120-161,-203 222,-1 0,1 0,-1 0,1 0,0 0,-1 0,1 0,0 0,0 0,0 0,0 0,0 0,0 1,0-1,0 0,0 1,0-1,0 1,0-1,0 1,1 0,-1-1,0 1,0 0,0 0,1 0,-1 0,0 0,0 0,1 0,-1 0,0 0,0 1,0-1,1 0,-1 1,0-1,0 1,0 0,0-1,0 1,0 0,0-1,0 1,0 0,0 0,0 0,-1 0,1 0,0 0,0 1,2 12,-1 1,0 0,-1-1,-1 1,0 0,-1-1,-1 1,0-1,-1 1,-1 2,-5 32,-22 263,-7-52,33-241,4-9,-1 0,0 0,-1 0,0-1,0 1,-1-1,0 1,0-1,-1-1,-1 1,1-1,-1 0,-1 0,1 0,-2-1,1 0,-1 0,0-1,0 0,-3 1,7-7,1 0,-1-1,1 1,-1-1,1 0,-1 0,1 0,0-1,0 1,-1-1,1 0,0 0,0 0,0 0,1 0,-1-1,1 1,-1-1,1 1,0-1,0 0,0 0,0 0,0 0,1-1,-1 1,1 0,0-1,0 1,0-1,1 1,-1-1,1 1,0-1,0 0,0 1,0-1,1 1,-1-1,1 0,3-19,0 1,2 0,1 0,0 0,2 1,10-19,-17 35,9-19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29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1 706,'33'0,"17"-5,4-1,-3 0,-4 1,-6 1,-5 2,-4 1,-3 0,-6-4,-6-1</inkml:trace>
  <inkml:trace contextRef="#ctx0" brushRef="#br0" timeOffset="531.974">762 0,'0'34,"-4"20,-3 11,1 4,2-5,-5-4,1-3,0 0,3-2,1-4,2-2,1-4,1-6,0-3,1-4,-1-3,0-5</inkml:trace>
  <inkml:trace contextRef="#ctx0" brushRef="#br0" timeOffset="781.921">622 29,'33'5,"17"1,8 0,0-1,-5-2,-7-1,-2-1,-3-5,-5-2,-2 0,-8 1</inkml:trace>
  <inkml:trace contextRef="#ctx0" brushRef="#br0" timeOffset="962.305">537 564,'34'0,"15"0,5 0,-2 0,-6-4,-5-3,-5 1,-9 2</inkml:trace>
  <inkml:trace contextRef="#ctx0" brushRef="#br0" timeOffset="1361.135">1016 706,'0'5,"0"6,0 6,0 5,0 4,0 1,0 2,-4-4,-3-2,1 1,2 0,0 1,2 1,1 1,0-8,1-9</inkml:trace>
  <inkml:trace contextRef="#ctx0" brushRef="#br0" timeOffset="1645.196">1016 706,'24'-5,"13"-1,5 0,0 1,-2 1,-4 2,-2 1,-8 5,-7 3</inkml:trace>
  <inkml:trace contextRef="#ctx0" brushRef="#br0" timeOffset="1831.035">932 960,'19'10,"12"-2,4-3,7-1,0-2,-1-1,-8-6,-10-2</inkml:trace>
  <inkml:trace contextRef="#ctx0" brushRef="#br0" timeOffset="16384.48">989 1073,'-5'0,"-1"5,0 6,1 6,-4 0,1 2,0 3,-2 2,0 2,2-3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51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48,'5'0,"6"0,6 0,5 0,4 0,2 0,1 0,0-5,1-1,-1 0,0 1,-1-4,1 1,-1 0,-4 8,-7 3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51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1,'-4'9,"2"4,7-1,8-2,5-3,6-2,3-3,-4-6,0-2,1-1,0 2,2 1,-4-3,-1-1,1 1,-4 2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7:22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40 203,'-1'-1,"0"0,0 0,0 0,0 0,0 0,0 0,0 0,1 0,-1-1,0 1,1 0,-1 0,1-1,0 1,-1 0,1-1,0 1,0-1,0 1,0 0,0-1,0 1,0 0,0-1,1 1,-1 0,1-1,-1 1,1 0,-1-1,1 1,-1 0,1 0,0 0,0 0,0 0,0 0,0 0,0 0,0 0,0 0,1 0,53-29,-34 23,-11 3,0 0,1 0,-1 1,1 1,-1 0,1 0,0 1,0 0,0 1,-1 1,1-1,3 2,-12-1,0-1,-1 1,1 0,-1 0,1-1,-1 1,0 0,1 0,-1 1,0-1,0 0,0 0,0 1,0-1,0 0,0 1,0-1,0 1,-1-1,1 1,0 0,-1-1,0 1,1 0,-1-1,0 1,0 0,0-1,0 1,0 0,0-1,0 1,-1 0,1-1,-1 1,1 0,-1-1,0 1,-31 59,-65 36,80-84,1 2,0-1,1 2,1 0,0 1,2 0,0 1,0 0,-4 12,15-27,-1 0,1 1,0-1,0 0,0 1,0-1,0 1,1-1,-1 1,1-1,0 1,0-1,0 1,1-1,-1 1,1-1,0 0,0 1,0-1,1 0,-1 1,1-1,-1 0,1 0,0 0,0 0,0-1,1 1,-1-1,1 1,0-1,-1 0,1 0,0 0,0 0,0 0,0-1,1 1,-1-1,0 0,1 0,-1 0,1-1,-1 1,1-1,-1 0,1 0,-1 0,1 0,0 0,141-35,-105 22,-21 7</inkml:trace>
  <inkml:trace contextRef="#ctx0" brushRef="#br0" timeOffset="402.099">576 90,'-5'6,"-11"9,1 1,1 0,1 1,0 1,2 0,-1 0,2 1,1 1,0-1,2 2,0-1,1 1,-1 9,7-26,0 0,0 0,0 0,1-1,0 1,0 0,0 0,0-1,0 1,1-1,-1 1,1-1,0 1,0-1,0 0,1 0,-1 0,1 0,-1-1,1 1,0-1,0 1,0-1,1 0,-1 0,0-1,1 1,-1-1,1 1,0-1,-1 0,1 0,1-1,130 4,-123-5,0 0,0-1,0-1,-1 0,1 0,0-1,-1-1,0 0,0 0,-1-1,1-1,-1 0,-1 0,1-1,-1 0,-1 0,1-1,-1 0,-1-1,0 0,0 0,-1-1,0 1,-1-1,0 0,-1-1,0-1,-4 5,0 0,-1 1,0-1,-1 1,0 0,0-1,0 1,-1 0,0 0,0 0,-1 1,0-1,0 1,-1 0,0 0,0 0,0 1,0-1,-1 1,0 1,0-1,-1 1,1 0,-1 0,0 1,0 0,0 0,0 1,0 0,-1 0,1 0,-1 1,-4 0,-13-1</inkml:trace>
  <inkml:trace contextRef="#ctx0" brushRef="#br0" timeOffset="765.882">1140 62,'-47'38,"18"-16,1 1,1 2,2 0,0 2,1 1,-1 4,23-30,-1 1,0 0,1 0,0 0,0 0,0 0,0 1,0-1,1 0,-1 1,1 0,0-1,0 1,0 0,1-1,-1 1,1 0,0 0,0 0,0-1,1 1,-1 0,1 0,0-1,0 1,0 0,1-1,-1 1,1-1,0 0,0 1,0-1,0 0,0 0,1 0,0-1,-1 1,1-1,0 1,0-1,0 0,1 0,-1 0,0 0,2 0,11 0,0 1,0-2,0 0,0-1,0-1,0 0,0-1,-1-1,1 0,0-1,-1-1,0 0,0-1,0-1,-1 0,0-1,-1-1,1 0,-2-1,5-4,-6 4,-1 0,0-1,0-1,-1 0,-1 0,0 0,-1-1,0-1,2-5,-7 13,0 0,0 0,0 0,0-1,-1 1,0 0,-1 0,1-1,-1 1,0-1,-1 1,0 0,0-1,0 1,-1 0,0 0,0 0,0 0,-1 0,0 0,0 1,-2-4,0 3,0 1,0-1,0 0,-1 1,0 0,0 1,0-1,-1 1,1 1,-1-1,0 1,0 0,-1 0,1 1,0 0,-1 0,1 1,-1 0,0 1,1-1,-1 1,1 1,-2-1,-15 1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7:24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1,'0'5,"5"1,6 0,6-1,5-1,4-2,-3 4,0 1,0-1,2-2,0 0,2-3,1 0,0 0,-4-1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7:26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179 1,'-20'24,"1"0,2 2,0 0,2 1,1 1,1 0,1 1,2 0,1 1,1 0,1 0,2 0,1 1,2 4,2-16,-2-15,1 0,0 0,0 0,1 0,-1 0,1 0,0 0,0 0,0 0,0 0,1 0,0 0,0 0,0 0,0-1,1 1,-1 0,1-1,0 1,0-1,0 1,1-1,-1 0,1 0,0 0,-1 0,1 0,1-1,-1 1,0-1,1 0,-1 0,1 0,-1-1,1 1,1-1,8-2,0 0,0-2,-1 0,1 0,-1-1,1-1,-1 0,0 0,-1-1,0-1,0 0,0-1,-1 0,0 0,0-1,-1 0,0-1,-6 8,0 0,0 0,-1 0,1 0,-1 0,0-1,1 1,-1-1,0 0,0 1,-1-1,1 0,0 0,-1 0,0-1,0 1,0 0,0 0,0-1,-1 1,1 0,-1-1,0 1,0 0,0-1,-1 1,1 0,-1-1,0 1,0 0,0 0,0-1,0 1,-1 0,1 0,-1 0,-2-2,-1 1,-1-1,0 1,0 0,0 0,-1 0,0 1,1 0,-1 1,0-1,0 1,0 0,-1 1,1 0,0 0,-1 1,1 0,0 0,-1 0,1 1,0 0,-1 1,1 0,0 0,0 0,0 1,1 0,-1 0,0 1,-18 8</inkml:trace>
  <inkml:trace contextRef="#ctx0" brushRef="#br0" timeOffset="404.171">574 57,'-25'22,"3"-6,1 2,1 0,0 1,1 1,2 0,0 2,1 0,1 1,1 0,1 2,11-20,1 1,-1-1,1 0,0 1,1-1,0 1,-1 0,2-1,-1 1,1-1,-1 1,2-1,-1 0,0 1,1-1,0 0,1 0,-1 0,1 0,0 0,0-1,0 1,0-1,1 0,0 0,0 0,0 0,1-1,-1 0,1 0,-1 0,1 0,0-1,0 0,1 0,-1 0,0 0,0-1,3 0,5 2,0 0,1-1,-1-1,1-1,-1 0,1 0,-1-1,0-1,1 0,-1-1,0-1,0 0,-1 0,1-1,-1-1,0 0,0-1,-1 0,0-1,0 0,-1-1,0 0,0 0,-1-1,0-1,-1 1,0-1,-1-1,0 1,-1-1,0-1,-1 1,0-1,0-5,-4 11,0 0,0-1,-1 1,0-1,-1 1,0 0,0-1,0 1,-1 0,0 0,-1 0,1 0,-1 0,-1 0,1 1,-1-1,0 1,-1 0,1 0,-1 1,0 0,-1-1,1 1,-1 1,0-1,0 1,-1 0,1 1,-1 0,-5-2,-12-4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26:56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174 311,'2'-4,"-1"1,0 0,1 0,0 0,0 0,0 0,0 0,0 1,1-1,-1 0,1 1,-1 0,1 0,0 0,0 0,0 0,0 1,0-1,0 1,1 0,-1 0,1 0,2-1,9-4,73-11,-86 17,1 0,-1 0,0 1,0-1,0 1,0 0,0-1,0 1,0 0,0 0,0 0,0 0,0 1,0-1,-1 0,1 1,-1-1,1 1,-1 0,1-1,-1 1,0 0,0 0,0 0,0 0,0 0,0 0,-1 0,1 0,0 0,-1 0,0 0,0 1,0-1,1 0,-2 0,1 0,0 1,-1 0,-1 8,-1 0,-1 1,1-1,-2-1,0 1,0-1,-1 0,0 0,-8 9,-12 24,-14 64,39-103,0-1,1 1,0 0,0 0,0 0,0 0,1-1,-1 1,1 0,0 0,0-1,1 1,-1-1,1 1,-1-1,1 1,0-1,0 0,1 0,-1 0,1 0,-1-1,1 1,0 0,0-1,0 0,0 0,3 2,-2-3,0 1,-1-1,1 0,0 0,0 0,0 0,0 0,-1-1,1 0,0 0,0 0,0 0,0-1,0 1,0-1,0 0,-1 0,3-2,14-6</inkml:trace>
  <inkml:trace contextRef="#ctx0" brushRef="#br0" timeOffset="330.267">682 311,'-5'9,"-58"121,61-124,-1 1,2 0,-1-1,1 1,0 0,0 0,1 0,-1 0,2 0,-1 0,1 0,0 0,1 0,-1 0,1-1,1 1,-1-1,4 7,-4-10,0 0,0 0,1 0,-1-1,1 1,-1-1,1 1,0-1,0 0,0 0,1 0,-1 0,0-1,1 1,-1-1,1 0,-1 0,1 0,0 0,-1-1,1 1,0-1,-1 0,1 0,0-1,-1 1,1-1,0 0,-1 1,1-2,-1 1,1 0,1-2,7-2,0-1,0 0,0-1,-1 0,0-1,-1 0,1-1,5-7,-12 13,0-1,-1 0,0 1,1-1,-2 0,1-1,0 1,-1-1,0 1,0-1,0 0,0 1,-1-1,0 0,0 0,0 0,-1 0,1 0,-1 0,0-1,-1 1,1 0,-1 0,0 0,0 0,-1 1,0-1,1 0,-2 0,1 1,0 0,-1-1,0 1,0 0,0 0,-1 0,1 1,-1-1,0 1,0 0,0 0,0 0,0 0,-1 1,1 0,-1 0,0 0,-3-1,-61-6,38 8</inkml:trace>
  <inkml:trace contextRef="#ctx0" brushRef="#br0" timeOffset="731.065">936 480,'11'15,"1"-1,1-1,0 0,1-1,0 0,1-1,5 2,-14-9,-1-2,0 1,0 0,1-1,0 0,-1 0,1-1,0 0,0 0,0 0,0 0,0-1,0 0,0 0,0-1,0 0,0 0,-1 0,1-1,0 0,-1 0,1 0,-1-1,2 0,5-5,0 0,0-1,0-1,-1 0,0 0,-1-1,0 0,-1-1,-1 0,1-1,-2 0,0 0,0 0,-1-1,3-12,-8 22,0-1,-1 0,1 1,-1-1,0 0,0 1,0-1,-1 0,1 1,-1-1,0 0,-1 1,1-1,-1 1,0 0,0 0,0-1,-1 1,1 0,-1 1,0-1,0 0,0 1,-1 0,1 0,-1 0,0 0,0 0,0 1,0 0,0 0,0 0,-1 0,1 0,-1 1,1 0,-1 0,1 0,-1 1,0 0,0-1,1 2,-1-1,-3 1,-8 3,0 2,1-1,-1 2,1 0,1 1,-1 1,2 0,-1 1,1 0,-3 3,-6 7</inkml:trace>
  <inkml:trace contextRef="#ctx0" brushRef="#br0" timeOffset="4433.328">343 847,'623'0,"-453"-28,-41 16,50-6,-155 19</inkml:trace>
  <inkml:trace contextRef="#ctx0" brushRef="#br0" timeOffset="5064.835">653 988,'20'-10,"-1"2,1 0,0 1,1 0,0 2,0 1,0 0,1 2,18 0,-39 2,1-1,0 1,0 0,-1 0,1 0,0 0,0 0,-1 0,1 0,0 1,-1-1,1 1,0-1,-1 1,1 0,0 0,-1-1,1 1,-1 0,0 0,1 0,-1 1,0-1,0 0,1 1,-1-1,0 0,0 1,0-1,-1 1,1-1,0 1,-1 0,1-1,-1 1,1 0,-1-1,0 1,0 0,1 0,-1-1,0 1,-1 0,1 0,0-1,-1 1,1 0,0-1,-1 1,0 0,1-1,-1 1,0-1,0 1,-1 0,-106 105,13-20,94-86,-1 0,1 0,-1 0,1 1,-1-1,1 1,0-1,-1 1,1-1,0 1,0 0,0-1,0 1,1 0,-1 0,0 0,1 0,-1 0,1 0,0 0,0 0,-1 0,1-1,1 1,-1 0,0 0,0 0,1 0,-1 0,1 0,0 0,-1 0,1 0,0-1,0 1,0 0,0-1,0 1,1-1,-1 1,0-1,1 1,-1-1,1 0,0 0,-1 0,1 0,0 0,0 0,-1 0,1-1,0 1,0 0,0-1,0 0,173 0,-33-38,-118 30</inkml:trace>
  <inkml:trace contextRef="#ctx0" brushRef="#br0" timeOffset="6328.551">1670 451,'283'-28,"-281"28,0 0,0 1,0-1,0 0,0 1,0 0,0-1,0 1,0 0,0 0,0 0,0 0,0 0,-1 0,1 1,0-1,-1 0,0 1,1-1,-1 1,0 0,1 0,-1-1,0 1,0 0,-1 0,1 0,0 0,0 0,-1 0,0 0,1 0,-1 0,0 0,0 0,0 0,0 1,0-1,-1 0,1 0,0 0,-1 0,0 0,1 0,-1 0,0 0,0-1,0 1,0 0,-1 0,1-1,0 1,-1 0,-79 181,24 117,52-276</inkml:trace>
  <inkml:trace contextRef="#ctx0" brushRef="#br0" timeOffset="6579.826">1613 818,'29'0,"19"0,6 0,-1 0,-5 0,-6 0,-5 0,-4 0,-3 0,-7 0</inkml:trace>
  <inkml:trace contextRef="#ctx0" brushRef="#br0" timeOffset="6828.839">2121 904,'0'14,"0"5</inkml:trace>
  <inkml:trace contextRef="#ctx0" brushRef="#br0" timeOffset="7148.91">2404 508,'-14'13,"1"0,0 1,1 1,0 0,2 0,0 1,0 1,0 3,9-18,0 0,0 0,0 0,1 0,-1 0,1 0,-1 0,1 0,0 0,0 0,0 0,0 0,0 0,0 1,0-1,1 0,-1 0,1 0,-1 0,1 0,0 0,0 0,0-1,0 1,0 0,1 0,-1-1,0 1,1 0,-1-1,1 0,-1 1,1-1,0 0,1 1,77 23,-34-14,-43-9,0-1,0 1,-1-1,1 1,0 0,-1 0,1 0,-1 0,0 0,1 1,-1-1,0 1,0-1,-1 1,1 0,-1 0,1 0,-1 0,0 0,0 0,0 0,0 0,-1 0,1 0,-1 1,0-1,0 0,0 0,0 0,-1 1,1-1,-1 0,-1 2,1 3,-1-1,0 0,-1 0,0-1,0 1,0 0,-1-1,0 0,0 0,-1 0,0-1,0 1,0-1,-3 2,-12 7</inkml:trace>
  <inkml:trace contextRef="#ctx0" brushRef="#br0" timeOffset="7399.276">2404 480,'29'0,"14"0,4 0,-5 0</inkml:trace>
  <inkml:trace contextRef="#ctx0" brushRef="#br0" timeOffset="7684.526">2798 451,'-16'15,"1"0,0 0,1 2,1-1,0 2,1 0,1 0,1 1,1 0,-3 8,11-25,1 0,-1 0,1-1,-1 1,1 0,0 0,0-1,-1 1,1 0,0 0,1 0,-1 0,0-1,0 1,1 0,-1 0,1 0,0-1,-1 1,1 0,0-1,0 1,0-1,0 1,0-1,1 0,-1 1,0-1,1 0,-1 0,1 0,-1 0,1 0,-1 0,1 0,0 0,0 0,74 8,-41-8,-32-1,1 0,0 0,-1 0,1 1,0-1,-1 1,1 0,-1 0,1 0,-1 1,1-1,-1 1,0 0,0 0,0 0,0 0,0 0,0 1,-1-1,1 1,-1 0,1 0,-1 0,0 0,0 0,-1 0,1 0,-1 1,1-1,-1 1,0-1,0 1,-1-1,1 1,-1 0,0-1,0 1,0 0,0-1,0 1,-1 0,-2 5,-1 0,0 0,0-1,-1 1,0-1,0 0,-1 0,0-1,-1 1,0-2,0 1,0-1,-1 0,0 0,0-1,0 0,-1 0,1-1,-1 0,-7 2,-6-2</inkml:trace>
  <inkml:trace contextRef="#ctx0" brushRef="#br0" timeOffset="7933.646">2771 424,'33'0,"17"0,3 0,-6 0</inkml:trace>
  <inkml:trace contextRef="#ctx0" brushRef="#br0" timeOffset="8347.015">3052 198,'18'-11,"0"2,1 1,0 0,0 1,0 1,1 1,0 1,0 0,5 1,-22 3,-1 0,1 0,-1 1,1-1,-1 1,1-1,-1 1,1 0,-1 0,0 0,0 0,1 0,-1 0,0 0,0 1,0 0,0-1,0 1,-1 0,1 0,-1-1,1 1,-1 1,1-1,-1 0,0 0,0 0,0 1,0-1,-1 0,1 1,0-1,-1 1,0-1,0 1,0-1,0 1,0-1,0 1,0-1,-1 1,1-1,-1 1,0-1,0 0,0 1,0-1,0 0,0 0,-1 0,1 0,-1 0,1 0,-3 1,-29 40,28-38,0 0,0 1,0 0,1-1,-1 2,1-1,1 0,-1 1,1-1,0 1,1 0,0 0,0 0,0 1,1-1,-1 6,4-10,0 0,0 0,0 0,1-1,-1 1,1 0,-1-1,1 0,0 1,0-1,0-1,0 1,0 0,0-1,1 1,-1-1,0 0,1 0,-1 0,1-1,-1 1,1-1,-1 0,1 0,0 0,-1 0,1-1,-1 1,4-2,-3 2,50-7,-34 0</inkml:trace>
  <inkml:trace contextRef="#ctx0" brushRef="#br0" timeOffset="9417.05">1416 0,'15'35,"-2"0,-2 0,0 1,-3 1,-1-1,-2 2,-1-1,-2 0,-3 35,-14 63,-6 0,-6-1,-9 14,10-39,-59 181,71-259</inkml:trace>
  <inkml:trace contextRef="#ctx0" brushRef="#br0" timeOffset="10247.863">146 28,'-31'80,"5"2,3 1,4 1,3 0,-2 62,10-66,4 1,4 0,3-1,3 1,4-1,4 0,8 18,-15-76,1 0,1 0,1 0,1-1,0-1,2 0,1 0,0-2,1 0,1 0,1-1,0-1,1-1,1-1,12 8,-7-8</inkml:trace>
  <inkml:trace contextRef="#ctx0" brushRef="#br0" timeOffset="12051.24">3363 791,'19'-5,"11"-2,6 1,1-4,-1 0,-1 2,-3 2,-1 2,-6 2</inkml:trace>
  <inkml:trace contextRef="#ctx0" brushRef="#br0" timeOffset="12348.88">3505 537,'0'28,"0"15,0 5,0-1,0-4,0-5,0-3,0-3,0-3,0 0,0-2,0 1,0-1,0 1,0-6</inkml:trace>
  <inkml:trace contextRef="#ctx0" brushRef="#br0" timeOffset="14330.735">4266 451,'-1'-4,"0"1,0-1,-1 0,1 0,-1 1,0-1,0 1,-1 0,1-1,0 1,-1 0,0 0,0 1,0-1,0 0,0 1,-1 0,1 0,-1 0,1 0,-1 0,0 1,1 0,-1 0,0 0,0 0,0 0,0 1,0 0,0 0,0 0,0 0,0 0,0 1,0 0,-3 1,-8 2,-1 1,1 1,0 0,1 1,-1 1,2 0,-1 1,-7 6,8-7,1 1,-1 0,1 0,1 1,0 1,0 0,1 1,1-1,0 2,0-1,2 2,-1-1,2 1,-1 0,2 0,0 0,-2 14,7-22,0 0,1-1,0 1,1 0,-1-1,1 1,0-1,0 1,1-1,-1 0,1 0,1 0,-1 0,1-1,-1 1,1-1,0 0,1 0,-1 0,1-1,0 1,0-1,0-1,0 1,0 0,0-1,1 0,0-1,-1 1,1-1,0 0,-1 0,1-1,0 0,0 0,4 0,14-4,-1-1,0-1,-1-1,1-1,-1 0,0-2,-1-1,-1-1,1 0,-2-1,0-2,0 0,3-5,-8 7,0-1,-1 0,0-1,-1 0,-1-1,0 0,1-5,-113 198,83-133,2 1,2 1,2 0,2 1,-1 29,8-21,3-30</inkml:trace>
  <inkml:trace contextRef="#ctx0" brushRef="#br0" timeOffset="14582.822">4549 847,'-15'19,"1"7,7-2,4-4</inkml:trace>
  <inkml:trace contextRef="#ctx0" brushRef="#br0" timeOffset="14866.73">4887 424,'-23'14,"1"1,0 1,1 1,1 0,1 2,0 1,2 0,0 1,1 1,1 0,1 1,-1 6,13-26,1 1,-1-1,1 1,0 0,0-1,1 1,-1 0,1-1,-1 1,1 0,1 0,-1 0,0-1,1 1,0 0,0-1,0 1,0 0,0-1,1 1,0-1,-1 0,1 1,1-1,-1 0,0 0,1-1,-1 1,1 0,0-1,0 1,0-1,0 0,0 0,1 0,-1-1,1 1,-1-1,1 0,-1 0,1 0,0 0,0-1,-1 1,2-1,10-1,-1 0,1-1,-1 0,0-1,0-1,0 0,0-1,-1-1,1 0,-1 0,-1-2,0 1,0-2,0 1,-1-2,0 1,-1-2,0 1,-1-1,0-1,4-7,-9 15,0-1,0 0,-1-1,0 1,0-1,0 1,-1-1,1 0,-2 0,1 0,0 0,-1 0,-1-1,1 1,-1 0,0 0,0-1,0 1,-1 0,0 0,-1-1,1 1,-1 0,0 0,0 1,-1-1,0 0,0 1,0 0,-1-1,0 1,0 1,0-1,0 0,-1 1,0 0,0 0,0 1,-2-2,-4 3,1 1,0 0,0 1,0 0,0 1,0 0,0 0,0 1,0 0,0 1,0 0,1 1,0 0,0 0,0 1,0 0,-4 3,7-4,-21 10</inkml:trace>
  <inkml:trace contextRef="#ctx0" brushRef="#br0" timeOffset="15199.597">4887 847,'-13'7,"-15"7,1 1,0 2,0 0,2 2,1 1,0 0,1 2,1 1,1 1,0 2,19-24,0 0,0 0,0 1,0-1,1 0,-1 1,1-1,-1 1,1-1,0 1,0 0,0 0,1-1,-1 1,0 0,1 0,0 0,0 0,0-1,0 1,0 0,0 0,1 0,0 0,-1 0,1-1,0 1,0 0,1-1,-1 1,0-1,1 1,-1-1,1 0,0 1,0-1,0 0,0 0,0 0,1-1,-1 1,1 0,-1-1,1 0,-1 1,1-1,0 0,0 0,16 2,0-1,-1-1,1 0,0-2,0 0,-1-1,1 0,-1-2,1 0,-1-2,0 0,-1 0,0-2,0 0,0-1,-1-1,-1 0,1-1,-2-1,1 0,-2-1,0-1,0 0,4-8,-13 18,0-1,-1 0,1 0,-1 0,0-1,0 1,-1-1,0 0,0 1,0-1,-1 0,0 0,0 0,0 0,-1-1,0 1,0 0,0 0,-1 0,0 0,0 0,-1 0,0 0,0 0,0 1,0-1,-1 1,0-1,0 1,-1 0,1 0,-1 0,0 1,-1-1,1 1,-1 0,0 0,0 1,0 0,0-1,0 1,-1 1,-4-2,-70-2,55 7</inkml:trace>
  <inkml:trace contextRef="#ctx0" brushRef="#br0" timeOffset="16221.589">4520 960,'-10'0,"-7"0,-2 5,4 6,8 1,10-1,5-8,6-3,0-8,-2-6,-8-2,-9 8,-9 4,-2 9,2 7,3 2</inkml:trace>
  <inkml:trace contextRef="#ctx0" brushRef="#br0" timeOffset="18045.809">5170 254,'103'122,"49"71,-144-179,0 0,-1 0,-1 1,0 0,-1 0,-1 0,-1 1,0-1,0 1,-2 0,0 0,-1 0,0 0,-2 4,-7 14,0-1,-3 0,-1 0,-1-2,-1 0,-2 0,-1-2,-2 0,0-1,-2-1,-4 2,26-29,-18 21,0-1,-2 0,0-2,-2 0,1-2,-2 0,0-2,-9 4,6-4</inkml:trace>
  <inkml:trace contextRef="#ctx0" brushRef="#br0" timeOffset="18733.276">3871 170,'-25'42,"2"0,1 2,3 1,1 1,2 0,3 1,1 0,3 1,2 1,1-1,2 45,4-63,-1 31,2 0,3 0,11 60,-12-105,1 0,0-1,1 1,1-1,0 0,1 0,0-1,2 1,0-2,0 1,1-1,1-1,0 0,0-1,1 0,1 0,4 1,-3-2,0-1,1-1,1-1,-1 0,1-1,0 0,0-1,5-1,3 0</inkml:trace>
  <inkml:trace contextRef="#ctx0" brushRef="#br0" timeOffset="125548.363">1387 1185,'539'0,"-370"-26,29-5,225 32,-237-30,-175 29</inkml:trace>
  <inkml:trace contextRef="#ctx0" brushRef="#br0" timeOffset="127000.826">1642 1411,'-6'-2,"-1"-1,1 1,-1 0,0 1,0 0,0 0,0 0,1 1,-1 0,0 0,0 1,0 0,0 0,0 0,1 1,-1 0,0 1,1-1,0 1,-1 0,1 1,1 0,-1-1,0 2,-4 4,0 2,1 1,1-1,0 2,0-1,2 1,-1 1,1-1,1 1,1 0,0 0,1 0,0 1,1-1,0 1,2-1,-1 1,3 10,-4-20,1-1,0 1,1 0,-1 0,1 0,0-1,0 1,0 0,1 0,0 0,0-1,0 1,0 0,1-1,0 1,0-1,0 0,0 1,1-1,-1 0,1 0,0-1,1 1,-1-1,0 1,1-1,0 0,0 0,0-1,0 1,0-1,1 0,-1 0,1 0,-1-1,1 1,0-1,-1 0,9-4,-1 0,1-1,-1 0,0-1,-1 0,1-1,-1-1,0 1,-1-2,1 0,-1 0,-1 0,0-1,0-1,-1 1,0-2,0 1,-1-1,-1 0,1-2,1 2,1-2,0-1,-1 0,0 0,-2-1,1 0,-2 0,0 0,1-9,-4 18,-1-1,0 0,0 1,-1-1,1 0,-2 0,1 1,-1-1,0 0,0 1,-1-1,0 0,0 1,0 0,-1-1,0 1,0 0,-1 1,1-1,-1 1,-3-3,4 5,-1 0,-1 0,1 0,0 0,-1 1,1 0,-1 0,0 0,1 1,-1-1,0 1,0 0,0 1,0-1,0 1,0 0,0 0,0 1,0-1,0 1,0 0,0 1,0-1,0 1,1 0,-1 0,1 0,-1 1,1 0,0-1,0 1,-2 3,-13 11</inkml:trace>
  <inkml:trace contextRef="#ctx0" brushRef="#br0" timeOffset="127502.259">1811 1693,'0'5,"-5"1,-1 5,4 1,9-8,2-8,4-4,-4 0,-9 1,-9 6,-3 4</inkml:trace>
  <inkml:trace contextRef="#ctx0" brushRef="#br0" timeOffset="132388.882">2263 1411,'-29'38,"17"-25,0 1,2 0,-1 0,2 1,0 0,1 1,0 0,2 0,-1 1,2 0,1 0,0 0,1 0,-1 8,4-21,0 0,0-1,0 1,1-1,-1 1,1-1,0 1,0-1,0 0,0 1,1-1,-1 0,1 0,0 0,0 0,0 0,0 0,1-1,-1 1,1 0,-1-1,1 0,0 0,0 0,0 0,0 0,0-1,1 1,-1-1,0 0,1 0,-1 0,1-1,-1 1,1-1,-1 1,1-1,-1 0,1-1,0 1,-1-1,1 1,0-2,7 0,0 0,0-1,0-1,0 0,-1 0,0-1,0 0,0-1,-1 0,0 0,0-1,0-1,-1 1,0-1,-1-1,1 1,-2-1,1-1,-1 1,-1-1,0 0,0 0,1-5,-6 12,0 0,0 0,0 0,0 0,0 0,-1 0,1 1,-1-1,0 0,0 0,0 0,0 0,-1 1,1-1,-1 0,1 1,-1 0,0-1,0 1,0 0,0 0,-2-1,-14-11</inkml:trace>
  <inkml:trace contextRef="#ctx0" brushRef="#br0" timeOffset="133286.74">2517 1383,'195'0,"-192"1,0-1,0 1,0-1,-1 1,1 0,0 0,-1 0,1 0,0 1,-1-1,0 1,1-1,-1 1,0 0,0 0,0 0,0 0,0 0,0 1,-1-1,1 0,-1 1,1-1,-1 1,0 0,0-1,0 1,-1 0,1 0,0 0,-1 0,0-1,0 1,0 0,0 0,0 0,-1 0,1 0,-1-1,0 1,1 0,-2-1,1 1,-1 2,-68 220,67-183,7-26</inkml:trace>
  <inkml:trace contextRef="#ctx0" brushRef="#br0" timeOffset="133534.02">2517 1638,'24'-5,"12"-2,6 1,-1 1,-1 1,-3 2,-9-4,-3-1,-1 1,-1 2,-3 1</inkml:trace>
  <inkml:trace contextRef="#ctx0" brushRef="#br0" timeOffset="133889.246">2997 1327,'-19'50,"12"-34,1 0,0 0,1 0,1 0,0 1,2 0,-2 16,5-29,-1 0,1-1,0 1,0-1,0 1,0-1,0 1,1-1,0 0,0 0,0 1,0-1,0 0,0-1,1 1,-1 0,1-1,0 1,0-1,0 0,0 0,0 0,1-1,-1 1,0-1,1 1,-1-1,1 0,-1-1,1 1,0 0,-1-1,1 0,0 0,-1 0,1-1,0 1,-1-1,1 1,0-1,-1-1,1 1,2-2,42-16,-25 10</inkml:trace>
  <inkml:trace contextRef="#ctx0" brushRef="#br0" timeOffset="134170.483">3222 1327,'-14'34,"-6"15,2 5,4-3,-2-4,3-6,4-6,2-3,4-2,1-2,2-1,0 0,1 1,-1-1,1 1,-1 0,1-5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30:11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28 371,'5'0,"6"0,6 0,5 0,4 0,2 0,1 0,0 0,1 0,-1 0,0 0,-5-4,-2-3,0 1,-8 1,-7 7,-9 2,-4 1</inkml:trace>
  <inkml:trace contextRef="#ctx0" brushRef="#br0" timeOffset="266.751">0 597,'29'5,"14"2,4-1,0-1,-4-6,-4-4,-4 0,-8 1</inkml:trace>
  <inkml:trace contextRef="#ctx0" brushRef="#br0" timeOffset="6262.071">451 61,'27'-11,"1"0,0 2,0 2,1 0,-1 2,1 1,1 1,27 2,-52 0,-1 0,1 1,-1 0,1 0,-1 0,1 1,-1-1,1 1,-1 0,0 0,1 0,-1 1,0 0,0 0,0 0,0 0,0 0,0 1,-1 0,1 0,-1 0,0 0,0 0,0 1,0-1,-1 1,1 0,-1 0,0 0,0 0,0 0,-1 0,1 0,-1 1,0-1,-1 1,1-1,-1 0,1 1,-1-1,-1 1,1-1,-1 1,0 1,-65 158,38-51,18-57,-2 0,-3-1,-2 0,-14 27,13-49,12-26</inkml:trace>
  <inkml:trace contextRef="#ctx0" brushRef="#br0" timeOffset="6514.323">423 428,'33'5,"17"1,4 0,-2-1,-6-1,-5-2,-5-1,-4 0,-2-1,-2-5,-1-2,0 0,-4 2</inkml:trace>
  <inkml:trace contextRef="#ctx0" brushRef="#br0" timeOffset="9950.047">1270 203,'2'-2,"1"0,0 0,-1 0,1 0,-1-1,1 1,-1-1,0 1,0-1,0 0,-1 0,1 0,-1 0,1 0,-1 0,0 0,0 0,0 0,-1-1,1 1,-1 0,0-1,0 1,0 0,0-1,0 1,-1 0,0-1,0 1,0 0,0 0,0 0,0 0,-1 0,1 0,-1 0,0 0,0 1,0-1,0 0,-1 1,1 0,-1 0,1 0,-1 0,0 0,0 0,0 0,0 1,0 0,0 0,0-1,-2 1,-7 2,1-1,-1 2,1 0,0 0,-1 1,1 0,1 1,-1 0,0 1,1 0,0 1,-7 5,13-10,-1 1,1 0,0 0,0 0,0 1,0-1,0 1,1 0,-1 0,1 0,-1 1,1-1,0 1,1 0,-1-1,1 1,-1 1,1-1,0 0,1 0,-1 1,1-1,0 1,0-1,0 1,1 0,-1-1,1 1,0 0,1-1,-1 1,1-1,0 1,0 0,0-1,1 1,-1-1,1 0,0 0,0 0,1 0,-1 0,1 0,1 1,1-2,0 0,-1 0,1 0,1 0,-1-1,0 0,1 0,-1 0,1-1,0 0,-1 0,1 0,0-1,0 0,-1 0,1 0,0-1,0 0,-1 0,1 0,-1-1,1 0,-1 0,0 0,1-1,-1 0,3-2,12-7,0-1,0-1,-2-1,1-1,-2-1,1-2,29-17,-46 36,-1 1,1-1,-1 0,1 1,0-1,-1 1,1-1,-1 1,1-1,-1 1,1-1,-1 1,1-1,-1 1,1 0,-1-1,0 1,1 0,-1-1,0 1,0 0,0-1,1 1,-1 0,0 0,0-1,0 1,0 0,0 0,0-1,-1 1,1 0,0-1,0 1,0 0,-1-1,1 1,0 0,-1-1,1 1,0 0,-1-1,1 1,-1-1,1 1,-1 0,1-1,-52 153,28-22,-38 140,6-108,52-142,8-18</inkml:trace>
  <inkml:trace contextRef="#ctx0" brushRef="#br0" timeOffset="10348.307">1580 117,'-11'162,"-45"173,10-187,36-130</inkml:trace>
  <inkml:trace contextRef="#ctx0" brushRef="#br0" timeOffset="10737.035">1806 259,'-23'15,"-26"13,2 3,1 1,2 3,1 2,-1 4,42-40,0 0,0 1,0-1,0 1,0-1,0 1,1 0,-1-1,1 1,-1 0,1 0,0 0,0 1,0-1,0 0,0 0,0 0,1 1,-1-1,1 0,-1 1,1-1,0 1,0-1,0 0,0 1,1-1,-1 1,1-1,-1 0,1 1,0-1,0 0,0 0,0 0,0 0,0 0,1 0,-1 0,1 0,-1 0,1 0,0-1,-1 1,1-1,0 1,0-1,0 0,1 0,13 9,-5-5,-1 0,0 1,0 1,0 0,-1 0,0 1,-1 0,1 0,-2 1,1 0,6 10,20 51,-25-51</inkml:trace>
  <inkml:trace contextRef="#ctx0" brushRef="#br0" timeOffset="11084.832">1976 174,'-132'539,"104"-473,22-47</inkml:trace>
  <inkml:trace contextRef="#ctx0" brushRef="#br0" timeOffset="11563.63">1947 259,'17'179,"23"10,-17-105,-22-82,0 0,1 0,-1 0,1 0,0-1,-1 1,1 0,0-1,0 0,0 1,0-1,0 0,1 0,-1 0,0 0,0 0,1-1,-1 1,1-1,-1 1,0-1,1 0,-1 0,1 0,-1 0,1-1,-1 1,0-1,1 1,-1-1,0 0,0 0,1 0,0 0,5-5,-1 1,0-1,0 0,-1 0,1-1,-1 0,-1 0,1 0,-1-1,-1 0,1 0,-1 0,-1-1,3-6,2-2,4-12,-1 0,-1-1,-1 0,-2-1,-1 0,1-30,5-107,-21 64,7 78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30:36.25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2093 621,'-41'-37,"-1"2,-1 2,-2 2,-2 2,0 2,-12-3,39 18,0 0,0 2,-2 0,1 1,-1 1,0 2,0 0,-1 1,0 1,0 1,0 1,0 1,-1 1,1 1,0 2,0 0,0 1,1 1,-17 6,-11 19,1 2,1 3,3 1,0 2,3 2,1 2,-20 28,33-40,-83 94,6 3,6 6,5 3,6 5,-9 32,25-32,6 3,-17 66,64-153,2 0,3 1,2 1,3 0,2 1,3 0,3 0,2 0,2-26,1 0,2-1,2 1,0-1,3-1,0 0,2-1,2 0,0 0,3-2,0 0,1-1,2-1,1-1,1-1,1-1,22 16,-4-6,3-3,0-2,1-2,2-1,1-3,1-2,0-2,2-3,0-2,0-2,2-2,45 2,26-4,-1-5,1-5,-1-6,0-6,4-6,-29 6,-1-4,-2-5,0-4,-2-4,-1-4,-1-4,-3-4,-1-4,12-13,-66 37,-2-1,-1-2,-1 0,-1-2,-1-2,-2 0,-1-2,-2-1,-1 0,-1-2,-2 0,-2-2,-1 0,-2 0,-1-2,-2 0,1-23,-3 0,-3-1,-2 0,-4 0,-2 1,-2-1,-4 0,-12-48,-10-14,-5 1,-6 2,-46-94,40 109,-5 1,-4 4,-5 2,-4 2,-5 4,-3 3,-5 3,-3 3,-77-61,126 119,0 1,-2 1,-1 2,-1 2,-1 1,0 2,-1 2,-1 1,-1 2,0 1,-1 3,0 1,0 2,-1 1,1 3,-1 1,0 3,-11 2,4 8,0 1,2 3,0 2,0 2,2 2,1 2,1 2,1 2,1 2,2 1,1 2,1 1,2 3,2 0,0 3,-39 45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6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3 343,'-3'56,"33"96,0 116,-30-254,1 1,0-1,0 1,2-1,0 0,0 0,1 0,1 0,1 0,-6-13,1-1,-1 1,1 0,-1 0,1-1,-1 1,1 0,-1-1,1 1,0-1,-1 1,1-1,0 1,-1-1,1 1,0-1,0 1,0-1,-1 0,1 0,0 1,0-1,0 0,0 0,0 0,-1 0,1 0,0 0,0 0,0 0,0 0,0-1,-1 1,1 0,0 0,0-1,0 1,-1-1,1 1,0-1,-1 1,1-1,0 1,-1-1,1 1,0-1,-1 0,1 1,-1-1,1 0,-1 0,0 0,1 1,-1-1,0 0,1 0,-1 0,0 0,25-50,104-390,-75 241,-53 190,-5 17,-4 15,4-3</inkml:trace>
  <inkml:trace contextRef="#ctx0" brushRef="#br0" timeOffset="1929.308">342 879,'56'-17,"-52"16,-1 0,1-1,0 1,0 0,0 0,0 0,-1 1,1-1,0 1,0 0,0 0,0 1,0-1,0 1,0 0,0 0,0 0,-1 0,1 1,0-1,-1 1,1 1,-3-1,-1 1,0-1,0 1,-1-1,1 1,0-1,-1 1,0-1,1 1,-1-1,0 1,0-1,0 0,-1 1,1-1,-1 0,1 0,-1 0,1 0,-1 0,0-1,0 1,0 0,-2 0,2 0,-32 29,27-26,0 0,1 0,0 0,0 1,0 0,1 0,0 0,0 1,1-1,-1 1,1 0,1 1,0-1,-2 5,5-10,0 0,1 1,-1-1,1 0,-1 0,1 1,-1-1,1 0,0 0,0 0,0 0,0 0,1 0,-1-1,1 1,-1 0,1 0,-1-1,1 1,0-1,0 0,-1 1,1-1,0 0,0 0,0 0,1 0,-1-1,0 1,0-1,0 1,1-1,-1 0,0 1,0-1,1 0,-1-1,0 1,0 0,1-1,-1 1,1-1,15-4</inkml:trace>
  <inkml:trace contextRef="#ctx0" brushRef="#br0" timeOffset="2545.861">709 89,'-1'-2,"1"-1,0 0,0 0,1 1,-1-1,0 0,1 0,0 1,-1-1,1 1,0-1,0 0,1 1,-1 0,0-1,1 1,0 0,-1 0,1-1,0 1,0 1,0-1,0 0,1 0,-1 1,0-1,1 1,-1 0,1 0,-1 0,1 0,0 0,-1 1,2-1,3-2,0 0,0 0,0 1,0 0,1 0,-1 0,1 1,-1 1,1-1,-1 1,1 0,-1 1,1 0,-1 0,0 1,1-1,-1 2,0-1,0 1,3 2,-8-3,-1 0,1 0,-1 0,0 0,1 1,-1-1,0 0,-1 1,1-1,0 1,-1-1,1 1,-1-1,0 1,0-1,0 1,0-1,0 1,0-1,-1 1,0-1,1 1,-1-1,0 0,0 1,0-1,0 0,-1 1,0 0,-48 66,41-58,1-1,-31 46,39-55,-1 1,1-1,0 1,-1-1,1 1,0-1,0 1,0-1,0 1,0-1,0 1,1-1,-1 1,0-1,1 0,-1 1,1-1,-1 0,1 1,0-1,0 0,0 1,-1-1,1 0,0 0,0 0,1 0,-1 0,0 0,0 0,0-1,1 1,-1 0,0 0,1-1,-1 1,1-1,-1 0,0 1,1-1,-1 0,2 0,98 9,-90-10,0 0,0 1,0 1,0 0,0 0,-1 1,1 0,0 1,-1 0,6 3,3 5</inkml:trace>
  <inkml:trace contextRef="#ctx0" brushRef="#br0" timeOffset="2831.81">1160 654,'38'0,"23"0,5 0,-3 0,-8 0,-8 0,-8 0,-10 0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34:56.10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131 0,'-14'27,"1"0,1 0,1 1,2 1,1 0,1 0,1 0,2 1,1 0,1 0,2 0,0 1,-25 303,15-273,3-56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34:56.3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0 222,'73'-20,"539"-134,-285 106,-261 49,-41 4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34:56.9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58 50,'-46'373,"34"-276,12-120,1 0,1-1,1 1,1 0,1 0,1 0,1 1,1 0,1 0,7-11,1 0,3 1,0 0,2 2,1 1,9-7,-21 23,-8 9,0 0,0 0,0 0,0 0,1 1,0-1,0 1,0 0,0 0,0 1,0-1,1 1,-1 0,1 0,0 0,0 1,-1-1,5 1,-6 3,0 1,-1 0,1 0,-1 0,0 0,0 1,0-1,0 1,0-1,-1 1,1-1,-1 1,0 0,0 0,-1 0,1 0,-1-1,0 1,0 0,0 0,0 0,-1 0,1 0,-1 0,0-1,-1 4,-19 135,26-123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34:57.2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0,'-10'29,"-2"14,4 0,10-7,8-15,3-11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34:57.4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34:57.6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339 1,'-17'1,"0"0,0 1,1 1,-1 1,1 1,0 0,0 0,0 2,1 0,0 1,0 1,1 0,0 0,0 2,2 0,-1 0,1 1,1 1,0 0,1 0,0 1,-5 10,13-19,0 1,1 0,-1-1,1 1,0 0,1 0,-1 0,1 0,1 0,-1 0,1 0,0 0,0-1,0 1,1 0,0-1,0 1,1-1,-1 1,1-1,0 0,1 0,-1 0,1-1,0 1,0-1,1 0,-1 0,1-1,0 1,4 2,4 2,1 0,-1-1,2 0,-1-1,1-1,0 0,0-1,1 0,-1-2,1 0,9 0,-13 0,1-2,-1 0,0 0,1-1,-1-1,0 0,0-1,0 0,0 0,-1-1,8-5,1-2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34:57.8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120 0,'-32'88,"4"0,-12 73,32-108,2 0,2 1,3-1,2 0,3 10,25 122,-10-152,-14-39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34:58.13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441 0,'-273'194,"121"-64,151-129,-1 0,1 0,0 1,0-1,0 0,0 1,0-1,0 1,0-1,0 1,1-1,-1 1,0 0,1-1,0 1,-1 0,1-1,0 1,0 0,0-1,0 1,0 0,0 0,0-1,1 1,-1 0,1-1,-1 1,1-1,-1 1,1 0,0-1,0 1,0-1,0 0,0 1,0-1,0 0,1 0,-1 1,0-1,1 0,-1 0,1-1,-1 1,1 0,-1 0,1-1,-1 1,1-1,0 1,-1-1,1 0,0 1,0-1,1 0,312 69,-308-67,1 1,-1 0,0 0,0 1,-1 0,1 0,-1 0,0 1,0 0,0 0,-1 1,1-1,-1 1,-1 0,3 5,3 9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35:06.2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30 147,'-7'22,"3"-12,0-1,1 1,0 1,0-1,1 0,1 1,0-1,0 1,1-1,0 1,1-1,0 1,1-1,0 0,0 1,2 2,-2-11,-1 0,1 0,-1 0,1 0,0 0,0 0,0 0,0-1,0 1,0-1,1 0,-1 0,0 0,1 0,-1 0,1 0,-1 0,1-1,-1 1,1-1,-1 0,1 0,0 0,-1 0,1 0,-1-1,1 1,-1-1,1 1,-1-1,1 0,-1 0,0 0,1 0,-1-1,2 0,79-58,-69 48,0-2,-1 1,0-2,-1 0,-1 0,10-18,-18 28,-1 0,1 0,-1-1,1 1,-1-1,-1 0,1 0,-1 0,0 0,-1 0,1 0,-1 0,-1 0,1 0,-1 0,0 1,0-1,0 0,-1 0,0 0,0 1,-1-1,1 1,-1 0,0 1,0 0,0 1,0 0,0 0,0 0,0 0,-1 0,0 1,1-1,-1 1,0 0,0 0,-1 1,1-1,0 1,0 0,-1 0,1 0,0 1,-1-1,1 1,-1 0,1 1,-1-1,1 1,-2 0,-4 0,-1 2,1-1,-1 1,1 1,0 0,0 1,1-1,-1 2,1-1,-2 3,-8 8</inkml:trace>
  <inkml:trace contextRef="#ctx0" brushRef="#br0" timeOffset="445.944">453 344,'175'-241,"-143"213,-28 65,-7-16,-4 115,8-131,-1-1,1 1,0-1,0 0,0 1,1-1,0 0,0 0,0 1,0-1,1-1,-1 1,1 0,0-1,0 1,0-1,1 0,-1 0,1 0,-1-1,1 1,0-1,0 0,0 0,1 0,-1-1,3 1,6-1,-1-1,1-1,0 0,-1-1,1 0,-1-1,1 0,-1-1,0-1,-1 1,1-2,-1 0,0 0,0-1,-1-1,2-1,1 0,0-1,0 0,-1-1,-1-1,0 0,0 0,-1-1,-1 0,0-1,-1 0,-1 0,0-1,1-4,2-5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5:34:59.2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495 593,'-23'-9,"0"0,0 1,-1 1,0 2,0 0,0 1,-1 2,-24 0,37 2,0 1,0 1,-1 0,1 0,0 2,1-1,-1 1,1 1,-1 0,1 1,1 0,-1 0,1 1,0 1,1 0,0 0,0 1,-6 7,12-13,-1-1,1 1,0 0,0 0,0 1,0-1,1 1,-1-1,1 1,0 0,0 0,0 0,1 0,-1 0,1 0,0 1,0-1,0 0,1 1,0-1,0 0,0 1,0-1,0 1,1-1,0 0,0 0,0 1,1-1,-1 0,1 0,0 0,0 0,0-1,1 1,-1 0,1-1,0 0,0 0,0 0,2 1,7 0,1 0,0-1,1 0,-1-1,1-1,-1 0,0-1,1 0,-1-1,1-1,-1 0,0-1,0 0,0-1,0 0,0-1,-1-1,0 0,0-1,-1 0,5-4,19-12,-1-2,-1-1,-1-2,-2-1,0-2,-3 0,12-18,-50 90,-37 85,31-87,1 0,3 1,0 0,3 1,2 1,1 0,2 1,5-27,0 0,2 0,-1 0,2-1,0 1,1-1,1 1,0-1,1-1,0 1,2-1,-1 0,2 0,4 5,-49-80,32 50,0 1,-1-1,-1 1,0 0,0 0,-1 1,0 0,-1 0,0 0,0 1,-1 0,1 1,-2 0,1 0,-1 1,0 1,-1-1,1 2,-1-1,-7-1,-57 3,114 2,165-39,-5 23,-175 11</inkml:trace>
  <inkml:trace contextRef="#ctx0" brushRef="#br0" timeOffset="301.622">918 509,'-7'13,"0"1,1-1,1 1,0 0,1 1,0-1,1 1,1 0,0 0,1-1,0 1,2 0,0 0,2 12,-2-23,1 0,0 0,0 0,1 0,-1-1,1 1,-1-1,1 1,0-1,1 0,-1 0,0 0,1-1,0 1,0-1,-1 0,1 0,0 0,1-1,-1 1,0-1,0 0,1 0,-1-1,0 1,1-1,-1 0,1 0,-1 0,9 0,-1-1,0 0,1-1,-1-1,0 0,-1 0,1-1,0 0,-1-1,0-1,2-1,-1-1,-1 0,0-1,0 0,0-1,-1 0,-1-1,0 0,0 0,-1-1,-1 0,0 0,0-1,-2 0,1 0,-2-1,3-8,-4-13,-6 29</inkml:trace>
  <inkml:trace contextRef="#ctx0" brushRef="#br0" timeOffset="634.12">1454 791,'223'-141,"-217"136,0-1,-1 1,0-1,1 0,-2-1,1 1,-1-1,0 0,0 0,-1-1,0 1,1-4,-4 9,1-1,-1 0,1 1,-1-1,0 0,0 1,0-1,0 0,-1 1,1-1,-1 1,1-1,-1 0,0 1,0-1,0 1,0 0,0-1,-1 1,1 0,-1 0,0 0,0 0,1 0,-1 0,0 0,0 1,-1-1,1 1,0-1,-1 1,1 0,0 0,-1 0,1 0,-1 0,-2 0,-1 0,-1-1,1 1,-1 0,1 0,-1 1,1 0,-1 0,0 1,1 0,-1 0,1 0,-1 1,1 0,0 0,0 0,0 1,0 0,0 0,1 1,-1-1,1 1,0 1,0-1,0 1,0 0,-6 7,0 1,1 0,0 0,1 1,1 0,0 1,1 0,1 0,-3 9,7-18,0 0,0 0,0 0,1 1,0-1,0 0,1 0,-1 1,1-1,1 0,-1 1,1-1,0 0,1 1,0-1,0 0,0 0,0-1,1 1,0 0,0-1,1 1,-1-1,1 0,1 0,-1-1,0 1,1-1,0 0,0 0,0-1,1 1,-1-1,1 0,0-1,0 1,0-1,0 0,16-1,0-1,0-2,-1 1,1-2,0-1,-1-1,0-1,0 0,-1-2,0 0,0-2,0 0,-2-1,1-1,11-10,-3 6</inkml:trace>
  <inkml:trace contextRef="#ctx0" brushRef="#br0" timeOffset="932.357">2217 396,'-68'53,"47"-37,0 0,0 1,2 0,0 2,1 1,1 0,1 1,0 1,15-21,0 0,0 1,0-1,0 0,0 1,0-1,1 1,-1-1,0 1,1 0,-1-1,1 1,0 0,0-1,-1 1,1 0,0-1,0 1,0 0,1-1,-1 1,0 0,1-1,-1 1,1-1,-1 1,1 0,0-1,0 1,0-1,0 0,0 1,0-1,0 0,0 0,0 1,1-1,-1 0,0 0,1 0,-1-1,1 1,-1 0,1 0,-1-1,1 1,0-1,-1 0,1 1,0-1,-1 0,2 0,106-12,-58 1,-34 8,-10 1,0 0,0 1,1-1,-1 1,1 1,-1-1,1 2,-1-1,1 1,-1 0,0 0,1 1,-1 0,0 0,0 1,4 2,-10-3,0 0,-1 1,0-1,1 1,-1-1,0 1,0-1,0 0,-1 1,1-1,-1 1,1-1,-1 0,0 1,0-1,0 0,0 0,0 1,0-1,-1 0,1 0,-1 0,0-1,1 1,-1 0,0-1,0 1,0-1,0 1,0-1,-1 0,-2 5,-19 18,-1-1,-1-1,0-1,-2-1,0-2,-1 0,-1-2,-5 0,10-12,23-7</inkml:trace>
  <inkml:trace contextRef="#ctx0" brushRef="#br0" timeOffset="5986.364">2640 0,'9'14,"-1"0,0 0,-1 0,-1 1,0 0,-1 0,-1 1,0 0,-1-1,-1 1,0 0,-1 0,-1 1,-1-1,0 0,-1 0,0 0,-2-1,0 1,-3 8,-6 67,-3 4,1 66,31-126,-11-40</inkml:trace>
  <inkml:trace contextRef="#ctx0" brushRef="#br0" timeOffset="6254.409">2386 396,'34'0,"20"0,6 0,2-5,-4-1,-8-1,-2-2,-5-1,-4 2,-5 2,-3 2,-2 2,-6 1</inkml:trace>
  <inkml:trace contextRef="#ctx0" brushRef="#br0" timeOffset="6502.558">3148 537,'-5'29,"3"9,3-6,0-9</inkml:trace>
  <inkml:trace contextRef="#ctx0" brushRef="#br0" timeOffset="6669.727">3175 227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1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1,'37'0,"1"1,-1 2,0 2,35 9,-70-14,1 0,0 0,0 0,0 0,-1 1,1-1,0 1,-1 0,1 0,0 0,-1 0,1 0,-1 0,1 1,-1-1,0 1,0 0,0 0,0-1,0 1,0 1,0-1,0 0,-1 0,1 1,-1-1,0 1,0-1,0 1,0-1,0 1,0 0,-1-1,1 1,-1 0,0 0,0 0,0-1,0 1,0 0,-1 0,1-1,-1 1,0 0,0 1,-7 7,-1-1,0 1,-1-1,0-1,-1 0,0 0,0-1,-5 2,-28 22,30-20,6-7,1 0,-1 0,1 1,0 0,0 1,1 0,0 0,0 0,1 1,0-1,0 1,1 1,0-1,0 1,-2 8,8-14,-1 0,1 0,0-1,0 1,1-1,-1 1,0-1,1 1,0-1,-1 0,1 0,0-1,0 1,0 0,0-1,1 0,-1 0,0 0,0 0,1 0,-1-1,0 1,1-1,-1 0,1 0,-1-1,1 1,-1 0,0-1,1 0,1-1,16-1,0-1,0-2,-1 0,0-1,0-1,-1 0,0-2,5-4,-3 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3:48.7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0 409,'336'-317,"-333"314,0 1,1 0,-1 0,0-1,-1 1,1 0,0-1,-1 0,1 0,-1 1,0-1,0-1,0 1,0 0,-1 0,1-1,-1 1,0-1,0 1,0-1,0 0,-1 1,0-1,1 0,-1 1,-1-1,1 0,-1-1,0 5,-1 0,1 0,-1 0,1 0,-1 1,1-1,0 0,-1 1,1-1,-1 1,1-1,-1 1,1-1,0 1,0 0,-1 0,1 0,0 0,0 0,0 0,0 0,0 0,0 0,0 1,0-1,1 0,-1 0,0 1,1-1,-1 1,1-1,-1 1,1-1,0 0,-1 1,1-1,0 1,0-1,0 1,1-1,-1 1,0 0,-6 47,2 0,2 0,2 1,2 3,0 31,29 602,-32-328,2-352,-1-1,1 1,-1 0,0 0,-1 0,0 0,0-1,0 1,0 0,-1-1,0 1,0-1,-1 1,1-1,-1 0,0 0,-1 0,1-1,-1 1,0-1,0 0,0 0,-1 0,1 0,-1-1,-4 3,7-6,0 0,0 0,0 1,0-1,0-1,-1 1,1 0,0 0,0-1,0 1,0-1,0 0,0 0,0 0,0 0,0 0,1 0,-1 0,0 0,0-1,1 1,-1-1,1 1,0-1,-1 0,0 0,-10-15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2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61,'0'-1,"0"-1,0 0,0 0,0 1,1-1,-1 0,0 0,1 1,-1-1,1 0,-1 1,1-1,0 1,0-1,0 1,0-1,0 1,0-1,0 1,1 0,-1 0,0 0,1-1,-1 1,1 1,-1-1,1 0,-1 0,1 0,0 1,-1-1,1 1,0-1,-1 1,2 0,14-5,-1 2,1 0,0 0,-1 2,1 0,0 1,0 1,9 1,-24-2,1 0,-1 0,0 1,0-1,1 1,-1-1,0 1,0 0,1 0,-1 0,0 0,0 0,0 0,0 0,0 1,-1-1,1 1,0 0,-1-1,1 1,-1 0,1 0,-1 0,0 0,0 0,0 0,0 0,0 0,-1 1,1-1,0 0,-1 0,0 1,1-1,-1 0,0 1,0-1,-1 0,1 1,0-1,-1 0,0 1,1-1,-1 0,0 0,0 0,0 0,-1 2,-40 58,-10 27,51-87,0 1,1-1,-1 0,1 1,0-1,0 1,0-1,0 1,0-1,0 1,1-1,-1 0,1 1,0-1,0 0,0 1,0-1,0 0,0 0,0 0,1 0,-1 0,1 0,-1 0,1 0,0-1,0 1,0-1,0 1,0-1,0 0,0 0,1 0,-1 0,0 0,0 0,1 0,-1-1,1 1,101 6,-93-7,47-2,-33 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1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45,'11'261,"1"-170,-9-62,0-1,2 1,1-1,1 0,2 0,2 4,-11-31,0 0,1 0,-1 0,0-1,0 1,1 0,-1 0,1-1,-1 1,0 0,1-1,-1 1,1 0,0-1,-1 1,1-1,-1 1,1-1,0 1,0-1,-1 1,1-1,0 1,0-1,-1 0,1 0,0 1,0-1,0 0,-1 0,1 0,0 0,0 0,0 0,0 0,-1 0,1 0,0-1,0 1,0 0,-1 0,1-1,0 1,0-1,-1 1,1 0,0-1,-1 1,1-1,0 0,-1 1,1-1,-1 1,1-1,-1 0,1 0,28-43,-27 41,136-309,-53 107,-74 182,-1 5</inkml:trace>
  <inkml:trace contextRef="#ctx0" brushRef="#br0" timeOffset="431.5">452 525,'-5'10,"-6"12,-2 8,2 3,3 1,2-1,3 0,1-2,2-6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0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0,'0'5,"0"11,0 8,0 4,-5 2,-1 2,0-1,1-1,2 0,1-1,1 0,0 0,1-1,5 0,7-4,0-7</inkml:trace>
  <inkml:trace contextRef="#ctx0" brushRef="#br0" timeOffset="247.714">1 479,'38'0,"33"-4,12-3,-1 1,-11 2,-13 0,-11 2,-9 1,-6 0,-8 6,-9 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38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0 610,'11'4,"0"0,0-1,0-1,0 0,0 0,0-1,1 0,-1-1,0 0,1-1,-1 0,0-1,0-1,0 1,0-2,0 1,8-5,43-29,-2-2,-1-3,-2-2,-3-3,-1-2,38-47,-51 56,129-130,-167 167,0 0,0 0,0 0,0 1,1-1,0 1,-1-1,1 1,0 0,0 0,0 0,0 0,0 1,1 0,-1-1,0 1,1 0,-1 0,1 1,-1-1,1 1,-1 0,1 0,0 0,-1 0,1 0,-1 1,1 0,-1 0,1 0,-1 0,0 0,0 1,1-1,-1 1,0 0,0 0,0 1,5 12,-1 1,-1 0,0 0,-1 1,-1 0,0-1,-1 2,-1-1,-1 0,-1 0,0 1,-1-1,-1 0,0 2,0 8,-1-1,0 0,-2 0,-2 0,0-1,-1 0,-1 0,-2-1,0 0,-2-1,-1 0,0-1,-2-1,0 0,-1-1,-1-1,-1-1,-12 9,16-19,1 0,-1-1,-1-1,1 0,-1-1,0-1,0-1,-1 0,-7 0,21-2,-1 0,0 0,1 0,-1-1,0 0,0 1,0-1,1 0,-1-1,0 1,0-1,1 0,-1 1,0-2,1 1,-1 0,1-1,0 1,-1-1,1 0,0 0,0-1,0 1,0-1,0 1,1-1,-1 0,1 0,0 0,0 0,0 0,0-1,0 1,1-1,0 1,-1-1,1 1,1-1,-1 0,0 1,1-4,8-18,4 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38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33,'-40'39,"3"2,1 1,2 2,2 2,2 1,-7 19,34-63,0 0,1 1,0-1,-1 1,1 0,1 0,-1-1,1 1,-1 0,1 0,0 0,0 1,1-1,-1 0,1 0,0 0,0 1,0-1,1 0,0 0,-1 0,1 0,1 0,-1 0,1 0,-1 0,1 0,0-1,0 1,1-1,-1 1,1-1,0 0,0 0,0 0,0 0,0-1,1 1,-1-1,1 0,-1 0,5 2,5-4,1 0,-1-1,0-1,0 0,1 0,-1-2,-1 1,1-2,-1 1,1-2,-1 0,-1 0,1-1,-1-1,0 0,-1 0,1-1,5-3,-1-1,0 0,-1-1,0 0,-1-1,0 0,-1-2,-1 1,-1-1,-1-1,0 0,-1 0,-1 0,0-1,-2 0,0-1,-1-1,-3 16,-1 0,0 0,0-1,-1 1,0 0,0 0,0-1,0 1,-1 0,0 0,0 0,0 1,0-1,-1 0,0 1,0 0,0-1,-1 1,1 1,-1-1,0 0,0 1,0 0,-1 0,1 0,-1 0,1 1,-1 0,0 0,0 0,0 0,0 1,0 0,-1 0,1 0,0 1,-1 0,0 0,-109 9,83-1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39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59 603,'-9'20,"2"-8,0 1,1 0,0 0,1 0,1 0,0 1,1 0,0 0,1 0,1 0,0 0,1 0,0 1,1-1,1 0,0 0,2 3,-3-15,0 1,0-1,0 0,0 0,0 0,0 0,1 0,-1-1,1 1,0 0,-1-1,1 1,0-1,0 1,0-1,0 0,0 0,0 0,0 0,0 0,0 0,1-1,-1 1,0-1,1 1,-1-1,0 0,1 0,-1 0,0 0,1-1,-1 1,0-1,0 1,1-1,-1 0,0 1,0-1,0 0,0-1,1 1,77-63,-80 63,29-33,-3-2,-1 0,-1-2,-2-1,-2 0,-2-2,-2 0,-1-1,6-31,1 8,44-217,-64 235,-2 46,0 1,1-1,-1 1,0-1,0 1,0-1,1 0,-1 1,0-1,0 1,0-1,0 0,0 1,0-1,0 1,0-1,0 0,-1 1,1-1,0 1,0-1,0 0,-1 1,1-1,0 1,-1-1,1 1,0-1,-1 1,1-1,-1 1,1 0,-1-1,1 1,-1 0,1-1,-1 1,1 0,-1 0,1-1,-1 1,0 0,1 0,-1 0,1 0,-1 0,0 0,1 0,-1 0,1 0,-1 0,0 0,1 0,-1 0,1 0,-1 0,0 1,1-1,-1 0,1 1,-1-1,1 0,-1 1,1-1,-1 0,1 1,-7 7,1 1,1 0,-1 0,1 1,1-1,0 1,0 0,1 0,1 0,-1 1,1-1,1 5,-3 2,-12 94,4 1,6 0,4 0,6 32,11 61,38 193,-46-352,-1 1,-3 0,-1 0,-4 14,1-45,0 0,-1 0,-1 0,-1 0,0-1,-1 1,-1-1,0 0,-1-1,-1 1,0-2,-1 1,0-1,-4 3,11-13,0 0,0 0,0 0,-1 0,1-1,-1 1,0-1,1 0,-1 0,0 0,-1 0,1 0,0-1,0 1,-1-1,1 0,-1 0,1 0,-1-1,1 1,-1-1,1 0,-1 0,0 0,1 0,-1-1,1 1,-1-1,1 0,-1 0,1 0,0 0,-1-1,1 0,0 1,-3-3,-14-13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39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61,'-5'-20,"-1"0,0 7,1 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0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449 4,'-21'-2,"-1"0,0 2,0 1,0 0,0 1,1 2,-1 0,1 1,0 2,0 0,1 1,0 0,0 2,1 1,0 0,1 1,-12 11,22-13,1-1,0 1,1 0,0 1,1-1,0 1,1 0,0 1,1-1,0 1,0-1,1 1,1 0,0 0,1 0,1 9,-1-18,1 1,0-1,0 0,0 1,1-1,-1 0,1 0,0 0,0 0,0 0,0 0,0-1,1 1,-1-1,1 0,-1 1,1-1,0 0,0-1,0 1,0 0,1-1,-1 0,0 0,0 0,1 0,-1 0,1 0,-1-1,1 0,-1 0,1 0,-1 0,0 0,1-1,0 0,9 0,0-1,0-1,0 0,0-1,0-1,-1 0,0 0,0-1,1-1,25-21,-2-2,0-1,-2-2,-2-1,-1-1,5-10,-28 35,5-7,43-36,-54 54,0 1,-1-1,1 1,0 0,-1-1,1 1,-1 0,1 0,-1 0,0 0,0 0,0 1,0-1,0 0,0 0,0 1,-1-1,0 0,1 1,-1-1,0 0,0 1,0-1,0 1,2 8,31 223,-31-229,-1 0,1 0,0 1,0-1,1-1,-1 1,1 0,0-1,0 1,1-1,-1 0,1 0,0 0,0-1,1 1,1 0,11 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0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0,'38'0,"23"0,10 0,-2 0,-8 0,-10 0,-8 0,-7 0,-5 0,-3 0,-6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0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0,'44'5,"28"1,6 0,1-1,-10-1,-10-2,-17-1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2:28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430 91,'-4'-4,"-1"-1,0 1,0 1,0-1,-1 0,1 1,-1 0,0 1,0-1,0 1,0 0,0 1,0-1,0 1,-1 1,1-1,-1 1,1 0,0 0,-1 1,1 0,0 0,0 0,-1 1,1 0,0 0,0 1,1 0,-1 0,0 0,1 0,0 1,0 0,0 0,0 0,1 1,-4 3,-20 31,1 0,2 2,2 1,2 0,-11 34,20-44,1 1,3 0,0 1,2-1,2 1,0 8,3-28,1 0,0-1,1 1,1 0,0-1,0 1,2-1,-1 0,2 0,0 0,0 0,1-1,1 0,0 0,1-1,8 10,-5-12,0-2,1 1,0-1,0-1,0 0,1-1,0-1,0 0,0 0,1-1,-1-1,1 0,0-1,-1-1,1 0,0 0,-1-2,1 1,-1-2,1 0,-1-1,0 0,0 0,7-5,-7 3,0-1,0 0,-1 0,1-1,-2-1,1 0,-1-1,-1 0,0-1,0 0,-1-1,-5 8,-1 1,-1-1,1 0,-1-1,1 1,-1 0,0-1,0 1,-1-1,0 0,0 1,0-1,0 0,-1 0,1 0,-1 1,0-1,-1 0,1 0,-1 0,0 0,0 1,-1-1,1 0,-1 1,0 0,0-1,-1 1,1 0,-1 0,0 0,0 0,0 1,-3-3,-5-2,-1 1,0 0,-1 0,0 1,0 1,0 0,0 1,-1 0,0 1,0 0,0 2,0-1,0 2,0 0,0 0,0 2,0-1,0 2,0 0,1 1,-1 0,1 1,-4 2,4-1,0 0,0 2,1-1,0 2,0-1,1 2,0-1,1 2,0-1,0 1,1 1,1 0,0 0,-1 2,-2 12</inkml:trace>
  <inkml:trace contextRef="#ctx0" brushRef="#br0" timeOffset="895.77">910 655,'-4'15,"-3"9,1 5,6-2,3-5</inkml:trace>
  <inkml:trace contextRef="#ctx0" brushRef="#br0" timeOffset="1419.082">1108 175,'33'-28,"-19"14,1 0,0 0,0 2,2 0,-1 0,2 2,-1 0,1 1,1 1,0 1,0 0,0 1,1 1,-1 1,1 1,-17 3,1 0,-1 0,0 1,0-1,0 1,0-1,0 1,0 0,0 0,0 0,0 1,0-1,-1 1,1-1,0 1,-1 0,0 0,1 0,-1 0,0 1,0-1,0 0,0 1,-1 0,1-1,0 1,-1 0,0 0,0 0,0 0,0 0,0 0,-1 0,1 0,-1 1,1 6,-1 0,0 0,-1 0,0 0,-1 0,1 0,-2 0,0 0,0-1,-2 5,-22 39,-2 0,-2-2,-2-2,-3 0,-56 84,56-36,35-94,1-1,0 1,0 0,0 0,0-1,0 1,1 0,-1-1,1 1,0 0,0-1,0 1,0-1,0 1,0-1,1 0,-1 1,1-1,-1 0,1 0,0 0,0 0,0 0,0-1,0 1,1-1,-1 1,0-1,1 0,-1 0,1 0,-1 0,1 0,0 0,-1-1,1 1,26 2,0-1,-1-1,1-1,0-2,-1 0,1-3,-1 0,3-2,2 1,100-24,-108 26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3:49.0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1 321,'11'-4,"72"-25,-2-3,-1-3,-2-4,-2-4,51-38,-59 24,-67 58,1 0,-1 0,1 0,-1 0,1 1,-1-1,0 1,0-1,1 1,-1-1,0 1,0 0,-1-1,1 1,0 0,0 0,-1-1,1 1,-1 0,0 0,0 0,1 0,-1 0,0 0,-1 0,1 0,0-1,0 1,-1 1,2 6,14 78,-10-61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1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382 0,'-24'2,"1"0,-1 2,1 1,0 0,1 2,-1 0,1 2,0 0,1 2,1 0,-1 1,-2 4,16-11,0 0,0 0,1 1,0 0,0 0,0 1,1 0,0 0,0 0,1 0,0 1,0-1,0 1,1 0,1 1,-1-1,1 0,1 1,-1-1,2 1,-1-1,1 1,0 0,1-1,0 1,0-1,1 1,0-1,1 0,-1 0,2 0,3 7,-4-9,1-1,1 0,-1-1,0 1,1-1,0 0,0 0,0 0,1-1,-1 0,1 0,0 0,0-1,0 0,0 0,0 0,0-1,1 0,-1 0,0 0,1-1,-1 0,1-1,-1 1,0-1,0 0,1-1,0 0,24-3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48,'-31'27,"2"1,1 1,1 2,2 1,1 1,2 0,-13 28,32-58,1 0,0 1,0-1,0 1,0-1,0 1,1 0,0-1,0 1,0 0,0 0,0 0,1 0,0 0,0 0,0 0,0 0,1 0,-1 0,1 0,0 0,0-1,1 1,-1 0,1-1,0 1,0-1,0 1,0-1,0 0,1 0,0 0,-1 0,1 0,0 0,0-1,1 0,-1 1,0-1,1-1,0 1,1 1,8-2,-1-1,1 0,0 0,-1-1,1-1,-1 0,1 0,-1-2,0 1,0-2,-1 1,1-2,-1 1,0-2,0 1,5-6,-4 3,0-1,0 0,-2-1,1 0,-1-1,-1 0,0 0,0-1,-2-1,1 1,-2-1,0 0,0-1,-2 1,1-1,-2 0,0 0,-1 0,-1-1,0 1,-1 0,0-1,0 12,-1-1,1 1,-1-1,0 1,0 0,0-1,0 1,-1 0,0 0,0 0,0 0,0 0,-1 1,1-1,-1 1,0-1,0 1,0 0,-1 0,1 0,-1 1,0-1,1 1,-1 0,0 0,0 0,0 0,-1 1,1 0,0 0,-1 0,1 0,0 1,-1-1,1 1,-1 0,1 1,-21 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2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1 449,'106'-303,"-66"233,-40 69,0 1,1 0,-1-1,0 1,1-1,-1 1,0 0,1-1,-1 1,0 0,1-1,-1 1,1 0,-1-1,1 1,-1 0,1 0,-1 0,1 0,-1-1,1 1,-1 0,1 0,-1 0,1 0,0 0,-1 0,1 0,-1 0,1 1,-1-1,1 0,-1 0,1 0,-1 0,1 1,-1-1,1 0,-1 1,0-1,1 0,-1 1,1-1,-1 0,0 1,1-1,-1 1,0-1,0 1,1-1,-1 1,0-1,0 1,0-1,1 1,-1-1,0 1,0-1,0 1,0-1,0 1,0-1,0 1,4 38,-4-38,0 5,-1 2,0 0,0 0,1 1,0-1,1 0,0 1,0-1,0 0,1 0,0 0,1 0,0 0,0-1,1 1,0-1,0 0,0 0,1 0,0 0,1-1,-1 0,1 0,1-1,-1 1,1-1,5 3,-7-7,1 1,0-1,-1-1,1 1,0-1,0 1,0-2,-1 1,1-1,0 0,0 0,-1 0,1-1,-1 0,1 0,-1 0,0-1,0 0,0 0,0 0,0 0,-1-1,0 0,1 0,-1 0,-1-1,1 1,2-6,19-36,-2-1,-2-1,-2-1,-1-6,-10 30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2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0,'-9'3,"1"0,0 1,0-1,0 2,0-1,0 1,1 0,0 1,0 0,1 0,0 0,0 1,0 0,0 0,1 0,1 1,-1 0,1 0,-2 7,6-11,1-1,0 1,0-1,0 0,0 0,1 0,0 1,-1-1,1 0,0-1,0 1,1 0,-1-1,0 1,1-1,0 0,-1 1,1-1,0-1,0 1,0 0,0-1,1 1,-1-1,0 0,1 0,-1 0,0-1,2 1,13 6,-15-6,1 0,-1 0,0 0,1 0,-1 1,0-1,0 1,0 0,0 0,-1 0,1 0,0 0,-1 0,1 1,-1 0,0-1,0 1,0 0,0 0,0 0,-1 0,0 0,1 0,-1 1,0-1,0 0,-1 1,1-1,-1 1,0-1,0 1,0-1,0 1,0-1,-1 0,0 1,1-1,-1 1,0-1,-2 3,-9 11,-1 0,-1-1,0-1,-2 0,1-1,-2 0,0-1,0-1,-1-1,0-1,-1 0,-1-1,-4 0,5-1,1-2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2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1,'-14'38,"-10"33,0 8,3 0,6-8,5-11,5-12,2-8,3-7,0-4,1-2,0-6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2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7,'33'-5,"31"3,9 3,-3 0,-9 0,-14 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3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0,'-40'11,"0"2,1 2,0 1,1 2,1 2,-5 5,-13 25,54-50,0 1,0 0,1 0,-1 0,0 1,0-1,0 0,1 0,-1 0,1 0,-1 1,1-1,-1 0,1 1,0-1,0 0,0 1,-1-1,1 0,0 1,1-1,-1 0,0 1,0-1,0 0,1 1,-1-1,1 0,-1 0,1 1,0-1,-1 0,1 0,0 0,0 0,0 0,0 0,0 0,0 0,0 0,0 0,0-1,0 1,0 0,0-1,1 1,-1-1,0 1,1-1,8 2,0-1,0 0,0 0,0-1,0-1,0 0,0 0,0-1,0 0,0-1,-1 0,1 0,-1-1,0-1,0 1,0-1,6-5,15-6,-11 7,-10 4,0 0,0 0,0 1,0 0,1 1,-1 0,1 0,0 1,0 0,0 1,0 0,0 1,6 0,12 25,-21-8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3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1 185,'16'-23,"1"0,2 1,0 0,1 2,2 0,19-14,-40 33,0-1,0 1,1-1,-1 1,0-1,0 1,1 0,-1 0,1 0,-1 0,1 0,0 0,-1 0,1 0,0 1,0-1,-1 1,1-1,0 1,0 0,0-1,0 1,-1 0,1 0,0 1,0-1,0 0,0 1,-1-1,1 1,0-1,0 1,-1 0,1 0,0-1,-1 1,1 0,-1 1,1-1,-1 0,0 0,1 1,-1-1,0 1,0-1,0 1,0-1,0 1,0 0,-1-1,1 1,0 1,3 10,-4-9,0 0,1 0,0-1,0 1,0 0,0 0,1-1,-1 1,1-1,0 1,0-1,0 0,0 0,1 0,-1 0,1 0,0 0,0-1,0 1,0-1,0 0,1 0,-1 0,1 0,-1-1,1 1,0-1,-1 0,1 0,0 0,3-1,0 0,0-1,-1 1,1-1,-1-1,1 1,-1-1,1-1,-1 1,0-1,0 0,0 0,-1-1,1 1,-1-1,1-1,-1 1,-1-1,1 0,-1 0,1 0,-2 0,1-1,0 0,0-2,7-13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6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5,'-1'-1,"1"1,-1-1,1 1,-1 0,1-1,-1 1,1 0,-1 0,1-1,-1 1,1 0,-1 0,0 0,1 0,-1 0,1 0,-1 0,0 0,1 0,-1 0,1 0,-1 0,0 0,1 0,-1 1,1-1,-1 0,1 0,-1 1,1-1,-1 0,1 1,-1-1,1 1,-1-1,1 0,0 1,-1-1,1 1,0-1,-1 1,1-1,0 1,0-1,-1 1,1 0,0-1,0 1,0-1,0 1,0 0,0-1,0 1,0-1,0 1,0 0,0-1,0 1,-5 40,31 158,-52 25,-4-5,30-219,0-10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6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0,'38'10,"28"2,6 1,2-4,-8-2,-10-2,-14-3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3:49.4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119 1,'-104'261,"100"-247,1-1,0 1,1 0,1 0,0 0,1 0,0 1,2 9,-1-19,0-1,-1 0,1 0,1 0,-1 0,0 0,1 0,0 0,0 0,0-1,1 1,-1-1,1 1,0-1,0 0,0 0,0 0,0 0,1-1,-1 0,1 1,-1-1,1 0,0-1,0 1,0-1,0 1,0-1,1-1,1 1,1 0,-1-1,1 0,0-1,-1 1,1-1,0-1,-1 1,1-1,-1 0,1-1,-1 1,0-1,0 0,-1-1,1 0,0 0,-1 0,0 0,0-1,-1 0,1 0,-1 0,0-1,1-1,6-9,0-1,-2-1,0 1,0-2,-2 1,0-1,2-14,-7 27,0-1,0 1,0-1,-1 0,0 0,0 0,-1 0,1 0,-2 0,1 0,-1 0,0 1,0-1,-1 0,0 0,0 1,-1-1,0 1,0 0,0 0,-1 0,0 0,0 0,-1 1,1 0,-1 0,0 0,0 0,-1 1,1 0,-1 0,0 0,0 1,-1 0,-3-1,7 4,0-1,0 1,1 1,-1-1,0 0,0 1,0-1,0 1,1 0,-1 0,0 0,1 0,-1 0,1 1,-1-1,1 1,0 0,-1 0,1-1,0 1,0 1,0-1,1 0,-1 0,0 1,1-1,-1 2,-10 16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7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606 2,'-51'-1,"-63"1,0 4,-31 9,58 3,86-15,0-1,1 1,-1 0,1 0,-1 0,1 0,0 0,-1 0,1 0,0 0,-1 0,1 0,0 0,0 0,0 1,0-1,0 0,1 0,-1 0,0 0,0 0,1 0,-1 0,0 0,1 0,-1 0,1 0,-1 0,1-1,0 1,-1 0,1 0,0 0,0-1,-1 1,1 0,0-1,0 1,0-1,0 1,0-1,0 1,0-1,0 0,0 1,0-1,0 0,0 0,0 0,0 0,0 0,0 0,0 0,0 0,0 0,1 0,191 51,-191-50,1 0,-1 0,0 0,0 0,-1 1,1-1,0 1,0-1,-1 1,1-1,-1 1,1 0,-1 0,0 0,1-1,-1 1,0 1,0-1,0 0,-1 0,1 0,-1 0,1 1,-1-1,0 0,1 0,-1 1,0-1,-1 0,1 0,0 1,-1-1,1 0,-1 0,0 1,1-1,-2 1,-54 65,-207 101,261-168,1-1,0 0,0 1,0-1,0 1,-1 0,1-1,0 1,0 0,0 0,0 0,1 0,-1 0,0 0,0 0,0 0,1 0,-1 0,0 0,1 0,-1 0,1 1,0-1,-1 0,1 0,0 1,0-1,0 0,0 0,0 1,0-1,0 0,0 1,0-1,0 0,1 0,-1 1,1-1,-1 0,1 0,-1 0,1 0,0 0,-1 0,1 0,0 0,0 0,0 0,0 0,0 0,0 0,0-1,1 2,10 2,-1 0,1-1,1 0,-1-1,0 0,1-1,-1 0,0-1,1 0,-1-1,1-1,-1 0,0-1,0 0,0 0,0-1,4-3,-6 5,0-1,0 0,0-1,0 0,-1 0,0-1,1 0,-2-1,1 0,-1 0,0-1,0 0,-1 0,0-1,0 0,0 0,-1-1,2-5,0-8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7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0,'-56'446,"-12"81,64-510,1 0,0-1,2 1,0 0,1 0,0 0,2 0,1 7,3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59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23,'29'4,"19"-2,6-2,-2-1,-4-1,-5 1,-6 0,-5 0,-1-4,-3-2,-1 1,0 1,-4 7,-12 2,-7 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7:00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47,'38'0,"33"0,13-4,-3-3,-10 1,-13 1,-11 1,-9-3,-6 0,-8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7:00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39,'-10'-6,"0"1,0 0,-1 1,1 0,-1 0,0 1,0 1,0 0,-1 0,1 1,0 1,-1 0,1 0,-10 2,16-1,-1-1,1 1,0 0,0 1,0-1,0 1,0 0,0 0,1 1,-1-1,1 1,-1 0,1 1,0-1,0 0,1 1,-1 0,1 0,-1 0,1 1,1-1,-1 1,1-1,-1 1,1 0,0 0,1 0,0 0,-1 0,2 0,-1 1,0 2,3 0,-1 0,1 1,1-1,-1 0,1-1,1 1,0-1,0 1,0-1,1 0,0-1,0 1,1-1,-1 0,1 0,1-1,-1 1,1-2,0 1,0-1,1 0,-1 0,5 1,37 28,-40-26,0 1,-1 0,1 0,-2 0,1 1,-1 1,0-1,-1 1,2 5,-6-11,0-1,-1 1,0 0,0-1,0 1,0 0,0 0,-1 0,0 0,0 0,0-1,0 1,-1 0,1 0,-1 0,0 0,0-1,-1 1,1 0,-1-1,1 1,-1-1,0 0,0 1,-1-1,1 0,-1 0,0-1,-2 3,-7 4,0-2,0 1,-1-2,0 0,0 0,-1-1,1-1,-1 0,0-1,-5 1,-84 4,79-8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58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437 147,'-19'-20,"-1"1,-1 1,0 1,-2 1,0 1,-4-1,20 12,0 0,-1 1,0 0,1 0,-1 1,0 0,0 0,0 1,0 0,0 0,-1 1,1 0,0 1,0 0,0 0,0 1,0 0,0 0,0 0,1 1,-1 1,-5 3,6-4,1 1,0 0,1 0,-1 0,1 1,0 0,0 0,0 1,1-1,0 1,0 0,0 0,1 0,0 0,0 1,0 0,1-1,0 1,0 0,1 0,0 0,0 0,1 0,0 6,1 4,0 1,2-1,0 0,0 0,2-1,0 1,1-1,1 0,0 0,1-1,1 0,8 10,71 99,-69-102,-1 0,-1 2,-2 0,0 0,-1 1,-2 1,0 0,-2 1,3 14,-12-28,-1 0,0 0,-1 0,0 0,-2 0,1 0,-1 0,-1-1,0 1,-1-1,0 0,-1 0,-1-1,1 0,-2 0,0 0,0-1,0 0,-2-1,1 0,-1 0,0-1,-1 0,0-1,0 0,0-1,-1 0,0-1,-1 0,-8 1,17-4,0 0,0 0,0-1,0 0,0 0,-1 0,1 0,0-1,-1 1,1-1,-1 0,1-1,0 1,-1-1,1 0,0 0,-1 0,1 0,0-1,0 0,0 0,0 0,4 0,-1-1,1 1,-1-1,1 0,0 1,0-1,0 1,0-1,1 1,-1-1,1 0,-1 1,1-1,0 1,0 0,0-1,0 1,1 0,-1 0,1 0,-1-1,1 2,0-1,-1 0,1 0,0 0,0 1,1-1,-1 1,0-1,3-2,16-17</inkml:trace>
  <inkml:trace contextRef="#ctx0" brushRef="#br0" timeOffset="565.96">861 457,'-26'9,"0"1,1 1,0 1,1 1,0 2,1 0,1 1,1 1,0 1,1 1,-12 16,28-31,1 0,0 1,0-1,0 1,0-1,1 1,0 0,0 0,0 0,1 0,0 0,0 0,0 0,0 0,1 1,0-1,0 0,0 1,1-1,-1 0,1 0,1 0,-1 0,1 0,0 0,0 0,0 0,1-1,-1 1,1-1,0 1,1-1,-1 0,1 0,0-1,0 1,0-1,0 0,0 0,1 0,0-1,-1 1,1-1,0 0,0-1,0 1,0-1,0 0,1 0,-1 0,4-1,5-3,-1 0,1-1,0 0,-1-1,0-1,0 0,0-1,-1 0,0-1,-1-1,1 0,9-10,-3 0,-1-1,0-1,-2 0,0-1,9-20,-15 27,8-14,-2-1,0 0,-3-1,0 0,-2-1,-1 0,-2-1,-1 1,1-29,-6 56,0 0,-1 0,0-1,0 1,0 0,-1 0,1 0,-1 0,0 0,-1 0,1 0,-1 0,0 0,0 0,-1 1,1-1,-1 1,0 0,0 0,-1 0,1 0,-1 0,0 1,0-1,0 1,0 0,-1 0,1 1,-1 0,1-1,-1 1,0 1,0-1,0 1,0 0,0 0,0 0,-1 1,1 0,0 0,0 0,-4 1,5 0,-1 0,1 0,-1 1,1-1,-1 1,1 0,0 1,0-1,0 1,0-1,0 1,0 0,1 1,0-1,-1 1,1-1,0 1,1 0,-1 0,1 1,0-1,0 0,0 1,1-1,-1 1,1-1,0 1,-3 132,11-103,1-1,2 0,1 0,1-1,2-1,2 0,0-1,2-1,22 27,-28-38,74 83,-63-100,-16-10</inkml:trace>
  <inkml:trace contextRef="#ctx0" brushRef="#br0" timeOffset="984.582">1679 316,'-29'39,"-18"21,-2 7,2-5,10-7,6-8,4-13,6-7,2-3,-1-1,-1 1,2-10,5-10,5-8</inkml:trace>
  <inkml:trace contextRef="#ctx0" brushRef="#br0" timeOffset="1247.55">1341 316,'14'29,"10"14,6 5,-3-1,-1-4,0-5,-4-3,-2-3,1-3,-3 0,0-7,2-1,2-4,3-6,-4-4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7:06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508 169,'-2'75,"-4"0,-2 0,-5 0,-7 21,-107 326,93-316,27-89</inkml:trace>
  <inkml:trace contextRef="#ctx0" brushRef="#br0" timeOffset="246.707">1 677,'43'-4,"38"-8,15 0,1-4,-6 1,-10 3,-8 4,-13 3,-11 2,-4 2,-5 1,-5-4,-3-2,-8 1</inkml:trace>
  <inkml:trace contextRef="#ctx0" brushRef="#br0" timeOffset="668.364">1129 0,'-162'583,"100"-251,61-329,0 0,0 0,1 0,-1 1,1-1,0 0,-1 0,2 0,-1 1,0-1,1 0,-1 0,1 0,0 0,0 0,0 0,0 0,1 0,-1 0,1 0,0-1,0 1,0 0,0-1,0 0,0 1,1-1,-1 0,1 0,0-1,-1 1,1 0,0-1,0 0,0 0,0 0,0 0,0 0,0 0,0-1,1 1,-1-1,0 0,0 0,1 0,-1-1,0 1,21-8,-1-1,0-1,0-1,-1-1,0-1,-1-1,-1 0,0-2,5-6,99-66,-123 87,0 0,0 0,0 0,0 0,0 0,0 1,0-1,0 1,0-1,0 0,0 1,1 0,-1-1,0 1,0 0,1 0,-1-1,0 1,0 0,1 0,-1 0,0 1,0-1,1 0,-1 0,0 1,0-1,0 1,1-1,-1 1,0-1,0 1,0 0,0-1,0 1,0 0,0 0,0 0,-1 0,1 0,0 0,0 0,-1 0,1 0,-1 0,1 0,-1 1,1-1,-1 0,0 0,1 0,-1 1,0-1,0 0,0 0,0 1,-9 68,7-65,0-1,0 1,0-1,1 1,0 0,0 0,0 0,1 0,0 0,0-1,0 1,0 0,1 0,0 0,0 0,0 0,0-1,1 1,0-1,0 1,0-1,1 1,-1-1,1 0,0 0,0 0,0-1,1 1,0-1,-1 0,2 1,1-1,-1-1,1 1,0-1,0 0,0-1,0 0,0 0,0 0,0 0,1-1,-1 0,0 0,0-1,0 0,1 0,-1 0,2-2,18-4</inkml:trace>
  <inkml:trace contextRef="#ctx0" brushRef="#br0" timeOffset="4284.983">1722 875,'-1'1,"0"0,-1 0,1 0,0 0,0 0,0 0,0 0,0 0,0 1,0-1,0 1,1-1,-1 0,0 1,1-1,-1 1,1-1,0 1,-1 0,1-1,0 1,0-1,0 1,0-1,0 1,1 0,-1-1,0 1,1-1,-1 1,1-1,-1 1,1-1,0 0,0 1,-1-1,1 0,0 1,0-1,0 0,2 1,2 2,1-1,0 1,0-1,0-1,0 1,1-1,-1 0,1-1,0 1,-1-1,1-1,0 1,-1-1,1 0,0-1,0 1,-1-1,1-1,0 1,-1-1,0 0,1-1,-1 0,0 0,1 0,-2 1,0 0,0-1,0 1,0-1,0 0,-1 0,0-1,1 1,-1-1,0 0,-1 0,1 0,-1-1,0 1,0-1,0 1,-1-1,1 0,-1 0,0-1,-1 1,1 0,-1-1,0 1,0 0,-1-1,0 1,0-1,0 1,0-1,-1 1,0-1,0 1,-1-1,1 1,-1 0,-1 0,1 0,0 0,-1 0,0 1,0-1,-1 1,1 0,-1 0,0 0,-4-3,1 3,0 1,0 0,-1 0,1 1,-1 0,0 0,1 1,-1 0,0 0,0 1,0 0,0 0,0 1,0 0,1 0,-1 1,0 0,1 0,-1 1,1 0,0 1,0-1,-6 5,0 0,0 1,1 0,0 0,1 1,0 1,0 0,1 1,1 0,0 0,0 1,1 0,1 1,4-8,-1 1,1-1,1 1,0 0,0 0,0 0,1 0,0 0,0 1,0-1,1 0,1 0,-1 1,1-1,0 0,1 0,-1 0,1 0,1 0,-1 0,1-1,1 1,-1-1,1 0,0 0,1 0,-1 0,1-1,0 0,0 0,1 0,0 0,-1-1,1 0,6 2,0 0,1-1,0-1,0 0,1 0,-1-2,1 1,-1-2,1 0,0-1,-1 0,1-1,0 0,-1-1,1-1,-1 0,0-1,0 0,0-1,-1-1,1 0,-1 0,0-1,-1-1,0 0,9-8,-4 2,-2 3</inkml:trace>
  <inkml:trace contextRef="#ctx0" brushRef="#br0" timeOffset="5115.247">2513 677,'-114'148,"1"44,106-177,13-20,17-25,-20 26,176-228,-173 224,-3 4,-1 1,1-1,-1 1,1 0,0 0,0 0,0 0,1 1,-1-1,1 1,-1 0,1 0,0 0,0 0,0 1,0-1,-2 4,0 0,0 0,0 0,0 0,0 0,-1 0,1 0,-1 1,0-1,1 0,-1 1,0-1,-1 1,1 0,0-1,-1 1,1-1,-1 1,0 0,0 0,0-1,0 1,0 0,-1-1,1 1,-1 0,1 2,-2 43,0-36,2 0,-1 0,1 1,1-1,0 0,1 0,0 0,4 12,-3-21,1 1,-1 0,1-1,0 1,0-1,0 0,0-1,0 1,1-1,-1 0,1 0,0 0,-1 0,1-1,0 0,0 0,0 0,0-1,0 1,0-1,0 0,0-1,0 1,0-1,0 0,0 0,0-1,-1 0,1 1,0-2,-1 1,1 0,-1-1,0 0,0 0,0 0,0 0,-1-1,1 0,-1 0,11-12,-1 0,-1-1,-1-1,0 0,-2-1,0 0,-1 0,0-1,-2 0,0 0,-2-1,0 1,0-11,-3 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15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513 50,'-2'-3,"1"0,-1 0,1 0,-1 0,0 0,0 0,-1 1,1-1,0 1,-1-1,1 1,-1 0,0 0,0 0,0 1,0-1,0 1,0-1,0 1,-1 0,1 0,0 1,-1-1,1 1,-1-1,1 1,0 0,-1 0,1 1,-1-1,1 1,0-1,-3 2,-16 5,0 0,0 2,1 0,0 2,1 0,0 1,1 1,0 1,1 0,1 2,0 0,-4 7,7-11,0 1,1 0,1 1,0 1,1 0,0 1,1 0,1 0,1 1,0 0,1 0,1 1,1 0,0 0,1 1,1-1,1 1,1 0,1-16,1 1,-1 0,1-1,0 1,0 0,0-1,0 0,1 1,0-1,-1 0,1 1,0-1,0 0,1-1,-1 1,1 0,-1-1,1 1,0-1,0 0,0 0,0 0,1 0,-1 0,0-1,1 1,-1-1,1 0,-1 0,1-1,0 1,-1-1,1 1,0-1,-1 0,1-1,1 1,11-1,-1-1,0 0,1 0,-1-2,-1 0,1-1,0 0,6-4,25-19,0-2,-3-2,0-2,-2-1,-2-3,-1-1,8-14,-10 15,49-55,-84 94,0-1,0 0,-1 0,1 1,0-1,-1 0,1 1,0-1,-1 1,1-1,0 1,-1-1,1 1,-1-1,1 1,-1-1,1 1,-1 0,1-1,-1 1,0 0,1-1,-1 1,0 0,0 0,0-1,1 1,-1 0,0 0,0-1,0 1,0 0,0 0,0 0,-1-1,1 1,0 0,0 0,0-1,-1 1,1 0,-1-1,1 2,-1 75,-2-53,2 1,1-1,1 0,1 0,1 1,1-1,2-1,6 21,-5-33,0-1,0-1,1 1,0-1,1 0,0-1,0 0,1 0,0-1,1-1,-1 1,1-2,0 1,1-2,-1 1,1-2,0 1,0-2,0 1,12 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24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0 117,'65'-25,"0"2,2 4,0 3,1 2,0 4,17 1,-34 14,-51-4,0 0,1 0,-1 1,0-1,0 0,0 0,0 1,-1-1,1 0,0 0,0 1,-1-1,1 0,-1 0,1 0,-1 0,1 0,-1 1,0-1,1 0,-1 0,0 0,0-1,0 1,0 0,0 0,0 0,0-1,0 1,0 0,0-1,0 1,-1-1,1 0,0 1,-153 96,121-80,1 1,0 2,2 1,0 2,-24 25,51-46,1 0,0 0,-1 0,1 1,0-1,0 1,0-1,1 1,-1 0,1 0,-1 0,1-1,0 1,0 1,0-1,1 0,-1 0,1 0,0 0,-1 1,2-1,-1 0,0 0,0 0,1 0,0 1,0-1,0 0,0 0,0 0,0-1,1 1,0 0,-1 0,1-1,0 1,0-1,0 1,1-1,1 1,5 4,1 0,0-1,1 0,-1 0,1-1,0-1,1 0,-1-1,1 0,-1 0,1-1,0-1,0 0,0-1,0 0,0-1,0 0,0 0,-1-2,12-2,29-9,0-1,-1-3,40-21,-72 31,-1 2</inkml:trace>
  <inkml:trace contextRef="#ctx0" brushRef="#br0" timeOffset="665.924">1355 89,'-4'-7,"3"4,0-1,0 0,-1 0,0 1,1-1,-1 1,-1-1,1 1,0 0,-1 0,0 0,0 0,0 1,0-1,0 1,0-1,-1 1,1 0,-1 0,1 1,-1-1,0 1,0 0,1 0,-1 0,0 0,-1 1,-10 1,0 2,1 0,-1 1,1 0,0 1,0 1,1 0,0 1,0 0,0 1,1 0,-11 10,21-17,0 0,0 0,0 0,1 1,-1-1,0 0,1 1,-1-1,1 1,-1 0,1-1,0 1,0 0,0 0,0 0,0 0,0 0,0 0,0 0,1 0,-1 0,1 1,0-1,0 0,0 0,0 0,0 1,0-1,0 0,1 0,-1 0,1 0,-1 0,1 0,0 0,0 0,0 0,0 0,0 0,1 0,-1 0,0-1,1 1,-1-1,1 1,0 0,74 47,-67-46,-1 1,0 0,0 0,-1 1,1 0,-1 0,0 1,-1 0,1 0,-1 1,0-1,-1 1,0 1,0-1,2 5,-7-7,-1-1,0 1,0-1,0 0,0 0,-1 1,0-1,0 0,0 0,0-1,-1 1,1 0,-1-1,0 0,0 1,0-1,-1 0,1-1,-1 1,0 0,1-1,-1 0,0 0,0 0,-1-1,1 1,0-1,0 0,-1 0,1 0,-3-1,-10 5,0-1,0-1,0-1,-1 0,1-2,-1 0,1 0,-1-2,1 0,-10-3,9-2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20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226 494,'0'1,"0"-1,0 0,0 0,0 1,-1-1,1 0,0 0,0 0,0 1,0-1,0 0,-1 0,1 0,0 1,0-1,0 0,-1 0,1 0,0 0,0 0,-1 0,1 0,0 1,0-1,-1 0,1 0,0 0,0 0,16 27,109 217,-69-122,-39-81,-15-32,1 0,1 0,-1-1,2 1,-1-1,1 0,0 0,1-1,-1 0,6 5,-10-12,0-1,1 1,-1 0,0-1,1 1,-1-1,0 0,0 1,0-1,1 0,-1 0,0 1,0-1,0 0,0 0,-1 0,1-1,0 1,0 0,0 0,-1 0,1 0,-1-1,1 1,-1 0,0-1,1 1,-1 0,0-1,0 1,0 0,0-1,0 1,0 0,0-1,0 1,-1-1,3-5,32-278,5 35,-36 238</inkml:trace>
  <inkml:trace contextRef="#ctx0" brushRef="#br0" timeOffset="634.466">819 861,'14'-7,"0"0,0 1,1 0,0 1,0 1,1 0,-1 1,1 1,1 0,-16 2,0 0,-1 0,1-1,0 1,0 0,0 0,-1 0,1 0,0 0,0 0,0 0,0 0,-1 0,1 0,0 0,0 1,0-1,-1 0,1 1,0-1,0 0,-1 1,1-1,0 1,-1-1,1 1,0-1,-1 1,1 0,-1-1,1 1,-1 0,1-1,-1 1,0 0,1-1,-1 1,0 0,0 0,1 0,-1-1,0 1,0 0,0 0,0 0,0 0,0-1,0 1,0 0,0 0,-1 0,1-1,0 1,0 0,-27 40,23-36,-119 142,123-144,-1-1,0 1,1-1,-1 1,1-1,0 1,0 0,0-1,0 1,0-1,1 1,-1-1,1 1,0-1,0 1,-1-1,2 1,-1-1,0 0,0 0,1 1,-1-1,1 0,0 0,-1-1,1 1,0 0,0-1,0 1,0-1,1 1,-1-1,0 0,1 0,-1 0,0 0,1 0,-1-1,1 1,0-1,-1 0,1 1,-1-1,1 0,-1-1,1 1,0 0,-1-1,1 1,-1-1,1 0,-1 0,2-1,69-27,-60 14</inkml:trace>
  <inkml:trace contextRef="#ctx0" brushRef="#br0" timeOffset="1078.868">989 240,'24'-8,"1"0,-1 2,2 0,-1 2,1 0,-1 2,-23 2,0-1,-1 1,1-1,0 1,-1 0,1 0,0 0,-1 0,1 0,0 0,-1 0,1 0,0 1,-1-1,1 1,0-1,-1 1,1-1,-1 1,1 0,-1 0,1 0,-1 0,0 0,1 0,-1 0,0 1,0-1,0 0,0 1,0-1,0 1,0-1,-1 1,1-1,0 1,-1 0,1-1,-1 1,0-1,1 1,-1 0,0 0,0-1,0 1,0 0,-1-1,1 1,0 0,-1 1,-35 41,32-41,1-1,-1 1,1 0,0 0,1 0,-1 0,0 0,1 0,-1 1,1 0,0-1,1 1,-1 0,0 0,1 0,0 0,0 0,0 0,1 0,-1 0,1 1,0 0,2-2,1 0,0 0,-1 0,1 0,0-1,0 1,1-1,-1 0,0 1,1-2,0 1,-1 0,1-1,0 0,0 0,-1 0,1 0,0 0,0-1,0 0,0 0,0 0,0 0,0 0,0-1,0 0,1 1,121-26,-105 22</inkml:trace>
  <inkml:trace contextRef="#ctx0" brushRef="#br0" timeOffset="1345.134">1609 748,'39'0,"21"-5,6-1,-3 0,-8 1,-13 2</inkml:trace>
  <inkml:trace contextRef="#ctx0" brushRef="#br0" timeOffset="1813.831">2145 240,'26'196,"29"96,-51-277,-1 0,2 0,0 0,1-1,0 0,1 0,1 0,0-1,1 0,2 2,-10-14,0 0,0 0,0 0,0 0,0-1,1 1,-1 0,0 0,0-1,1 1,-1-1,0 1,1-1,-1 0,1 1,-1-1,0 0,1 0,-1 0,1 0,-1 0,0 0,1 0,-1-1,1 1,-1 0,0-1,1 1,-1-1,0 0,0 1,1-1,-1 0,0 0,0 0,0 0,0 0,0 0,0 0,0 0,0 0,0 0,-1 0,1-1,0 1,0-1,28-64,45-200,-50 206,3 0,2 2,26-38,-32 64,-16 25</inkml:trace>
  <inkml:trace contextRef="#ctx0" brushRef="#br0" timeOffset="2082.72">2795 692,'-15'33,"-4"17,1 3,8-6,6-11</inkml:trace>
  <inkml:trace contextRef="#ctx0" brushRef="#br0" timeOffset="2513.906">2992 71,'8'-8,"0"1,0 1,1-1,0 1,0 1,0 0,1 0,0 1,0 0,0 1,0 0,1 0,-1 1,7 0,-15 1,0 1,0 0,0 0,0 0,0 0,0 1,-1-1,1 0,0 1,0-1,0 1,0 0,-1-1,1 1,0 0,-1 0,1 0,-1 0,1 1,-1-1,1 0,-1 1,0-1,1 1,-1-1,0 1,0-1,0 1,-1 0,1-1,0 1,-1 0,1 0,-1 0,1 0,-1 0,0-1,0 1,0 0,0 0,0 0,0 0,0 0,-1 0,1 0,-29 83,16-61,11-22,-1 1,1-1,0 1,0 0,0-1,1 1,-1 0,1 0,-1 0,1 0,0 0,0 1,0-1,1 0,-1 0,1 1,0-1,0 0,0 1,0-1,1 0,-1 0,1 1,0-1,0 0,0 0,0 0,0 0,1 0,-1 0,1 0,1 1,3 2,1 0,-1-1,1 0,1 0,-1-1,0 1,1-2,0 1,0-1,0 0,0-1,1 0,-1 0,0-1,1 0,-1 0,1-1,0 0,-1-1,1 0,-1 0,1-1,0 0,16-5</inkml:trace>
  <inkml:trace contextRef="#ctx0" brushRef="#br0" timeOffset="3411.855">1 1341,'308'-22,"202"15,-417 7,217-25,-39-4,120-2,-118 21,92-25,-234 25,-1 5,38 8,-12-1,40-2,-171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3:49.6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66 548,'-14'-33,"-5"-26,1-8,8 3,6 3,3 6,7 9,3 7,4 5,0 4,3 6,-2 4,-3 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30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0,'583'0,"-571"0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31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0,'611'0,"-599"0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9:55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1266,'11'10,"0"0,0-1,0-1,1 1,1-2,-1 0,1 0,1-1,-1-1,1 0,0-1,0 0,0-2,0 1,1-2,-1 1,1-2,-1 0,1-1,-1-1,0 0,1 0,-1-2,0 0,-1 0,5-3,38-19,-1-4,-2-1,-1-3,-1-2,-2-2,-2-2,-1-2,22-28,15-30,-3-3,-5-3,-5-4,-5-2,-4-3,-6-3,-4-5,-2 19,-49 104,1 0,0 0,0 0,-1 0,1 0,0 0,0 1,-1-1,1 0,0 0,-1 1,1-1,0 1,-1-1,1 0,-1 1,1-1,0 1,-1-1,1 1,-1 0,1-1,-1 1,0-1,1 1,-1 0,0-1,1 1,-1 0,0 0,0-1,0 1,0 0,1-1,-1 1,0 0,0 0,0-1,0 1,-1 0,1 0,0-1,0 1,0 0,-1-1,1 1,0 0,-1-1,1 1,0 0,-1-1,1 1,-1 0,1-1,-1 1,1-1,0 2,-5 84,-4-2,-3 1,-3-1,-20 55,7-24,-121 521,144-618,-1-1,0 0,-1 0,-1-1,0 1,-1-2,-9 11,14-21,0 1,-1-2,0 1,0 0,0-1,0 0,-1 0,0 0,0-1,0 0,0 0,0-1,0 1,-1-1,0-1,1 1,-1-1,0 0,1-1,-1 0,0 0,0 0,-12-2,1-1,0-1,0 0,0-1,0-1,1-1,0-1,0 0,1-1,-6-4,-3-5</inkml:trace>
  <inkml:trace contextRef="#ctx0" brushRef="#br0" timeOffset="325.018">2032 786,'-80'61,"3"3,2 4,-12 19,9 31,76-115,1 1,-1-1,1 1,0 0,0-1,0 1,0 0,0 0,1 0,0-1,0 1,0 0,0 0,1 0,-1 0,1 0,0-1,0 1,0 0,1-1,-1 1,1-1,0 1,0-1,0 0,1 0,-1 0,1 0,-1 0,1 0,0-1,0 1,3 1,6 0,0 0,0-1,0 0,0-1,1-1,-1 0,1 0,-1-2,1 1,-1-1,0-1,0 0,1-1,-1 0,-1-1,1-1,-1 0,1 0,-1-1,-1 0,1-1,-1 0,5-5,14-8,-1-1,-1-2,-1 0,-1-2,-1-1,-1-1,-1-1,-2 0,5-11,-23 36,1 0,0 0,-1 0,1 0,-1-1,0 1,0-1,-1 1,1-1,-1 0,0 1,0-1,0 0,0 0,0 0,-1 0,0 0,0 0,0 0,0 0,-1 0,1 0,-1 0,0 0,-1 0,1 1,0-1,-1 0,0 1,0-1,0 1,0 0,-1-1,1 1,-1 0,0 1,0-1,0 0,0 1,0 0,-1-1,-2 0,-49-5,29 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35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86,'22'82,"-15"-14,-4 1,-2-1,-6 35,-21 98,17-158,-2 0,-1-1,-3 0,-1-1,-3 2,15-35</inkml:trace>
  <inkml:trace contextRef="#ctx0" brushRef="#br0" timeOffset="357.462">56 59,'27'5,"-1"0,1-2,0 0,0-2,0-2,0 0,0-1,0-2,-1-1,1-1,-1-1,10-5,-13 4,1 0,-1 2,1 1,1 1,-1 1,13 1,-35 1,-1 1,1 0,-1-1,1 1,-1 0,1 0,0 0,-1 0,1 1,-1-1,1 0,0 1,-1-1,1 1,-1-1,1 1,-1 0,0-1,1 1,-1 0,0 0,1 0,-1 0,0 0,0 1,0-1,0 0,0 0,0 1,0-1,-1 1,1-1,0 1,-1-1,1 1,-1-1,1 1,-1-1,0 1,0 0,0-1,0 1,0-1,0 1,0 0,0-1,-1 1,1-1,-1 1,1-1,-1 1,1-1,-1 1,0-1,0 0,0 1,0-1,-36 35,16-18</inkml:trace>
  <inkml:trace contextRef="#ctx0" brushRef="#br0" timeOffset="611.148">56 566,'29'0,"14"5,5 2,-2-1,-2-1,-6-1,-3-2,-8-6,-9-2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39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84,'-2'-4,"1"1,-1 0,1 0,-1 0,0 0,0 0,0 0,0 1,-1-1,1 1,-1-1,1 1,-1 0,0 0,0 0,0 0,0 1,0-1,0 1,-1 0,1 0,0 0,-4-1,-8-4,-74-17,87 23,-1-1,1 1,0 1,0-1,-1 0,1 0,0 1,0 0,-1-1,1 1,0 0,0 0,0 0,0 0,0 0,0 1,0-1,0 0,1 1,-1 0,1-1,-1 1,1 0,-1 0,1 0,0 0,0 0,0 0,0 0,0 0,0 0,1 0,-1 1,1-1,0 0,-1 0,1 1,1 9,0-1,0 0,1 0,1 0,0-1,0 1,1-1,0 1,1-1,1 2,5 12,-1-1,1-1,1-1,1 0,1 0,0-2,2 0,13 14,-24-27,-1-1,0 1,0 0,-1 1,0-1,0 0,0 1,-1 0,0 0,0 0,-1 0,0 0,0 0,0 0,-1 0,0 0,-1 0,1 0,-1 0,-1 0,1 0,-1 0,-1 0,1 0,-1-1,0 1,-1-1,1 0,-5-1,0-1,0 0,-1 0,1-1,-1 0,0-1,0 0,1 0,-1-1,0 0,-1 0,1-1,0-1,0 1,0-1,0-1,0 0,1 0,-2-1,-2 0,1-1,-1-1,1 0,0 0,1-1,-1 0,1-1,1 0,-4-3,-1-2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40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31,'0'-1,"-1"1,1 0,-1-1,1 1,-1 0,1-1,-1 1,1 0,-1 0,1-1,-1 1,1 0,-1 0,1 0,-1 0,1 0,-1 0,0 0,1 0,-1 0,1 0,-1 0,1 0,-1 0,1 0,-1 0,1 1,-1-1,1 0,-1 0,1 1,-1-1,1 0,-1 1,1-1,-1 0,1 1,0-1,-1 1,1-1,0 1,-1-1,1 1,0-1,0 1,0-1,-1 1,1-1,0 1,0-1,0 1,0-1,0 1,0 0,0-1,0 1,0-1,0 1,0-1,0 1,-5 40,5-41,-1 372,4-273,5-1,3 0,23 88,23 3,-15-124,-40-64,-1 0,1 0,0 0,-1 0,1 0,0 0,-1 0,1 0,0-1,0 1,0-1,0 1,0-1,0 0,-1 0,1 0,0 0,0 0,0 0,0 0,0-1,0 1,0-1,0 1,-1-1,1 0,0 0,0 0,-1 0,1 0,-1 0,1 0,-1 0,1-1,-1 1,0 0,1-1,-1 0,72-135,-20 13,-6-2,16-77,-39 123,-6 27,-18 53,1 0,-1-1,0 1,1 0,-1 0,1 0,-1 0,1 0,-1 0,1 0,-1 0,1 0,-1 0,1 0,-1 0,1 0,-1 0,1 0,-1 0,1 0,-1 1,1-1,-1 0,0 0,1 1,-1-1,1 0,-1 0,0 1,1-1,-1 1,0-1,1 0,-1 1,0-1,0 1,1-1,-1 0,0 1,0-1,0 1,0-1,1 1,-1-1,0 1,0-1,0 1,0-1,0 1,0-1,0 1,0-1,-1 1,1-1,0 1,0-1,0 1,0-1,-1 0,1 1,0-1,-1 1,1-1,0 0,1 5,22 202,-23-174,1 0,2-1,1 1,2-1,1 0,1-1,9 20,-15-44,0 1,1-1,0 0,0 0,0 0,1 0,0-1,0 1,1-1,0 0,0 0,0-1,1 1,0-1,0-1,0 1,1-1,-1 0,1 0,0-1,0 0,3 1,-5-7,0 1,1-1,-2 0,1-1,0 1,0-1,-1 0,0 0,0 0,0-1,-1 1,1-1,-1 0,0 0,0 0,-1-1,0 1,1-1,-2 1,1-1,-1 0,0 1,0-1,0 0,-1-5,3-2,81-410,43-17,-106 354,-19 80,-1 7</inkml:trace>
  <inkml:trace contextRef="#ctx0" brushRef="#br0" timeOffset="487.13">1242 567,'7'-4,"0"0,0 0,0 1,1 0,-1 0,1 1,0 0,0 0,0 1,0 0,0 0,0 1,0 0,8 1,-1-1,114-17,-18-12,-109 28,0 0,-1 1,1-1,0 0,0 1,0-1,-1 1,1 0,0-1,0 1,0 0,0 0,0 0,0 0,-1 1,1-1,0 0,0 1,0 0,-1-1,1 1,0 0,0 0,-1 0,1 0,-1 0,1 0,-1 0,1 0,-1 1,0-1,1 1,-2 9</inkml:trace>
  <inkml:trace contextRef="#ctx0" brushRef="#br0" timeOffset="757.245">1298 849,'10'0,"7"0,2-5,2-1,2 0,2 1,2 2,0 0,2 2,-1 1,1 0,-1 0,1 0,-5 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4:44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6153 621,'-35'8,"1"0,0 2,0 2,2 1,-1 2,1 1,1 1,1 2,1 1,0 1,-14 15,36-29,1 1,0 0,0 0,1 1,0 0,0 0,1 0,0 0,1 1,0-1,1 1,-2 8,3-13,1-1,-1 0,1 1,0-1,1 1,-1-1,1 0,-1 1,1-1,1 0,-1 1,0-1,1 0,0 0,0 0,0 0,1-1,-1 1,1 0,0-1,0 0,0 0,1 0,-1 0,1 0,-1-1,1 1,0-1,2 1,4-1,0-1,0 0,0 0,0-1,0-1,0 0,0 0,0 0,0-2,0 1,-1-1,1 0,-1-1,0 0,0-1,0 0,-1 0,0-1,0 0,0 0,0-1,1-3,15-7,118-93,-140 107,0 0,0 1,1-1,-1 1,1 0,0 0,0 0,0 0,0 0,0 1,0-1,0 1,0 0,1 0,-1 0,0 0,1 1,-1-1,1 1,-1 0,1 0,-1 0,1 1,-1-1,0 1,1-1,-1 1,0 0,1 1,-1-1,0 0,0 1,0 0,0 0,0 0,-1 0,1 0,0 0,-1 1,0 0,0-1,1 1,-2 0,1 0,0 0,1 3,46 85,-37-77</inkml:trace>
  <inkml:trace contextRef="#ctx0" brushRef="#br0" timeOffset="266.146">6830 593,'-31'6,"1"2,-1 1,1 1,1 2,0 1,0 1,1 2,1 1,-3 3,-61 70,89-87,-1 0,1 1,0-1,0 0,0 1,1 0,-1-1,1 1,0 0,0 0,0-1,0 1,1 0,0 0,0 0,0 0,0 0,0 0,1 0,0 0,0-1,0 1,0 0,0 0,1-1,0 1,-1-1,1 1,1-1,0 2,6 2,1 0,0 0,0-1,0 0,1-1,0 0,0-1,0 0,0-1,0 0,1-1,0 0,9 0,3 0,0-1,1-1,-1-1,0-1,0-2,0 0,-1-1,1-2,18-7,-17 5</inkml:trace>
  <inkml:trace contextRef="#ctx0" brushRef="#br0" timeOffset="551.697">7254 621,'-24'6,"0"1,0 0,0 2,1 1,1 1,0 0,0 2,-6 6,21-16,1 1,-1 0,1 0,0 0,0 1,1 0,-1 0,1 1,0-1,1 1,-1 0,1 0,0 1,1-1,-1 1,1 0,1 0,-1 0,1 0,1 1,-1-1,1 0,0 1,1-1,0 1,0-1,0 1,1-1,1 1,-1-1,1 0,0 1,2 2,0-3,1 0,-1-1,2 0,-1 0,1 0,-1-1,2 0,-1 0,0 0,1-1,0 0,0 0,0-1,1 1,-1-2,1 1,0-1,-1 0,1-1,0 0,0 0,0-1,0 0,0 0,0-1,0 0,0 0,3-2,114-31,-100 25</inkml:trace>
  <inkml:trace contextRef="#ctx0" brushRef="#br0" timeOffset="1188.95">7424 904,'26'-3,"1"-1,0-1,-1-2,0 0,0-2,-1 0,0-2,-1-1,0-1,-1-1,-1-1,0-1,-1-1,1-2,-19 16,0 0,0 0,0 0,0-1,0 1,-1-1,1 1,-1-1,0 0,0 0,0 0,-1 0,0 0,1-1,-1 1,-1 0,1-1,-1 1,0 0,0-1,0 1,0 0,-1-1,1 1,-1 0,0-1,-1 1,1 0,-1 0,0 0,0 0,0 0,0 1,-1-1,0 0,1 1,-1 0,0 0,-1 0,1 0,0 0,-1 1,0-1,0 1,1 0,-1 0,-1 1,1-1,0 1,0 0,0 0,-5-1,0 5,-1-1,1 1,-1 1,1 0,0 0,0 1,1 0,0 0,0 1,0 0,0 1,1-1,0 1,0 1,1 0,0-1,1 2,-1-1,2 1,-1 0,-1 4,1-7,1 0,-1 1,1-1,1 1,-1 0,1 0,0 0,1 1,0-1,0 1,0-1,1 1,0 0,1-1,0 1,0 0,0-1,1 1,0 0,1-1,0 1,0-1,0 1,1-1,0 0,1 0,-1 0,1-1,1 1,-1-1,1 0,0 0,1-1,-1 1,1-1,0-1,0 1,3 1,6-2,0-1,-1 0,1-1,0-1,0 0,0-1,0-1,0 0,0-1,0 0,0-2,-1 0,1 0,-1-1,0-1,-1 0,1-1,2-3,25-13,-3-2,0-2,-1-1,-2-2,2-4,-11 4,-1-1,-1-1,-2-1,-1-1,-2 0,-2-2,3-9,-20 45,8-12,-1-1,0 1,-1-1,-1 0,0 0,0-1,-2 0,0 0,0 0,-1 0,-1 0,0 0,-1 0,-1 0,0-1,-1 1,0 0,-2-5,0 15,1 0,-1-1,0 1,0 0,0 1,0-1,-1 1,1 0,-1 0,0 0,0 1,0 0,0 0,0 0,-1 0,1 1,0 0,-1 0,1 0,-1 1,1 0,-1 0,0 0,1 1,-1 0,1 0,0 0,-1 1,1-1,0 1,0 1,0-1,0 1,0 0,1 0,-1 0,1 0,0 1,0 0,0 0,0 0,-2 4,-5 5,1 1,0 0,1 0,1 1,0 0,1 1,1 0,0 0,1 0,1 0,0 1,1 0,1 0,1 0,1 0,0 0,1 3,-2-1,0-1,2 1,0-1,1 1,1-1,0 0,2 0,0 0,1 0,1-1,0 0,1-1,1 1,1-1,0-1,11 13,-10-16,0-1,0-1,1 0,0 0,1-1,0 0,1-2,-1 1,1-2,1 0,8 3,0-4</inkml:trace>
  <inkml:trace contextRef="#ctx0" brushRef="#br0" timeOffset="2190.01">8496 819,'23'0,"0"-1,0 0,0-2,0-1,0-1,-1 0,1-2,-1-1,6-3,-25 10,0 0,0-1,0 1,0-1,0 0,0 0,0 0,-1 0,1 0,-1-1,1 1,-1-1,0 0,0 1,0-1,0 0,-1 0,1 0,-1 0,0-1,0 1,0 0,0-1,0 1,-1 0,1-1,-1 1,0-1,0 1,-1 0,1-1,-1 1,1-1,-1 1,0 0,0 0,-1-1,1 1,-1 0,1 0,-1 0,0 0,0 1,0-1,-1 1,1-1,0 1,-1 0,0-1,0 1,0 0,-4-1,0 0,0 1,0 0,-1 0,1 1,0 0,-1 0,1 0,-1 1,0 0,1 1,-1 0,1 0,0 0,-1 1,1 0,0 1,0-1,0 1,0 1,0-1,1 1,0 0,0 1,0 0,0 0,1 0,-1 0,1 1,1 0,-1 0,1 0,0 1,1-1,-1 1,1 0,0 0,1 0,0 0,0 1,1-1,-1 1,2-1,-1 3,3-3,-1 0,1 0,1-1,-1 1,1-1,0 0,1 1,0-1,0-1,0 1,0-1,1 1,0-1,0-1,0 1,1-1,0 0,0 0,0 0,0-1,0 0,1 0,3 0,5 3,1-1,0 0,0-1,0-1,1-1,-1 0,1-1,0-1,8-1,-5-3,0-1,-1-1,0-1,0 0,0-1,-1-2,0 1,-1-2,0 0,-1-2,0 1,12-14,9-4,-22 17,0 0,0-1,-2-1,0-1,0 1,-2-2,0 0,-1 0,0-1,-1 0,-2-1,0 0,0 0,2-18,-8 35,0-1,0 0,-1 1,1-1,-1 0,1 1,-1-1,0 0,0 1,0-1,0 0,-1 0,1 1,-1-1,0 0,0 1,0-1,0 1,0-1,0 1,0 0,-1-1,0 1,1 0,-1 0,0 0,0 0,0 0,0 0,0 1,0-1,-1 1,1 0,0-1,-1 1,1 0,-1 0,0 0,1 1,-1-1,0 1,1-1,-1 1,0 0,1 0,-1 0,0 1,0-1,1 1,-1-1,-1 1,-5 2,0 1,0 0,0 0,1 0,0 1,0 0,0 1,1 0,0 0,0 1,0 0,1 0,0 0,0 1,1 0,0 0,0 0,1 1,0-1,0 1,1 2,2-8,0-1,1 1,0 0,-1-1,1 1,0-1,1 1,-1 0,0-1,1 1,-1-1,1 1,0-1,0 1,0-1,0 1,0-1,0 0,1 0,-1 1,1-1,0 0,-1 0,1-1,0 1,0 0,0-1,1 1,-1-1,0 1,0-1,1 0,-1 0,2 0,99 11,-51-9,107 30,-155-30,-1-1,0 1,0 0,0 0,0 0,0 0,0 1,-1-1,0 1,0-1,0 1,0 0,0 0,-1 0,0 0,0 0,0 0,0 0,-1 0,1 1,-1-1,0 0,0 0,-1 1,1-1,-1 0,0 0,0 0,0 0,-1 0,0 0,1 0,-1-1,-1 2,-8 72,15-60</inkml:trace>
  <inkml:trace contextRef="#ctx0" brushRef="#br0" timeOffset="2998.512">9907 565,'-42'11,"1"1,1 2,1 3,0 0,-36 24,66-35,0 0,1 0,-1 1,2 1,-1-1,1 1,0 0,1 1,0 0,0 0,-3 9,7-15,1 0,-1 0,1 0,0 1,0-1,1 1,-1-1,1 0,-1 1,1-1,0 1,1-1,-1 1,1-1,-1 1,1-1,0 0,0 1,0-1,1 0,-1 0,1 0,0 0,0 0,0 0,0 0,0-1,1 1,-1-1,1 1,-1-1,1 0,0 0,0 0,0-1,0 1,2 0,3 0,1 0,0 0,0-1,0 0,0 0,0-1,0 0,0-1,0 0,-1 0,1-1,0 0,0-1,-1 0,0 0,1-1,-1 0,-1 0,1-1,-1 0,1 0,-1-1,-1 0,6-6,48-27,-59 38,0 0,0 0,0 1,0-1,0 0,1 1,-1-1,0 1,0-1,0 1,1-1,-1 1,0 0,1 0,-1-1,0 1,1 0,-1 0,0 0,1 1,-1-1,0 0,1 0,-1 1,0-1,0 1,1-1,-1 1,0 0,0-1,0 1,0 0,0 0,0 0,0 0,0-1,0 1,0 1,0-1,-1 0,1 0,0 0,-1 0,1 0,-1 1,1 0,6 69,-6-51,-1-16,0 0,1 0,-1 0,1 0,0 0,1 0,-1 0,0-1,1 1,0 0,0-1,0 0,0 1,1-1,-1 0,1 0,0 0,0 0,0-1,0 1,1-1,-1 0,0 0,1 0,0 0,-1-1,1 1,0-1,0 0,3 1,1-1,1 0,-1 0,1-1,-1 0,1 0,0-1,-1 0,1-1,-1 0,0 0,0 0,0-1,0-1,1 0,13-10,-1-1,0-1,-2-1,0-1,-1-1,0 0,7-13,-1 5,75-139,-78 122,-7 18,-2 0,-1-2,-1 1,-2-1,0 0,-2-1,-1 0,-1 0,-2 0,-1-24,-1 38,1 11,-1-1,0 1,0-1,0 0,0 1,-1-1,0 1,0-1,0 1,0-1,-1 1,0 0,0-1,0 1,0 0,-3-3,4 6,1 1,-1-1,0 1,1-1,-1 1,0-1,1 1,-1 0,0-1,0 1,1 0,-1 0,0 0,0-1,0 1,1 0,-1 0,0 0,0 0,0 0,1 1,-1-1,0 0,0 0,1 0,-1 1,0-1,0 0,1 1,-1-1,0 1,1-1,-1 1,0-1,1 1,-1-1,1 1,-1 0,1-1,-1 1,1 0,-1-1,1 1,0 0,-1 0,1-1,0 1,0 0,0 0,0-1,-1 1,1 0,0 0,0 0,-8 46,11-18,1-1,2 0,0 0,2-1,1 0,1 0,12 19,-12-21,155 285,-155-294,-1 1,-1 0,0 0,-1 0,-1 1,-1 0,-1 0,2 12,-6-28,0 0,0 0,0 0,0 0,0 0,0 0,-1 0,1 0,0 0,-1 0,0 0,0-1,1 1,-1 0,0 0,0-1,-1 1,1 0,0-1,0 1,-1-1,1 1,-1-1,0 0,1 0,-1 0,0 0,1 0,-1 0,0 0,0 0,0-1,0 1,0-1,0 0,0 1,0-1,0 0,0 0,0 0,0 0,0-1,0 1,0 0,0-1,0 1,0-1,0 0,-15-4</inkml:trace>
  <inkml:trace contextRef="#ctx0" brushRef="#br0" timeOffset="3235.388">10246 452,'38'-5,"32"-1,14 0,-3 1,-10 2,-13 0,-11 7,-9 2,-5 0,-10-1</inkml:trace>
  <inkml:trace contextRef="#ctx0" brushRef="#br0" timeOffset="3417.507">10951 706,'19'38,"7"18,3-1,2-10,-5-12</inkml:trace>
  <inkml:trace contextRef="#ctx0" brushRef="#br0" timeOffset="3675.818">11092 339,'0'0</inkml:trace>
  <inkml:trace contextRef="#ctx0" brushRef="#br0" timeOffset="3916.904">11459 621,'-13'16,"1"1,1 0,1 0,1 1,0 0,1 1,1 0,1 0,-2 9,7-26,1 1,-1-1,1 1,0-1,-1 1,1-1,0 0,1 1,-1-1,0 1,1-1,-1 1,1-1,0 0,-1 1,1-1,0 0,1 0,-1 0,0 1,1-1,-1 0,1-1,-1 1,1 0,0 0,0-1,0 1,0-1,0 0,0 1,0-1,1 0,-1 0,0-1,1 1,-1 0,0-1,1 1,4 0,0-1,0 0,0 0,0 0,0-1,0 1,-1-2,1 1,0-1,0 0,-1 0,0-1,5-2,0-1,1 0,-1-1,-1 0,0-1,0 0,0-1,-1 0,0 0,-1-1,0 0,0 0,-1-1,-1 0,0 0,0-1,-1 0,0 0,-1 0,-1 0,0-1,0 1,-2-1,1 0,-2 0,1 1,-2-1,-1-8,1 17,0-1,-1 1,0 0,0 0,0 0,0 1,-1-1,0 0,1 1,-1 0,0-1,-1 1,1 0,-1 1,1-1,-1 1,0-1,0 1,0 0,0 1,0-1,0 1,0-1,-1 1,1 0,-1 1,1-1,0 1,-1 0,1 0,-1 1,1-1,-1 1,1 0,-4 1,-21 9,4 0</inkml:trace>
  <inkml:trace contextRef="#ctx0" brushRef="#br0" timeOffset="4250.551">11911 762,'11'-30,"2"1,1 0,1 1,2 0,7-9,-23 36,-1 0,0 0,1 0,-1 0,1 0,0 0,-1 0,1 0,0 0,-1 0,1 0,0 0,0 0,0 0,0 1,0-1,0 0,0 1,0-1,0 1,0-1,0 1,0-1,0 1,0 0,1 0,-1 0,0-1,0 1,0 0,0 0,1 0,-1 1,0-1,0 0,0 0,0 1,0-1,1 1,-1-1,0 1,0-1,0 1,0-1,0 1,0 0,-1 0,1 0,0-1,0 1,0 0,-1 0,1 0,0 0,-1 0,1 0,-1 0,0 1,1-1,-1 0,0 0,1 0,-1 1,3 4,0 1,1-1,0 0,0-1,0 1,1-1,-1 1,1-1,1-1,-1 1,1-1,0 0,0 0,0 0,0-1,0 0,1-1,0 1,-1-1,1 0,0-1,0 0,0 0,0 0,0-1,0 0,0 0,1-1,-1 0,0 0,-1-1,1 1,0-2,0 1,2-2,-1-1,1 0,-1-1,0 1,0-1,0-1,-1 0,0 0,0 0,-1-1,0 0,-1 0,1-1,-1-1,7-14</inkml:trace>
  <inkml:trace contextRef="#ctx0" brushRef="#br0" timeOffset="-2898.66">2823 791,'-249'120,"208"-79,40-40,1 0,0 0,-1 0,1 0,0 1,0-1,0 0,0 0,0 0,0 0,0 0,0 0,1 0,-1 1,0-1,1 0,-1 0,1 0,-1 0,1 0,-1 0,1 0,0-1,-1 1,1 0,0 0,0 0,0-1,-1 1,1 0,0-1,0 1,0-1,0 1,0-1,0 1,0-1,1 0,-1 1,0-1,0 0,0 0,0 0,0 0,0 0,2 0,62 3,-60-4,0 0,0 0,0 0,0 1,1 0,-1 0,0 0,0 1,0-1,1 1,-1 0,0 1,0-1,0 1,0 0,-1 0,1 1,0 0,-1-1,0 1,0 1,0-1,0 1,0-1,-1 1,1 0,-1 0,3 5,-6-6,1 0,-1 0,1 1,-1-1,0 0,0 1,0-1,-1 0,1 0,-1 1,1-1,-1 0,0 0,-1 0,1 0,0 0,-1 0,0 0,0-1,0 1,0 0,0-1,0 0,0 1,-1-1,1 0,-1 0,0 0,0 0,-89 44,88-44,-68 27,52-24</inkml:trace>
  <inkml:trace contextRef="#ctx0" brushRef="#br0" timeOffset="-2183.881">3274 282,'-9'38,"2"1,1 0,2 0,2 0,2 32,0-30,-11 259,-24-53,34-241,1-5,1 0,-1 0,0 0,1 0,-1 0,0 0,1 0,-1 0,0 0,0 0,0 0,0 0,0 0,0 0,0 0,-1 0,1 1,0-1,-1 0,1-1,0 1,-1 0,1 0,-1 0,1 0,-1 0,0 0,1 0,-1-1,0 1,0 0,1-1,-1 1,0 0,0-1,0 1,0-1,0 1,0-1,0 0,0 1,0-1,0 0,0 0,0 0,-1 0,-4-11</inkml:trace>
  <inkml:trace contextRef="#ctx0" brushRef="#br0" timeOffset="-1978.026">2852 819,'43'0,"33"0,9 0,0 0,-11 0,-12-5,-12-1,-6 0,-4 1,-5 2,-8 0</inkml:trace>
  <inkml:trace contextRef="#ctx0" brushRef="#br0" timeOffset="-1596.1">3754 762,'-28'12,"-1"1,2 1,0 1,1 1,0 2,2 0,0 2,1 1,1 0,1 2,-6 10,22-27,0 1,0 1,1-1,1 0,-1 1,1 0,0-1,1 1,0 1,0-1,1 0,0 0,0 1,1-1,0 0,1 1,0-1,0 0,0 0,2 4,-2-10,0-1,0 1,1 0,-1 0,0 0,1-1,-1 1,1 0,0-1,-1 0,1 1,0-1,0 0,0 0,0 0,0 0,0 0,0 0,0-1,0 1,0-1,0 1,1-1,-1 0,0 0,0 0,1 0,-1 0,0-1,0 1,0-1,0 1,0-1,1 0,-1 0,72-37,96-117,-76 62,-93 92,0 0,0 1,0-1,0 0,0 1,0-1,0 1,0 0,0-1,0 1,0 0,0 0,1-1,-1 1,0 0,0 0,0 0,0 1,1-1,-1 0,0 0,0 0,0 1,0-1,0 1,0-1,0 1,0-1,0 1,0 0,0-1,0 1,0 0,0 0,-1 0,1-1,0 1,-1 0,1 0,0 0,-1 0,1 0,-1 0,0 0,1 1,-1-1,0 0,0 0,1 0,-1 1,6 62,-6-59,1 114,5-93</inkml:trace>
  <inkml:trace contextRef="#ctx0" brushRef="#br0" timeOffset="-1216.019">4037 1215,'106'-303,"-77"244,-18 93,-13-27,2 0,-1 0,1 0,0 0,0 1,0-1,1 0,1-1,-1 1,1 0,0 0,0 0,1-1,0 0,0 1,1-1,-1 0,1 0,1-1,-1 1,1-1,0 0,0-1,1 1,-1-1,1 0,0 0,0 0,0-1,1 0,5 2,-5-4,1 0,0 0,-1 0,1-1,0 0,-1-1,1 0,0 0,-1-1,1 0,-1 0,0 0,0-1,0 0,0-1,0 0,0 0,-1 0,0 0,0-1,0 0,-1-1,1 1,-1-1,2-4,77-110,-74 105</inkml:trace>
  <inkml:trace contextRef="#ctx0" brushRef="#br0" timeOffset="-944.424">4855 282,'-11'88,"3"1,5-1,3 1,10 62,14 27,-22-175,-1-1,1 0,-1 1,0 0,0-1,0 1,-1-1,1 1,-1 0,1 0,-1-1,0 1,0 0,0 0,0-1,0 1,-1 0,0 0,1-1,-1 1,0-1,0 1,0 0,0-1,-1 0,1 1,-1-1,0 0,1 0,-1 0,0 0,0 0,0 0,0 0,-1-1,1 1,0-1,-1 0,1 1,-1-1,0 0,1 0,-1-1,0 1,1-1,-1 1,0-1,1 0,-2 0,-13-4</inkml:trace>
  <inkml:trace contextRef="#ctx0" brushRef="#br0" timeOffset="-766.9">4572 678,'29'5,"24"6,8 1,-2-1,-6-2,-8-3,-6-3,-9-2</inkml:trace>
  <inkml:trace contextRef="#ctx0" brushRef="#br0" timeOffset="-4131.892">1242 368,'-7'-8,"-1"1,0 0,0 0,0 1,-1 0,0 0,0 1,-1 0,0 1,1 0,-1 1,-1 0,1 0,0 1,-1 0,1 1,-1 0,1 1,-1 0,1 1,-1 0,1 0,-1 1,1 1,0 0,0 0,0 1,0 0,-5 4,-30 13,1 1,1 3,1 1,1 2,2 2,1 1,1 3,2 0,2 3,1 0,1 2,-23 40,41-57,0 1,1 0,2 0,0 1,2 0,0 1,2 0,0 0,2 1,1-1,1 1,1 0,1-1,2 1,0 0,6 20,-5-37,0 0,1-1,0 1,0-1,1 0,0-1,1 1,0-1,0 0,0 0,1-1,0 0,0 0,1 0,0-1,0 0,0-1,0 0,1 0,-1-1,9 2,7 3,1-2,0-1,0-1,0 0,0-3,1 0,12-2,-13 1,0-1,0-1,0-1,0-2,-1 0,1-2,-1-1,-1 0,1-2,-2-1,1-1,12-9,-16 3,-5 1</inkml:trace>
  <inkml:trace contextRef="#ctx0" brushRef="#br0" timeOffset="-3783.028">1468 932,'-19'19,"0"2,1 0,2 0,0 2,1 0,1 1,1 0,2 1,0 1,-3 13,13-36,0 0,0 0,0 0,1 1,-1-1,1 0,0 0,0 1,0-1,0 0,1 0,-1 1,1-1,0 0,0 0,0 0,0 0,1 0,-1 0,1 0,-1 0,1-1,0 1,0-1,1 1,-1-1,0 0,1 1,-1-1,1-1,0 1,0 0,0-1,-1 1,2-1,-1 0,0 0,3 1,5-1,0 0,-1 0,1-1,0 0,0-1,0 0,0-1,-1 0,1-1,0 0,-1-1,0 0,0 0,0-1,-1 0,1-1,-1 0,-1-1,1 0,-1 0,0-1,-1 0,0 0,0 0,-1-1,0 0,0-1,2-5,-4 10,-1 0,0-1,0 1,0-1,-1 0,1 0,-1 0,-1 0,1 0,-1 0,0 0,-1-1,1 1,-1 0,0 0,-1-1,0 1,0 0,0 0,-1 0,1-1,-1 2,-1-1,1 0,-1 0,0 1,-1 0,1-1,-1 1,0 0,0 1,-1-1,0 1,0 0,0 0,0 1,-1 0,0 0,1 0,-1 1,0-1,0 1,-1 1,1-1,0 1,0 0,-1 1,1 0,-1-1,-2 2,-16 3</inkml:trace>
  <inkml:trace contextRef="#ctx0" brushRef="#br0" timeOffset="-3299.056">1722 1270,'65'-105,"-39"61,1 1,2 2,32-35,-61 75,1 0,-1 0,0 0,1 0,-1 1,1-1,-1 0,1 0,0 1,-1-1,1 0,0 0,-1 1,1-1,0 1,0-1,0 1,0-1,-1 1,1 0,0-1,0 1,0 0,0-1,0 1,0 0,0 0,0 0,0 0,0 0,0 0,0 0,0 1,0-1,0 0,0 0,-1 1,1-1,0 0,0 1,0-1,0 1,-1 0,1-1,0 1,0-1,-1 1,1 0,0 0,-1-1,1 1,-1 0,1 0,-1 0,1 0,-1-1,0 1,1 0,-1 0,0 0,6 61,-7-57,0-1,0 1,1 0,0-1,0 1,0 0,0 0,1-1,0 1,0 0,0-1,0 1,1-1,0 1,0-1,0 0,0 0,1 0,-1 0,1 0,0 0,1-1,-1 1,0-1,1 0,0 0,0 0,0-1,0 0,4 3,-1-5,0 0,0-1,0 0,0 0,0 0,0-1,0 0,0 0,-1-1,1 0,-1 0,0 0,0-1,0 0,0 0,-1-1,1 1,-1-1,-1 0,1-1,0 1,-1-1,3-6,27-38,-18 26</inkml:trace>
  <inkml:trace contextRef="#ctx0" brushRef="#br0" timeOffset="5340.941">14310 282,'-62'-5,"10"13,-1 2,1 3,1 2,-39 16,-26 9,95-34,13-5,0 0,1 1,-1 1,1-1,0 1,0 0,0 1,0 0,0 0,1 0,-1 1,1 0,1 0,-2 2,7-5,1 0,0 0,-1 0,1 0,0 0,0 0,0 0,0 0,0-1,0 1,1 0,-1-1,1 1,-1-1,1 1,-1-1,1 0,0 0,0 1,0-1,0 0,0-1,0 1,0 0,0-1,0 1,0-1,0 1,0-1,0 0,0 0,1 0,-1 1,208 16,-209-18,0 1,-1-1,1 1,0 0,0-1,0 1,0 0,0 0,0 0,0 0,0 0,0 0,0 0,0 0,0 0,0 0,0 0,0 1,-1-1,1 0,0 1,0-1,0 1,0-1,0 1,-1-1,1 1,0 0,-1-1,1 1,0 0,-1-1,1 1,-1 0,1 0,-1 0,1 0,-1-1,1 1,-1 0,0 0,0 0,1 0,-1 0,0 0,0 0,0 0,0 0,0 0,0 0,0 0,-1 0,1 0,0-1,0 1,-1 0,1 0,-1 0,1 0,-1 0,1 0,-1-1,1 1,-1 0,0-1,1 1,-1 0,0 0,-114 79,69-54,2 0,26-17,0 1,1 0,1 2,0 0,0 1,1 0,-9 11,23-22,-1 1,0-1,0 0,1 1,-1-1,1 1,0 0,0-1,0 1,0 0,0 0,1 0,-1 0,1-1,0 1,0 0,0 0,0 0,0 0,1 0,-1 0,1 0,0-1,0 1,0 0,0-1,0 1,1 0,-1-1,1 1,0-1,-1 0,1 0,0 0,0 0,1 0,-1 0,0 0,1 0,-1-1,1 0,-1 1,1-1,0 0,-1 0,2 0,19 7,-1 0,1-2,0 0,1-2,-1-1,1 0,-1-2,1-1,0 0,0-2,-1-1,1-1,-1-1,21-7,-18 2</inkml:trace>
  <inkml:trace contextRef="#ctx0" brushRef="#br0" timeOffset="5653.139">14000 1,'-16'89,"3"1,5 0,4 1,4 0,7 45,-2 71,-22 150,5-150,12-183</inkml:trace>
  <inkml:trace contextRef="#ctx0" brushRef="#br0" timeOffset="6954.198">15552 649,'-42'21,"1"2,2 2,0 1,2 2,1 2,1 1,2 2,-7 11,-20 66,58-107,1 1,0-1,1 0,-1 0,0 1,1-1,0 0,-1 1,1-1,1 1,-1-1,0 0,1 1,0-1,0 0,0 0,0 1,0-1,1 0,-1 0,1 0,0-1,0 1,0 0,0-1,0 1,1-1,-1 0,1 1,-1-1,1 0,0-1,0 1,0 0,1-1,5 1,0-2,0 1,1-1,-1 0,0-1,0 0,1-1,-1 1,0-2,0 1,-1-2,1 1,-1-1,1 0,-1-1,0 1,-1-2,3-1,-6 5,42-25,-2-3,0-1,-2-2,-2-2,-1-1,-1-2,-3-2,-1-2,-2 0,-2-2,-2-2,-2 0,0-5,-16 28,0 0,-2 0,-1-1,-1 0,0 0,-2-1,-1 1,-1-1,-1 0,-1 0,-2 0,0 1,-2-1,-1-3,5 23,-1-1,0 1,-1 0,1 0,-1 0,0 0,0 0,-1 0,1 1,-1-1,0 1,-1 0,1-1,-1 1,1 1,-1-1,0 1,0-1,-1 1,1 0,-1 1,0-1,1 1,-1 0,0 0,0 0,-1 1,1 0,0 0,0 0,-1 0,1 1,0 0,-1 0,1 1,0-1,-1 1,1 0,0 1,0-1,0 1,0 0,0 0,0 1,1-1,-2 2,-10 10,0 1,0 1,2 0,0 1,1 0,0 1,2 1,0 0,1 1,1-1,1 2,-1 2,2-2,0 0,1 0,2 1,0 0,1 0,1 0,1 0,1 0,1 0,1 0,1 0,1 0,0 0,2-1,1 1,0-2,2 1,0-1,1 0,2-1,-1 0,2-1,1-1,0 0,1 0,1-2,2 2,5 4,1-2,1 0,1-2,0-1,1-1,1-1,1-1,-17-9</inkml:trace>
  <inkml:trace contextRef="#ctx0" brushRef="#br0" timeOffset="7207.644">16285 678,'-19'38,"-6"23,0 5,10-8,8-10,9-12,4-13</inkml:trace>
  <inkml:trace contextRef="#ctx0" brushRef="#br0" timeOffset="7375.679">16229 282,'0'0</inkml:trace>
  <inkml:trace contextRef="#ctx0" brushRef="#br0" timeOffset="7624.636">16934 537,'-16'4,"0"0,0 1,0 0,1 2,-1 0,2 0,-1 1,1 1,0 1,1 0,0 0,-8 10,19-17,1 1,-1-1,1 1,-1 0,1-1,0 1,0 0,1 0,-1 0,1 0,0 0,0 0,0 0,1 0,-1 0,1-1,0 1,0 0,0 0,1-1,-1 1,1 0,0-1,0 0,0 1,0-1,1 0,-1 0,1 0,0 0,0-1,0 1,0-1,0 0,1 0,-1 0,1 0,-1 0,2-1,33 35,-35-33,-1 0,0-1,0 1,0 0,0 0,-1 1,1-1,-1 0,0 0,1 1,-2-1,1 1,0-1,-1 1,1-1,-1 1,0-1,0 1,-1-1,1 1,-1-1,0 1,1-1,-2 1,1-1,0 0,-1 0,1 1,-1-1,0 0,0 0,0-1,0 1,-1 0,1-1,-1 1,0-1,0 0,1 0,-1 0,0 0,-1-1,-1 2,-193 84,193-86,1 1,-1-1,1 0,-1 0,0 0,1-1,-1 1,0-1,1 0,-1-1,0 1,1-1,-1 0,1 0,-1 0,-1-2,-12-7</inkml:trace>
  <inkml:trace contextRef="#ctx0" brushRef="#br0" timeOffset="8187.218">17019 678,'27'411,"-27"-403,0 1,0-1,0 1,-1-1,0 1,-1-1,0 0,0 0,-1 0,0 0,-1 0,1-1,-1 1,-1-1,-1 2,7-10,-1 1,1-1,-1 0,0 0,1 0,-1 0,0 1,1-1,-1 0,0 0,0 0,0 0,0 0,0 0,0 0,0 0,0 0,0 0,0 1,-1-1,1 0,0 0,0 0,-1 0,1 0,-1 1,1-1,-1 0,1 0,-1 1,0-1,1 0,-1 1,0-1,1 0,-1 1,0-1,0 1,1 0,-1-1,0 1,0-1,0 1,0 0,0 0,0 0,1-1,-1 1,0 0,0 0,0 0,0 0,0 1,0-1,0 0,0 0,0 0,1 1,-1-1,0 0,0 1,0-1,0 1,1-1,-1 1,0-1,1 1,-1 0,0 0,5-15,1-1,0 1,1 0,1 1,0-1,1 1,1 1,8-11,9-14,0-4,-10 9,3 1,0 1,2 1,1 1,1 0,2 2,0 1,2 1,1 1,0 1,2 2,22-12,-48 29,1 0,-1 0,1 0,-1 1,1-1,0 1,0 0,0 1,0-1,0 1,1 0,-1 0,0 0,1 1,-1 0,0 0,1 1,-1-1,0 1,0 0,1 0,-1 1,0 0,0 0,0 0,-1 0,1 1,0 0,-1 0,0 0,0 0,1 1,1 4,-1-1,0 1,-1 0,1 0,-2 0,1 1,-1-1,0 1,-1 0,0 0,0 0,-1 0,-1 0,1 0,-1 1,-1-1,0 0,0 0,0 0,-1 0,-1 0,0 0,0-1,0 1,-1-1,-1 0,1 0,-1 0,-1-1,1 0,-1 0,0 0,-1-1,0 1,0-2,0 1,-19 10,0-2,0-1,-2-1,0-1,0-2,0 0,-1-2,-3-1,30-5,-1 0,0 0,1 0,-1 0,0-1,0 1,0-1,0 0,0 0,0 0,1 0,-1 0,0-1,0 1,0-1,0 0,1 0,-1 0,0 0,1 0,-1-1,1 1,-1-1,1 1,0-1,-1 0,1 0,0 0,0 0,1-1,-2 0,-3-14</inkml:trace>
  <inkml:trace contextRef="#ctx0" brushRef="#br0" timeOffset="8506.102">17922 227,'-5'33,"-1"31,0 9,1 2,-3-8,-1-10,2-4,1-8,3-6,0-5,-2-3,-2-2,2-2,0 0,2 0,1 0,6-4,2-7</inkml:trace>
  <inkml:trace contextRef="#ctx0" brushRef="#br0" timeOffset="8922.318">18571 481,'-57'23,"1"3,1 2,2 2,1 3,0 2,37-24,0 1,0 1,1 0,1 0,0 1,1 1,-1 1,10-11,-1 1,1-1,0 1,0 0,0 0,1 0,0 0,0 0,1 0,0 1,0-1,0 0,1 1,0-1,0 1,0-1,1 0,0 1,1-1,-1 0,1 1,1 1,-1-4,0 0,0-1,0 1,0-1,1 1,-1-1,1 0,0 0,0 0,0 0,1-1,-1 1,0-1,1 0,0 0,0 0,-1 0,1-1,0 0,0 0,0 0,0 0,1 0,-1-1,0 0,0 1,0-2,0 1,1 0,-1-1,7-1,1 0,-1 0,0-1,1-1,-2 0,1 0,0-1,-1 0,0-1,3-2,5-7,-1-1,0-1,-1 0,-1-1,-1-1,-1 0,0-1,-2-1,4-8,43-66,-58 94,0 0,0 0,0 0,1 0,-1 0,0 0,1 0,-1 0,0 0,1 0,-1 0,1 1,0-1,-1 0,1 0,-1 1,1-1,0 0,0 1,-1-1,1 1,0-1,0 1,0-1,0 1,0 0,0-1,0 1,0 0,-1 0,1-1,0 1,0 0,0 0,0 0,0 0,0 0,0 1,0-1,0 0,0 0,0 1,0-1,0 0,0 1,0-1,-1 1,1-1,0 1,0-1,-1 1,1 0,0 0,-1-1,1 1,0 0,-1 0,1-1,-1 1,1 0,-1 0,17 123,-16-118,1 1,-1-1,1 0,0 1,1-1,0 0,0 0,0-1,0 1,1-1,0 1,0-1,0 0,1-1,0 1,0-1,0 0,0 0,1 0,0-1,-1 0,1 0,0 0,1-1,-1 0,0 0,1 0,2-1,14 1</inkml:trace>
  <inkml:trace contextRef="#ctx0" brushRef="#br0" timeOffset="9188.629">19249 452,'-37'20,"2"2,0 1,2 2,0 1,2 2,1 1,-17 22,-13 44,59-92,-1 1,1 0,1-1,-1 1,0-1,1 1,0 0,-1-1,2 1,-1 0,0-1,1 1,-1 0,1-1,0 1,0-1,1 1,-1-1,1 0,0 1,0-1,0 0,0 0,0 0,0 0,1-1,0 1,1 1,10 3,0-1,0-1,1 0,-1 0,1-2,0 0,0 0,0-2,1 0,-1 0,0-2,0 0,0 0,0-2,0 0,0 0,0-1,-1-1,12-6,126-59,-128 60</inkml:trace>
  <inkml:trace contextRef="#ctx0" brushRef="#br0" timeOffset="9523.728">19474 735,'19'6,"1"0,1-1,-1 0,1-2,-1-1,1 0,0-2,0 0,0-1,0-1,-1-1,1-1,-1-1,18-7,-28 8,0-1,-1-1,1 0,-1 0,-1 0,1-1,-1-1,-1 1,1-1,-1-1,-1 1,1-1,-1 0,-1-1,0 1,0-1,-1 0,0-1,-1 1,1-3,-4 11,1 0,0-1,-1 1,0-1,1 1,-1-1,0 1,0-1,0 1,-1 0,1-1,-1 1,1-1,-1 1,0-1,0 1,0 0,0 0,0 0,0-1,-1 1,1 0,-1 0,1 1,-1-1,0 0,0 0,0 1,0-1,0 1,0 0,0 0,0 0,-1 0,1 0,-1 0,-89-4,75 9,1 1,0 0,0 1,1 1,-1 0,2 2,-1-1,1 2,0 0,1 0,0 1,-10 12,17-16,1 0,-1 0,1 0,0 1,0 0,1 0,0 0,1 0,0 1,0-1,1 1,0 0,0 0,1-1,0 1,1 1,0-1,0 0,1 0,0 0,1-1,-1 1,2 0,2 7,0-8,1 1,-1-1,1-1,1 1,0-1,0 0,0 0,1-1,0 0,0 0,0-1,1 0,0-1,0 0,0 0,0-1,1 0,-1 0,1-1,0-1,-1 1,1-2,0 1,0-1,2-1,13 1</inkml:trace>
  <inkml:trace contextRef="#ctx0" brushRef="#br0" timeOffset="10437.324">20123 960,'260'-351,"-157"236,-103 115,0-1,0 1,0 0,1-1,-1 1,0-1,1 1,-1 0,0-1,1 1,-1 0,0 0,1-1,-1 1,1 0,-1 0,0-1,1 1,-1 0,1 0,-1 0,1 0,-1 0,1 0,-1 0,1 0,-1 0,1 0,-1 0,0 0,1 0,-1 0,1 0,-1 0,1 1,-1-1,1 0,-1 0,0 0,1 1,-1-1,1 0,-1 1,0-1,1 0,-1 1,0-1,0 0,1 1,-1-1,0 1,0-1,0 0,1 1,-1-1,0 1,0-1,0 1,0-1,0 1,0-1,0 1,0-1,0 1,0-1,0 1,-7 33,-28 134,35-165,0-1,0 1,0-1,0 1,1-1,-1 1,1-1,-1 1,1-1,0 1,0-1,0 0,0 1,1-1,-1 0,1 0,-1 0,1 0,0 0,-1 0,1-1,0 1,0-1,1 1,-1-1,0 0,0 1,1-1,-1-1,0 1,1 0,-1 0,1-1,-1 1,1-1,-1 0,1 0,2 0,97-23,26-58,19-22,-146 103,0-1,-1 0,1 1,0-1,0 1,0-1,0 1,0-1,0 1,0 0,0-1,0 1,0 0,0 0,0 0,0 0,0 0,0 0,0 0,0 0,0 0,0 1,0-1,0 0,0 1,0-1,0 0,0 1,0-1,0 1,0 0,0-1,-1 1,1 0,0-1,0 1,-1 0,1 0,0 0,-1 0,1 0,-1-1,1 1,-1 0,0 0,1 0,-1 0,0 0,0 0,0 1,0-1,0 0,0 0,0 0,1 61,-15 9,10-61,1 0,0 0,1 1,0-1,1 1,0-1,1 1,0-1,0 1,1-1,1 0,0 1,2 7,22 11,-9-21</inkml:trace>
  <inkml:trace contextRef="#ctx0" brushRef="#br0" timeOffset="10755.79">21054 848,'248'-168,"-233"157,-2 4,-2-2,1 1,-1-1,0-1,-1 0,0-1,-1 0,0 0,0-1,-2 0,6-10,-12 21,-1 0,1 0,-1-1,1 1,-1-1,1 1,-1 0,0-1,0 1,1-1,-1 1,0-1,0 1,0 0,-1-1,1 1,0-1,-1 1,1 0,-1-1,1 1,-1 0,1-1,-1 1,0 0,0 0,0-1,0 1,1 0,-2 0,1 0,0 0,0 0,0 1,0-1,0 0,-1 0,1 1,0-1,-1 1,1-1,-1 1,1 0,0-1,-1 1,1 0,-1 0,-68 11,53-2,0 1,1 0,0 2,1-1,1 2,0 0,0 1,1 0,1 1,1 0,0 1,1 0,0 1,1 0,1 0,1 1,1 0,-4 15,9-27,0 0,0 0,0 0,1 0,0 0,0 0,0 0,1 0,0 0,0 0,1 0,-1 0,1 0,1-1,-1 1,1-1,0 1,0-1,0 0,1 0,0 0,0-1,0 0,0 1,1-1,0-1,0 1,0-1,0 1,0-2,1 1,-1 0,1-1,0 0,0-1,0 1,-1-1,2 0,-1 0,0-1,0 0,0 0,0-1,0 1,5-2,13-4</inkml:trace>
  <inkml:trace contextRef="#ctx0" brushRef="#br0" timeOffset="11153.895">21478 932,'246'-231,"-222"215,-23 16,0 0,0 1,-1-1,1 1,0-1,0 0,-1 1,1-1,-1 1,1-1,0 1,-1 0,1-1,-1 1,1 0,-1-1,1 1,-1 0,0 0,1-1,-1 1,0 0,0 0,1 0,-1-1,0 1,0 0,0 0,0 0,0-1,0 1,0 0,-1 0,1 0,0 0,0-1,0 1,-1 0,1 0,-1-1,1 1,0 0,-1-1,1 1,-1 0,1-1,-2 1,2 3,-5 16,1-9,1 1,1-1,0 1,0 0,1 0,1 0,0-1,0 1,1 0,1 0,2 10,-1-18,-1 1,1-1,0 0,0 0,0-1,0 1,1-1,0 0,-1 1,1-2,0 1,1 0,-1-1,0 0,1 0,-1 0,1 0,0-1,0 0,-1 0,1 0,0 0,0-1,0 0,0 0,0 0,0-1,-1 1,1-1,2-1,11-5,0-1,-1 0,0-2,-1 0,1-1,-2 0,0-1,0-1,-1 0,-1-1,9-12,-11 14,98-150,-99 145</inkml:trace>
  <inkml:trace contextRef="#ctx0" brushRef="#br0" timeOffset="11392.338">22579 311,'4'38,"3"28,-1 11,-2-2,0-9,-2-11,-1-5,0-7,-1-5,-1-5,1-2,0-3,-5-6,-1-6</inkml:trace>
  <inkml:trace contextRef="#ctx0" brushRef="#br0" timeOffset="11574.103">22381 481,'53'-5,"27"-2,4 6,-2 2,-5 2,-12 0,-6-1,-5 0,-5-1,-13 0</inkml:trace>
  <inkml:trace contextRef="#ctx0" brushRef="#br0" timeOffset="13759.182">1 1807,'517'-57,"352"57,-661 1,520-13,13-3,-344 12,228-22,833-53,-805 43,300 4,1582 32,-1883-27,95-6,248 32,-416-26,-4 14,196-6,-209-9,-45-2,-130 3,-14-6,207 18,59 1,-317-13,-74 4,39-2,38 11,28 3,256-19,-92 11,19-9,-24 44,-37-3,-69 12,28-55,-89 0,-26 30,-269 4,-32 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2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49 614,'-6'9,"0"0,1 0,0 0,0 1,1-1,0 1,1 0,0 0,1 1,0-1,-1 10,3-16,0 0,0 0,0 0,0 0,0 0,1 0,0 0,0-1,0 1,0 0,1 0,0-1,-1 1,1-1,1 1,-1-1,0 0,1 0,-1 0,1 0,0 0,0 0,0-1,1 0,-1 1,0-1,1-1,0 1,-1 0,1-1,0 0,0 1,2-1,0 0,0 0,-1-1,1 1,0-1,0 0,0-1,0 1,0-1,0-1,-1 1,1-1,-1 0,1 0,-1 0,1-1,-1 0,0 0,0 0,-1-1,1 1,-1-1,1 0,-1-1,0 0,7-8,1 0,-2-2,0 1,-1-1,-1 0,0-1,5-15,10-33,-3-1,-3-1,-3 0,-3-1,-2-15,-14-56,4 132,0 0,-1 0,1 0,-1 0,0 0,-1 0,1 1,-1-1,0 1,-1 0,1 0,-1 0,0 0,0 1,-1-1,1 1,-1 0,0 1,0-1,0 1,-1 0,2 1,1 1,0 0,-1 1,1-1,-1 1,1-1,-1 1,1 0,-1 0,1 0,-1 1,1 0,-1-1,1 1,-1 0,1 0,0 1,-1-1,1 1,0 0,0 0,0 0,1 0,-1 0,0 0,1 1,-3 2,-51 82,50-70,0 0,1 1,1-1,1 1,0 0,2 0,0 0,1 0,0 0,2 0,0 0,1 0,0 0,2-1,0 1,1-1,1 0,1-1,0 0,1 0,0-1,12 14,-6-16,1 0,0-1,1-1,0-1,0 0,2-1,-1-1,1-1,0 0,0-2,1 0,-1-1,1-1,0-1,0 0,0-2,1 0,7-2,9-2,0 0,-1-3,0-1,30-11,-42 12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07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256 452,'21'290,"16"209,-39-240,-9-201,5-34</inkml:trace>
  <inkml:trace contextRef="#ctx0" brushRef="#br0" timeOffset="281.551">1 508,'37'-45,"1"2,2 1,2 2,2 2,2 2,1 2,3 1,84-25,-129 57,-1 0,1 0,-1 1,1 0,-1-1,1 2,0-1,-1 0,1 1,-1 0,1 0,-1 0,0 1,0-1,1 1,-1 0,0 0,0 1,-1-1,1 1,0 0,-1 0,0 0,1 0,-1 0,-1 1,1 0,0-1,-1 1,1 1,4 16,0 1,-1-1,-2 1,0-1,-1 1,-1 0,-2 1,0-1,-1 0,-3 15,-1-2,-2 0,-2-1,-1 0,-2-1,-1 0,-1 0,-2-2,-2 0,0-1,-2 0,-1-2,-1-1,-2 0,-1-2,0 0,-4 0,-58 38,63-50</inkml:trace>
  <inkml:trace contextRef="#ctx0" brushRef="#br0" timeOffset="850.539">538 1525,'57'-43,"-1"-2,-3-2,-1-3,-3-2,-2-2,13-21,-50 60,0-1,-1 0,-1 0,0 0,-1-1,-1-1,0 1,-2-1,0 1,-1-1,0-2,-3 15,0 0,-1 0,1-1,-1 1,-1 0,1 0,0 0,-1 0,0 0,0 1,-1-1,1 1,-1-1,0 1,0 0,-1 0,1 0,-1 0,0 1,0-1,0 1,0 0,-1 0,1 1,-1-1,1 1,-1 0,0 0,0 1,0-1,0 1,0 0,-1 0,1 1,0 0,0 0,0 0,-1 0,0 1,-1 2,0 0,0 0,0 0,1 1,0 0,-1 1,1-1,1 1,-1 0,1 0,0 1,0 0,0 0,1 0,0 0,0 1,1 0,-1-1,1 1,1 0,-1 2,1-4,1 0,0-1,0 1,0 0,0-1,1 1,0 0,0 0,0-1,0 1,1 0,0 0,0-1,0 1,1-1,-1 1,1-1,0 1,0-1,1 0,-1 0,1 0,0 0,0-1,0 1,1-1,-1 0,1 1,0-2,0 1,0 0,0-1,4 2,3 0,0-1,1-1,-1 0,0 0,1-1,-1 0,1-1,-1-1,10-1,-14 1,0-1,1 1,-1 1,1-1,-1 1,0 1,1-1,-1 1,1 1,-1-1,0 1,0 0,0 1,0 0,0 0,0 0,-1 1,0 0,0 0,0 1,0-1,4 5,-6 0,-1 0,0 0,0 0,-1 0,0 0,0 1,-1-1,0 1,-1-1,0 0,0 1,-1-1,-1 1,1-1,-2 0,1 1,-1-1,0-1,-3 6,-9 44,13-46</inkml:trace>
  <inkml:trace contextRef="#ctx0" brushRef="#br0" timeOffset="4216.314">3727 481,'-7'25,"2"-8,0 1,1-1,1 1,1 0,0 0,2 0,0 1,1 5,-1-22,0 1,1-1,-1 0,1 1,-1-1,1 0,0 1,0-1,0 0,0 0,0 0,1 0,-1 0,1 0,-1 0,1 0,-1 0,1-1,0 1,0-1,0 0,0 1,0-1,0 0,1 0,-1 0,0 0,0-1,1 1,-1 0,0-1,1 0,-1 0,1 1,-1-2,1 1,-1 0,0 0,1-1,-1 1,0-1,1 0,-1 1,0-1,0 0,0-1,1 1,-1 0,0-1,-1 1,3-2,7-7,0-1,0 0,-2 0,1-1,-1 0,-1-1,0 0,-1 0,0-1,-1 0,4-13,8-14,34-46,-51 87,1-1,-1 1,1 0,0 0,-1 0,1 1,-1-1,1 0,0 1,-1-1,1 1,-1-1,1 1,-1 0,0-1,1 1,-1 0,0 0,1 0,-1 0,0 0,0 1,0-1,0 0,0 0,0 1,0-1,0 1,-1-1,1 0,0 1,-1 0,0-1,1 1,-1-1,0 1,1-1,-1 1,0 0,0-1,0 1,-1-1,1 1,0 0,-1-1,3 7,34 255,-28-190,9 57,-6 1,-5 0,-6 0,-16 119,13-226,-2-1,0-1,-2 1,-1-1,0 0,-2 0,0-1,-2-1,0 1,-1-2,-1 0,-7 6,20-21,-1-2,0 1,0 0,0 0,-1-1,1 1,0-1,-1 0,0 1,0-1,0 0,0-1,0 1,0 0,0-1,0 0,0 0,-1 0,1 0,0 0,-1-1,1 0,-1 1,1-1,-1 0,1-1,-1 1,1-1,0 1,-1-1,1 0,0 0,-1-1,1 1,0-1,0 1,0-1,0 0,1 0,-1 0,0-1,0 0,-5-18,1 1,1-1,1 0,0-1,2 1,1-1,0 1,2-1,0 0,2 0,0 1,2-1,1-4,-2 5,10-76,5 1,5 1,24-64,-35 121</inkml:trace>
  <inkml:trace contextRef="#ctx0" brushRef="#br0" timeOffset="1816.829">2288 847,'0'34,"5"15,1 5,5-7,0-12</inkml:trace>
  <inkml:trace contextRef="#ctx0" brushRef="#br0" timeOffset="1966.512">2288 594,'0'0</inkml:trace>
  <inkml:trace contextRef="#ctx0" brushRef="#br0" timeOffset="2261.414">2655 678,'-20'26,"-2"1,1 0,2 2,1 0,1 1,1 0,2 1,-2 10,14-37,1 0,0 0,0 1,1-1,-1 0,1 0,0 1,0-1,0 0,1 0,-1 0,1 1,0-1,0 0,1 0,-1 0,1 0,0 0,0-1,0 1,0 0,1-1,-1 0,1 0,0 1,0-1,0-1,1 1,-1 0,1-1,-1 0,1 0,0 0,0 0,0-1,0 1,0-1,0 0,0 0,0-1,1 1,-1-1,0 0,3 0,3 0,0-1,0 0,0-1,0 0,0 0,0-1,0-1,-1 0,0 0,0 0,0-1,0-1,-1 1,0-2,0 1,0-1,-1 0,0 0,0-1,-1 0,0 0,0-1,-1 0,0 0,-1 0,0 0,0-1,-1 1,0-1,-1 0,0 0,-1 0,0 0,0 0,-1-1,0 1,-2-5,2 10,-1-1,0 1,0 0,0-1,-1 1,0 0,0 0,0 0,-1 0,1 1,-1-1,0 0,-1 1,1 0,-1 0,0 0,0 0,0 1,0 0,-1-1,1 1,-1 1,0-1,0 1,0 0,0 0,0 0,-1 1,1 0,0 0,-1 0,1 0,-1 1,1 0,0 0,-1 1,1 0,-1-1,1 2,0-1,0 1,-1 0,1 0,0 0,1 0,-1 1,0 0,1 0,-28 25,21-14</inkml:trace>
  <inkml:trace contextRef="#ctx0" brushRef="#br0" timeOffset="3380.44">3276 508,'-58'21,"-120"57,176-78,1 1,-1-1,1 0,-1 1,1-1,0 1,-1 0,1-1,0 1,-1 0,1 0,0 0,0 0,0 0,0 0,0 0,0 0,0 0,0 1,0-1,0 0,1 1,-1-1,1 0,-1 1,1-1,-1 1,1-1,0 1,0-1,-1 1,1-1,0 1,0-1,1 1,-1-1,0 1,0-1,1 1,-1-1,1 1,0-1,-1 0,1 1,0-1,0 0,-1 0,1 1,0-1,0 0,0 0,1 0,62 21,34 17,-96-38,1 1,0 0,0 0,-1 1,0-1,1 1,-1-1,0 1,0-1,0 1,-1 0,1 0,-1 0,1 0,-1 0,0 0,0 1,0-1,-1 0,1 1,-1-1,0 0,0 1,0-1,0 0,0 1,-1-1,0 1,-2 4,-1-1,-1 1,1-1,-1 0,-1 0,1 0,-1-1,0 0,0 0,-1 0,0-1,0 0,0 0,-1-1,1 0,-1 0,0 0,0-1,-1-1,1 0,-1 0,1 0,-1-1,1 0,-1-1,0 0,-1 0,-15 2</inkml:trace>
  <inkml:trace contextRef="#ctx0" brushRef="#br0" timeOffset="3715.231">3501 1,'-18'75,"3"1,4 0,3 1,2 49,37 181,-31-307,1 21,-1-1,0 1,-2 0,-1-1,0 1,-1-1,-3 4,7-18,2-4</inkml:trace>
  <inkml:trace contextRef="#ctx0" brushRef="#br0" timeOffset="1247.967">1384 1158,'2'3,"0"1,0-1,0 1,0-1,1 0,-1 0,1 0,0 0,0-1,0 1,0-1,0 1,1-1,-1 0,1 0,-1-1,1 1,0-1,-1 0,1 0,0 0,0 0,0-1,0 1,0-1,0 0,0-1,0 1,0 0,0-1,0 0,-1 0,1 0,0-1,0 1,-1-1,1 0,-1 0,0 0,1 0,-1-1,0 1,1-2,4-3,-1 0,0 0,-1-1,0 0,0 0,0 0,-1-1,-1 0,1 0,-1 0,-1-1,0 1,0-1,-1 0,0 0,0 1,-2-1,1-1,-1 1,0 0,-1 0,0 0,-1 1,0-1,-2-6,3 14,-1-1,1 1,0-1,-1 1,0 0,1 0,-1 0,0 0,0 0,0 0,0 0,0 0,-1 1,1-1,-1 1,1 0,-1 0,1 0,-1 0,0 0,1 0,-1 1,0-1,1 1,-1 0,0 0,0 0,0 0,1 0,-1 1,0-1,1 1,-1 0,0 0,1 0,-1 0,1 0,-1 0,-1 2,-86 69,82-61,0 0,1 1,0 1,1-1,0 1,1 0,0 0,2 0,-1 1,1 0,1-1,1 1,0 0,1 0,0 0,1 6,0-15,1-1,-1 0,1 0,0 0,0 0,1 0,-1 0,1 0,0-1,0 1,0-1,0 0,0 0,1 0,-1 0,1-1,0 1,0-1,0 0,0 0,0 0,1-1,-1 1,0-1,1 0,-1-1,1 1,-1-1,1 0,-1 0,1 0,-1 0,1-1,-1 0,1 0,-1 0,0 0,2-2,20-1</inkml:trace>
  <inkml:trace contextRef="#ctx0" brushRef="#br0" timeOffset="1582.796">1808 847,'99'272,"-100"-270,1 0,0 0,0 0,0 0,0 0,1 0,-1 0,0 0,1 0,0 0,-1 0,1 0,0 0,0 0,0-1,0 1,0 0,0-1,1 1,-1-1,1 1,-1-1,1 0,-1 1,1-1,0 0,-1 0,1 0,0 0,0-1,0 1,0 0,0-1,0 1,0-1,0 0,0 0,0 1,0-1,0-1,0 1,0 0,0 0,0-1,0 1,0-1,0 0,0 0,0 1,1-2,33-94,-31 74,39-181,-27 148,-11 30</inkml:trace>
  <inkml:trace contextRef="#ctx0" brushRef="#br0" timeOffset="6599.334">1498 1242,'4'0,"7"0,7 0,4 0,3 0,3 0,1 0,1 0,-6 5,-6 2</inkml:trace>
  <inkml:trace contextRef="#ctx0" brushRef="#br0" timeOffset="11868.404">538 2569,'0'40,"3"-1,1 0,2 0,1 0,10 27,-15-57,0-1,1 1,0-1,1 0,-1 0,1-1,1 1,-1-1,2 0,-1 0,1 0,-1-1,2 0,-1 0,1 0,0-1,0 0,0 0,1-1,0 0,0 0,0-1,0 0,0 0,1-1,-1 0,1-1,0 0,-1 0,1-1,0 0,4-1,-3-3,-1-2,0 1,0-1,-1 0,0-1,0 0,-1 0,1-1,-2 0,1 0,-1 0,0-1,-1 0,0 0,0-2,6-7,1-1,-1-1,-1 0,-1 0,-1-1,-1-1,-1 1,1-9,-7 31,1 0,-1-1,1 1,-1-1,0 1,1-1,-1 1,1-1,-1 0,1 1,-1-1,1 1,-1-1,1 0,0 0,-1 1,1-1,-1 0,1 0,0 0,-1 1,1-1,0 0,-1 0,1 0,-1 0,1 0,0 0,-1-1,1 1,0 0,-1 0,1 0,-1-1,1 1,0 0,-1 0,1-1,-1 1,1-1,-1 1,1 0,-1-1,1 1,-1-1,0 1,1-1,-1 1,0-1,1 0,-1 1,0-1,1 0,24 41,67 85,-87-121,-1 0,1 0,0 0,0-1,0 0,0 0,1 0,-1-1,1 1,0-1,0-1,0 1,0-1,0 0,0 0,0-1,0 0,0 0,0 0,0-1,0 0,0 0,5-2,-1-1,0-1,-1-1,0 0,0 0,0-1,-1 0,1-1,-2 0,1 0,-1 0,-1-1,0 0,0 0,0-1,-1 0,-1 0,0 0,0 0,-1-1,0 0,-1 1,0-1,0 0,-2 0,1 0,-1 0,-1 0,0 0,0 0,-2-3,2 9,0-1,0 0,0 1,-1-1,0 1,0-1,0 1,-1 0,0 0,0 0,0 0,0 0,-1 1,0 0,-2-3,-3 5,3 6</inkml:trace>
  <inkml:trace contextRef="#ctx0" brushRef="#br0" timeOffset="12181.632">1667 2766,'30'-30,"-1"-2,-2-1,-1-1,-2-2,-1 0,-2-1,-1-3,-17 36,-1 0,1 0,0-1,-1 0,0 1,0-1,-1 0,1 0,-1 0,0 0,0 0,-1 0,1 0,-1 0,0 0,-1 0,1-1,-1 1,0 0,0 0,0 0,-1 1,0-1,0 0,0 1,-1-1,1 1,-1-1,0 1,0 0,-1 0,1 1,-1-1,0 1,0-1,-3 2,0 0,1 1,-1-1,0 1,0 0,0 1,0 0,0 0,0 1,1-1,-1 2,0-1,0 1,1 0,-1 0,1 0,-1 1,1 0,0 1,0-1,1 1,-1 0,1 1,-1-1,1 1,1 0,-1 0,1 1,0-1,0 1,0 0,1 0,0 0,0 1,1-1,0 1,0-1,0 1,1 0,0 0,0 0,1 0,0-1,0 1,0 0,1 0,0 0,2 4,3 4,1 0,1 0,0 0,1-1,1 0,0-1,0 0,2-1,0 0,0 0,1-2,0 1,1-2,0 0,0 0,1-1,0-1,1-1,-1 0,12 2,7 0,-1-1,2-1,-1-2,0-2,1-1,-1-2,7-1,-24 1,13 0</inkml:trace>
  <inkml:trace contextRef="#ctx0" brushRef="#br0" timeOffset="12999.235">2513 1976,'41'-20,"-1"-2,-1-2,-1-1,-1-2,-1-2,-2-1,1-3,-21 22,0-1,-1-1,-1 0,0-1,0 0,-2 0,1-2,-2 1,0-1,-1 0,-1-1,0 0,-2 0,0 0,0-1,-2 0,0 0,-2 18,-1-1,0 0,1 0,-1 0,0 0,0 0,0 0,0 1,0-1,0 0,0 0,0 0,0 0,0 0,0 0,0 0,0 0,-1 0,1 1,-1-1,1 0,0 0,-1 0,1 1,-1-1,1 0,-1 0,0 1,1-1,-1 0,0 1,0-1,1 1,-1-1,0 1,0-1,0 1,1 0,-1-1,0 1,0 0,0 0,0 0,0 0,0 0,0-1,0 2,0-1,0 0,1 0,-1 0,0 0,0 0,0 1,0-1,0 0,0 1,1-1,-1 1,0-1,0 1,1-1,-1 1,0 0,1-1,-1 1,0 0,1 0,-1-1,1 1,-6 11,1 0,1 0,0 0,1 1,0-1,1 1,0-1,1 1,1 0,0 0,0 0,2 6,55 436,-46-378,11 83,-7 0,-7 3,-8-118,-2 0,-2-1,-2 0,-1 0,-3 0,-2-1,-1-1,-2 0,-10 16,22-52,1 0,-1 1,1-1,-1 0,0 0,-1 0,0 0,0-1,0 1,0-1,-1 0,0-1,0 1,-1-1,1 0,-1 0,1 0,-1-1,-1 0,3-5,0 0,0-1,1 1,-1-1,1 0,0 0,0 0,0 0,0-1,0 0,1 1,0-1,-1 0,1 0,1 0,-1 0,1 0,-1-1,1 1,1 0,-1-1,0-3,0 6,-3-24,1 0,1 0,2 0,0 0,1 0,2 0,3-14,-4 23,12-55,3 0,3 1,3 1,24-50,-46 117,4-9,0 0,0 1,1-1,1 1,0 0,1 1,0-1,0 2,1-1,0 1,1 0,3-1,4-2</inkml:trace>
  <inkml:trace contextRef="#ctx0" brushRef="#br0" timeOffset="13299.052">3360 2173,'-10'14,"2"-1,-1 1,2 1,0 0,1 0,0 0,1 1,1-1,0 1,1 0,1 1,0-1,2 0,0 0,0 1,2 2,-1-16,0 1,0-1,0 0,1 0,0 0,-1 0,1 0,0 0,0 0,1 0,-1-1,0 1,1-1,0 0,0 1,-1-1,1-1,0 1,1 0,-1-1,0 1,0-1,1 0,-1 0,0 0,1-1,-1 1,1-1,-1 0,1 0,-1 0,1 0,-1-1,1 1,1-2,4 1,0-1,1-1,-1 1,0-2,-1 1,1-1,0-1,-1 1,0-2,0 1,-1-1,5-4,-5 2,-1 0,0 0,0-1,-1 1,-1-1,1-1,-1 1,-1 0,0-1,0 0,-1 0,0 0,0 0,-2 0,1 0,-1 0,0 0,-1-1,0 1,-1 0,0 0,-1 1,0-1,0 0,-3-3,4 9,-1-1,0 1,0 0,0-1,-1 2,1-1,-1 0,0 1,0-1,0 1,-1 0,1 1,-1-1,1 1,-1 0,0 0,0 0,0 1,0-1,0 1,0 1,-1-1,1 1,0 0,0 0,-1 0,1 1,0-1,0 1,0 1,-3 0,-11 9</inkml:trace>
  <inkml:trace contextRef="#ctx0" brushRef="#br0" timeOffset="13614.769">3811 2117,'10'24,"12"8,8-1,-1-12,-2-12,1-9,-6-8,0-7,-1-6,-3-4,-5-2,1 0,-3-1,-2 0,-4 1,-2 0,-2 0,-1 6</inkml:trace>
  <inkml:trace contextRef="#ctx0" brushRef="#br0" timeOffset="14000.145">4320 2146,'0'-37,"12"-113,-12 149,0 0,-1 0,2 0,-1 0,0 0,0 0,0 0,0 1,0-1,1 0,-1 0,0 0,1 0,-1 0,1 1,-1-1,1 0,-1 0,1 1,0-1,-1 0,1 1,0-1,0 1,-1-1,1 1,0-1,0 1,0 0,-1-1,1 1,0 0,0-1,0 1,0 0,0 0,0 0,0 0,0 0,0 0,-1 0,1 0,0 0,0 1,0-1,0 0,0 1,0-1,-1 0,1 1,0-1,39 40,-23-21,-14-16,0 0,0-1,0 0,0 0,0 0,1 0,-1 0,0 0,1-1,0 0,-1 0,1 0,0 0,0 0,-1-1,1 0,0 1,0-1,0-1,-1 1,1-1,0 1,0-1,-1 0,1 0,-1-1,1 1,-1-1,1 0,-1 0,0 0,0 0,0 0,0-1,0 1,0-1,-1 0,1 0,-1 0,0 0,0 0,0-1,0 1,0-2,4-5,-1 0,0-1,-1 1,0-1,0 0,-1 0,-1-1,0 1,0 0,-1-1,-1-2,1-9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3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13,'-46'9,"0"2,1 2,0 2,1 2,-29 16,62-29,0 1,1 0,-1 0,1 1,0 0,1 1,-1 0,1 1,1 0,-1 0,2 1,-1 0,1 0,0 1,1-1,0 2,1-1,0 1,0 0,1 0,1 0,0 0,0 1,1-1,0 1,1-1,1 1,0 0,0 0,1-1,1 3,-1-9,1-1,-1 0,0-1,1 1,0 0,0 0,0-1,0 1,1-1,-1 1,1-1,0 0,0 0,0-1,1 1,-1 0,0-1,1 0,0 0,-1 0,1 0,0-1,0 1,0-1,0 0,0 0,0-1,1 1,-1-1,0 0,0 0,0 0,1-1,-1 1,0-1,3-1,10-2,1-2,-1 0,-1-1,1 0,-1-1,-1-1,1-1,0-1,27-24,-2-1,-1-2,-2-2,-2-1,28-42,32-36,-96 118,0 0,0 0,0 0,1 0,-1 0,0 0,1 0,-1 1,1-1,-1 0,1 0,-1 0,1 0,0 1,0-1,-1 0,1 1,0-1,0 0,0 1,-1-1,1 1,0 0,0-1,0 1,0 0,0-1,0 1,0 0,0 0,0 0,0 0,0 0,0 0,0 0,0 0,0 0,0 0,0 0,0 1,0-1,0 1,0-1,0 0,-1 1,1-1,0 1,0 0,0-1,-1 1,1 0,0-1,0 1,-1 0,1 0,-1 0,1 0,-1-1,1 1,-1 0,0 0,1 0,-1 0,0 0,0 1,7 140,2 19,-7-153,0-1,1 0,0 1,0-1,0 0,1 0,0-1,1 1,-1-1,1 0,1 0,-1-1,1 1,0-1,0 0,0-1,1 1,-1-1,5 1,17 7,-3-5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3:49.9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157 0,'-19'23,"1"0,0 2,2 0,1 1,1 0,1 1,2 1,0 0,2 0,-2 15,10-38,1 0,0-1,-1 1,2 0,-1 0,0 0,1 0,0-1,0 1,1 0,-1-1,1 1,0-1,0 1,1-1,-1 0,1 0,0 0,0 0,0-1,1 1,-1-1,1 0,0 0,0 0,0 0,0-1,0 1,0-1,1 0,-1-1,1 1,0-1,-1 0,1 0,0 0,0-1,0 1,-1-1,5-1,7 3,0-2,-1 0,1-1,-1 0,1-2,-1 1,0-2,0 0,0-1,0 0,-1-1,0-1,0 0,-1-1,0-1,0 0,6-6,-6 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4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29,'24'0,"22"0,9 0,-1-4,-5-3,-5 1,-6 2,-5 0,-2 2,-3 1,0 0,-1 1,0 1,-5 4,-10 1,-13 5,-5 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4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31,'39'0,"26"-5,8-1,-4-1,-9 2,-10 2,-9 1,-6 0,-4 2,-4 0,0 0,0 0,-1 1,-4-1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5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68,'76'103,"-51"-59,-1 1,-3 1,-2 1,-2 0,-2 2,6 33,-12-47,42 139,-51-174,0 1,0-1,0 1,0-1,0 1,0 0,0-1,0 1,0-1,1 1,-1-1,0 1,0-1,1 1,-1-1,0 1,1-1,-1 1,0-1,1 0,-1 1,1-1,-1 0,1 1,-1-1,1 0,-1 1,1-1,-1 0,1 0,-1 0,1 1,0-1,-1 0,1 0,-1 0,1 0,-1 0,1 0,-1 0,1 0,0-1,-1 1,1 0,-1 0,1 0,-1 0,1-1,-1 1,1 0,-1-1,1 1,-1 0,1-1,-1 1,0-1,1 1,-1 0,0-1,1 1,-1-1,0 1,1-1,-1 1,0-1,0 1,0-1,1 0,-1 1,0-1,11-49,-9 38,99-339,-28 120,-37 139,-31 86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141 482,'-13'14,"0"-1,1 1,0 0,0 0,2 1,0 1,0 0,2 0,0 1,0 0,2 0,0 1,-1 10,6-25,1 0,0 0,-1-1,1 1,0 0,1 0,-1 0,0-1,1 1,0 0,-1 0,1-1,0 1,1-1,-1 1,0-1,1 1,-1-1,1 0,0 1,0-1,-1 0,2 0,-1-1,0 1,0 0,0-1,1 1,-1-1,1 0,-1 1,1-1,0-1,-1 1,1 0,0-1,0 1,0-1,-1 0,3 0,6 0,-1 0,0-1,1-1,-1 1,0-2,0 1,0-2,0 1,0-1,5-4,12-8,-1 0,-1-2,-1-1,-1-1,0-1,-2-1,0-1,-1-1,-2 0,-1-2,0 0,-2-1,-1 0,-1-1,-2-1,-1 0,5-22,-11 34,-2 1,0-1,0 1,-2-1,0 1,-1-1,-1 0,0 1,-1-1,-1 1,-2-5,4 15,0 0,-1-1,1 1,-1 0,-1 0,1 1,-1-1,0 1,0 0,-1 0,0 0,1 0,-2 1,1 0,0 0,-1 0,0 1,0 0,0 0,0 0,0 1,-1 0,1 0,-1 1,1 0,-1 0,1 0,-1 1,-2 0,4 0,-1 1,1 0,0 0,-1 0,1 1,0 0,0 0,0 0,0 0,0 1,0 0,1 0,-1 1,1-1,0 1,0 0,0 0,0 0,1 0,0 1,0-1,0 1,0 0,1 0,0 0,0 0,0 1,1-1,-1 0,1 1,1-1,-1 1,1-1,0 1,0-1,1 3,-2 9,1 0,1 0,1 0,0 0,1 0,1 0,1-1,0 0,1 0,1 0,0-1,2 0,0 1,16 25,2 0,1-2,3-2,29 30,-56-63,-1 0,1 0,-1 0,1-1,0 1,1-1,-1 0,0 0,1-1,0 1,0-1,-1 0,1 0,0-1,1 1,-1-1,0 0,0 0,1-1,-1 0,0 0,0 0,1 0,-1-1,0 0,0 0,0-1,0 1,0-1,1 0,7-10</inkml:trace>
  <inkml:trace contextRef="#ctx0" brushRef="#br0" timeOffset="388.799">875 171,'7'45,"3"0,1-1,3 0,1-1,20 39,32 22,-66-102,0-1,0 0,0 0,0-1,1 1,-1 0,0 0,0 0,1-1,-1 1,0-1,1 1,-1-1,1 0,-1 1,1-1,-1 0,1 0,-1 0,1 0,-1 0,0 0,1 0,-1-1,1 1,-1-1,1 1,-1-1,0 1,1-1,-1 0,0 1,0-1,0 0,1 0,-1 0,0 0,0 0,0 0,0 0,-1-1,1 1,0-1,30-61,-30 59,104-235,-92 217,2 0,1 0,0 1,2 1,0 1,1 1,1 0,4-1,9 4,-21 15</inkml:trace>
  <inkml:trace contextRef="#ctx0" brushRef="#br0" timeOffset="703.617">0 877,'742'-95,"-469"59,-182 26,-67 9</inkml:trace>
  <inkml:trace contextRef="#ctx0" brushRef="#br0" timeOffset="1315.887">424 1216,'-30'15,"1"2,1 1,1 1,1 1,1 2,0 0,-4 8,25-27,1 1,-1-1,1 1,0 0,0 0,1 0,-1 0,1 0,0 1,0-1,0 1,1-1,-1 1,1 0,0-1,1 1,-1 0,1 0,0 0,0 0,0-1,1 1,0 0,0 0,0 0,0-1,1 1,0-1,0 1,0-1,0 0,1 0,0 1,0-2,0 1,0 0,0-1,1 1,0-1,-1 0,1 0,0-1,1 1,-1-1,7 1,-1-1,1 0,0-1,-1-1,1 1,0-2,-1 1,1-1,0-1,-1 0,1-1,-1 0,0 0,0-1,0 0,-1-1,1 0,-1-1,0 0,0 0,-1-1,0 0,4-5,15-12,-1-1,-2-2,0 0,-2-2,-1 0,-1-1,8-20,-17 31,-1-1,-1 0,0 0,-2-1,0 0,-1 0,-2-1,0 1,-1-1,-3 10,0 1,-1 0,-1-1,0 1,0 0,-1 0,-1 1,0-1,0 1,-1-1,-4-7,7 15,0-1,0 0,-1 1,1-1,-1 1,0 0,1 0,-1 0,-1 0,1 0,0 1,-1-1,1 1,-1 0,0 0,0 0,0 1,0-1,0 1,0 0,0 0,0 0,0 1,0 0,-1-1,1 1,0 1,0-1,0 1,-1-1,1 1,-1 1,-4 4,0 0,0 1,0 0,1 0,0 1,0 0,1 1,0 0,1 0,0 0,0 1,1-1,0 2,1-1,0 0,0 1,1 0,1-1,0 1,0 1,0 3,0 1,1 0,0-1,1 1,1 0,1 0,0-1,1 1,0-1,1 0,1 0,1 0,0-1,1 1,0-1,1-1,1 0,0 0,1-1,0 0,1 0,0-1,1-1,0 0,0 0,13 6,-13-8,1-1,1-1,-1 0,1-1,0 0,1-1,-1-1,0 0,2-1,8 0</inkml:trace>
  <inkml:trace contextRef="#ctx0" brushRef="#br0" timeOffset="1571.59">1270 1018,'-19'39,"-16"21,-2 12,0-3,7-8,4-10,5-8,3-7,4-5,4-3,-1-6,1-2,3-4</inkml:trace>
  <inkml:trace contextRef="#ctx0" brushRef="#br0" timeOffset="1821.15">904 1131,'23'15,"19"13,6 3,0 1,-4-1,-4-5,-9-2,-5-1,-2-4,0 0,0 1,1-3,1 1,1-3,1-4,-5-3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49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1 424,'301'-17,"-102"-6,-140 14,-50 13</inkml:trace>
  <inkml:trace contextRef="#ctx0" brushRef="#br0" timeOffset="271.707">114 622,'14'0,"15"0,7 0,2 0,0-5,-3-1,-1 0,-3 1,-1 1,-1 2,-1 1,0 1,-5 0</inkml:trace>
  <inkml:trace contextRef="#ctx0" brushRef="#br0" timeOffset="783.132">311 1,'11'18,"1"-1,1 0,0-1,1 0,1-1,0-1,1 0,0-1,1-1,1-1,0 0,1-1,0-1,0-1,0 0,10 1,-12-4,0 0,-1 1,0 1,0 1,-1 0,0 1,0 0,-1 1,-1 1,1 1,-2-1,11 14,-21-20,0 0,0 1,0-1,-1 1,0-1,0 1,0 0,-1-1,0 1,0 0,0-1,-1 1,0 0,0-1,0 1,-1 0,0-1,0 0,0 1,-1-1,1 0,-1 0,0-1,-1 1,1-1,-1 1,0-1,0 0,-1 0,1-1,-1 1,1-1,-1 0,0 0,-1-1,-40 26,10-8,0 2,1 2,1 1,2 2,-9 9,1 28,33-42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59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31,'7'-5,"0"1,0 1,0-1,1 1,-1 1,1-1,0 1,0 0,0 1,0 0,0 0,0 1,0 0,8 1,-1-1,142 18,-129-13,-1 0,1-2,0-1,0-1,0-2,18-2,-23-2,-4-2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59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1,'29'5,"19"-4,10-1,2-1,-6-1,-2 1,-5 0,-6 0,-5 1,-9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01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22,'0'53,"3"1,2-1,3 0,2 0,2-1,2 0,3-1,22 46,-37-93,-3-2,2 0,-1 0,0-1,0 1,1 0,-1 0,1 0,-1 0,1 0,0 0,0 0,0-1,0 1,0 0,0-1,0 1,0-1,1 1,-1-1,1 0,-1 1,1-1,-1 0,1 0,0 0,0 0,-1-1,1 1,0 0,0-1,0 1,0-1,0 1,0-1,0 0,0 0,0 0,0 0,0 0,0-1,0 1,0-1,-1 1,1-1,0 1,0-1,0 0,-1 0,2-1,10-13,-1-1,0 0,-2-1,0 0,0 0,-2-1,5-14,2-2,-2 3,1 1,1 0,2 1,1 1,1 1,1 0,2 2,0 0,25-20,91-48,-117 83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00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345 169,'-11'-9,"0"1,0 1,-1 0,0 1,-1 0,1 1,-1 1,0-1,0 2,0 0,-1 1,1 0,-1 1,12 1,-1 0,0 1,1-1,-1 1,1 0,-1 0,1 0,-1 0,1 0,0 0,0 1,-1-1,1 1,0-1,0 1,1 0,-1 0,0 0,0 0,1 0,0 0,-1 0,1 1,0-1,0 0,0 1,0-1,0 1,1 0,-1-1,1 1,0 1,-1 94,3-74,20 189,-14-179,12 58,-3 1,-4 0,-3 24,17 150,-29-257,0 0,-1-1,0 1,0-1,-1 0,0 0,-1 0,0 0,0-1,-1 0,0 0,0 0,-1-1,0 0,0 0,-1 0,0-1,0-1,-1 1,1-1,-1-1,0 1,0-2,-1 1,-6 1,15-4,-1 0,1 0,-1 0,1-1,-1 1,1 0,-1-1,1 1,-1-1,0 1,1-1,-1 0,0 0,1 0,-1 0,0 0,1 0,-1 0,0 0,1-1,-1 1,0-1,1 1,-1-1,1 1,-1-1,1 0,-1 0,1 0,-1 0,1 0,0 0,0 0,0-1,-1 1,1 0,0-1,1 1,-1 0,0-1,0 1,1-1,-1 0,0 1,1-1,0 0,-1 0,11-19,4-1</inkml:trace>
  <inkml:trace contextRef="#ctx0" brushRef="#br0" timeOffset="387.149">599 451,'134'403,"-114"-280,-20-123,0-1,0 1,1-1,-1 1,0-1,0 1,0-1,1 1,-1-1,0 1,0-1,1 1,-1 0,0-1,1 1,-1 0,1-1,-1 1,0 0,1-1,-1 1,1 0,-1 0,1 0,-1-1,1 1,-1 0,1 0,-1 0,1 0,-1 0,1 0,-1 0,1 0,-1 0,1 0,-1 0,1 0,-1 0,1 0,-1 1,1-1,-1 0,1 0,-1 1,0-1,1 0,-1 0,1 1,-1-1,0 0,1 1,-1-1,0 1,1-1,-1 1,0-1,0 0,1 1,-1-1,0 1,0-1,0 1,0-1,1 1,-1-1,0 1,15-41,6-40,4 2,4 1,6-7,14-46,-42 112</inkml:trace>
  <inkml:trace contextRef="#ctx0" brushRef="#br0" timeOffset="932.798">1473 508,'-21'8,"0"1,1 2,0 0,0 1,1 0,1 2,0 0,1 2,1-1,0 2,-1 3,14-17,1 0,0 0,0 1,0-1,0 1,0-1,1 1,0 0,0 0,0-1,0 1,0 0,1 0,-1 0,1 0,0 0,1 0,-1 0,1 0,-1 0,1 0,0-1,1 1,-1 0,1-1,-1 1,1-1,0 1,0-1,1 0,-1 0,1 0,0 0,0 0,1 2,1-1,0 0,0 0,0 0,1 0,-1-1,1 0,0-1,0 1,0-1,0 0,0 0,1-1,-1 0,0 0,1 0,-1-1,1 0,-1 0,7-2,6-5,1-1,-1-1,0-1,-1 0,0-1,-1-2,0 1,-1-2,-1 0,0-1,-1-1,0 0,-1 0,-1-2,8-14,2 3,0-1,-2 0,-1-2,-2 0,-1-2,-1 1,-2-2,-1 0,-2 0,-2-1,-1 0,0-16,-6 46,0 0,-1 0,1 0,-1 0,0 0,-1 0,0 0,0 0,0 0,-1 1,1-1,-1 0,-1 1,1-1,-1 1,0-1,0 1,-1 0,1 1,-1-1,0 0,-1 1,1 0,-1 0,1 1,-1-1,-1 1,1 0,0 0,-1 0,1 1,-1 0,0 0,1 1,-1-1,0 1,0 0,0 1,0 0,-1 0,-2 2,0 1,0 1,1 0,-1 0,1 0,0 1,0 1,0-1,1 1,0 0,0 1,0 0,1 0,0 0,0 1,1 0,0 0,1 0,-1 1,2 0,-1-1,0 4,0 0,0 0,1 1,0-1,0 1,2 0,-1 0,2 0,0-1,0 1,1 0,1 0,0 0,1 0,0-1,1 0,1 4,5 5,1-1,0-1,1 1,2-2,0 0,0 0,2-1,0-1,1-1,0 0,2-2,15 10,-9-10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52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869 748,'2'-2,"0"0,0-1,0 1,-1-1,1 1,-1-1,0 0,0 1,0-1,0 0,0 0,-1 0,1 0,-1 0,0 0,0 0,0 1,0-1,0 0,-1 0,0 0,1 0,-1 0,0 0,0 1,0-1,-1 0,1 1,-1-1,1 1,-1-1,0 1,0 0,0 0,0 0,0 0,-1 0,1 0,0 0,-1 1,0-1,1 1,-1 0,0 0,1 0,-1 0,0 0,0 1,0-1,0 1,0 0,-1 0,-10 1,0 1,0 0,1 1,-1 0,1 1,-1 1,1 0,1 1,-1 0,1 1,0 1,0 0,1 0,0 1,1 0,0 1,-6 8,8-10,0 0,1 1,-1 0,2 0,-1 1,1-1,1 2,0-1,0 1,1-1,1 1,0 0,0 1,1-1,0 0,1 1,0-1,1 1,0-1,1 1,1-1,0 3,0-11,0 1,0-1,1 0,-1 0,1-1,-1 1,1 0,0-1,0 0,0 0,1 0,-1 0,0 0,1-1,-1 1,1-1,0 0,-1 0,1 0,0-1,0 1,-1-1,1 0,0 0,1 0,97-13,-79 5,-1 0,0-1,0-1,-1-1,0-2,-1 1,-1-2,0-1,-1 0,0-1,-1-1,-1-1,-1 0,1-4,134-178,-149 201,-1-1,0 0,0 0,1 1,-1-1,0 0,1 0,-1 0,0 1,1-1,-1 0,1 0,-1 0,0 0,1 0,-1 0,0 0,1 0,-1 0,1 0,-1 0,0 0,1 0,-1 0,1 0,-1 0,0 0,1 0,-1 0,0-1,1 1,-1 0,0 0,1 0,-1-1,0 1,0 0,1-1,-1 1,-7 40,7-40,-6 25,0-1,2 1,1 0,0 0,2 1,1-1,2 0,0 0,1 0,2 0,0 0,8 18,50 41,-52-71</inkml:trace>
  <inkml:trace contextRef="#ctx0" brushRef="#br0" timeOffset="1116.706">1801 692,'-11'-3,"1"0,-1 1,1 1,-1 0,1 0,-1 1,0 0,1 1,-1 0,0 1,1 0,0 1,-1 0,1 0,0 1,0 0,1 1,0 0,-1 1,2 0,-1 0,1 1,0 0,0 1,1-1,0 2,0-1,1 1,0-1,0 2,1-1,1 1,-1-1,2 1,-3 7,6 89,1-103,-1 0,1 0,0-1,1 1,-1 0,0-1,1 1,-1-1,1 1,0-1,0 0,0 0,0 0,0 0,0 0,1 0,-1-1,1 1,-1-1,1 1,0-1,-1 0,1 0,0 0,0-1,0 1,-1-1,1 1,0-1,0 0,0 0,0 0,0-1,2 1,14-6,-1 0,0-1,0-1,-1-1,0 0,-1-1,0-1,0 0,-1-1,0-1,-1 0,-1-1,0-1,4-7,10-13,-1-1,-1-1,-3-1,-1-2,-1 0,4-17,-19 45,8-18,-1-1,-1-1,-2 0,-1 0,-1 0,-2-1,-2-1,-2 24,-1 1,0-1,-1 0,-1 1,1-1,-1 1,-1-1,0 1,0 0,-2-3,4 10,0-1,-1 0,1 1,-1-1,0 1,0-1,0 1,0 0,0 0,0 0,-1 0,1 0,0 1,-1-1,0 1,1-1,-1 1,0 0,0 0,0 0,0 0,0 1,0-1,0 1,0 0,0 0,0 0,0 0,0 0,0 1,0-1,1 1,-4 1,-3 2,0 1,1 1,-1-1,1 1,0 1,1 0,0 0,0 0,0 1,1 0,0 0,1 0,-1 1,2 0,-1 0,1 0,1 1,-2 7,-6 19,2 0,1 0,2 1,-1 29,8-35,2 1,1-1,1-1,2 1,0-1,3 0,0 0,2-2,1 1,1-1,2-1,4 4,-18-27,0 1,1-1,-1 0,1-1,0 1,0 0,1-1,-1 1,1-1,-1 0,1 0,0-1,0 1,1-1,-1 0,0 0,1 0,-1-1,1 1,-1-1,1 0,4 0,8-3</inkml:trace>
  <inkml:trace contextRef="#ctx0" brushRef="#br0" timeOffset="1366.435">2619 579,'-24'43,"-13"24,-4 5,4-4,4-14,7-12,9-8,1-9,5-5,3 0,-1-5,-5-4,1-4</inkml:trace>
  <inkml:trace contextRef="#ctx0" brushRef="#br0" timeOffset="1617.176">2308 608,'15'38,"14"22,7 7,-3-5,-2-7,-1-13,-7-9,-1-6,-5-1,-1-7,-2 0,0-5,-2 1,3-2,-3-4</inkml:trace>
  <inkml:trace contextRef="#ctx0" brushRef="#br0" timeOffset="5598.561">389 71,'-6'-4,"-110"-58,112 61,0 0,0 0,0 0,0 1,0-1,-1 1,1 0,0 0,0 1,0-1,0 1,-1 0,1 0,0 0,0 1,1-1,-1 1,0 0,0 0,1 0,-1 1,1-1,0 1,0 0,0 0,0 0,0 0,1 0,-2 3,-5 11,1-1,1 2,0-1,1 1,1 0,1 0,1 1,0-1,1 1,1-1,1 1,1 0,0 0,4 15,47 253,-20-120,-11-66,-4 0,-5 1,-3 31,-8-103,-1 1,-1-1,-2 0,-1 0,-1 0,-2-1,-6 19,12-45,0 0,0 0,0 0,-1 0,1 0,-1-1,0 1,1 0,-1-1,0 1,-1-1,1 0,0 0,-1 0,1 0,-1 0,1 0,-1-1,0 1,0-1,0 0,0 1,0-2,0 1,0 0,0 0,0-1,0 0,-1 0,1 0,0 0,0 0,0-1,0 1,0-1,0 0,-1 0,2 0,-1 0,0 0,-3-2,-3-3,0 0,0-1,1 0,0 0,0-1,1 0,0 0,0-1,1 0,0 0,1-1,-5-8,1-2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3:53.3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1 565,'6'3,"0"1,0-1,0-1,0 1,1-1,0-1,-1 1,1-1,0 0,-1 0,1-1,0 0,0 0,0-1,4 0,3-1,1 0,0-1,-1-1,0 0,0-1,0-1,0 0,-1-1,0 0,0-1,-1 0,0-1,-1-1,1 0,-2 0,0-1,0 0,-1-1,0 0,-1-1,3-5,-9 16,0-1,0 1,-1-1,1 0,-1 0,1 1,-1-1,0 0,0 0,0 0,-1 0,1 0,-1-1,1 1,-1 0,0 0,0 0,0 0,-1 0,1-1,-1 1,0 0,0 0,0 0,0 0,0 1,-1-1,1 0,-1 0,0 1,0-1,0 1,0 0,0-1,0 1,-1 0,1 0,-1 0,1 1,-1-1,0 1,0-1,0 1,0 0,0 0,0 0,0 0,0 1,0-1,0 1,0 0,0 0,-2 0,-11 5,0 0,1 1,0 0,0 1,1 1,0 1,0 0,1 0,0 2,1-1,0 2,1-1,0 2,0-1,2 1,-8 14,8-14,1 1,0-1,2 2,-1-1,2 1,0 0,1 0,0 1,1-1,1 1,0 0,2-1,0 11,0-21,1 0,0 1,0-1,0 0,0 0,1 0,0 0,0 0,1 0,-1-1,1 1,0-1,0 1,1-1,-1 0,1 0,0-1,0 1,0-1,1 0,-1 0,1 0,-1-1,1 1,0-1,0 0,0-1,0 1,0-1,1 0,-1 0,0-1,1 0,3 0,20-1,1-1,-1-2,0-1,-1-1,0-1,0-2,0-1,-1-1,0-1,-1-2,-1 0,17-13,-24 16</inkml:trace>
  <inkml:trace contextRef="#ctx0" brushRef="#br0" timeOffset="333.59">1074 1,'-53'51,"2"3,3 2,-39 60,85-115,0 1,0 0,0-1,1 1,-1 0,0 0,1 0,-1 0,1 0,-1 0,1 0,0 1,0-1,0 0,0 1,0-1,1 1,-1-1,1 1,0-1,0 1,-1-1,2 1,-1-1,0 1,0-1,1 1,-1-1,1 1,0-1,0 1,0-1,0 0,0 0,1 1,-1-1,1 0,-1 0,1 0,0-1,-1 1,1 0,0-1,0 1,1 0,86 0,-83-4,1 0,0 1,0 0,-1 1,1-1,0 1,0 1,0-1,-1 1,1 1,0-1,-1 1,1 0,-1 0,1 1,-1 0,0 0,0 0,0 1,-1 0,1 0,-1 1,0-1,0 1,0 1,-3-3,0 1,-1-1,1 1,-1 0,0 0,0-1,0 1,0 0,-1 0,0 0,1 0,-2 0,1 0,0 0,-1-1,1 1,-1 0,0 0,-1 0,1-1,0 1,-1-1,0 1,0-1,0 1,0-1,-1 0,1 0,-1 0,-2 1,-4 6,0-1,-1-1,-1 0,1 0,-1 0,-1-2,1 1,-9 2,-98 26,93-31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07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0 339,'24'5,"23"-4,12-1,1-1,-5-1,-6 1,-8 0,0 0,-3 1,-3 0,-3-1,-1 2,-2-1,-1 0,-1 0,1 0,0 0,-5 0</inkml:trace>
  <inkml:trace contextRef="#ctx0" brushRef="#br0" timeOffset="270.011">85 565,'38'0,"33"0,8-5,-5-1,-4 0,-10 1,-11 2,-8 1,-6 0,-5 2,-3 0,0 0,-1 0,1 1,-5-1</inkml:trace>
  <inkml:trace contextRef="#ctx0" brushRef="#br0" timeOffset="728.639">367 1,'6'12,"0"1,1-1,0-1,0 1,1-1,1-1,0 1,1-1,0-1,0 0,1 0,0-1,0 0,1-1,0-1,0 0,1 0,0-1,0-1,0 0,0-1,1 0,-1-1,2 0,5 1,4-1,0 0,-1 2,0 1,1 1,-2 1,1 1,-1 1,0 1,-1 1,0 1,6 5,-25-15,0 0,-1 0,1 0,0 0,-1 0,1 0,-1 1,0-1,0 1,0-1,0 1,0-1,0 1,-1 0,1-1,-1 1,0 0,1-1,-1 1,-1 0,1 0,0-1,-1 1,1 0,-1-1,0 1,0-1,0 1,0-1,0 1,-1-1,1 0,-1 0,1 1,-1-1,-1 1,-76 69,-141 69,21-20,147-68,42-33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4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1,'20'5,"19"1,10 1,0-2,-3-2,-5-1,-4 0,-4-2,-2-5,-3-2,0 1,0 1,-1 1,0 1,-9 2,-12 6,-13 1,-4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4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24,'39'4,"31"-2,9-2,1-2,-9 1,-7-5,-9-2,-9 1,-13 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5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68,'23'-9,"157"-43,-178 51,-1 0,1 1,-1-1,1 0,-1 1,1-1,-1 1,1-1,0 1,-1 0,1-1,0 1,-1 0,1 0,0 1,-1-1,1 0,0 0,-1 1,1-1,-1 1,1-1,0 1,-1 0,0 0,1-1,-1 1,1 0,-1 0,0 0,0 1,1-1,-1 0,0 0,0 1,0-1,-1 1,1-1,0 1,0-1,-1 1,1-1,-1 1,1-1,-1 1,0 0,0-1,0 1,1 0,-2-1,1 1,0 0,0-1,0 1,-1 0,1-1,-1 1,1-1,-1 1,0-1,0 1,0 0,-94 86,51-53,34-27,0 0,0-1,1 1,0 0,0 1,1 0,0 1,1-1,0 1,0 1,1 0,1-1,-4 11,8-19,1 1,0 0,-1-1,1 1,0 0,1 0,-1-1,0 1,1 0,-1-1,1 1,0 0,0-1,0 1,0-1,0 1,1-1,-1 0,1 1,-1-1,1 0,0 0,0 0,0 0,0-1,0 1,1 0,-1-1,0 0,1 1,-1-1,1 0,-1 0,1 0,0-1,-1 1,4 0,102 4,-21-24,-63 15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5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0,'-4'15,"-3"13,1 8,2 2,0 0,2-3,1-1,5-3,2-1,1-1,-2-1,-2 0,0 0,-2-5</inkml:trace>
  <inkml:trace contextRef="#ctx0" brushRef="#br0" timeOffset="215">0 395,'43'5,"24"-4,11-1,-5-1,-8-1,-12-4,-9-1,-7 0,-6 2,-3 1,-1 2,-6 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1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445 191,'-54'-71,"49"61,-1 1,0 0,0 0,-1 1,0-1,-1 1,1 1,-1 0,-1 0,0 0,-6-3,10 7,0 1,0-1,0 1,0 0,-1 0,1 1,-1-1,1 1,-1 0,1 1,-1-1,0 1,1 0,-1 1,1-1,-1 1,1 0,-1 1,1-1,-1 1,1 0,0 1,0-1,0 1,0 0,1 0,-1 0,1 1,-1-1,1 1,1 0,-1 1,0-1,1 1,0-1,0 1,0 0,1 0,-1 2,0 6,1 0,0 1,1-1,0 0,1 1,1-1,0 1,1-1,0 0,1 0,0 0,1 0,1-1,0 1,1-1,6 10,109 197,-103-189,-2 0,-1 2,-2 0,-1 0,2 12,-11-36,-1 1,0 0,0-1,-1 1,0 0,-1 0,0 0,0 0,-1 0,0 0,-1 0,0-1,0 1,-1 0,0-1,0 0,-1 0,0 0,-1 0,0-1,0 1,0-1,-2 0,-1 0,-2-1,1 0,-1 0,0-1,0 0,0-1,-1 0,1-1,-1 0,0-1,0 0,0 0,0-1,0-1,0 0,0-1,-1 0,1 0,0-1,-9-3,16 4,0 0,-1 0,1 0,0-1,0 1,0-1,0 0,1-1,-1 1,1 0,-1-1,1 0,0 0,0 0,0 0,0 0,0-1,1 1,0-1,-1 0,1 0,1 0,-1 0,1 0,-1 0,1 0,0-1,3-9</inkml:trace>
  <inkml:trace contextRef="#ctx0" brushRef="#br0" timeOffset="481.736">952 445,'-20'2,"0"0,0 1,0 1,0 1,0 1,1 0,0 2,0 0,1 1,0 1,1 1,-4 3,16-9,1 0,0 0,0 1,1 0,0 0,0 0,0 0,1 0,0 0,0 1,0-1,1 1,0-1,0 1,1-1,0 1,0 0,0-1,1 1,0 0,2 5,-2-8,-1 0,2 0,-1 0,0 0,1 0,0-1,0 1,0 0,0-1,1 1,-1-1,1 0,0 0,0 0,0 0,0-1,1 1,-1-1,1 0,-1 1,1-2,0 1,0 0,0-1,0 0,0 0,0 0,0 0,0-1,0 1,0-1,0 0,1-1,2 1,5-4,0 0,-1-1,1 0,-1 0,0-1,0-1,-1 0,0-1,0 1,-1-2,0 1,0-2,-1 1,0-1,-1 0,0 0,4-9,47-53,-57 71,42-34,-42 35,0-1,0 1,0 0,0-1,0 1,1 0,-1 0,0 0,0 0,0 0,0 0,0 0,0 1,0-1,0 0,1 0,-1 1,0-1,0 1,0-1,0 1,-1-1,1 1,0 0,0-1,0 1,0 0,-1 0,1 0,0-1,-1 1,1 0,0 0,-1 0,1 0,-1 0,0 0,1 0,-1 0,0 0,0 1,1-1,-1 0,0 0,0 0,0 1,4 64,-5-60,1 0,-1 0,1 0,0 0,0 0,1 0,0 0,0 0,0 0,1 0,-1 0,2 0,-1-1,1 1,-1-1,1 0,1 0,-1 0,1 0,0 0,0-1,12 5</inkml:trace>
  <inkml:trace contextRef="#ctx0" brushRef="#br0" timeOffset="1002.726">1573 389,'-15'12,"0"1,1 0,1 1,0 1,1 0,1 1,0 0,1 0,0 1,2 1,0-1,1 2,-1 5,7-21,0 0,0 0,0-1,0 1,1 0,0 0,-1 0,1 0,0 0,1 0,-1-1,0 1,1 0,-1 0,1 0,0 0,0-1,0 1,1 0,-1-1,0 1,1-1,0 0,-1 1,1-1,0 0,0 0,1 0,-1 0,0-1,0 1,1 0,-1-1,1 0,0 1,-1-1,1 0,0-1,0 1,0 0,-1-1,1 0,0 1,0-1,1 0,5 0,0 0,-1-1,1 0,0 0,0-1,-1 0,1 0,-1-1,1 0,-1-1,0 1,0-2,-1 1,1-1,-1 0,0-1,-1 0,1 0,-1 0,0-1,9-10,-1-1,-1 0,-1-1,0-1,-2 1,0-2,2-8,4-9,47-152,-61 179,0 1,-1-1,0 0,0 0,-1 0,-1 1,0-1,0 0,-1 0,0 1,-1-1,-1 1,1 0,-2 0,1 0,-6-8,9 16,-1-1,0 1,0 0,0 0,0-1,0 1,0 0,0 1,-1-1,1 0,-1 1,1-1,-1 1,1 0,-1 0,0 0,0 0,0 0,1 1,-1-1,0 1,0 0,0 0,0 0,0 0,0 0,0 1,0-1,0 1,1 0,-1 0,0 0,0 0,-1 1,-3 2,-1 0,0 1,1 0,0 0,0 1,1 0,-1 0,1 0,1 1,-1 0,0 1,-2 7,0 0,0 1,2 0,0 0,1 0,0 1,2-1,0 1,0 0,2 0,0 0,1 0,1 1,2 11,0-16,1-1,0 0,0 0,1 0,1-1,0 0,1 0,0 0,1-1,0 0,0 0,1-1,0 0,1 0,0-1,0-1,1 0,0 0,0-1,0 0,1-1,0 0,2-1,0 2,-4-2,0 1,1-2,-1 1,1-2,-1 1,1-1,0-1,0 0,0-1,5 0,3-4</inkml:trace>
  <inkml:trace contextRef="#ctx0" brushRef="#br0" timeOffset="1248.497">2336 220,'-19'43,"-12"29,-5 7,4-6,7-9,4-17,4-11,6-7,0-3,-4-7,2-6</inkml:trace>
  <inkml:trace contextRef="#ctx0" brushRef="#br0" timeOffset="1469.152">2025 248,'15'38,"13"23,3 5,1-8,-1-9,0-13,-1-8,-1-9,0-7,0-2,-1-2,0-2,0-2,-5-3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6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3 343,'-3'56,"33"96,0 116,-30-254,1 1,0-1,0 1,2-1,0 0,0 0,1 0,1 0,1 0,-6-13,1-1,-1 1,1 0,-1 0,1-1,-1 1,1 0,-1-1,1 1,0-1,-1 1,1-1,0 1,-1-1,1 1,0-1,0 1,0-1,-1 0,1 0,0 1,0-1,0 0,0 0,0 0,-1 0,1 0,0 0,0 0,0 0,0 0,0-1,-1 1,1 0,0 0,0-1,0 1,-1-1,1 1,0-1,-1 1,1-1,0 1,-1-1,1 1,0-1,-1 0,1 1,-1-1,1 0,-1 0,0 0,1 1,-1-1,0 0,1 0,-1 0,0 0,25-50,104-390,-75 241,-53 190,-5 17,-4 15,4-3</inkml:trace>
  <inkml:trace contextRef="#ctx0" brushRef="#br0" timeOffset="1929.308">342 879,'56'-17,"-52"16,-1 0,1-1,0 1,0 0,0 0,0 0,-1 1,1-1,0 1,0 0,0 0,0 1,0-1,0 1,0 0,0 0,0 0,-1 0,1 1,0-1,-1 1,1 1,-3-1,-1 1,0-1,0 1,-1-1,1 1,0-1,-1 1,0-1,1 1,-1-1,0 1,0-1,0 0,-1 1,1-1,-1 0,1 0,-1 0,1 0,-1 0,0-1,0 1,0 0,-2 0,2 0,-32 29,27-26,0 0,1 0,0 0,0 1,0 0,1 0,0 0,0 1,1-1,-1 1,1 0,1 1,0-1,-2 5,5-10,0 0,1 1,-1-1,1 0,-1 0,1 1,-1-1,1 0,0 0,0 0,0 0,0 0,1 0,-1-1,1 1,-1 0,1 0,-1-1,1 1,0-1,0 0,-1 1,1-1,0 0,0 0,0 0,1 0,-1-1,0 1,0-1,0 1,1-1,-1 0,0 1,0-1,1 0,-1-1,0 1,0 0,1-1,-1 1,1-1,15-4</inkml:trace>
  <inkml:trace contextRef="#ctx0" brushRef="#br0" timeOffset="2545.861">709 89,'-1'-2,"1"-1,0 0,0 0,1 1,-1-1,0 0,1 0,0 1,-1-1,1 1,0-1,0 0,1 1,-1 0,0-1,1 1,0 0,-1 0,1-1,0 1,0 1,0-1,0 0,1 0,-1 1,0-1,1 1,-1 0,1 0,-1 0,1 0,0 0,-1 1,2-1,3-2,0 0,0 0,0 1,0 0,1 0,-1 0,1 1,-1 1,1-1,-1 1,1 0,-1 1,1 0,-1 0,0 1,1-1,-1 2,0-1,0 1,3 2,-8-3,-1 0,1 0,-1 0,0 0,1 1,-1-1,0 0,-1 1,1-1,0 1,-1-1,1 1,-1-1,0 1,0-1,0 1,0-1,0 1,0-1,-1 1,0-1,1 1,-1-1,0 0,0 1,0-1,0 0,-1 1,0 0,-48 66,41-58,1-1,-31 46,39-55,-1 1,1-1,0 1,-1-1,1 1,0-1,0 1,0-1,0 1,0-1,0 1,1-1,-1 1,0-1,1 0,-1 1,1-1,-1 0,1 1,0-1,0 0,0 1,-1-1,1 0,0 0,0 0,1 0,-1 0,0 0,0 0,0-1,1 1,-1 0,0 0,1-1,-1 1,1-1,-1 0,0 1,1-1,-1 0,2 0,98 9,-90-10,0 0,0 1,0 1,0 0,0 0,-1 1,1 0,0 1,-1 0,6 3,3 5</inkml:trace>
  <inkml:trace contextRef="#ctx0" brushRef="#br0" timeOffset="2831.81">1160 654,'38'0,"23"0,5 0,-3 0,-8 0,-8 0,-8 0,-10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1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1,'37'0,"1"1,-1 2,0 2,35 9,-70-14,1 0,0 0,0 0,0 0,-1 1,1-1,0 1,-1 0,1 0,0 0,-1 0,1 0,-1 0,1 1,-1-1,0 1,0 0,0 0,0-1,0 1,0 1,0-1,0 0,-1 0,1 1,-1-1,0 1,0-1,0 1,0-1,0 1,0 0,-1-1,1 1,-1 0,0 0,0 0,0-1,0 1,0 0,-1 0,1-1,-1 1,0 0,0 1,-7 7,-1-1,0 1,-1-1,0-1,-1 0,0 0,0-1,-5 2,-28 22,30-20,6-7,1 0,-1 0,1 1,0 0,0 1,1 0,0 0,0 0,1 1,0-1,0 1,1 1,0-1,0 1,-2 8,8-14,-1 0,1 0,0-1,0 1,1-1,-1 1,0-1,1 1,0-1,-1 0,1 0,0-1,0 1,0 0,0-1,1 0,-1 0,0 0,0 0,1 0,-1-1,0 1,1-1,-1 0,1 0,-1-1,1 1,-1 0,0-1,1 0,1-1,16-1,0-1,0-2,-1 0,0-1,0-1,-1 0,0-2,5-4,-3 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2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61,'0'-1,"0"-1,0 0,0 0,0 1,1-1,-1 0,0 0,1 1,-1-1,1 0,-1 1,1-1,0 1,0-1,0 1,0-1,0 1,0-1,0 1,1 0,-1 0,0 0,1-1,-1 1,1 1,-1-1,1 0,-1 0,1 0,0 1,-1-1,1 1,0-1,-1 1,2 0,14-5,-1 2,1 0,0 0,-1 2,1 0,0 1,0 1,9 1,-24-2,1 0,-1 0,0 1,0-1,1 1,-1-1,0 1,0 0,1 0,-1 0,0 0,0 0,0 0,0 0,0 1,-1-1,1 1,0 0,-1-1,1 1,-1 0,1 0,-1 0,0 0,0 0,0 0,0 0,0 0,-1 1,1-1,0 0,-1 0,0 1,1-1,-1 0,0 1,0-1,-1 0,1 1,0-1,-1 0,0 1,1-1,-1 0,0 0,0 0,0 0,-1 2,-40 58,-10 27,51-87,0 1,1-1,-1 0,1 1,0-1,0 1,0-1,0 1,0-1,0 1,1-1,-1 0,1 1,0-1,0 0,0 1,0-1,0 0,0 0,0 0,1 0,-1 0,1 0,-1 0,1 0,0-1,0 1,0-1,0 1,0-1,0 0,0 0,1 0,-1 0,0 0,0 0,1 0,-1-1,1 1,101 6,-93-7,47-2,-33 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1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45,'11'261,"1"-170,-9-62,0-1,2 1,1-1,1 0,2 0,2 4,-11-31,0 0,1 0,-1 0,0-1,0 1,1 0,-1 0,1-1,-1 1,0 0,1-1,-1 1,1 0,0-1,-1 1,1-1,-1 1,1-1,0 1,0-1,-1 1,1-1,0 1,0-1,-1 0,1 0,0 1,0-1,0 0,-1 0,1 0,0 0,0 0,0 0,0 0,-1 0,1 0,0-1,0 1,0 0,-1 0,1-1,0 1,0-1,-1 1,1 0,0-1,-1 1,1-1,0 0,-1 1,1-1,-1 1,1-1,-1 0,1 0,28-43,-27 41,136-309,-53 107,-74 182,-1 5</inkml:trace>
  <inkml:trace contextRef="#ctx0" brushRef="#br0" timeOffset="431.5">452 525,'-5'10,"-6"12,-2 8,2 3,3 1,2-1,3 0,1-2,2-6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2:15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392 478,'2'1,"0"0,0 1,0-1,-1 1,1-1,-1 1,1 0,-1 0,1 0,-1 0,0 0,0 0,0 0,0 0,0 1,-1-1,1 0,-1 0,1 1,-1-1,0 0,0 1,0-1,0 0,0 1,0 0,4 68,-4 0,-3-1,-2 0,-14 61,-13 137,32-260,-1-5,0 0,0 1,1-1,-1 1,1 0,0-1,0 1,0-1,0 1,1-1,-1 1,1-1,0 1,0-1,1 1,-1-1,1 0,-1 0,1 0,0 0,0 0,0 0,1 0,-1-1,1 1,-1-1,1 1,0-1,0 0,0 0,0-1,0 1,0 0,1-1,-1 0,3 1,104-16,-50 1,100 8,-148 5</inkml:trace>
  <inkml:trace contextRef="#ctx0" brushRef="#br0" timeOffset="383.529">1097 562,'0'533,"0"-534</inkml:trace>
  <inkml:trace contextRef="#ctx0" brushRef="#br0" timeOffset="1014.138">1803 534,'-8'-5,"-1"0,0 1,0 0,0 0,-1 1,1 0,-1 1,1 0,-1 0,0 1,0 1,0 0,0 0,0 0,0 2,1-1,-1 1,0 0,1 1,-1 0,1 1,0 0,0 0,0 1,1 0,0 1,-7 5,9-6,-1 1,1 0,0 0,1 0,0 0,0 1,0 0,1 0,0 1,0-1,0 1,1 0,1-1,-1 1,1 1,1-1,-1 0,2 0,-1 1,1-1,-2-3,1 0,0 0,1-1,-1 1,1 0,0 0,0 0,0 0,1 0,0-1,0 1,0 0,1 0,-1-1,1 1,0-1,0 1,1-1,-1 0,1 0,0 0,0 0,0-1,1 1,-1-1,1 0,0 0,0 0,0 0,0-1,0 1,1-1,-1 0,1-1,-1 1,1-1,1 1,6-3,1-1,0 0,-1-1,0 0,0 0,0-2,0 1,0-2,-1 1,0-2,0 1,-1-1,3-3,20-19,-2-2,-1 0,-1-2,-2-1,22-36,3-2,-23 36,-27 63,-25 58,8-33,2 0,2 1,3 0,-2 53,13 175,-3-281,0 2,0 0,0-1,0 1,0 0,0 0,0-1,1 1,-1 0,0 0,1-1,0 1,-1 0,1-1,0 1,0-1,0 1,0-1,0 1,0-1,0 0,0 0,1 1,-1-1,1 0,-1 0,0 0,1 0,10-1</inkml:trace>
  <inkml:trace contextRef="#ctx0" brushRef="#br0" timeOffset="3466.266">2395 195,'39'148,"24"304,-52-354,41 197,-41-218,-11-76,0 0,0 1,0-1,0 0,0 1,0-1,0 0,0 0,0 1,0-1,-1 0,1 0,-1 1,1-1,-1 0,1 0,-1 0,0 0,1 0,-1 0,0 0,0 0,0 0,0 0,0 0,0 0,0-1,0 1,0 0,0-1,0 1,-1-1,1 1,0-1,0 0,0 1,-1-1,1 0,0 0,-1 0,1 0,-65 0,47-2,-35 4,1 2,0 3,0 1,-40 14,17-6,-860 165,444-94,263-60,73 19,154-45,1-1,-1 0,0 0,1 1,-1-1,0 0,1-1,-1 1,0 0,1 0,-1-1,1 1,-1-1,0 1,1-1,-1 0,1 0,-1 1,1-1,0 0,-1 0,1-1,0 1,0 0,0 0,0 0,0-1,0 1,0-1,0 1,0-1,1 1,-1-1,0 1,1-1,-1 0,-15-63,1-81,-82-494,42 297,31 199,23 141,0-1,0 1,0-1,1 1,-1-1,1 1,0-1,0 1,0-1,0 1,1-1,-1 1,1-1,0 1,0 0,0-1,1 1,-1 0,1 0,0 0,-1 0,2 0,-1 0,0 0,0 1,1-1,-1 1,1 0,0 0,0 0,0 0,0 0,0 0,2 0,196-36,-134 31,204-21,270-35,-516 60,169-18,132 6,-85-1,13 3,-186 1,-59 9,1 1,0 0,-1 0,1 1,0 0,0 1,0 0,0 0,0 1,0 1,-1 0,2 0,-4 1,0 0,0 0,0 1,-1 0,1 0,-1 1,0-1,0 1,-1 1,1-1,-1 1,-1 0,1 0,-1 0,0 1,0-1,-1 1,0 0,0 0,0 1,-1-1,0 0,-1 1,1-1,-1 8,11 32,-6-28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0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0,'0'5,"0"11,0 8,0 4,-5 2,-1 2,0-1,1-1,2 0,1-1,1 0,0 0,1-1,5 0,7-4,0-7</inkml:trace>
  <inkml:trace contextRef="#ctx0" brushRef="#br0" timeOffset="247.714">1 479,'38'0,"33"-4,12-3,-1 1,-11 2,-13 0,-11 2,-9 1,-6 0,-8 6,-9 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38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0 610,'11'4,"0"0,0-1,0-1,0 0,0 0,0-1,1 0,-1-1,0 0,1-1,-1 0,0-1,0-1,0 1,0-2,0 1,8-5,43-29,-2-2,-1-3,-2-2,-3-3,-1-2,38-47,-51 56,129-130,-167 167,0 0,0 0,0 0,0 1,1-1,0 1,-1-1,1 1,0 0,0 0,0 0,0 0,0 1,1 0,-1-1,0 1,1 0,-1 0,1 1,-1-1,1 1,-1 0,1 0,0 0,-1 0,1 0,-1 1,1 0,-1 0,1 0,-1 0,0 0,0 1,1-1,-1 1,0 0,0 0,0 1,5 12,-1 1,-1 0,0 0,-1 1,-1 0,0-1,-1 2,-1-1,-1 0,-1 0,0 1,-1-1,-1 0,0 2,0 8,-1-1,0 0,-2 0,-2 0,0-1,-1 0,-1 0,-2-1,0 0,-2-1,-1 0,0-1,-2-1,0 0,-1-1,-1-1,-1-1,-12 9,16-19,1 0,-1-1,-1-1,1 0,-1-1,0-1,0-1,-1 0,-7 0,21-2,-1 0,0 0,1 0,-1-1,0 0,0 1,0-1,1 0,-1-1,0 1,0-1,1 0,-1 1,0-2,1 1,-1 0,1-1,0 1,-1-1,1 0,0 0,0-1,0 1,0-1,0 1,1-1,-1 0,1 0,0 0,0 0,0 0,0-1,0 1,1-1,0 1,-1-1,1 1,1-1,-1 0,0 1,1-4,8-18,4 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38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33,'-40'39,"3"2,1 1,2 2,2 2,2 1,-7 19,34-63,0 0,1 1,0-1,-1 1,1 0,1 0,-1-1,1 1,-1 0,1 0,0 0,0 1,1-1,-1 0,1 0,0 0,0 1,0-1,1 0,0 0,-1 0,1 0,1 0,-1 0,1 0,-1 0,1 0,0-1,0 1,1-1,-1 1,1-1,0 0,0 0,0 0,0 0,0-1,1 1,-1-1,1 0,-1 0,5 2,5-4,1 0,-1-1,0-1,0 0,1 0,-1-2,-1 1,1-2,-1 1,1-2,-1 0,-1 0,1-1,-1-1,0 0,-1 0,1-1,5-3,-1-1,0 0,-1-1,0 0,-1-1,0 0,-1-2,-1 1,-1-1,-1-1,0 0,-1 0,-1 0,0-1,-2 0,0-1,-1-1,-3 16,-1 0,0 0,0-1,-1 1,0 0,0 0,0-1,0 1,-1 0,0 0,0 0,0 1,0-1,-1 0,0 1,0 0,0-1,-1 1,1 1,-1-1,0 0,0 1,0 0,-1 0,1 0,-1 0,1 1,-1 0,0 0,0 0,0 0,0 1,0 0,-1 0,1 0,0 1,-1 0,0 0,-109 9,83-1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39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59 603,'-9'20,"2"-8,0 1,1 0,0 0,1 0,1 0,0 1,1 0,0 0,1 0,1 0,0 0,1 0,0 1,1-1,1 0,0 0,2 3,-3-15,0 1,0-1,0 0,0 0,0 0,0 0,1 0,-1-1,1 1,0 0,-1-1,1 1,0-1,0 1,0-1,0 0,0 0,0 0,0 0,0 0,0 0,1-1,-1 1,0-1,1 1,-1-1,0 0,1 0,-1 0,0 0,1-1,-1 1,0-1,0 1,1-1,-1 0,0 1,0-1,0 0,0-1,1 1,77-63,-80 63,29-33,-3-2,-1 0,-1-2,-2-1,-2 0,-2-2,-2 0,-1-1,6-31,1 8,44-217,-64 235,-2 46,0 1,1-1,-1 1,0-1,0 1,0-1,1 0,-1 1,0-1,0 1,0-1,0 0,0 1,0-1,0 1,0-1,0 0,-1 1,1-1,0 1,0-1,0 0,-1 1,1-1,0 1,-1-1,1 1,0-1,-1 1,1-1,-1 1,1 0,-1-1,1 1,-1 0,1-1,-1 1,1 0,-1 0,1-1,-1 1,0 0,1 0,-1 0,1 0,-1 0,0 0,1 0,-1 0,1 0,-1 0,0 0,1 0,-1 0,1 0,-1 0,0 1,1-1,-1 0,1 1,-1-1,1 0,-1 1,1-1,-1 0,1 1,-7 7,1 1,1 0,-1 0,1 1,1-1,0 1,0 0,1 0,1 0,-1 1,1-1,1 5,-3 2,-12 94,4 1,6 0,4 0,6 32,11 61,38 193,-46-352,-1 1,-3 0,-1 0,-4 14,1-45,0 0,-1 0,-1 0,-1 0,0-1,-1 1,-1-1,0 0,-1-1,-1 1,0-2,-1 1,0-1,-4 3,11-13,0 0,0 0,0 0,-1 0,1-1,-1 1,0-1,1 0,-1 0,0 0,-1 0,1 0,0-1,0 1,-1-1,1 0,-1 0,1 0,-1-1,1 1,-1-1,1 0,-1 0,0 0,1 0,-1-1,1 1,-1-1,1 0,-1 0,1 0,0 0,-1-1,1 0,0 1,-3-3,-14-13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39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61,'-5'-20,"-1"0,0 7,1 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0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449 4,'-21'-2,"-1"0,0 2,0 1,0 0,0 1,1 2,-1 0,1 1,0 2,0 0,1 1,0 0,0 2,1 1,0 0,1 1,-12 11,22-13,1-1,0 1,1 0,0 1,1-1,0 1,1 0,0 1,1-1,0 1,0-1,1 1,1 0,0 0,1 0,1 9,-1-18,1 1,0-1,0 0,0 1,1-1,-1 0,1 0,0 0,0 0,0 0,0 0,0-1,1 1,-1-1,1 0,-1 1,1-1,0 0,0-1,0 1,0 0,1-1,-1 0,0 0,0 0,1 0,-1 0,1 0,-1-1,1 0,-1 0,1 0,-1 0,0 0,1-1,0 0,9 0,0-1,0-1,0 0,0-1,0-1,-1 0,0 0,0-1,1-1,25-21,-2-2,0-1,-2-2,-2-1,-1-1,5-10,-28 35,5-7,43-36,-54 54,0 1,-1-1,1 1,0 0,-1-1,1 1,-1 0,1 0,-1 0,0 0,0 0,0 1,0-1,0 0,0 0,0 1,-1-1,0 0,1 1,-1-1,0 0,0 1,0-1,0 1,2 8,31 223,-31-229,-1 0,1 0,0 1,0-1,1-1,-1 1,1 0,0-1,0 1,1-1,-1 0,1 0,0 0,0-1,1 1,1 0,11 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0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0,'38'0,"23"0,10 0,-2 0,-8 0,-10 0,-8 0,-7 0,-5 0,-3 0,-6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0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0,'44'5,"28"1,6 0,1-1,-10-1,-10-2,-17-1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1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382 0,'-24'2,"1"0,-1 2,1 1,0 0,1 2,-1 0,1 2,0 0,1 2,1 0,-1 1,-2 4,16-11,0 0,0 0,1 1,0 0,0 0,0 1,1 0,0 0,0 0,1 0,0 1,0-1,0 1,1 0,1 1,-1-1,1 0,1 1,-1-1,2 1,-1-1,1 1,0 0,1-1,0 1,0-1,1 1,0-1,1 0,-1 0,2 0,3 7,-4-9,1-1,1 0,-1-1,0 1,1-1,0 0,0 0,0 0,1-1,-1 0,1 0,0 0,0-1,0 0,0 0,0 0,0-1,1 0,-1 0,0 0,1-1,-1 0,1-1,-1 1,0-1,0 0,1-1,0 0,24-3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48,'-31'27,"2"1,1 1,1 2,2 1,1 1,2 0,-13 28,32-58,1 0,0 1,0-1,0 1,0-1,0 1,1 0,0-1,0 1,0 0,0 0,0 0,1 0,0 0,0 0,0 0,0 0,1 0,-1 0,1 0,0 0,0-1,1 1,-1 0,1-1,0 1,0-1,0 1,0-1,0 0,1 0,0 0,-1 0,1 0,0 0,0-1,1 0,-1 1,0-1,1-1,0 1,1 1,8-2,-1-1,1 0,0 0,-1-1,1-1,-1 0,1 0,-1-2,0 1,0-2,-1 1,1-2,-1 1,0-2,0 1,5-6,-4 3,0-1,0 0,-2-1,1 0,-1-1,-1 0,0 0,0-1,-2-1,1 1,-2-1,0 0,0-1,-2 1,1-1,-2 0,0 0,-1 0,-1-1,0 1,-1 0,0-1,0 12,-1-1,1 1,-1-1,0 1,0 0,0-1,0 1,-1 0,0 0,0 0,0 0,0 0,-1 1,1-1,-1 1,0-1,0 1,0 0,-1 0,1 0,-1 1,0-1,1 1,-1 0,0 0,0 0,0 0,-1 1,1 0,0 0,-1 0,1 0,0 1,-1-1,1 1,-1 0,1 1,-21 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2:22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904 288,'-17'343,"4"-22,7-251,-4 0,-2 0,-10 21,14-64,0-3</inkml:trace>
  <inkml:trace contextRef="#ctx0" brushRef="#br0" timeOffset="260.591">453 430,'33'-10,"41"-12,16-3,8-2,-3-1,-8-1,-10 5,-13 2,-7 4,-9 5,-8 6,-6 3,-4 2,-2 2,-6 6,-7 1</inkml:trace>
  <inkml:trace contextRef="#ctx0" brushRef="#br0" timeOffset="617.087">1412 684,'-24'24,"1"0,2 2,0 0,2 2,1 0,1 1,1 1,-2 10,16-36,0 0,0 1,0-1,1 0,0 1,0-1,0 1,0 0,1-1,0 1,0 0,0-1,0 1,1 0,0-1,0 1,0-1,0 1,1-1,0 0,0 1,0-1,0 0,1 0,-1 0,1-1,0 1,0-1,1 1,-1-1,1 0,-1 0,1-1,0 1,0-1,0 0,1 0,2 1,2 0,1-1,-1-1,1 1,-1-1,1-1,0 0,-1-1,1 1,-1-2,1 1,-1-1,1-1,-1 0,0 0,0-1,-1 0,1 0,-1-1,0 0,0-1,0 0,-1 0,0-1,0 1,0-2,-1 1,0-1,-1 1,1-2,-2 1,1-1,-1 1,0-1,-1 0,0 0,-1-1,0 1,0-3,-1 3,0-1,0 0,-1 0,-1 0,0 0,0 1,-1-1,0 0,-1 1,0 0,0-1,-1 1,0 0,-1 1,0-1,0 1,-1 0,0 0,0 1,-1-1,0 2,0-1,-1 1,1 0,-2 0,1 1,0 0,-1 0,0 1,0 1,0-1,-1 1,1 1,-1 0,0 0,1 1,-1 0,0 1,0 0,-6 1,-8 3,5 3</inkml:trace>
  <inkml:trace contextRef="#ctx0" brushRef="#br0" timeOffset="1182.207">1779 684,'-19'37,"-7"13,1 2,3 1,-9 35,29-85,0 0,1 1,-1-1,1 0,0 1,0-1,0 0,0 1,1-1,-1 1,1 0,0-1,0 1,0-1,0 1,1-1,0 1,-1-1,1 1,0-1,1 1,-1-1,1 0,-1 0,1 0,0 0,0 0,0 0,1 0,-1-1,1 1,0-1,-1 1,1-1,0 0,0 0,0-1,3 2,0-2,-1-1,1 1,-1-1,1-1,-1 1,1-1,0 0,-1 0,0 0,1-1,-1 0,0 0,0 0,0-1,0 0,0 0,0 0,-1 0,0-1,0 0,1-1,76-96,-74 92,45-68,-4-2,-3-2,14-38,-45 85,0 0,-3-1,-1-1,-1 1,-2-1,-2-1,-1 1,-1-1,-3 0,-1-5,2 36,0-1,-1 0,0 0,0 0,-1 0,1 0,-2 0,1 1,-1-1,0 0,0 1,-1-1,0 1,0 0,0 0,-1 0,0 0,0 1,0-1,-1 1,0 0,0 0,0 1,0 0,-1 0,0 0,0 0,0 1,0 0,-1 0,1 1,-1 0,-3-1,1 3,-1 1,0 0,1 0,-1 1,1 0,-1 1,1 0,0 0,0 1,0 1,1-1,-1 1,1 0,0 1,0 0,1 1,-6 5,-4 5,1 1,0 1,2 1,0 0,1 1,-6 13,7-15,2 1,0 0,1 1,1-1,1 2,1-1,1 1,0 0,2 0,1 0,0 1,2-1,1 0,0 1,2-1,0 0,2 0,0 0,1-1,2 0,0 0,1-1,1 0,1 0,0-1,11 12,-9-19,0 0,1-2,1 1,-1-2,2 0,-1 0,1-2,0 0,1-1,0 0,0-1,0-1,0-1,1-1,-1 0,1-1,0-1,-1-1,1 0,-1-1,1-1,-1-1,0 0,0-1,0-1,13-7,-4 3</inkml:trace>
  <inkml:trace contextRef="#ctx0" brushRef="#br0" timeOffset="2195.691">2626 514,'-3'2,"-64"33,2 3,2 3,1 2,-2 7,-10 49,72-96,0-1,1 1,0 0,0 0,0 1,0-1,1 0,-1 0,1 0,-1 1,1-1,0 0,1 0,-1 1,0-1,1 0,0 0,0 0,0 0,0 0,0 0,1 0,-1 0,1 0,-1 0,1-1,0 1,1-1,-1 1,0-1,1 0,-1 0,1 0,-1 0,3 1,1 0,-1-1,1 1,0-1,0 0,0 0,0-1,0 1,0-1,0-1,0 1,1-1,-1 0,0-1,0 1,1-1,-1-1,0 1,0-1,0 0,-1 0,1-1,0 1,-1-1,5-4,115-101,-116 98,9-12,-1 0,-1-1,0-1,-2-1,-1 0,1-6,-1 4,13-11,-22 68,-23 51,16-73,-1 1,1 0,0 0,1 0,0 1,1-1,0 1,0-1,1 1,0-1,0 1,1-1,1 0,0 1,0-1,0 0,1 0,1 0,0 0,0-1,2 4,-4-8,0-1,0 0,0 1,1-1,-1 0,1 0,0-1,0 1,0 0,0-1,0 0,0 0,0 0,1 0,-1 0,1-1,0 1,-1-1,1 0,0 0,0-1,0 1,0-1,0 0,0 0,-1 0,1 0,0-1,0 1,0-1,0 0,-1 0,1-1,0 1,0-1,11-11,0 0,0-1,-2-1,0 0,0-1,-2 0,0-1,0 0,-2-1,0 0,-2 0,1-1,-2 0,1-9,-4 20,36-106,-50 143,6 11,1 0,2 0,2 0,4 28,-4-59,2 0,-1 0,1-1,0 1,1 0,0-1,0 0,1 0,0 0,0 0,1 0,0-1,0 0,1 0,0 0,0-1,0 0,3 2,-7-8,1 0,-1 0,1 0,-1 0,0 0,1-1,-1 1,0-1,1 1,-1-1,0 0,1 0,-1 0,0 0,0 0,0 0,0-1,0 1,0-1,0 0,-1 1,1-1,-1 0,1 0,-1 0,1 0,-1 0,0 0,0 0,0-1,0 1,-1 0,1-1,-1 1,1 0,-1-1,0-1,2-1,76-201,-66 180,-7 11,2 1,-1 0,2 1,0 0,0 0,1 1,1 0,2-2,-11 14,0-1,0 0,0 0,0 0,0 0,0 1,0-1,0 1,0-1,0 1,1-1,-1 1,0-1,0 1,1 0,-1 0,0 0,1 0,-1 0,0 0,0 0,1 0,-1 0,0 1,0-1,1 0,-1 1,0-1,0 1,0 0,0-1,1 1,-1 0,0-1,0 1,0 0,-1 0,1 0,0 0,0 0,0 0,-1 0,1 0,0 1,-1-1,1 0,-1 0,0 0,24 66,-22-60,25 218,-15-94,-6 0,-7 52,0-76,1-90,0-1,-1 1,-1-1,-1 0,0 0,-1 0,-1 0,0 0,-2-1,1 0,-2 0,-7 11,7-10,-1-1,-1 0,0-1,-1 0,0 0,-1-2,-1 1,0-1,0-1,-2-1,1 0,-1 0,0-1,-10 3,22-11,1 0,-1 0,1-1,-1 1,1-1,-1 1,1-1,-1 0,1 0,-1 0,0 0,1-1,-1 1,1-1,-1 1,1-1,0 0,-1 0,1 0,0 0,-1 0,1-1,0 1,0-1,0 0,0 1,0-1,1 0,-1 0,0 0,1 0,-1 0,1 0,0-1,0 1,0 0,0-1,0 1,1-1,-1 0,-2-105,15 61,2 1,2 1,2 0,2 1,2 1,1 1,3 1,1 2,2 0,11-9,-26 28,1 0,0 1,2 1,0 1,0 0,2 1,0 1,1 1,0 1,1 1,20-9,-17 14</inkml:trace>
  <inkml:trace contextRef="#ctx0" brushRef="#br0" timeOffset="2799.172">1 1728,'623'-81,"182"-47,565-96,-717 138,-377 50,-226 28,-38 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2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1 449,'106'-303,"-66"233,-40 69,0 1,1 0,-1-1,0 1,1-1,-1 1,0 0,1-1,-1 1,0 0,1-1,-1 1,1 0,-1-1,1 1,-1 0,1 0,-1 0,1 0,-1-1,1 1,-1 0,1 0,-1 0,1 0,0 0,-1 0,1 0,-1 0,1 1,-1-1,1 0,-1 0,1 0,-1 0,1 1,-1-1,1 0,-1 1,0-1,1 0,-1 1,1-1,-1 0,0 1,1-1,-1 1,0-1,0 1,1-1,-1 1,0-1,0 1,0-1,1 1,-1-1,0 1,0-1,0 1,0-1,0 1,0-1,0 1,4 38,-4-38,0 5,-1 2,0 0,0 0,1 1,0-1,1 0,0 1,0-1,0 0,1 0,0 0,1 0,0 0,0-1,1 1,0-1,0 0,0 0,1 0,0 0,1-1,-1 0,1 0,1-1,-1 1,1-1,5 3,-7-7,1 1,0-1,-1-1,1 1,0-1,0 1,0-2,-1 1,1-1,0 0,0 0,-1 0,1-1,-1 0,1 0,-1 0,0-1,0 0,0 0,0 0,0 0,-1-1,0 0,1 0,-1 0,-1-1,1 1,2-6,19-36,-2-1,-2-1,-2-1,-1-6,-10 30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2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0,'-9'3,"1"0,0 1,0-1,0 2,0-1,0 1,1 0,0 1,0 0,1 0,0 0,0 1,0 0,0 0,1 0,1 1,-1 0,1 0,-2 7,6-11,1-1,0 1,0-1,0 0,0 0,1 0,0 1,-1-1,1 0,0-1,0 1,1 0,-1-1,0 1,1-1,0 0,-1 1,1-1,0-1,0 1,0 0,0-1,1 1,-1-1,0 0,1 0,-1 0,0-1,2 1,13 6,-15-6,1 0,-1 0,0 0,1 0,-1 1,0-1,0 1,0 0,0 0,-1 0,1 0,0 0,-1 0,1 1,-1 0,0-1,0 1,0 0,0 0,0 0,-1 0,0 0,1 0,-1 1,0-1,0 0,-1 1,1-1,-1 1,0-1,0 1,0-1,0 1,0-1,-1 0,0 1,1-1,-1 1,0-1,-2 3,-9 11,-1 0,-1-1,0-1,-2 0,1-1,-2 0,0-1,0-1,-1-1,0-1,-1 0,-1-1,-4 0,5-1,1-2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2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1,'-14'38,"-10"33,0 8,3 0,6-8,5-11,5-12,2-8,3-7,0-4,1-2,0-6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2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7,'33'-5,"31"3,9 3,-3 0,-9 0,-14 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3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0,'-40'11,"0"2,1 2,0 1,1 2,1 2,-5 5,-13 25,54-50,0 1,0 0,1 0,-1 0,0 1,0-1,0 0,1 0,-1 0,1 0,-1 1,1-1,-1 0,1 1,0-1,0 0,0 1,-1-1,1 0,0 1,1-1,-1 0,0 1,0-1,0 0,1 1,-1-1,1 0,-1 0,1 1,0-1,-1 0,1 0,0 0,0 0,0 0,0 0,0 0,0 0,0 0,0 0,0-1,0 1,0 0,0-1,1 1,-1-1,0 1,1-1,8 2,0-1,0 0,0 0,0-1,0-1,0 0,0 0,0-1,0 0,0-1,-1 0,1 0,-1-1,0-1,0 1,0-1,6-5,15-6,-11 7,-10 4,0 0,0 0,0 1,0 0,1 1,-1 0,1 0,0 1,0 0,0 1,0 0,0 1,6 0,12 25,-21-8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3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1 185,'16'-23,"1"0,2 1,0 0,1 2,2 0,19-14,-40 33,0-1,0 1,1-1,-1 1,0-1,0 1,1 0,-1 0,1 0,-1 0,1 0,0 0,-1 0,1 0,0 1,0-1,-1 1,1-1,0 1,0 0,0-1,0 1,-1 0,1 0,0 1,0-1,0 0,0 1,-1-1,1 1,0-1,0 1,-1 0,1 0,0-1,-1 1,1 0,-1 1,1-1,-1 0,0 0,1 1,-1-1,0 1,0-1,0 1,0-1,0 1,0 0,-1-1,1 1,0 1,3 10,-4-9,0 0,1 0,0-1,0 1,0 0,0 0,1-1,-1 1,1-1,0 1,0-1,0 0,0 0,1 0,-1 0,1 0,0 0,0-1,0 1,0-1,0 0,1 0,-1 0,1 0,-1-1,1 1,0-1,-1 0,1 0,0 0,3-1,0 0,0-1,-1 1,1-1,-1-1,1 1,-1-1,1-1,-1 1,0-1,0 0,0 0,-1-1,1 1,-1-1,1-1,-1 1,-1-1,1 0,-1 0,1 0,-2 0,1-1,0 0,0-2,7-13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6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5,'-1'-1,"1"1,-1-1,1 1,-1 0,1-1,-1 1,1 0,-1 0,1-1,-1 1,1 0,-1 0,0 0,1 0,-1 0,1 0,-1 0,0 0,1 0,-1 0,1 0,-1 0,0 0,1 0,-1 1,1-1,-1 0,1 0,-1 1,1-1,-1 0,1 1,-1-1,1 1,-1-1,1 0,0 1,-1-1,1 1,0-1,-1 1,1-1,0 1,0-1,-1 1,1 0,0-1,0 1,0-1,0 1,0 0,0-1,0 1,0-1,0 1,0 0,0-1,0 1,-5 40,31 158,-52 25,-4-5,30-219,0-10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6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0,'38'10,"28"2,6 1,2-4,-8-2,-10-2,-14-3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7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606 2,'-51'-1,"-63"1,0 4,-31 9,58 3,86-15,0-1,1 1,-1 0,1 0,-1 0,1 0,0 0,-1 0,1 0,0 0,-1 0,1 0,0 0,0 0,0 1,0-1,0 0,1 0,-1 0,0 0,0 0,1 0,-1 0,0 0,1 0,-1 0,1 0,-1 0,1-1,0 1,-1 0,1 0,0 0,0-1,-1 1,1 0,0-1,0 1,0-1,0 1,0-1,0 1,0-1,0 0,0 1,0-1,0 0,0 0,0 0,0 0,0 0,0 0,0 0,0 0,0 0,1 0,191 51,-191-50,1 0,-1 0,0 0,0 0,-1 1,1-1,0 1,0-1,-1 1,1-1,-1 1,1 0,-1 0,0 0,1-1,-1 1,0 1,0-1,0 0,-1 0,1 0,-1 0,1 1,-1-1,0 0,1 0,-1 1,0-1,-1 0,1 0,0 1,-1-1,1 0,-1 0,0 1,1-1,-2 1,-54 65,-207 101,261-168,1-1,0 0,0 1,0-1,0 1,-1 0,1-1,0 1,0 0,0 0,0 0,1 0,-1 0,0 0,0 0,0 0,1 0,-1 0,0 0,1 0,-1 0,1 1,0-1,-1 0,1 0,0 1,0-1,0 0,0 0,0 1,0-1,0 0,0 1,0-1,0 0,1 0,-1 1,1-1,-1 0,1 0,-1 0,1 0,0 0,-1 0,1 0,0 0,0 0,0 0,0 0,0 0,0 0,0-1,1 2,10 2,-1 0,1-1,1 0,-1-1,0 0,1-1,-1 0,0-1,1 0,-1-1,1-1,-1 0,0-1,0 0,0 0,0-1,4-3,-6 5,0-1,0 0,0-1,0 0,-1 0,0-1,1 0,-2-1,1 0,-1 0,0-1,0 0,-1 0,0-1,0 0,0 0,-1-1,2-5,0-8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7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0,'-56'446,"-12"81,64-510,1 0,0-1,2 1,0 0,1 0,0 0,2 0,1 7,3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2:28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430 91,'-4'-4,"-1"-1,0 1,0 1,0-1,-1 0,1 1,-1 0,0 1,0-1,0 1,0 0,0 1,0-1,0 1,-1 1,1-1,-1 1,1 0,0 0,-1 1,1 0,0 0,0 0,-1 1,1 0,0 0,0 1,1 0,-1 0,0 0,1 0,0 1,0 0,0 0,0 0,1 1,-4 3,-20 31,1 0,2 2,2 1,2 0,-11 34,20-44,1 1,3 0,0 1,2-1,2 1,0 8,3-28,1 0,0-1,1 1,1 0,0-1,0 1,2-1,-1 0,2 0,0 0,0 0,1-1,1 0,0 0,1-1,8 10,-5-12,0-2,1 1,0-1,0-1,0 0,1-1,0-1,0 0,0 0,1-1,-1-1,1 0,0-1,-1-1,1 0,0 0,-1-2,1 1,-1-2,1 0,-1-1,0 0,0 0,7-5,-7 3,0-1,0 0,-1 0,1-1,-2-1,1 0,-1-1,-1 0,0-1,0 0,-1-1,-5 8,-1 1,-1-1,1 0,-1-1,1 1,-1 0,0-1,0 1,-1-1,0 0,0 1,0-1,0 0,-1 0,1 0,-1 1,0-1,-1 0,1 0,-1 0,0 0,0 1,-1-1,1 0,-1 1,0 0,0-1,-1 1,1 0,-1 0,0 0,0 0,0 1,-3-3,-5-2,-1 1,0 0,-1 0,0 1,0 1,0 0,0 1,-1 0,0 1,0 0,0 2,0-1,0 2,0 0,0 0,0 2,0-1,0 2,0 0,1 1,-1 0,1 1,-4 2,4-1,0 0,0 2,1-1,0 2,0-1,1 2,0-1,1 2,0-1,0 1,1 1,1 0,0 0,-1 2,-2 12</inkml:trace>
  <inkml:trace contextRef="#ctx0" brushRef="#br0" timeOffset="895.77">910 655,'-4'15,"-3"9,1 5,6-2,3-5</inkml:trace>
  <inkml:trace contextRef="#ctx0" brushRef="#br0" timeOffset="1419.082">1108 175,'33'-28,"-19"14,1 0,0 0,0 2,2 0,-1 0,2 2,-1 0,1 1,1 1,0 1,0 0,0 1,1 1,-1 1,1 1,-17 3,1 0,-1 0,0 1,0-1,0 1,0-1,0 1,0 0,0 0,0 0,0 1,0-1,-1 1,1-1,0 1,-1 0,0 0,1 0,-1 0,0 1,0-1,0 0,0 1,-1 0,1-1,0 1,-1 0,0 0,0 0,0 0,0 0,0 0,-1 0,1 0,-1 1,1 6,-1 0,0 0,-1 0,0 0,-1 0,1 0,-2 0,0 0,0-1,-2 5,-22 39,-2 0,-2-2,-2-2,-3 0,-56 84,56-36,35-94,1-1,0 1,0 0,0 0,0-1,0 1,1 0,-1-1,1 1,0 0,0-1,0 1,0-1,0 1,0-1,1 0,-1 1,1-1,-1 0,1 0,0 0,0 0,0 0,0-1,0 1,1-1,-1 1,0-1,1 0,-1 0,1 0,-1 0,1 0,0 0,-1-1,1 1,26 2,0-1,-1-1,1-1,0-2,-1 0,1-3,-1 0,3-2,2 1,100-24,-108 26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59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23,'29'4,"19"-2,6-2,-2-1,-4-1,-5 1,-6 0,-5 0,-1-4,-3-2,-1 1,0 1,-4 7,-12 2,-7 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7:00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47,'38'0,"33"0,13-4,-3-3,-10 1,-13 1,-11 1,-9-3,-6 0,-8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7:00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39,'-10'-6,"0"1,0 0,-1 1,1 0,-1 0,0 1,0 1,0 0,-1 0,1 1,0 1,-1 0,1 0,-10 2,16-1,-1-1,1 1,0 0,0 1,0-1,0 1,0 0,0 0,1 1,-1-1,1 1,-1 0,1 1,0-1,0 0,1 1,-1 0,1 0,-1 0,1 1,1-1,-1 1,1-1,-1 1,1 0,0 0,1 0,0 0,-1 0,2 0,-1 1,0 2,3 0,-1 0,1 1,1-1,-1 0,1-1,1 1,0-1,0 1,0-1,1 0,0-1,0 1,1-1,-1 0,1 0,1-1,-1 1,1-2,0 1,0-1,1 0,-1 0,5 1,37 28,-40-26,0 1,-1 0,1 0,-2 0,1 1,-1 1,0-1,-1 1,2 5,-6-11,0-1,-1 1,0 0,0-1,0 1,0 0,0 0,-1 0,0 0,0 0,0-1,0 1,-1 0,1 0,-1 0,0 0,0-1,-1 1,1 0,-1-1,1 1,-1-1,0 0,0 1,-1-1,1 0,-1 0,0-1,-2 3,-7 4,0-2,0 1,-1-2,0 0,0 0,-1-1,1-1,-1 0,0-1,-5 1,-84 4,79-8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58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437 147,'-19'-20,"-1"1,-1 1,0 1,-2 1,0 1,-4-1,20 12,0 0,-1 1,0 0,1 0,-1 1,0 0,0 0,0 1,0 0,0 0,-1 1,1 0,0 1,0 0,0 0,0 1,0 0,0 0,0 0,1 1,-1 1,-5 3,6-4,1 1,0 0,1 0,-1 0,1 1,0 0,0 0,0 1,1-1,0 1,0 0,0 0,1 0,0 0,0 1,0 0,1-1,0 1,0 0,1 0,0 0,0 0,1 0,0 6,1 4,0 1,2-1,0 0,0 0,2-1,0 1,1-1,1 0,0 0,1-1,1 0,8 10,71 99,-69-102,-1 0,-1 2,-2 0,0 0,-1 1,-2 1,0 0,-2 1,3 14,-12-28,-1 0,0 0,-1 0,0 0,-2 0,1 0,-1 0,-1-1,0 1,-1-1,0 0,-1 0,-1-1,1 0,-2 0,0 0,0-1,0 0,-2-1,1 0,-1 0,0-1,-1 0,0-1,0 0,0-1,-1 0,0-1,-1 0,-8 1,17-4,0 0,0 0,0-1,0 0,0 0,-1 0,1 0,0-1,-1 1,1-1,-1 0,1-1,0 1,-1-1,1 0,0 0,-1 0,1 0,0-1,0 0,0 0,0 0,4 0,-1-1,1 1,-1-1,1 0,0 1,0-1,0 1,0-1,1 1,-1-1,1 0,-1 1,1-1,0 1,0 0,0-1,0 1,1 0,-1 0,1 0,-1-1,1 2,0-1,-1 0,1 0,0 0,0 1,1-1,-1 1,0-1,3-2,16-17</inkml:trace>
  <inkml:trace contextRef="#ctx0" brushRef="#br0" timeOffset="565.96">861 457,'-26'9,"0"1,1 1,0 1,1 1,0 2,1 0,1 1,1 1,0 1,1 1,-12 16,28-31,1 0,0 1,0-1,0 1,0-1,1 1,0 0,0 0,0 0,1 0,0 0,0 0,0 0,0 0,1 1,0-1,0 0,0 1,1-1,-1 0,1 0,1 0,-1 0,1 0,0 0,0 0,0 0,1-1,-1 1,1-1,0 1,1-1,-1 0,1 0,0-1,0 1,0-1,0 0,0 0,1 0,0-1,-1 1,1-1,0 0,0-1,0 1,0-1,0 0,1 0,-1 0,4-1,5-3,-1 0,1-1,0 0,-1-1,0-1,0 0,0-1,-1 0,0-1,-1-1,1 0,9-10,-3 0,-1-1,0-1,-2 0,0-1,9-20,-15 27,8-14,-2-1,0 0,-3-1,0 0,-2-1,-1 0,-2-1,-1 1,1-29,-6 56,0 0,-1 0,0-1,0 1,0 0,-1 0,1 0,-1 0,0 0,-1 0,1 0,-1 0,0 0,0 0,-1 1,1-1,-1 1,0 0,0 0,-1 0,1 0,-1 0,0 1,0-1,0 1,0 0,-1 0,1 1,-1 0,1-1,-1 1,0 1,0-1,0 1,0 0,0 0,0 0,-1 1,1 0,0 0,0 0,-4 1,5 0,-1 0,1 0,-1 1,1-1,-1 1,1 0,0 1,0-1,0 1,0-1,0 1,0 0,1 1,0-1,-1 1,1-1,0 1,1 0,-1 0,1 1,0-1,0 0,0 1,1-1,-1 1,1-1,0 1,-3 132,11-103,1-1,2 0,1 0,1-1,2-1,2 0,0-1,2-1,22 27,-28-38,74 83,-63-100,-16-10</inkml:trace>
  <inkml:trace contextRef="#ctx0" brushRef="#br0" timeOffset="984.582">1679 316,'-29'39,"-18"21,-2 7,2-5,10-7,6-8,4-13,6-7,2-3,-1-1,-1 1,2-10,5-10,5-8</inkml:trace>
  <inkml:trace contextRef="#ctx0" brushRef="#br0" timeOffset="1247.55">1341 316,'14'29,"10"14,6 5,-3-1,-1-4,0-5,-4-3,-2-3,1-3,-3 0,0-7,2-1,2-4,3-6,-4-4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7:06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508 169,'-2'75,"-4"0,-2 0,-5 0,-7 21,-107 326,93-316,27-89</inkml:trace>
  <inkml:trace contextRef="#ctx0" brushRef="#br0" timeOffset="246.707">1 677,'43'-4,"38"-8,15 0,1-4,-6 1,-10 3,-8 4,-13 3,-11 2,-4 2,-5 1,-5-4,-3-2,-8 1</inkml:trace>
  <inkml:trace contextRef="#ctx0" brushRef="#br0" timeOffset="668.364">1129 0,'-162'583,"100"-251,61-329,0 0,0 0,1 0,-1 1,1-1,0 0,-1 0,2 0,-1 1,0-1,1 0,-1 0,1 0,0 0,0 0,0 0,0 0,1 0,-1 0,1 0,0-1,0 1,0 0,0-1,0 0,0 1,1-1,-1 0,1 0,0-1,-1 1,1 0,0-1,0 0,0 0,0 0,0 0,0 0,0 0,0-1,1 1,-1-1,0 0,0 0,1 0,-1-1,0 1,21-8,-1-1,0-1,0-1,-1-1,0-1,-1-1,-1 0,0-2,5-6,99-66,-123 87,0 0,0 0,0 0,0 0,0 0,0 1,0-1,0 1,0-1,0 0,0 1,1 0,-1-1,0 1,0 0,1 0,-1-1,0 1,0 0,1 0,-1 0,0 1,0-1,1 0,-1 0,0 1,0-1,0 1,1-1,-1 1,0-1,0 1,0 0,0-1,0 1,0 0,0 0,0 0,-1 0,1 0,0 0,0 0,-1 0,1 0,-1 0,1 0,-1 1,1-1,-1 0,0 0,1 0,-1 1,0-1,0 0,0 0,0 1,-9 68,7-65,0-1,0 1,0-1,1 1,0 0,0 0,0 0,1 0,0 0,0-1,0 1,0 0,1 0,0 0,0 0,0 0,0-1,1 1,0-1,0 1,0-1,1 1,-1-1,1 0,0 0,0 0,0-1,1 1,0-1,-1 0,2 1,1-1,-1-1,1 1,0-1,0 0,0-1,0 0,0 0,0 0,0 0,1-1,-1 0,0 0,0-1,0 0,1 0,-1 0,2-2,18-4</inkml:trace>
  <inkml:trace contextRef="#ctx0" brushRef="#br0" timeOffset="4284.983">1722 875,'-1'1,"0"0,-1 0,1 0,0 0,0 0,0 0,0 0,0 0,0 1,0-1,0 1,1-1,-1 0,0 1,1-1,-1 1,1-1,0 1,-1 0,1-1,0 1,0-1,0 1,0-1,0 1,1 0,-1-1,0 1,1-1,-1 1,1-1,-1 1,1-1,0 0,0 1,-1-1,1 0,0 1,0-1,0 0,2 1,2 2,1-1,0 1,0-1,0-1,0 1,1-1,-1 0,1-1,0 1,-1-1,1-1,0 1,-1-1,1 0,0-1,0 1,-1-1,1-1,0 1,-1-1,0 0,1-1,-1 0,0 0,1 0,-2 1,0 0,0-1,0 1,0-1,0 0,-1 0,0-1,1 1,-1-1,0 0,-1 0,1 0,-1-1,0 1,0-1,0 1,-1-1,1 0,-1 0,0-1,-1 1,1 0,-1-1,0 1,0 0,-1-1,0 1,0-1,0 1,0-1,-1 1,0-1,0 1,-1-1,1 1,-1 0,-1 0,1 0,0 0,-1 0,0 1,0-1,-1 1,1 0,-1 0,0 0,-4-3,1 3,0 1,0 0,-1 0,1 1,-1 0,0 0,1 1,-1 0,0 0,0 1,0 0,0 0,0 1,0 0,1 0,-1 1,0 0,1 0,-1 1,1 0,0 1,0-1,-6 5,0 0,0 1,1 0,0 0,1 1,0 1,0 0,1 1,1 0,0 0,0 1,1 0,1 1,4-8,-1 1,1-1,1 1,0 0,0 0,0 0,1 0,0 0,0 1,0-1,1 0,1 0,-1 1,1-1,0 0,1 0,-1 0,1 0,1 0,-1 0,1-1,1 1,-1-1,1 0,0 0,1 0,-1 0,1-1,0 0,0 0,1 0,0 0,-1-1,1 0,6 2,0 0,1-1,0-1,0 0,1 0,-1-2,1 1,-1-2,1 0,0-1,-1 0,1-1,0 0,-1-1,1-1,-1 0,0-1,0 0,0-1,-1-1,1 0,-1 0,0-1,-1-1,0 0,9-8,-4 2,-2 3</inkml:trace>
  <inkml:trace contextRef="#ctx0" brushRef="#br0" timeOffset="5115.247">2513 677,'-114'148,"1"44,106-177,13-20,17-25,-20 26,176-228,-173 224,-3 4,-1 1,1-1,-1 1,1 0,0 0,0 0,0 0,1 1,-1-1,1 1,-1 0,1 0,0 0,0 0,0 1,0-1,-2 4,0 0,0 0,0 0,0 0,0 0,-1 0,1 0,-1 1,0-1,1 0,-1 1,0-1,-1 1,1 0,0-1,-1 1,1-1,-1 1,0 0,0 0,0-1,0 1,0 0,-1-1,1 1,-1 0,1 2,-2 43,0-36,2 0,-1 0,1 1,1-1,0 0,1 0,0 0,4 12,-3-21,1 1,-1 0,1-1,0 1,0-1,0 0,0-1,0 1,1-1,-1 0,1 0,0 0,-1 0,1-1,0 0,0 0,0 0,0-1,0 1,0-1,0 0,0-1,0 1,0-1,0 0,0 0,0-1,-1 0,1 1,0-2,-1 1,1 0,-1-1,0 0,0 0,0 0,0 0,-1-1,1 0,-1 0,11-12,-1 0,-1-1,-1-1,0 0,-2-1,0 0,-1 0,0-1,-2 0,0 0,-2-1,0 1,0-11,-3 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15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513 50,'-2'-3,"1"0,-1 0,1 0,-1 0,0 0,0 0,-1 1,1-1,0 1,-1-1,1 1,-1 0,0 0,0 0,0 1,0-1,0 1,0-1,0 1,-1 0,1 0,0 1,-1-1,1 1,-1-1,1 1,0 0,-1 0,1 1,-1-1,1 1,0-1,-3 2,-16 5,0 0,0 2,1 0,0 2,1 0,0 1,1 1,0 1,1 0,1 2,0 0,-4 7,7-11,0 1,1 0,1 1,0 1,1 0,0 1,1 0,1 0,1 1,0 0,1 0,1 1,1 0,0 0,1 1,1-1,1 1,1 0,1-16,1 1,-1 0,1-1,0 1,0 0,0-1,0 0,1 1,0-1,-1 0,1 1,0-1,0 0,1-1,-1 1,1 0,-1-1,1 1,0-1,0 0,0 0,0 0,1 0,-1 0,0-1,1 1,-1-1,1 0,-1 0,1-1,0 1,-1-1,1 1,0-1,-1 0,1-1,1 1,11-1,-1-1,0 0,1 0,-1-2,-1 0,1-1,0 0,6-4,25-19,0-2,-3-2,0-2,-2-1,-2-3,-1-1,8-14,-10 15,49-55,-84 94,0-1,0 0,-1 0,1 1,0-1,-1 0,1 1,0-1,-1 1,1-1,0 1,-1-1,1 1,-1-1,1 1,-1-1,1 1,-1 0,1-1,-1 1,0 0,1-1,-1 1,0 0,0 0,0-1,1 1,-1 0,0 0,0-1,0 1,0 0,0 0,0 0,-1-1,1 1,0 0,0 0,0-1,-1 1,1 0,-1-1,1 2,-1 75,-2-53,2 1,1-1,1 0,1 0,1 1,1-1,2-1,6 21,-5-33,0-1,0-1,1 1,0-1,1 0,0-1,0 0,1 0,0-1,1-1,-1 1,1-2,0 1,1-2,-1 1,1-2,0 1,0-2,0 1,12 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24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0 117,'65'-25,"0"2,2 4,0 3,1 2,0 4,17 1,-34 14,-51-4,0 0,1 0,-1 1,0-1,0 0,0 0,0 1,-1-1,1 0,0 0,0 1,-1-1,1 0,-1 0,1 0,-1 0,1 0,-1 1,0-1,1 0,-1 0,0 0,0-1,0 1,0 0,0 0,0 0,0-1,0 1,0 0,0-1,0 1,-1-1,1 0,0 1,-153 96,121-80,1 1,0 2,2 1,0 2,-24 25,51-46,1 0,0 0,-1 0,1 1,0-1,0 1,0-1,1 1,-1 0,1 0,-1 0,1-1,0 1,0 1,0-1,1 0,-1 0,1 0,0 0,-1 1,2-1,-1 0,0 0,0 0,1 0,0 1,0-1,0 0,0 0,0 0,0-1,1 1,0 0,-1 0,1-1,0 1,0-1,0 1,1-1,1 1,5 4,1 0,0-1,1 0,-1 0,1-1,0-1,1 0,-1-1,1 0,-1 0,1-1,0-1,0 0,0-1,0 0,0-1,0 0,0 0,-1-2,12-2,29-9,0-1,-1-3,40-21,-72 31,-1 2</inkml:trace>
  <inkml:trace contextRef="#ctx0" brushRef="#br0" timeOffset="665.924">1355 89,'-4'-7,"3"4,0-1,0 0,-1 0,0 1,1-1,-1 1,-1-1,1 1,0 0,-1 0,0 0,0 0,0 1,0-1,0 1,0-1,-1 1,1 0,-1 0,1 1,-1-1,0 1,0 0,1 0,-1 0,0 0,-1 1,-10 1,0 2,1 0,-1 1,1 0,0 1,0 1,1 0,0 1,0 0,0 1,1 0,-11 10,21-17,0 0,0 0,0 0,1 1,-1-1,0 0,1 1,-1-1,1 1,-1 0,1-1,0 1,0 0,0 0,0 0,0 0,0 0,0 0,0 0,1 0,-1 0,1 1,0-1,0 0,0 0,0 0,0 1,0-1,0 0,1 0,-1 0,1 0,-1 0,1 0,0 0,0 0,0 0,0 0,0 0,1 0,-1 0,0-1,1 1,-1-1,1 1,0 0,74 47,-67-46,-1 1,0 0,0 0,-1 1,1 0,-1 0,0 1,-1 0,1 0,-1 1,0-1,-1 1,0 1,0-1,2 5,-7-7,-1-1,0 1,0-1,0 0,0 0,-1 1,0-1,0 0,0 0,0-1,-1 1,1 0,-1-1,0 0,0 1,0-1,-1 0,1-1,-1 1,0 0,1-1,-1 0,0 0,0 0,-1-1,1 1,0-1,0 0,-1 0,1 0,-3-1,-10 5,0-1,0-1,0-1,-1 0,1-2,-1 0,1 0,-1-2,1 0,-10-3,9-2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20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226 494,'0'1,"0"-1,0 0,0 0,0 1,-1-1,1 0,0 0,0 0,0 1,0-1,0 0,-1 0,1 0,0 1,0-1,0 0,-1 0,1 0,0 0,0 0,-1 0,1 0,0 1,0-1,-1 0,1 0,0 0,0 0,16 27,109 217,-69-122,-39-81,-15-32,1 0,1 0,-1-1,2 1,-1-1,1 0,0 0,1-1,-1 0,6 5,-10-12,0-1,1 1,-1 0,0-1,1 1,-1-1,0 0,0 1,0-1,1 0,-1 0,0 1,0-1,0 0,0 0,-1 0,1-1,0 1,0 0,0 0,-1 0,1 0,-1-1,1 1,-1 0,0-1,1 1,-1 0,0-1,0 1,0 0,0-1,0 1,0 0,0-1,0 1,-1-1,3-5,32-278,5 35,-36 238</inkml:trace>
  <inkml:trace contextRef="#ctx0" brushRef="#br0" timeOffset="634.466">819 861,'14'-7,"0"0,0 1,1 0,0 1,0 1,1 0,-1 1,1 1,1 0,-16 2,0 0,-1 0,1-1,0 1,0 0,0 0,-1 0,1 0,0 0,0 0,0 0,0 0,-1 0,1 0,0 0,0 1,0-1,-1 0,1 1,0-1,0 0,-1 1,1-1,0 1,-1-1,1 1,0-1,-1 1,1 0,-1-1,1 1,-1 0,1-1,-1 1,0 0,1-1,-1 1,0 0,0 0,1 0,-1-1,0 1,0 0,0 0,0 0,0 0,0-1,0 1,0 0,0 0,-1 0,1-1,0 1,0 0,-27 40,23-36,-119 142,123-144,-1-1,0 1,1-1,-1 1,1-1,0 1,0 0,0-1,0 1,0-1,1 1,-1-1,1 1,0-1,0 1,-1-1,2 1,-1-1,0 0,0 0,1 1,-1-1,1 0,0 0,-1-1,1 1,0 0,0-1,0 1,0-1,1 1,-1-1,0 0,1 0,-1 0,0 0,1 0,-1-1,1 1,0-1,-1 0,1 1,-1-1,1 0,-1-1,1 1,0 0,-1-1,1 1,-1-1,1 0,-1 0,2-1,69-27,-60 14</inkml:trace>
  <inkml:trace contextRef="#ctx0" brushRef="#br0" timeOffset="1078.868">989 240,'24'-8,"1"0,-1 2,2 0,-1 2,1 0,-1 2,-23 2,0-1,-1 1,1-1,0 1,-1 0,1 0,0 0,-1 0,1 0,0 0,-1 0,1 0,0 1,-1-1,1 1,0-1,-1 1,1-1,-1 1,1 0,-1 0,1 0,-1 0,0 0,1 0,-1 0,0 1,0-1,0 0,0 1,0-1,0 1,0-1,-1 1,1-1,0 1,-1 0,1-1,-1 1,0-1,1 1,-1 0,0 0,0-1,0 1,0 0,-1-1,1 1,0 0,-1 1,-35 41,32-41,1-1,-1 1,1 0,0 0,1 0,-1 0,0 0,1 0,-1 1,1 0,0-1,1 1,-1 0,0 0,1 0,0 0,0 0,0 0,1 0,-1 0,1 1,0 0,2-2,1 0,0 0,-1 0,1 0,0-1,0 1,1-1,-1 0,0 1,1-2,0 1,-1 0,1-1,0 0,0 0,-1 0,1 0,0 0,0-1,0 0,0 0,0 0,0 0,0 0,0-1,0 0,1 1,121-26,-105 22</inkml:trace>
  <inkml:trace contextRef="#ctx0" brushRef="#br0" timeOffset="1345.134">1609 748,'39'0,"21"-5,6-1,-3 0,-8 1,-13 2</inkml:trace>
  <inkml:trace contextRef="#ctx0" brushRef="#br0" timeOffset="1813.831">2145 240,'26'196,"29"96,-51-277,-1 0,2 0,0 0,1-1,0 0,1 0,1 0,0-1,1 0,2 2,-10-14,0 0,0 0,0 0,0 0,0-1,1 1,-1 0,0 0,0-1,1 1,-1-1,0 1,1-1,-1 0,1 1,-1-1,0 0,1 0,-1 0,1 0,-1 0,0 0,1 0,-1-1,1 1,-1 0,0-1,1 1,-1-1,0 0,0 1,1-1,-1 0,0 0,0 0,0 0,0 0,0 0,0 0,0 0,0 0,0 0,-1 0,1-1,0 1,0-1,28-64,45-200,-50 206,3 0,2 2,26-38,-32 64,-16 25</inkml:trace>
  <inkml:trace contextRef="#ctx0" brushRef="#br0" timeOffset="2082.72">2795 692,'-15'33,"-4"17,1 3,8-6,6-11</inkml:trace>
  <inkml:trace contextRef="#ctx0" brushRef="#br0" timeOffset="2513.906">2992 71,'8'-8,"0"1,0 1,1-1,0 1,0 1,0 0,1 0,0 1,0 0,0 1,0 0,1 0,-1 1,7 0,-15 1,0 1,0 0,0 0,0 0,0 0,0 1,-1-1,1 0,0 1,0-1,0 1,0 0,-1-1,1 1,0 0,-1 0,1 0,-1 0,1 1,-1-1,1 0,-1 1,0-1,1 1,-1-1,0 1,0-1,0 1,-1 0,1-1,0 1,-1 0,1 0,-1 0,1 0,-1 0,0-1,0 1,0 0,0 0,0 0,0 0,0 0,-1 0,1 0,-29 83,16-61,11-22,-1 1,1-1,0 1,0 0,0-1,1 1,-1 0,1 0,-1 0,1 0,0 0,0 1,0-1,1 0,-1 0,1 1,0-1,0 0,0 1,0-1,1 0,-1 0,1 1,0-1,0 0,0 0,0 0,0 0,1 0,-1 0,1 0,1 1,3 2,1 0,-1-1,1 0,1 0,-1-1,0 1,1-2,0 1,0-1,0 0,0-1,1 0,-1 0,0-1,1 0,-1 0,1-1,0 0,-1-1,1 0,-1 0,1-1,0 0,16-5</inkml:trace>
  <inkml:trace contextRef="#ctx0" brushRef="#br0" timeOffset="3411.855">1 1341,'308'-22,"202"15,-417 7,217-25,-39-4,120-2,-118 21,92-25,-234 25,-1 5,38 8,-12-1,40-2,-171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30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0,'583'0,"-571"0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31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0,'611'0,"-599"0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3:08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0 276,'69'-32,"-2"-4,-1-2,-2-3,-2-3,43-41,-105 86,0-1,0 0,0 1,1-1,-1 1,0-1,0 0,1 1,-1-1,0 0,1 0,-1 1,0-1,1 0,-1 0,0 0,1 1,-1-1,1 0,-1 0,0 0,1 0,-1 0,1 0,-1 0,0 0,1 0,-1 0,1 0,-1 0,1 0,-1 0,0 0,1 0,-1 0,1-1,-1 1,0 0,1 0,-1 0,0-1,1 1,-1 0,0-1,1 1,-1 0,0 0,0-1,1 1,-1-1,0 1,-14 40,12-37,-13 40,1 1,2 0,3 0,1 1,2 1,2-1,2 1,3 18,29 309,-1-118,-29-249,-5 76,4-79,1-1,0 0,-1 0,1 0,-1 1,0-1,1 0,-1 0,0 0,0 0,-1 0,1 0,0-1,-1 1,1 0,-1-1,1 1,-1-1,0 1,0-1,1 0,-1 1,0-1,0 0,0 0,-1-1,1 1,0 0,0-1,0 1,0-1,-2 0,-10-2</inkml:trace>
  <inkml:trace contextRef="#ctx0" brushRef="#br0" timeOffset="401.858">0 869,'226'-76,"185"-92,-304 112,-116 66,1 2,0-1,1 1,1 0,-1 1,2-1,0 1,0 0,1 1,1-1,0 1,1-1,1 1,0 0,0 0,2 0,-1 0,2-1,3 14,11 14,-3-29</inkml:trace>
  <inkml:trace contextRef="#ctx0" brushRef="#br0" timeOffset="828.755">932 954,'-6'50,"3"1,3-1,1 1,8 47,4-59,-13-39,1 1,-1-1,1 0,0 1,-1-1,1 0,-1 0,1 1,0-1,-1 0,1 0,-1 0,1 0,0 0,-1 0,1 0,-1 0,1 0,0 0,-1-1,1 1,-1 0,1 0,0 0,-1-1,1 1,-1 0,1-1,-1 1,1 0,-1-1,1 1,-1-1,0 1,1-1,-1 1,1-1,-1 1,0-1,0 1,1-1,-1 0,0 1,0-1,0 1,0-1,1 0,-1 1,0-1,0 1,0-1,0 0,0 1,-1-1,1 1,0-1,0 0,33-187,-27 141,3-1,2 1,2 1,2 0,1 1,3 1,13-21,-28 58,-4 6,0 0,0 0,0 0,0 0,0 1,0-1,0 0,0 0,0 0,1 0,-1 0,0 0,1 1,-1-1,1 0,-1 0,1 0,-1 1,1-1,0 0,-1 1,1-1,0 1,-1-1,1 1,0-1,0 1,-1-1,1 1,0-1,0 1,0 0,0 0,0-1,-1 1,1 0,0 0,0 0,0 0,0 0,0 0,0 0,0 1,0-1,0 0,-1 0,1 1,0-1,0 0,0 1,-1-1,1 1,0-1,0 1,-1-1,1 1,0 0,39 113,-26-100</inkml:trace>
  <inkml:trace contextRef="#ctx0" brushRef="#br0" timeOffset="1102.79">1439 1067,'10'19,"3"6</inkml:trace>
  <inkml:trace contextRef="#ctx0" brushRef="#br0" timeOffset="1353.613">1467 587,'-5'19,"-1"6</inkml:trace>
  <inkml:trace contextRef="#ctx0" brushRef="#br0" timeOffset="6297.773">2089 897,'-3'-2,"1"0,-1 0,1 0,-1 1,0-1,0 1,0-1,0 1,0 0,0 0,0 0,0 1,-1-1,1 1,0 0,0 0,-1 0,1 0,0 0,0 1,0-1,-1 1,1 0,0 0,0 0,0 1,0-1,0 1,1-1,-1 1,0 0,1 0,-1 1,-76 77,70-67,0 0,0 0,2 1,0 0,0 0,1 1,1-1,0 1,1 1,1-1,0 1,1-1,1 1,1 10,0-22,0 0,1 0,-1-1,1 1,0 0,0 0,1 0,-1-1,1 1,0 0,0-1,0 0,0 1,1-1,-1 0,1 0,0 0,0-1,0 1,0-1,0 1,1-1,-1 0,1 0,-1-1,1 1,0-1,0 0,-1 0,1 0,0 0,0 0,0-1,0 0,0 0,0 0,0-1,0 1,0-1,0 0,0 0,0 0,-1 0,1-1,0 1,-1-1,2-1,13-9,0-1,-1-1,-1 0,0-1,-1-1,-1-1,0 0,-1 0,-1-1,-1-1,4-9,14-18,1-1,-2-1,-3-1,-1-1,-3-2,-2 0,-2-1,-3 0,1-17,-7 27,-2 0,-2 0,-2 0,-3-38,1 67,-2 0,1-1,-2 2,0-1,-1 0,0 1,-1-1,0 1,-1 0,-1 1,0 0,-1 0,0 0,0 1,-2 0,-7-7,11 14,1 1,-1-1,0 1,0 1,-1-1,1 1,0 0,-1 1,1-1,-1 1,0 1,1-1,-1 1,0 0,1 1,-1-1,1 1,-1 1,1-1,-1 1,1 0,0 1,0-1,0 1,0 1,0-1,0 1,1 0,0 0,0 0,0 1,0 0,1 0,0 0,0 0,0 1,1 0,0-1,0 1,-1 4,-8 14,1 0,2 1,0 0,2 0,1 1,1 0,1 0,1 0,2 1,0-1,2 1,2 13,-1-17,2 0,0 0,1-1,2 0,0 0,1-1,1 0,1 0,1-1,1 0,1-1,0-1,1 0,2 0,-1-2,2 0,0 0,17 10,200 146,-217-162,-6-4</inkml:trace>
  <inkml:trace contextRef="#ctx0" brushRef="#br0" timeOffset="7400.144">2907 700,'-30'8,"1"1,0 2,0 1,1 1,1 1,0 1,1 2,1 1,1 1,-10 9,30-24,0 1,0-1,1 1,-1-1,1 1,0 0,1 0,-1 1,1-1,0 1,0-1,0 1,1-1,0 1,0 0,1 0,-1 0,1-1,0 1,1 0,0 0,0 0,0-1,0 1,1 0,0-1,0 1,1-1,-1 0,1 0,0 0,0 0,1 0,0-1,0 0,0 1,0-1,0-1,1 1,0-1,0 1,0-1,0-1,0 1,1-1,-1 0,1 0,-1-1,1 1,0-1,-1 0,2-1,1 0,0 0,1-1,-1-1,0 1,0-1,0-1,0 1,0-1,0-1,-1 1,0-1,1-1,-1 1,-1-1,1 0,-1-1,0 0,4-5,82-131,-39 51,-53 90,0 0,1 0,-1 0,0 0,0 0,1 0,-1 0,0 0,1 0,-1 0,1 0,-1 1,1-1,0 0,-1 0,1 1,0-1,0 0,-1 1,1-1,0 1,0-1,0 1,0-1,0 1,-1-1,1 1,0 0,0 0,0 0,0-1,0 1,0 0,0 0,0 0,0 0,0 0,0 1,0-1,0 0,0 0,0 1,0-1,0 1,0-1,0 0,-1 1,1 0,0-1,0 1,-1-1,1 1,0 0,-1 0,1-1,0 1,-1 0,1 0,-1 0,1 0,13 47,-11-32,0-1,1 0,1 0,1-1,0 0,0 0,2 0,0 0,0-1,1-1,1 0,0 0,11 10,-18-20,-1 0,0-1,0 1,1-1,-1 1,1-1,-1 0,1 0,0 0,-1 0,1-1,0 1,0-1,-1 1,1-1,0 0,0 0,0-1,-1 1,1 0,0-1,0 0,-1 1,1-1,0 0,-1-1,1 1,-1 0,0-1,1 1,-1-1,0 0,0 0,0 1,0-2,0 1,0 0,-1 0,1 0,-1-1,1 1,-1-2,71-170,22-26,-98 211,0 0,1 0,0 1,1-1,0 1,1-1,0 1,1 0,0-1,1 1,0 0,1-1,0 1,1-1,0 0,1 0,0 0,1 0,0-1,0 1,2-1,-1-1,1 1,0-1,1 0,1 1,-3-8,0 1,1-1,-1-1,0 1,1-1,-1 0,1 0,-1-1,1 1,-1-2,1 1,-1-1,1 0,-1 0,0-1,1 1,-1-1,0-1,0 1,0-1,-1 0,1-1,-1 1,1-1,-1 0,0-1,-1 1,1-1,-1 0,0 0,0 0,0-1,-1 1,0-1,0 0,0 0,-1 0,2-6,88-228,-92 239,1 0,-1 0,0 0,1 0,-1 1,0-1,1 0,-1 0,1 0,-1 1,1-1,0 0,-1 0,1 1,0-1,-1 1,1-1,0 0,0 1,0-1,-1 1,1 0,0-1,0 1,0 0,0 0,0-1,0 1,0 0,0 0,0 0,0 0,0 0,-1 0,1 0,0 1,0-1,0 0,0 0,0 1,0-1,0 0,-1 1,1-1,0 1,0 0,0-1,-1 1,1-1,0 1,0 0,31 44,-29-40,106 169,-90-147,-2 1,0 0,-2 1,-1 1,-2 1,0-1,-2 2,-2-1,-1 1,-1 1,-2-1,-1 1,-1 0,-2 0,-2-1,-1 1,-1 0,-2-1,-1 0,-1 0,-2-1,-1 0,-5 6,10-26,0-1,-1 0,0 0,-1-1,0 0,0 0,-1-1,0 0,-1 0,1-1,-2 0,1-1,-1 0,0-1,0 0,-2 0,11-4,-1-1,1 0,0 1,0-1,0 0,0 0,-1 0,1-1,0 1,0 0,0-1,0 0,0 1,0-1,0 0,0 0,0 0,0 0,0 0,1-1,-1 1,0 0,1-1,-1 0,1 1,-1-1,1 0,0 1,0-1,0 0,0 0,0 0,0 0,1 0,-1 0,0 0,1-1,0 1,-1-1,-2-89,9 49,2 0,2 1,2 1,14-36,-20 62,3-15,2 0,1 0,1 1,1 1,2 0,1 1,1 1,1 1,1 0,1 2,2 0,0 2,1 0,1 1,1 2,1 1,0 1,1 1,1 1,14-4,-16 12</inkml:trace>
  <inkml:trace contextRef="#ctx0" brushRef="#br0" timeOffset="8086.682">57 1603,'103'-20,"1"5,1 4,65 3,9-2,938-61,71-10,-301 53,-318 0,-285 17,-271 11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9:55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1266,'11'10,"0"0,0-1,0-1,1 1,1-2,-1 0,1 0,1-1,-1-1,1 0,0-1,0 0,0-2,0 1,1-2,-1 1,1-2,-1 0,1-1,-1-1,0 0,1 0,-1-2,0 0,-1 0,5-3,38-19,-1-4,-2-1,-1-3,-1-2,-2-2,-2-2,-1-2,22-28,15-30,-3-3,-5-3,-5-4,-5-2,-4-3,-6-3,-4-5,-2 19,-49 104,1 0,0 0,0 0,-1 0,1 0,0 0,0 1,-1-1,1 0,0 0,-1 1,1-1,0 1,-1-1,1 0,-1 1,1-1,0 1,-1-1,1 1,-1 0,1-1,-1 1,0-1,1 1,-1 0,0-1,1 1,-1 0,0 0,0-1,0 1,0 0,1-1,-1 1,0 0,0 0,0-1,0 1,-1 0,1 0,0-1,0 1,0 0,-1-1,1 1,0 0,-1-1,1 1,0 0,-1-1,1 1,-1 0,1-1,-1 1,1-1,0 2,-5 84,-4-2,-3 1,-3-1,-20 55,7-24,-121 521,144-618,-1-1,0 0,-1 0,-1-1,0 1,-1-2,-9 11,14-21,0 1,-1-2,0 1,0 0,0-1,0 0,-1 0,0 0,0-1,0 0,0 0,0-1,0 1,-1-1,0-1,1 1,-1-1,0 0,1-1,-1 0,0 0,0 0,-12-2,1-1,0-1,0 0,0-1,0-1,1-1,0-1,0 0,1-1,-6-4,-3-5</inkml:trace>
  <inkml:trace contextRef="#ctx0" brushRef="#br0" timeOffset="325.018">2032 786,'-80'61,"3"3,2 4,-12 19,9 31,76-115,1 1,-1-1,1 1,0 0,0-1,0 1,0 0,0 0,1 0,0-1,0 1,0 0,0 0,1 0,-1 0,1 0,0-1,0 1,0 0,1-1,-1 1,1-1,0 1,0-1,0 0,1 0,-1 0,1 0,-1 0,1 0,0-1,0 1,3 1,6 0,0 0,0-1,0 0,0-1,1-1,-1 0,1 0,-1-2,1 1,-1-1,0-1,0 0,1-1,-1 0,-1-1,1-1,-1 0,1 0,-1-1,-1 0,1-1,-1 0,5-5,14-8,-1-1,-1-2,-1 0,-1-2,-1-1,-1-1,-1-1,-2 0,5-11,-23 36,1 0,0 0,-1 0,1 0,-1-1,0 1,0-1,-1 1,1-1,-1 0,0 1,0-1,0 0,0 0,0 0,-1 0,0 0,0 0,0 0,0 0,-1 0,1 0,-1 0,0 0,-1 0,1 1,0-1,-1 0,0 1,0-1,0 1,0 0,-1-1,1 1,-1 0,0 1,0-1,0 0,0 1,0 0,-1-1,-2 0,-49-5,29 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35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86,'22'82,"-15"-14,-4 1,-2-1,-6 35,-21 98,17-158,-2 0,-1-1,-3 0,-1-1,-3 2,15-35</inkml:trace>
  <inkml:trace contextRef="#ctx0" brushRef="#br0" timeOffset="357.462">56 59,'27'5,"-1"0,1-2,0 0,0-2,0-2,0 0,0-1,0-2,-1-1,1-1,-1-1,10-5,-13 4,1 0,-1 2,1 1,1 1,-1 1,13 1,-35 1,-1 1,1 0,-1-1,1 1,-1 0,1 0,0 0,-1 0,1 1,-1-1,1 0,0 1,-1-1,1 1,-1-1,1 1,-1 0,0-1,1 1,-1 0,0 0,1 0,-1 0,0 0,0 1,0-1,0 0,0 0,0 1,0-1,-1 1,1-1,0 1,-1-1,1 1,-1-1,1 1,-1-1,0 1,0 0,0-1,0 1,0-1,0 1,0 0,0-1,-1 1,1-1,-1 1,1-1,-1 1,1-1,-1 1,0-1,0 0,0 1,0-1,-36 35,16-18</inkml:trace>
  <inkml:trace contextRef="#ctx0" brushRef="#br0" timeOffset="611.148">56 566,'29'0,"14"5,5 2,-2-1,-2-1,-6-1,-3-2,-8-6,-9-2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39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84,'-2'-4,"1"1,-1 0,1 0,-1 0,0 0,0 0,0 0,0 1,-1-1,1 1,-1-1,1 1,-1 0,0 0,0 0,0 0,0 1,0-1,0 1,-1 0,1 0,0 0,-4-1,-8-4,-74-17,87 23,-1-1,1 1,0 1,0-1,-1 0,1 0,0 1,0 0,-1-1,1 1,0 0,0 0,0 0,0 0,0 0,0 1,0-1,0 0,1 1,-1 0,1-1,-1 1,1 0,-1 0,1 0,0 0,0 0,0 0,0 0,0 0,0 0,1 0,-1 1,1-1,0 0,-1 0,1 1,1 9,0-1,0 0,1 0,1 0,0-1,0 1,1-1,0 1,1-1,1 2,5 12,-1-1,1-1,1-1,1 0,1 0,0-2,2 0,13 14,-24-27,-1-1,0 1,0 0,-1 1,0-1,0 0,0 1,-1 0,0 0,0 0,-1 0,0 0,0 0,0 0,-1 0,0 0,-1 0,1 0,-1 0,-1 0,1 0,-1 0,-1 0,1 0,-1-1,0 1,-1-1,1 0,-5-1,0-1,0 0,-1 0,1-1,-1 0,0-1,0 0,1 0,-1-1,0 0,-1 0,1-1,0-1,0 1,0-1,0-1,0 0,1 0,-2-1,-2 0,1-1,-1-1,1 0,0 0,1-1,-1 0,1-1,1 0,-4-3,-1-2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40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31,'0'-1,"-1"1,1 0,-1-1,1 1,-1 0,1-1,-1 1,1 0,-1 0,1-1,-1 1,1 0,-1 0,1 0,-1 0,1 0,-1 0,0 0,1 0,-1 0,1 0,-1 0,1 0,-1 0,1 0,-1 0,1 1,-1-1,1 0,-1 0,1 1,-1-1,1 0,-1 1,1-1,-1 0,1 1,0-1,-1 1,1-1,0 1,-1-1,1 1,0-1,0 1,0-1,-1 1,1-1,0 1,0-1,0 1,0-1,0 1,0 0,0-1,0 1,0-1,0 1,0-1,0 1,-5 40,5-41,-1 372,4-273,5-1,3 0,23 88,23 3,-15-124,-40-64,-1 0,1 0,0 0,-1 0,1 0,0 0,-1 0,1 0,0-1,0 1,0-1,0 1,0-1,0 0,-1 0,1 0,0 0,0 0,0 0,0 0,0-1,0 1,0-1,0 1,-1-1,1 0,0 0,0 0,-1 0,1 0,-1 0,1 0,-1 0,1-1,-1 1,0 0,1-1,-1 0,72-135,-20 13,-6-2,16-77,-39 123,-6 27,-18 53,1 0,-1-1,0 1,1 0,-1 0,1 0,-1 0,1 0,-1 0,1 0,-1 0,1 0,-1 0,1 0,-1 0,1 0,-1 0,1 0,-1 0,1 0,-1 1,1-1,-1 0,0 0,1 1,-1-1,1 0,-1 0,0 1,1-1,-1 1,0-1,1 0,-1 1,0-1,0 1,1-1,-1 0,0 1,0-1,0 1,0-1,1 1,-1-1,0 1,0-1,0 1,0-1,0 1,0-1,0 1,0-1,-1 1,1-1,0 1,0-1,0 1,0-1,-1 0,1 1,0-1,-1 1,1-1,0 0,1 5,22 202,-23-174,1 0,2-1,1 1,2-1,1 0,1-1,9 20,-15-44,0 1,1-1,0 0,0 0,0 0,1 0,0-1,0 1,1-1,0 0,0 0,0-1,1 1,0-1,0-1,0 1,1-1,-1 0,1 0,0-1,0 0,3 1,-5-7,0 1,1-1,-2 0,1-1,0 1,0-1,-1 0,0 0,0 0,0-1,-1 1,1-1,-1 0,0 0,0 0,-1-1,0 1,1-1,-2 1,1-1,-1 0,0 1,0-1,0 0,-1-5,3-2,81-410,43-17,-106 354,-19 80,-1 7</inkml:trace>
  <inkml:trace contextRef="#ctx0" brushRef="#br0" timeOffset="487.13">1242 567,'7'-4,"0"0,0 0,0 1,1 0,-1 0,1 1,0 0,0 0,0 1,0 0,0 0,0 1,0 0,8 1,-1-1,114-17,-18-12,-109 28,0 0,-1 1,1-1,0 0,0 1,0-1,-1 1,1 0,0-1,0 1,0 0,0 0,0 0,0 0,-1 1,1-1,0 0,0 1,0 0,-1-1,1 1,0 0,0 0,-1 0,1 0,-1 0,1 0,-1 0,1 0,-1 1,0-1,1 1,-2 9</inkml:trace>
  <inkml:trace contextRef="#ctx0" brushRef="#br0" timeOffset="757.245">1298 849,'10'0,"7"0,2-5,2-1,2 0,2 1,2 2,0 0,2 2,-1 1,1 0,-1 0,1 0,-5 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46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31,'5'0,"6"0,7 0,4 0,4 0,2-5,1-2,0 1,1 1,-1 2,0 0,0 2,-1 1,0 0,1 0,-6 5,-6 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46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18,'0'5,"5"2,6-1,7-1,4-2,4 0,2-2,1-1,-5-5,0-1,-1-1,1 2,1 1,1 2,-3-4,-2-1,-4 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50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56,'-55'-24,"47"20,-1-1,1 1,-1 1,0-1,0 1,0 1,0 0,0 0,-1 1,1 0,0 1,-1 0,1 0,-2 1,4 0,0 0,1 0,-1 1,0-1,1 1,-1 1,1-1,0 1,0 1,0-1,0 1,0 0,1 0,0 0,0 1,0 0,0 0,1 0,0 1,0-1,0 1,0 0,1 0,0 0,1 1,0-1,-1 1,2-1,-1 1,1 0,0 0,1 0,-1-1,1 1,1 0,-1 0,1 0,0 0,1-1,0 1,1 2,4 6,1-1,1 0,1 0,0 0,0-1,2-1,-1 0,8 5,56 67,-71-79,0 0,0 0,0 0,-1 1,0-1,0 1,0 0,0 0,-1 0,0 0,-1 0,1 0,-1 1,0-1,-1 1,0-1,0 1,0-1,0 1,-1-1,0 0,-1 1,0-1,1 0,-2 0,1 0,-1 0,0 0,0-1,-2 3,0-4,-1 1,1-1,-1 0,0 0,0 0,0-1,0 0,-1 0,1-1,-1 0,0 0,0 0,0-1,0 0,0 0,0-1,0 0,0 0,0-1,0 0,0 0,1 0,-1-1,0 0,0-1,1 1,-1-1,1 0,0-1,0 0,0 0,1 0,-1 0,1-1,-4-5,-13-24,12 20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48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1 604,'2'-24,"1"0,1 0,1 1,2 0,0 0,1 0,6-9,8-21,2 1,2 1,2 1,3 2,30-36,-47 66,-12 13,1 1,0 0,0 0,0 0,0 1,1-1,-1 1,1-1,0 1,0 0,0 1,0-1,1 1,2-1,-5 4,1 0,-1 0,1 0,-1 1,0-1,0 1,0 0,0-1,0 1,0 0,0 0,-1 0,1 1,-1-1,1 0,-1 1,0-1,0 1,0-1,0 1,0-1,-1 1,1-1,-1 1,1 0,-1 0,1 0,25 232,-5-129,-21-105,0 0,0-1,1 1,-1-1,0 1,1-1,-1 1,0-1,1 1,-1-1,0 1,1-1,-1 1,1-1,-1 0,1 1,-1-1,1 0,-1 1,1-1,0 0,-1 0,1 1,-1-1,1 0,0 0,-1 0,1 0,-1 0,1 0,0 0,-1 0,1 0,-1 0,1 0,0-1,-1 1,1 0,-1 0,1 0,0-1,-1 1,1 0,-1-1,1 1,-1-1,0 1,1 0,-1-1,1 1,-1-1,0 1,1-1,-1 1,0-1,1 0,28-38,-21 27,48-75,45-50,8 40,-108 96,0 0,1 0,-1 0,0 0,1 0,-1 0,0 1,1-1,-1 1,1-1,-1 1,1-1,-1 1,1 0,0 0,-1 0,1 0,-1 0,1 0,-1 0,1 0,0 1,-1-1,1 0,-1 1,0 0,1-1,-1 1,1 0,-1 0,0-1,1 1,-1 0,0 1,0-1,0 0,0 0,0 0,0 1,0-1,0 0,-1 1,1-1,0 0,-1 1,1-1,-1 1,0 0,1-1,-1 1,0-1,0 1,0-1,0 1,0-1,-1 2,1 229,-2-201,-2 0,-2 0,0-1,-2 1,-11 23,12-31,-11 32,19-54,0-1,-1 1,1-1,-1 1,1-1,0 1,0-1,-1 0,1 1,0-1,0 0,-1 0,1 1,0-1,0 0,-1 0,1 0,0 0,0 0,0 0,0 0,-1 0,1 0,0-1,0 1,-1 0,1 0,0-1,0 1,-1 0,1-1,0 1,-1-1,1 1,0-1,-1 1,1-1,-1 0,1 1,-1-1,1 0,-1 1,0-1,1 0,-1 1,0-1,1 0,12-13,-2 0</inkml:trace>
  <inkml:trace contextRef="#ctx0" brushRef="#br0" timeOffset="655.332">1384 152,'-9'-3,"0"1,-1 0,0 1,1 0,-1 0,1 1,-1 0,0 1,1 0,-1 1,1 0,-1 0,1 1,0 0,0 0,0 1,1 1,-1-1,1 1,0 1,0-1,1 2,-1-1,1 1,1 0,0 0,0 0,0 1,1 0,0 1,-3 6,-3 4,1 0,0 0,2 1,0 1,1-1,2 1,0 0,1 1,-1 18,5-36,-1 0,1-1,0 1,0-1,0 1,1-1,-1 1,1-1,0 1,0-1,0 1,1-1,-1 0,1 0,-1 0,1 1,0-2,0 1,1 0,-1 0,1-1,-1 1,1-1,0 0,0 0,0 0,0 0,0 0,0-1,0 1,1-1,-1 0,0 0,1 0,-1 0,1-1,0 0,-1 1,1-1,-1 0,1-1,-1 1,1-1,-1 1,2-2,13-7,0-1,-1 0,0-2,-1 0,0-1,-1 0,-1-1,0-1,11-16,-18 24,22-29,-1 0,-2-2,-2 0,19-43,-43 81,0-1,0 1,0-1,0 0,0 1,0-1,0 1,0-1,1 0,-1 1,0-1,0 1,0-1,1 0,-1 1,0-1,1 1,-1-1,0 1,1-1,-1 1,0-1,1 1,-1 0,1-1,-1 1,1-1,-1 1,1 0,0 0,-1-1,1 1,-1 0,1 0,0 0,-1 0,1-1,-1 1,1 0,0 0,-1 0,1 0,-1 1,1-1,0 0,-1 0,1 0,-1 0,1 1,0-1,-1 0,1 1,11 34,69 229,-79-259,0 0,1 0,-1 0,1 0,0 0,0 0,0-1,1 0,0 0,-1 0,2 0,-1 0,0-1,1 1,-1-1,1-1,0 1,5 1,12 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4:44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6153 621,'-35'8,"1"0,0 2,0 2,2 1,-1 2,1 1,1 1,1 2,1 1,0 1,-14 15,36-29,1 1,0 0,0 0,1 1,0 0,0 0,1 0,0 0,1 1,0-1,1 1,-2 8,3-13,1-1,-1 0,1 1,0-1,1 1,-1-1,1 0,-1 1,1-1,1 0,-1 1,0-1,1 0,0 0,0 0,0 0,1-1,-1 1,1 0,0-1,0 0,0 0,1 0,-1 0,1 0,-1-1,1 1,0-1,2 1,4-1,0-1,0 0,0 0,0-1,0-1,0 0,0 0,0 0,0-2,0 1,-1-1,1 0,-1-1,0 0,0-1,0 0,-1 0,0-1,0 0,0 0,0-1,1-3,15-7,118-93,-140 107,0 0,0 1,1-1,-1 1,1 0,0 0,0 0,0 0,0 0,0 1,0-1,0 1,0 0,1 0,-1 0,0 0,1 1,-1-1,1 1,-1 0,1 0,-1 0,1 1,-1-1,0 1,1-1,-1 1,0 0,1 1,-1-1,0 0,0 1,0 0,0 0,0 0,-1 0,1 0,0 0,-1 1,0 0,0-1,1 1,-2 0,1 0,0 0,1 3,46 85,-37-77</inkml:trace>
  <inkml:trace contextRef="#ctx0" brushRef="#br0" timeOffset="266.146">6830 593,'-31'6,"1"2,-1 1,1 1,1 2,0 1,0 1,1 2,1 1,-3 3,-61 70,89-87,-1 0,1 1,0-1,0 0,0 1,1 0,-1-1,1 1,0 0,0 0,0-1,0 1,1 0,0 0,0 0,0 0,0 0,0 0,1 0,0 0,0-1,0 1,0 0,0 0,1-1,0 1,-1-1,1 1,1-1,0 2,6 2,1 0,0 0,0-1,0 0,1-1,0 0,0-1,0 0,0-1,0 0,1-1,0 0,9 0,3 0,0-1,1-1,-1-1,0-1,0-2,0 0,-1-1,1-2,18-7,-17 5</inkml:trace>
  <inkml:trace contextRef="#ctx0" brushRef="#br0" timeOffset="551.697">7254 621,'-24'6,"0"1,0 0,0 2,1 1,1 1,0 0,0 2,-6 6,21-16,1 1,-1 0,1 0,0 0,0 1,1 0,-1 0,1 1,0-1,1 1,-1 0,1 0,0 1,1-1,-1 1,1 0,1 0,-1 0,1 0,1 1,-1-1,1 0,0 1,1-1,0 1,0-1,0 1,1-1,1 1,-1-1,1 0,0 1,2 2,0-3,1 0,-1-1,2 0,-1 0,1 0,-1-1,2 0,-1 0,0 0,1-1,0 0,0 0,0-1,1 1,-1-2,1 1,0-1,-1 0,1-1,0 0,0 0,0-1,0 0,0 0,0-1,0 0,0 0,3-2,114-31,-100 25</inkml:trace>
  <inkml:trace contextRef="#ctx0" brushRef="#br0" timeOffset="1188.95">7424 904,'26'-3,"1"-1,0-1,-1-2,0 0,0-2,-1 0,0-2,-1-1,0-1,-1-1,-1-1,0-1,-1-1,1-2,-19 16,0 0,0 0,0 0,0-1,0 1,-1-1,1 1,-1-1,0 0,0 0,0 0,-1 0,0 0,1-1,-1 1,-1 0,1-1,-1 1,0 0,0-1,0 1,0 0,-1-1,1 1,-1 0,0-1,-1 1,1 0,-1 0,0 0,0 0,0 0,0 1,-1-1,0 0,1 1,-1 0,0 0,-1 0,1 0,0 0,-1 1,0-1,0 1,1 0,-1 0,-1 1,1-1,0 1,0 0,0 0,-5-1,0 5,-1-1,1 1,-1 1,1 0,0 0,0 1,1 0,0 0,0 1,0 0,0 1,1-1,0 1,0 1,1 0,0-1,1 2,-1-1,2 1,-1 0,-1 4,1-7,1 0,-1 1,1-1,1 1,-1 0,1 0,0 0,1 1,0-1,0 1,0-1,1 1,0 0,1-1,0 1,0 0,0-1,1 1,0 0,1-1,0 1,0-1,0 1,1-1,0 0,1 0,-1 0,1-1,1 1,-1-1,1 0,0 0,1-1,-1 1,1-1,0-1,0 1,3 1,6-2,0-1,-1 0,1-1,0-1,0 0,0-1,0-1,0 0,0-1,0 0,0-2,-1 0,1 0,-1-1,0-1,-1 0,1-1,2-3,25-13,-3-2,0-2,-1-1,-2-2,2-4,-11 4,-1-1,-1-1,-2-1,-1-1,-2 0,-2-2,3-9,-20 45,8-12,-1-1,0 1,-1-1,-1 0,0 0,0-1,-2 0,0 0,0 0,-1 0,-1 0,0 0,-1 0,-1 0,0-1,-1 1,0 0,-2-5,0 15,1 0,-1-1,0 1,0 0,0 1,0-1,-1 1,1 0,-1 0,0 0,0 1,0 0,0 0,0 0,-1 0,1 1,0 0,-1 0,1 0,-1 1,1 0,-1 0,0 0,1 1,-1 0,1 0,0 0,-1 1,1-1,0 1,0 1,0-1,0 1,0 0,1 0,-1 0,1 0,0 1,0 0,0 0,0 0,-2 4,-5 5,1 1,0 0,1 0,1 1,0 0,1 1,1 0,0 0,1 0,1 0,0 1,1 0,1 0,1 0,1 0,0 0,1 3,-2-1,0-1,2 1,0-1,1 1,1-1,0 0,2 0,0 0,1 0,1-1,0 0,1-1,1 1,1-1,0-1,11 13,-10-16,0-1,0-1,1 0,0 0,1-1,0 0,1-2,-1 1,1-2,1 0,8 3,0-4</inkml:trace>
  <inkml:trace contextRef="#ctx0" brushRef="#br0" timeOffset="2190.01">8496 819,'23'0,"0"-1,0 0,0-2,0-1,0-1,-1 0,1-2,-1-1,6-3,-25 10,0 0,0-1,0 1,0-1,0 0,0 0,0 0,-1 0,1 0,-1-1,1 1,-1-1,0 0,0 1,0-1,0 0,-1 0,1 0,-1 0,0-1,0 1,0 0,0-1,0 1,-1 0,1-1,-1 1,0-1,0 1,-1 0,1-1,-1 1,1-1,-1 1,0 0,0 0,-1-1,1 1,-1 0,1 0,-1 0,0 0,0 1,0-1,-1 1,1-1,0 1,-1 0,0-1,0 1,0 0,-4-1,0 0,0 1,0 0,-1 0,1 1,0 0,-1 0,1 0,-1 1,0 0,1 1,-1 0,1 0,0 0,-1 1,1 0,0 1,0-1,0 1,0 1,0-1,1 1,0 0,0 1,0 0,0 0,1 0,-1 0,1 1,1 0,-1 0,1 0,0 1,1-1,-1 1,1 0,0 0,1 0,0 0,0 1,1-1,-1 1,2-1,-1 3,3-3,-1 0,1 0,1-1,-1 1,1-1,0 0,1 1,0-1,0-1,0 1,0-1,1 1,0-1,0-1,0 1,1-1,0 0,0 0,0 0,0-1,0 0,1 0,3 0,5 3,1-1,0 0,0-1,0-1,1-1,-1 0,1-1,0-1,8-1,-5-3,0-1,-1-1,0-1,0 0,0-1,-1-2,0 1,-1-2,0 0,-1-2,0 1,12-14,9-4,-22 17,0 0,0-1,-2-1,0-1,0 1,-2-2,0 0,-1 0,0-1,-1 0,-2-1,0 0,0 0,2-18,-8 35,0-1,0 0,-1 1,1-1,-1 0,1 1,-1-1,0 0,0 1,0-1,0 0,-1 0,1 1,-1-1,0 0,0 1,0-1,0 1,0-1,0 1,0 0,-1-1,0 1,1 0,-1 0,0 0,0 0,0 0,0 0,0 1,0-1,-1 1,1 0,0-1,-1 1,1 0,-1 0,0 0,1 1,-1-1,0 1,1-1,-1 1,0 0,1 0,-1 0,0 1,0-1,1 1,-1-1,-1 1,-5 2,0 1,0 0,0 0,1 0,0 1,0 0,0 1,1 0,0 0,0 1,0 0,1 0,0 0,0 1,1 0,0 0,0 0,1 1,0-1,0 1,1 2,2-8,0-1,1 1,0 0,-1-1,1 1,0-1,1 1,-1 0,0-1,1 1,-1-1,1 1,0-1,0 1,0-1,0 1,0-1,0 0,1 0,-1 1,1-1,0 0,-1 0,1-1,0 1,0 0,0-1,1 1,-1-1,0 1,0-1,1 0,-1 0,2 0,99 11,-51-9,107 30,-155-30,-1-1,0 1,0 0,0 0,0 0,0 0,0 1,-1-1,0 1,0-1,0 1,0 0,0 0,-1 0,0 0,0 0,0 0,0 0,-1 0,1 1,-1-1,0 0,0 0,-1 1,1-1,-1 0,0 0,0 0,0 0,-1 0,0 0,1 0,-1-1,-1 2,-8 72,15-60</inkml:trace>
  <inkml:trace contextRef="#ctx0" brushRef="#br0" timeOffset="2998.512">9907 565,'-42'11,"1"1,1 2,1 3,0 0,-36 24,66-35,0 0,1 0,-1 1,2 1,-1-1,1 1,0 0,1 1,0 0,0 0,-3 9,7-15,1 0,-1 0,1 0,0 1,0-1,1 1,-1-1,1 0,-1 1,1-1,0 1,1-1,-1 1,1-1,-1 1,1-1,0 0,0 1,0-1,1 0,-1 0,1 0,0 0,0 0,0 0,0 0,0-1,1 1,-1-1,1 1,-1-1,1 0,0 0,0 0,0-1,0 1,2 0,3 0,1 0,0 0,0-1,0 0,0 0,0-1,0 0,0-1,0 0,-1 0,1-1,0 0,0-1,-1 0,0 0,1-1,-1 0,-1 0,1-1,-1 0,1 0,-1-1,-1 0,6-6,48-27,-59 38,0 0,0 0,0 1,0-1,0 0,1 1,-1-1,0 1,0-1,0 1,1-1,-1 1,0 0,1 0,-1-1,0 1,1 0,-1 0,0 0,1 1,-1-1,0 0,1 0,-1 1,0-1,0 1,1-1,-1 1,0 0,0-1,0 1,0 0,0 0,0 0,0 0,0-1,0 1,0 1,0-1,-1 0,1 0,0 0,-1 0,1 0,-1 1,1 0,6 69,-6-51,-1-16,0 0,1 0,-1 0,1 0,0 0,1 0,-1 0,0-1,1 1,0 0,0-1,0 0,0 1,1-1,-1 0,1 0,0 0,0 0,0-1,0 1,1-1,-1 0,0 0,1 0,0 0,-1-1,1 1,0-1,0 0,3 1,1-1,1 0,-1 0,1-1,-1 0,1 0,0-1,-1 0,1-1,-1 0,0 0,0 0,0-1,0-1,1 0,13-10,-1-1,0-1,-2-1,0-1,-1-1,0 0,7-13,-1 5,75-139,-78 122,-7 18,-2 0,-1-2,-1 1,-2-1,0 0,-2-1,-1 0,-1 0,-2 0,-1-24,-1 38,1 11,-1-1,0 1,0-1,0 0,0 1,-1-1,0 1,0-1,0 1,0-1,-1 1,0 0,0-1,0 1,0 0,-3-3,4 6,1 1,-1-1,0 1,1-1,-1 1,0-1,1 1,-1 0,0-1,0 1,1 0,-1 0,0 0,0-1,0 1,1 0,-1 0,0 0,0 0,0 0,1 1,-1-1,0 0,0 0,1 0,-1 1,0-1,0 0,1 1,-1-1,0 1,1-1,-1 1,0-1,1 1,-1-1,1 1,-1 0,1-1,-1 1,1 0,-1-1,1 1,0 0,-1 0,1-1,0 1,0 0,0 0,0-1,-1 1,1 0,0 0,0 0,-8 46,11-18,1-1,2 0,0 0,2-1,1 0,1 0,12 19,-12-21,155 285,-155-294,-1 1,-1 0,0 0,-1 0,-1 1,-1 0,-1 0,2 12,-6-28,0 0,0 0,0 0,0 0,0 0,0 0,-1 0,1 0,0 0,-1 0,0 0,0-1,1 1,-1 0,0 0,0-1,-1 1,1 0,0-1,0 1,-1-1,1 1,-1-1,0 0,1 0,-1 0,0 0,1 0,-1 0,0 0,0 0,0-1,0 1,0-1,0 0,0 1,0-1,0 0,0 0,0 0,0 0,0-1,0 1,0 0,0-1,0 1,0-1,0 0,-15-4</inkml:trace>
  <inkml:trace contextRef="#ctx0" brushRef="#br0" timeOffset="3235.388">10246 452,'38'-5,"32"-1,14 0,-3 1,-10 2,-13 0,-11 7,-9 2,-5 0,-10-1</inkml:trace>
  <inkml:trace contextRef="#ctx0" brushRef="#br0" timeOffset="3417.507">10951 706,'19'38,"7"18,3-1,2-10,-5-12</inkml:trace>
  <inkml:trace contextRef="#ctx0" brushRef="#br0" timeOffset="3675.818">11092 339,'0'0</inkml:trace>
  <inkml:trace contextRef="#ctx0" brushRef="#br0" timeOffset="3916.904">11459 621,'-13'16,"1"1,1 0,1 0,1 1,0 0,1 1,1 0,1 0,-2 9,7-26,1 1,-1-1,1 1,0-1,-1 1,1-1,0 0,1 1,-1-1,0 1,1-1,-1 1,1-1,0 0,-1 1,1-1,0 0,1 0,-1 0,0 1,1-1,-1 0,1-1,-1 1,1 0,0 0,0-1,0 1,0-1,0 0,0 1,0-1,1 0,-1 0,0-1,1 1,-1 0,0-1,1 1,4 0,0-1,0 0,0 0,0 0,0-1,0 1,-1-2,1 1,0-1,0 0,-1 0,0-1,5-2,0-1,1 0,-1-1,-1 0,0-1,0 0,0-1,-1 0,0 0,-1-1,0 0,0 0,-1-1,-1 0,0 0,0-1,-1 0,0 0,-1 0,-1 0,0-1,0 1,-2-1,1 0,-2 0,1 1,-2-1,-1-8,1 17,0-1,-1 1,0 0,0 0,0 0,0 1,-1-1,0 0,1 1,-1 0,0-1,-1 1,1 0,-1 1,1-1,-1 1,0-1,0 1,0 0,0 1,0-1,0 1,0-1,-1 1,1 0,-1 1,1-1,0 1,-1 0,1 0,-1 1,1-1,-1 1,1 0,-4 1,-21 9,4 0</inkml:trace>
  <inkml:trace contextRef="#ctx0" brushRef="#br0" timeOffset="4250.551">11911 762,'11'-30,"2"1,1 0,1 1,2 0,7-9,-23 36,-1 0,0 0,1 0,-1 0,1 0,0 0,-1 0,1 0,0 0,-1 0,1 0,0 0,0 0,0 0,0 1,0-1,0 0,0 1,0-1,0 1,0-1,0 1,0-1,0 1,0 0,1 0,-1 0,0-1,0 1,0 0,0 0,1 0,-1 1,0-1,0 0,0 0,0 1,0-1,1 1,-1-1,0 1,0-1,0 1,0-1,0 1,0 0,-1 0,1 0,0-1,0 1,0 0,-1 0,1 0,0 0,-1 0,1 0,-1 0,0 1,1-1,-1 0,0 0,1 0,-1 1,3 4,0 1,1-1,0 0,0-1,0 1,1-1,-1 1,1-1,1-1,-1 1,1-1,0 0,0 0,0 0,0-1,0 0,1-1,0 1,-1-1,1 0,0-1,0 0,0 0,0 0,0-1,0 0,0 0,1-1,-1 0,0 0,-1-1,1 1,0-2,0 1,2-2,-1-1,1 0,-1-1,0 1,0-1,0-1,-1 0,0 0,0 0,-1-1,0 0,-1 0,1-1,-1-1,7-14</inkml:trace>
  <inkml:trace contextRef="#ctx0" brushRef="#br0" timeOffset="-2898.66">2823 791,'-249'120,"208"-79,40-40,1 0,0 0,-1 0,1 0,0 1,0-1,0 0,0 0,0 0,0 0,0 0,0 0,1 0,-1 1,0-1,1 0,-1 0,1 0,-1 0,1 0,-1 0,1 0,0-1,-1 1,1 0,0 0,0 0,0-1,-1 1,1 0,0-1,0 1,0-1,0 1,0-1,0 1,0-1,1 0,-1 1,0-1,0 0,0 0,0 0,0 0,0 0,2 0,62 3,-60-4,0 0,0 0,0 0,0 1,1 0,-1 0,0 0,0 1,0-1,1 1,-1 0,0 1,0-1,0 1,0 0,-1 0,1 1,0 0,-1-1,0 1,0 1,0-1,0 1,0-1,-1 1,1 0,-1 0,3 5,-6-6,1 0,-1 0,1 1,-1-1,0 0,0 1,0-1,-1 0,1 0,-1 1,1-1,-1 0,0 0,-1 0,1 0,0 0,-1 0,0 0,0-1,0 1,0 0,0-1,0 0,0 1,-1-1,1 0,-1 0,0 0,0 0,-89 44,88-44,-68 27,52-24</inkml:trace>
  <inkml:trace contextRef="#ctx0" brushRef="#br0" timeOffset="-2183.881">3274 282,'-9'38,"2"1,1 0,2 0,2 0,2 32,0-30,-11 259,-24-53,34-241,1-5,1 0,-1 0,0 0,1 0,-1 0,0 0,1 0,-1 0,0 0,0 0,0 0,0 0,0 0,0 0,0 0,-1 0,1 1,0-1,-1 0,1-1,0 1,-1 0,1 0,-1 0,1 0,-1 0,0 0,1 0,-1-1,0 1,0 0,1-1,-1 1,0 0,0-1,0 1,0-1,0 1,0-1,0 0,0 1,0-1,0 0,0 0,0 0,-1 0,-4-11</inkml:trace>
  <inkml:trace contextRef="#ctx0" brushRef="#br0" timeOffset="-1978.026">2852 819,'43'0,"33"0,9 0,0 0,-11 0,-12-5,-12-1,-6 0,-4 1,-5 2,-8 0</inkml:trace>
  <inkml:trace contextRef="#ctx0" brushRef="#br0" timeOffset="-1596.1">3754 762,'-28'12,"-1"1,2 1,0 1,1 1,0 2,2 0,0 2,1 1,1 0,1 2,-6 10,22-27,0 1,0 1,1-1,1 0,-1 1,1 0,0-1,1 1,0 1,0-1,1 0,0 0,0 1,1-1,0 0,1 1,0-1,0 0,0 0,2 4,-2-10,0-1,0 1,1 0,-1 0,0 0,1-1,-1 1,1 0,0-1,-1 0,1 1,0-1,0 0,0 0,0 0,0 0,0 0,0 0,0-1,0 1,0-1,0 1,1-1,-1 0,0 0,0 0,1 0,-1 0,0-1,0 1,0-1,0 1,0-1,1 0,-1 0,72-37,96-117,-76 62,-93 92,0 0,0 1,0-1,0 0,0 1,0-1,0 1,0 0,0-1,0 1,0 0,0 0,1-1,-1 1,0 0,0 0,0 0,0 1,1-1,-1 0,0 0,0 0,0 1,0-1,0 1,0-1,0 1,0-1,0 1,0 0,0-1,0 1,0 0,0 0,-1 0,1-1,0 1,-1 0,1 0,0 0,-1 0,1 0,-1 0,0 0,1 1,-1-1,0 0,0 0,1 0,-1 1,6 62,-6-59,1 114,5-93</inkml:trace>
  <inkml:trace contextRef="#ctx0" brushRef="#br0" timeOffset="-1216.019">4037 1215,'106'-303,"-77"244,-18 93,-13-27,2 0,-1 0,1 0,0 0,0 1,0-1,1 0,1-1,-1 1,1 0,0 0,0 0,1-1,0 0,0 1,1-1,-1 0,1 0,1-1,-1 1,1-1,0 0,0-1,1 1,-1-1,1 0,0 0,0 0,0-1,1 0,5 2,-5-4,1 0,0 0,-1 0,1-1,0 0,-1-1,1 0,0 0,-1-1,1 0,-1 0,0 0,0-1,0 0,0-1,0 0,0 0,-1 0,0 0,0-1,0 0,-1-1,1 1,-1-1,2-4,77-110,-74 105</inkml:trace>
  <inkml:trace contextRef="#ctx0" brushRef="#br0" timeOffset="-944.424">4855 282,'-11'88,"3"1,5-1,3 1,10 62,14 27,-22-175,-1-1,1 0,-1 1,0 0,0-1,0 1,-1-1,1 1,-1 0,1 0,-1-1,0 1,0 0,0 0,0-1,0 1,-1 0,0 0,1-1,-1 1,0-1,0 1,0 0,0-1,-1 0,1 1,-1-1,0 0,1 0,-1 0,0 0,0 0,0 0,0 0,-1-1,1 1,0-1,-1 0,1 1,-1-1,0 0,1 0,-1-1,0 1,1-1,-1 1,0-1,1 0,-2 0,-13-4</inkml:trace>
  <inkml:trace contextRef="#ctx0" brushRef="#br0" timeOffset="-766.9">4572 678,'29'5,"24"6,8 1,-2-1,-6-2,-8-3,-6-3,-9-2</inkml:trace>
  <inkml:trace contextRef="#ctx0" brushRef="#br0" timeOffset="-4131.892">1242 368,'-7'-8,"-1"1,0 0,0 0,0 1,-1 0,0 0,0 1,-1 0,0 1,1 0,-1 1,-1 0,1 0,0 1,-1 0,1 1,-1 0,1 1,-1 0,1 1,-1 0,1 0,-1 1,1 1,0 0,0 0,0 1,0 0,-5 4,-30 13,1 1,1 3,1 1,1 2,2 2,1 1,1 3,2 0,2 3,1 0,1 2,-23 40,41-57,0 1,1 0,2 0,0 1,2 0,0 1,2 0,0 0,2 1,1-1,1 1,1 0,1-1,2 1,0 0,6 20,-5-37,0 0,1-1,0 1,0-1,1 0,0-1,1 1,0-1,0 0,0 0,1-1,0 0,0 0,1 0,0-1,0 0,0-1,0 0,1 0,-1-1,9 2,7 3,1-2,0-1,0-1,0 0,0-3,1 0,12-2,-13 1,0-1,0-1,0-1,0-2,-1 0,1-2,-1-1,-1 0,1-2,-2-1,1-1,12-9,-16 3,-5 1</inkml:trace>
  <inkml:trace contextRef="#ctx0" brushRef="#br0" timeOffset="-3783.028">1468 932,'-19'19,"0"2,1 0,2 0,0 2,1 0,1 1,1 0,2 1,0 1,-3 13,13-36,0 0,0 0,0 0,1 1,-1-1,1 0,0 0,0 1,0-1,0 0,1 0,-1 1,1-1,0 0,0 0,0 0,0 0,1 0,-1 0,1 0,-1 0,1-1,0 1,0-1,1 1,-1-1,0 0,1 1,-1-1,1-1,0 1,0 0,0-1,-1 1,2-1,-1 0,0 0,3 1,5-1,0 0,-1 0,1-1,0 0,0-1,0 0,0-1,-1 0,1-1,0 0,-1-1,0 0,0 0,0-1,-1 0,1-1,-1 0,-1-1,1 0,-1 0,0-1,-1 0,0 0,0 0,-1-1,0 0,0-1,2-5,-4 10,-1 0,0-1,0 1,0-1,-1 0,1 0,-1 0,-1 0,1 0,-1 0,0 0,-1-1,1 1,-1 0,0 0,-1-1,0 1,0 0,0 0,-1 0,1-1,-1 2,-1-1,1 0,-1 0,0 1,-1 0,1-1,-1 1,0 0,0 1,-1-1,0 1,0 0,0 0,0 1,-1 0,0 0,1 0,-1 1,0-1,0 1,-1 1,1-1,0 1,0 0,-1 1,1 0,-1-1,-2 2,-16 3</inkml:trace>
  <inkml:trace contextRef="#ctx0" brushRef="#br0" timeOffset="-3299.056">1722 1270,'65'-105,"-39"61,1 1,2 2,32-35,-61 75,1 0,-1 0,0 0,1 0,-1 1,1-1,-1 0,1 0,0 1,-1-1,1 0,0 0,-1 1,1-1,0 1,0-1,0 1,0-1,-1 1,1 0,0-1,0 1,0 0,0-1,0 1,0 0,0 0,0 0,0 0,0 0,0 0,0 0,0 1,0-1,0 0,0 0,-1 1,1-1,0 0,0 1,0-1,0 1,-1 0,1-1,0 1,0-1,-1 1,1 0,0 0,-1-1,1 1,-1 0,1 0,-1 0,1 0,-1-1,0 1,1 0,-1 0,0 0,6 61,-7-57,0-1,0 1,1 0,0-1,0 1,0 0,0 0,1-1,0 1,0 0,0-1,0 1,1-1,0 1,0-1,0 0,0 0,1 0,-1 0,1 0,0 0,1-1,-1 1,0-1,1 0,0 0,0 0,0-1,0 0,4 3,-1-5,0 0,0-1,0 0,0 0,0 0,0-1,0 0,0 0,-1-1,1 0,-1 0,0 0,0-1,0 0,0 0,-1-1,1 1,-1-1,-1 0,1-1,0 1,-1-1,3-6,27-38,-18 26</inkml:trace>
  <inkml:trace contextRef="#ctx0" brushRef="#br0" timeOffset="5340.941">14310 282,'-62'-5,"10"13,-1 2,1 3,1 2,-39 16,-26 9,95-34,13-5,0 0,1 1,-1 1,1-1,0 1,0 0,0 1,0 0,0 0,1 0,-1 1,1 0,1 0,-2 2,7-5,1 0,0 0,-1 0,1 0,0 0,0 0,0 0,0 0,0-1,0 1,1 0,-1-1,1 1,-1-1,1 1,-1-1,1 0,0 0,0 1,0-1,0 0,0-1,0 1,0 0,0-1,0 1,0-1,0 1,0-1,0 0,0 0,1 0,-1 1,208 16,-209-18,0 1,-1-1,1 1,0 0,0-1,0 1,0 0,0 0,0 0,0 0,0 0,0 0,0 0,0 0,0 0,0 0,0 0,0 1,-1-1,1 0,0 1,0-1,0 1,0-1,0 1,-1-1,1 1,0 0,-1-1,1 1,0 0,-1-1,1 1,-1 0,1 0,-1 0,1 0,-1-1,1 1,-1 0,0 0,0 0,1 0,-1 0,0 0,0 0,0 0,0 0,0 0,0 0,0 0,-1 0,1 0,0-1,0 1,-1 0,1 0,-1 0,1 0,-1 0,1 0,-1-1,1 1,-1 0,0-1,1 1,-1 0,0 0,-114 79,69-54,2 0,26-17,0 1,1 0,1 2,0 0,0 1,1 0,-9 11,23-22,-1 1,0-1,0 0,1 1,-1-1,1 1,0 0,0-1,0 1,0 0,0 0,1 0,-1 0,1-1,0 1,0 0,0 0,0 0,0 0,1 0,-1 0,1 0,0-1,0 1,0 0,0-1,0 1,1 0,-1-1,1 1,0-1,-1 0,1 0,0 0,0 0,1 0,-1 0,0 0,1 0,-1-1,1 0,-1 1,1-1,0 0,-1 0,2 0,19 7,-1 0,1-2,0 0,1-2,-1-1,1 0,-1-2,1-1,0 0,0-2,-1-1,1-1,-1-1,21-7,-18 2</inkml:trace>
  <inkml:trace contextRef="#ctx0" brushRef="#br0" timeOffset="5653.139">14000 1,'-16'89,"3"1,5 0,4 1,4 0,7 45,-2 71,-22 150,5-150,12-183</inkml:trace>
  <inkml:trace contextRef="#ctx0" brushRef="#br0" timeOffset="6954.198">15552 649,'-42'21,"1"2,2 2,0 1,2 2,1 2,1 1,2 2,-7 11,-20 66,58-107,1 1,0-1,1 0,-1 0,0 1,1-1,0 0,-1 1,1-1,1 1,-1-1,0 0,1 1,0-1,0 0,0 0,0 1,0-1,1 0,-1 0,1 0,0-1,0 1,0 0,0-1,0 1,1-1,-1 0,1 1,-1-1,1 0,0-1,0 1,0 0,1-1,5 1,0-2,0 1,1-1,-1 0,0-1,0 0,1-1,-1 1,0-2,0 1,-1-2,1 1,-1-1,1 0,-1-1,0 1,-1-2,3-1,-6 5,42-25,-2-3,0-1,-2-2,-2-2,-1-1,-1-2,-3-2,-1-2,-2 0,-2-2,-2-2,-2 0,0-5,-16 28,0 0,-2 0,-1-1,-1 0,0 0,-2-1,-1 1,-1-1,-1 0,-1 0,-2 0,0 1,-2-1,-1-3,5 23,-1-1,0 1,-1 0,1 0,-1 0,0 0,0 0,-1 0,1 1,-1-1,0 1,-1 0,1-1,-1 1,1 1,-1-1,0 1,0-1,-1 1,1 0,-1 1,0-1,1 1,-1 0,0 0,0 0,-1 1,1 0,0 0,0 0,-1 0,1 1,0 0,-1 0,1 1,0-1,-1 1,1 0,0 1,0-1,0 1,0 0,0 0,0 1,1-1,-2 2,-10 10,0 1,0 1,2 0,0 1,1 0,0 1,2 1,0 0,1 1,1-1,1 2,-1 2,2-2,0 0,1 0,2 1,0 0,1 0,1 0,1 0,1 0,1 0,1 0,1 0,1 0,0 0,2-1,1 1,0-2,2 1,0-1,1 0,2-1,-1 0,2-1,1-1,0 0,1 0,1-2,2 2,5 4,1-2,1 0,1-2,0-1,1-1,1-1,1-1,-17-9</inkml:trace>
  <inkml:trace contextRef="#ctx0" brushRef="#br0" timeOffset="7207.644">16285 678,'-19'38,"-6"23,0 5,10-8,8-10,9-12,4-13</inkml:trace>
  <inkml:trace contextRef="#ctx0" brushRef="#br0" timeOffset="7375.679">16229 282,'0'0</inkml:trace>
  <inkml:trace contextRef="#ctx0" brushRef="#br0" timeOffset="7624.636">16934 537,'-16'4,"0"0,0 1,0 0,1 2,-1 0,2 0,-1 1,1 1,0 1,1 0,0 0,-8 10,19-17,1 1,-1-1,1 1,-1 0,1-1,0 1,0 0,1 0,-1 0,1 0,0 0,0 0,0 0,1 0,-1 0,1-1,0 1,0 0,0 0,1-1,-1 1,1 0,0-1,0 0,0 1,0-1,1 0,-1 0,1 0,0 0,0-1,0 1,0-1,0 0,1 0,-1 0,1 0,-1 0,2-1,33 35,-35-33,-1 0,0-1,0 1,0 0,0 0,-1 1,1-1,-1 0,0 0,1 1,-2-1,1 1,0-1,-1 1,1-1,-1 1,0-1,0 1,-1-1,1 1,-1-1,0 1,1-1,-2 1,1-1,0 0,-1 0,1 1,-1-1,0 0,0 0,0-1,0 1,-1 0,1-1,-1 1,0-1,0 0,1 0,-1 0,0 0,-1-1,-1 2,-193 84,193-86,1 1,-1-1,1 0,-1 0,0 0,1-1,-1 1,0-1,1 0,-1-1,0 1,1-1,-1 0,1 0,-1 0,-1-2,-12-7</inkml:trace>
  <inkml:trace contextRef="#ctx0" brushRef="#br0" timeOffset="8187.218">17019 678,'27'411,"-27"-403,0 1,0-1,0 1,-1-1,0 1,-1-1,0 0,0 0,-1 0,0 0,-1 0,1-1,-1 1,-1-1,-1 2,7-10,-1 1,1-1,-1 0,0 0,1 0,-1 0,0 1,1-1,-1 0,0 0,0 0,0 0,0 0,0 0,0 0,0 0,0 0,0 0,0 1,-1-1,1 0,0 0,0 0,-1 0,1 0,-1 1,1-1,-1 0,1 0,-1 1,0-1,1 0,-1 1,0-1,1 0,-1 1,0-1,0 1,1 0,-1-1,0 1,0-1,0 1,0 0,0 0,0 0,1-1,-1 1,0 0,0 0,0 0,0 0,0 1,0-1,0 0,0 0,0 0,1 1,-1-1,0 0,0 1,0-1,0 1,1-1,-1 1,0-1,1 1,-1 0,0 0,5-15,1-1,0 1,1 0,1 1,0-1,1 1,1 1,8-11,9-14,0-4,-10 9,3 1,0 1,2 1,1 1,1 0,2 2,0 1,2 1,1 1,0 1,2 2,22-12,-48 29,1 0,-1 0,1 0,-1 1,1-1,0 1,0 0,0 1,0-1,0 1,1 0,-1 0,0 0,1 1,-1 0,0 0,1 1,-1-1,0 1,0 0,1 0,-1 1,0 0,0 0,0 0,-1 0,1 1,0 0,-1 0,0 0,0 0,1 1,1 4,-1-1,0 1,-1 0,1 0,-2 0,1 1,-1-1,0 1,-1 0,0 0,0 0,-1 0,-1 0,1 0,-1 1,-1-1,0 0,0 0,0 0,-1 0,-1 0,0 0,0-1,0 1,-1-1,-1 0,1 0,-1 0,-1-1,1 0,-1 0,0 0,-1-1,0 1,0-2,0 1,-19 10,0-2,0-1,-2-1,0-1,0-2,0 0,-1-2,-3-1,30-5,-1 0,0 0,1 0,-1 0,0-1,0 1,0-1,0 0,0 0,0 0,1 0,-1 0,0-1,0 1,0-1,0 0,1 0,-1 0,0 0,1 0,-1-1,1 1,-1-1,1 1,0-1,-1 0,1 0,0 0,0 0,1-1,-2 0,-3-14</inkml:trace>
  <inkml:trace contextRef="#ctx0" brushRef="#br0" timeOffset="8506.102">17922 227,'-5'33,"-1"31,0 9,1 2,-3-8,-1-10,2-4,1-8,3-6,0-5,-2-3,-2-2,2-2,0 0,2 0,1 0,6-4,2-7</inkml:trace>
  <inkml:trace contextRef="#ctx0" brushRef="#br0" timeOffset="8922.318">18571 481,'-57'23,"1"3,1 2,2 2,1 3,0 2,37-24,0 1,0 1,1 0,1 0,0 1,1 1,-1 1,10-11,-1 1,1-1,0 1,0 0,0 0,1 0,0 0,0 0,1 0,0 1,0-1,0 0,1 1,0-1,0 1,0-1,1 0,0 1,1-1,-1 0,1 1,1 1,-1-4,0 0,0-1,0 1,0-1,1 1,-1-1,1 0,0 0,0 0,0 0,1-1,-1 1,0-1,1 0,0 0,0 0,-1 0,1-1,0 0,0 0,0 0,0 0,1 0,-1-1,0 0,0 1,0-2,0 1,1 0,-1-1,7-1,1 0,-1 0,0-1,1-1,-2 0,1 0,0-1,-1 0,0-1,3-2,5-7,-1-1,0-1,-1 0,-1-1,-1-1,-1 0,0-1,-2-1,4-8,43-66,-58 94,0 0,0 0,0 0,1 0,-1 0,0 0,1 0,-1 0,0 0,1 0,-1 0,1 1,0-1,-1 0,1 0,-1 1,1-1,0 0,0 1,-1-1,1 1,0-1,0 1,0-1,0 1,0 0,0-1,0 1,0 0,-1 0,1-1,0 1,0 0,0 0,0 0,0 0,0 0,0 1,0-1,0 0,0 0,0 1,0-1,0 0,0 1,0-1,-1 1,1-1,0 1,0-1,-1 1,1 0,0 0,-1-1,1 1,0 0,-1 0,1-1,-1 1,1 0,-1 0,17 123,-16-118,1 1,-1-1,1 0,0 1,1-1,0 0,0 0,0-1,0 1,1-1,0 1,0-1,0 0,1-1,0 1,0-1,0 0,0 0,1 0,0-1,-1 0,1 0,0 0,1-1,-1 0,0 0,1 0,2-1,14 1</inkml:trace>
  <inkml:trace contextRef="#ctx0" brushRef="#br0" timeOffset="9188.629">19249 452,'-37'20,"2"2,0 1,2 2,0 1,2 2,1 1,-17 22,-13 44,59-92,-1 1,1 0,1-1,-1 1,0-1,1 1,0 0,-1-1,2 1,-1 0,0-1,1 1,-1 0,1-1,0 1,0-1,1 1,-1-1,1 0,0 1,0-1,0 0,0 0,0 0,0 0,1-1,0 1,1 1,10 3,0-1,0-1,1 0,-1 0,1-2,0 0,0 0,0-2,1 0,-1 0,0-2,0 0,0 0,0-2,0 0,0 0,0-1,-1-1,12-6,126-59,-128 60</inkml:trace>
  <inkml:trace contextRef="#ctx0" brushRef="#br0" timeOffset="9523.728">19474 735,'19'6,"1"0,1-1,-1 0,1-2,-1-1,1 0,0-2,0 0,0-1,0-1,-1-1,1-1,-1-1,18-7,-28 8,0-1,-1-1,1 0,-1 0,-1 0,1-1,-1-1,-1 1,1-1,-1-1,-1 1,1-1,-1 0,-1-1,0 1,0-1,-1 0,0-1,-1 1,1-3,-4 11,1 0,0-1,-1 1,0-1,1 1,-1-1,0 1,0-1,0 1,-1 0,1-1,-1 1,1-1,-1 1,0-1,0 1,0 0,0 0,0 0,0-1,-1 1,1 0,-1 0,1 1,-1-1,0 0,0 0,0 1,0-1,0 1,0 0,0 0,0 0,-1 0,1 0,-1 0,-89-4,75 9,1 1,0 0,0 1,1 1,-1 0,2 2,-1-1,1 2,0 0,1 0,0 1,-10 12,17-16,1 0,-1 0,1 0,0 1,0 0,1 0,0 0,1 0,0 1,0-1,1 1,0 0,0 0,1-1,0 1,1 1,0-1,0 0,1 0,0 0,1-1,-1 1,2 0,2 7,0-8,1 1,-1-1,1-1,1 1,0-1,0 0,0 0,1-1,0 0,0 0,0-1,1 0,0-1,0 0,0 0,0-1,1 0,-1 0,1-1,0-1,-1 1,1-2,0 1,0-1,2-1,13 1</inkml:trace>
  <inkml:trace contextRef="#ctx0" brushRef="#br0" timeOffset="10437.324">20123 960,'260'-351,"-157"236,-103 115,0-1,0 1,0 0,1-1,-1 1,0-1,1 1,-1 0,0-1,1 1,-1 0,0 0,1-1,-1 1,1 0,-1 0,0-1,1 1,-1 0,1 0,-1 0,1 0,-1 0,1 0,-1 0,1 0,-1 0,1 0,-1 0,0 0,1 0,-1 0,1 0,-1 0,1 1,-1-1,1 0,-1 0,0 0,1 1,-1-1,1 0,-1 1,0-1,1 0,-1 1,0-1,0 0,1 1,-1-1,0 1,0-1,0 0,1 1,-1-1,0 1,0-1,0 1,0-1,0 1,0-1,0 1,0-1,0 1,0-1,0 1,-7 33,-28 134,35-165,0-1,0 1,0-1,0 1,1-1,-1 1,1-1,-1 1,1-1,0 1,0-1,0 0,0 1,1-1,-1 0,1 0,-1 0,1 0,0 0,-1 0,1-1,0 1,0-1,1 1,-1-1,0 0,0 1,1-1,-1-1,0 1,1 0,-1 0,1-1,-1 1,1-1,-1 0,1 0,2 0,97-23,26-58,19-22,-146 103,0-1,-1 0,1 1,0-1,0 1,0-1,0 1,0-1,0 1,0 0,0-1,0 1,0 0,0 0,0 0,0 0,0 0,0 0,0 0,0 0,0 0,0 1,0-1,0 0,0 1,0-1,0 0,0 1,0-1,0 1,0 0,0-1,-1 1,1 0,0-1,0 1,-1 0,1 0,0 0,-1 0,1 0,-1-1,1 1,-1 0,0 0,1 0,-1 0,0 0,0 0,0 1,0-1,0 0,0 0,0 0,1 61,-15 9,10-61,1 0,0 0,1 1,0-1,1 1,0-1,1 1,0-1,0 1,1-1,1 0,0 1,2 7,22 11,-9-21</inkml:trace>
  <inkml:trace contextRef="#ctx0" brushRef="#br0" timeOffset="10755.79">21054 848,'248'-168,"-233"157,-2 4,-2-2,1 1,-1-1,0-1,-1 0,0-1,-1 0,0 0,0-1,-2 0,6-10,-12 21,-1 0,1 0,-1-1,1 1,-1-1,1 1,-1 0,0-1,0 1,1-1,-1 1,0-1,0 1,0 0,-1-1,1 1,0-1,-1 1,1 0,-1-1,1 1,-1 0,1-1,-1 1,0 0,0 0,0-1,0 1,1 0,-2 0,1 0,0 0,0 0,0 1,0-1,0 0,-1 0,1 1,0-1,-1 1,1-1,-1 1,1 0,0-1,-1 1,1 0,-1 0,-68 11,53-2,0 1,1 0,0 2,1-1,1 2,0 0,0 1,1 0,1 1,1 0,0 1,1 0,0 1,1 0,1 0,1 1,1 0,-4 15,9-27,0 0,0 0,0 0,1 0,0 0,0 0,0 0,1 0,0 0,0 0,1 0,-1 0,1 0,1-1,-1 1,1-1,0 1,0-1,0 0,1 0,0 0,0-1,0 0,0 1,1-1,0-1,0 1,0-1,0 1,0-2,1 1,-1 0,1-1,0 0,0-1,0 1,-1-1,2 0,-1 0,0-1,0 0,0 0,0-1,0 1,5-2,13-4</inkml:trace>
  <inkml:trace contextRef="#ctx0" brushRef="#br0" timeOffset="11153.895">21478 932,'246'-231,"-222"215,-23 16,0 0,0 1,-1-1,1 1,0-1,0 0,-1 1,1-1,-1 1,1-1,0 1,-1 0,1-1,-1 1,1 0,-1-1,1 1,-1 0,0 0,1-1,-1 1,0 0,0 0,1 0,-1-1,0 1,0 0,0 0,0 0,0-1,0 1,0 0,-1 0,1 0,0 0,0-1,0 1,-1 0,1 0,-1-1,1 1,0 0,-1-1,1 1,-1 0,1-1,-2 1,2 3,-5 16,1-9,1 1,1-1,0 1,0 0,1 0,1 0,0-1,0 1,1 0,1 0,2 10,-1-18,-1 1,1-1,0 0,0 0,0-1,0 1,1-1,0 0,-1 1,1-2,0 1,1 0,-1-1,0 0,1 0,-1 0,1 0,0-1,0 0,-1 0,1 0,0 0,0-1,0 0,0 0,0 0,0-1,-1 1,1-1,2-1,11-5,0-1,-1 0,0-2,-1 0,1-1,-2 0,0-1,0-1,-1 0,-1-1,9-12,-11 14,98-150,-99 145</inkml:trace>
  <inkml:trace contextRef="#ctx0" brushRef="#br0" timeOffset="11392.338">22579 311,'4'38,"3"28,-1 11,-2-2,0-9,-2-11,-1-5,0-7,-1-5,-1-5,1-2,0-3,-5-6,-1-6</inkml:trace>
  <inkml:trace contextRef="#ctx0" brushRef="#br0" timeOffset="11574.103">22381 481,'53'-5,"27"-2,4 6,-2 2,-5 2,-12 0,-6-1,-5 0,-5-1,-13 0</inkml:trace>
  <inkml:trace contextRef="#ctx0" brushRef="#br0" timeOffset="13759.182">1 1807,'517'-57,"352"57,-661 1,520-13,13-3,-344 12,228-22,833-53,-805 43,300 4,1582 32,-1883-27,95-6,248 32,-416-26,-4 14,196-6,-209-9,-45-2,-130 3,-14-6,207 18,59 1,-317-13,-74 4,39-2,38 11,28 3,256-19,-92 11,19-9,-24 44,-37-3,-69 12,28-55,-89 0,-26 30,-269 4,-32 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2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49 614,'-6'9,"0"0,1 0,0 0,0 1,1-1,0 1,1 0,0 0,1 1,0-1,-1 10,3-16,0 0,0 0,0 0,0 0,0 0,1 0,0 0,0-1,0 1,0 0,1 0,0-1,-1 1,1-1,1 1,-1-1,0 0,1 0,-1 0,1 0,0 0,0 0,0-1,1 0,-1 1,0-1,1-1,0 1,-1 0,1-1,0 0,0 1,2-1,0 0,0 0,-1-1,1 1,0-1,0 0,0-1,0 1,0-1,0-1,-1 1,1-1,-1 0,1 0,-1 0,1-1,-1 0,0 0,0 0,-1-1,1 1,-1-1,1 0,-1-1,0 0,7-8,1 0,-2-2,0 1,-1-1,-1 0,0-1,5-15,10-33,-3-1,-3-1,-3 0,-3-1,-2-15,-14-56,4 132,0 0,-1 0,1 0,-1 0,0 0,-1 0,1 1,-1-1,0 1,-1 0,1 0,-1 0,0 0,0 1,-1-1,1 1,-1 0,0 1,0-1,0 1,-1 0,2 1,1 1,0 0,-1 1,1-1,-1 1,1-1,-1 1,1 0,-1 0,1 0,-1 1,1 0,-1-1,1 1,-1 0,1 0,0 1,-1-1,1 1,0 0,0 0,0 0,1 0,-1 0,0 0,1 1,-3 2,-51 82,50-70,0 0,1 1,1-1,1 1,0 0,2 0,0 0,1 0,0 0,2 0,0 0,1 0,0 0,2-1,0 1,1-1,1 0,1-1,0 0,1 0,0-1,12 14,-6-16,1 0,0-1,1-1,0-1,0 0,2-1,-1-1,1-1,0 0,0-2,1 0,-1-1,1-1,0-1,0 0,0-2,1 0,7-2,9-2,0 0,-1-3,0-1,30-11,-42 12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3:21.1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437 20,'-31'15,"0"2,2 1,0 1,1 2,1 1,1 1,1 1,1 1,-4 6,7 1,1 0,2 1,1 1,2 1,1 0,1 1,3 0,0 1,3 0,1 0,2 1,1-1,2 1,2 0,1 0,5 20,-7-47,0 1,1-1,1 0,0 0,0 0,1 0,0 0,1 0,1-1,-1 1,2-1,-1 0,1-1,1 0,0 0,0 0,1 0,0-1,0-1,1 1,0-2,0 1,1-1,0 0,0-1,0 0,0-1,7 2,-2-4,0-1,0 0,-1-2,1 1,0-2,-1 0,1 0,-1-2,0 0,1 0,-2-1,1-1,-1 0,0-1,0-1,-1 0,0 0,0-1,-1-1,0 0,0-1,-2 0,1 0,5-9,-3 5,0-1,-1-1,0 0,-2 0,0 0,-1-2,0 1,-2-1,2-7,-6 19,-1 0,0 0,0-1,-1 1,1-1,-2 1,1-1,-1 1,0 0,0-1,-1 1,0 0,-1 0,1 0,-1 0,-1 0,1 1,-1-1,0 1,-1 0,1 0,-1 1,-1-1,1 1,-1 0,-1-1,-1 0,1 0,-1 0,-1 1,1 0,-1 0,0 1,0 0,0 0,0 1,-1 0,1 1,-1 0,0 1,0 0,1 0,-1 1,0 0,0 1,0 0,0 1,1 0,-1 0,1 1,-1 0,1 1,0 0,0 0,1 1,-1 0,1 1,0 0,1 0,-1 0,1 1,0 0,1 1,0 0,0 0,1 0,-1 0,2 1,-1 0,2 0,-1 0,-2 10,1 38,5-31</inkml:trace>
  <inkml:trace contextRef="#ctx0" brushRef="#br0" timeOffset="265.087">1001 839,'-9'24,"0"12,8 1,4-7</inkml:trace>
  <inkml:trace contextRef="#ctx0" brushRef="#br0" timeOffset="766.542">1198 218,'56'-38,"1"2,2 3,1 2,51-17,23 17,-129 31,0 0,-1 0,1 0,-1 1,1-1,-1 1,1 0,-1 0,1 1,-1 0,0-1,1 1,-1 1,0-1,-1 0,1 1,0 0,-1 0,1 0,-1 0,0 1,0-1,0 1,-1 0,1 0,-1 0,0 0,0 2,0 4,-1 0,-1 0,1 0,-2 0,0 0,0 0,0 0,-2 0,1 0,-1 0,0-1,-1 1,0-1,-1 0,0 0,0-1,-1 1,0-1,-1-1,-2 4,5-5,-97 107,99-111,0 1,0-1,1 1,-1-1,1 1,0 0,0 0,0 0,0-1,0 1,0 0,1 0,0 0,-1 0,1 0,0 0,1 0,-1 0,0 0,1 0,0 0,-1 0,1 0,0-1,1 1,-1 0,0 0,1-1,0 1,-1-1,1 0,0 1,0-1,0 0,1 0,-1 0,0 0,1-1,-1 1,1-1,0 1,-1-1,3 1,35 24,-31-21,0 0,0 1,0 0,-1 0,1 1,-1 0,-1 0,0 1,0 0,0 1,-1-1,0 1,-1 0,0 0,0 1,-1 0,3 9,-7-6,0 0,-1 0,0 0,-1-1,-1 1,0-1,0 1,-1-1,-1 0,0 0,-1-1,0 1,-1-1,0-1,0 1,-1-1,-1 0,0-1,0 0,-1-1,0 0,0 0,-1-1,0 0,0-1,0 0,-11 3,14-5,-1 0,0 0,0-1,0 0,0-1,0 0,-1-1,1 0,-1 0,1-1,-1 0,1 0,-1-1,1-1,-1 1,1-1,0-1,0 0,0 0,0-1,-3-2,-1-6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07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256 452,'21'290,"16"209,-39-240,-9-201,5-34</inkml:trace>
  <inkml:trace contextRef="#ctx0" brushRef="#br0" timeOffset="281.551">1 508,'37'-45,"1"2,2 1,2 2,2 2,2 2,1 2,3 1,84-25,-129 57,-1 0,1 0,-1 1,1 0,-1-1,1 2,0-1,-1 0,1 1,-1 0,1 0,-1 0,0 1,0-1,1 1,-1 0,0 0,0 1,-1-1,1 1,0 0,-1 0,0 0,1 0,-1 0,-1 1,1 0,0-1,-1 1,1 1,4 16,0 1,-1-1,-2 1,0-1,-1 1,-1 0,-2 1,0-1,-1 0,-3 15,-1-2,-2 0,-2-1,-1 0,-2-1,-1 0,-1 0,-2-2,-2 0,0-1,-2 0,-1-2,-1-1,-2 0,-1-2,0 0,-4 0,-58 38,63-50</inkml:trace>
  <inkml:trace contextRef="#ctx0" brushRef="#br0" timeOffset="850.539">538 1525,'57'-43,"-1"-2,-3-2,-1-3,-3-2,-2-2,13-21,-50 60,0-1,-1 0,-1 0,0 0,-1-1,-1-1,0 1,-2-1,0 1,-1-1,0-2,-3 15,0 0,-1 0,1-1,-1 1,-1 0,1 0,0 0,-1 0,0 0,0 1,-1-1,1 1,-1-1,0 1,0 0,-1 0,1 0,-1 0,0 1,0-1,0 1,0 0,-1 0,1 1,-1-1,1 1,-1 0,0 0,0 1,0-1,0 1,0 0,-1 0,1 1,0 0,0 0,0 0,-1 0,0 1,-1 2,0 0,0 0,0 0,1 1,0 0,-1 1,1-1,1 1,-1 0,1 0,0 1,0 0,0 0,1 0,0 0,0 1,1 0,-1-1,1 1,1 0,-1 2,1-4,1 0,0-1,0 1,0 0,0-1,1 1,0 0,0 0,0-1,0 1,1 0,0 0,0-1,0 1,1-1,-1 1,1-1,0 1,0-1,1 0,-1 0,1 0,0 0,0-1,0 1,1-1,-1 0,1 1,0-2,0 1,0 0,0-1,4 2,3 0,0-1,1-1,-1 0,0 0,1-1,-1 0,1-1,-1-1,10-1,-14 1,0-1,1 1,-1 1,1-1,-1 1,0 1,1-1,-1 1,1 1,-1-1,0 1,0 0,0 1,0 0,0 0,0 0,-1 1,0 0,0 0,0 1,0-1,4 5,-6 0,-1 0,0 0,0 0,-1 0,0 0,0 1,-1-1,0 1,-1-1,0 0,0 1,-1-1,-1 1,1-1,-2 0,1 1,-1-1,0-1,-3 6,-9 44,13-46</inkml:trace>
  <inkml:trace contextRef="#ctx0" brushRef="#br0" timeOffset="4216.314">3727 481,'-7'25,"2"-8,0 1,1-1,1 1,1 0,0 0,2 0,0 1,1 5,-1-22,0 1,1-1,-1 0,1 1,-1-1,1 0,0 1,0-1,0 0,0 0,0 0,1 0,-1 0,1 0,-1 0,1 0,-1 0,1-1,0 1,0-1,0 0,0 1,0-1,0 0,1 0,-1 0,0 0,0-1,1 1,-1 0,0-1,1 0,-1 0,1 1,-1-2,1 1,-1 0,0 0,1-1,-1 1,0-1,1 0,-1 1,0-1,0 0,0-1,1 1,-1 0,0-1,-1 1,3-2,7-7,0-1,0 0,-2 0,1-1,-1 0,-1-1,0 0,-1 0,0-1,-1 0,4-13,8-14,34-46,-51 87,1-1,-1 1,1 0,0 0,-1 0,1 1,-1-1,1 0,0 1,-1-1,1 1,-1-1,1 1,-1 0,0-1,1 1,-1 0,0 0,1 0,-1 0,0 0,0 1,0-1,0 0,0 0,0 1,0-1,0 1,-1-1,1 0,0 1,-1 0,0-1,1 1,-1-1,0 1,1-1,-1 1,0 0,0-1,0 1,-1-1,1 1,0 0,-1-1,3 7,34 255,-28-190,9 57,-6 1,-5 0,-6 0,-16 119,13-226,-2-1,0-1,-2 1,-1-1,0 0,-2 0,0-1,-2-1,0 1,-1-2,-1 0,-7 6,20-21,-1-2,0 1,0 0,0 0,-1-1,1 1,0-1,-1 0,0 1,0-1,0 0,0-1,0 1,0 0,0-1,0 0,0 0,-1 0,1 0,0 0,-1-1,1 0,-1 1,1-1,-1 0,1-1,-1 1,1-1,0 1,-1-1,1 0,0 0,-1-1,1 1,0-1,0 1,0-1,0 0,1 0,-1 0,0-1,0 0,-5-18,1 1,1-1,1 0,0-1,2 1,1-1,0 1,2-1,0 0,2 0,0 1,2-1,1-4,-2 5,10-76,5 1,5 1,24-64,-35 121</inkml:trace>
  <inkml:trace contextRef="#ctx0" brushRef="#br0" timeOffset="1816.829">2288 847,'0'34,"5"15,1 5,5-7,0-12</inkml:trace>
  <inkml:trace contextRef="#ctx0" brushRef="#br0" timeOffset="1966.512">2288 594,'0'0</inkml:trace>
  <inkml:trace contextRef="#ctx0" brushRef="#br0" timeOffset="2261.414">2655 678,'-20'26,"-2"1,1 0,2 2,1 0,1 1,1 0,2 1,-2 10,14-37,1 0,0 0,0 1,1-1,-1 0,1 0,0 1,0-1,0 0,1 0,-1 0,1 1,0-1,0 0,1 0,-1 0,1 0,0 0,0-1,0 1,0 0,1-1,-1 0,1 0,0 1,0-1,0-1,1 1,-1 0,1-1,-1 0,1 0,0 0,0 0,0-1,0 1,0-1,0 0,0 0,0-1,1 1,-1-1,0 0,3 0,3 0,0-1,0 0,0-1,0 0,0 0,0-1,0-1,-1 0,0 0,0 0,0-1,0-1,-1 1,0-2,0 1,0-1,-1 0,0 0,0-1,-1 0,0 0,0-1,-1 0,0 0,-1 0,0 0,0-1,-1 1,0-1,-1 0,0 0,-1 0,0 0,0 0,-1-1,0 1,-2-5,2 10,-1-1,0 1,0 0,0-1,-1 1,0 0,0 0,0 0,-1 0,1 1,-1-1,0 0,-1 1,1 0,-1 0,0 0,0 0,0 1,0 0,-1-1,1 1,-1 1,0-1,0 1,0 0,0 0,0 0,-1 1,1 0,0 0,-1 0,1 0,-1 1,1 0,0 0,-1 1,1 0,-1-1,1 2,0-1,0 1,-1 0,1 0,0 0,1 0,-1 1,0 0,1 0,-28 25,21-14</inkml:trace>
  <inkml:trace contextRef="#ctx0" brushRef="#br0" timeOffset="3380.44">3276 508,'-58'21,"-120"57,176-78,1 1,-1-1,1 0,-1 1,1-1,0 1,-1 0,1-1,0 1,-1 0,1 0,0 0,0 0,0 0,0 0,0 0,0 0,0 0,0 1,0-1,0 0,1 1,-1-1,1 0,-1 1,1-1,-1 1,1-1,0 1,0-1,-1 1,1-1,0 1,0-1,1 1,-1-1,0 1,0-1,1 1,-1-1,1 1,0-1,-1 0,1 1,0-1,0 0,-1 0,1 1,0-1,0 0,0 0,1 0,62 21,34 17,-96-38,1 1,0 0,0 0,-1 1,0-1,1 1,-1-1,0 1,0-1,0 1,-1 0,1 0,-1 0,1 0,-1 0,0 0,0 1,0-1,-1 0,1 1,-1-1,0 0,0 1,0-1,0 0,0 1,-1-1,0 1,-2 4,-1-1,-1 1,1-1,-1 0,-1 0,1 0,-1-1,0 0,0 0,-1 0,0-1,0 0,0 0,-1-1,1 0,-1 0,0 0,0-1,-1-1,1 0,-1 0,1 0,-1-1,1 0,-1-1,0 0,-1 0,-15 2</inkml:trace>
  <inkml:trace contextRef="#ctx0" brushRef="#br0" timeOffset="3715.231">3501 1,'-18'75,"3"1,4 0,3 1,2 49,37 181,-31-307,1 21,-1-1,0 1,-2 0,-1-1,0 1,-1-1,-3 4,7-18,2-4</inkml:trace>
  <inkml:trace contextRef="#ctx0" brushRef="#br0" timeOffset="1247.967">1384 1158,'2'3,"0"1,0-1,0 1,0-1,1 0,-1 0,1 0,0 0,0-1,0 1,0-1,0 1,1-1,-1 0,1 0,-1-1,1 1,0-1,-1 0,1 0,0 0,0 0,0-1,0 1,0-1,0 0,0-1,0 1,0 0,0-1,0 0,-1 0,1 0,0-1,0 1,-1-1,1 0,-1 0,0 0,1 0,-1-1,0 1,1-2,4-3,-1 0,0 0,-1-1,0 0,0 0,0 0,-1-1,-1 0,1 0,-1 0,-1-1,0 1,0-1,-1 0,0 0,0 1,-2-1,1-1,-1 1,0 0,-1 0,0 0,-1 1,0-1,-2-6,3 14,-1-1,1 1,0-1,-1 1,0 0,1 0,-1 0,0 0,0 0,0 0,0 0,0 0,-1 1,1-1,-1 1,1 0,-1 0,1 0,-1 0,0 0,1 0,-1 1,0-1,1 1,-1 0,0 0,0 0,0 0,1 0,-1 1,0-1,1 1,-1 0,0 0,1 0,-1 0,1 0,-1 0,-1 2,-86 69,82-61,0 0,1 1,0 1,1-1,0 1,1 0,0 0,2 0,-1 1,1 0,1-1,1 1,0 0,1 0,0 0,1 6,0-15,1-1,-1 0,1 0,0 0,0 0,1 0,-1 0,1 0,0-1,0 1,0-1,0 0,0 0,1 0,-1 0,1-1,0 1,0-1,0 0,0 0,0 0,1-1,-1 1,0-1,1 0,-1-1,1 1,-1-1,1 0,-1 0,1 0,-1 0,1-1,-1 0,1 0,-1 0,0 0,2-2,20-1</inkml:trace>
  <inkml:trace contextRef="#ctx0" brushRef="#br0" timeOffset="1582.796">1808 847,'99'272,"-100"-270,1 0,0 0,0 0,0 0,0 0,1 0,-1 0,0 0,1 0,0 0,-1 0,1 0,0 0,0 0,0-1,0 1,0 0,0-1,1 1,-1-1,1 1,-1-1,1 0,-1 1,1-1,0 0,-1 0,1 0,0 0,0-1,0 1,0 0,0-1,0 1,0-1,0 0,0 0,0 1,0-1,0-1,0 1,0 0,0 0,0-1,0 1,0-1,0 0,0 0,0 1,1-2,33-94,-31 74,39-181,-27 148,-11 30</inkml:trace>
  <inkml:trace contextRef="#ctx0" brushRef="#br0" timeOffset="6599.334">1498 1242,'4'0,"7"0,7 0,4 0,3 0,3 0,1 0,1 0,-6 5,-6 2</inkml:trace>
  <inkml:trace contextRef="#ctx0" brushRef="#br0" timeOffset="11868.404">538 2569,'0'40,"3"-1,1 0,2 0,1 0,10 27,-15-57,0-1,1 1,0-1,1 0,-1 0,1-1,1 1,-1-1,2 0,-1 0,1 0,-1-1,2 0,-1 0,1 0,0-1,0 0,0 0,1-1,0 0,0 0,0-1,0 0,0 0,1-1,-1 0,1-1,0 0,-1 0,1-1,0 0,4-1,-3-3,-1-2,0 1,0-1,-1 0,0-1,0 0,-1 0,1-1,-2 0,1 0,-1 0,0-1,-1 0,0 0,0-2,6-7,1-1,-1-1,-1 0,-1 0,-1-1,-1-1,-1 1,1-9,-7 31,1 0,-1-1,1 1,-1-1,0 1,1-1,-1 1,1-1,-1 0,1 1,-1-1,1 1,-1-1,1 0,0 0,-1 1,1-1,-1 0,1 0,0 0,-1 1,1-1,0 0,-1 0,1 0,-1 0,1 0,0 0,-1-1,1 1,0 0,-1 0,1 0,-1-1,1 1,0 0,-1 0,1-1,-1 1,1-1,-1 1,1 0,-1-1,1 1,-1-1,0 1,1-1,-1 1,0-1,1 0,-1 1,0-1,1 0,24 41,67 85,-87-121,-1 0,1 0,0 0,0-1,0 0,0 0,1 0,-1-1,1 1,0-1,0-1,0 1,0-1,0 0,0 0,0-1,0 0,0 0,0 0,0-1,0 0,0 0,5-2,-1-1,0-1,-1-1,0 0,0 0,0-1,-1 0,1-1,-2 0,1 0,-1 0,-1-1,0 0,0 0,0-1,-1 0,-1 0,0 0,0 0,-1-1,0 0,-1 1,0-1,0 0,-2 0,1 0,-1 0,-1 0,0 0,0 0,-2-3,2 9,0-1,0 0,0 1,-1-1,0 1,0-1,0 1,-1 0,0 0,0 0,0 0,0 0,-1 1,0 0,-2-3,-3 5,3 6</inkml:trace>
  <inkml:trace contextRef="#ctx0" brushRef="#br0" timeOffset="12181.632">1667 2766,'30'-30,"-1"-2,-2-1,-1-1,-2-2,-1 0,-2-1,-1-3,-17 36,-1 0,1 0,0-1,-1 0,0 1,0-1,-1 0,1 0,-1 0,0 0,0 0,-1 0,1 0,-1 0,0 0,-1 0,1-1,-1 1,0 0,0 0,0 0,-1 1,0-1,0 0,0 1,-1-1,1 1,-1-1,0 1,0 0,-1 0,1 1,-1-1,0 1,0-1,-3 2,0 0,1 1,-1-1,0 1,0 0,0 1,0 0,0 0,0 1,1-1,-1 2,0-1,0 1,1 0,-1 0,1 0,-1 1,1 0,0 1,0-1,1 1,-1 0,1 1,-1-1,1 1,1 0,-1 0,1 1,0-1,0 1,0 0,1 0,0 0,0 1,1-1,0 1,0-1,0 1,1 0,0 0,0 0,1 0,0-1,0 1,0 0,1 0,0 0,2 4,3 4,1 0,1 0,0 0,1-1,1 0,0-1,0 0,2-1,0 0,0 0,1-2,0 1,1-2,0 0,0 0,1-1,0-1,1-1,-1 0,12 2,7 0,-1-1,2-1,-1-2,0-2,1-1,-1-2,7-1,-24 1,13 0</inkml:trace>
  <inkml:trace contextRef="#ctx0" brushRef="#br0" timeOffset="12999.235">2513 1976,'41'-20,"-1"-2,-1-2,-1-1,-1-2,-1-2,-2-1,1-3,-21 22,0-1,-1-1,-1 0,0-1,0 0,-2 0,1-2,-2 1,0-1,-1 0,-1-1,0 0,-2 0,0 0,0-1,-2 0,0 0,-2 18,-1-1,0 0,1 0,-1 0,0 0,0 0,0 0,0 1,0-1,0 0,0 0,0 0,0 0,0 0,0 0,0 0,0 0,-1 0,1 1,-1-1,1 0,0 0,-1 0,1 1,-1-1,1 0,-1 0,0 1,1-1,-1 0,0 1,0-1,1 1,-1-1,0 1,0-1,0 1,1 0,-1-1,0 1,0 0,0 0,0 0,0 0,0 0,0-1,0 2,0-1,0 0,1 0,-1 0,0 0,0 0,0 1,0-1,0 0,0 1,1-1,-1 1,0-1,0 1,1-1,-1 1,0 0,1-1,-1 1,0 0,1 0,-1-1,1 1,-6 11,1 0,1 0,0 0,1 1,0-1,1 1,0-1,1 1,1 0,0 0,0 0,2 6,55 436,-46-378,11 83,-7 0,-7 3,-8-118,-2 0,-2-1,-2 0,-1 0,-3 0,-2-1,-1-1,-2 0,-10 16,22-52,1 0,-1 1,1-1,-1 0,0 0,-1 0,0 0,0-1,0 1,0-1,-1 0,0-1,0 1,-1-1,1 0,-1 0,1 0,-1-1,-1 0,3-5,0 0,0-1,1 1,-1-1,1 0,0 0,0 0,0 0,0-1,0 0,1 1,0-1,-1 0,1 0,1 0,-1 0,1 0,-1-1,1 1,1 0,-1-1,0-3,0 6,-3-24,1 0,1 0,2 0,0 0,1 0,2 0,3-14,-4 23,12-55,3 0,3 1,3 1,24-50,-46 117,4-9,0 0,0 1,1-1,1 1,0 0,1 1,0-1,0 2,1-1,0 1,1 0,3-1,4-2</inkml:trace>
  <inkml:trace contextRef="#ctx0" brushRef="#br0" timeOffset="13299.052">3360 2173,'-10'14,"2"-1,-1 1,2 1,0 0,1 0,0 0,1 1,1-1,0 1,1 0,1 1,0-1,2 0,0 0,0 1,2 2,-1-16,0 1,0-1,0 0,1 0,0 0,-1 0,1 0,0 0,0 0,1 0,-1-1,0 1,1-1,0 0,0 1,-1-1,1-1,0 1,1 0,-1-1,0 1,0-1,1 0,-1 0,0 0,1-1,-1 1,1-1,-1 0,1 0,-1 0,1 0,-1-1,1 1,1-2,4 1,0-1,1-1,-1 1,0-2,-1 1,1-1,0-1,-1 1,0-2,0 1,-1-1,5-4,-5 2,-1 0,0 0,0-1,-1 1,-1-1,1-1,-1 1,-1 0,0-1,0 0,-1 0,0 0,0 0,-2 0,1 0,-1 0,0 0,-1-1,0 1,-1 0,0 0,-1 1,0-1,0 0,-3-3,4 9,-1-1,0 1,0 0,0-1,-1 2,1-1,-1 0,0 1,0-1,0 1,-1 0,1 1,-1-1,1 1,-1 0,0 0,0 0,0 1,0-1,0 1,0 1,-1-1,1 1,0 0,0 0,-1 0,1 1,0-1,0 1,0 1,-3 0,-11 9</inkml:trace>
  <inkml:trace contextRef="#ctx0" brushRef="#br0" timeOffset="13614.769">3811 2117,'10'24,"12"8,8-1,-1-12,-2-12,1-9,-6-8,0-7,-1-6,-3-4,-5-2,1 0,-3-1,-2 0,-4 1,-2 0,-2 0,-1 6</inkml:trace>
  <inkml:trace contextRef="#ctx0" brushRef="#br0" timeOffset="14000.145">4320 2146,'0'-37,"12"-113,-12 149,0 0,-1 0,2 0,-1 0,0 0,0 0,0 0,0 1,0-1,1 0,-1 0,0 0,1 0,-1 0,1 1,-1-1,1 0,-1 0,1 1,0-1,-1 0,1 1,0-1,0 1,-1-1,1 1,0-1,0 1,0 0,-1-1,1 1,0 0,0-1,0 1,0 0,0 0,0 0,0 0,0 0,0 0,-1 0,1 0,0 0,0 1,0-1,0 0,0 1,0-1,-1 0,1 1,0-1,39 40,-23-21,-14-16,0 0,0-1,0 0,0 0,0 0,1 0,-1 0,0 0,1-1,0 0,-1 0,1 0,0 0,0 0,-1-1,1 0,0 1,0-1,0-1,-1 1,1-1,0 1,0-1,-1 0,1 0,-1-1,1 1,-1-1,1 0,-1 0,0 0,0 0,0 0,0-1,0 1,0-1,-1 0,1 0,-1 0,0 0,0 0,0-1,0 1,0-2,4-5,-1 0,0-1,-1 1,0-1,0 0,-1 0,-1-1,0 1,0 0,-1-1,-1-2,1-9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3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13,'-46'9,"0"2,1 2,0 2,1 2,-29 16,62-29,0 1,1 0,-1 0,1 1,0 0,1 1,-1 0,1 1,1 0,-1 0,2 1,-1 0,1 0,0 1,1-1,0 2,1-1,0 1,0 0,1 0,1 0,0 0,0 1,1-1,0 1,1-1,1 1,0 0,0 0,1-1,1 3,-1-9,1-1,-1 0,0-1,1 1,0 0,0 0,0-1,0 1,1-1,-1 1,1-1,0 0,0 0,0-1,1 1,-1 0,0-1,1 0,0 0,-1 0,1 0,0-1,0 1,0-1,0 0,0 0,0-1,1 1,-1-1,0 0,0 0,0 0,1-1,-1 1,0-1,3-1,10-2,1-2,-1 0,-1-1,1 0,-1-1,-1-1,1-1,0-1,27-24,-2-1,-1-2,-2-2,-2-1,28-42,32-36,-96 118,0 0,0 0,0 0,1 0,-1 0,0 0,1 0,-1 1,1-1,-1 0,1 0,-1 0,1 0,0 1,0-1,-1 0,1 1,0-1,0 0,0 1,-1-1,1 1,0 0,0-1,0 1,0 0,0-1,0 1,0 0,0 0,0 0,0 0,0 0,0 0,0 0,0 0,0 0,0 0,0 0,0 1,0-1,0 1,0-1,0 0,-1 1,1-1,0 1,0 0,0-1,-1 1,1 0,0-1,0 1,-1 0,1 0,-1 0,1 0,-1-1,1 1,-1 0,0 0,1 0,-1 0,0 0,0 1,7 140,2 19,-7-153,0-1,1 0,0 1,0-1,0 0,1 0,0-1,1 1,-1-1,1 0,1 0,-1-1,1 1,0-1,0 0,0-1,1 1,-1-1,5 1,17 7,-3-5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4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29,'24'0,"22"0,9 0,-1-4,-5-3,-5 1,-6 2,-5 0,-2 2,-3 1,0 0,-1 1,0 1,-5 4,-10 1,-13 5,-5 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4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31,'39'0,"26"-5,8-1,-4-1,-9 2,-10 2,-9 1,-6 0,-4 2,-4 0,0 0,0 0,-1 1,-4-1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5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68,'76'103,"-51"-59,-1 1,-3 1,-2 1,-2 0,-2 2,6 33,-12-47,42 139,-51-174,0 1,0-1,0 1,0-1,0 1,0 0,0-1,0 1,0-1,1 1,-1-1,0 1,0-1,1 1,-1-1,0 1,1-1,-1 1,0-1,1 0,-1 1,1-1,-1 0,1 1,-1-1,1 0,-1 1,1-1,-1 0,1 0,-1 0,1 1,0-1,-1 0,1 0,-1 0,1 0,-1 0,1 0,-1 0,1 0,0-1,-1 1,1 0,-1 0,1 0,-1 0,1-1,-1 1,1 0,-1-1,1 1,-1 0,1-1,-1 1,0-1,1 1,-1 0,0-1,1 1,-1-1,0 1,1-1,-1 1,0-1,0 1,0-1,1 0,-1 1,0-1,11-49,-9 38,99-339,-28 120,-37 139,-31 86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141 482,'-13'14,"0"-1,1 1,0 0,0 0,2 1,0 1,0 0,2 0,0 1,0 0,2 0,0 1,-1 10,6-25,1 0,0 0,-1-1,1 1,0 0,1 0,-1 0,0-1,1 1,0 0,-1 0,1-1,0 1,1-1,-1 1,0-1,1 1,-1-1,1 0,0 1,0-1,-1 0,2 0,-1-1,0 1,0 0,0-1,1 1,-1-1,1 0,-1 1,1-1,0-1,-1 1,1 0,0-1,0 1,0-1,-1 0,3 0,6 0,-1 0,0-1,1-1,-1 1,0-2,0 1,0-2,0 1,0-1,5-4,12-8,-1 0,-1-2,-1-1,-1-1,0-1,-2-1,0-1,-1-1,-2 0,-1-2,0 0,-2-1,-1 0,-1-1,-2-1,-1 0,5-22,-11 34,-2 1,0-1,0 1,-2-1,0 1,-1-1,-1 0,0 1,-1-1,-1 1,-2-5,4 15,0 0,-1-1,1 1,-1 0,-1 0,1 1,-1-1,0 1,0 0,-1 0,0 0,1 0,-2 1,1 0,0 0,-1 0,0 1,0 0,0 0,0 0,0 1,-1 0,1 0,-1 1,1 0,-1 0,1 0,-1 1,-2 0,4 0,-1 1,1 0,0 0,-1 0,1 1,0 0,0 0,0 0,0 0,0 1,0 0,1 0,-1 1,1-1,0 1,0 0,0 0,0 0,1 0,0 1,0-1,0 1,0 0,1 0,0 0,0 0,0 1,1-1,-1 0,1 1,1-1,-1 1,1-1,0 1,0-1,1 3,-2 9,1 0,1 0,1 0,0 0,1 0,1 0,1-1,0 0,1 0,1 0,0-1,2 0,0 1,16 25,2 0,1-2,3-2,29 30,-56-63,-1 0,1 0,-1 0,1-1,0 1,1-1,-1 0,0 0,1-1,0 1,0-1,-1 0,1 0,0-1,1 1,-1-1,0 0,0 0,1-1,-1 0,0 0,0 0,1 0,-1-1,0 0,0 0,0-1,0 1,0-1,1 0,7-10</inkml:trace>
  <inkml:trace contextRef="#ctx0" brushRef="#br0" timeOffset="388.799">875 171,'7'45,"3"0,1-1,3 0,1-1,20 39,32 22,-66-102,0-1,0 0,0 0,0-1,1 1,-1 0,0 0,0 0,1-1,-1 1,0-1,1 1,-1-1,1 0,-1 1,1-1,-1 0,1 0,-1 0,1 0,-1 0,0 0,1 0,-1-1,1 1,-1-1,1 1,-1-1,0 1,1-1,-1 0,0 1,0-1,0 0,1 0,-1 0,0 0,0 0,0 0,0 0,-1-1,1 1,0-1,30-61,-30 59,104-235,-92 217,2 0,1 0,0 1,2 1,0 1,1 1,1 0,4-1,9 4,-21 15</inkml:trace>
  <inkml:trace contextRef="#ctx0" brushRef="#br0" timeOffset="703.617">0 877,'742'-95,"-469"59,-182 26,-67 9</inkml:trace>
  <inkml:trace contextRef="#ctx0" brushRef="#br0" timeOffset="1315.887">424 1216,'-30'15,"1"2,1 1,1 1,1 1,1 2,0 0,-4 8,25-27,1 1,-1-1,1 1,0 0,0 0,1 0,-1 0,1 0,0 1,0-1,0 1,1-1,-1 1,1 0,0-1,1 1,-1 0,1 0,0 0,0 0,0-1,1 1,0 0,0 0,0 0,0-1,1 1,0-1,0 1,0-1,0 0,1 0,0 1,0-2,0 1,0 0,0-1,1 1,0-1,-1 0,1 0,0-1,1 1,-1-1,7 1,-1-1,1 0,0-1,-1-1,1 1,0-2,-1 1,1-1,0-1,-1 0,1-1,-1 0,0 0,0-1,0 0,-1-1,1 0,-1-1,0 0,0 0,-1-1,0 0,4-5,15-12,-1-1,-2-2,0 0,-2-2,-1 0,-1-1,8-20,-17 31,-1-1,-1 0,0 0,-2-1,0 0,-1 0,-2-1,0 1,-1-1,-3 10,0 1,-1 0,-1-1,0 1,0 0,-1 0,-1 1,0-1,0 1,-1-1,-4-7,7 15,0-1,0 0,-1 1,1-1,-1 1,0 0,1 0,-1 0,-1 0,1 0,0 1,-1-1,1 1,-1 0,0 0,0 0,0 1,0-1,0 1,0 0,0 0,0 0,0 1,0 0,-1-1,1 1,0 1,0-1,0 1,-1-1,1 1,-1 1,-4 4,0 0,0 1,0 0,1 0,0 1,0 0,1 1,0 0,1 0,0 0,0 1,1-1,0 2,1-1,0 0,0 1,1 0,1-1,0 1,0 1,0 3,0 1,1 0,0-1,1 1,1 0,1 0,0-1,1 1,0-1,1 0,1 0,1 0,0-1,1 1,0-1,1-1,1 0,0 0,1-1,0 0,1 0,0-1,1-1,0 0,0 0,13 6,-13-8,1-1,1-1,-1 0,1-1,0 0,1-1,-1-1,0 0,2-1,8 0</inkml:trace>
  <inkml:trace contextRef="#ctx0" brushRef="#br0" timeOffset="1571.59">1270 1018,'-19'39,"-16"21,-2 12,0-3,7-8,4-10,5-8,3-7,4-5,4-3,-1-6,1-2,3-4</inkml:trace>
  <inkml:trace contextRef="#ctx0" brushRef="#br0" timeOffset="1821.15">904 1131,'23'15,"19"13,6 3,0 1,-4-1,-4-5,-9-2,-5-1,-2-4,0 0,0 1,1-3,1 1,1-3,1-4,-5-3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49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1 424,'301'-17,"-102"-6,-140 14,-50 13</inkml:trace>
  <inkml:trace contextRef="#ctx0" brushRef="#br0" timeOffset="271.707">114 622,'14'0,"15"0,7 0,2 0,0-5,-3-1,-1 0,-3 1,-1 1,-1 2,-1 1,0 1,-5 0</inkml:trace>
  <inkml:trace contextRef="#ctx0" brushRef="#br0" timeOffset="783.132">311 1,'11'18,"1"-1,1 0,0-1,1 0,1-1,0-1,1 0,0-1,1-1,1-1,0 0,1-1,0-1,0-1,0 0,10 1,-12-4,0 0,-1 1,0 1,0 1,-1 0,0 1,0 0,-1 1,-1 1,1 1,-2-1,11 14,-21-20,0 0,0 1,0-1,-1 1,0-1,0 1,0 0,-1-1,0 1,0 0,0-1,-1 1,0 0,0-1,0 1,-1 0,0-1,0 0,0 1,-1-1,1 0,-1 0,0-1,-1 1,1-1,-1 1,0-1,0 0,-1 0,1-1,-1 1,1-1,-1 0,0 0,-1-1,-40 26,10-8,0 2,1 2,1 1,2 2,-9 9,1 28,33-42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59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31,'7'-5,"0"1,0 1,0-1,1 1,-1 1,1-1,0 1,0 0,0 1,0 0,0 0,0 1,0 0,8 1,-1-1,142 18,-129-13,-1 0,1-2,0-1,0-1,0-2,18-2,-23-2,-4-2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59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1,'29'5,"19"-4,10-1,2-1,-6-1,-2 1,-5 0,-6 0,-5 1,-9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01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22,'0'53,"3"1,2-1,3 0,2 0,2-1,2 0,3-1,22 46,-37-93,-3-2,2 0,-1 0,0-1,0 1,1 0,-1 0,1 0,-1 0,1 0,0 0,0 0,0-1,0 1,0 0,0-1,0 1,0-1,1 1,-1-1,1 0,-1 1,1-1,-1 0,1 0,0 0,0 0,-1-1,1 1,0 0,0-1,0 1,0-1,0 1,0-1,0 0,0 0,0 0,0 0,0 0,0-1,0 1,0-1,-1 1,1-1,0 1,0-1,0 0,-1 0,2-1,10-13,-1-1,0 0,-2-1,0 0,0 0,-2-1,5-14,2-2,-2 3,1 1,1 0,2 1,1 1,1 1,1 0,2 2,0 0,25-20,91-48,-117 83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2:15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392 478,'2'1,"0"0,0 1,0-1,-1 1,1-1,-1 1,1 0,-1 0,1 0,-1 0,0 0,0 0,0 0,0 0,0 1,-1-1,1 0,-1 0,1 1,-1-1,0 0,0 1,0-1,0 0,0 1,0 0,4 68,-4 0,-3-1,-2 0,-14 61,-13 137,32-260,-1-5,0 0,0 1,1-1,-1 1,1 0,0-1,0 1,0-1,0 1,1-1,-1 1,1-1,0 1,0-1,1 1,-1-1,1 0,-1 0,1 0,0 0,0 0,0 0,1 0,-1-1,1 1,-1-1,1 1,0-1,0 0,0 0,0-1,0 1,0 0,1-1,-1 0,3 1,104-16,-50 1,100 8,-148 5</inkml:trace>
  <inkml:trace contextRef="#ctx0" brushRef="#br0" timeOffset="383.529">1097 562,'0'533,"0"-534</inkml:trace>
  <inkml:trace contextRef="#ctx0" brushRef="#br0" timeOffset="1014.138">1803 534,'-8'-5,"-1"0,0 1,0 0,0 0,-1 1,1 0,-1 1,1 0,-1 0,0 1,0 1,0 0,0 0,0 0,0 2,1-1,-1 1,0 0,1 1,-1 0,1 1,0 0,0 0,0 1,1 0,0 1,-7 5,9-6,-1 1,1 0,0 0,1 0,0 0,0 1,0 0,1 0,0 1,0-1,0 1,1 0,1-1,-1 1,1 1,1-1,-1 0,2 0,-1 1,1-1,-2-3,1 0,0 0,1-1,-1 1,1 0,0 0,0 0,0 0,1 0,0-1,0 1,0 0,1 0,-1-1,1 1,0-1,0 1,1-1,-1 0,1 0,0 0,0 0,0-1,1 1,-1-1,1 0,0 0,0 0,0 0,0-1,0 1,1-1,-1 0,1-1,-1 1,1-1,1 1,6-3,1-1,0 0,-1-1,0 0,0 0,0-2,0 1,0-2,-1 1,0-2,0 1,-1-1,3-3,20-19,-2-2,-1 0,-1-2,-2-1,22-36,3-2,-23 36,-27 63,-25 58,8-33,2 0,2 1,3 0,-2 53,13 175,-3-281,0 2,0 0,0-1,0 1,0 0,0 0,0-1,1 1,-1 0,0 0,1-1,0 1,-1 0,1-1,0 1,0-1,0 1,0-1,0 1,0-1,0 0,0 0,1 1,-1-1,1 0,-1 0,0 0,1 0,10-1</inkml:trace>
  <inkml:trace contextRef="#ctx0" brushRef="#br0" timeOffset="3466.266">2395 195,'39'148,"24"304,-52-354,41 197,-41-218,-11-76,0 0,0 1,0-1,0 0,0 1,0-1,0 0,0 0,0 1,0-1,-1 0,1 0,-1 1,1-1,-1 0,1 0,-1 0,0 0,1 0,-1 0,0 0,0 0,0 0,0 0,0 0,0 0,0-1,0 1,0 0,0-1,0 1,-1-1,1 1,0-1,0 0,0 1,-1-1,1 0,0 0,-1 0,1 0,-65 0,47-2,-35 4,1 2,0 3,0 1,-40 14,17-6,-860 165,444-94,263-60,73 19,154-45,1-1,-1 0,0 0,1 1,-1-1,0 0,1-1,-1 1,0 0,1 0,-1-1,1 1,-1-1,0 1,1-1,-1 0,1 0,-1 1,1-1,0 0,-1 0,1-1,0 1,0 0,0 0,0 0,0-1,0 1,0-1,0 1,0-1,1 1,-1-1,0 1,1-1,-1 0,-15-63,1-81,-82-494,42 297,31 199,23 141,0-1,0 1,0-1,1 1,-1-1,1 1,0-1,0 1,0-1,0 1,1-1,-1 1,1-1,0 1,0 0,0-1,1 1,-1 0,1 0,0 0,-1 0,2 0,-1 0,0 0,0 1,1-1,-1 1,1 0,0 0,0 0,0 0,0 0,0 0,2 0,196-36,-134 31,204-21,270-35,-516 60,169-18,132 6,-85-1,13 3,-186 1,-59 9,1 1,0 0,-1 0,1 1,0 0,0 1,0 0,0 0,0 1,0 1,-1 0,2 0,-4 1,0 0,0 0,0 1,-1 0,1 0,-1 1,0-1,0 1,-1 1,1-1,-1 1,-1 0,1 0,-1 0,0 1,0-1,-1 1,0 0,0 0,0 1,-1-1,0 0,-1 1,1-1,-1 8,11 32,-6-28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3:25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1,'0'10,"-4"17,-7 9,-2 3,2 0,-2-2,1-3,-2-2,1-1,-2-2,2-1,-2 0,2 0,2-5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00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345 169,'-11'-9,"0"1,0 1,-1 0,0 1,-1 0,1 1,-1 1,0-1,0 2,0 0,-1 1,1 0,-1 1,12 1,-1 0,0 1,1-1,-1 1,1 0,-1 0,1 0,-1 0,1 0,0 0,0 1,-1-1,1 1,0-1,0 1,1 0,-1 0,0 0,0 0,1 0,0 0,-1 0,1 1,0-1,0 0,0 1,0-1,0 1,1 0,-1-1,1 1,0 1,-1 94,3-74,20 189,-14-179,12 58,-3 1,-4 0,-3 24,17 150,-29-257,0 0,-1-1,0 1,0-1,-1 0,0 0,-1 0,0 0,0-1,-1 0,0 0,0 0,-1-1,0 0,0 0,-1 0,0-1,0-1,-1 1,1-1,-1-1,0 1,0-2,-1 1,-6 1,15-4,-1 0,1 0,-1 0,1-1,-1 1,1 0,-1-1,1 1,-1-1,0 1,1-1,-1 0,0 0,1 0,-1 0,0 0,1 0,-1 0,0 0,1-1,-1 1,0-1,1 1,-1-1,1 1,-1-1,1 0,-1 0,1 0,-1 0,1 0,0 0,0 0,0-1,-1 1,1 0,0-1,1 1,-1 0,0-1,0 1,1-1,-1 0,0 1,1-1,0 0,-1 0,11-19,4-1</inkml:trace>
  <inkml:trace contextRef="#ctx0" brushRef="#br0" timeOffset="387.149">599 451,'134'403,"-114"-280,-20-123,0-1,0 1,1-1,-1 1,0-1,0 1,0-1,1 1,-1-1,0 1,0-1,1 1,-1 0,0-1,1 1,-1 0,1-1,-1 1,0 0,1-1,-1 1,1 0,-1 0,1 0,-1-1,1 1,-1 0,1 0,-1 0,1 0,-1 0,1 0,-1 0,1 0,-1 0,1 0,-1 0,1 0,-1 0,1 0,-1 1,1-1,-1 0,1 0,-1 1,0-1,1 0,-1 0,1 1,-1-1,0 0,1 1,-1-1,0 1,1-1,-1 1,0-1,0 0,1 1,-1-1,0 1,0-1,0 1,0-1,1 1,-1-1,0 1,15-41,6-40,4 2,4 1,6-7,14-46,-42 112</inkml:trace>
  <inkml:trace contextRef="#ctx0" brushRef="#br0" timeOffset="932.798">1473 508,'-21'8,"0"1,1 2,0 0,0 1,1 0,1 2,0 0,1 2,1-1,0 2,-1 3,14-17,1 0,0 0,0 1,0-1,0 1,0-1,1 1,0 0,0 0,0-1,0 1,0 0,1 0,-1 0,1 0,0 0,1 0,-1 0,1 0,-1 0,1 0,0-1,1 1,-1 0,1-1,-1 1,1-1,0 1,0-1,1 0,-1 0,1 0,0 0,0 0,1 2,1-1,0 0,0 0,0 0,1 0,-1-1,1 0,0-1,0 1,0-1,0 0,0 0,1-1,-1 0,0 0,1 0,-1-1,1 0,-1 0,7-2,6-5,1-1,-1-1,0-1,-1 0,0-1,-1-2,0 1,-1-2,-1 0,0-1,-1-1,0 0,-1 0,-1-2,8-14,2 3,0-1,-2 0,-1-2,-2 0,-1-2,-1 1,-2-2,-1 0,-2 0,-2-1,-1 0,0-16,-6 46,0 0,-1 0,1 0,-1 0,0 0,-1 0,0 0,0 0,0 0,-1 1,1-1,-1 0,-1 1,1-1,-1 1,0-1,0 1,-1 0,1 1,-1-1,0 0,-1 1,1 0,-1 0,1 1,-1-1,-1 1,1 0,0 0,-1 0,1 1,-1 0,0 0,1 1,-1-1,0 1,0 0,0 1,0 0,-1 0,-2 2,0 1,0 1,1 0,-1 0,1 0,0 1,0 1,0-1,1 1,0 0,0 1,0 0,1 0,0 0,0 1,1 0,0 0,1 0,-1 1,2 0,-1-1,0 4,0 0,0 0,1 1,0-1,0 1,2 0,-1 0,2 0,0-1,0 1,1 0,1 0,0 0,1 0,0-1,1 0,1 4,5 5,1-1,0-1,1 1,2-2,0 0,0 0,2-1,0-1,1-1,0 0,2-2,15 10,-9-10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52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869 748,'2'-2,"0"0,0-1,0 1,-1-1,1 1,-1-1,0 0,0 1,0-1,0 0,0 0,-1 0,1 0,-1 0,0 0,0 0,0 1,0-1,0 0,-1 0,0 0,1 0,-1 0,0 0,0 1,0-1,-1 0,1 1,-1-1,1 1,-1-1,0 1,0 0,0 0,0 0,0 0,-1 0,1 0,0 0,-1 1,0-1,1 1,-1 0,0 0,1 0,-1 0,0 0,0 1,0-1,0 1,0 0,-1 0,-10 1,0 1,0 0,1 1,-1 0,1 1,-1 1,1 0,1 1,-1 0,1 1,0 1,0 0,1 0,0 1,1 0,0 1,-6 8,8-10,0 0,1 1,-1 0,2 0,-1 1,1-1,1 2,0-1,0 1,1-1,1 1,0 0,0 1,1-1,0 0,1 1,0-1,1 1,0-1,1 1,1-1,0 3,0-11,0 1,0-1,1 0,-1 0,1-1,-1 1,1 0,0-1,0 0,0 0,1 0,-1 0,0 0,1-1,-1 1,1-1,0 0,-1 0,1 0,0-1,0 1,-1-1,1 0,0 0,1 0,97-13,-79 5,-1 0,0-1,0-1,-1-1,0-2,-1 1,-1-2,0-1,-1 0,0-1,-1-1,-1-1,-1 0,1-4,134-178,-149 201,-1-1,0 0,0 0,1 1,-1-1,0 0,1 0,-1 0,0 1,1-1,-1 0,1 0,-1 0,0 0,1 0,-1 0,0 0,1 0,-1 0,1 0,-1 0,0 0,1 0,-1 0,1 0,-1 0,0 0,1 0,-1 0,0-1,1 1,-1 0,0 0,1 0,-1-1,0 1,0 0,1-1,-1 1,-7 40,7-40,-6 25,0-1,2 1,1 0,0 0,2 1,1-1,2 0,0 0,1 0,2 0,0 0,8 18,50 41,-52-71</inkml:trace>
  <inkml:trace contextRef="#ctx0" brushRef="#br0" timeOffset="1116.706">1801 692,'-11'-3,"1"0,-1 1,1 1,-1 0,1 0,-1 1,0 0,1 1,-1 0,0 1,1 0,0 1,-1 0,1 0,0 1,0 0,1 1,0 0,-1 1,2 0,-1 0,1 1,0 0,0 1,1-1,0 2,0-1,1 1,0-1,0 2,1-1,1 1,-1-1,2 1,-3 7,6 89,1-103,-1 0,1 0,0-1,1 1,-1 0,0-1,1 1,-1-1,1 1,0-1,0 0,0 0,0 0,0 0,0 0,1 0,-1-1,1 1,-1-1,1 1,0-1,-1 0,1 0,0 0,0-1,0 1,-1-1,1 1,0-1,0 0,0 0,0 0,0-1,2 1,14-6,-1 0,0-1,0-1,-1-1,0 0,-1-1,0-1,0 0,-1-1,0-1,-1 0,-1-1,0-1,4-7,10-13,-1-1,-1-1,-3-1,-1-2,-1 0,4-17,-19 45,8-18,-1-1,-1-1,-2 0,-1 0,-1 0,-2-1,-2-1,-2 24,-1 1,0-1,-1 0,-1 1,1-1,-1 1,-1-1,0 1,0 0,-2-3,4 10,0-1,-1 0,1 1,-1-1,0 1,0-1,0 1,0 0,0 0,0 0,-1 0,1 0,0 1,-1-1,0 1,1-1,-1 1,0 0,0 0,0 0,0 0,0 1,0-1,0 1,0 0,0 0,0 0,0 0,0 0,0 1,0-1,1 1,-4 1,-3 2,0 1,1 1,-1-1,1 1,0 1,1 0,0 0,0 0,0 1,1 0,0 0,1 0,-1 1,2 0,-1 0,1 0,1 1,-2 7,-6 19,2 0,1 0,2 1,-1 29,8-35,2 1,1-1,1-1,2 1,0-1,3 0,0 0,2-2,1 1,1-1,2-1,4 4,-18-27,0 1,1-1,-1 0,1-1,0 1,0 0,1-1,-1 1,1-1,-1 0,1 0,0-1,0 1,1-1,-1 0,0 0,1 0,-1-1,1 1,-1-1,1 0,4 0,8-3</inkml:trace>
  <inkml:trace contextRef="#ctx0" brushRef="#br0" timeOffset="1366.435">2619 579,'-24'43,"-13"24,-4 5,4-4,4-14,7-12,9-8,1-9,5-5,3 0,-1-5,-5-4,1-4</inkml:trace>
  <inkml:trace contextRef="#ctx0" brushRef="#br0" timeOffset="1617.176">2308 608,'15'38,"14"22,7 7,-3-5,-2-7,-1-13,-7-9,-1-6,-5-1,-1-7,-2 0,0-5,-2 1,3-2,-3-4</inkml:trace>
  <inkml:trace contextRef="#ctx0" brushRef="#br0" timeOffset="5598.561">389 71,'-6'-4,"-110"-58,112 61,0 0,0 0,0 0,0 1,0-1,-1 1,1 0,0 0,0 1,0-1,0 1,-1 0,1 0,0 0,0 1,1-1,-1 1,0 0,0 0,1 0,-1 1,1-1,0 1,0 0,0 0,0 0,0 0,1 0,-2 3,-5 11,1-1,1 2,0-1,1 1,1 0,1 0,1 1,0-1,1 1,1-1,1 1,1 0,0 0,4 15,47 253,-20-120,-11-66,-4 0,-5 1,-3 31,-8-103,-1 1,-1-1,-2 0,-1 0,-1 0,-2-1,-6 19,12-45,0 0,0 0,0 0,-1 0,1 0,-1-1,0 1,1 0,-1-1,0 1,-1-1,1 0,0 0,-1 0,1 0,-1 0,1 0,-1-1,0 1,0-1,0 0,0 1,0-2,0 1,0 0,0 0,0-1,0 0,-1 0,1 0,0 0,0 0,0-1,0 1,0-1,0 0,-1 0,2 0,-1 0,0 0,-3-2,-3-3,0 0,0-1,1 0,0 0,0-1,1 0,0 0,0-1,1 0,0 0,1-1,-5-8,1-2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07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0 339,'24'5,"23"-4,12-1,1-1,-5-1,-6 1,-8 0,0 0,-3 1,-3 0,-3-1,-1 2,-2-1,-1 0,-1 0,1 0,0 0,-5 0</inkml:trace>
  <inkml:trace contextRef="#ctx0" brushRef="#br0" timeOffset="270.011">85 565,'38'0,"33"0,8-5,-5-1,-4 0,-10 1,-11 2,-8 1,-6 0,-5 2,-3 0,0 0,-1 0,1 1,-5-1</inkml:trace>
  <inkml:trace contextRef="#ctx0" brushRef="#br0" timeOffset="728.639">367 1,'6'12,"0"1,1-1,0-1,0 1,1-1,1-1,0 1,1-1,0-1,0 0,1 0,0-1,0 0,1-1,0-1,0 0,1 0,0-1,0-1,0 0,0-1,1 0,-1-1,2 0,5 1,4-1,0 0,-1 2,0 1,1 1,-2 1,1 1,-1 1,0 1,-1 1,0 1,6 5,-25-15,0 0,-1 0,1 0,0 0,-1 0,1 0,-1 1,0-1,0 1,0-1,0 1,0-1,0 1,-1 0,1-1,-1 1,0 0,1-1,-1 1,-1 0,1 0,0-1,-1 1,1 0,-1-1,0 1,0-1,0 1,0-1,0 1,-1-1,1 0,-1 0,1 1,-1-1,-1 1,-76 69,-141 69,21-20,147-68,42-33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4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1,'20'5,"19"1,10 1,0-2,-3-2,-5-1,-4 0,-4-2,-2-5,-3-2,0 1,0 1,-1 1,0 1,-9 2,-12 6,-13 1,-4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4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24,'39'4,"31"-2,9-2,1-2,-9 1,-7-5,-9-2,-9 1,-13 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5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68,'23'-9,"157"-43,-178 51,-1 0,1 1,-1-1,1 0,-1 1,1-1,-1 1,1-1,0 1,-1 0,1-1,0 1,-1 0,1 0,0 1,-1-1,1 0,0 0,-1 1,1-1,-1 1,1-1,0 1,-1 0,0 0,1-1,-1 1,1 0,-1 0,0 0,0 1,1-1,-1 0,0 0,0 1,0-1,-1 1,1-1,0 1,0-1,-1 1,1-1,-1 1,1-1,-1 1,0 0,0-1,0 1,1 0,-2-1,1 1,0 0,0-1,0 1,-1 0,1-1,-1 1,1-1,-1 1,0-1,0 1,0 0,-94 86,51-53,34-27,0 0,0-1,1 1,0 0,0 1,1 0,0 1,1-1,0 1,0 1,1 0,1-1,-4 11,8-19,1 1,0 0,-1-1,1 1,0 0,1 0,-1-1,0 1,1 0,-1-1,1 1,0 0,0-1,0 1,0-1,0 1,1-1,-1 0,1 1,-1-1,1 0,0 0,0 0,0 0,0-1,0 1,1 0,-1-1,0 0,1 1,-1-1,1 0,-1 0,1 0,0-1,-1 1,4 0,102 4,-21-24,-63 15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5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0,'-4'15,"-3"13,1 8,2 2,0 0,2-3,1-1,5-3,2-1,1-1,-2-1,-2 0,0 0,-2-5</inkml:trace>
  <inkml:trace contextRef="#ctx0" brushRef="#br0" timeOffset="215">0 395,'43'5,"24"-4,11-1,-5-1,-8-1,-12-4,-9-1,-7 0,-6 2,-3 1,-1 2,-6 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1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445 191,'-54'-71,"49"61,-1 1,0 0,0 0,-1 1,0-1,-1 1,1 1,-1 0,-1 0,0 0,-6-3,10 7,0 1,0-1,0 1,0 0,-1 0,1 1,-1-1,1 1,-1 0,1 1,-1-1,0 1,1 0,-1 1,1-1,-1 1,1 0,-1 1,1-1,-1 1,1 0,0 1,0-1,0 1,0 0,1 0,-1 0,1 1,-1-1,1 1,1 0,-1 1,0-1,1 1,0-1,0 1,0 0,1 0,-1 2,0 6,1 0,0 1,1-1,0 0,1 1,1-1,0 1,1-1,0 0,1 0,0 0,1 0,1-1,0 1,1-1,6 10,109 197,-103-189,-2 0,-1 2,-2 0,-1 0,2 12,-11-36,-1 1,0 0,0-1,-1 1,0 0,-1 0,0 0,0 0,-1 0,0 0,-1 0,0-1,0 1,-1 0,0-1,0 0,-1 0,0 0,-1 0,0-1,0 1,0-1,-2 0,-1 0,-2-1,1 0,-1 0,0-1,0 0,0-1,-1 0,1-1,-1 0,0-1,0 0,0 0,0-1,0-1,0 0,0-1,-1 0,1 0,0-1,-9-3,16 4,0 0,-1 0,1 0,0-1,0 1,0-1,0 0,1-1,-1 1,1 0,-1-1,1 0,0 0,0 0,0 0,0 0,0-1,1 1,0-1,-1 0,1 0,1 0,-1 0,1 0,-1 0,1 0,0-1,3-9</inkml:trace>
  <inkml:trace contextRef="#ctx0" brushRef="#br0" timeOffset="481.736">952 445,'-20'2,"0"0,0 1,0 1,0 1,0 1,1 0,0 2,0 0,1 1,0 1,1 1,-4 3,16-9,1 0,0 0,0 1,1 0,0 0,0 0,0 0,1 0,0 0,0 1,0-1,1 1,0-1,0 1,1-1,0 1,0 0,0-1,1 1,0 0,2 5,-2-8,-1 0,2 0,-1 0,0 0,1 0,0-1,0 1,0 0,0-1,1 1,-1-1,1 0,0 0,0 0,0 0,0-1,1 1,-1-1,1 0,-1 1,1-2,0 1,0 0,0-1,0 0,0 0,0 0,0 0,0-1,0 1,0-1,0 0,1-1,2 1,5-4,0 0,-1-1,1 0,-1 0,0-1,0-1,-1 0,0-1,0 1,-1-2,0 1,0-2,-1 1,0-1,-1 0,0 0,4-9,47-53,-57 71,42-34,-42 35,0-1,0 1,0 0,0-1,0 1,1 0,-1 0,0 0,0 0,0 0,0 0,0 0,0 1,0-1,0 0,1 0,-1 1,0-1,0 1,0-1,0 1,-1-1,1 1,0 0,0-1,0 1,0 0,-1 0,1 0,0-1,-1 1,1 0,0 0,-1 0,1 0,-1 0,0 0,1 0,-1 0,0 0,0 1,1-1,-1 0,0 0,0 0,0 1,4 64,-5-60,1 0,-1 0,1 0,0 0,0 0,1 0,0 0,0 0,0 0,1 0,-1 0,2 0,-1-1,1 1,-1-1,1 0,1 0,-1 0,1 0,0 0,0-1,12 5</inkml:trace>
  <inkml:trace contextRef="#ctx0" brushRef="#br0" timeOffset="1002.726">1573 389,'-15'12,"0"1,1 0,1 1,0 1,1 0,1 1,0 0,1 0,0 1,2 1,0-1,1 2,-1 5,7-21,0 0,0 0,0-1,0 1,1 0,0 0,-1 0,1 0,0 0,1 0,-1-1,0 1,1 0,-1 0,1 0,0 0,0-1,0 1,1 0,-1-1,0 1,1-1,0 0,-1 1,1-1,0 0,0 0,1 0,-1 0,0-1,0 1,1 0,-1-1,1 0,0 1,-1-1,1 0,0-1,0 1,0 0,-1-1,1 0,0 1,0-1,1 0,5 0,0 0,-1-1,1 0,0 0,0-1,-1 0,1 0,-1-1,1 0,-1-1,0 1,0-2,-1 1,1-1,-1 0,0-1,-1 0,1 0,-1 0,0-1,9-10,-1-1,-1 0,-1-1,0-1,-2 1,0-2,2-8,4-9,47-152,-61 179,0 1,-1-1,0 0,0 0,-1 0,-1 1,0-1,0 0,-1 0,0 1,-1-1,-1 1,1 0,-2 0,1 0,-6-8,9 16,-1-1,0 1,0 0,0 0,0-1,0 1,0 0,0 1,-1-1,1 0,-1 1,1-1,-1 1,1 0,-1 0,0 0,0 0,0 0,1 1,-1-1,0 1,0 0,0 0,0 0,0 0,0 0,0 1,0-1,0 1,1 0,-1 0,0 0,0 0,-1 1,-3 2,-1 0,0 1,1 0,0 0,0 1,1 0,-1 0,1 0,1 1,-1 0,0 1,-2 7,0 0,0 1,2 0,0 0,1 0,0 1,2-1,0 1,0 0,2 0,0 0,1 0,1 1,2 11,0-16,1-1,0 0,0 0,1 0,1-1,0 0,1 0,0 0,1-1,0 0,0 0,1-1,0 0,1 0,0-1,0-1,1 0,0 0,0-1,0 0,1-1,0 0,2-1,0 2,-4-2,0 1,1-2,-1 1,1-2,-1 1,1-1,0-1,0 0,0-1,5 0,3-4</inkml:trace>
  <inkml:trace contextRef="#ctx0" brushRef="#br0" timeOffset="1248.497">2336 220,'-19'43,"-12"29,-5 7,4-6,7-9,4-17,4-11,6-7,0-3,-4-7,2-6</inkml:trace>
  <inkml:trace contextRef="#ctx0" brushRef="#br0" timeOffset="1469.152">2025 248,'15'38,"13"23,3 5,1-8,-1-9,0-13,-1-8,-1-9,0-7,0-2,-1-2,0-2,0-2,-5-3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6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3 343,'-3'56,"33"96,0 116,-30-254,1 1,0-1,0 1,2-1,0 0,0 0,1 0,1 0,1 0,-6-13,1-1,-1 1,1 0,-1 0,1-1,-1 1,1 0,-1-1,1 1,0-1,-1 1,1-1,0 1,-1-1,1 1,0-1,0 1,0-1,-1 0,1 0,0 1,0-1,0 0,0 0,0 0,-1 0,1 0,0 0,0 0,0 0,0 0,0-1,-1 1,1 0,0 0,0-1,0 1,-1-1,1 1,0-1,-1 1,1-1,0 1,-1-1,1 1,0-1,-1 0,1 1,-1-1,1 0,-1 0,0 0,1 1,-1-1,0 0,1 0,-1 0,0 0,25-50,104-390,-75 241,-53 190,-5 17,-4 15,4-3</inkml:trace>
  <inkml:trace contextRef="#ctx0" brushRef="#br0" timeOffset="1929.308">342 879,'56'-17,"-52"16,-1 0,1-1,0 1,0 0,0 0,0 0,-1 1,1-1,0 1,0 0,0 0,0 1,0-1,0 1,0 0,0 0,0 0,-1 0,1 1,0-1,-1 1,1 1,-3-1,-1 1,0-1,0 1,-1-1,1 1,0-1,-1 1,0-1,1 1,-1-1,0 1,0-1,0 0,-1 1,1-1,-1 0,1 0,-1 0,1 0,-1 0,0-1,0 1,0 0,-2 0,2 0,-32 29,27-26,0 0,1 0,0 0,0 1,0 0,1 0,0 0,0 1,1-1,-1 1,1 0,1 1,0-1,-2 5,5-10,0 0,1 1,-1-1,1 0,-1 0,1 1,-1-1,1 0,0 0,0 0,0 0,0 0,1 0,-1-1,1 1,-1 0,1 0,-1-1,1 1,0-1,0 0,-1 1,1-1,0 0,0 0,0 0,1 0,-1-1,0 1,0-1,0 1,1-1,-1 0,0 1,0-1,1 0,-1-1,0 1,0 0,1-1,-1 1,1-1,15-4</inkml:trace>
  <inkml:trace contextRef="#ctx0" brushRef="#br0" timeOffset="2545.861">709 89,'-1'-2,"1"-1,0 0,0 0,1 1,-1-1,0 0,1 0,0 1,-1-1,1 1,0-1,0 0,1 1,-1 0,0-1,1 1,0 0,-1 0,1-1,0 1,0 1,0-1,0 0,1 0,-1 1,0-1,1 1,-1 0,1 0,-1 0,1 0,0 0,-1 1,2-1,3-2,0 0,0 0,0 1,0 0,1 0,-1 0,1 1,-1 1,1-1,-1 1,1 0,-1 1,1 0,-1 0,0 1,1-1,-1 2,0-1,0 1,3 2,-8-3,-1 0,1 0,-1 0,0 0,1 1,-1-1,0 0,-1 1,1-1,0 1,-1-1,1 1,-1-1,0 1,0-1,0 1,0-1,0 1,0-1,-1 1,0-1,1 1,-1-1,0 0,0 1,0-1,0 0,-1 1,0 0,-48 66,41-58,1-1,-31 46,39-55,-1 1,1-1,0 1,-1-1,1 1,0-1,0 1,0-1,0 1,0-1,0 1,1-1,-1 1,0-1,1 0,-1 1,1-1,-1 0,1 1,0-1,0 0,0 1,-1-1,1 0,0 0,0 0,1 0,-1 0,0 0,0 0,0-1,1 1,-1 0,0 0,1-1,-1 1,1-1,-1 0,0 1,1-1,-1 0,2 0,98 9,-90-10,0 0,0 1,0 1,0 0,0 0,-1 1,1 0,0 1,-1 0,6 3,3 5</inkml:trace>
  <inkml:trace contextRef="#ctx0" brushRef="#br0" timeOffset="2831.81">1160 654,'38'0,"23"0,5 0,-3 0,-8 0,-8 0,-8 0,-10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1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1,'37'0,"1"1,-1 2,0 2,35 9,-70-14,1 0,0 0,0 0,0 0,-1 1,1-1,0 1,-1 0,1 0,0 0,-1 0,1 0,-1 0,1 1,-1-1,0 1,0 0,0 0,0-1,0 1,0 1,0-1,0 0,-1 0,1 1,-1-1,0 1,0-1,0 1,0-1,0 1,0 0,-1-1,1 1,-1 0,0 0,0 0,0-1,0 1,0 0,-1 0,1-1,-1 1,0 0,0 1,-7 7,-1-1,0 1,-1-1,0-1,-1 0,0 0,0-1,-5 2,-28 22,30-20,6-7,1 0,-1 0,1 1,0 0,0 1,1 0,0 0,0 0,1 1,0-1,0 1,1 1,0-1,0 1,-2 8,8-14,-1 0,1 0,0-1,0 1,1-1,-1 1,0-1,1 1,0-1,-1 0,1 0,0-1,0 1,0 0,0-1,1 0,-1 0,0 0,0 0,1 0,-1-1,0 1,1-1,-1 0,1 0,-1-1,1 1,-1 0,0-1,1 0,1-1,16-1,0-1,0-2,-1 0,0-1,0-1,-1 0,0-2,5-4,-3 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3:26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399 143,'-48'57,"1"3,4 1,2 3,3 1,3 2,2 1,4 1,3 2,2 3,15-42,1 0,2 0,1 1,2 0,0 0,3 12,0-38,1 0,0-1,1 1,-1 0,1 0,1-1,-1 1,1-1,0 1,0-1,1 0,0-1,0 1,1-1,-1 1,1-1,0 0,0-1,1 0,-1 1,1-2,0 1,0-1,1 0,-1 0,1 0,-1-1,1 0,0 0,0-1,-1 0,1 0,0-1,0 0,0 0,0 0,0-1,0 0,3-1,16-5,0-1,0-1,-1-1,0-1,-1-1,0-1,-1-1,-1-2,0 0,-1-1,-1-1,0-1,-2-1,0 0,11-19,20-63,-48 99,0 0,-1 0,0-1,1 1,-1 0,0 0,-1-1,1 1,-1 0,1 0,-1 0,0-1,0 1,0 0,-1 0,1 1,-1-1,1 0,-1 0,0 1,0-1,0 1,-1-1,1 1,0 0,-1 0,0 0,1 0,-1 1,0-1,0 1,0-1,-2 1,-15-5,0 2,-1 0,0 1,0 1,0 1,1 1,-1 1,-12 3,12-2,1 1,0 1,0 1,0 0,1 2,0 0,0 1,1 1,0 1,1 1,-1 0,2 1,0 1,1 0,-6 7,-5 5,5-6</inkml:trace>
  <inkml:trace contextRef="#ctx0" brushRef="#br0" timeOffset="383.682">964 904,'-5'19,"-2"7</inkml:trace>
  <inkml:trace contextRef="#ctx0" brushRef="#br0" timeOffset="704.774">1528 114,'-54'80,"3"3,-29 67,79-149,-31 100,31-98,1 1,0-1,0 1,0-1,0 1,1-1,-1 0,1 1,0-1,0 1,0-1,1 0,-1 0,1 0,-1 1,1-2,0 1,0 0,1 0,-1-1,1 1,-1-1,1 0,0 1,0-1,-1-1,2 1,0 1,10 1,0 0,0-1,0-1,0 0,0 0,1-2,-1 0,0 0,1-1,-1-1,2-1,117-39,-117 35</inkml:trace>
  <inkml:trace contextRef="#ctx0" brushRef="#br0" timeOffset="984.464">2036 1,'-252'493,"221"-430,2 1,4 1,2 1,4 0,2 2,-6 60,-8 77,29-181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2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61,'0'-1,"0"-1,0 0,0 0,0 1,1-1,-1 0,0 0,1 1,-1-1,1 0,-1 1,1-1,0 1,0-1,0 1,0-1,0 1,0-1,0 1,1 0,-1 0,0 0,1-1,-1 1,1 1,-1-1,1 0,-1 0,1 0,0 1,-1-1,1 1,0-1,-1 1,2 0,14-5,-1 2,1 0,0 0,-1 2,1 0,0 1,0 1,9 1,-24-2,1 0,-1 0,0 1,0-1,1 1,-1-1,0 1,0 0,1 0,-1 0,0 0,0 0,0 0,0 0,0 1,-1-1,1 1,0 0,-1-1,1 1,-1 0,1 0,-1 0,0 0,0 0,0 0,0 0,0 0,-1 1,1-1,0 0,-1 0,0 1,1-1,-1 0,0 1,0-1,-1 0,1 1,0-1,-1 0,0 1,1-1,-1 0,0 0,0 0,0 0,-1 2,-40 58,-10 27,51-87,0 1,1-1,-1 0,1 1,0-1,0 1,0-1,0 1,0-1,0 1,1-1,-1 0,1 1,0-1,0 0,0 1,0-1,0 0,0 0,0 0,1 0,-1 0,1 0,-1 0,1 0,0-1,0 1,0-1,0 1,0-1,0 0,0 0,1 0,-1 0,0 0,0 0,1 0,-1-1,1 1,101 6,-93-7,47-2,-33 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1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45,'11'261,"1"-170,-9-62,0-1,2 1,1-1,1 0,2 0,2 4,-11-31,0 0,1 0,-1 0,0-1,0 1,1 0,-1 0,1-1,-1 1,0 0,1-1,-1 1,1 0,0-1,-1 1,1-1,-1 1,1-1,0 1,0-1,-1 1,1-1,0 1,0-1,-1 0,1 0,0 1,0-1,0 0,-1 0,1 0,0 0,0 0,0 0,0 0,-1 0,1 0,0-1,0 1,0 0,-1 0,1-1,0 1,0-1,-1 1,1 0,0-1,-1 1,1-1,0 0,-1 1,1-1,-1 1,1-1,-1 0,1 0,28-43,-27 41,136-309,-53 107,-74 182,-1 5</inkml:trace>
  <inkml:trace contextRef="#ctx0" brushRef="#br0" timeOffset="431.5">452 525,'-5'10,"-6"12,-2 8,2 3,3 1,2-1,3 0,1-2,2-6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0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0,'0'5,"0"11,0 8,0 4,-5 2,-1 2,0-1,1-1,2 0,1-1,1 0,0 0,1-1,5 0,7-4,0-7</inkml:trace>
  <inkml:trace contextRef="#ctx0" brushRef="#br0" timeOffset="247.714">1 479,'38'0,"33"-4,12-3,-1 1,-11 2,-13 0,-11 2,-9 1,-6 0,-8 6,-9 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38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0 610,'11'4,"0"0,0-1,0-1,0 0,0 0,0-1,1 0,-1-1,0 0,1-1,-1 0,0-1,0-1,0 1,0-2,0 1,8-5,43-29,-2-2,-1-3,-2-2,-3-3,-1-2,38-47,-51 56,129-130,-167 167,0 0,0 0,0 0,0 1,1-1,0 1,-1-1,1 1,0 0,0 0,0 0,0 0,0 1,1 0,-1-1,0 1,1 0,-1 0,1 1,-1-1,1 1,-1 0,1 0,0 0,-1 0,1 0,-1 1,1 0,-1 0,1 0,-1 0,0 0,0 1,1-1,-1 1,0 0,0 0,0 1,5 12,-1 1,-1 0,0 0,-1 1,-1 0,0-1,-1 2,-1-1,-1 0,-1 0,0 1,-1-1,-1 0,0 2,0 8,-1-1,0 0,-2 0,-2 0,0-1,-1 0,-1 0,-2-1,0 0,-2-1,-1 0,0-1,-2-1,0 0,-1-1,-1-1,-1-1,-12 9,16-19,1 0,-1-1,-1-1,1 0,-1-1,0-1,0-1,-1 0,-7 0,21-2,-1 0,0 0,1 0,-1-1,0 0,0 1,0-1,1 0,-1-1,0 1,0-1,1 0,-1 1,0-2,1 1,-1 0,1-1,0 1,-1-1,1 0,0 0,0-1,0 1,0-1,0 1,1-1,-1 0,1 0,0 0,0 0,0 0,0-1,0 1,1-1,0 1,-1-1,1 1,1-1,-1 0,0 1,1-4,8-18,4 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38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33,'-40'39,"3"2,1 1,2 2,2 2,2 1,-7 19,34-63,0 0,1 1,0-1,-1 1,1 0,1 0,-1-1,1 1,-1 0,1 0,0 0,0 1,1-1,-1 0,1 0,0 0,0 1,0-1,1 0,0 0,-1 0,1 0,1 0,-1 0,1 0,-1 0,1 0,0-1,0 1,1-1,-1 1,1-1,0 0,0 0,0 0,0 0,0-1,1 1,-1-1,1 0,-1 0,5 2,5-4,1 0,-1-1,0-1,0 0,1 0,-1-2,-1 1,1-2,-1 1,1-2,-1 0,-1 0,1-1,-1-1,0 0,-1 0,1-1,5-3,-1-1,0 0,-1-1,0 0,-1-1,0 0,-1-2,-1 1,-1-1,-1-1,0 0,-1 0,-1 0,0-1,-2 0,0-1,-1-1,-3 16,-1 0,0 0,0-1,-1 1,0 0,0 0,0-1,0 1,-1 0,0 0,0 0,0 1,0-1,-1 0,0 1,0 0,0-1,-1 1,1 1,-1-1,0 0,0 1,0 0,-1 0,1 0,-1 0,1 1,-1 0,0 0,0 0,0 0,0 1,0 0,-1 0,1 0,0 1,-1 0,0 0,-109 9,83-1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39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59 603,'-9'20,"2"-8,0 1,1 0,0 0,1 0,1 0,0 1,1 0,0 0,1 0,1 0,0 0,1 0,0 1,1-1,1 0,0 0,2 3,-3-15,0 1,0-1,0 0,0 0,0 0,0 0,1 0,-1-1,1 1,0 0,-1-1,1 1,0-1,0 1,0-1,0 0,0 0,0 0,0 0,0 0,0 0,1-1,-1 1,0-1,1 1,-1-1,0 0,1 0,-1 0,0 0,1-1,-1 1,0-1,0 1,1-1,-1 0,0 1,0-1,0 0,0-1,1 1,77-63,-80 63,29-33,-3-2,-1 0,-1-2,-2-1,-2 0,-2-2,-2 0,-1-1,6-31,1 8,44-217,-64 235,-2 46,0 1,1-1,-1 1,0-1,0 1,0-1,1 0,-1 1,0-1,0 1,0-1,0 0,0 1,0-1,0 1,0-1,0 0,-1 1,1-1,0 1,0-1,0 0,-1 1,1-1,0 1,-1-1,1 1,0-1,-1 1,1-1,-1 1,1 0,-1-1,1 1,-1 0,1-1,-1 1,1 0,-1 0,1-1,-1 1,0 0,1 0,-1 0,1 0,-1 0,0 0,1 0,-1 0,1 0,-1 0,0 0,1 0,-1 0,1 0,-1 0,0 1,1-1,-1 0,1 1,-1-1,1 0,-1 1,1-1,-1 0,1 1,-7 7,1 1,1 0,-1 0,1 1,1-1,0 1,0 0,1 0,1 0,-1 1,1-1,1 5,-3 2,-12 94,4 1,6 0,4 0,6 32,11 61,38 193,-46-352,-1 1,-3 0,-1 0,-4 14,1-45,0 0,-1 0,-1 0,-1 0,0-1,-1 1,-1-1,0 0,-1-1,-1 1,0-2,-1 1,0-1,-4 3,11-13,0 0,0 0,0 0,-1 0,1-1,-1 1,0-1,1 0,-1 0,0 0,-1 0,1 0,0-1,0 1,-1-1,1 0,-1 0,1 0,-1-1,1 1,-1-1,1 0,-1 0,0 0,1 0,-1-1,1 1,-1-1,1 0,-1 0,1 0,0 0,-1-1,1 0,0 1,-3-3,-14-13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39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61,'-5'-20,"-1"0,0 7,1 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0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449 4,'-21'-2,"-1"0,0 2,0 1,0 0,0 1,1 2,-1 0,1 1,0 2,0 0,1 1,0 0,0 2,1 1,0 0,1 1,-12 11,22-13,1-1,0 1,1 0,0 1,1-1,0 1,1 0,0 1,1-1,0 1,0-1,1 1,1 0,0 0,1 0,1 9,-1-18,1 1,0-1,0 0,0 1,1-1,-1 0,1 0,0 0,0 0,0 0,0 0,0-1,1 1,-1-1,1 0,-1 1,1-1,0 0,0-1,0 1,0 0,1-1,-1 0,0 0,0 0,1 0,-1 0,1 0,-1-1,1 0,-1 0,1 0,-1 0,0 0,1-1,0 0,9 0,0-1,0-1,0 0,0-1,0-1,-1 0,0 0,0-1,1-1,25-21,-2-2,0-1,-2-2,-2-1,-1-1,5-10,-28 35,5-7,43-36,-54 54,0 1,-1-1,1 1,0 0,-1-1,1 1,-1 0,1 0,-1 0,0 0,0 0,0 1,0-1,0 0,0 0,0 1,-1-1,0 0,1 1,-1-1,0 0,0 1,0-1,0 1,2 8,31 223,-31-229,-1 0,1 0,0 1,0-1,1-1,-1 1,1 0,0-1,0 1,1-1,-1 0,1 0,0 0,0-1,1 1,1 0,11 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0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0,'38'0,"23"0,10 0,-2 0,-8 0,-10 0,-8 0,-7 0,-5 0,-3 0,-6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0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0,'44'5,"28"1,6 0,1-1,-10-1,-10-2,-17-1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4:03.2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2 224,'-1'40,"86"259,-37 30,-44-288,19 88,-22-126,0 1,1 0,0-1,-1 0,1 1,0-1,1 0,-1 0,0 0,1 0,0-1,0 1,0-1,0 1,0-1,0 0,0 0,1 0,-1-1,1 1,0-1,-1 0,1 0,0 0,-1-1,1 1,0-1,0 0,0 0,1 0,14-3,0 0,-1-1,1-2,-1 1,0-2,15-8,30-10,176-46,3 12,200-22,-67 13,-102 3,132-56,19 16,-379 97,-35 7</inkml:trace>
  <inkml:trace contextRef="#ctx0" brushRef="#br0" timeOffset="917.654">2936 422,'-5'-10,"-1"-17,0-9,-3-4,-1 1,2 2,2 3,-3 2,0 1,2 2,2 1,2 0,1 0,1 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1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382 0,'-24'2,"1"0,-1 2,1 1,0 0,1 2,-1 0,1 2,0 0,1 2,1 0,-1 1,-2 4,16-11,0 0,0 0,1 1,0 0,0 0,0 1,1 0,0 0,0 0,1 0,0 1,0-1,0 1,1 0,1 1,-1-1,1 0,1 1,-1-1,2 1,-1-1,1 1,0 0,1-1,0 1,0-1,1 1,0-1,1 0,-1 0,2 0,3 7,-4-9,1-1,1 0,-1-1,0 1,1-1,0 0,0 0,0 0,1-1,-1 0,1 0,0 0,0-1,0 0,0 0,0 0,0-1,1 0,-1 0,0 0,1-1,-1 0,1-1,-1 1,0-1,0 0,1-1,0 0,24-3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48,'-31'27,"2"1,1 1,1 2,2 1,1 1,2 0,-13 28,32-58,1 0,0 1,0-1,0 1,0-1,0 1,1 0,0-1,0 1,0 0,0 0,0 0,1 0,0 0,0 0,0 0,0 0,1 0,-1 0,1 0,0 0,0-1,1 1,-1 0,1-1,0 1,0-1,0 1,0-1,0 0,1 0,0 0,-1 0,1 0,0 0,0-1,1 0,-1 1,0-1,1-1,0 1,1 1,8-2,-1-1,1 0,0 0,-1-1,1-1,-1 0,1 0,-1-2,0 1,0-2,-1 1,1-2,-1 1,0-2,0 1,5-6,-4 3,0-1,0 0,-2-1,1 0,-1-1,-1 0,0 0,0-1,-2-1,1 1,-2-1,0 0,0-1,-2 1,1-1,-2 0,0 0,-1 0,-1-1,0 1,-1 0,0-1,0 12,-1-1,1 1,-1-1,0 1,0 0,0-1,0 1,-1 0,0 0,0 0,0 0,0 0,-1 1,1-1,-1 1,0-1,0 1,0 0,-1 0,1 0,-1 1,0-1,1 1,-1 0,0 0,0 0,0 0,-1 1,1 0,0 0,-1 0,1 0,0 1,-1-1,1 1,-1 0,1 1,-21 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2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1 449,'106'-303,"-66"233,-40 69,0 1,1 0,-1-1,0 1,1-1,-1 1,0 0,1-1,-1 1,0 0,1-1,-1 1,1 0,-1-1,1 1,-1 0,1 0,-1 0,1 0,-1-1,1 1,-1 0,1 0,-1 0,1 0,0 0,-1 0,1 0,-1 0,1 1,-1-1,1 0,-1 0,1 0,-1 0,1 1,-1-1,1 0,-1 1,0-1,1 0,-1 1,1-1,-1 0,0 1,1-1,-1 1,0-1,0 1,1-1,-1 1,0-1,0 1,0-1,1 1,-1-1,0 1,0-1,0 1,0-1,0 1,0-1,0 1,4 38,-4-38,0 5,-1 2,0 0,0 0,1 1,0-1,1 0,0 1,0-1,0 0,1 0,0 0,1 0,0 0,0-1,1 1,0-1,0 0,0 0,1 0,0 0,1-1,-1 0,1 0,1-1,-1 1,1-1,5 3,-7-7,1 1,0-1,-1-1,1 1,0-1,0 1,0-2,-1 1,1-1,0 0,0 0,-1 0,1-1,-1 0,1 0,-1 0,0-1,0 0,0 0,0 0,0 0,-1-1,0 0,1 0,-1 0,-1-1,1 1,2-6,19-36,-2-1,-2-1,-2-1,-1-6,-10 30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2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0,'-9'3,"1"0,0 1,0-1,0 2,0-1,0 1,1 0,0 1,0 0,1 0,0 0,0 1,0 0,0 0,1 0,1 1,-1 0,1 0,-2 7,6-11,1-1,0 1,0-1,0 0,0 0,1 0,0 1,-1-1,1 0,0-1,0 1,1 0,-1-1,0 1,1-1,0 0,-1 1,1-1,0-1,0 1,0 0,0-1,1 1,-1-1,0 0,1 0,-1 0,0-1,2 1,13 6,-15-6,1 0,-1 0,0 0,1 0,-1 1,0-1,0 1,0 0,0 0,-1 0,1 0,0 0,-1 0,1 1,-1 0,0-1,0 1,0 0,0 0,0 0,-1 0,0 0,1 0,-1 1,0-1,0 0,-1 1,1-1,-1 1,0-1,0 1,0-1,0 1,0-1,-1 0,0 1,1-1,-1 1,0-1,-2 3,-9 11,-1 0,-1-1,0-1,-2 0,1-1,-2 0,0-1,0-1,-1-1,0-1,-1 0,-1-1,-4 0,5-1,1-2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2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1,'-14'38,"-10"33,0 8,3 0,6-8,5-11,5-12,2-8,3-7,0-4,1-2,0-6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2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7,'33'-5,"31"3,9 3,-3 0,-9 0,-14 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3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0,'-40'11,"0"2,1 2,0 1,1 2,1 2,-5 5,-13 25,54-50,0 1,0 0,1 0,-1 0,0 1,0-1,0 0,1 0,-1 0,1 0,-1 1,1-1,-1 0,1 1,0-1,0 0,0 1,-1-1,1 0,0 1,1-1,-1 0,0 1,0-1,0 0,1 1,-1-1,1 0,-1 0,1 1,0-1,-1 0,1 0,0 0,0 0,0 0,0 0,0 0,0 0,0 0,0 0,0-1,0 1,0 0,0-1,1 1,-1-1,0 1,1-1,8 2,0-1,0 0,0 0,0-1,0-1,0 0,0 0,0-1,0 0,0-1,-1 0,1 0,-1-1,0-1,0 1,0-1,6-5,15-6,-11 7,-10 4,0 0,0 0,0 1,0 0,1 1,-1 0,1 0,0 1,0 0,0 1,0 0,0 1,6 0,12 25,-21-8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3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1 185,'16'-23,"1"0,2 1,0 0,1 2,2 0,19-14,-40 33,0-1,0 1,1-1,-1 1,0-1,0 1,1 0,-1 0,1 0,-1 0,1 0,0 0,-1 0,1 0,0 1,0-1,-1 1,1-1,0 1,0 0,0-1,0 1,-1 0,1 0,0 1,0-1,0 0,0 1,-1-1,1 1,0-1,0 1,-1 0,1 0,0-1,-1 1,1 0,-1 1,1-1,-1 0,0 0,1 1,-1-1,0 1,0-1,0 1,0-1,0 1,0 0,-1-1,1 1,0 1,3 10,-4-9,0 0,1 0,0-1,0 1,0 0,0 0,1-1,-1 1,1-1,0 1,0-1,0 0,0 0,1 0,-1 0,1 0,0 0,0-1,0 1,0-1,0 0,1 0,-1 0,1 0,-1-1,1 1,0-1,-1 0,1 0,0 0,3-1,0 0,0-1,-1 1,1-1,-1-1,1 1,-1-1,1-1,-1 1,0-1,0 0,0 0,-1-1,1 1,-1-1,1-1,-1 1,-1-1,1 0,-1 0,1 0,-2 0,1-1,0 0,0-2,7-13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6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5,'-1'-1,"1"1,-1-1,1 1,-1 0,1-1,-1 1,1 0,-1 0,1-1,-1 1,1 0,-1 0,0 0,1 0,-1 0,1 0,-1 0,0 0,1 0,-1 0,1 0,-1 0,0 0,1 0,-1 1,1-1,-1 0,1 0,-1 1,1-1,-1 0,1 1,-1-1,1 1,-1-1,1 0,0 1,-1-1,1 1,0-1,-1 1,1-1,0 1,0-1,-1 1,1 0,0-1,0 1,0-1,0 1,0 0,0-1,0 1,0-1,0 1,0 0,0-1,0 1,-5 40,31 158,-52 25,-4-5,30-219,0-10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6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0,'38'10,"28"2,6 1,2-4,-8-2,-10-2,-14-3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4:06.4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114 824,'256'853,"-81"-387,-151-366,-22-76</inkml:trace>
  <inkml:trace contextRef="#ctx0" brushRef="#br0" timeOffset="281.79">1 1361,'38'-98,"4"3,4 1,5 3,3 1,54-65,-89 127,1 0,2 2,0 0,2 2,0 0,2 1,1 2,0 1,2 1,0 1,12-4,-33 19,-1 0,1 0,0 1,0 0,0 1,0-1,1 2,-1-1,0 1,0 0,1 1,-1 0,0 0,0 1,0 0,0 0,0 1,-1 0,1 0,-1 1,0 0,0 0,0 1,0 0,-1 0,0 1,0-1,0 1,-1 1,0-1,0 1,-1 0,1 0,2 7,2 15,-1-1,-1 1,-2 1,-1-1,-1 1,-2 0,0-1,-3 1,0 0,-2-1,-1 1,-1-1,-5 12,-10 34,-2-2,-4-1,-3-1,-3-2,-3-1,-3-2,-2-1,-4-2,-20 19,52-66,0 0,0-1,-2-1,0 0,0-1,-1-1,-12 7,4-7</inkml:trace>
  <inkml:trace contextRef="#ctx0" brushRef="#br0" timeOffset="634.696">1328 1247,'-65'78,"5"1,-36 64,92-137,-65 123,66-123,1 0,0 0,0 1,1-1,-1 1,1 0,1-1,-1 1,1 0,1-1,-1 1,1 0,0-1,0 1,1 0,0-1,0 0,1 1,0-1,0 0,0-2,0 0,0 1,1-1,-1-1,1 1,0 0,0-1,1 0,-1 0,0 0,1-1,0 1,0-1,0 0,0 0,0-1,0 0,0 0,0 0,1 0,-1-1,0 0,1 0,-1 0,0-1,0 0,1 0,0 0,6-2,1 0,-1-1,0-1,1 0,-2 0,1-1,-1-1,0 0,0 0,-1-1,1-2,6-8,-1-2,0 0,-2-1,0-1,-2 0,0-1,-1 0,-2-1,0 0,-2 0,0-1,-2 0,0 0,-2 0,-1-1,-1 1,-1-1,-2-2,2 17,-1-1,-1 1,0 0,0 0,-1 0,-1 0,0 0,0 1,-1-1,-1-1,4 9,0 0,0-1,-1 1,1 0,-1 0,0 1,1-1,-1 0,0 1,-1 0,1 0,0 0,-1 0,1 0,-1 1,1-1,-1 1,0 0,1 0,-1 1,0-1,0 1,0-1,0 1,0 0,1 1,-1-1,0 1,0 0,0 0,0 0,-20 9,5 4</inkml:trace>
  <inkml:trace contextRef="#ctx0" brushRef="#br0" timeOffset="1095.681">1751 1191,'0'8,"0"0,0 1,0-1,1 0,1 0,-1 1,2-1,-1-1,1 1,0 0,0 0,1-1,0 0,0 0,1 0,0 0,0-1,1 0,-1 0,1 0,1-1,-1 0,1 0,0 0,0-1,0 0,1-1,-1 1,7 1,-3-8,-1 0,0 0,0-1,0 0,-1 0,0-1,0-1,0 0,0 0,-1 0,0-1,0 0,-1-1,0 0,0 0,-1-1,0 1,0-1,-1-1,0 0,79-156,-82 166,-1 0,0 0,0 0,0 0,1 0,-1 0,0 1,0-1,0 0,0 0,0 1,1-1,-1 1,0-1,0 1,0 0,0-1,0 1,0 0,-1 0,1-1,0 1,0 0,0 0,-1 0,1 0,-1 0,1 0,0 0,-1 0,0 0,1 1,-1-1,0 0,1 0,-1 0,0 0,0 1,0-1,0 1,4 6,-1-3,0 0,0-1,1 1,-1-1,1 0,0 0,1 0,-1-1,1 1,-1-1,1 0,0-1,0 1,0-1,1 0,-1 0,0 0,1-1,-1 0,1 0,0 0,-1-1,1 0,0 0,-1 0,1-1,-1 0,1 0,0 0,-1 0,0-1,1 0,-1-1,0 1,0-1,0 0,2-1,6-7,-1 0,0 0,0-1,-1-1,-1 0,0 0,-1-1,0-1,-1 1,-1-1,0 0,-1-1,0 0,-2 0,0 0,-1 0,0-1,-1 1,-1-1,-2-34,-5 33</inkml:trace>
  <inkml:trace contextRef="#ctx0" brushRef="#br0" timeOffset="1718.53">2710 852,'34'-39,"-2"-2,-1-1,-2-1,-3-2,-1 0,-2-3,1-38,-23 84,-1 0,1 0,-1 1,0-1,0 0,0 0,0 0,0 0,0 0,-1 1,1-1,0 0,-1 0,0 0,1 1,-1-1,0 0,0 1,0-1,0 1,0-1,0 1,0-1,-1 1,1 0,0 0,-1-1,1 1,-1 0,0 0,1 1,-1-1,0 0,1 0,-1 1,0-1,0 1,1 0,-1-1,0 1,0 0,0 0,0 0,0 0,-8 3,1 1,0 0,1 0,-1 0,1 1,0 1,0-1,0 1,1 1,0-1,0 1,0 1,1-1,0 1,1 0,0 0,0 1,1-1,-2 4,1-4,0 1,1-1,-1 1,1 0,1 0,0 0,0 1,1-1,0 1,1 0,0-1,0 1,1 0,0-1,1 1,0 0,1-1,0 1,0-1,1 1,0-1,1 0,0 0,0 0,1-1,0 1,1-1,-1-1,2 1,-1-1,1 0,0 0,0-1,1 0,0 0,0-1,1 0,-1 0,1-1,2 1,1-2,-1-1,1-1,0 1,0-2,1 0,-1 0,0-1,0 0,0-1,-1-1,1 0,0 0,-1-1,0-1,0 0,0 0,0-1,-1-1,0 1,5-6,6-5,0-1,-1 0,-1-2,-1 0,-1-1,-1-1,-1 0,10-20,1-10,-2-1,-2-2,-3 0,-3-1,-1-1,2-32,-14 70,0 5,0-1,-1 1,-1-1,0 1,-1-1,-1 0,0 1,-3-14,2 26,0-1,0 0,0 1,0-1,-1 1,1-1,-1 1,0 0,1 0,-1 0,0 1,0-1,0 1,0 0,0-1,-1 1,1 1,0-1,-1 0,1 1,0-1,-1 1,1 0,0 1,-1-1,1 0,-1 1,1 0,0 0,0 0,-1 0,1 0,0 0,0 1,0 0,1 0,-1 0,0 0,1 0,-1 0,1 0,-1 1,1 0,-1 0,-6 6,-1 0,2 1,-1 0,1 0,1 1,0 0,0 1,1-1,-4 11,9-19,-1 1,1 0,0 0,0 0,0 0,1 0,-1 0,1 0,0 0,0-1,0 1,1 0,-1 0,1 0,0 0,0 0,1 0,-1-1,1 1,0 0,0-1,0 0,0 1,0-1,1 0,-1 0,1 0,0 0,0-1,0 1,0-1,1 0,1 1,115 30,-90-29,18 3,-36-7,1 1,-1 1,0 0,0 1,0 0,0 0,0 1,0 1,-1 0,0 1,0 0,-1 0,0 2,7 4,-8-2,0 1,-1 0,-1 0,1 1,-2-1,1 2,-2-1,0 1,0 0,-1 0,-1 0,0 0,-1 1,0-1,-1 1,-1 5,1-13,0 15,1-1,1 1,1-1,1 1,1-1,7 17,-11-34,0 0,1 0,-1 0,0 0,1-1,0 1,0-1,-1 0,1 0,0 0,1 0,-1 0,0-1,1 0,-1 1,0-1,1 0,0 0,-1-1,1 1,-1-1,3 0,16 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7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606 2,'-51'-1,"-63"1,0 4,-31 9,58 3,86-15,0-1,1 1,-1 0,1 0,-1 0,1 0,0 0,-1 0,1 0,0 0,-1 0,1 0,0 0,0 0,0 1,0-1,0 0,1 0,-1 0,0 0,0 0,1 0,-1 0,0 0,1 0,-1 0,1 0,-1 0,1-1,0 1,-1 0,1 0,0 0,0-1,-1 1,1 0,0-1,0 1,0-1,0 1,0-1,0 1,0-1,0 0,0 1,0-1,0 0,0 0,0 0,0 0,0 0,0 0,0 0,0 0,0 0,1 0,191 51,-191-50,1 0,-1 0,0 0,0 0,-1 1,1-1,0 1,0-1,-1 1,1-1,-1 1,1 0,-1 0,0 0,1-1,-1 1,0 1,0-1,0 0,-1 0,1 0,-1 0,1 1,-1-1,0 0,1 0,-1 1,0-1,-1 0,1 0,0 1,-1-1,1 0,-1 0,0 1,1-1,-2 1,-54 65,-207 101,261-168,1-1,0 0,0 1,0-1,0 1,-1 0,1-1,0 1,0 0,0 0,0 0,1 0,-1 0,0 0,0 0,0 0,1 0,-1 0,0 0,1 0,-1 0,1 1,0-1,-1 0,1 0,0 1,0-1,0 0,0 0,0 1,0-1,0 0,0 1,0-1,0 0,1 0,-1 1,1-1,-1 0,1 0,-1 0,1 0,0 0,-1 0,1 0,0 0,0 0,0 0,0 0,0 0,0 0,0-1,1 2,10 2,-1 0,1-1,1 0,-1-1,0 0,1-1,-1 0,0-1,1 0,-1-1,1-1,-1 0,0-1,0 0,0 0,0-1,4-3,-6 5,0-1,0 0,0-1,0 0,-1 0,0-1,1 0,-2-1,1 0,-1 0,0-1,0 0,-1 0,0-1,0 0,0 0,-1-1,2-5,0-8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7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0,'-56'446,"-12"81,64-510,1 0,0-1,2 1,0 0,1 0,0 0,2 0,1 7,3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59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23,'29'4,"19"-2,6-2,-2-1,-4-1,-5 1,-6 0,-5 0,-1-4,-3-2,-1 1,0 1,-4 7,-12 2,-7 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7:00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47,'38'0,"33"0,13-4,-3-3,-10 1,-13 1,-11 1,-9-3,-6 0,-8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7:00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39,'-10'-6,"0"1,0 0,-1 1,1 0,-1 0,0 1,0 1,0 0,-1 0,1 1,0 1,-1 0,1 0,-10 2,16-1,-1-1,1 1,0 0,0 1,0-1,0 1,0 0,0 0,1 1,-1-1,1 1,-1 0,1 1,0-1,0 0,1 1,-1 0,1 0,-1 0,1 1,1-1,-1 1,1-1,-1 1,1 0,0 0,1 0,0 0,-1 0,2 0,-1 1,0 2,3 0,-1 0,1 1,1-1,-1 0,1-1,1 1,0-1,0 1,0-1,1 0,0-1,0 1,1-1,-1 0,1 0,1-1,-1 1,1-2,0 1,0-1,1 0,-1 0,5 1,37 28,-40-26,0 1,-1 0,1 0,-2 0,1 1,-1 1,0-1,-1 1,2 5,-6-11,0-1,-1 1,0 0,0-1,0 1,0 0,0 0,-1 0,0 0,0 0,0-1,0 1,-1 0,1 0,-1 0,0 0,0-1,-1 1,1 0,-1-1,1 1,-1-1,0 0,0 1,-1-1,1 0,-1 0,0-1,-2 3,-7 4,0-2,0 1,-1-2,0 0,0 0,-1-1,1-1,-1 0,0-1,-5 1,-84 4,79-8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58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437 147,'-19'-20,"-1"1,-1 1,0 1,-2 1,0 1,-4-1,20 12,0 0,-1 1,0 0,1 0,-1 1,0 0,0 0,0 1,0 0,0 0,-1 1,1 0,0 1,0 0,0 0,0 1,0 0,0 0,0 0,1 1,-1 1,-5 3,6-4,1 1,0 0,1 0,-1 0,1 1,0 0,0 0,0 1,1-1,0 1,0 0,0 0,1 0,0 0,0 1,0 0,1-1,0 1,0 0,1 0,0 0,0 0,1 0,0 6,1 4,0 1,2-1,0 0,0 0,2-1,0 1,1-1,1 0,0 0,1-1,1 0,8 10,71 99,-69-102,-1 0,-1 2,-2 0,0 0,-1 1,-2 1,0 0,-2 1,3 14,-12-28,-1 0,0 0,-1 0,0 0,-2 0,1 0,-1 0,-1-1,0 1,-1-1,0 0,-1 0,-1-1,1 0,-2 0,0 0,0-1,0 0,-2-1,1 0,-1 0,0-1,-1 0,0-1,0 0,0-1,-1 0,0-1,-1 0,-8 1,17-4,0 0,0 0,0-1,0 0,0 0,-1 0,1 0,0-1,-1 1,1-1,-1 0,1-1,0 1,-1-1,1 0,0 0,-1 0,1 0,0-1,0 0,0 0,0 0,4 0,-1-1,1 1,-1-1,1 0,0 1,0-1,0 1,0-1,1 1,-1-1,1 0,-1 1,1-1,0 1,0 0,0-1,0 1,1 0,-1 0,1 0,-1-1,1 2,0-1,-1 0,1 0,0 0,0 1,1-1,-1 1,0-1,3-2,16-17</inkml:trace>
  <inkml:trace contextRef="#ctx0" brushRef="#br0" timeOffset="565.96">861 457,'-26'9,"0"1,1 1,0 1,1 1,0 2,1 0,1 1,1 1,0 1,1 1,-12 16,28-31,1 0,0 1,0-1,0 1,0-1,1 1,0 0,0 0,0 0,1 0,0 0,0 0,0 0,0 0,1 1,0-1,0 0,0 1,1-1,-1 0,1 0,1 0,-1 0,1 0,0 0,0 0,0 0,1-1,-1 1,1-1,0 1,1-1,-1 0,1 0,0-1,0 1,0-1,0 0,0 0,1 0,0-1,-1 1,1-1,0 0,0-1,0 1,0-1,0 0,1 0,-1 0,4-1,5-3,-1 0,1-1,0 0,-1-1,0-1,0 0,0-1,-1 0,0-1,-1-1,1 0,9-10,-3 0,-1-1,0-1,-2 0,0-1,9-20,-15 27,8-14,-2-1,0 0,-3-1,0 0,-2-1,-1 0,-2-1,-1 1,1-29,-6 56,0 0,-1 0,0-1,0 1,0 0,-1 0,1 0,-1 0,0 0,-1 0,1 0,-1 0,0 0,0 0,-1 1,1-1,-1 1,0 0,0 0,-1 0,1 0,-1 0,0 1,0-1,0 1,0 0,-1 0,1 1,-1 0,1-1,-1 1,0 1,0-1,0 1,0 0,0 0,0 0,-1 1,1 0,0 0,0 0,-4 1,5 0,-1 0,1 0,-1 1,1-1,-1 1,1 0,0 1,0-1,0 1,0-1,0 1,0 0,1 1,0-1,-1 1,1-1,0 1,1 0,-1 0,1 1,0-1,0 0,0 1,1-1,-1 1,1-1,0 1,-3 132,11-103,1-1,2 0,1 0,1-1,2-1,2 0,0-1,2-1,22 27,-28-38,74 83,-63-100,-16-10</inkml:trace>
  <inkml:trace contextRef="#ctx0" brushRef="#br0" timeOffset="984.582">1679 316,'-29'39,"-18"21,-2 7,2-5,10-7,6-8,4-13,6-7,2-3,-1-1,-1 1,2-10,5-10,5-8</inkml:trace>
  <inkml:trace contextRef="#ctx0" brushRef="#br0" timeOffset="1247.55">1341 316,'14'29,"10"14,6 5,-3-1,-1-4,0-5,-4-3,-2-3,1-3,-3 0,0-7,2-1,2-4,3-6,-4-4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7:06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508 169,'-2'75,"-4"0,-2 0,-5 0,-7 21,-107 326,93-316,27-89</inkml:trace>
  <inkml:trace contextRef="#ctx0" brushRef="#br0" timeOffset="246.707">1 677,'43'-4,"38"-8,15 0,1-4,-6 1,-10 3,-8 4,-13 3,-11 2,-4 2,-5 1,-5-4,-3-2,-8 1</inkml:trace>
  <inkml:trace contextRef="#ctx0" brushRef="#br0" timeOffset="668.364">1129 0,'-162'583,"100"-251,61-329,0 0,0 0,1 0,-1 1,1-1,0 0,-1 0,2 0,-1 1,0-1,1 0,-1 0,1 0,0 0,0 0,0 0,0 0,1 0,-1 0,1 0,0-1,0 1,0 0,0-1,0 0,0 1,1-1,-1 0,1 0,0-1,-1 1,1 0,0-1,0 0,0 0,0 0,0 0,0 0,0 0,0-1,1 1,-1-1,0 0,0 0,1 0,-1-1,0 1,21-8,-1-1,0-1,0-1,-1-1,0-1,-1-1,-1 0,0-2,5-6,99-66,-123 87,0 0,0 0,0 0,0 0,0 0,0 1,0-1,0 1,0-1,0 0,0 1,1 0,-1-1,0 1,0 0,1 0,-1-1,0 1,0 0,1 0,-1 0,0 1,0-1,1 0,-1 0,0 1,0-1,0 1,1-1,-1 1,0-1,0 1,0 0,0-1,0 1,0 0,0 0,0 0,-1 0,1 0,0 0,0 0,-1 0,1 0,-1 0,1 0,-1 1,1-1,-1 0,0 0,1 0,-1 1,0-1,0 0,0 0,0 1,-9 68,7-65,0-1,0 1,0-1,1 1,0 0,0 0,0 0,1 0,0 0,0-1,0 1,0 0,1 0,0 0,0 0,0 0,0-1,1 1,0-1,0 1,0-1,1 1,-1-1,1 0,0 0,0 0,0-1,1 1,0-1,-1 0,2 1,1-1,-1-1,1 1,0-1,0 0,0-1,0 0,0 0,0 0,0 0,1-1,-1 0,0 0,0-1,0 0,1 0,-1 0,2-2,18-4</inkml:trace>
  <inkml:trace contextRef="#ctx0" brushRef="#br0" timeOffset="4284.983">1722 875,'-1'1,"0"0,-1 0,1 0,0 0,0 0,0 0,0 0,0 0,0 1,0-1,0 1,1-1,-1 0,0 1,1-1,-1 1,1-1,0 1,-1 0,1-1,0 1,0-1,0 1,0-1,0 1,1 0,-1-1,0 1,1-1,-1 1,1-1,-1 1,1-1,0 0,0 1,-1-1,1 0,0 1,0-1,0 0,2 1,2 2,1-1,0 1,0-1,0-1,0 1,1-1,-1 0,1-1,0 1,-1-1,1-1,0 1,-1-1,1 0,0-1,0 1,-1-1,1-1,0 1,-1-1,0 0,1-1,-1 0,0 0,1 0,-2 1,0 0,0-1,0 1,0-1,0 0,-1 0,0-1,1 1,-1-1,0 0,-1 0,1 0,-1-1,0 1,0-1,0 1,-1-1,1 0,-1 0,0-1,-1 1,1 0,-1-1,0 1,0 0,-1-1,0 1,0-1,0 1,0-1,-1 1,0-1,0 1,-1-1,1 1,-1 0,-1 0,1 0,0 0,-1 0,0 1,0-1,-1 1,1 0,-1 0,0 0,-4-3,1 3,0 1,0 0,-1 0,1 1,-1 0,0 0,1 1,-1 0,0 0,0 1,0 0,0 0,0 1,0 0,1 0,-1 1,0 0,1 0,-1 1,1 0,0 1,0-1,-6 5,0 0,0 1,1 0,0 0,1 1,0 1,0 0,1 1,1 0,0 0,0 1,1 0,1 1,4-8,-1 1,1-1,1 1,0 0,0 0,0 0,1 0,0 0,0 1,0-1,1 0,1 0,-1 1,1-1,0 0,1 0,-1 0,1 0,1 0,-1 0,1-1,1 1,-1-1,1 0,0 0,1 0,-1 0,1-1,0 0,0 0,1 0,0 0,-1-1,1 0,6 2,0 0,1-1,0-1,0 0,1 0,-1-2,1 1,-1-2,1 0,0-1,-1 0,1-1,0 0,-1-1,1-1,-1 0,0-1,0 0,0-1,-1-1,1 0,-1 0,0-1,-1-1,0 0,9-8,-4 2,-2 3</inkml:trace>
  <inkml:trace contextRef="#ctx0" brushRef="#br0" timeOffset="5115.247">2513 677,'-114'148,"1"44,106-177,13-20,17-25,-20 26,176-228,-173 224,-3 4,-1 1,1-1,-1 1,1 0,0 0,0 0,0 0,1 1,-1-1,1 1,-1 0,1 0,0 0,0 0,0 1,0-1,-2 4,0 0,0 0,0 0,0 0,0 0,-1 0,1 0,-1 1,0-1,1 0,-1 1,0-1,-1 1,1 0,0-1,-1 1,1-1,-1 1,0 0,0 0,0-1,0 1,0 0,-1-1,1 1,-1 0,1 2,-2 43,0-36,2 0,-1 0,1 1,1-1,0 0,1 0,0 0,4 12,-3-21,1 1,-1 0,1-1,0 1,0-1,0 0,0-1,0 1,1-1,-1 0,1 0,0 0,-1 0,1-1,0 0,0 0,0 0,0-1,0 1,0-1,0 0,0-1,0 1,0-1,0 0,0 0,0-1,-1 0,1 1,0-2,-1 1,1 0,-1-1,0 0,0 0,0 0,0 0,-1-1,1 0,-1 0,11-12,-1 0,-1-1,-1-1,0 0,-2-1,0 0,-1 0,0-1,-2 0,0 0,-2-1,0 1,0-11,-3 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15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513 50,'-2'-3,"1"0,-1 0,1 0,-1 0,0 0,0 0,-1 1,1-1,0 1,-1-1,1 1,-1 0,0 0,0 0,0 1,0-1,0 1,0-1,0 1,-1 0,1 0,0 1,-1-1,1 1,-1-1,1 1,0 0,-1 0,1 1,-1-1,1 1,0-1,-3 2,-16 5,0 0,0 2,1 0,0 2,1 0,0 1,1 1,0 1,1 0,1 2,0 0,-4 7,7-11,0 1,1 0,1 1,0 1,1 0,0 1,1 0,1 0,1 1,0 0,1 0,1 1,1 0,0 0,1 1,1-1,1 1,1 0,1-16,1 1,-1 0,1-1,0 1,0 0,0-1,0 0,1 1,0-1,-1 0,1 1,0-1,0 0,1-1,-1 1,1 0,-1-1,1 1,0-1,0 0,0 0,0 0,1 0,-1 0,0-1,1 1,-1-1,1 0,-1 0,1-1,0 1,-1-1,1 1,0-1,-1 0,1-1,1 1,11-1,-1-1,0 0,1 0,-1-2,-1 0,1-1,0 0,6-4,25-19,0-2,-3-2,0-2,-2-1,-2-3,-1-1,8-14,-10 15,49-55,-84 94,0-1,0 0,-1 0,1 1,0-1,-1 0,1 1,0-1,-1 1,1-1,0 1,-1-1,1 1,-1-1,1 1,-1-1,1 1,-1 0,1-1,-1 1,0 0,1-1,-1 1,0 0,0 0,0-1,1 1,-1 0,0 0,0-1,0 1,0 0,0 0,0 0,-1-1,1 1,0 0,0 0,0-1,-1 1,1 0,-1-1,1 2,-1 75,-2-53,2 1,1-1,1 0,1 0,1 1,1-1,2-1,6 21,-5-33,0-1,0-1,1 1,0-1,1 0,0-1,0 0,1 0,0-1,1-1,-1 1,1-2,0 1,1-2,-1 1,1-2,0 1,0-2,0 1,12 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24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0 117,'65'-25,"0"2,2 4,0 3,1 2,0 4,17 1,-34 14,-51-4,0 0,1 0,-1 1,0-1,0 0,0 0,0 1,-1-1,1 0,0 0,0 1,-1-1,1 0,-1 0,1 0,-1 0,1 0,-1 1,0-1,1 0,-1 0,0 0,0-1,0 1,0 0,0 0,0 0,0-1,0 1,0 0,0-1,0 1,-1-1,1 0,0 1,-153 96,121-80,1 1,0 2,2 1,0 2,-24 25,51-46,1 0,0 0,-1 0,1 1,0-1,0 1,0-1,1 1,-1 0,1 0,-1 0,1-1,0 1,0 1,0-1,1 0,-1 0,1 0,0 0,-1 1,2-1,-1 0,0 0,0 0,1 0,0 1,0-1,0 0,0 0,0 0,0-1,1 1,0 0,-1 0,1-1,0 1,0-1,0 1,1-1,1 1,5 4,1 0,0-1,1 0,-1 0,1-1,0-1,1 0,-1-1,1 0,-1 0,1-1,0-1,0 0,0-1,0 0,0-1,0 0,0 0,-1-2,12-2,29-9,0-1,-1-3,40-21,-72 31,-1 2</inkml:trace>
  <inkml:trace contextRef="#ctx0" brushRef="#br0" timeOffset="665.924">1355 89,'-4'-7,"3"4,0-1,0 0,-1 0,0 1,1-1,-1 1,-1-1,1 1,0 0,-1 0,0 0,0 0,0 1,0-1,0 1,0-1,-1 1,1 0,-1 0,1 1,-1-1,0 1,0 0,1 0,-1 0,0 0,-1 1,-10 1,0 2,1 0,-1 1,1 0,0 1,0 1,1 0,0 1,0 0,0 1,1 0,-11 10,21-17,0 0,0 0,0 0,1 1,-1-1,0 0,1 1,-1-1,1 1,-1 0,1-1,0 1,0 0,0 0,0 0,0 0,0 0,0 0,0 0,1 0,-1 0,1 1,0-1,0 0,0 0,0 0,0 1,0-1,0 0,1 0,-1 0,1 0,-1 0,1 0,0 0,0 0,0 0,0 0,0 0,1 0,-1 0,0-1,1 1,-1-1,1 1,0 0,74 47,-67-46,-1 1,0 0,0 0,-1 1,1 0,-1 0,0 1,-1 0,1 0,-1 1,0-1,-1 1,0 1,0-1,2 5,-7-7,-1-1,0 1,0-1,0 0,0 0,-1 1,0-1,0 0,0 0,0-1,-1 1,1 0,-1-1,0 0,0 1,0-1,-1 0,1-1,-1 1,0 0,1-1,-1 0,0 0,0 0,-1-1,1 1,0-1,0 0,-1 0,1 0,-3-1,-10 5,0-1,0-1,0-1,-1 0,1-2,-1 0,1 0,-1-2,1 0,-10-3,9-2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20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226 494,'0'1,"0"-1,0 0,0 0,0 1,-1-1,1 0,0 0,0 0,0 1,0-1,0 0,-1 0,1 0,0 1,0-1,0 0,-1 0,1 0,0 0,0 0,-1 0,1 0,0 1,0-1,-1 0,1 0,0 0,0 0,16 27,109 217,-69-122,-39-81,-15-32,1 0,1 0,-1-1,2 1,-1-1,1 0,0 0,1-1,-1 0,6 5,-10-12,0-1,1 1,-1 0,0-1,1 1,-1-1,0 0,0 1,0-1,1 0,-1 0,0 1,0-1,0 0,0 0,-1 0,1-1,0 1,0 0,0 0,-1 0,1 0,-1-1,1 1,-1 0,0-1,1 1,-1 0,0-1,0 1,0 0,0-1,0 1,0 0,0-1,0 1,-1-1,3-5,32-278,5 35,-36 238</inkml:trace>
  <inkml:trace contextRef="#ctx0" brushRef="#br0" timeOffset="634.466">819 861,'14'-7,"0"0,0 1,1 0,0 1,0 1,1 0,-1 1,1 1,1 0,-16 2,0 0,-1 0,1-1,0 1,0 0,0 0,-1 0,1 0,0 0,0 0,0 0,0 0,-1 0,1 0,0 0,0 1,0-1,-1 0,1 1,0-1,0 0,-1 1,1-1,0 1,-1-1,1 1,0-1,-1 1,1 0,-1-1,1 1,-1 0,1-1,-1 1,0 0,1-1,-1 1,0 0,0 0,1 0,-1-1,0 1,0 0,0 0,0 0,0 0,0-1,0 1,0 0,0 0,-1 0,1-1,0 1,0 0,-27 40,23-36,-119 142,123-144,-1-1,0 1,1-1,-1 1,1-1,0 1,0 0,0-1,0 1,0-1,1 1,-1-1,1 1,0-1,0 1,-1-1,2 1,-1-1,0 0,0 0,1 1,-1-1,1 0,0 0,-1-1,1 1,0 0,0-1,0 1,0-1,1 1,-1-1,0 0,1 0,-1 0,0 0,1 0,-1-1,1 1,0-1,-1 0,1 1,-1-1,1 0,-1-1,1 1,0 0,-1-1,1 1,-1-1,1 0,-1 0,2-1,69-27,-60 14</inkml:trace>
  <inkml:trace contextRef="#ctx0" brushRef="#br0" timeOffset="1078.868">989 240,'24'-8,"1"0,-1 2,2 0,-1 2,1 0,-1 2,-23 2,0-1,-1 1,1-1,0 1,-1 0,1 0,0 0,-1 0,1 0,0 0,-1 0,1 0,0 1,-1-1,1 1,0-1,-1 1,1-1,-1 1,1 0,-1 0,1 0,-1 0,0 0,1 0,-1 0,0 1,0-1,0 0,0 1,0-1,0 1,0-1,-1 1,1-1,0 1,-1 0,1-1,-1 1,0-1,1 1,-1 0,0 0,0-1,0 1,0 0,-1-1,1 1,0 0,-1 1,-35 41,32-41,1-1,-1 1,1 0,0 0,1 0,-1 0,0 0,1 0,-1 1,1 0,0-1,1 1,-1 0,0 0,1 0,0 0,0 0,0 0,1 0,-1 0,1 1,0 0,2-2,1 0,0 0,-1 0,1 0,0-1,0 1,1-1,-1 0,0 1,1-2,0 1,-1 0,1-1,0 0,0 0,-1 0,1 0,0 0,0-1,0 0,0 0,0 0,0 0,0 0,0-1,0 0,1 1,121-26,-105 22</inkml:trace>
  <inkml:trace contextRef="#ctx0" brushRef="#br0" timeOffset="1345.134">1609 748,'39'0,"21"-5,6-1,-3 0,-8 1,-13 2</inkml:trace>
  <inkml:trace contextRef="#ctx0" brushRef="#br0" timeOffset="1813.831">2145 240,'26'196,"29"96,-51-277,-1 0,2 0,0 0,1-1,0 0,1 0,1 0,0-1,1 0,2 2,-10-14,0 0,0 0,0 0,0 0,0-1,1 1,-1 0,0 0,0-1,1 1,-1-1,0 1,1-1,-1 0,1 1,-1-1,0 0,1 0,-1 0,1 0,-1 0,0 0,1 0,-1-1,1 1,-1 0,0-1,1 1,-1-1,0 0,0 1,1-1,-1 0,0 0,0 0,0 0,0 0,0 0,0 0,0 0,0 0,0 0,-1 0,1-1,0 1,0-1,28-64,45-200,-50 206,3 0,2 2,26-38,-32 64,-16 25</inkml:trace>
  <inkml:trace contextRef="#ctx0" brushRef="#br0" timeOffset="2082.72">2795 692,'-15'33,"-4"17,1 3,8-6,6-11</inkml:trace>
  <inkml:trace contextRef="#ctx0" brushRef="#br0" timeOffset="2513.906">2992 71,'8'-8,"0"1,0 1,1-1,0 1,0 1,0 0,1 0,0 1,0 0,0 1,0 0,1 0,-1 1,7 0,-15 1,0 1,0 0,0 0,0 0,0 0,0 1,-1-1,1 0,0 1,0-1,0 1,0 0,-1-1,1 1,0 0,-1 0,1 0,-1 0,1 1,-1-1,1 0,-1 1,0-1,1 1,-1-1,0 1,0-1,0 1,-1 0,1-1,0 1,-1 0,1 0,-1 0,1 0,-1 0,0-1,0 1,0 0,0 0,0 0,0 0,0 0,-1 0,1 0,-29 83,16-61,11-22,-1 1,1-1,0 1,0 0,0-1,1 1,-1 0,1 0,-1 0,1 0,0 0,0 1,0-1,1 0,-1 0,1 1,0-1,0 0,0 1,0-1,1 0,-1 0,1 1,0-1,0 0,0 0,0 0,0 0,1 0,-1 0,1 0,1 1,3 2,1 0,-1-1,1 0,1 0,-1-1,0 1,1-2,0 1,0-1,0 0,0-1,1 0,-1 0,0-1,1 0,-1 0,1-1,0 0,-1-1,1 0,-1 0,1-1,0 0,16-5</inkml:trace>
  <inkml:trace contextRef="#ctx0" brushRef="#br0" timeOffset="3411.855">1 1341,'308'-22,"202"15,-417 7,217-25,-39-4,120-2,-118 21,92-25,-234 25,-1 5,38 8,-12-1,40-2,-171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2:15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392 478,'2'1,"0"0,0 1,0-1,-1 1,1-1,-1 1,1 0,-1 0,1 0,-1 0,0 0,0 0,0 0,0 0,0 1,-1-1,1 0,-1 0,1 1,-1-1,0 0,0 1,0-1,0 0,0 1,0 0,4 68,-4 0,-3-1,-2 0,-14 61,-13 137,32-260,-1-5,0 0,0 1,1-1,-1 1,1 0,0-1,0 1,0-1,0 1,1-1,-1 1,1-1,0 1,0-1,1 1,-1-1,1 0,-1 0,1 0,0 0,0 0,0 0,1 0,-1-1,1 1,-1-1,1 1,0-1,0 0,0 0,0-1,0 1,0 0,1-1,-1 0,3 1,104-16,-50 1,100 8,-148 5</inkml:trace>
  <inkml:trace contextRef="#ctx0" brushRef="#br0" timeOffset="383.529">1097 562,'0'533,"0"-534</inkml:trace>
  <inkml:trace contextRef="#ctx0" brushRef="#br0" timeOffset="1014.138">1803 534,'-8'-5,"-1"0,0 1,0 0,0 0,-1 1,1 0,-1 1,1 0,-1 0,0 1,0 1,0 0,0 0,0 0,0 2,1-1,-1 1,0 0,1 1,-1 0,1 1,0 0,0 0,0 1,1 0,0 1,-7 5,9-6,-1 1,1 0,0 0,1 0,0 0,0 1,0 0,1 0,0 1,0-1,0 1,1 0,1-1,-1 1,1 1,1-1,-1 0,2 0,-1 1,1-1,-2-3,1 0,0 0,1-1,-1 1,1 0,0 0,0 0,0 0,1 0,0-1,0 1,0 0,1 0,-1-1,1 1,0-1,0 1,1-1,-1 0,1 0,0 0,0 0,0-1,1 1,-1-1,1 0,0 0,0 0,0 0,0-1,0 1,1-1,-1 0,1-1,-1 1,1-1,1 1,6-3,1-1,0 0,-1-1,0 0,0 0,0-2,0 1,0-2,-1 1,0-2,0 1,-1-1,3-3,20-19,-2-2,-1 0,-1-2,-2-1,22-36,3-2,-23 36,-27 63,-25 58,8-33,2 0,2 1,3 0,-2 53,13 175,-3-281,0 2,0 0,0-1,0 1,0 0,0 0,0-1,1 1,-1 0,0 0,1-1,0 1,-1 0,1-1,0 1,0-1,0 1,0-1,0 1,0-1,0 0,0 0,1 1,-1-1,1 0,-1 0,0 0,1 0,10-1</inkml:trace>
  <inkml:trace contextRef="#ctx0" brushRef="#br0" timeOffset="3466.266">2395 195,'39'148,"24"304,-52-354,41 197,-41-218,-11-76,0 0,0 1,0-1,0 0,0 1,0-1,0 0,0 0,0 1,0-1,-1 0,1 0,-1 1,1-1,-1 0,1 0,-1 0,0 0,1 0,-1 0,0 0,0 0,0 0,0 0,0 0,0 0,0-1,0 1,0 0,0-1,0 1,-1-1,1 1,0-1,0 0,0 1,-1-1,1 0,0 0,-1 0,1 0,-65 0,47-2,-35 4,1 2,0 3,0 1,-40 14,17-6,-860 165,444-94,263-60,73 19,154-45,1-1,-1 0,0 0,1 1,-1-1,0 0,1-1,-1 1,0 0,1 0,-1-1,1 1,-1-1,0 1,1-1,-1 0,1 0,-1 1,1-1,0 0,-1 0,1-1,0 1,0 0,0 0,0 0,0-1,0 1,0-1,0 1,0-1,1 1,-1-1,0 1,1-1,-1 0,-15-63,1-81,-82-494,42 297,31 199,23 141,0-1,0 1,0-1,1 1,-1-1,1 1,0-1,0 1,0-1,0 1,1-1,-1 1,1-1,0 1,0 0,0-1,1 1,-1 0,1 0,0 0,-1 0,2 0,-1 0,0 0,0 1,1-1,-1 1,1 0,0 0,0 0,0 0,0 0,0 0,2 0,196-36,-134 31,204-21,270-35,-516 60,169-18,132 6,-85-1,13 3,-186 1,-59 9,1 1,0 0,-1 0,1 1,0 0,0 1,0 0,0 0,0 1,0 1,-1 0,2 0,-4 1,0 0,0 0,0 1,-1 0,1 0,-1 1,0-1,0 1,-1 1,1-1,-1 1,-1 0,1 0,-1 0,0 1,0-1,-1 1,0 0,0 0,0 1,-1-1,0 0,-1 1,1-1,-1 8,11 32,-6-28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30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0,'583'0,"-571"0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31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0,'611'0,"-599"0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9:55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1266,'11'10,"0"0,0-1,0-1,1 1,1-2,-1 0,1 0,1-1,-1-1,1 0,0-1,0 0,0-2,0 1,1-2,-1 1,1-2,-1 0,1-1,-1-1,0 0,1 0,-1-2,0 0,-1 0,5-3,38-19,-1-4,-2-1,-1-3,-1-2,-2-2,-2-2,-1-2,22-28,15-30,-3-3,-5-3,-5-4,-5-2,-4-3,-6-3,-4-5,-2 19,-49 104,1 0,0 0,0 0,-1 0,1 0,0 0,0 1,-1-1,1 0,0 0,-1 1,1-1,0 1,-1-1,1 0,-1 1,1-1,0 1,-1-1,1 1,-1 0,1-1,-1 1,0-1,1 1,-1 0,0-1,1 1,-1 0,0 0,0-1,0 1,0 0,1-1,-1 1,0 0,0 0,0-1,0 1,-1 0,1 0,0-1,0 1,0 0,-1-1,1 1,0 0,-1-1,1 1,0 0,-1-1,1 1,-1 0,1-1,-1 1,1-1,0 2,-5 84,-4-2,-3 1,-3-1,-20 55,7-24,-121 521,144-618,-1-1,0 0,-1 0,-1-1,0 1,-1-2,-9 11,14-21,0 1,-1-2,0 1,0 0,0-1,0 0,-1 0,0 0,0-1,0 0,0 0,0-1,0 1,-1-1,0-1,1 1,-1-1,0 0,1-1,-1 0,0 0,0 0,-12-2,1-1,0-1,0 0,0-1,0-1,1-1,0-1,0 0,1-1,-6-4,-3-5</inkml:trace>
  <inkml:trace contextRef="#ctx0" brushRef="#br0" timeOffset="325.018">2032 786,'-80'61,"3"3,2 4,-12 19,9 31,76-115,1 1,-1-1,1 1,0 0,0-1,0 1,0 0,0 0,1 0,0-1,0 1,0 0,0 0,1 0,-1 0,1 0,0-1,0 1,0 0,1-1,-1 1,1-1,0 1,0-1,0 0,1 0,-1 0,1 0,-1 0,1 0,0-1,0 1,3 1,6 0,0 0,0-1,0 0,0-1,1-1,-1 0,1 0,-1-2,1 1,-1-1,0-1,0 0,1-1,-1 0,-1-1,1-1,-1 0,1 0,-1-1,-1 0,1-1,-1 0,5-5,14-8,-1-1,-1-2,-1 0,-1-2,-1-1,-1-1,-1-1,-2 0,5-11,-23 36,1 0,0 0,-1 0,1 0,-1-1,0 1,0-1,-1 1,1-1,-1 0,0 1,0-1,0 0,0 0,0 0,-1 0,0 0,0 0,0 0,0 0,-1 0,1 0,-1 0,0 0,-1 0,1 1,0-1,-1 0,0 1,0-1,0 1,0 0,-1-1,1 1,-1 0,0 1,0-1,0 0,0 1,0 0,-1-1,-2 0,-49-5,29 7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35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86,'22'82,"-15"-14,-4 1,-2-1,-6 35,-21 98,17-158,-2 0,-1-1,-3 0,-1-1,-3 2,15-35</inkml:trace>
  <inkml:trace contextRef="#ctx0" brushRef="#br0" timeOffset="357.462">56 59,'27'5,"-1"0,1-2,0 0,0-2,0-2,0 0,0-1,0-2,-1-1,1-1,-1-1,10-5,-13 4,1 0,-1 2,1 1,1 1,-1 1,13 1,-35 1,-1 1,1 0,-1-1,1 1,-1 0,1 0,0 0,-1 0,1 1,-1-1,1 0,0 1,-1-1,1 1,-1-1,1 1,-1 0,0-1,1 1,-1 0,0 0,1 0,-1 0,0 0,0 1,0-1,0 0,0 0,0 1,0-1,-1 1,1-1,0 1,-1-1,1 1,-1-1,1 1,-1-1,0 1,0 0,0-1,0 1,0-1,0 1,0 0,0-1,-1 1,1-1,-1 1,1-1,-1 1,1-1,-1 1,0-1,0 0,0 1,0-1,-36 35,16-18</inkml:trace>
  <inkml:trace contextRef="#ctx0" brushRef="#br0" timeOffset="611.148">56 566,'29'0,"14"5,5 2,-2-1,-2-1,-6-1,-3-2,-8-6,-9-2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39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84,'-2'-4,"1"1,-1 0,1 0,-1 0,0 0,0 0,0 0,0 1,-1-1,1 1,-1-1,1 1,-1 0,0 0,0 0,0 0,0 1,0-1,0 1,-1 0,1 0,0 0,-4-1,-8-4,-74-17,87 23,-1-1,1 1,0 1,0-1,-1 0,1 0,0 1,0 0,-1-1,1 1,0 0,0 0,0 0,0 0,0 0,0 1,0-1,0 0,1 1,-1 0,1-1,-1 1,1 0,-1 0,1 0,0 0,0 0,0 0,0 0,0 0,0 0,1 0,-1 1,1-1,0 0,-1 0,1 1,1 9,0-1,0 0,1 0,1 0,0-1,0 1,1-1,0 1,1-1,1 2,5 12,-1-1,1-1,1-1,1 0,1 0,0-2,2 0,13 14,-24-27,-1-1,0 1,0 0,-1 1,0-1,0 0,0 1,-1 0,0 0,0 0,-1 0,0 0,0 0,0 0,-1 0,0 0,-1 0,1 0,-1 0,-1 0,1 0,-1 0,-1 0,1 0,-1-1,0 1,-1-1,1 0,-5-1,0-1,0 0,-1 0,1-1,-1 0,0-1,0 0,1 0,-1-1,0 0,-1 0,1-1,0-1,0 1,0-1,0-1,0 0,1 0,-2-1,-2 0,1-1,-1-1,1 0,0 0,1-1,-1 0,1-1,1 0,-4-3,-1-2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40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31,'0'-1,"-1"1,1 0,-1-1,1 1,-1 0,1-1,-1 1,1 0,-1 0,1-1,-1 1,1 0,-1 0,1 0,-1 0,1 0,-1 0,0 0,1 0,-1 0,1 0,-1 0,1 0,-1 0,1 0,-1 0,1 1,-1-1,1 0,-1 0,1 1,-1-1,1 0,-1 1,1-1,-1 0,1 1,0-1,-1 1,1-1,0 1,-1-1,1 1,0-1,0 1,0-1,-1 1,1-1,0 1,0-1,0 1,0-1,0 1,0 0,0-1,0 1,0-1,0 1,0-1,0 1,-5 40,5-41,-1 372,4-273,5-1,3 0,23 88,23 3,-15-124,-40-64,-1 0,1 0,0 0,-1 0,1 0,0 0,-1 0,1 0,0-1,0 1,0-1,0 1,0-1,0 0,-1 0,1 0,0 0,0 0,0 0,0 0,0-1,0 1,0-1,0 1,-1-1,1 0,0 0,0 0,-1 0,1 0,-1 0,1 0,-1 0,1-1,-1 1,0 0,1-1,-1 0,72-135,-20 13,-6-2,16-77,-39 123,-6 27,-18 53,1 0,-1-1,0 1,1 0,-1 0,1 0,-1 0,1 0,-1 0,1 0,-1 0,1 0,-1 0,1 0,-1 0,1 0,-1 0,1 0,-1 0,1 0,-1 1,1-1,-1 0,0 0,1 1,-1-1,1 0,-1 0,0 1,1-1,-1 1,0-1,1 0,-1 1,0-1,0 1,1-1,-1 0,0 1,0-1,0 1,0-1,1 1,-1-1,0 1,0-1,0 1,0-1,0 1,0-1,0 1,0-1,-1 1,1-1,0 1,0-1,0 1,0-1,-1 0,1 1,0-1,-1 1,1-1,0 0,1 5,22 202,-23-174,1 0,2-1,1 1,2-1,1 0,1-1,9 20,-15-44,0 1,1-1,0 0,0 0,0 0,1 0,0-1,0 1,1-1,0 0,0 0,0-1,1 1,0-1,0-1,0 1,1-1,-1 0,1 0,0-1,0 0,3 1,-5-7,0 1,1-1,-2 0,1-1,0 1,0-1,-1 0,0 0,0 0,0-1,-1 1,1-1,-1 0,0 0,0 0,-1-1,0 1,1-1,-2 1,1-1,-1 0,0 1,0-1,0 0,-1-5,3-2,81-410,43-17,-106 354,-19 80,-1 7</inkml:trace>
  <inkml:trace contextRef="#ctx0" brushRef="#br0" timeOffset="487.13">1242 567,'7'-4,"0"0,0 0,0 1,1 0,-1 0,1 1,0 0,0 0,0 1,0 0,0 0,0 1,0 0,8 1,-1-1,114-17,-18-12,-109 28,0 0,-1 1,1-1,0 0,0 1,0-1,-1 1,1 0,0-1,0 1,0 0,0 0,0 0,0 0,-1 1,1-1,0 0,0 1,0 0,-1-1,1 1,0 0,0 0,-1 0,1 0,-1 0,1 0,-1 0,1 0,-1 1,0-1,1 1,-2 9</inkml:trace>
  <inkml:trace contextRef="#ctx0" brushRef="#br0" timeOffset="757.245">1298 849,'10'0,"7"0,2-5,2-1,2 0,2 1,2 2,0 0,2 2,-1 1,1 0,-1 0,1 0,-5 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46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31,'5'0,"6"0,7 0,4 0,4 0,2-5,1-2,0 1,1 1,-1 2,0 0,0 2,-1 1,0 0,1 0,-6 5,-6 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46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18,'0'5,"5"2,6-1,7-1,4-2,4 0,2-2,1-1,-5-5,0-1,-1-1,1 2,1 1,1 2,-3-4,-2-1,-4 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50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56,'-55'-24,"47"20,-1-1,1 1,-1 1,0-1,0 1,0 1,0 0,0 0,-1 1,1 0,0 1,-1 0,1 0,-2 1,4 0,0 0,1 0,-1 1,0-1,1 1,-1 1,1-1,0 1,0 1,0-1,0 1,0 0,1 0,0 0,0 1,0 0,0 0,1 0,0 1,0-1,0 1,0 0,1 0,0 0,1 1,0-1,-1 1,2-1,-1 1,1 0,0 0,1 0,-1-1,1 1,1 0,-1 0,1 0,0 0,1-1,0 1,1 2,4 6,1-1,1 0,1 0,0 0,0-1,2-1,-1 0,8 5,56 67,-71-79,0 0,0 0,0 0,-1 1,0-1,0 1,0 0,0 0,-1 0,0 0,-1 0,1 0,-1 1,0-1,-1 1,0-1,0 1,0-1,0 1,-1-1,0 0,-1 1,0-1,1 0,-2 0,1 0,-1 0,0 0,0-1,-2 3,0-4,-1 1,1-1,-1 0,0 0,0 0,0-1,0 0,-1 0,1-1,-1 0,0 0,0 0,0-1,0 0,0 0,0-1,0 0,0 0,0-1,0 0,0 0,1 0,-1-1,0 0,0-1,1 1,-1-1,1 0,0-1,0 0,0 0,1 0,-1 0,1-1,-4-5,-13-24,12 20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48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1 604,'2'-24,"1"0,1 0,1 1,2 0,0 0,1 0,6-9,8-21,2 1,2 1,2 1,3 2,30-36,-47 66,-12 13,1 1,0 0,0 0,0 0,0 1,1-1,-1 1,1-1,0 1,0 0,0 1,0-1,1 1,2-1,-5 4,1 0,-1 0,1 0,-1 1,0-1,0 1,0 0,0-1,0 1,0 0,0 0,-1 0,1 1,-1-1,1 0,-1 1,0-1,0 1,0-1,0 1,0-1,-1 1,1-1,-1 1,1 0,-1 0,1 0,25 232,-5-129,-21-105,0 0,0-1,1 1,-1-1,0 1,1-1,-1 1,0-1,1 1,-1-1,0 1,1-1,-1 1,1-1,-1 0,1 1,-1-1,1 0,-1 1,1-1,0 0,-1 0,1 1,-1-1,1 0,0 0,-1 0,1 0,-1 0,1 0,0 0,-1 0,1 0,-1 0,1 0,0-1,-1 1,1 0,-1 0,1 0,0-1,-1 1,1 0,-1-1,1 1,-1-1,0 1,1 0,-1-1,1 1,-1-1,0 1,1-1,-1 1,0-1,1 0,28-38,-21 27,48-75,45-50,8 40,-108 96,0 0,1 0,-1 0,0 0,1 0,-1 0,0 1,1-1,-1 1,1-1,-1 1,1-1,-1 1,1 0,0 0,-1 0,1 0,-1 0,1 0,-1 0,1 0,0 1,-1-1,1 0,-1 1,0 0,1-1,-1 1,1 0,-1 0,0-1,1 1,-1 0,0 1,0-1,0 0,0 0,0 0,0 1,0-1,0 0,-1 1,1-1,0 0,-1 1,1-1,-1 1,0 0,1-1,-1 1,0-1,0 1,0-1,0 1,0-1,-1 2,1 229,-2-201,-2 0,-2 0,0-1,-2 1,-11 23,12-31,-11 32,19-54,0-1,-1 1,1-1,-1 1,1-1,0 1,0-1,-1 0,1 1,0-1,0 0,-1 0,1 1,0-1,0 0,-1 0,1 0,0 0,0 0,0 0,0 0,-1 0,1 0,0-1,0 1,-1 0,1 0,0-1,0 1,-1 0,1-1,0 1,-1-1,1 1,0-1,-1 1,1-1,-1 0,1 1,-1-1,1 0,-1 1,0-1,1 0,-1 1,0-1,1 0,12-13,-2 0</inkml:trace>
  <inkml:trace contextRef="#ctx0" brushRef="#br0" timeOffset="655.332">1384 152,'-9'-3,"0"1,-1 0,0 1,1 0,-1 0,1 1,-1 0,0 1,1 0,-1 1,1 0,-1 0,1 1,0 0,0 0,0 1,1 1,-1-1,1 1,0 1,0-1,1 2,-1-1,1 1,1 0,0 0,0 0,0 1,1 0,0 1,-3 6,-3 4,1 0,0 0,2 1,0 1,1-1,2 1,0 0,1 1,-1 18,5-36,-1 0,1-1,0 1,0-1,0 1,1-1,-1 1,1-1,0 1,0-1,0 1,1-1,-1 0,1 0,-1 0,1 1,0-2,0 1,1 0,-1 0,1-1,-1 1,1-1,0 0,0 0,0 0,0 0,0 0,0-1,0 1,1-1,-1 0,0 0,1 0,-1 0,1-1,0 0,-1 1,1-1,-1 0,1-1,-1 1,1-1,-1 1,2-2,13-7,0-1,-1 0,0-2,-1 0,0-1,-1 0,-1-1,0-1,11-16,-18 24,22-29,-1 0,-2-2,-2 0,19-43,-43 81,0-1,0 1,0-1,0 0,0 1,0-1,0 1,0-1,1 0,-1 1,0-1,0 1,0-1,1 0,-1 1,0-1,1 1,-1-1,0 1,1-1,-1 1,0-1,1 1,-1 0,1-1,-1 1,1-1,-1 1,1 0,0 0,-1-1,1 1,-1 0,1 0,0 0,-1 0,1-1,-1 1,1 0,0 0,-1 0,1 0,-1 1,1-1,0 0,-1 0,1 0,-1 0,1 1,0-1,-1 0,1 1,11 34,69 229,-79-259,0 0,1 0,-1 0,1 0,0 0,0 0,0-1,1 0,0 0,-1 0,2 0,-1 0,0-1,1 1,-1-1,1-1,0 1,5 1,12 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2:22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904 288,'-17'343,"4"-22,7-251,-4 0,-2 0,-10 21,14-64,0-3</inkml:trace>
  <inkml:trace contextRef="#ctx0" brushRef="#br0" timeOffset="260.591">453 430,'33'-10,"41"-12,16-3,8-2,-3-1,-8-1,-10 5,-13 2,-7 4,-9 5,-8 6,-6 3,-4 2,-2 2,-6 6,-7 1</inkml:trace>
  <inkml:trace contextRef="#ctx0" brushRef="#br0" timeOffset="617.087">1412 684,'-24'24,"1"0,2 2,0 0,2 2,1 0,1 1,1 1,-2 10,16-36,0 0,0 1,0-1,1 0,0 1,0-1,0 1,0 0,1-1,0 1,0 0,0-1,0 1,1 0,0-1,0 1,0-1,0 1,1-1,0 0,0 1,0-1,0 0,1 0,-1 0,1-1,0 1,0-1,1 1,-1-1,1 0,-1 0,1-1,0 1,0-1,0 0,1 0,2 1,2 0,1-1,-1-1,1 1,-1-1,1-1,0 0,-1-1,1 1,-1-2,1 1,-1-1,1-1,-1 0,0 0,0-1,-1 0,1 0,-1-1,0 0,0-1,0 0,-1 0,0-1,0 1,0-2,-1 1,0-1,-1 1,1-2,-2 1,1-1,-1 1,0-1,-1 0,0 0,-1-1,0 1,0-3,-1 3,0-1,0 0,-1 0,-1 0,0 0,0 1,-1-1,0 0,-1 1,0 0,0-1,-1 1,0 0,-1 1,0-1,0 1,-1 0,0 0,0 1,-1-1,0 2,0-1,-1 1,1 0,-2 0,1 1,0 0,-1 0,0 1,0 1,0-1,-1 1,1 1,-1 0,0 0,1 1,-1 0,0 1,0 0,-6 1,-8 3,5 3</inkml:trace>
  <inkml:trace contextRef="#ctx0" brushRef="#br0" timeOffset="1182.207">1779 684,'-19'37,"-7"13,1 2,3 1,-9 35,29-85,0 0,1 1,-1-1,1 0,0 1,0-1,0 0,0 1,1-1,-1 1,1 0,0-1,0 1,0-1,0 1,1-1,0 1,-1-1,1 1,0-1,1 1,-1-1,1 0,-1 0,1 0,0 0,0 0,0 0,1 0,-1-1,1 1,0-1,-1 1,1-1,0 0,0 0,0-1,3 2,0-2,-1-1,1 1,-1-1,1-1,-1 1,1-1,0 0,-1 0,0 0,1-1,-1 0,0 0,0 0,0-1,0 0,0 0,0 0,-1 0,0-1,0 0,1-1,76-96,-74 92,45-68,-4-2,-3-2,14-38,-45 85,0 0,-3-1,-1-1,-1 1,-2-1,-2-1,-1 1,-1-1,-3 0,-1-5,2 36,0-1,-1 0,0 0,0 0,-1 0,1 0,-2 0,1 1,-1-1,0 0,0 1,-1-1,0 1,0 0,0 0,-1 0,0 0,0 1,0-1,-1 1,0 0,0 0,0 1,0 0,-1 0,0 0,0 0,0 1,0 0,-1 0,1 1,-1 0,-3-1,1 3,-1 1,0 0,1 0,-1 1,1 0,-1 1,1 0,0 0,0 1,0 1,1-1,-1 1,1 0,0 1,0 0,1 1,-6 5,-4 5,1 1,0 1,2 1,0 0,1 1,-6 13,7-15,2 1,0 0,1 1,1-1,1 2,1-1,1 1,0 0,2 0,1 0,0 1,2-1,1 0,0 1,2-1,0 0,2 0,0 0,1-1,2 0,0 0,1-1,1 0,1 0,0-1,11 12,-9-19,0 0,1-2,1 1,-1-2,2 0,-1 0,1-2,0 0,1-1,0 0,0-1,0-1,0-1,1-1,-1 0,1-1,0-1,-1-1,1 0,-1-1,1-1,-1-1,0 0,0-1,0-1,13-7,-4 3</inkml:trace>
  <inkml:trace contextRef="#ctx0" brushRef="#br0" timeOffset="2195.691">2626 514,'-3'2,"-64"33,2 3,2 3,1 2,-2 7,-10 49,72-96,0-1,1 1,0 0,0 0,0 1,0-1,1 0,-1 0,1 0,-1 1,1-1,0 0,1 0,-1 1,0-1,1 0,0 0,0 0,0 0,0 0,0 0,1 0,-1 0,1 0,-1 0,1-1,0 1,1-1,-1 1,0-1,1 0,-1 0,1 0,-1 0,3 1,1 0,-1-1,1 1,0-1,0 0,0 0,0-1,0 1,0-1,0-1,0 1,1-1,-1 0,0-1,0 1,1-1,-1-1,0 1,0-1,0 0,-1 0,1-1,0 1,-1-1,5-4,115-101,-116 98,9-12,-1 0,-1-1,0-1,-2-1,-1 0,1-6,-1 4,13-11,-22 68,-23 51,16-73,-1 1,1 0,0 0,1 0,0 1,1-1,0 1,0-1,1 1,0-1,0 1,1-1,1 0,0 1,0-1,0 0,1 0,1 0,0 0,0-1,2 4,-4-8,0-1,0 0,0 1,1-1,-1 0,1 0,0-1,0 1,0 0,0-1,0 0,0 0,0 0,1 0,-1 0,1-1,0 1,-1-1,1 0,0 0,0-1,0 1,0-1,0 0,0 0,-1 0,1 0,0-1,0 1,0-1,0 0,-1 0,1-1,0 1,0-1,11-11,0 0,0-1,-2-1,0 0,0-1,-2 0,0-1,0 0,-2-1,0 0,-2 0,1-1,-2 0,1-9,-4 20,36-106,-50 143,6 11,1 0,2 0,2 0,4 28,-4-59,2 0,-1 0,1-1,0 1,1 0,0-1,0 0,1 0,0 0,0 0,1 0,0-1,0 0,1 0,0 0,0-1,0 0,3 2,-7-8,1 0,-1 0,1 0,-1 0,0 0,1-1,-1 1,0-1,1 1,-1-1,0 0,1 0,-1 0,0 0,0 0,0 0,0-1,0 1,0-1,0 0,-1 1,1-1,-1 0,1 0,-1 0,1 0,-1 0,0 0,0 0,0-1,0 1,-1 0,1-1,-1 1,1 0,-1-1,0-1,2-1,76-201,-66 180,-7 11,2 1,-1 0,2 1,0 0,0 0,1 1,1 0,2-2,-11 14,0-1,0 0,0 0,0 0,0 0,0 1,0-1,0 1,0-1,0 1,1-1,-1 1,0-1,0 1,1 0,-1 0,0 0,1 0,-1 0,0 0,0 0,1 0,-1 0,0 1,0-1,1 0,-1 1,0-1,0 1,0 0,0-1,1 1,-1 0,0-1,0 1,0 0,-1 0,1 0,0 0,0 0,0 0,-1 0,1 0,0 1,-1-1,1 0,-1 0,0 0,24 66,-22-60,25 218,-15-94,-6 0,-7 52,0-76,1-90,0-1,-1 1,-1-1,-1 0,0 0,-1 0,-1 0,0 0,-2-1,1 0,-2 0,-7 11,7-10,-1-1,-1 0,0-1,-1 0,0 0,-1-2,-1 1,0-1,0-1,-2-1,1 0,-1 0,0-1,-10 3,22-11,1 0,-1 0,1-1,-1 1,1-1,-1 1,1-1,-1 0,1 0,-1 0,0 0,1-1,-1 1,1-1,-1 1,1-1,0 0,-1 0,1 0,0 0,-1 0,1-1,0 1,0-1,0 0,0 1,0-1,1 0,-1 0,0 0,1 0,-1 0,1 0,0-1,0 1,0 0,0-1,0 1,1-1,-1 0,-2-105,15 61,2 1,2 1,2 0,2 1,2 1,1 1,3 1,1 2,2 0,11-9,-26 28,1 0,0 1,2 1,0 1,0 0,2 1,0 1,1 1,0 1,1 1,20-9,-17 14</inkml:trace>
  <inkml:trace contextRef="#ctx0" brushRef="#br0" timeOffset="2799.172">1 1728,'623'-81,"182"-47,565-96,-717 138,-377 50,-226 28,-38 7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56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59,'16'-7,"1"2,-1 0,1 1,0 0,0 2,0 0,0 0,9 2,70-10,-72 4,0 2,0 0,1 2,-1 0,0 2,18 2,-31 2,-5 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56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56,'19'-5,"12"-2,4 1,2 1,-1-3,-2-1,-1 2,-2 2,-2 1,-5 7,-2 3,-5-1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59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1440,'17'-39,"37"-148,-28 131,-20 38,1 0,1 1,0-1,1 2,1-1,1 1,0 1,1 0,0 0,1 1,1 1,1 0,-1 1,2 1,2-1,-14 10,0 1,1 0,-1 0,0 0,1 0,-1 1,1-1,-1 1,1 1,-1-1,1 0,-1 1,0 0,1 0,-1 0,0 1,0 0,0-1,0 1,0 1,0-1,0 0,-1 1,1 0,-1 0,0 0,0 0,0 1,0-1,-1 1,1 0,-1-1,0 1,0 0,0 0,0 1,-1-1,0 0,0 0,0 1,0-1,-1 1,0 3,3 250,-3-259,1 1,-1 0,1-1,-1 1,1 0,-1 0,1-1,0 1,-1 0,1 0,0 0,-1 0,1 0,0 0,-1 0,1 0,-1 0,1 0,0 0,-1 0,1 0,0 0,-1 1,1-1,-1 0,1 1,0-1,-1 0,1 1,-1-1,1 0,-1 1,0-1,1 1,-1-1,1 1,-1-1,0 1,1-1,-1 1,0 0,1-1,-1 1,0-1,0 1,0 0,0-1,0 1,1 0,-1-1,0 1,-1 0,1-1,0 1,0-1,0 1,0 0,0-1,-1 1,1 0,0-1,0 1,-1-1,59-112,-39 78,1 0,1 1,2 1,1 2,16-15,-15 19,-12 12,1 0,1 0,0 2,0 0,1 0,1 1,-1 1,18-7,-31 17,0-1,0 0,0 1,1 0,-1-1,0 1,0 1,0-1,0 0,1 1,-1-1,0 1,0 0,0 0,0 0,0 1,0-1,-1 1,1-1,0 1,-1 0,1 0,-1 0,0 1,0-1,0 0,0 1,0 0,0-1,0 1,-1 0,0 0,1 0,-1 0,0 0,0 0,-1 0,1 0,-1 0,1 0,-1 2,5 26,-1 1,-1-1,-2 0,-1 1,-3 23,0 23,4-41,0-26,0 0,-1 0,0 0,-1 0,0 0,0 0,-2 0,1 0,-1-1,-1 1,-1 1,0-5</inkml:trace>
  <inkml:trace contextRef="#ctx0" brushRef="#br0" timeOffset="5775.567">1553 1356,'266'-1,"-44"-27,-9 16,58-6,-22-9,338 27,-417-27,-70 37,-86-8,0-1,1 0,-1-1,0 0,0-1,0-1,1 0,-1-1,-1 0,1-1,2-2,78-14,-66 18,-4 1</inkml:trace>
  <inkml:trace contextRef="#ctx0" brushRef="#br0" timeOffset="2189.77">1356 480,'43'119,"27"102,-43-105,-28-116,1 1,0 0,-1-1,1 1,0 0,0 0,0-1,-1 1,1 0,0 0,0-1,0 1,0 0,0 0,0-1,1 1,-1 0,0 0,0-1,0 1,1 0,-1 0,0-1,1 1,-1 0,1-1,-1 1,1-1,-1 1,1 0,-1-1,1 1,-1-1,1 0,0 1,-1-1,1 1,0-1,0 0,-1 0,1 1,0-1,-1 0,1 0,0 0,0 0,0 0,-1 0,1 0,0 0,0 0,-1 0,1 0,0 0,0-1,-1 1,1 0,0 0,-1-1,1 1,0-1,-1 1,1-1,0 1,-1-1,1 1,-1-1,1 0,56-162,18-94,-67 233,-6 24</inkml:trace>
  <inkml:trace contextRef="#ctx0" brushRef="#br0" timeOffset="2658.723">1779 876,'37'-1,"-25"-1,0 2,0 0,0 0,1 1,-1 0,0 1,0 1,-1 0,5 1,-15-3,0 0,0-1,0 1,0 0,0 0,0 0,-1 0,1-1,0 1,0 0,-1 1,1-1,0 0,-1 0,1 0,-1 0,0 0,1 0,-1 1,0-1,0 0,0 0,0 1,0-1,0 0,0 0,0 0,0 1,0-1,-1 0,1 0,-1 0,1 1,-1-1,1 0,-1 0,1 0,-1 0,0 0,-32 46,30-43,-11 12,-30 57,45-70,0-1,1 1,-1-1,1 0,0 0,-1 0,1 1,0-1,0-1,0 1,1 0,-1-1,0 1,1-1,-1 1,1-1,-1 0,1 0,0 0,-1-1,1 1,0-1,-1 1,1-1,0 0,0 0,0 0,-1 0,1-1,0 1,0-1,-1 1,1-1,-1 0,1 0,0-1,26-4,-3-1</inkml:trace>
  <inkml:trace contextRef="#ctx0" brushRef="#br0" timeOffset="3229.056">1976 368,'2'-2,"-1"0,0 0,1 0,0 1,-1-1,1 0,0 1,-1-1,1 1,0 0,0 0,0 0,1 0,-1 0,0 0,0 0,0 0,1 1,-1 0,0-1,1 1,-1 0,0 0,1 0,0 0,0 0,0-1,1 0,-1 0,0 0,0 1,1-1,-1 1,0 0,1 0,-1 0,0 0,1 1,-1-1,0 1,0 0,0 0,1 0,-1 0,0 1,0-1,-1 1,1-1,0 1,0 0,-1 1,1-1,-1 0,0 1,0-1,0 1,0-1,0 1,0 0,-1 0,1 0,-1 0,0 0,0 0,0 1,0-1,-1 0,1 0,-1 1,0-1,0 0,0 1,0 0,-42 82,42-84,1 0,0 0,0 0,-1 0,1 0,1 0,-1-1,0 1,0 0,1 0,-1-1,1 1,-1-1,1 0,0 1,-1-1,1 0,0 0,0 0,0 0,0 0,0 0,0-1,0 1,0-1,0 1,0-1,0 0,1 0,-1 0,0 0,0 0,0 0,0-1,0 1,0-1,1 1,-1-1,0 0,4 1,51 4,-31 1</inkml:trace>
  <inkml:trace contextRef="#ctx0" brushRef="#br0" timeOffset="3498.936">2456 819,'34'0,"15"0,5 0,-2 0,-11 0</inkml:trace>
  <inkml:trace contextRef="#ctx0" brushRef="#br0" timeOffset="4036.653">2851 480,'143'428,"-143"-426,23 45,-23-47,0 1,1 0,-1 0,1-1,-1 1,1 0,0 0,-1-1,1 1,0-1,-1 1,1-1,0 1,0-1,-1 1,1-1,0 1,0-1,0 0,0 0,-1 1,1-1,0 0,0 0,0 0,0 0,0 0,0 0,0 0,0 0,-1-1,1 1,0 0,0 0,0-1,0 1,0-1,-1 1,1-1,0 1,0-1,-1 1,1-1,0 1,-1-1,1 0,-1 1,1-1,-1 0,1 0,-1 0,1 0,58-133,-37 79,20-53,6 1,17-22,-35 70,-34 68,0 5</inkml:trace>
  <inkml:trace contextRef="#ctx0" brushRef="#br0" timeOffset="4315.802">3444 819,'-5'34,"-1"15,4 0,4-8</inkml:trace>
  <inkml:trace contextRef="#ctx0" brushRef="#br0" timeOffset="4715.675">3642 255,'7'-4,"0"0,1 1,0 0,0 0,0 1,0 0,0 1,1-1,-1 2,0-1,1 1,-1 0,1 1,-1 0,0 0,0 1,0 0,7 3,-14-4,1 0,0 0,-1 0,1 0,-1 1,0-1,1 0,-1 1,0 0,0-1,0 1,0-1,0 1,0 0,0 0,-1 0,1-1,0 1,-1 0,0 0,1 0,-1 0,0 0,0 0,0 0,0 0,-1 0,1 0,0 0,-1 0,0-1,1 1,-1 0,0 0,0 0,0-1,-1 2,-44 61,45-63,-22 23,17-20,1 1,-1-1,1 1,0 1,0-1,0 1,1-1,0 1,0 1,0-1,1 1,0-1,1 1,-1 0,1 0,0 0,1 0,0 0,0 0,0 7,4-10,0 0,1-1,-1 1,1-1,-1 0,1 0,0-1,1 1,-1-1,0 0,0 0,1 0,0 0,-1-1,1 0,0 0,-1 0,1 0,0-1,0 0,0 0,0 0,-1-1,1 0,0 1,3-3,5 3,87 13,-80-9</inkml:trace>
  <inkml:trace contextRef="#ctx0" brushRef="#br0" timeOffset="6659.731">1920 1637,'32'-17,"0"1,2 1,-1 2,2 2,0 1,0 1,0 2,7 1,-39 5,-1-1,1 1,0 0,0 1,0-1,0 0,0 1,0-1,0 1,0 0,0 0,0 0,0 1,0-1,0 1,0 0,-1-1,1 1,0 1,0-1,-1 0,1 0,0 1,-1 0,1 0,-1-1,0 1,0 0,0 1,0-1,0 0,0 1,0-1,-1 1,1-1,-1 1,0 0,0 0,0-1,0 1,0 0,-1 0,1 0,-1 0,0 3,-4 6,-1 0,-1-1,0 0,-1 0,0 0,-1 0,0-1,0-1,-1 1,-8 6,3-1,-6 5,13-16,0 2,0-1,1 1,-1 0,1 0,1 1,-1 0,1 0,0 0,1 0,-1 1,1 0,1 0,0 0,0 0,1 1,0-1,0 1,1-1,0 1,0 0,1-1,0 1,1 0,0-1,1 9,1-14,-1 1,0-1,1 0,0 0,-1 0,1 0,0 0,1-1,-1 1,0-1,1 0,-1 0,1 0,0-1,0 1,0-1,-1 0,1 0,0 0,0-1,1 1,-1-1,3 0,96-8,23-35,-107 37</inkml:trace>
  <inkml:trace contextRef="#ctx0" brushRef="#br0" timeOffset="7172.412">2992 1637,'-10'0,"-136"11,139-10,1 1,-1-1,1 1,0 1,-1-1,1 1,0 0,0 0,1 1,-1-1,1 1,0 1,0-1,0 1,0 0,1 0,0 0,0 1,0-1,0 3,3-6,-1 1,1 0,0 0,0 0,0 1,0-1,1 0,-1 0,1 0,0 1,0-1,0 0,0 0,0 1,1-1,0 0,-1 0,1 0,0 0,1 0,-1 0,0 0,1 0,0 0,0-1,0 1,0-1,0 1,2 1,86 54,-44-33,-43-23,1 0,0 0,-1 0,0 0,0 1,1-1,-1 1,-1 0,1 0,0 0,-1 0,1 1,-1-1,0 0,0 1,-1 0,1-1,-1 1,1 0,-1 0,-1 0,1 0,0 0,-1 0,0 0,0 0,0 0,0 0,-1 0,1 0,-1 0,0 0,0 0,-1-1,1 1,-1 0,0-1,0 1,0-1,0 1,-1-1,0 1,-3 1,0-1,0 1,0-1,-1 0,1 0,-1-1,0 0,0 0,0-1,-1 0,1 0,0 0,-1-1,1-1,-1 1,0-1,1 0,-1-1,1 1,-1-2,1 1,-1-1,1 0,0-1,-6-2,-7-8</inkml:trace>
  <inkml:trace contextRef="#ctx0" brushRef="#br0" timeOffset="8115.426">4093 1,'29'56,"-9"-24,5 8,-2 2,-1 0,-3 1,6 20,7 57,-6 3,-4 0,2 102,-20-169,-2 0,-2 1,-3-1,-3 0,-2 0,-2 0,-3-2,-2 1,-2-2,-3 0,-21 38,3-23,-3-2,-4-2,-2-3,-2-1,-4-2,-195 157,157-148,75-56</inkml:trace>
  <inkml:trace contextRef="#ctx0" brushRef="#br0" timeOffset="9153.376">1469 58,'-34'20,"15"13,1 0,1 1,2 1,2 1,1 0,2 1,-4 25,1-11,-55 311,56-264,5 0,5 1,3-1,5 1,5-1,3 0,5-1,4-1,22 54,-8-50,5-2,3-2,30 42,-61-116,0-4</inkml:trace>
  <inkml:trace contextRef="#ctx0" brushRef="#br0" timeOffset="10428.376">4996 790,'-1'-2,"-1"1,0-1,1 0,-1 0,0 1,0-1,0 1,0 0,0 0,0-1,-1 1,1 1,0-1,0 0,-1 0,1 1,-1 0,1-1,0 1,-1 0,1 0,-1 0,1 0,-1 1,1-1,0 1,-1-1,1 1,0 0,-1 0,1 0,-11 2,-1 1,1 1,0 0,0 0,1 1,0 1,0 0,0 1,1 0,-1 1,8-6,0 1,1-1,-1 1,1-1,-1 1,1 0,1 0,-1 1,0-1,1 0,0 1,0 0,0-1,1 1,0 0,0 0,0 0,0 0,1 0,0 0,0 0,0 0,0 0,1 0,0 0,0 0,0 0,1-1,0 1,84 133,-34-67,-2 33,-49-100,0-1,0 1,0 0,-1 0,1-1,-1 1,0 0,0 0,-1 0,1 0,-1-1,1 1,-1 0,0 0,-1-1,1 1,-1-1,1 1,-1-1,0 0,-1 1,1-1,0 0,-1 0,1-1,-1 1,0 0,-1-1,-6 3,0 0,0-1,0 0,-1-1,0 0,1-1,-1 0,0-1,0 0,0 0,0-2,0 1,0-1,0-1,0 0,-7-2,-69-55,75 48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4:44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6153 621,'-35'8,"1"0,0 2,0 2,2 1,-1 2,1 1,1 1,1 2,1 1,0 1,-14 15,36-29,1 1,0 0,0 0,1 1,0 0,0 0,1 0,0 0,1 1,0-1,1 1,-2 8,3-13,1-1,-1 0,1 1,0-1,1 1,-1-1,1 0,-1 1,1-1,1 0,-1 1,0-1,1 0,0 0,0 0,0 0,1-1,-1 1,1 0,0-1,0 0,0 0,1 0,-1 0,1 0,-1-1,1 1,0-1,2 1,4-1,0-1,0 0,0 0,0-1,0-1,0 0,0 0,0 0,0-2,0 1,-1-1,1 0,-1-1,0 0,0-1,0 0,-1 0,0-1,0 0,0 0,0-1,1-3,15-7,118-93,-140 107,0 0,0 1,1-1,-1 1,1 0,0 0,0 0,0 0,0 0,0 1,0-1,0 1,0 0,1 0,-1 0,0 0,1 1,-1-1,1 1,-1 0,1 0,-1 0,1 1,-1-1,0 1,1-1,-1 1,0 0,1 1,-1-1,0 0,0 1,0 0,0 0,0 0,-1 0,1 0,0 0,-1 1,0 0,0-1,1 1,-2 0,1 0,0 0,1 3,46 85,-37-77</inkml:trace>
  <inkml:trace contextRef="#ctx0" brushRef="#br0" timeOffset="266.146">6830 593,'-31'6,"1"2,-1 1,1 1,1 2,0 1,0 1,1 2,1 1,-3 3,-61 70,89-87,-1 0,1 1,0-1,0 0,0 1,1 0,-1-1,1 1,0 0,0 0,0-1,0 1,1 0,0 0,0 0,0 0,0 0,0 0,1 0,0 0,0-1,0 1,0 0,0 0,1-1,0 1,-1-1,1 1,1-1,0 2,6 2,1 0,0 0,0-1,0 0,1-1,0 0,0-1,0 0,0-1,0 0,1-1,0 0,9 0,3 0,0-1,1-1,-1-1,0-1,0-2,0 0,-1-1,1-2,18-7,-17 5</inkml:trace>
  <inkml:trace contextRef="#ctx0" brushRef="#br0" timeOffset="551.697">7254 621,'-24'6,"0"1,0 0,0 2,1 1,1 1,0 0,0 2,-6 6,21-16,1 1,-1 0,1 0,0 0,0 1,1 0,-1 0,1 1,0-1,1 1,-1 0,1 0,0 1,1-1,-1 1,1 0,1 0,-1 0,1 0,1 1,-1-1,1 0,0 1,1-1,0 1,0-1,0 1,1-1,1 1,-1-1,1 0,0 1,2 2,0-3,1 0,-1-1,2 0,-1 0,1 0,-1-1,2 0,-1 0,0 0,1-1,0 0,0 0,0-1,1 1,-1-2,1 1,0-1,-1 0,1-1,0 0,0 0,0-1,0 0,0 0,0-1,0 0,0 0,3-2,114-31,-100 25</inkml:trace>
  <inkml:trace contextRef="#ctx0" brushRef="#br0" timeOffset="1188.95">7424 904,'26'-3,"1"-1,0-1,-1-2,0 0,0-2,-1 0,0-2,-1-1,0-1,-1-1,-1-1,0-1,-1-1,1-2,-19 16,0 0,0 0,0 0,0-1,0 1,-1-1,1 1,-1-1,0 0,0 0,0 0,-1 0,0 0,1-1,-1 1,-1 0,1-1,-1 1,0 0,0-1,0 1,0 0,-1-1,1 1,-1 0,0-1,-1 1,1 0,-1 0,0 0,0 0,0 0,0 1,-1-1,0 0,1 1,-1 0,0 0,-1 0,1 0,0 0,-1 1,0-1,0 1,1 0,-1 0,-1 1,1-1,0 1,0 0,0 0,-5-1,0 5,-1-1,1 1,-1 1,1 0,0 0,0 1,1 0,0 0,0 1,0 0,0 1,1-1,0 1,0 1,1 0,0-1,1 2,-1-1,2 1,-1 0,-1 4,1-7,1 0,-1 1,1-1,1 1,-1 0,1 0,0 0,1 1,0-1,0 1,0-1,1 1,0 0,1-1,0 1,0 0,0-1,1 1,0 0,1-1,0 1,0-1,0 1,1-1,0 0,1 0,-1 0,1-1,1 1,-1-1,1 0,0 0,1-1,-1 1,1-1,0-1,0 1,3 1,6-2,0-1,-1 0,1-1,0-1,0 0,0-1,0-1,0 0,0-1,0 0,0-2,-1 0,1 0,-1-1,0-1,-1 0,1-1,2-3,25-13,-3-2,0-2,-1-1,-2-2,2-4,-11 4,-1-1,-1-1,-2-1,-1-1,-2 0,-2-2,3-9,-20 45,8-12,-1-1,0 1,-1-1,-1 0,0 0,0-1,-2 0,0 0,0 0,-1 0,-1 0,0 0,-1 0,-1 0,0-1,-1 1,0 0,-2-5,0 15,1 0,-1-1,0 1,0 0,0 1,0-1,-1 1,1 0,-1 0,0 0,0 1,0 0,0 0,0 0,-1 0,1 1,0 0,-1 0,1 0,-1 1,1 0,-1 0,0 0,1 1,-1 0,1 0,0 0,-1 1,1-1,0 1,0 1,0-1,0 1,0 0,1 0,-1 0,1 0,0 1,0 0,0 0,0 0,-2 4,-5 5,1 1,0 0,1 0,1 1,0 0,1 1,1 0,0 0,1 0,1 0,0 1,1 0,1 0,1 0,1 0,0 0,1 3,-2-1,0-1,2 1,0-1,1 1,1-1,0 0,2 0,0 0,1 0,1-1,0 0,1-1,1 1,1-1,0-1,11 13,-10-16,0-1,0-1,1 0,0 0,1-1,0 0,1-2,-1 1,1-2,1 0,8 3,0-4</inkml:trace>
  <inkml:trace contextRef="#ctx0" brushRef="#br0" timeOffset="2190.01">8496 819,'23'0,"0"-1,0 0,0-2,0-1,0-1,-1 0,1-2,-1-1,6-3,-25 10,0 0,0-1,0 1,0-1,0 0,0 0,0 0,-1 0,1 0,-1-1,1 1,-1-1,0 0,0 1,0-1,0 0,-1 0,1 0,-1 0,0-1,0 1,0 0,0-1,0 1,-1 0,1-1,-1 1,0-1,0 1,-1 0,1-1,-1 1,1-1,-1 1,0 0,0 0,-1-1,1 1,-1 0,1 0,-1 0,0 0,0 1,0-1,-1 1,1-1,0 1,-1 0,0-1,0 1,0 0,-4-1,0 0,0 1,0 0,-1 0,1 1,0 0,-1 0,1 0,-1 1,0 0,1 1,-1 0,1 0,0 0,-1 1,1 0,0 1,0-1,0 1,0 1,0-1,1 1,0 0,0 1,0 0,0 0,1 0,-1 0,1 1,1 0,-1 0,1 0,0 1,1-1,-1 1,1 0,0 0,1 0,0 0,0 1,1-1,-1 1,2-1,-1 3,3-3,-1 0,1 0,1-1,-1 1,1-1,0 0,1 1,0-1,0-1,0 1,0-1,1 1,0-1,0-1,0 1,1-1,0 0,0 0,0 0,0-1,0 0,1 0,3 0,5 3,1-1,0 0,0-1,0-1,1-1,-1 0,1-1,0-1,8-1,-5-3,0-1,-1-1,0-1,0 0,0-1,-1-2,0 1,-1-2,0 0,-1-2,0 1,12-14,9-4,-22 17,0 0,0-1,-2-1,0-1,0 1,-2-2,0 0,-1 0,0-1,-1 0,-2-1,0 0,0 0,2-18,-8 35,0-1,0 0,-1 1,1-1,-1 0,1 1,-1-1,0 0,0 1,0-1,0 0,-1 0,1 1,-1-1,0 0,0 1,0-1,0 1,0-1,0 1,0 0,-1-1,0 1,1 0,-1 0,0 0,0 0,0 0,0 0,0 1,0-1,-1 1,1 0,0-1,-1 1,1 0,-1 0,0 0,1 1,-1-1,0 1,1-1,-1 1,0 0,1 0,-1 0,0 1,0-1,1 1,-1-1,-1 1,-5 2,0 1,0 0,0 0,1 0,0 1,0 0,0 1,1 0,0 0,0 1,0 0,1 0,0 0,0 1,1 0,0 0,0 0,1 1,0-1,0 1,1 2,2-8,0-1,1 1,0 0,-1-1,1 1,0-1,1 1,-1 0,0-1,1 1,-1-1,1 1,0-1,0 1,0-1,0 1,0-1,0 0,1 0,-1 1,1-1,0 0,-1 0,1-1,0 1,0 0,0-1,1 1,-1-1,0 1,0-1,1 0,-1 0,2 0,99 11,-51-9,107 30,-155-30,-1-1,0 1,0 0,0 0,0 0,0 0,0 1,-1-1,0 1,0-1,0 1,0 0,0 0,-1 0,0 0,0 0,0 0,0 0,-1 0,1 1,-1-1,0 0,0 0,-1 1,1-1,-1 0,0 0,0 0,0 0,-1 0,0 0,1 0,-1-1,-1 2,-8 72,15-60</inkml:trace>
  <inkml:trace contextRef="#ctx0" brushRef="#br0" timeOffset="2998.512">9907 565,'-42'11,"1"1,1 2,1 3,0 0,-36 24,66-35,0 0,1 0,-1 1,2 1,-1-1,1 1,0 0,1 1,0 0,0 0,-3 9,7-15,1 0,-1 0,1 0,0 1,0-1,1 1,-1-1,1 0,-1 1,1-1,0 1,1-1,-1 1,1-1,-1 1,1-1,0 0,0 1,0-1,1 0,-1 0,1 0,0 0,0 0,0 0,0 0,0-1,1 1,-1-1,1 1,-1-1,1 0,0 0,0 0,0-1,0 1,2 0,3 0,1 0,0 0,0-1,0 0,0 0,0-1,0 0,0-1,0 0,-1 0,1-1,0 0,0-1,-1 0,0 0,1-1,-1 0,-1 0,1-1,-1 0,1 0,-1-1,-1 0,6-6,48-27,-59 38,0 0,0 0,0 1,0-1,0 0,1 1,-1-1,0 1,0-1,0 1,1-1,-1 1,0 0,1 0,-1-1,0 1,1 0,-1 0,0 0,1 1,-1-1,0 0,1 0,-1 1,0-1,0 1,1-1,-1 1,0 0,0-1,0 1,0 0,0 0,0 0,0 0,0-1,0 1,0 1,0-1,-1 0,1 0,0 0,-1 0,1 0,-1 1,1 0,6 69,-6-51,-1-16,0 0,1 0,-1 0,1 0,0 0,1 0,-1 0,0-1,1 1,0 0,0-1,0 0,0 1,1-1,-1 0,1 0,0 0,0 0,0-1,0 1,1-1,-1 0,0 0,1 0,0 0,-1-1,1 1,0-1,0 0,3 1,1-1,1 0,-1 0,1-1,-1 0,1 0,0-1,-1 0,1-1,-1 0,0 0,0 0,0-1,0-1,1 0,13-10,-1-1,0-1,-2-1,0-1,-1-1,0 0,7-13,-1 5,75-139,-78 122,-7 18,-2 0,-1-2,-1 1,-2-1,0 0,-2-1,-1 0,-1 0,-2 0,-1-24,-1 38,1 11,-1-1,0 1,0-1,0 0,0 1,-1-1,0 1,0-1,0 1,0-1,-1 1,0 0,0-1,0 1,0 0,-3-3,4 6,1 1,-1-1,0 1,1-1,-1 1,0-1,1 1,-1 0,0-1,0 1,1 0,-1 0,0 0,0-1,0 1,1 0,-1 0,0 0,0 0,0 0,1 1,-1-1,0 0,0 0,1 0,-1 1,0-1,0 0,1 1,-1-1,0 1,1-1,-1 1,0-1,1 1,-1-1,1 1,-1 0,1-1,-1 1,1 0,-1-1,1 1,0 0,-1 0,1-1,0 1,0 0,0 0,0-1,-1 1,1 0,0 0,0 0,-8 46,11-18,1-1,2 0,0 0,2-1,1 0,1 0,12 19,-12-21,155 285,-155-294,-1 1,-1 0,0 0,-1 0,-1 1,-1 0,-1 0,2 12,-6-28,0 0,0 0,0 0,0 0,0 0,0 0,-1 0,1 0,0 0,-1 0,0 0,0-1,1 1,-1 0,0 0,0-1,-1 1,1 0,0-1,0 1,-1-1,1 1,-1-1,0 0,1 0,-1 0,0 0,1 0,-1 0,0 0,0 0,0-1,0 1,0-1,0 0,0 1,0-1,0 0,0 0,0 0,0 0,0-1,0 1,0 0,0-1,0 1,0-1,0 0,-15-4</inkml:trace>
  <inkml:trace contextRef="#ctx0" brushRef="#br0" timeOffset="3235.388">10246 452,'38'-5,"32"-1,14 0,-3 1,-10 2,-13 0,-11 7,-9 2,-5 0,-10-1</inkml:trace>
  <inkml:trace contextRef="#ctx0" brushRef="#br0" timeOffset="3417.507">10951 706,'19'38,"7"18,3-1,2-10,-5-12</inkml:trace>
  <inkml:trace contextRef="#ctx0" brushRef="#br0" timeOffset="3675.818">11092 339,'0'0</inkml:trace>
  <inkml:trace contextRef="#ctx0" brushRef="#br0" timeOffset="3916.904">11459 621,'-13'16,"1"1,1 0,1 0,1 1,0 0,1 1,1 0,1 0,-2 9,7-26,1 1,-1-1,1 1,0-1,-1 1,1-1,0 0,1 1,-1-1,0 1,1-1,-1 1,1-1,0 0,-1 1,1-1,0 0,1 0,-1 0,0 1,1-1,-1 0,1-1,-1 1,1 0,0 0,0-1,0 1,0-1,0 0,0 1,0-1,1 0,-1 0,0-1,1 1,-1 0,0-1,1 1,4 0,0-1,0 0,0 0,0 0,0-1,0 1,-1-2,1 1,0-1,0 0,-1 0,0-1,5-2,0-1,1 0,-1-1,-1 0,0-1,0 0,0-1,-1 0,0 0,-1-1,0 0,0 0,-1-1,-1 0,0 0,0-1,-1 0,0 0,-1 0,-1 0,0-1,0 1,-2-1,1 0,-2 0,1 1,-2-1,-1-8,1 17,0-1,-1 1,0 0,0 0,0 0,0 1,-1-1,0 0,1 1,-1 0,0-1,-1 1,1 0,-1 1,1-1,-1 1,0-1,0 1,0 0,0 1,0-1,0 1,0-1,-1 1,1 0,-1 1,1-1,0 1,-1 0,1 0,-1 1,1-1,-1 1,1 0,-4 1,-21 9,4 0</inkml:trace>
  <inkml:trace contextRef="#ctx0" brushRef="#br0" timeOffset="4250.551">11911 762,'11'-30,"2"1,1 0,1 1,2 0,7-9,-23 36,-1 0,0 0,1 0,-1 0,1 0,0 0,-1 0,1 0,0 0,-1 0,1 0,0 0,0 0,0 0,0 1,0-1,0 0,0 1,0-1,0 1,0-1,0 1,0-1,0 1,0 0,1 0,-1 0,0-1,0 1,0 0,0 0,1 0,-1 1,0-1,0 0,0 0,0 1,0-1,1 1,-1-1,0 1,0-1,0 1,0-1,0 1,0 0,-1 0,1 0,0-1,0 1,0 0,-1 0,1 0,0 0,-1 0,1 0,-1 0,0 1,1-1,-1 0,0 0,1 0,-1 1,3 4,0 1,1-1,0 0,0-1,0 1,1-1,-1 1,1-1,1-1,-1 1,1-1,0 0,0 0,0 0,0-1,0 0,1-1,0 1,-1-1,1 0,0-1,0 0,0 0,0 0,0-1,0 0,0 0,1-1,-1 0,0 0,-1-1,1 1,0-2,0 1,2-2,-1-1,1 0,-1-1,0 1,0-1,0-1,-1 0,0 0,0 0,-1-1,0 0,-1 0,1-1,-1-1,7-14</inkml:trace>
  <inkml:trace contextRef="#ctx0" brushRef="#br0" timeOffset="-2898.66">2823 791,'-249'120,"208"-79,40-40,1 0,0 0,-1 0,1 0,0 1,0-1,0 0,0 0,0 0,0 0,0 0,0 0,1 0,-1 1,0-1,1 0,-1 0,1 0,-1 0,1 0,-1 0,1 0,0-1,-1 1,1 0,0 0,0 0,0-1,-1 1,1 0,0-1,0 1,0-1,0 1,0-1,0 1,0-1,1 0,-1 1,0-1,0 0,0 0,0 0,0 0,0 0,2 0,62 3,-60-4,0 0,0 0,0 0,0 1,1 0,-1 0,0 0,0 1,0-1,1 1,-1 0,0 1,0-1,0 1,0 0,-1 0,1 1,0 0,-1-1,0 1,0 1,0-1,0 1,0-1,-1 1,1 0,-1 0,3 5,-6-6,1 0,-1 0,1 1,-1-1,0 0,0 1,0-1,-1 0,1 0,-1 1,1-1,-1 0,0 0,-1 0,1 0,0 0,-1 0,0 0,0-1,0 1,0 0,0-1,0 0,0 1,-1-1,1 0,-1 0,0 0,0 0,-89 44,88-44,-68 27,52-24</inkml:trace>
  <inkml:trace contextRef="#ctx0" brushRef="#br0" timeOffset="-2183.881">3274 282,'-9'38,"2"1,1 0,2 0,2 0,2 32,0-30,-11 259,-24-53,34-241,1-5,1 0,-1 0,0 0,1 0,-1 0,0 0,1 0,-1 0,0 0,0 0,0 0,0 0,0 0,0 0,0 0,-1 0,1 1,0-1,-1 0,1-1,0 1,-1 0,1 0,-1 0,1 0,-1 0,0 0,1 0,-1-1,0 1,0 0,1-1,-1 1,0 0,0-1,0 1,0-1,0 1,0-1,0 0,0 1,0-1,0 0,0 0,0 0,-1 0,-4-11</inkml:trace>
  <inkml:trace contextRef="#ctx0" brushRef="#br0" timeOffset="-1978.026">2852 819,'43'0,"33"0,9 0,0 0,-11 0,-12-5,-12-1,-6 0,-4 1,-5 2,-8 0</inkml:trace>
  <inkml:trace contextRef="#ctx0" brushRef="#br0" timeOffset="-1596.1">3754 762,'-28'12,"-1"1,2 1,0 1,1 1,0 2,2 0,0 2,1 1,1 0,1 2,-6 10,22-27,0 1,0 1,1-1,1 0,-1 1,1 0,0-1,1 1,0 1,0-1,1 0,0 0,0 1,1-1,0 0,1 1,0-1,0 0,0 0,2 4,-2-10,0-1,0 1,1 0,-1 0,0 0,1-1,-1 1,1 0,0-1,-1 0,1 1,0-1,0 0,0 0,0 0,0 0,0 0,0 0,0-1,0 1,0-1,0 1,1-1,-1 0,0 0,0 0,1 0,-1 0,0-1,0 1,0-1,0 1,0-1,1 0,-1 0,72-37,96-117,-76 62,-93 92,0 0,0 1,0-1,0 0,0 1,0-1,0 1,0 0,0-1,0 1,0 0,0 0,1-1,-1 1,0 0,0 0,0 0,0 1,1-1,-1 0,0 0,0 0,0 1,0-1,0 1,0-1,0 1,0-1,0 1,0 0,0-1,0 1,0 0,0 0,-1 0,1-1,0 1,-1 0,1 0,0 0,-1 0,1 0,-1 0,0 0,1 1,-1-1,0 0,0 0,1 0,-1 1,6 62,-6-59,1 114,5-93</inkml:trace>
  <inkml:trace contextRef="#ctx0" brushRef="#br0" timeOffset="-1216.019">4037 1215,'106'-303,"-77"244,-18 93,-13-27,2 0,-1 0,1 0,0 0,0 1,0-1,1 0,1-1,-1 1,1 0,0 0,0 0,1-1,0 0,0 1,1-1,-1 0,1 0,1-1,-1 1,1-1,0 0,0-1,1 1,-1-1,1 0,0 0,0 0,0-1,1 0,5 2,-5-4,1 0,0 0,-1 0,1-1,0 0,-1-1,1 0,0 0,-1-1,1 0,-1 0,0 0,0-1,0 0,0-1,0 0,0 0,-1 0,0 0,0-1,0 0,-1-1,1 1,-1-1,2-4,77-110,-74 105</inkml:trace>
  <inkml:trace contextRef="#ctx0" brushRef="#br0" timeOffset="-944.424">4855 282,'-11'88,"3"1,5-1,3 1,10 62,14 27,-22-175,-1-1,1 0,-1 1,0 0,0-1,0 1,-1-1,1 1,-1 0,1 0,-1-1,0 1,0 0,0 0,0-1,0 1,-1 0,0 0,1-1,-1 1,0-1,0 1,0 0,0-1,-1 0,1 1,-1-1,0 0,1 0,-1 0,0 0,0 0,0 0,0 0,-1-1,1 1,0-1,-1 0,1 1,-1-1,0 0,1 0,-1-1,0 1,1-1,-1 1,0-1,1 0,-2 0,-13-4</inkml:trace>
  <inkml:trace contextRef="#ctx0" brushRef="#br0" timeOffset="-766.9">4572 678,'29'5,"24"6,8 1,-2-1,-6-2,-8-3,-6-3,-9-2</inkml:trace>
  <inkml:trace contextRef="#ctx0" brushRef="#br0" timeOffset="-4131.892">1242 368,'-7'-8,"-1"1,0 0,0 0,0 1,-1 0,0 0,0 1,-1 0,0 1,1 0,-1 1,-1 0,1 0,0 1,-1 0,1 1,-1 0,1 1,-1 0,1 1,-1 0,1 0,-1 1,1 1,0 0,0 0,0 1,0 0,-5 4,-30 13,1 1,1 3,1 1,1 2,2 2,1 1,1 3,2 0,2 3,1 0,1 2,-23 40,41-57,0 1,1 0,2 0,0 1,2 0,0 1,2 0,0 0,2 1,1-1,1 1,1 0,1-1,2 1,0 0,6 20,-5-37,0 0,1-1,0 1,0-1,1 0,0-1,1 1,0-1,0 0,0 0,1-1,0 0,0 0,1 0,0-1,0 0,0-1,0 0,1 0,-1-1,9 2,7 3,1-2,0-1,0-1,0 0,0-3,1 0,12-2,-13 1,0-1,0-1,0-1,0-2,-1 0,1-2,-1-1,-1 0,1-2,-2-1,1-1,12-9,-16 3,-5 1</inkml:trace>
  <inkml:trace contextRef="#ctx0" brushRef="#br0" timeOffset="-3783.028">1468 932,'-19'19,"0"2,1 0,2 0,0 2,1 0,1 1,1 0,2 1,0 1,-3 13,13-36,0 0,0 0,0 0,1 1,-1-1,1 0,0 0,0 1,0-1,0 0,1 0,-1 1,1-1,0 0,0 0,0 0,0 0,1 0,-1 0,1 0,-1 0,1-1,0 1,0-1,1 1,-1-1,0 0,1 1,-1-1,1-1,0 1,0 0,0-1,-1 1,2-1,-1 0,0 0,3 1,5-1,0 0,-1 0,1-1,0 0,0-1,0 0,0-1,-1 0,1-1,0 0,-1-1,0 0,0 0,0-1,-1 0,1-1,-1 0,-1-1,1 0,-1 0,0-1,-1 0,0 0,0 0,-1-1,0 0,0-1,2-5,-4 10,-1 0,0-1,0 1,0-1,-1 0,1 0,-1 0,-1 0,1 0,-1 0,0 0,-1-1,1 1,-1 0,0 0,-1-1,0 1,0 0,0 0,-1 0,1-1,-1 2,-1-1,1 0,-1 0,0 1,-1 0,1-1,-1 1,0 0,0 1,-1-1,0 1,0 0,0 0,0 1,-1 0,0 0,1 0,-1 1,0-1,0 1,-1 1,1-1,0 1,0 0,-1 1,1 0,-1-1,-2 2,-16 3</inkml:trace>
  <inkml:trace contextRef="#ctx0" brushRef="#br0" timeOffset="-3299.056">1722 1270,'65'-105,"-39"61,1 1,2 2,32-35,-61 75,1 0,-1 0,0 0,1 0,-1 1,1-1,-1 0,1 0,0 1,-1-1,1 0,0 0,-1 1,1-1,0 1,0-1,0 1,0-1,-1 1,1 0,0-1,0 1,0 0,0-1,0 1,0 0,0 0,0 0,0 0,0 0,0 0,0 0,0 1,0-1,0 0,0 0,-1 1,1-1,0 0,0 1,0-1,0 1,-1 0,1-1,0 1,0-1,-1 1,1 0,0 0,-1-1,1 1,-1 0,1 0,-1 0,1 0,-1-1,0 1,1 0,-1 0,0 0,6 61,-7-57,0-1,0 1,1 0,0-1,0 1,0 0,0 0,1-1,0 1,0 0,0-1,0 1,1-1,0 1,0-1,0 0,0 0,1 0,-1 0,1 0,0 0,1-1,-1 1,0-1,1 0,0 0,0 0,0-1,0 0,4 3,-1-5,0 0,0-1,0 0,0 0,0 0,0-1,0 0,0 0,-1-1,1 0,-1 0,0 0,0-1,0 0,0 0,-1-1,1 1,-1-1,-1 0,1-1,0 1,-1-1,3-6,27-38,-18 26</inkml:trace>
  <inkml:trace contextRef="#ctx0" brushRef="#br0" timeOffset="5340.941">14310 282,'-62'-5,"10"13,-1 2,1 3,1 2,-39 16,-26 9,95-34,13-5,0 0,1 1,-1 1,1-1,0 1,0 0,0 1,0 0,0 0,1 0,-1 1,1 0,1 0,-2 2,7-5,1 0,0 0,-1 0,1 0,0 0,0 0,0 0,0 0,0-1,0 1,1 0,-1-1,1 1,-1-1,1 1,-1-1,1 0,0 0,0 1,0-1,0 0,0-1,0 1,0 0,0-1,0 1,0-1,0 1,0-1,0 0,0 0,1 0,-1 1,208 16,-209-18,0 1,-1-1,1 1,0 0,0-1,0 1,0 0,0 0,0 0,0 0,0 0,0 0,0 0,0 0,0 0,0 0,0 0,0 1,-1-1,1 0,0 1,0-1,0 1,0-1,0 1,-1-1,1 1,0 0,-1-1,1 1,0 0,-1-1,1 1,-1 0,1 0,-1 0,1 0,-1-1,1 1,-1 0,0 0,0 0,1 0,-1 0,0 0,0 0,0 0,0 0,0 0,0 0,0 0,-1 0,1 0,0-1,0 1,-1 0,1 0,-1 0,1 0,-1 0,1 0,-1-1,1 1,-1 0,0-1,1 1,-1 0,0 0,-114 79,69-54,2 0,26-17,0 1,1 0,1 2,0 0,0 1,1 0,-9 11,23-22,-1 1,0-1,0 0,1 1,-1-1,1 1,0 0,0-1,0 1,0 0,0 0,1 0,-1 0,1-1,0 1,0 0,0 0,0 0,0 0,1 0,-1 0,1 0,0-1,0 1,0 0,0-1,0 1,1 0,-1-1,1 1,0-1,-1 0,1 0,0 0,0 0,1 0,-1 0,0 0,1 0,-1-1,1 0,-1 1,1-1,0 0,-1 0,2 0,19 7,-1 0,1-2,0 0,1-2,-1-1,1 0,-1-2,1-1,0 0,0-2,-1-1,1-1,-1-1,21-7,-18 2</inkml:trace>
  <inkml:trace contextRef="#ctx0" brushRef="#br0" timeOffset="5653.139">14000 1,'-16'89,"3"1,5 0,4 1,4 0,7 45,-2 71,-22 150,5-150,12-183</inkml:trace>
  <inkml:trace contextRef="#ctx0" brushRef="#br0" timeOffset="6954.198">15552 649,'-42'21,"1"2,2 2,0 1,2 2,1 2,1 1,2 2,-7 11,-20 66,58-107,1 1,0-1,1 0,-1 0,0 1,1-1,0 0,-1 1,1-1,1 1,-1-1,0 0,1 1,0-1,0 0,0 0,0 1,0-1,1 0,-1 0,1 0,0-1,0 1,0 0,0-1,0 1,1-1,-1 0,1 1,-1-1,1 0,0-1,0 1,0 0,1-1,5 1,0-2,0 1,1-1,-1 0,0-1,0 0,1-1,-1 1,0-2,0 1,-1-2,1 1,-1-1,1 0,-1-1,0 1,-1-2,3-1,-6 5,42-25,-2-3,0-1,-2-2,-2-2,-1-1,-1-2,-3-2,-1-2,-2 0,-2-2,-2-2,-2 0,0-5,-16 28,0 0,-2 0,-1-1,-1 0,0 0,-2-1,-1 1,-1-1,-1 0,-1 0,-2 0,0 1,-2-1,-1-3,5 23,-1-1,0 1,-1 0,1 0,-1 0,0 0,0 0,-1 0,1 1,-1-1,0 1,-1 0,1-1,-1 1,1 1,-1-1,0 1,0-1,-1 1,1 0,-1 1,0-1,1 1,-1 0,0 0,0 0,-1 1,1 0,0 0,0 0,-1 0,1 1,0 0,-1 0,1 1,0-1,-1 1,1 0,0 1,0-1,0 1,0 0,0 0,0 1,1-1,-2 2,-10 10,0 1,0 1,2 0,0 1,1 0,0 1,2 1,0 0,1 1,1-1,1 2,-1 2,2-2,0 0,1 0,2 1,0 0,1 0,1 0,1 0,1 0,1 0,1 0,1 0,1 0,0 0,2-1,1 1,0-2,2 1,0-1,1 0,2-1,-1 0,2-1,1-1,0 0,1 0,1-2,2 2,5 4,1-2,1 0,1-2,0-1,1-1,1-1,1-1,-17-9</inkml:trace>
  <inkml:trace contextRef="#ctx0" brushRef="#br0" timeOffset="7207.644">16285 678,'-19'38,"-6"23,0 5,10-8,8-10,9-12,4-13</inkml:trace>
  <inkml:trace contextRef="#ctx0" brushRef="#br0" timeOffset="7375.679">16229 282,'0'0</inkml:trace>
  <inkml:trace contextRef="#ctx0" brushRef="#br0" timeOffset="7624.636">16934 537,'-16'4,"0"0,0 1,0 0,1 2,-1 0,2 0,-1 1,1 1,0 1,1 0,0 0,-8 10,19-17,1 1,-1-1,1 1,-1 0,1-1,0 1,0 0,1 0,-1 0,1 0,0 0,0 0,0 0,1 0,-1 0,1-1,0 1,0 0,0 0,1-1,-1 1,1 0,0-1,0 0,0 1,0-1,1 0,-1 0,1 0,0 0,0-1,0 1,0-1,0 0,1 0,-1 0,1 0,-1 0,2-1,33 35,-35-33,-1 0,0-1,0 1,0 0,0 0,-1 1,1-1,-1 0,0 0,1 1,-2-1,1 1,0-1,-1 1,1-1,-1 1,0-1,0 1,-1-1,1 1,-1-1,0 1,1-1,-2 1,1-1,0 0,-1 0,1 1,-1-1,0 0,0 0,0-1,0 1,-1 0,1-1,-1 1,0-1,0 0,1 0,-1 0,0 0,-1-1,-1 2,-193 84,193-86,1 1,-1-1,1 0,-1 0,0 0,1-1,-1 1,0-1,1 0,-1-1,0 1,1-1,-1 0,1 0,-1 0,-1-2,-12-7</inkml:trace>
  <inkml:trace contextRef="#ctx0" brushRef="#br0" timeOffset="8187.218">17019 678,'27'411,"-27"-403,0 1,0-1,0 1,-1-1,0 1,-1-1,0 0,0 0,-1 0,0 0,-1 0,1-1,-1 1,-1-1,-1 2,7-10,-1 1,1-1,-1 0,0 0,1 0,-1 0,0 1,1-1,-1 0,0 0,0 0,0 0,0 0,0 0,0 0,0 0,0 0,0 0,0 1,-1-1,1 0,0 0,0 0,-1 0,1 0,-1 1,1-1,-1 0,1 0,-1 1,0-1,1 0,-1 1,0-1,1 0,-1 1,0-1,0 1,1 0,-1-1,0 1,0-1,0 1,0 0,0 0,0 0,1-1,-1 1,0 0,0 0,0 0,0 0,0 1,0-1,0 0,0 0,0 0,1 1,-1-1,0 0,0 1,0-1,0 1,1-1,-1 1,0-1,1 1,-1 0,0 0,5-15,1-1,0 1,1 0,1 1,0-1,1 1,1 1,8-11,9-14,0-4,-10 9,3 1,0 1,2 1,1 1,1 0,2 2,0 1,2 1,1 1,0 1,2 2,22-12,-48 29,1 0,-1 0,1 0,-1 1,1-1,0 1,0 0,0 1,0-1,0 1,1 0,-1 0,0 0,1 1,-1 0,0 0,1 1,-1-1,0 1,0 0,1 0,-1 1,0 0,0 0,0 0,-1 0,1 1,0 0,-1 0,0 0,0 0,1 1,1 4,-1-1,0 1,-1 0,1 0,-2 0,1 1,-1-1,0 1,-1 0,0 0,0 0,-1 0,-1 0,1 0,-1 1,-1-1,0 0,0 0,0 0,-1 0,-1 0,0 0,0-1,0 1,-1-1,-1 0,1 0,-1 0,-1-1,1 0,-1 0,0 0,-1-1,0 1,0-2,0 1,-19 10,0-2,0-1,-2-1,0-1,0-2,0 0,-1-2,-3-1,30-5,-1 0,0 0,1 0,-1 0,0-1,0 1,0-1,0 0,0 0,0 0,1 0,-1 0,0-1,0 1,0-1,0 0,1 0,-1 0,0 0,1 0,-1-1,1 1,-1-1,1 1,0-1,-1 0,1 0,0 0,0 0,1-1,-2 0,-3-14</inkml:trace>
  <inkml:trace contextRef="#ctx0" brushRef="#br0" timeOffset="8506.102">17922 227,'-5'33,"-1"31,0 9,1 2,-3-8,-1-10,2-4,1-8,3-6,0-5,-2-3,-2-2,2-2,0 0,2 0,1 0,6-4,2-7</inkml:trace>
  <inkml:trace contextRef="#ctx0" brushRef="#br0" timeOffset="8922.318">18571 481,'-57'23,"1"3,1 2,2 2,1 3,0 2,37-24,0 1,0 1,1 0,1 0,0 1,1 1,-1 1,10-11,-1 1,1-1,0 1,0 0,0 0,1 0,0 0,0 0,1 0,0 1,0-1,0 0,1 1,0-1,0 1,0-1,1 0,0 1,1-1,-1 0,1 1,1 1,-1-4,0 0,0-1,0 1,0-1,1 1,-1-1,1 0,0 0,0 0,0 0,1-1,-1 1,0-1,1 0,0 0,0 0,-1 0,1-1,0 0,0 0,0 0,0 0,1 0,-1-1,0 0,0 1,0-2,0 1,1 0,-1-1,7-1,1 0,-1 0,0-1,1-1,-2 0,1 0,0-1,-1 0,0-1,3-2,5-7,-1-1,0-1,-1 0,-1-1,-1-1,-1 0,0-1,-2-1,4-8,43-66,-58 94,0 0,0 0,0 0,1 0,-1 0,0 0,1 0,-1 0,0 0,1 0,-1 0,1 1,0-1,-1 0,1 0,-1 1,1-1,0 0,0 1,-1-1,1 1,0-1,0 1,0-1,0 1,0 0,0-1,0 1,0 0,-1 0,1-1,0 1,0 0,0 0,0 0,0 0,0 0,0 1,0-1,0 0,0 0,0 1,0-1,0 0,0 1,0-1,-1 1,1-1,0 1,0-1,-1 1,1 0,0 0,-1-1,1 1,0 0,-1 0,1-1,-1 1,1 0,-1 0,17 123,-16-118,1 1,-1-1,1 0,0 1,1-1,0 0,0 0,0-1,0 1,1-1,0 1,0-1,0 0,1-1,0 1,0-1,0 0,0 0,1 0,0-1,-1 0,1 0,0 0,1-1,-1 0,0 0,1 0,2-1,14 1</inkml:trace>
  <inkml:trace contextRef="#ctx0" brushRef="#br0" timeOffset="9188.629">19249 452,'-37'20,"2"2,0 1,2 2,0 1,2 2,1 1,-17 22,-13 44,59-92,-1 1,1 0,1-1,-1 1,0-1,1 1,0 0,-1-1,2 1,-1 0,0-1,1 1,-1 0,1-1,0 1,0-1,1 1,-1-1,1 0,0 1,0-1,0 0,0 0,0 0,0 0,1-1,0 1,1 1,10 3,0-1,0-1,1 0,-1 0,1-2,0 0,0 0,0-2,1 0,-1 0,0-2,0 0,0 0,0-2,0 0,0 0,0-1,-1-1,12-6,126-59,-128 60</inkml:trace>
  <inkml:trace contextRef="#ctx0" brushRef="#br0" timeOffset="9523.728">19474 735,'19'6,"1"0,1-1,-1 0,1-2,-1-1,1 0,0-2,0 0,0-1,0-1,-1-1,1-1,-1-1,18-7,-28 8,0-1,-1-1,1 0,-1 0,-1 0,1-1,-1-1,-1 1,1-1,-1-1,-1 1,1-1,-1 0,-1-1,0 1,0-1,-1 0,0-1,-1 1,1-3,-4 11,1 0,0-1,-1 1,0-1,1 1,-1-1,0 1,0-1,0 1,-1 0,1-1,-1 1,1-1,-1 1,0-1,0 1,0 0,0 0,0 0,0-1,-1 1,1 0,-1 0,1 1,-1-1,0 0,0 0,0 1,0-1,0 1,0 0,0 0,0 0,-1 0,1 0,-1 0,-89-4,75 9,1 1,0 0,0 1,1 1,-1 0,2 2,-1-1,1 2,0 0,1 0,0 1,-10 12,17-16,1 0,-1 0,1 0,0 1,0 0,1 0,0 0,1 0,0 1,0-1,1 1,0 0,0 0,1-1,0 1,1 1,0-1,0 0,1 0,0 0,1-1,-1 1,2 0,2 7,0-8,1 1,-1-1,1-1,1 1,0-1,0 0,0 0,1-1,0 0,0 0,0-1,1 0,0-1,0 0,0 0,0-1,1 0,-1 0,1-1,0-1,-1 1,1-2,0 1,0-1,2-1,13 1</inkml:trace>
  <inkml:trace contextRef="#ctx0" brushRef="#br0" timeOffset="10437.324">20123 960,'260'-351,"-157"236,-103 115,0-1,0 1,0 0,1-1,-1 1,0-1,1 1,-1 0,0-1,1 1,-1 0,0 0,1-1,-1 1,1 0,-1 0,0-1,1 1,-1 0,1 0,-1 0,1 0,-1 0,1 0,-1 0,1 0,-1 0,1 0,-1 0,0 0,1 0,-1 0,1 0,-1 0,1 1,-1-1,1 0,-1 0,0 0,1 1,-1-1,1 0,-1 1,0-1,1 0,-1 1,0-1,0 0,1 1,-1-1,0 1,0-1,0 0,1 1,-1-1,0 1,0-1,0 1,0-1,0 1,0-1,0 1,0-1,0 1,0-1,0 1,-7 33,-28 134,35-165,0-1,0 1,0-1,0 1,1-1,-1 1,1-1,-1 1,1-1,0 1,0-1,0 0,0 1,1-1,-1 0,1 0,-1 0,1 0,0 0,-1 0,1-1,0 1,0-1,1 1,-1-1,0 0,0 1,1-1,-1-1,0 1,1 0,-1 0,1-1,-1 1,1-1,-1 0,1 0,2 0,97-23,26-58,19-22,-146 103,0-1,-1 0,1 1,0-1,0 1,0-1,0 1,0-1,0 1,0 0,0-1,0 1,0 0,0 0,0 0,0 0,0 0,0 0,0 0,0 0,0 0,0 1,0-1,0 0,0 1,0-1,0 0,0 1,0-1,0 1,0 0,0-1,-1 1,1 0,0-1,0 1,-1 0,1 0,0 0,-1 0,1 0,-1-1,1 1,-1 0,0 0,1 0,-1 0,0 0,0 0,0 1,0-1,0 0,0 0,0 0,1 61,-15 9,10-61,1 0,0 0,1 1,0-1,1 1,0-1,1 1,0-1,0 1,1-1,1 0,0 1,2 7,22 11,-9-21</inkml:trace>
  <inkml:trace contextRef="#ctx0" brushRef="#br0" timeOffset="10755.79">21054 848,'248'-168,"-233"157,-2 4,-2-2,1 1,-1-1,0-1,-1 0,0-1,-1 0,0 0,0-1,-2 0,6-10,-12 21,-1 0,1 0,-1-1,1 1,-1-1,1 1,-1 0,0-1,0 1,1-1,-1 1,0-1,0 1,0 0,-1-1,1 1,0-1,-1 1,1 0,-1-1,1 1,-1 0,1-1,-1 1,0 0,0 0,0-1,0 1,1 0,-2 0,1 0,0 0,0 0,0 1,0-1,0 0,-1 0,1 1,0-1,-1 1,1-1,-1 1,1 0,0-1,-1 1,1 0,-1 0,-68 11,53-2,0 1,1 0,0 2,1-1,1 2,0 0,0 1,1 0,1 1,1 0,0 1,1 0,0 1,1 0,1 0,1 1,1 0,-4 15,9-27,0 0,0 0,0 0,1 0,0 0,0 0,0 0,1 0,0 0,0 0,1 0,-1 0,1 0,1-1,-1 1,1-1,0 1,0-1,0 0,1 0,0 0,0-1,0 0,0 1,1-1,0-1,0 1,0-1,0 1,0-2,1 1,-1 0,1-1,0 0,0-1,0 1,-1-1,2 0,-1 0,0-1,0 0,0 0,0-1,0 1,5-2,13-4</inkml:trace>
  <inkml:trace contextRef="#ctx0" brushRef="#br0" timeOffset="11153.895">21478 932,'246'-231,"-222"215,-23 16,0 0,0 1,-1-1,1 1,0-1,0 0,-1 1,1-1,-1 1,1-1,0 1,-1 0,1-1,-1 1,1 0,-1-1,1 1,-1 0,0 0,1-1,-1 1,0 0,0 0,1 0,-1-1,0 1,0 0,0 0,0 0,0-1,0 1,0 0,-1 0,1 0,0 0,0-1,0 1,-1 0,1 0,-1-1,1 1,0 0,-1-1,1 1,-1 0,1-1,-2 1,2 3,-5 16,1-9,1 1,1-1,0 1,0 0,1 0,1 0,0-1,0 1,1 0,1 0,2 10,-1-18,-1 1,1-1,0 0,0 0,0-1,0 1,1-1,0 0,-1 1,1-2,0 1,1 0,-1-1,0 0,1 0,-1 0,1 0,0-1,0 0,-1 0,1 0,0 0,0-1,0 0,0 0,0 0,0-1,-1 1,1-1,2-1,11-5,0-1,-1 0,0-2,-1 0,1-1,-2 0,0-1,0-1,-1 0,-1-1,9-12,-11 14,98-150,-99 145</inkml:trace>
  <inkml:trace contextRef="#ctx0" brushRef="#br0" timeOffset="11392.338">22579 311,'4'38,"3"28,-1 11,-2-2,0-9,-2-11,-1-5,0-7,-1-5,-1-5,1-2,0-3,-5-6,-1-6</inkml:trace>
  <inkml:trace contextRef="#ctx0" brushRef="#br0" timeOffset="11574.103">22381 481,'53'-5,"27"-2,4 6,-2 2,-5 2,-12 0,-6-1,-5 0,-5-1,-13 0</inkml:trace>
  <inkml:trace contextRef="#ctx0" brushRef="#br0" timeOffset="13759.182">1 1807,'517'-57,"352"57,-661 1,520-13,13-3,-344 12,228-22,833-53,-805 43,300 4,1582 32,-1883-27,95-6,248 32,-416-26,-4 14,196-6,-209-9,-45-2,-130 3,-14-6,207 18,59 1,-317-13,-74 4,39-2,38 11,28 3,256-19,-92 11,19-9,-24 44,-37-3,-69 12,28-55,-89 0,-26 30,-269 4,-32 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2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49 614,'-6'9,"0"0,1 0,0 0,0 1,1-1,0 1,1 0,0 0,1 1,0-1,-1 10,3-16,0 0,0 0,0 0,0 0,0 0,1 0,0 0,0-1,0 1,0 0,1 0,0-1,-1 1,1-1,1 1,-1-1,0 0,1 0,-1 0,1 0,0 0,0 0,0-1,1 0,-1 1,0-1,1-1,0 1,-1 0,1-1,0 0,0 1,2-1,0 0,0 0,-1-1,1 1,0-1,0 0,0-1,0 1,0-1,0-1,-1 1,1-1,-1 0,1 0,-1 0,1-1,-1 0,0 0,0 0,-1-1,1 1,-1-1,1 0,-1-1,0 0,7-8,1 0,-2-2,0 1,-1-1,-1 0,0-1,5-15,10-33,-3-1,-3-1,-3 0,-3-1,-2-15,-14-56,4 132,0 0,-1 0,1 0,-1 0,0 0,-1 0,1 1,-1-1,0 1,-1 0,1 0,-1 0,0 0,0 1,-1-1,1 1,-1 0,0 1,0-1,0 1,-1 0,2 1,1 1,0 0,-1 1,1-1,-1 1,1-1,-1 1,1 0,-1 0,1 0,-1 1,1 0,-1-1,1 1,-1 0,1 0,0 1,-1-1,1 1,0 0,0 0,0 0,1 0,-1 0,0 0,1 1,-3 2,-51 82,50-70,0 0,1 1,1-1,1 1,0 0,2 0,0 0,1 0,0 0,2 0,0 0,1 0,0 0,2-1,0 1,1-1,1 0,1-1,0 0,1 0,0-1,12 14,-6-16,1 0,0-1,1-1,0-1,0 0,2-1,-1-1,1-1,0 0,0-2,1 0,-1-1,1-1,0-1,0 0,0-2,1 0,7-2,9-2,0 0,-1-3,0-1,30-11,-42 12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07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256 452,'21'290,"16"209,-39-240,-9-201,5-34</inkml:trace>
  <inkml:trace contextRef="#ctx0" brushRef="#br0" timeOffset="281.551">1 508,'37'-45,"1"2,2 1,2 2,2 2,2 2,1 2,3 1,84-25,-129 57,-1 0,1 0,-1 1,1 0,-1-1,1 2,0-1,-1 0,1 1,-1 0,1 0,-1 0,0 1,0-1,1 1,-1 0,0 0,0 1,-1-1,1 1,0 0,-1 0,0 0,1 0,-1 0,-1 1,1 0,0-1,-1 1,1 1,4 16,0 1,-1-1,-2 1,0-1,-1 1,-1 0,-2 1,0-1,-1 0,-3 15,-1-2,-2 0,-2-1,-1 0,-2-1,-1 0,-1 0,-2-2,-2 0,0-1,-2 0,-1-2,-1-1,-2 0,-1-2,0 0,-4 0,-58 38,63-50</inkml:trace>
  <inkml:trace contextRef="#ctx0" brushRef="#br0" timeOffset="850.539">538 1525,'57'-43,"-1"-2,-3-2,-1-3,-3-2,-2-2,13-21,-50 60,0-1,-1 0,-1 0,0 0,-1-1,-1-1,0 1,-2-1,0 1,-1-1,0-2,-3 15,0 0,-1 0,1-1,-1 1,-1 0,1 0,0 0,-1 0,0 0,0 1,-1-1,1 1,-1-1,0 1,0 0,-1 0,1 0,-1 0,0 1,0-1,0 1,0 0,-1 0,1 1,-1-1,1 1,-1 0,0 0,0 1,0-1,0 1,0 0,-1 0,1 1,0 0,0 0,0 0,-1 0,0 1,-1 2,0 0,0 0,0 0,1 1,0 0,-1 1,1-1,1 1,-1 0,1 0,0 1,0 0,0 0,1 0,0 0,0 1,1 0,-1-1,1 1,1 0,-1 2,1-4,1 0,0-1,0 1,0 0,0-1,1 1,0 0,0 0,0-1,0 1,1 0,0 0,0-1,0 1,1-1,-1 1,1-1,0 1,0-1,1 0,-1 0,1 0,0 0,0-1,0 1,1-1,-1 0,1 1,0-2,0 1,0 0,0-1,4 2,3 0,0-1,1-1,-1 0,0 0,1-1,-1 0,1-1,-1-1,10-1,-14 1,0-1,1 1,-1 1,1-1,-1 1,0 1,1-1,-1 1,1 1,-1-1,0 1,0 0,0 1,0 0,0 0,0 0,-1 1,0 0,0 0,0 1,0-1,4 5,-6 0,-1 0,0 0,0 0,-1 0,0 0,0 1,-1-1,0 1,-1-1,0 0,0 1,-1-1,-1 1,1-1,-2 0,1 1,-1-1,0-1,-3 6,-9 44,13-46</inkml:trace>
  <inkml:trace contextRef="#ctx0" brushRef="#br0" timeOffset="4216.314">3727 481,'-7'25,"2"-8,0 1,1-1,1 1,1 0,0 0,2 0,0 1,1 5,-1-22,0 1,1-1,-1 0,1 1,-1-1,1 0,0 1,0-1,0 0,0 0,0 0,1 0,-1 0,1 0,-1 0,1 0,-1 0,1-1,0 1,0-1,0 0,0 1,0-1,0 0,1 0,-1 0,0 0,0-1,1 1,-1 0,0-1,1 0,-1 0,1 1,-1-2,1 1,-1 0,0 0,1-1,-1 1,0-1,1 0,-1 1,0-1,0 0,0-1,1 1,-1 0,0-1,-1 1,3-2,7-7,0-1,0 0,-2 0,1-1,-1 0,-1-1,0 0,-1 0,0-1,-1 0,4-13,8-14,34-46,-51 87,1-1,-1 1,1 0,0 0,-1 0,1 1,-1-1,1 0,0 1,-1-1,1 1,-1-1,1 1,-1 0,0-1,1 1,-1 0,0 0,1 0,-1 0,0 0,0 1,0-1,0 0,0 0,0 1,0-1,0 1,-1-1,1 0,0 1,-1 0,0-1,1 1,-1-1,0 1,1-1,-1 1,0 0,0-1,0 1,-1-1,1 1,0 0,-1-1,3 7,34 255,-28-190,9 57,-6 1,-5 0,-6 0,-16 119,13-226,-2-1,0-1,-2 1,-1-1,0 0,-2 0,0-1,-2-1,0 1,-1-2,-1 0,-7 6,20-21,-1-2,0 1,0 0,0 0,-1-1,1 1,0-1,-1 0,0 1,0-1,0 0,0-1,0 1,0 0,0-1,0 0,0 0,-1 0,1 0,0 0,-1-1,1 0,-1 1,1-1,-1 0,1-1,-1 1,1-1,0 1,-1-1,1 0,0 0,-1-1,1 1,0-1,0 1,0-1,0 0,1 0,-1 0,0-1,0 0,-5-18,1 1,1-1,1 0,0-1,2 1,1-1,0 1,2-1,0 0,2 0,0 1,2-1,1-4,-2 5,10-76,5 1,5 1,24-64,-35 121</inkml:trace>
  <inkml:trace contextRef="#ctx0" brushRef="#br0" timeOffset="1816.829">2288 847,'0'34,"5"15,1 5,5-7,0-12</inkml:trace>
  <inkml:trace contextRef="#ctx0" brushRef="#br0" timeOffset="1966.512">2288 594,'0'0</inkml:trace>
  <inkml:trace contextRef="#ctx0" brushRef="#br0" timeOffset="2261.414">2655 678,'-20'26,"-2"1,1 0,2 2,1 0,1 1,1 0,2 1,-2 10,14-37,1 0,0 0,0 1,1-1,-1 0,1 0,0 1,0-1,0 0,1 0,-1 0,1 1,0-1,0 0,1 0,-1 0,1 0,0 0,0-1,0 1,0 0,1-1,-1 0,1 0,0 1,0-1,0-1,1 1,-1 0,1-1,-1 0,1 0,0 0,0 0,0-1,0 1,0-1,0 0,0 0,0-1,1 1,-1-1,0 0,3 0,3 0,0-1,0 0,0-1,0 0,0 0,0-1,0-1,-1 0,0 0,0 0,0-1,0-1,-1 1,0-2,0 1,0-1,-1 0,0 0,0-1,-1 0,0 0,0-1,-1 0,0 0,-1 0,0 0,0-1,-1 1,0-1,-1 0,0 0,-1 0,0 0,0 0,-1-1,0 1,-2-5,2 10,-1-1,0 1,0 0,0-1,-1 1,0 0,0 0,0 0,-1 0,1 1,-1-1,0 0,-1 1,1 0,-1 0,0 0,0 0,0 1,0 0,-1-1,1 1,-1 1,0-1,0 1,0 0,0 0,0 0,-1 1,1 0,0 0,-1 0,1 0,-1 1,1 0,0 0,-1 1,1 0,-1-1,1 2,0-1,0 1,-1 0,1 0,0 0,1 0,-1 1,0 0,1 0,-28 25,21-14</inkml:trace>
  <inkml:trace contextRef="#ctx0" brushRef="#br0" timeOffset="3380.44">3276 508,'-58'21,"-120"57,176-78,1 1,-1-1,1 0,-1 1,1-1,0 1,-1 0,1-1,0 1,-1 0,1 0,0 0,0 0,0 0,0 0,0 0,0 0,0 0,0 1,0-1,0 0,1 1,-1-1,1 0,-1 1,1-1,-1 1,1-1,0 1,0-1,-1 1,1-1,0 1,0-1,1 1,-1-1,0 1,0-1,1 1,-1-1,1 1,0-1,-1 0,1 1,0-1,0 0,-1 0,1 1,0-1,0 0,0 0,1 0,62 21,34 17,-96-38,1 1,0 0,0 0,-1 1,0-1,1 1,-1-1,0 1,0-1,0 1,-1 0,1 0,-1 0,1 0,-1 0,0 0,0 1,0-1,-1 0,1 1,-1-1,0 0,0 1,0-1,0 0,0 1,-1-1,0 1,-2 4,-1-1,-1 1,1-1,-1 0,-1 0,1 0,-1-1,0 0,0 0,-1 0,0-1,0 0,0 0,-1-1,1 0,-1 0,0 0,0-1,-1-1,1 0,-1 0,1 0,-1-1,1 0,-1-1,0 0,-1 0,-15 2</inkml:trace>
  <inkml:trace contextRef="#ctx0" brushRef="#br0" timeOffset="3715.231">3501 1,'-18'75,"3"1,4 0,3 1,2 49,37 181,-31-307,1 21,-1-1,0 1,-2 0,-1-1,0 1,-1-1,-3 4,7-18,2-4</inkml:trace>
  <inkml:trace contextRef="#ctx0" brushRef="#br0" timeOffset="1247.967">1384 1158,'2'3,"0"1,0-1,0 1,0-1,1 0,-1 0,1 0,0 0,0-1,0 1,0-1,0 1,1-1,-1 0,1 0,-1-1,1 1,0-1,-1 0,1 0,0 0,0 0,0-1,0 1,0-1,0 0,0-1,0 1,0 0,0-1,0 0,-1 0,1 0,0-1,0 1,-1-1,1 0,-1 0,0 0,1 0,-1-1,0 1,1-2,4-3,-1 0,0 0,-1-1,0 0,0 0,0 0,-1-1,-1 0,1 0,-1 0,-1-1,0 1,0-1,-1 0,0 0,0 1,-2-1,1-1,-1 1,0 0,-1 0,0 0,-1 1,0-1,-2-6,3 14,-1-1,1 1,0-1,-1 1,0 0,1 0,-1 0,0 0,0 0,0 0,0 0,0 0,-1 1,1-1,-1 1,1 0,-1 0,1 0,-1 0,0 0,1 0,-1 1,0-1,1 1,-1 0,0 0,0 0,0 0,1 0,-1 1,0-1,1 1,-1 0,0 0,1 0,-1 0,1 0,-1 0,-1 2,-86 69,82-61,0 0,1 1,0 1,1-1,0 1,1 0,0 0,2 0,-1 1,1 0,1-1,1 1,0 0,1 0,0 0,1 6,0-15,1-1,-1 0,1 0,0 0,0 0,1 0,-1 0,1 0,0-1,0 1,0-1,0 0,0 0,1 0,-1 0,1-1,0 1,0-1,0 0,0 0,0 0,1-1,-1 1,0-1,1 0,-1-1,1 1,-1-1,1 0,-1 0,1 0,-1 0,1-1,-1 0,1 0,-1 0,0 0,2-2,20-1</inkml:trace>
  <inkml:trace contextRef="#ctx0" brushRef="#br0" timeOffset="1582.796">1808 847,'99'272,"-100"-270,1 0,0 0,0 0,0 0,0 0,1 0,-1 0,0 0,1 0,0 0,-1 0,1 0,0 0,0 0,0-1,0 1,0 0,0-1,1 1,-1-1,1 1,-1-1,1 0,-1 1,1-1,0 0,-1 0,1 0,0 0,0-1,0 1,0 0,0-1,0 1,0-1,0 0,0 0,0 1,0-1,0-1,0 1,0 0,0 0,0-1,0 1,0-1,0 0,0 0,0 1,1-2,33-94,-31 74,39-181,-27 148,-11 30</inkml:trace>
  <inkml:trace contextRef="#ctx0" brushRef="#br0" timeOffset="6599.334">1498 1242,'4'0,"7"0,7 0,4 0,3 0,3 0,1 0,1 0,-6 5,-6 2</inkml:trace>
  <inkml:trace contextRef="#ctx0" brushRef="#br0" timeOffset="11868.404">538 2569,'0'40,"3"-1,1 0,2 0,1 0,10 27,-15-57,0-1,1 1,0-1,1 0,-1 0,1-1,1 1,-1-1,2 0,-1 0,1 0,-1-1,2 0,-1 0,1 0,0-1,0 0,0 0,1-1,0 0,0 0,0-1,0 0,0 0,1-1,-1 0,1-1,0 0,-1 0,1-1,0 0,4-1,-3-3,-1-2,0 1,0-1,-1 0,0-1,0 0,-1 0,1-1,-2 0,1 0,-1 0,0-1,-1 0,0 0,0-2,6-7,1-1,-1-1,-1 0,-1 0,-1-1,-1-1,-1 1,1-9,-7 31,1 0,-1-1,1 1,-1-1,0 1,1-1,-1 1,1-1,-1 0,1 1,-1-1,1 1,-1-1,1 0,0 0,-1 1,1-1,-1 0,1 0,0 0,-1 1,1-1,0 0,-1 0,1 0,-1 0,1 0,0 0,-1-1,1 1,0 0,-1 0,1 0,-1-1,1 1,0 0,-1 0,1-1,-1 1,1-1,-1 1,1 0,-1-1,1 1,-1-1,0 1,1-1,-1 1,0-1,1 0,-1 1,0-1,1 0,24 41,67 85,-87-121,-1 0,1 0,0 0,0-1,0 0,0 0,1 0,-1-1,1 1,0-1,0-1,0 1,0-1,0 0,0 0,0-1,0 0,0 0,0 0,0-1,0 0,0 0,5-2,-1-1,0-1,-1-1,0 0,0 0,0-1,-1 0,1-1,-2 0,1 0,-1 0,-1-1,0 0,0 0,0-1,-1 0,-1 0,0 0,0 0,-1-1,0 0,-1 1,0-1,0 0,-2 0,1 0,-1 0,-1 0,0 0,0 0,-2-3,2 9,0-1,0 0,0 1,-1-1,0 1,0-1,0 1,-1 0,0 0,0 0,0 0,0 0,-1 1,0 0,-2-3,-3 5,3 6</inkml:trace>
  <inkml:trace contextRef="#ctx0" brushRef="#br0" timeOffset="12181.632">1667 2766,'30'-30,"-1"-2,-2-1,-1-1,-2-2,-1 0,-2-1,-1-3,-17 36,-1 0,1 0,0-1,-1 0,0 1,0-1,-1 0,1 0,-1 0,0 0,0 0,-1 0,1 0,-1 0,0 0,-1 0,1-1,-1 1,0 0,0 0,0 0,-1 1,0-1,0 0,0 1,-1-1,1 1,-1-1,0 1,0 0,-1 0,1 1,-1-1,0 1,0-1,-3 2,0 0,1 1,-1-1,0 1,0 0,0 1,0 0,0 0,0 1,1-1,-1 2,0-1,0 1,1 0,-1 0,1 0,-1 1,1 0,0 1,0-1,1 1,-1 0,1 1,-1-1,1 1,1 0,-1 0,1 1,0-1,0 1,0 0,1 0,0 0,0 1,1-1,0 1,0-1,0 1,1 0,0 0,0 0,1 0,0-1,0 1,0 0,1 0,0 0,2 4,3 4,1 0,1 0,0 0,1-1,1 0,0-1,0 0,2-1,0 0,0 0,1-2,0 1,1-2,0 0,0 0,1-1,0-1,1-1,-1 0,12 2,7 0,-1-1,2-1,-1-2,0-2,1-1,-1-2,7-1,-24 1,13 0</inkml:trace>
  <inkml:trace contextRef="#ctx0" brushRef="#br0" timeOffset="12999.235">2513 1976,'41'-20,"-1"-2,-1-2,-1-1,-1-2,-1-2,-2-1,1-3,-21 22,0-1,-1-1,-1 0,0-1,0 0,-2 0,1-2,-2 1,0-1,-1 0,-1-1,0 0,-2 0,0 0,0-1,-2 0,0 0,-2 18,-1-1,0 0,1 0,-1 0,0 0,0 0,0 0,0 1,0-1,0 0,0 0,0 0,0 0,0 0,0 0,0 0,0 0,-1 0,1 1,-1-1,1 0,0 0,-1 0,1 1,-1-1,1 0,-1 0,0 1,1-1,-1 0,0 1,0-1,1 1,-1-1,0 1,0-1,0 1,1 0,-1-1,0 1,0 0,0 0,0 0,0 0,0 0,0-1,0 2,0-1,0 0,1 0,-1 0,0 0,0 0,0 1,0-1,0 0,0 1,1-1,-1 1,0-1,0 1,1-1,-1 1,0 0,1-1,-1 1,0 0,1 0,-1-1,1 1,-6 11,1 0,1 0,0 0,1 1,0-1,1 1,0-1,1 1,1 0,0 0,0 0,2 6,55 436,-46-378,11 83,-7 0,-7 3,-8-118,-2 0,-2-1,-2 0,-1 0,-3 0,-2-1,-1-1,-2 0,-10 16,22-52,1 0,-1 1,1-1,-1 0,0 0,-1 0,0 0,0-1,0 1,0-1,-1 0,0-1,0 1,-1-1,1 0,-1 0,1 0,-1-1,-1 0,3-5,0 0,0-1,1 1,-1-1,1 0,0 0,0 0,0 0,0-1,0 0,1 1,0-1,-1 0,1 0,1 0,-1 0,1 0,-1-1,1 1,1 0,-1-1,0-3,0 6,-3-24,1 0,1 0,2 0,0 0,1 0,2 0,3-14,-4 23,12-55,3 0,3 1,3 1,24-50,-46 117,4-9,0 0,0 1,1-1,1 1,0 0,1 1,0-1,0 2,1-1,0 1,1 0,3-1,4-2</inkml:trace>
  <inkml:trace contextRef="#ctx0" brushRef="#br0" timeOffset="13299.052">3360 2173,'-10'14,"2"-1,-1 1,2 1,0 0,1 0,0 0,1 1,1-1,0 1,1 0,1 1,0-1,2 0,0 0,0 1,2 2,-1-16,0 1,0-1,0 0,1 0,0 0,-1 0,1 0,0 0,0 0,1 0,-1-1,0 1,1-1,0 0,0 1,-1-1,1-1,0 1,1 0,-1-1,0 1,0-1,1 0,-1 0,0 0,1-1,-1 1,1-1,-1 0,1 0,-1 0,1 0,-1-1,1 1,1-2,4 1,0-1,1-1,-1 1,0-2,-1 1,1-1,0-1,-1 1,0-2,0 1,-1-1,5-4,-5 2,-1 0,0 0,0-1,-1 1,-1-1,1-1,-1 1,-1 0,0-1,0 0,-1 0,0 0,0 0,-2 0,1 0,-1 0,0 0,-1-1,0 1,-1 0,0 0,-1 1,0-1,0 0,-3-3,4 9,-1-1,0 1,0 0,0-1,-1 2,1-1,-1 0,0 1,0-1,0 1,-1 0,1 1,-1-1,1 1,-1 0,0 0,0 0,0 1,0-1,0 1,0 1,-1-1,1 1,0 0,0 0,-1 0,1 1,0-1,0 1,0 1,-3 0,-11 9</inkml:trace>
  <inkml:trace contextRef="#ctx0" brushRef="#br0" timeOffset="13614.769">3811 2117,'10'24,"12"8,8-1,-1-12,-2-12,1-9,-6-8,0-7,-1-6,-3-4,-5-2,1 0,-3-1,-2 0,-4 1,-2 0,-2 0,-1 6</inkml:trace>
  <inkml:trace contextRef="#ctx0" brushRef="#br0" timeOffset="14000.145">4320 2146,'0'-37,"12"-113,-12 149,0 0,-1 0,2 0,-1 0,0 0,0 0,0 0,0 1,0-1,1 0,-1 0,0 0,1 0,-1 0,1 1,-1-1,1 0,-1 0,1 1,0-1,-1 0,1 1,0-1,0 1,-1-1,1 1,0-1,0 1,0 0,-1-1,1 1,0 0,0-1,0 1,0 0,0 0,0 0,0 0,0 0,0 0,-1 0,1 0,0 0,0 1,0-1,0 0,0 1,0-1,-1 0,1 1,0-1,39 40,-23-21,-14-16,0 0,0-1,0 0,0 0,0 0,1 0,-1 0,0 0,1-1,0 0,-1 0,1 0,0 0,0 0,-1-1,1 0,0 1,0-1,0-1,-1 1,1-1,0 1,0-1,-1 0,1 0,-1-1,1 1,-1-1,1 0,-1 0,0 0,0 0,0 0,0-1,0 1,0-1,-1 0,1 0,-1 0,0 0,0 0,0-1,0 1,0-2,4-5,-1 0,0-1,-1 1,0-1,0 0,-1 0,-1-1,0 1,0 0,-1-1,-1-2,1-9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3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13,'-46'9,"0"2,1 2,0 2,1 2,-29 16,62-29,0 1,1 0,-1 0,1 1,0 0,1 1,-1 0,1 1,1 0,-1 0,2 1,-1 0,1 0,0 1,1-1,0 2,1-1,0 1,0 0,1 0,1 0,0 0,0 1,1-1,0 1,1-1,1 1,0 0,0 0,1-1,1 3,-1-9,1-1,-1 0,0-1,1 1,0 0,0 0,0-1,0 1,1-1,-1 1,1-1,0 0,0 0,0-1,1 1,-1 0,0-1,1 0,0 0,-1 0,1 0,0-1,0 1,0-1,0 0,0 0,0-1,1 1,-1-1,0 0,0 0,0 0,1-1,-1 1,0-1,3-1,10-2,1-2,-1 0,-1-1,1 0,-1-1,-1-1,1-1,0-1,27-24,-2-1,-1-2,-2-2,-2-1,28-42,32-36,-96 118,0 0,0 0,0 0,1 0,-1 0,0 0,1 0,-1 1,1-1,-1 0,1 0,-1 0,1 0,0 1,0-1,-1 0,1 1,0-1,0 0,0 1,-1-1,1 1,0 0,0-1,0 1,0 0,0-1,0 1,0 0,0 0,0 0,0 0,0 0,0 0,0 0,0 0,0 0,0 0,0 0,0 1,0-1,0 1,0-1,0 0,-1 1,1-1,0 1,0 0,0-1,-1 1,1 0,0-1,0 1,-1 0,1 0,-1 0,1 0,-1-1,1 1,-1 0,0 0,1 0,-1 0,0 0,0 1,7 140,2 19,-7-153,0-1,1 0,0 1,0-1,0 0,1 0,0-1,1 1,-1-1,1 0,1 0,-1-1,1 1,0-1,0 0,0-1,1 1,-1-1,5 1,17 7,-3-5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4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29,'24'0,"22"0,9 0,-1-4,-5-3,-5 1,-6 2,-5 0,-2 2,-3 1,0 0,-1 1,0 1,-5 4,-10 1,-13 5,-5 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4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31,'39'0,"26"-5,8-1,-4-1,-9 2,-10 2,-9 1,-6 0,-4 2,-4 0,0 0,0 0,-1 1,-4-1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5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68,'76'103,"-51"-59,-1 1,-3 1,-2 1,-2 0,-2 2,6 33,-12-47,42 139,-51-174,0 1,0-1,0 1,0-1,0 1,0 0,0-1,0 1,0-1,1 1,-1-1,0 1,0-1,1 1,-1-1,0 1,1-1,-1 1,0-1,1 0,-1 1,1-1,-1 0,1 1,-1-1,1 0,-1 1,1-1,-1 0,1 0,-1 0,1 1,0-1,-1 0,1 0,-1 0,1 0,-1 0,1 0,-1 0,1 0,0-1,-1 1,1 0,-1 0,1 0,-1 0,1-1,-1 1,1 0,-1-1,1 1,-1 0,1-1,-1 1,0-1,1 1,-1 0,0-1,1 1,-1-1,0 1,1-1,-1 1,0-1,0 1,0-1,1 0,-1 1,0-1,11-49,-9 38,99-339,-28 120,-37 139,-31 86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2:28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430 91,'-4'-4,"-1"-1,0 1,0 1,0-1,-1 0,1 1,-1 0,0 1,0-1,0 1,0 0,0 1,0-1,0 1,-1 1,1-1,-1 1,1 0,0 0,-1 1,1 0,0 0,0 0,-1 1,1 0,0 0,0 1,1 0,-1 0,0 0,1 0,0 1,0 0,0 0,0 0,1 1,-4 3,-20 31,1 0,2 2,2 1,2 0,-11 34,20-44,1 1,3 0,0 1,2-1,2 1,0 8,3-28,1 0,0-1,1 1,1 0,0-1,0 1,2-1,-1 0,2 0,0 0,0 0,1-1,1 0,0 0,1-1,8 10,-5-12,0-2,1 1,0-1,0-1,0 0,1-1,0-1,0 0,0 0,1-1,-1-1,1 0,0-1,-1-1,1 0,0 0,-1-2,1 1,-1-2,1 0,-1-1,0 0,0 0,7-5,-7 3,0-1,0 0,-1 0,1-1,-2-1,1 0,-1-1,-1 0,0-1,0 0,-1-1,-5 8,-1 1,-1-1,1 0,-1-1,1 1,-1 0,0-1,0 1,-1-1,0 0,0 1,0-1,0 0,-1 0,1 0,-1 1,0-1,-1 0,1 0,-1 0,0 0,0 1,-1-1,1 0,-1 1,0 0,0-1,-1 1,1 0,-1 0,0 0,0 0,0 1,-3-3,-5-2,-1 1,0 0,-1 0,0 1,0 1,0 0,0 1,-1 0,0 1,0 0,0 2,0-1,0 2,0 0,0 0,0 2,0-1,0 2,0 0,1 1,-1 0,1 1,-4 2,4-1,0 0,0 2,1-1,0 2,0-1,1 2,0-1,1 2,0-1,0 1,1 1,1 0,0 0,-1 2,-2 12</inkml:trace>
  <inkml:trace contextRef="#ctx0" brushRef="#br0" timeOffset="895.77">910 655,'-4'15,"-3"9,1 5,6-2,3-5</inkml:trace>
  <inkml:trace contextRef="#ctx0" brushRef="#br0" timeOffset="1419.082">1108 175,'33'-28,"-19"14,1 0,0 0,0 2,2 0,-1 0,2 2,-1 0,1 1,1 1,0 1,0 0,0 1,1 1,-1 1,1 1,-17 3,1 0,-1 0,0 1,0-1,0 1,0-1,0 1,0 0,0 0,0 0,0 1,0-1,-1 1,1-1,0 1,-1 0,0 0,1 0,-1 0,0 1,0-1,0 0,0 1,-1 0,1-1,0 1,-1 0,0 0,0 0,0 0,0 0,0 0,-1 0,1 0,-1 1,1 6,-1 0,0 0,-1 0,0 0,-1 0,1 0,-2 0,0 0,0-1,-2 5,-22 39,-2 0,-2-2,-2-2,-3 0,-56 84,56-36,35-94,1-1,0 1,0 0,0 0,0-1,0 1,1 0,-1-1,1 1,0 0,0-1,0 1,0-1,0 1,0-1,1 0,-1 1,1-1,-1 0,1 0,0 0,0 0,0 0,0-1,0 1,1-1,-1 1,0-1,1 0,-1 0,1 0,-1 0,1 0,0 0,-1-1,1 1,26 2,0-1,-1-1,1-1,0-2,-1 0,1-3,-1 0,3-2,2 1,100-24,-108 26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141 482,'-13'14,"0"-1,1 1,0 0,0 0,2 1,0 1,0 0,2 0,0 1,0 0,2 0,0 1,-1 10,6-25,1 0,0 0,-1-1,1 1,0 0,1 0,-1 0,0-1,1 1,0 0,-1 0,1-1,0 1,1-1,-1 1,0-1,1 1,-1-1,1 0,0 1,0-1,-1 0,2 0,-1-1,0 1,0 0,0-1,1 1,-1-1,1 0,-1 1,1-1,0-1,-1 1,1 0,0-1,0 1,0-1,-1 0,3 0,6 0,-1 0,0-1,1-1,-1 1,0-2,0 1,0-2,0 1,0-1,5-4,12-8,-1 0,-1-2,-1-1,-1-1,0-1,-2-1,0-1,-1-1,-2 0,-1-2,0 0,-2-1,-1 0,-1-1,-2-1,-1 0,5-22,-11 34,-2 1,0-1,0 1,-2-1,0 1,-1-1,-1 0,0 1,-1-1,-1 1,-2-5,4 15,0 0,-1-1,1 1,-1 0,-1 0,1 1,-1-1,0 1,0 0,-1 0,0 0,1 0,-2 1,1 0,0 0,-1 0,0 1,0 0,0 0,0 0,0 1,-1 0,1 0,-1 1,1 0,-1 0,1 0,-1 1,-2 0,4 0,-1 1,1 0,0 0,-1 0,1 1,0 0,0 0,0 0,0 0,0 1,0 0,1 0,-1 1,1-1,0 1,0 0,0 0,0 0,1 0,0 1,0-1,0 1,0 0,1 0,0 0,0 0,0 1,1-1,-1 0,1 1,1-1,-1 1,1-1,0 1,0-1,1 3,-2 9,1 0,1 0,1 0,0 0,1 0,1 0,1-1,0 0,1 0,1 0,0-1,2 0,0 1,16 25,2 0,1-2,3-2,29 30,-56-63,-1 0,1 0,-1 0,1-1,0 1,1-1,-1 0,0 0,1-1,0 1,0-1,-1 0,1 0,0-1,1 1,-1-1,0 0,0 0,1-1,-1 0,0 0,0 0,1 0,-1-1,0 0,0 0,0-1,0 1,0-1,1 0,7-10</inkml:trace>
  <inkml:trace contextRef="#ctx0" brushRef="#br0" timeOffset="388.799">875 171,'7'45,"3"0,1-1,3 0,1-1,20 39,32 22,-66-102,0-1,0 0,0 0,0-1,1 1,-1 0,0 0,0 0,1-1,-1 1,0-1,1 1,-1-1,1 0,-1 1,1-1,-1 0,1 0,-1 0,1 0,-1 0,0 0,1 0,-1-1,1 1,-1-1,1 1,-1-1,0 1,1-1,-1 0,0 1,0-1,0 0,1 0,-1 0,0 0,0 0,0 0,0 0,-1-1,1 1,0-1,30-61,-30 59,104-235,-92 217,2 0,1 0,0 1,2 1,0 1,1 1,1 0,4-1,9 4,-21 15</inkml:trace>
  <inkml:trace contextRef="#ctx0" brushRef="#br0" timeOffset="703.617">0 877,'742'-95,"-469"59,-182 26,-67 9</inkml:trace>
  <inkml:trace contextRef="#ctx0" brushRef="#br0" timeOffset="1315.887">424 1216,'-30'15,"1"2,1 1,1 1,1 1,1 2,0 0,-4 8,25-27,1 1,-1-1,1 1,0 0,0 0,1 0,-1 0,1 0,0 1,0-1,0 1,1-1,-1 1,1 0,0-1,1 1,-1 0,1 0,0 0,0 0,0-1,1 1,0 0,0 0,0 0,0-1,1 1,0-1,0 1,0-1,0 0,1 0,0 1,0-2,0 1,0 0,0-1,1 1,0-1,-1 0,1 0,0-1,1 1,-1-1,7 1,-1-1,1 0,0-1,-1-1,1 1,0-2,-1 1,1-1,0-1,-1 0,1-1,-1 0,0 0,0-1,0 0,-1-1,1 0,-1-1,0 0,0 0,-1-1,0 0,4-5,15-12,-1-1,-2-2,0 0,-2-2,-1 0,-1-1,8-20,-17 31,-1-1,-1 0,0 0,-2-1,0 0,-1 0,-2-1,0 1,-1-1,-3 10,0 1,-1 0,-1-1,0 1,0 0,-1 0,-1 1,0-1,0 1,-1-1,-4-7,7 15,0-1,0 0,-1 1,1-1,-1 1,0 0,1 0,-1 0,-1 0,1 0,0 1,-1-1,1 1,-1 0,0 0,0 0,0 1,0-1,0 1,0 0,0 0,0 0,0 1,0 0,-1-1,1 1,0 1,0-1,0 1,-1-1,1 1,-1 1,-4 4,0 0,0 1,0 0,1 0,0 1,0 0,1 1,0 0,1 0,0 0,0 1,1-1,0 2,1-1,0 0,0 1,1 0,1-1,0 1,0 1,0 3,0 1,1 0,0-1,1 1,1 0,1 0,0-1,1 1,0-1,1 0,1 0,1 0,0-1,1 1,0-1,1-1,1 0,0 0,1-1,0 0,1 0,0-1,1-1,0 0,0 0,13 6,-13-8,1-1,1-1,-1 0,1-1,0 0,1-1,-1-1,0 0,2-1,8 0</inkml:trace>
  <inkml:trace contextRef="#ctx0" brushRef="#br0" timeOffset="1571.59">1270 1018,'-19'39,"-16"21,-2 12,0-3,7-8,4-10,5-8,3-7,4-5,4-3,-1-6,1-2,3-4</inkml:trace>
  <inkml:trace contextRef="#ctx0" brushRef="#br0" timeOffset="1821.15">904 1131,'23'15,"19"13,6 3,0 1,-4-1,-4-5,-9-2,-5-1,-2-4,0 0,0 1,1-3,1 1,1-3,1-4,-5-3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49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1 424,'301'-17,"-102"-6,-140 14,-50 13</inkml:trace>
  <inkml:trace contextRef="#ctx0" brushRef="#br0" timeOffset="271.707">114 622,'14'0,"15"0,7 0,2 0,0-5,-3-1,-1 0,-3 1,-1 1,-1 2,-1 1,0 1,-5 0</inkml:trace>
  <inkml:trace contextRef="#ctx0" brushRef="#br0" timeOffset="783.132">311 1,'11'18,"1"-1,1 0,0-1,1 0,1-1,0-1,1 0,0-1,1-1,1-1,0 0,1-1,0-1,0-1,0 0,10 1,-12-4,0 0,-1 1,0 1,0 1,-1 0,0 1,0 0,-1 1,-1 1,1 1,-2-1,11 14,-21-20,0 0,0 1,0-1,-1 1,0-1,0 1,0 0,-1-1,0 1,0 0,0-1,-1 1,0 0,0-1,0 1,-1 0,0-1,0 0,0 1,-1-1,1 0,-1 0,0-1,-1 1,1-1,-1 1,0-1,0 0,-1 0,1-1,-1 1,1-1,-1 0,0 0,-1-1,-40 26,10-8,0 2,1 2,1 1,2 2,-9 9,1 28,33-42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59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31,'7'-5,"0"1,0 1,0-1,1 1,-1 1,1-1,0 1,0 0,0 1,0 0,0 0,0 1,0 0,8 1,-1-1,142 18,-129-13,-1 0,1-2,0-1,0-1,0-2,18-2,-23-2,-4-2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59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1,'29'5,"19"-4,10-1,2-1,-6-1,-2 1,-5 0,-6 0,-5 1,-9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01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22,'0'53,"3"1,2-1,3 0,2 0,2-1,2 0,3-1,22 46,-37-93,-3-2,2 0,-1 0,0-1,0 1,1 0,-1 0,1 0,-1 0,1 0,0 0,0 0,0-1,0 1,0 0,0-1,0 1,0-1,1 1,-1-1,1 0,-1 1,1-1,-1 0,1 0,0 0,0 0,-1-1,1 1,0 0,0-1,0 1,0-1,0 1,0-1,0 0,0 0,0 0,0 0,0 0,0-1,0 1,0-1,-1 1,1-1,0 1,0-1,0 0,-1 0,2-1,10-13,-1-1,0 0,-2-1,0 0,0 0,-2-1,5-14,2-2,-2 3,1 1,1 0,2 1,1 1,1 1,1 0,2 2,0 0,25-20,91-48,-117 83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00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345 169,'-11'-9,"0"1,0 1,-1 0,0 1,-1 0,1 1,-1 1,0-1,0 2,0 0,-1 1,1 0,-1 1,12 1,-1 0,0 1,1-1,-1 1,1 0,-1 0,1 0,-1 0,1 0,0 0,0 1,-1-1,1 1,0-1,0 1,1 0,-1 0,0 0,0 0,1 0,0 0,-1 0,1 1,0-1,0 0,0 1,0-1,0 1,1 0,-1-1,1 1,0 1,-1 94,3-74,20 189,-14-179,12 58,-3 1,-4 0,-3 24,17 150,-29-257,0 0,-1-1,0 1,0-1,-1 0,0 0,-1 0,0 0,0-1,-1 0,0 0,0 0,-1-1,0 0,0 0,-1 0,0-1,0-1,-1 1,1-1,-1-1,0 1,0-2,-1 1,-6 1,15-4,-1 0,1 0,-1 0,1-1,-1 1,1 0,-1-1,1 1,-1-1,0 1,1-1,-1 0,0 0,1 0,-1 0,0 0,1 0,-1 0,0 0,1-1,-1 1,0-1,1 1,-1-1,1 1,-1-1,1 0,-1 0,1 0,-1 0,1 0,0 0,0 0,0-1,-1 1,1 0,0-1,1 1,-1 0,0-1,0 1,1-1,-1 0,0 1,1-1,0 0,-1 0,11-19,4-1</inkml:trace>
  <inkml:trace contextRef="#ctx0" brushRef="#br0" timeOffset="387.149">599 451,'134'403,"-114"-280,-20-123,0-1,0 1,1-1,-1 1,0-1,0 1,0-1,1 1,-1-1,0 1,0-1,1 1,-1 0,0-1,1 1,-1 0,1-1,-1 1,0 0,1-1,-1 1,1 0,-1 0,1 0,-1-1,1 1,-1 0,1 0,-1 0,1 0,-1 0,1 0,-1 0,1 0,-1 0,1 0,-1 0,1 0,-1 0,1 0,-1 1,1-1,-1 0,1 0,-1 1,0-1,1 0,-1 0,1 1,-1-1,0 0,1 1,-1-1,0 1,1-1,-1 1,0-1,0 0,1 1,-1-1,0 1,0-1,0 1,0-1,1 1,-1-1,0 1,15-41,6-40,4 2,4 1,6-7,14-46,-42 112</inkml:trace>
  <inkml:trace contextRef="#ctx0" brushRef="#br0" timeOffset="932.798">1473 508,'-21'8,"0"1,1 2,0 0,0 1,1 0,1 2,0 0,1 2,1-1,0 2,-1 3,14-17,1 0,0 0,0 1,0-1,0 1,0-1,1 1,0 0,0 0,0-1,0 1,0 0,1 0,-1 0,1 0,0 0,1 0,-1 0,1 0,-1 0,1 0,0-1,1 1,-1 0,1-1,-1 1,1-1,0 1,0-1,1 0,-1 0,1 0,0 0,0 0,1 2,1-1,0 0,0 0,0 0,1 0,-1-1,1 0,0-1,0 1,0-1,0 0,0 0,1-1,-1 0,0 0,1 0,-1-1,1 0,-1 0,7-2,6-5,1-1,-1-1,0-1,-1 0,0-1,-1-2,0 1,-1-2,-1 0,0-1,-1-1,0 0,-1 0,-1-2,8-14,2 3,0-1,-2 0,-1-2,-2 0,-1-2,-1 1,-2-2,-1 0,-2 0,-2-1,-1 0,0-16,-6 46,0 0,-1 0,1 0,-1 0,0 0,-1 0,0 0,0 0,0 0,-1 1,1-1,-1 0,-1 1,1-1,-1 1,0-1,0 1,-1 0,1 1,-1-1,0 0,-1 1,1 0,-1 0,1 1,-1-1,-1 1,1 0,0 0,-1 0,1 1,-1 0,0 0,1 1,-1-1,0 1,0 0,0 1,0 0,-1 0,-2 2,0 1,0 1,1 0,-1 0,1 0,0 1,0 1,0-1,1 1,0 0,0 1,0 0,1 0,0 0,0 1,1 0,0 0,1 0,-1 1,2 0,-1-1,0 4,0 0,0 0,1 1,0-1,0 1,2 0,-1 0,2 0,0-1,0 1,1 0,1 0,0 0,1 0,0-1,1 0,1 4,5 5,1-1,0-1,1 1,2-2,0 0,0 0,2-1,0-1,1-1,0 0,2-2,15 10,-9-10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52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869 748,'2'-2,"0"0,0-1,0 1,-1-1,1 1,-1-1,0 0,0 1,0-1,0 0,0 0,-1 0,1 0,-1 0,0 0,0 0,0 1,0-1,0 0,-1 0,0 0,1 0,-1 0,0 0,0 1,0-1,-1 0,1 1,-1-1,1 1,-1-1,0 1,0 0,0 0,0 0,0 0,-1 0,1 0,0 0,-1 1,0-1,1 1,-1 0,0 0,1 0,-1 0,0 0,0 1,0-1,0 1,0 0,-1 0,-10 1,0 1,0 0,1 1,-1 0,1 1,-1 1,1 0,1 1,-1 0,1 1,0 1,0 0,1 0,0 1,1 0,0 1,-6 8,8-10,0 0,1 1,-1 0,2 0,-1 1,1-1,1 2,0-1,0 1,1-1,1 1,0 0,0 1,1-1,0 0,1 1,0-1,1 1,0-1,1 1,1-1,0 3,0-11,0 1,0-1,1 0,-1 0,1-1,-1 1,1 0,0-1,0 0,0 0,1 0,-1 0,0 0,1-1,-1 1,1-1,0 0,-1 0,1 0,0-1,0 1,-1-1,1 0,0 0,1 0,97-13,-79 5,-1 0,0-1,0-1,-1-1,0-2,-1 1,-1-2,0-1,-1 0,0-1,-1-1,-1-1,-1 0,1-4,134-178,-149 201,-1-1,0 0,0 0,1 1,-1-1,0 0,1 0,-1 0,0 1,1-1,-1 0,1 0,-1 0,0 0,1 0,-1 0,0 0,1 0,-1 0,1 0,-1 0,0 0,1 0,-1 0,1 0,-1 0,0 0,1 0,-1 0,0-1,1 1,-1 0,0 0,1 0,-1-1,0 1,0 0,1-1,-1 1,-7 40,7-40,-6 25,0-1,2 1,1 0,0 0,2 1,1-1,2 0,0 0,1 0,2 0,0 0,8 18,50 41,-52-71</inkml:trace>
  <inkml:trace contextRef="#ctx0" brushRef="#br0" timeOffset="1116.706">1801 692,'-11'-3,"1"0,-1 1,1 1,-1 0,1 0,-1 1,0 0,1 1,-1 0,0 1,1 0,0 1,-1 0,1 0,0 1,0 0,1 1,0 0,-1 1,2 0,-1 0,1 1,0 0,0 1,1-1,0 2,0-1,1 1,0-1,0 2,1-1,1 1,-1-1,2 1,-3 7,6 89,1-103,-1 0,1 0,0-1,1 1,-1 0,0-1,1 1,-1-1,1 1,0-1,0 0,0 0,0 0,0 0,0 0,1 0,-1-1,1 1,-1-1,1 1,0-1,-1 0,1 0,0 0,0-1,0 1,-1-1,1 1,0-1,0 0,0 0,0 0,0-1,2 1,14-6,-1 0,0-1,0-1,-1-1,0 0,-1-1,0-1,0 0,-1-1,0-1,-1 0,-1-1,0-1,4-7,10-13,-1-1,-1-1,-3-1,-1-2,-1 0,4-17,-19 45,8-18,-1-1,-1-1,-2 0,-1 0,-1 0,-2-1,-2-1,-2 24,-1 1,0-1,-1 0,-1 1,1-1,-1 1,-1-1,0 1,0 0,-2-3,4 10,0-1,-1 0,1 1,-1-1,0 1,0-1,0 1,0 0,0 0,0 0,-1 0,1 0,0 1,-1-1,0 1,1-1,-1 1,0 0,0 0,0 0,0 0,0 1,0-1,0 1,0 0,0 0,0 0,0 0,0 0,0 1,0-1,1 1,-4 1,-3 2,0 1,1 1,-1-1,1 1,0 1,1 0,0 0,0 0,0 1,1 0,0 0,1 0,-1 1,2 0,-1 0,1 0,1 1,-2 7,-6 19,2 0,1 0,2 1,-1 29,8-35,2 1,1-1,1-1,2 1,0-1,3 0,0 0,2-2,1 1,1-1,2-1,4 4,-18-27,0 1,1-1,-1 0,1-1,0 1,0 0,1-1,-1 1,1-1,-1 0,1 0,0-1,0 1,1-1,-1 0,0 0,1 0,-1-1,1 1,-1-1,1 0,4 0,8-3</inkml:trace>
  <inkml:trace contextRef="#ctx0" brushRef="#br0" timeOffset="1366.435">2619 579,'-24'43,"-13"24,-4 5,4-4,4-14,7-12,9-8,1-9,5-5,3 0,-1-5,-5-4,1-4</inkml:trace>
  <inkml:trace contextRef="#ctx0" brushRef="#br0" timeOffset="1617.176">2308 608,'15'38,"14"22,7 7,-3-5,-2-7,-1-13,-7-9,-1-6,-5-1,-1-7,-2 0,0-5,-2 1,3-2,-3-4</inkml:trace>
  <inkml:trace contextRef="#ctx0" brushRef="#br0" timeOffset="5598.561">389 71,'-6'-4,"-110"-58,112 61,0 0,0 0,0 0,0 1,0-1,-1 1,1 0,0 0,0 1,0-1,0 1,-1 0,1 0,0 0,0 1,1-1,-1 1,0 0,0 0,1 0,-1 1,1-1,0 1,0 0,0 0,0 0,0 0,1 0,-2 3,-5 11,1-1,1 2,0-1,1 1,1 0,1 0,1 1,0-1,1 1,1-1,1 1,1 0,0 0,4 15,47 253,-20-120,-11-66,-4 0,-5 1,-3 31,-8-103,-1 1,-1-1,-2 0,-1 0,-1 0,-2-1,-6 19,12-45,0 0,0 0,0 0,-1 0,1 0,-1-1,0 1,1 0,-1-1,0 1,-1-1,1 0,0 0,-1 0,1 0,-1 0,1 0,-1-1,0 1,0-1,0 0,0 1,0-2,0 1,0 0,0 0,0-1,0 0,-1 0,1 0,0 0,0 0,0-1,0 1,0-1,0 0,-1 0,2 0,-1 0,0 0,-3-2,-3-3,0 0,0-1,1 0,0 0,0-1,1 0,0 0,0-1,1 0,0 0,1-1,-5-8,1-2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07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0 339,'24'5,"23"-4,12-1,1-1,-5-1,-6 1,-8 0,0 0,-3 1,-3 0,-3-1,-1 2,-2-1,-1 0,-1 0,1 0,0 0,-5 0</inkml:trace>
  <inkml:trace contextRef="#ctx0" brushRef="#br0" timeOffset="270.011">85 565,'38'0,"33"0,8-5,-5-1,-4 0,-10 1,-11 2,-8 1,-6 0,-5 2,-3 0,0 0,-1 0,1 1,-5-1</inkml:trace>
  <inkml:trace contextRef="#ctx0" brushRef="#br0" timeOffset="728.639">367 1,'6'12,"0"1,1-1,0-1,0 1,1-1,1-1,0 1,1-1,0-1,0 0,1 0,0-1,0 0,1-1,0-1,0 0,1 0,0-1,0-1,0 0,0-1,1 0,-1-1,2 0,5 1,4-1,0 0,-1 2,0 1,1 1,-2 1,1 1,-1 1,0 1,-1 1,0 1,6 5,-25-15,0 0,-1 0,1 0,0 0,-1 0,1 0,-1 1,0-1,0 1,0-1,0 1,0-1,0 1,-1 0,1-1,-1 1,0 0,1-1,-1 1,-1 0,1 0,0-1,-1 1,1 0,-1-1,0 1,0-1,0 1,0-1,0 1,-1-1,1 0,-1 0,1 1,-1-1,-1 1,-76 69,-141 69,21-20,147-68,42-33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4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1,'20'5,"19"1,10 1,0-2,-3-2,-5-1,-4 0,-4-2,-2-5,-3-2,0 1,0 1,-1 1,0 1,-9 2,-12 6,-13 1,-4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4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24,'39'4,"31"-2,9-2,1-2,-9 1,-7-5,-9-2,-9 1,-13 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3:08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0 276,'69'-32,"-2"-4,-1-2,-2-3,-2-3,43-41,-105 86,0-1,0 0,0 1,1-1,-1 1,0-1,0 0,1 1,-1-1,0 0,1 0,-1 1,0-1,1 0,-1 0,0 0,1 1,-1-1,1 0,-1 0,0 0,1 0,-1 0,1 0,-1 0,0 0,1 0,-1 0,1 0,-1 0,1 0,-1 0,0 0,1 0,-1 0,1-1,-1 1,0 0,1 0,-1 0,0-1,1 1,-1 0,0-1,1 1,-1 0,0 0,0-1,1 1,-1-1,0 1,-14 40,12-37,-13 40,1 1,2 0,3 0,1 1,2 1,2-1,2 1,3 18,29 309,-1-118,-29-249,-5 76,4-79,1-1,0 0,-1 0,1 0,-1 1,0-1,1 0,-1 0,0 0,0 0,-1 0,1 0,0-1,-1 1,1 0,-1-1,1 1,-1-1,0 1,0-1,1 0,-1 1,0-1,0 0,0 0,-1-1,1 1,0 0,0-1,0 1,0-1,-2 0,-10-2</inkml:trace>
  <inkml:trace contextRef="#ctx0" brushRef="#br0" timeOffset="401.858">0 869,'226'-76,"185"-92,-304 112,-116 66,1 2,0-1,1 1,1 0,-1 1,2-1,0 1,0 0,1 1,1-1,0 1,1-1,1 1,0 0,0 0,2 0,-1 0,2-1,3 14,11 14,-3-29</inkml:trace>
  <inkml:trace contextRef="#ctx0" brushRef="#br0" timeOffset="828.755">932 954,'-6'50,"3"1,3-1,1 1,8 47,4-59,-13-39,1 1,-1-1,1 0,0 1,-1-1,1 0,-1 0,1 1,0-1,-1 0,1 0,-1 0,1 0,0 0,-1 0,1 0,-1 0,1 0,0 0,-1-1,1 1,-1 0,1 0,0 0,-1-1,1 1,-1 0,1-1,-1 1,1 0,-1-1,1 1,-1-1,0 1,1-1,-1 1,1-1,-1 1,0-1,0 1,1-1,-1 0,0 1,0-1,0 1,0-1,1 0,-1 1,0-1,0 1,0-1,0 0,0 1,-1-1,1 1,0-1,0 0,33-187,-27 141,3-1,2 1,2 1,2 0,1 1,3 1,13-21,-28 58,-4 6,0 0,0 0,0 0,0 0,0 1,0-1,0 0,0 0,0 0,1 0,-1 0,0 0,1 1,-1-1,1 0,-1 0,1 0,-1 1,1-1,0 0,-1 1,1-1,0 1,-1-1,1 1,0-1,0 1,-1-1,1 1,0-1,0 1,0 0,0 0,0-1,-1 1,1 0,0 0,0 0,0 0,0 0,0 0,0 0,0 1,0-1,0 0,-1 0,1 1,0-1,0 0,0 1,-1-1,1 1,0-1,0 1,-1-1,1 1,0 0,39 113,-26-100</inkml:trace>
  <inkml:trace contextRef="#ctx0" brushRef="#br0" timeOffset="1102.79">1439 1067,'10'19,"3"6</inkml:trace>
  <inkml:trace contextRef="#ctx0" brushRef="#br0" timeOffset="1353.613">1467 587,'-5'19,"-1"6</inkml:trace>
  <inkml:trace contextRef="#ctx0" brushRef="#br0" timeOffset="6297.773">2089 897,'-3'-2,"1"0,-1 0,1 0,-1 1,0-1,0 1,0-1,0 1,0 0,0 0,0 0,0 1,-1-1,1 1,0 0,0 0,-1 0,1 0,0 0,0 1,0-1,-1 1,1 0,0 0,0 0,0 1,0-1,0 1,1-1,-1 1,0 0,1 0,-1 1,-76 77,70-67,0 0,0 0,2 1,0 0,0 0,1 1,1-1,0 1,1 1,1-1,0 1,1-1,1 1,1 10,0-22,0 0,1 0,-1-1,1 1,0 0,0 0,1 0,-1-1,1 1,0 0,0-1,0 0,0 1,1-1,-1 0,1 0,0 0,0-1,0 1,0-1,0 1,1-1,-1 0,1 0,-1-1,1 1,0-1,0 0,-1 0,1 0,0 0,0 0,0-1,0 0,0 0,0 0,0-1,0 1,0-1,0 0,0 0,0 0,-1 0,1-1,0 1,-1-1,2-1,13-9,0-1,-1-1,-1 0,0-1,-1-1,-1-1,0 0,-1 0,-1-1,-1-1,4-9,14-18,1-1,-2-1,-3-1,-1-1,-3-2,-2 0,-2-1,-3 0,1-17,-7 27,-2 0,-2 0,-2 0,-3-38,1 67,-2 0,1-1,-2 2,0-1,-1 0,0 1,-1-1,0 1,-1 0,-1 1,0 0,-1 0,0 0,0 1,-2 0,-7-7,11 14,1 1,-1-1,0 1,0 1,-1-1,1 1,0 0,-1 1,1-1,-1 1,0 1,1-1,-1 1,0 0,1 1,-1-1,1 1,-1 1,1-1,-1 1,1 0,0 1,0-1,0 1,0 1,0-1,0 1,1 0,0 0,0 0,0 1,0 0,1 0,0 0,0 0,0 1,1 0,0-1,0 1,-1 4,-8 14,1 0,2 1,0 0,2 0,1 1,1 0,1 0,1 0,2 1,0-1,2 1,2 13,-1-17,2 0,0 0,1-1,2 0,0 0,1-1,1 0,1 0,1-1,1 0,1-1,0-1,1 0,2 0,-1-2,2 0,0 0,17 10,200 146,-217-162,-6-4</inkml:trace>
  <inkml:trace contextRef="#ctx0" brushRef="#br0" timeOffset="7400.144">2907 700,'-30'8,"1"1,0 2,0 1,1 1,1 1,0 1,1 2,1 1,1 1,-10 9,30-24,0 1,0-1,1 1,-1-1,1 1,0 0,1 0,-1 1,1-1,0 1,0-1,0 1,1-1,0 1,0 0,1 0,-1 0,1-1,0 1,1 0,0 0,0 0,0-1,0 1,1 0,0-1,0 1,1-1,-1 0,1 0,0 0,0 0,1 0,0-1,0 0,0 1,0-1,0-1,1 1,0-1,0 1,0-1,0-1,0 1,1-1,-1 0,1 0,-1-1,1 1,0-1,-1 0,2-1,1 0,0 0,1-1,-1-1,0 1,0-1,0-1,0 1,0-1,0-1,-1 1,0-1,1-1,-1 1,-1-1,1 0,-1-1,0 0,4-5,82-131,-39 51,-53 90,0 0,1 0,-1 0,0 0,0 0,1 0,-1 0,0 0,1 0,-1 0,1 0,-1 1,1-1,0 0,-1 0,1 1,0-1,0 0,-1 1,1-1,0 1,0-1,0 1,0-1,0 1,-1-1,1 1,0 0,0 0,0 0,0-1,0 1,0 0,0 0,0 0,0 0,0 0,0 1,0-1,0 0,0 0,0 1,0-1,0 1,0-1,0 0,-1 1,1 0,0-1,0 1,-1-1,1 1,0 0,-1 0,1-1,0 1,-1 0,1 0,-1 0,1 0,13 47,-11-32,0-1,1 0,1 0,1-1,0 0,0 0,2 0,0 0,0-1,1-1,1 0,0 0,11 10,-18-20,-1 0,0-1,0 1,1-1,-1 1,1-1,-1 0,1 0,0 0,-1 0,1-1,0 1,0-1,-1 1,1-1,0 0,0 0,0-1,-1 1,1 0,0-1,0 0,-1 1,1-1,0 0,-1-1,1 1,-1 0,0-1,1 1,-1-1,0 0,0 0,0 1,0-2,0 1,0 0,-1 0,1 0,-1-1,1 1,-1-2,71-170,22-26,-98 211,0 0,1 0,0 1,1-1,0 1,1-1,0 1,1 0,0-1,1 1,0 0,1-1,0 1,1-1,0 0,1 0,0 0,1 0,0-1,0 1,2-1,-1-1,1 1,0-1,1 0,1 1,-3-8,0 1,1-1,-1-1,0 1,1-1,-1 0,1 0,-1-1,1 1,-1-2,1 1,-1-1,1 0,-1 0,0-1,1 1,-1-1,0-1,0 1,0-1,-1 0,1-1,-1 1,1-1,-1 0,0-1,-1 1,1-1,-1 0,0 0,0 0,0-1,-1 1,0-1,0 0,0 0,-1 0,2-6,88-228,-92 239,1 0,-1 0,0 0,1 0,-1 1,0-1,1 0,-1 0,1 0,-1 1,1-1,0 0,-1 0,1 1,0-1,-1 1,1-1,0 0,0 1,0-1,-1 1,1 0,0-1,0 1,0 0,0 0,0-1,0 1,0 0,0 0,0 0,0 0,0 0,-1 0,1 0,0 1,0-1,0 0,0 0,0 1,0-1,0 0,-1 1,1-1,0 1,0 0,0-1,-1 1,1-1,0 1,0 0,31 44,-29-40,106 169,-90-147,-2 1,0 0,-2 1,-1 1,-2 1,0-1,-2 2,-2-1,-1 1,-1 1,-2-1,-1 1,-1 0,-2 0,-2-1,-1 1,-1 0,-2-1,-1 0,-1 0,-2-1,-1 0,-5 6,10-26,0-1,-1 0,0 0,-1-1,0 0,0 0,-1-1,0 0,-1 0,1-1,-2 0,1-1,-1 0,0-1,0 0,-2 0,11-4,-1-1,1 0,0 1,0-1,0 0,0 0,-1 0,1-1,0 1,0 0,0-1,0 0,0 1,0-1,0 0,0 0,0 0,0 0,0 0,1-1,-1 1,0 0,1-1,-1 0,1 1,-1-1,1 0,0 1,0-1,0 0,0 0,0 0,0 0,1 0,-1 0,0 0,1-1,0 1,-1-1,-2-89,9 49,2 0,2 1,2 1,14-36,-20 62,3-15,2 0,1 0,1 1,1 1,2 0,1 1,1 1,1 1,1 0,1 2,2 0,0 2,1 0,1 1,1 2,1 1,0 1,1 1,1 1,14-4,-16 12</inkml:trace>
  <inkml:trace contextRef="#ctx0" brushRef="#br0" timeOffset="8086.682">57 1603,'103'-20,"1"5,1 4,65 3,9-2,938-61,71-10,-301 53,-318 0,-285 17,-271 11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5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68,'23'-9,"157"-43,-178 51,-1 0,1 1,-1-1,1 0,-1 1,1-1,-1 1,1-1,0 1,-1 0,1-1,0 1,-1 0,1 0,0 1,-1-1,1 0,0 0,-1 1,1-1,-1 1,1-1,0 1,-1 0,0 0,1-1,-1 1,1 0,-1 0,0 0,0 1,1-1,-1 0,0 0,0 1,0-1,-1 1,1-1,0 1,0-1,-1 1,1-1,-1 1,1-1,-1 1,0 0,0-1,0 1,1 0,-2-1,1 1,0 0,0-1,0 1,-1 0,1-1,-1 1,1-1,-1 1,0-1,0 1,0 0,-94 86,51-53,34-27,0 0,0-1,1 1,0 0,0 1,1 0,0 1,1-1,0 1,0 1,1 0,1-1,-4 11,8-19,1 1,0 0,-1-1,1 1,0 0,1 0,-1-1,0 1,1 0,-1-1,1 1,0 0,0-1,0 1,0-1,0 1,1-1,-1 0,1 1,-1-1,1 0,0 0,0 0,0 0,0-1,0 1,1 0,-1-1,0 0,1 1,-1-1,1 0,-1 0,1 0,0-1,-1 1,4 0,102 4,-21-24,-63 15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5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0,'-4'15,"-3"13,1 8,2 2,0 0,2-3,1-1,5-3,2-1,1-1,-2-1,-2 0,0 0,-2-5</inkml:trace>
  <inkml:trace contextRef="#ctx0" brushRef="#br0" timeOffset="215">0 395,'43'5,"24"-4,11-1,-5-1,-8-1,-12-4,-9-1,-7 0,-6 2,-3 1,-1 2,-6 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1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445 191,'-54'-71,"49"61,-1 1,0 0,0 0,-1 1,0-1,-1 1,1 1,-1 0,-1 0,0 0,-6-3,10 7,0 1,0-1,0 1,0 0,-1 0,1 1,-1-1,1 1,-1 0,1 1,-1-1,0 1,1 0,-1 1,1-1,-1 1,1 0,-1 1,1-1,-1 1,1 0,0 1,0-1,0 1,0 0,1 0,-1 0,1 1,-1-1,1 1,1 0,-1 1,0-1,1 1,0-1,0 1,0 0,1 0,-1 2,0 6,1 0,0 1,1-1,0 0,1 1,1-1,0 1,1-1,0 0,1 0,0 0,1 0,1-1,0 1,1-1,6 10,109 197,-103-189,-2 0,-1 2,-2 0,-1 0,2 12,-11-36,-1 1,0 0,0-1,-1 1,0 0,-1 0,0 0,0 0,-1 0,0 0,-1 0,0-1,0 1,-1 0,0-1,0 0,-1 0,0 0,-1 0,0-1,0 1,0-1,-2 0,-1 0,-2-1,1 0,-1 0,0-1,0 0,0-1,-1 0,1-1,-1 0,0-1,0 0,0 0,0-1,0-1,0 0,0-1,-1 0,1 0,0-1,-9-3,16 4,0 0,-1 0,1 0,0-1,0 1,0-1,0 0,1-1,-1 1,1 0,-1-1,1 0,0 0,0 0,0 0,0 0,0-1,1 1,0-1,-1 0,1 0,1 0,-1 0,1 0,-1 0,1 0,0-1,3-9</inkml:trace>
  <inkml:trace contextRef="#ctx0" brushRef="#br0" timeOffset="481.736">952 445,'-20'2,"0"0,0 1,0 1,0 1,0 1,1 0,0 2,0 0,1 1,0 1,1 1,-4 3,16-9,1 0,0 0,0 1,1 0,0 0,0 0,0 0,1 0,0 0,0 1,0-1,1 1,0-1,0 1,1-1,0 1,0 0,0-1,1 1,0 0,2 5,-2-8,-1 0,2 0,-1 0,0 0,1 0,0-1,0 1,0 0,0-1,1 1,-1-1,1 0,0 0,0 0,0 0,0-1,1 1,-1-1,1 0,-1 1,1-2,0 1,0 0,0-1,0 0,0 0,0 0,0 0,0-1,0 1,0-1,0 0,1-1,2 1,5-4,0 0,-1-1,1 0,-1 0,0-1,0-1,-1 0,0-1,0 1,-1-2,0 1,0-2,-1 1,0-1,-1 0,0 0,4-9,47-53,-57 71,42-34,-42 35,0-1,0 1,0 0,0-1,0 1,1 0,-1 0,0 0,0 0,0 0,0 0,0 0,0 1,0-1,0 0,1 0,-1 1,0-1,0 1,0-1,0 1,-1-1,1 1,0 0,0-1,0 1,0 0,-1 0,1 0,0-1,-1 1,1 0,0 0,-1 0,1 0,-1 0,0 0,1 0,-1 0,0 0,0 1,1-1,-1 0,0 0,0 0,0 1,4 64,-5-60,1 0,-1 0,1 0,0 0,0 0,1 0,0 0,0 0,0 0,1 0,-1 0,2 0,-1-1,1 1,-1-1,1 0,1 0,-1 0,1 0,0 0,0-1,12 5</inkml:trace>
  <inkml:trace contextRef="#ctx0" brushRef="#br0" timeOffset="1002.726">1573 389,'-15'12,"0"1,1 0,1 1,0 1,1 0,1 1,0 0,1 0,0 1,2 1,0-1,1 2,-1 5,7-21,0 0,0 0,0-1,0 1,1 0,0 0,-1 0,1 0,0 0,1 0,-1-1,0 1,1 0,-1 0,1 0,0 0,0-1,0 1,1 0,-1-1,0 1,1-1,0 0,-1 1,1-1,0 0,0 0,1 0,-1 0,0-1,0 1,1 0,-1-1,1 0,0 1,-1-1,1 0,0-1,0 1,0 0,-1-1,1 0,0 1,0-1,1 0,5 0,0 0,-1-1,1 0,0 0,0-1,-1 0,1 0,-1-1,1 0,-1-1,0 1,0-2,-1 1,1-1,-1 0,0-1,-1 0,1 0,-1 0,0-1,9-10,-1-1,-1 0,-1-1,0-1,-2 1,0-2,2-8,4-9,47-152,-61 179,0 1,-1-1,0 0,0 0,-1 0,-1 1,0-1,0 0,-1 0,0 1,-1-1,-1 1,1 0,-2 0,1 0,-6-8,9 16,-1-1,0 1,0 0,0 0,0-1,0 1,0 0,0 1,-1-1,1 0,-1 1,1-1,-1 1,1 0,-1 0,0 0,0 0,0 0,1 1,-1-1,0 1,0 0,0 0,0 0,0 0,0 0,0 1,0-1,0 1,1 0,-1 0,0 0,0 0,-1 1,-3 2,-1 0,0 1,1 0,0 0,0 1,1 0,-1 0,1 0,1 1,-1 0,0 1,-2 7,0 0,0 1,2 0,0 0,1 0,0 1,2-1,0 1,0 0,2 0,0 0,1 0,1 1,2 11,0-16,1-1,0 0,0 0,1 0,1-1,0 0,1 0,0 0,1-1,0 0,0 0,1-1,0 0,1 0,0-1,0-1,1 0,0 0,0-1,0 0,1-1,0 0,2-1,0 2,-4-2,0 1,1-2,-1 1,1-2,-1 1,1-1,0-1,0 0,0-1,5 0,3-4</inkml:trace>
  <inkml:trace contextRef="#ctx0" brushRef="#br0" timeOffset="1248.497">2336 220,'-19'43,"-12"29,-5 7,4-6,7-9,4-17,4-11,6-7,0-3,-4-7,2-6</inkml:trace>
  <inkml:trace contextRef="#ctx0" brushRef="#br0" timeOffset="1469.152">2025 248,'15'38,"13"23,3 5,1-8,-1-9,0-13,-1-8,-1-9,0-7,0-2,-1-2,0-2,0-2,-5-3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6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3 343,'-3'56,"33"96,0 116,-30-254,1 1,0-1,0 1,2-1,0 0,0 0,1 0,1 0,1 0,-6-13,1-1,-1 1,1 0,-1 0,1-1,-1 1,1 0,-1-1,1 1,0-1,-1 1,1-1,0 1,-1-1,1 1,0-1,0 1,0-1,-1 0,1 0,0 1,0-1,0 0,0 0,0 0,-1 0,1 0,0 0,0 0,0 0,0 0,0-1,-1 1,1 0,0 0,0-1,0 1,-1-1,1 1,0-1,-1 1,1-1,0 1,-1-1,1 1,0-1,-1 0,1 1,-1-1,1 0,-1 0,0 0,1 1,-1-1,0 0,1 0,-1 0,0 0,25-50,104-390,-75 241,-53 190,-5 17,-4 15,4-3</inkml:trace>
  <inkml:trace contextRef="#ctx0" brushRef="#br0" timeOffset="1929.308">342 879,'56'-17,"-52"16,-1 0,1-1,0 1,0 0,0 0,0 0,-1 1,1-1,0 1,0 0,0 0,0 1,0-1,0 1,0 0,0 0,0 0,-1 0,1 1,0-1,-1 1,1 1,-3-1,-1 1,0-1,0 1,-1-1,1 1,0-1,-1 1,0-1,1 1,-1-1,0 1,0-1,0 0,-1 1,1-1,-1 0,1 0,-1 0,1 0,-1 0,0-1,0 1,0 0,-2 0,2 0,-32 29,27-26,0 0,1 0,0 0,0 1,0 0,1 0,0 0,0 1,1-1,-1 1,1 0,1 1,0-1,-2 5,5-10,0 0,1 1,-1-1,1 0,-1 0,1 1,-1-1,1 0,0 0,0 0,0 0,0 0,1 0,-1-1,1 1,-1 0,1 0,-1-1,1 1,0-1,0 0,-1 1,1-1,0 0,0 0,0 0,1 0,-1-1,0 1,0-1,0 1,1-1,-1 0,0 1,0-1,1 0,-1-1,0 1,0 0,1-1,-1 1,1-1,15-4</inkml:trace>
  <inkml:trace contextRef="#ctx0" brushRef="#br0" timeOffset="2545.861">709 89,'-1'-2,"1"-1,0 0,0 0,1 1,-1-1,0 0,1 0,0 1,-1-1,1 1,0-1,0 0,1 1,-1 0,0-1,1 1,0 0,-1 0,1-1,0 1,0 1,0-1,0 0,1 0,-1 1,0-1,1 1,-1 0,1 0,-1 0,1 0,0 0,-1 1,2-1,3-2,0 0,0 0,0 1,0 0,1 0,-1 0,1 1,-1 1,1-1,-1 1,1 0,-1 1,1 0,-1 0,0 1,1-1,-1 2,0-1,0 1,3 2,-8-3,-1 0,1 0,-1 0,0 0,1 1,-1-1,0 0,-1 1,1-1,0 1,-1-1,1 1,-1-1,0 1,0-1,0 1,0-1,0 1,0-1,-1 1,0-1,1 1,-1-1,0 0,0 1,0-1,0 0,-1 1,0 0,-48 66,41-58,1-1,-31 46,39-55,-1 1,1-1,0 1,-1-1,1 1,0-1,0 1,0-1,0 1,0-1,0 1,1-1,-1 1,0-1,1 0,-1 1,1-1,-1 0,1 1,0-1,0 0,0 1,-1-1,1 0,0 0,0 0,1 0,-1 0,0 0,0 0,0-1,1 1,-1 0,0 0,1-1,-1 1,1-1,-1 0,0 1,1-1,-1 0,2 0,98 9,-90-10,0 0,0 1,0 1,0 0,0 0,-1 1,1 0,0 1,-1 0,6 3,3 5</inkml:trace>
  <inkml:trace contextRef="#ctx0" brushRef="#br0" timeOffset="2831.81">1160 654,'38'0,"23"0,5 0,-3 0,-8 0,-8 0,-8 0,-10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1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1,'37'0,"1"1,-1 2,0 2,35 9,-70-14,1 0,0 0,0 0,0 0,-1 1,1-1,0 1,-1 0,1 0,0 0,-1 0,1 0,-1 0,1 1,-1-1,0 1,0 0,0 0,0-1,0 1,0 1,0-1,0 0,-1 0,1 1,-1-1,0 1,0-1,0 1,0-1,0 1,0 0,-1-1,1 1,-1 0,0 0,0 0,0-1,0 1,0 0,-1 0,1-1,-1 1,0 0,0 1,-7 7,-1-1,0 1,-1-1,0-1,-1 0,0 0,0-1,-5 2,-28 22,30-20,6-7,1 0,-1 0,1 1,0 0,0 1,1 0,0 0,0 0,1 1,0-1,0 1,1 1,0-1,0 1,-2 8,8-14,-1 0,1 0,0-1,0 1,1-1,-1 1,0-1,1 1,0-1,-1 0,1 0,0-1,0 1,0 0,0-1,1 0,-1 0,0 0,0 0,1 0,-1-1,0 1,1-1,-1 0,1 0,-1-1,1 1,-1 0,0-1,1 0,1-1,16-1,0-1,0-2,-1 0,0-1,0-1,-1 0,0-2,5-4,-3 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2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61,'0'-1,"0"-1,0 0,0 0,0 1,1-1,-1 0,0 0,1 1,-1-1,1 0,-1 1,1-1,0 1,0-1,0 1,0-1,0 1,0-1,0 1,1 0,-1 0,0 0,1-1,-1 1,1 1,-1-1,1 0,-1 0,1 0,0 1,-1-1,1 1,0-1,-1 1,2 0,14-5,-1 2,1 0,0 0,-1 2,1 0,0 1,0 1,9 1,-24-2,1 0,-1 0,0 1,0-1,1 1,-1-1,0 1,0 0,1 0,-1 0,0 0,0 0,0 0,0 0,0 1,-1-1,1 1,0 0,-1-1,1 1,-1 0,1 0,-1 0,0 0,0 0,0 0,0 0,0 0,-1 1,1-1,0 0,-1 0,0 1,1-1,-1 0,0 1,0-1,-1 0,1 1,0-1,-1 0,0 1,1-1,-1 0,0 0,0 0,0 0,-1 2,-40 58,-10 27,51-87,0 1,1-1,-1 0,1 1,0-1,0 1,0-1,0 1,0-1,0 1,1-1,-1 0,1 1,0-1,0 0,0 1,0-1,0 0,0 0,0 0,1 0,-1 0,1 0,-1 0,1 0,0-1,0 1,0-1,0 1,0-1,0 0,0 0,1 0,-1 0,0 0,0 0,1 0,-1-1,1 1,101 6,-93-7,47-2,-33 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1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45,'11'261,"1"-170,-9-62,0-1,2 1,1-1,1 0,2 0,2 4,-11-31,0 0,1 0,-1 0,0-1,0 1,1 0,-1 0,1-1,-1 1,0 0,1-1,-1 1,1 0,0-1,-1 1,1-1,-1 1,1-1,0 1,0-1,-1 1,1-1,0 1,0-1,-1 0,1 0,0 1,0-1,0 0,-1 0,1 0,0 0,0 0,0 0,0 0,-1 0,1 0,0-1,0 1,0 0,-1 0,1-1,0 1,0-1,-1 1,1 0,0-1,-1 1,1-1,0 0,-1 1,1-1,-1 1,1-1,-1 0,1 0,28-43,-27 41,136-309,-53 107,-74 182,-1 5</inkml:trace>
  <inkml:trace contextRef="#ctx0" brushRef="#br0" timeOffset="431.5">452 525,'-5'10,"-6"12,-2 8,2 3,3 1,2-1,3 0,1-2,2-6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0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0,'0'5,"0"11,0 8,0 4,-5 2,-1 2,0-1,1-1,2 0,1-1,1 0,0 0,1-1,5 0,7-4,0-7</inkml:trace>
  <inkml:trace contextRef="#ctx0" brushRef="#br0" timeOffset="247.714">1 479,'38'0,"33"-4,12-3,-1 1,-11 2,-13 0,-11 2,-9 1,-6 0,-8 6,-9 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38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0 610,'11'4,"0"0,0-1,0-1,0 0,0 0,0-1,1 0,-1-1,0 0,1-1,-1 0,0-1,0-1,0 1,0-2,0 1,8-5,43-29,-2-2,-1-3,-2-2,-3-3,-1-2,38-47,-51 56,129-130,-167 167,0 0,0 0,0 0,0 1,1-1,0 1,-1-1,1 1,0 0,0 0,0 0,0 0,0 1,1 0,-1-1,0 1,1 0,-1 0,1 1,-1-1,1 1,-1 0,1 0,0 0,-1 0,1 0,-1 1,1 0,-1 0,1 0,-1 0,0 0,0 1,1-1,-1 1,0 0,0 0,0 1,5 12,-1 1,-1 0,0 0,-1 1,-1 0,0-1,-1 2,-1-1,-1 0,-1 0,0 1,-1-1,-1 0,0 2,0 8,-1-1,0 0,-2 0,-2 0,0-1,-1 0,-1 0,-2-1,0 0,-2-1,-1 0,0-1,-2-1,0 0,-1-1,-1-1,-1-1,-12 9,16-19,1 0,-1-1,-1-1,1 0,-1-1,0-1,0-1,-1 0,-7 0,21-2,-1 0,0 0,1 0,-1-1,0 0,0 1,0-1,1 0,-1-1,0 1,0-1,1 0,-1 1,0-2,1 1,-1 0,1-1,0 1,-1-1,1 0,0 0,0-1,0 1,0-1,0 1,1-1,-1 0,1 0,0 0,0 0,0 0,0-1,0 1,1-1,0 1,-1-1,1 1,1-1,-1 0,0 1,1-4,8-18,4 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38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33,'-40'39,"3"2,1 1,2 2,2 2,2 1,-7 19,34-63,0 0,1 1,0-1,-1 1,1 0,1 0,-1-1,1 1,-1 0,1 0,0 0,0 1,1-1,-1 0,1 0,0 0,0 1,0-1,1 0,0 0,-1 0,1 0,1 0,-1 0,1 0,-1 0,1 0,0-1,0 1,1-1,-1 1,1-1,0 0,0 0,0 0,0 0,0-1,1 1,-1-1,1 0,-1 0,5 2,5-4,1 0,-1-1,0-1,0 0,1 0,-1-2,-1 1,1-2,-1 1,1-2,-1 0,-1 0,1-1,-1-1,0 0,-1 0,1-1,5-3,-1-1,0 0,-1-1,0 0,-1-1,0 0,-1-2,-1 1,-1-1,-1-1,0 0,-1 0,-1 0,0-1,-2 0,0-1,-1-1,-3 16,-1 0,0 0,0-1,-1 1,0 0,0 0,0-1,0 1,-1 0,0 0,0 0,0 1,0-1,-1 0,0 1,0 0,0-1,-1 1,1 1,-1-1,0 0,0 1,0 0,-1 0,1 0,-1 0,1 1,-1 0,0 0,0 0,0 0,0 1,0 0,-1 0,1 0,0 1,-1 0,0 0,-109 9,83-1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3:21.1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437 20,'-31'15,"0"2,2 1,0 1,1 2,1 1,1 1,1 1,1 1,-4 6,7 1,1 0,2 1,1 1,2 1,1 0,1 1,3 0,0 1,3 0,1 0,2 1,1-1,2 1,2 0,1 0,5 20,-7-47,0 1,1-1,1 0,0 0,0 0,1 0,0 0,1 0,1-1,-1 1,2-1,-1 0,1-1,1 0,0 0,0 0,1 0,0-1,0-1,1 1,0-2,0 1,1-1,0 0,0-1,0 0,0-1,7 2,-2-4,0-1,0 0,-1-2,1 1,0-2,-1 0,1 0,-1-2,0 0,1 0,-2-1,1-1,-1 0,0-1,0-1,-1 0,0 0,0-1,-1-1,0 0,0-1,-2 0,1 0,5-9,-3 5,0-1,-1-1,0 0,-2 0,0 0,-1-2,0 1,-2-1,2-7,-6 19,-1 0,0 0,0-1,-1 1,1-1,-2 1,1-1,-1 1,0 0,0-1,-1 1,0 0,-1 0,1 0,-1 0,-1 0,1 1,-1-1,0 1,-1 0,1 0,-1 1,-1-1,1 1,-1 0,-1-1,-1 0,1 0,-1 0,-1 1,1 0,-1 0,0 1,0 0,0 0,0 1,-1 0,1 1,-1 0,0 1,0 0,1 0,-1 1,0 0,0 1,0 0,0 1,1 0,-1 0,1 1,-1 0,1 1,0 0,0 0,1 1,-1 0,1 1,0 0,1 0,-1 0,1 1,0 0,1 1,0 0,0 0,1 0,-1 0,2 1,-1 0,2 0,-1 0,-2 10,1 38,5-31</inkml:trace>
  <inkml:trace contextRef="#ctx0" brushRef="#br0" timeOffset="265.087">1001 839,'-9'24,"0"12,8 1,4-7</inkml:trace>
  <inkml:trace contextRef="#ctx0" brushRef="#br0" timeOffset="766.542">1198 218,'56'-38,"1"2,2 3,1 2,51-17,23 17,-129 31,0 0,-1 0,1 0,-1 1,1-1,-1 1,1 0,-1 0,1 1,-1 0,0-1,1 1,-1 1,0-1,-1 0,1 1,0 0,-1 0,1 0,-1 0,0 1,0-1,0 1,-1 0,1 0,-1 0,0 0,0 2,0 4,-1 0,-1 0,1 0,-2 0,0 0,0 0,0 0,-2 0,1 0,-1 0,0-1,-1 1,0-1,-1 0,0 0,0-1,-1 1,0-1,-1-1,-2 4,5-5,-97 107,99-111,0 1,0-1,1 1,-1-1,1 1,0 0,0 0,0 0,0-1,0 1,0 0,1 0,0 0,-1 0,1 0,0 0,1 0,-1 0,0 0,1 0,0 0,-1 0,1 0,0-1,1 1,-1 0,0 0,1-1,0 1,-1-1,1 0,0 1,0-1,0 0,1 0,-1 0,0 0,1-1,-1 1,1-1,0 1,-1-1,3 1,35 24,-31-21,0 0,0 1,0 0,-1 0,1 1,-1 0,-1 0,0 1,0 0,0 1,-1-1,0 1,-1 0,0 0,0 1,-1 0,3 9,-7-6,0 0,-1 0,0 0,-1-1,-1 1,0-1,0 1,-1-1,-1 0,0 0,-1-1,0 1,-1-1,0-1,0 1,-1-1,-1 0,0-1,0 0,-1-1,0 0,0 0,-1-1,0 0,0-1,0 0,-11 3,14-5,-1 0,0 0,0-1,0 0,0-1,0 0,-1-1,1 0,-1 0,1-1,-1 0,1 0,-1-1,1-1,-1 1,1-1,0-1,0 0,0 0,0-1,-3-2,-1-6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39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59 603,'-9'20,"2"-8,0 1,1 0,0 0,1 0,1 0,0 1,1 0,0 0,1 0,1 0,0 0,1 0,0 1,1-1,1 0,0 0,2 3,-3-15,0 1,0-1,0 0,0 0,0 0,0 0,1 0,-1-1,1 1,0 0,-1-1,1 1,0-1,0 1,0-1,0 0,0 0,0 0,0 0,0 0,0 0,1-1,-1 1,0-1,1 1,-1-1,0 0,1 0,-1 0,0 0,1-1,-1 1,0-1,0 1,1-1,-1 0,0 1,0-1,0 0,0-1,1 1,77-63,-80 63,29-33,-3-2,-1 0,-1-2,-2-1,-2 0,-2-2,-2 0,-1-1,6-31,1 8,44-217,-64 235,-2 46,0 1,1-1,-1 1,0-1,0 1,0-1,1 0,-1 1,0-1,0 1,0-1,0 0,0 1,0-1,0 1,0-1,0 0,-1 1,1-1,0 1,0-1,0 0,-1 1,1-1,0 1,-1-1,1 1,0-1,-1 1,1-1,-1 1,1 0,-1-1,1 1,-1 0,1-1,-1 1,1 0,-1 0,1-1,-1 1,0 0,1 0,-1 0,1 0,-1 0,0 0,1 0,-1 0,1 0,-1 0,0 0,1 0,-1 0,1 0,-1 0,0 1,1-1,-1 0,1 1,-1-1,1 0,-1 1,1-1,-1 0,1 1,-7 7,1 1,1 0,-1 0,1 1,1-1,0 1,0 0,1 0,1 0,-1 1,1-1,1 5,-3 2,-12 94,4 1,6 0,4 0,6 32,11 61,38 193,-46-352,-1 1,-3 0,-1 0,-4 14,1-45,0 0,-1 0,-1 0,-1 0,0-1,-1 1,-1-1,0 0,-1-1,-1 1,0-2,-1 1,0-1,-4 3,11-13,0 0,0 0,0 0,-1 0,1-1,-1 1,0-1,1 0,-1 0,0 0,-1 0,1 0,0-1,0 1,-1-1,1 0,-1 0,1 0,-1-1,1 1,-1-1,1 0,-1 0,0 0,1 0,-1-1,1 1,-1-1,1 0,-1 0,1 0,0 0,-1-1,1 0,0 1,-3-3,-14-13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39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61,'-5'-20,"-1"0,0 7,1 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0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449 4,'-21'-2,"-1"0,0 2,0 1,0 0,0 1,1 2,-1 0,1 1,0 2,0 0,1 1,0 0,0 2,1 1,0 0,1 1,-12 11,22-13,1-1,0 1,1 0,0 1,1-1,0 1,1 0,0 1,1-1,0 1,0-1,1 1,1 0,0 0,1 0,1 9,-1-18,1 1,0-1,0 0,0 1,1-1,-1 0,1 0,0 0,0 0,0 0,0 0,0-1,1 1,-1-1,1 0,-1 1,1-1,0 0,0-1,0 1,0 0,1-1,-1 0,0 0,0 0,1 0,-1 0,1 0,-1-1,1 0,-1 0,1 0,-1 0,0 0,1-1,0 0,9 0,0-1,0-1,0 0,0-1,0-1,-1 0,0 0,0-1,1-1,25-21,-2-2,0-1,-2-2,-2-1,-1-1,5-10,-28 35,5-7,43-36,-54 54,0 1,-1-1,1 1,0 0,-1-1,1 1,-1 0,1 0,-1 0,0 0,0 0,0 1,0-1,0 0,0 0,0 1,-1-1,0 0,1 1,-1-1,0 0,0 1,0-1,0 1,2 8,31 223,-31-229,-1 0,1 0,0 1,0-1,1-1,-1 1,1 0,0-1,0 1,1-1,-1 0,1 0,0 0,0-1,1 1,1 0,11 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0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0,'38'0,"23"0,10 0,-2 0,-8 0,-10 0,-8 0,-7 0,-5 0,-3 0,-6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0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0,'44'5,"28"1,6 0,1-1,-10-1,-10-2,-17-1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1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382 0,'-24'2,"1"0,-1 2,1 1,0 0,1 2,-1 0,1 2,0 0,1 2,1 0,-1 1,-2 4,16-11,0 0,0 0,1 1,0 0,0 0,0 1,1 0,0 0,0 0,1 0,0 1,0-1,0 1,1 0,1 1,-1-1,1 0,1 1,-1-1,2 1,-1-1,1 1,0 0,1-1,0 1,0-1,1 1,0-1,1 0,-1 0,2 0,3 7,-4-9,1-1,1 0,-1-1,0 1,1-1,0 0,0 0,0 0,1-1,-1 0,1 0,0 0,0-1,0 0,0 0,0 0,0-1,1 0,-1 0,0 0,1-1,-1 0,1-1,-1 1,0-1,0 0,1-1,0 0,24-3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48,'-31'27,"2"1,1 1,1 2,2 1,1 1,2 0,-13 28,32-58,1 0,0 1,0-1,0 1,0-1,0 1,1 0,0-1,0 1,0 0,0 0,0 0,1 0,0 0,0 0,0 0,0 0,1 0,-1 0,1 0,0 0,0-1,1 1,-1 0,1-1,0 1,0-1,0 1,0-1,0 0,1 0,0 0,-1 0,1 0,0 0,0-1,1 0,-1 1,0-1,1-1,0 1,1 1,8-2,-1-1,1 0,0 0,-1-1,1-1,-1 0,1 0,-1-2,0 1,0-2,-1 1,1-2,-1 1,0-2,0 1,5-6,-4 3,0-1,0 0,-2-1,1 0,-1-1,-1 0,0 0,0-1,-2-1,1 1,-2-1,0 0,0-1,-2 1,1-1,-2 0,0 0,-1 0,-1-1,0 1,-1 0,0-1,0 12,-1-1,1 1,-1-1,0 1,0 0,0-1,0 1,-1 0,0 0,0 0,0 0,0 0,-1 1,1-1,-1 1,0-1,0 1,0 0,-1 0,1 0,-1 1,0-1,1 1,-1 0,0 0,0 0,0 0,-1 1,1 0,0 0,-1 0,1 0,0 1,-1-1,1 1,-1 0,1 1,-21 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2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1 449,'106'-303,"-66"233,-40 69,0 1,1 0,-1-1,0 1,1-1,-1 1,0 0,1-1,-1 1,0 0,1-1,-1 1,1 0,-1-1,1 1,-1 0,1 0,-1 0,1 0,-1-1,1 1,-1 0,1 0,-1 0,1 0,0 0,-1 0,1 0,-1 0,1 1,-1-1,1 0,-1 0,1 0,-1 0,1 1,-1-1,1 0,-1 1,0-1,1 0,-1 1,1-1,-1 0,0 1,1-1,-1 1,0-1,0 1,1-1,-1 1,0-1,0 1,0-1,1 1,-1-1,0 1,0-1,0 1,0-1,0 1,0-1,0 1,4 38,-4-38,0 5,-1 2,0 0,0 0,1 1,0-1,1 0,0 1,0-1,0 0,1 0,0 0,1 0,0 0,0-1,1 1,0-1,0 0,0 0,1 0,0 0,1-1,-1 0,1 0,1-1,-1 1,1-1,5 3,-7-7,1 1,0-1,-1-1,1 1,0-1,0 1,0-2,-1 1,1-1,0 0,0 0,-1 0,1-1,-1 0,1 0,-1 0,0-1,0 0,0 0,0 0,0 0,-1-1,0 0,1 0,-1 0,-1-1,1 1,2-6,19-36,-2-1,-2-1,-2-1,-1-6,-10 30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2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0,'-9'3,"1"0,0 1,0-1,0 2,0-1,0 1,1 0,0 1,0 0,1 0,0 0,0 1,0 0,0 0,1 0,1 1,-1 0,1 0,-2 7,6-11,1-1,0 1,0-1,0 0,0 0,1 0,0 1,-1-1,1 0,0-1,0 1,1 0,-1-1,0 1,1-1,0 0,-1 1,1-1,0-1,0 1,0 0,0-1,1 1,-1-1,0 0,1 0,-1 0,0-1,2 1,13 6,-15-6,1 0,-1 0,0 0,1 0,-1 1,0-1,0 1,0 0,0 0,-1 0,1 0,0 0,-1 0,1 1,-1 0,0-1,0 1,0 0,0 0,0 0,-1 0,0 0,1 0,-1 1,0-1,0 0,-1 1,1-1,-1 1,0-1,0 1,0-1,0 1,0-1,-1 0,0 1,1-1,-1 1,0-1,-2 3,-9 11,-1 0,-1-1,0-1,-2 0,1-1,-2 0,0-1,0-1,-1-1,0-1,-1 0,-1-1,-4 0,5-1,1-2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2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1,'-14'38,"-10"33,0 8,3 0,6-8,5-11,5-12,2-8,3-7,0-4,1-2,0-6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3:25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1,'0'10,"-4"17,-7 9,-2 3,2 0,-2-2,1-3,-2-2,1-1,-2-2,2-1,-2 0,2 0,2-5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2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7,'33'-5,"31"3,9 3,-3 0,-9 0,-14 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3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0,'-40'11,"0"2,1 2,0 1,1 2,1 2,-5 5,-13 25,54-50,0 1,0 0,1 0,-1 0,0 1,0-1,0 0,1 0,-1 0,1 0,-1 1,1-1,-1 0,1 1,0-1,0 0,0 1,-1-1,1 0,0 1,1-1,-1 0,0 1,0-1,0 0,1 1,-1-1,1 0,-1 0,1 1,0-1,-1 0,1 0,0 0,0 0,0 0,0 0,0 0,0 0,0 0,0 0,0-1,0 1,0 0,0-1,1 1,-1-1,0 1,1-1,8 2,0-1,0 0,0 0,0-1,0-1,0 0,0 0,0-1,0 0,0-1,-1 0,1 0,-1-1,0-1,0 1,0-1,6-5,15-6,-11 7,-10 4,0 0,0 0,0 1,0 0,1 1,-1 0,1 0,0 1,0 0,0 1,0 0,0 1,6 0,12 25,-21-8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3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1 185,'16'-23,"1"0,2 1,0 0,1 2,2 0,19-14,-40 33,0-1,0 1,1-1,-1 1,0-1,0 1,1 0,-1 0,1 0,-1 0,1 0,0 0,-1 0,1 0,0 1,0-1,-1 1,1-1,0 1,0 0,0-1,0 1,-1 0,1 0,0 1,0-1,0 0,0 1,-1-1,1 1,0-1,0 1,-1 0,1 0,0-1,-1 1,1 0,-1 1,1-1,-1 0,0 0,1 1,-1-1,0 1,0-1,0 1,0-1,0 1,0 0,-1-1,1 1,0 1,3 10,-4-9,0 0,1 0,0-1,0 1,0 0,0 0,1-1,-1 1,1-1,0 1,0-1,0 0,0 0,1 0,-1 0,1 0,0 0,0-1,0 1,0-1,0 0,1 0,-1 0,1 0,-1-1,1 1,0-1,-1 0,1 0,0 0,3-1,0 0,0-1,-1 1,1-1,-1-1,1 1,-1-1,1-1,-1 1,0-1,0 0,0 0,-1-1,1 1,-1-1,1-1,-1 1,-1-1,1 0,-1 0,1 0,-2 0,1-1,0 0,0-2,7-13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6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5,'-1'-1,"1"1,-1-1,1 1,-1 0,1-1,-1 1,1 0,-1 0,1-1,-1 1,1 0,-1 0,0 0,1 0,-1 0,1 0,-1 0,0 0,1 0,-1 0,1 0,-1 0,0 0,1 0,-1 1,1-1,-1 0,1 0,-1 1,1-1,-1 0,1 1,-1-1,1 1,-1-1,1 0,0 1,-1-1,1 1,0-1,-1 1,1-1,0 1,0-1,-1 1,1 0,0-1,0 1,0-1,0 1,0 0,0-1,0 1,0-1,0 1,0 0,0-1,0 1,-5 40,31 158,-52 25,-4-5,30-219,0-10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6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0,'38'10,"28"2,6 1,2-4,-8-2,-10-2,-14-3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7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606 2,'-51'-1,"-63"1,0 4,-31 9,58 3,86-15,0-1,1 1,-1 0,1 0,-1 0,1 0,0 0,-1 0,1 0,0 0,-1 0,1 0,0 0,0 0,0 1,0-1,0 0,1 0,-1 0,0 0,0 0,1 0,-1 0,0 0,1 0,-1 0,1 0,-1 0,1-1,0 1,-1 0,1 0,0 0,0-1,-1 1,1 0,0-1,0 1,0-1,0 1,0-1,0 1,0-1,0 0,0 1,0-1,0 0,0 0,0 0,0 0,0 0,0 0,0 0,0 0,0 0,1 0,191 51,-191-50,1 0,-1 0,0 0,0 0,-1 1,1-1,0 1,0-1,-1 1,1-1,-1 1,1 0,-1 0,0 0,1-1,-1 1,0 1,0-1,0 0,-1 0,1 0,-1 0,1 1,-1-1,0 0,1 0,-1 1,0-1,-1 0,1 0,0 1,-1-1,1 0,-1 0,0 1,1-1,-2 1,-54 65,-207 101,261-168,1-1,0 0,0 1,0-1,0 1,-1 0,1-1,0 1,0 0,0 0,0 0,1 0,-1 0,0 0,0 0,0 0,1 0,-1 0,0 0,1 0,-1 0,1 1,0-1,-1 0,1 0,0 1,0-1,0 0,0 0,0 1,0-1,0 0,0 1,0-1,0 0,1 0,-1 1,1-1,-1 0,1 0,-1 0,1 0,0 0,-1 0,1 0,0 0,0 0,0 0,0 0,0 0,0 0,0-1,1 2,10 2,-1 0,1-1,1 0,-1-1,0 0,1-1,-1 0,0-1,1 0,-1-1,1-1,-1 0,0-1,0 0,0 0,0-1,4-3,-6 5,0-1,0 0,0-1,0 0,-1 0,0-1,1 0,-2-1,1 0,-1 0,0-1,0 0,-1 0,0-1,0 0,0 0,-1-1,2-5,0-8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7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0,'-56'446,"-12"81,64-510,1 0,0-1,2 1,0 0,1 0,0 0,2 0,1 7,3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59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23,'29'4,"19"-2,6-2,-2-1,-4-1,-5 1,-6 0,-5 0,-1-4,-3-2,-1 1,0 1,-4 7,-12 2,-7 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7:00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47,'38'0,"33"0,13-4,-3-3,-10 1,-13 1,-11 1,-9-3,-6 0,-8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7:00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39,'-10'-6,"0"1,0 0,-1 1,1 0,-1 0,0 1,0 1,0 0,-1 0,1 1,0 1,-1 0,1 0,-10 2,16-1,-1-1,1 1,0 0,0 1,0-1,0 1,0 0,0 0,1 1,-1-1,1 1,-1 0,1 1,0-1,0 0,1 1,-1 0,1 0,-1 0,1 1,1-1,-1 1,1-1,-1 1,1 0,0 0,1 0,0 0,-1 0,2 0,-1 1,0 2,3 0,-1 0,1 1,1-1,-1 0,1-1,1 1,0-1,0 1,0-1,1 0,0-1,0 1,1-1,-1 0,1 0,1-1,-1 1,1-2,0 1,0-1,1 0,-1 0,5 1,37 28,-40-26,0 1,-1 0,1 0,-2 0,1 1,-1 1,0-1,-1 1,2 5,-6-11,0-1,-1 1,0 0,0-1,0 1,0 0,0 0,-1 0,0 0,0 0,0-1,0 1,-1 0,1 0,-1 0,0 0,0-1,-1 1,1 0,-1-1,1 1,-1-1,0 0,0 1,-1-1,1 0,-1 0,0-1,-2 3,-7 4,0-2,0 1,-1-2,0 0,0 0,-1-1,1-1,-1 0,0-1,-5 1,-84 4,79-8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2:22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904 288,'-17'343,"4"-22,7-251,-4 0,-2 0,-10 21,14-64,0-3</inkml:trace>
  <inkml:trace contextRef="#ctx0" brushRef="#br0" timeOffset="260.591">453 430,'33'-10,"41"-12,16-3,8-2,-3-1,-8-1,-10 5,-13 2,-7 4,-9 5,-8 6,-6 3,-4 2,-2 2,-6 6,-7 1</inkml:trace>
  <inkml:trace contextRef="#ctx0" brushRef="#br0" timeOffset="617.087">1412 684,'-24'24,"1"0,2 2,0 0,2 2,1 0,1 1,1 1,-2 10,16-36,0 0,0 1,0-1,1 0,0 1,0-1,0 1,0 0,1-1,0 1,0 0,0-1,0 1,1 0,0-1,0 1,0-1,0 1,1-1,0 0,0 1,0-1,0 0,1 0,-1 0,1-1,0 1,0-1,1 1,-1-1,1 0,-1 0,1-1,0 1,0-1,0 0,1 0,2 1,2 0,1-1,-1-1,1 1,-1-1,1-1,0 0,-1-1,1 1,-1-2,1 1,-1-1,1-1,-1 0,0 0,0-1,-1 0,1 0,-1-1,0 0,0-1,0 0,-1 0,0-1,0 1,0-2,-1 1,0-1,-1 1,1-2,-2 1,1-1,-1 1,0-1,-1 0,0 0,-1-1,0 1,0-3,-1 3,0-1,0 0,-1 0,-1 0,0 0,0 1,-1-1,0 0,-1 1,0 0,0-1,-1 1,0 0,-1 1,0-1,0 1,-1 0,0 0,0 1,-1-1,0 2,0-1,-1 1,1 0,-2 0,1 1,0 0,-1 0,0 1,0 1,0-1,-1 1,1 1,-1 0,0 0,1 1,-1 0,0 1,0 0,-6 1,-8 3,5 3</inkml:trace>
  <inkml:trace contextRef="#ctx0" brushRef="#br0" timeOffset="1182.207">1779 684,'-19'37,"-7"13,1 2,3 1,-9 35,29-85,0 0,1 1,-1-1,1 0,0 1,0-1,0 0,0 1,1-1,-1 1,1 0,0-1,0 1,0-1,0 1,1-1,0 1,-1-1,1 1,0-1,1 1,-1-1,1 0,-1 0,1 0,0 0,0 0,0 0,1 0,-1-1,1 1,0-1,-1 1,1-1,0 0,0 0,0-1,3 2,0-2,-1-1,1 1,-1-1,1-1,-1 1,1-1,0 0,-1 0,0 0,1-1,-1 0,0 0,0 0,0-1,0 0,0 0,0 0,-1 0,0-1,0 0,1-1,76-96,-74 92,45-68,-4-2,-3-2,14-38,-45 85,0 0,-3-1,-1-1,-1 1,-2-1,-2-1,-1 1,-1-1,-3 0,-1-5,2 36,0-1,-1 0,0 0,0 0,-1 0,1 0,-2 0,1 1,-1-1,0 0,0 1,-1-1,0 1,0 0,0 0,-1 0,0 0,0 1,0-1,-1 1,0 0,0 0,0 1,0 0,-1 0,0 0,0 0,0 1,0 0,-1 0,1 1,-1 0,-3-1,1 3,-1 1,0 0,1 0,-1 1,1 0,-1 1,1 0,0 0,0 1,0 1,1-1,-1 1,1 0,0 1,0 0,1 1,-6 5,-4 5,1 1,0 1,2 1,0 0,1 1,-6 13,7-15,2 1,0 0,1 1,1-1,1 2,1-1,1 1,0 0,2 0,1 0,0 1,2-1,1 0,0 1,2-1,0 0,2 0,0 0,1-1,2 0,0 0,1-1,1 0,1 0,0-1,11 12,-9-19,0 0,1-2,1 1,-1-2,2 0,-1 0,1-2,0 0,1-1,0 0,0-1,0-1,0-1,1-1,-1 0,1-1,0-1,-1-1,1 0,-1-1,1-1,-1-1,0 0,0-1,0-1,13-7,-4 3</inkml:trace>
  <inkml:trace contextRef="#ctx0" brushRef="#br0" timeOffset="2195.691">2626 514,'-3'2,"-64"33,2 3,2 3,1 2,-2 7,-10 49,72-96,0-1,1 1,0 0,0 0,0 1,0-1,1 0,-1 0,1 0,-1 1,1-1,0 0,1 0,-1 1,0-1,1 0,0 0,0 0,0 0,0 0,0 0,1 0,-1 0,1 0,-1 0,1-1,0 1,1-1,-1 1,0-1,1 0,-1 0,1 0,-1 0,3 1,1 0,-1-1,1 1,0-1,0 0,0 0,0-1,0 1,0-1,0-1,0 1,1-1,-1 0,0-1,0 1,1-1,-1-1,0 1,0-1,0 0,-1 0,1-1,0 1,-1-1,5-4,115-101,-116 98,9-12,-1 0,-1-1,0-1,-2-1,-1 0,1-6,-1 4,13-11,-22 68,-23 51,16-73,-1 1,1 0,0 0,1 0,0 1,1-1,0 1,0-1,1 1,0-1,0 1,1-1,1 0,0 1,0-1,0 0,1 0,1 0,0 0,0-1,2 4,-4-8,0-1,0 0,0 1,1-1,-1 0,1 0,0-1,0 1,0 0,0-1,0 0,0 0,0 0,1 0,-1 0,1-1,0 1,-1-1,1 0,0 0,0-1,0 1,0-1,0 0,0 0,-1 0,1 0,0-1,0 1,0-1,0 0,-1 0,1-1,0 1,0-1,11-11,0 0,0-1,-2-1,0 0,0-1,-2 0,0-1,0 0,-2-1,0 0,-2 0,1-1,-2 0,1-9,-4 20,36-106,-50 143,6 11,1 0,2 0,2 0,4 28,-4-59,2 0,-1 0,1-1,0 1,1 0,0-1,0 0,1 0,0 0,0 0,1 0,0-1,0 0,1 0,0 0,0-1,0 0,3 2,-7-8,1 0,-1 0,1 0,-1 0,0 0,1-1,-1 1,0-1,1 1,-1-1,0 0,1 0,-1 0,0 0,0 0,0 0,0-1,0 1,0-1,0 0,-1 1,1-1,-1 0,1 0,-1 0,1 0,-1 0,0 0,0 0,0-1,0 1,-1 0,1-1,-1 1,1 0,-1-1,0-1,2-1,76-201,-66 180,-7 11,2 1,-1 0,2 1,0 0,0 0,1 1,1 0,2-2,-11 14,0-1,0 0,0 0,0 0,0 0,0 1,0-1,0 1,0-1,0 1,1-1,-1 1,0-1,0 1,1 0,-1 0,0 0,1 0,-1 0,0 0,0 0,1 0,-1 0,0 1,0-1,1 0,-1 1,0-1,0 1,0 0,0-1,1 1,-1 0,0-1,0 1,0 0,-1 0,1 0,0 0,0 0,0 0,-1 0,1 0,0 1,-1-1,1 0,-1 0,0 0,24 66,-22-60,25 218,-15-94,-6 0,-7 52,0-76,1-90,0-1,-1 1,-1-1,-1 0,0 0,-1 0,-1 0,0 0,-2-1,1 0,-2 0,-7 11,7-10,-1-1,-1 0,0-1,-1 0,0 0,-1-2,-1 1,0-1,0-1,-2-1,1 0,-1 0,0-1,-10 3,22-11,1 0,-1 0,1-1,-1 1,1-1,-1 1,1-1,-1 0,1 0,-1 0,0 0,1-1,-1 1,1-1,-1 1,1-1,0 0,-1 0,1 0,0 0,-1 0,1-1,0 1,0-1,0 0,0 1,0-1,1 0,-1 0,0 0,1 0,-1 0,1 0,0-1,0 1,0 0,0-1,0 1,1-1,-1 0,-2-105,15 61,2 1,2 1,2 0,2 1,2 1,1 1,3 1,1 2,2 0,11-9,-26 28,1 0,0 1,2 1,0 1,0 0,2 1,0 1,1 1,0 1,1 1,20-9,-17 14</inkml:trace>
  <inkml:trace contextRef="#ctx0" brushRef="#br0" timeOffset="2799.172">1 1728,'623'-81,"182"-47,565-96,-717 138,-377 50,-226 28,-38 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3:26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399 143,'-48'57,"1"3,4 1,2 3,3 1,3 2,2 1,4 1,3 2,2 3,15-42,1 0,2 0,1 1,2 0,0 0,3 12,0-38,1 0,0-1,1 1,-1 0,1 0,1-1,-1 1,1-1,0 1,0-1,1 0,0-1,0 1,1-1,-1 1,1-1,0 0,0-1,1 0,-1 1,1-2,0 1,0-1,1 0,-1 0,1 0,-1-1,1 0,0 0,0-1,-1 0,1 0,0-1,0 0,0 0,0 0,0-1,0 0,3-1,16-5,0-1,0-1,-1-1,0-1,-1-1,0-1,-1-1,-1-2,0 0,-1-1,-1-1,0-1,-2-1,0 0,11-19,20-63,-48 99,0 0,-1 0,0-1,1 1,-1 0,0 0,-1-1,1 1,-1 0,1 0,-1 0,0-1,0 1,0 0,-1 0,1 1,-1-1,1 0,-1 0,0 1,0-1,0 1,-1-1,1 1,0 0,-1 0,0 0,1 0,-1 1,0-1,0 1,0-1,-2 1,-15-5,0 2,-1 0,0 1,0 1,0 1,1 1,-1 1,-12 3,12-2,1 1,0 1,0 1,0 0,1 2,0 0,0 1,1 1,0 1,1 1,-1 0,2 1,0 1,1 0,-6 7,-5 5,5-6</inkml:trace>
  <inkml:trace contextRef="#ctx0" brushRef="#br0" timeOffset="383.682">964 904,'-5'19,"-2"7</inkml:trace>
  <inkml:trace contextRef="#ctx0" brushRef="#br0" timeOffset="704.774">1528 114,'-54'80,"3"3,-29 67,79-149,-31 100,31-98,1 1,0-1,0 1,0-1,0 1,1-1,-1 0,1 1,0-1,0 1,0-1,1 0,-1 0,1 0,-1 1,1-2,0 1,0 0,1 0,-1-1,1 1,-1-1,1 0,0 1,0-1,-1-1,2 1,0 1,10 1,0 0,0-1,0-1,0 0,0 0,1-2,-1 0,0 0,1-1,-1-1,2-1,117-39,-117 35</inkml:trace>
  <inkml:trace contextRef="#ctx0" brushRef="#br0" timeOffset="984.464">2036 1,'-252'493,"221"-430,2 1,4 1,2 1,4 0,2 2,-6 60,-8 77,29-181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58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437 147,'-19'-20,"-1"1,-1 1,0 1,-2 1,0 1,-4-1,20 12,0 0,-1 1,0 0,1 0,-1 1,0 0,0 0,0 1,0 0,0 0,-1 1,1 0,0 1,0 0,0 0,0 1,0 0,0 0,0 0,1 1,-1 1,-5 3,6-4,1 1,0 0,1 0,-1 0,1 1,0 0,0 0,0 1,1-1,0 1,0 0,0 0,1 0,0 0,0 1,0 0,1-1,0 1,0 0,1 0,0 0,0 0,1 0,0 6,1 4,0 1,2-1,0 0,0 0,2-1,0 1,1-1,1 0,0 0,1-1,1 0,8 10,71 99,-69-102,-1 0,-1 2,-2 0,0 0,-1 1,-2 1,0 0,-2 1,3 14,-12-28,-1 0,0 0,-1 0,0 0,-2 0,1 0,-1 0,-1-1,0 1,-1-1,0 0,-1 0,-1-1,1 0,-2 0,0 0,0-1,0 0,-2-1,1 0,-1 0,0-1,-1 0,0-1,0 0,0-1,-1 0,0-1,-1 0,-8 1,17-4,0 0,0 0,0-1,0 0,0 0,-1 0,1 0,0-1,-1 1,1-1,-1 0,1-1,0 1,-1-1,1 0,0 0,-1 0,1 0,0-1,0 0,0 0,0 0,4 0,-1-1,1 1,-1-1,1 0,0 1,0-1,0 1,0-1,1 1,-1-1,1 0,-1 1,1-1,0 1,0 0,0-1,0 1,1 0,-1 0,1 0,-1-1,1 2,0-1,-1 0,1 0,0 0,0 1,1-1,-1 1,0-1,3-2,16-17</inkml:trace>
  <inkml:trace contextRef="#ctx0" brushRef="#br0" timeOffset="565.96">861 457,'-26'9,"0"1,1 1,0 1,1 1,0 2,1 0,1 1,1 1,0 1,1 1,-12 16,28-31,1 0,0 1,0-1,0 1,0-1,1 1,0 0,0 0,0 0,1 0,0 0,0 0,0 0,0 0,1 1,0-1,0 0,0 1,1-1,-1 0,1 0,1 0,-1 0,1 0,0 0,0 0,0 0,1-1,-1 1,1-1,0 1,1-1,-1 0,1 0,0-1,0 1,0-1,0 0,0 0,1 0,0-1,-1 1,1-1,0 0,0-1,0 1,0-1,0 0,1 0,-1 0,4-1,5-3,-1 0,1-1,0 0,-1-1,0-1,0 0,0-1,-1 0,0-1,-1-1,1 0,9-10,-3 0,-1-1,0-1,-2 0,0-1,9-20,-15 27,8-14,-2-1,0 0,-3-1,0 0,-2-1,-1 0,-2-1,-1 1,1-29,-6 56,0 0,-1 0,0-1,0 1,0 0,-1 0,1 0,-1 0,0 0,-1 0,1 0,-1 0,0 0,0 0,-1 1,1-1,-1 1,0 0,0 0,-1 0,1 0,-1 0,0 1,0-1,0 1,0 0,-1 0,1 1,-1 0,1-1,-1 1,0 1,0-1,0 1,0 0,0 0,0 0,-1 1,1 0,0 0,0 0,-4 1,5 0,-1 0,1 0,-1 1,1-1,-1 1,1 0,0 1,0-1,0 1,0-1,0 1,0 0,1 1,0-1,-1 1,1-1,0 1,1 0,-1 0,1 1,0-1,0 0,0 1,1-1,-1 1,1-1,0 1,-3 132,11-103,1-1,2 0,1 0,1-1,2-1,2 0,0-1,2-1,22 27,-28-38,74 83,-63-100,-16-10</inkml:trace>
  <inkml:trace contextRef="#ctx0" brushRef="#br0" timeOffset="984.582">1679 316,'-29'39,"-18"21,-2 7,2-5,10-7,6-8,4-13,6-7,2-3,-1-1,-1 1,2-10,5-10,5-8</inkml:trace>
  <inkml:trace contextRef="#ctx0" brushRef="#br0" timeOffset="1247.55">1341 316,'14'29,"10"14,6 5,-3-1,-1-4,0-5,-4-3,-2-3,1-3,-3 0,0-7,2-1,2-4,3-6,-4-4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7:06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508 169,'-2'75,"-4"0,-2 0,-5 0,-7 21,-107 326,93-316,27-89</inkml:trace>
  <inkml:trace contextRef="#ctx0" brushRef="#br0" timeOffset="246.707">1 677,'43'-4,"38"-8,15 0,1-4,-6 1,-10 3,-8 4,-13 3,-11 2,-4 2,-5 1,-5-4,-3-2,-8 1</inkml:trace>
  <inkml:trace contextRef="#ctx0" brushRef="#br0" timeOffset="668.364">1129 0,'-162'583,"100"-251,61-329,0 0,0 0,1 0,-1 1,1-1,0 0,-1 0,2 0,-1 1,0-1,1 0,-1 0,1 0,0 0,0 0,0 0,0 0,1 0,-1 0,1 0,0-1,0 1,0 0,0-1,0 0,0 1,1-1,-1 0,1 0,0-1,-1 1,1 0,0-1,0 0,0 0,0 0,0 0,0 0,0 0,0-1,1 1,-1-1,0 0,0 0,1 0,-1-1,0 1,21-8,-1-1,0-1,0-1,-1-1,0-1,-1-1,-1 0,0-2,5-6,99-66,-123 87,0 0,0 0,0 0,0 0,0 0,0 1,0-1,0 1,0-1,0 0,0 1,1 0,-1-1,0 1,0 0,1 0,-1-1,0 1,0 0,1 0,-1 0,0 1,0-1,1 0,-1 0,0 1,0-1,0 1,1-1,-1 1,0-1,0 1,0 0,0-1,0 1,0 0,0 0,0 0,-1 0,1 0,0 0,0 0,-1 0,1 0,-1 0,1 0,-1 1,1-1,-1 0,0 0,1 0,-1 1,0-1,0 0,0 0,0 1,-9 68,7-65,0-1,0 1,0-1,1 1,0 0,0 0,0 0,1 0,0 0,0-1,0 1,0 0,1 0,0 0,0 0,0 0,0-1,1 1,0-1,0 1,0-1,1 1,-1-1,1 0,0 0,0 0,0-1,1 1,0-1,-1 0,2 1,1-1,-1-1,1 1,0-1,0 0,0-1,0 0,0 0,0 0,0 0,1-1,-1 0,0 0,0-1,0 0,1 0,-1 0,2-2,18-4</inkml:trace>
  <inkml:trace contextRef="#ctx0" brushRef="#br0" timeOffset="4284.983">1722 875,'-1'1,"0"0,-1 0,1 0,0 0,0 0,0 0,0 0,0 0,0 1,0-1,0 1,1-1,-1 0,0 1,1-1,-1 1,1-1,0 1,-1 0,1-1,0 1,0-1,0 1,0-1,0 1,1 0,-1-1,0 1,1-1,-1 1,1-1,-1 1,1-1,0 0,0 1,-1-1,1 0,0 1,0-1,0 0,2 1,2 2,1-1,0 1,0-1,0-1,0 1,1-1,-1 0,1-1,0 1,-1-1,1-1,0 1,-1-1,1 0,0-1,0 1,-1-1,1-1,0 1,-1-1,0 0,1-1,-1 0,0 0,1 0,-2 1,0 0,0-1,0 1,0-1,0 0,-1 0,0-1,1 1,-1-1,0 0,-1 0,1 0,-1-1,0 1,0-1,0 1,-1-1,1 0,-1 0,0-1,-1 1,1 0,-1-1,0 1,0 0,-1-1,0 1,0-1,0 1,0-1,-1 1,0-1,0 1,-1-1,1 1,-1 0,-1 0,1 0,0 0,-1 0,0 1,0-1,-1 1,1 0,-1 0,0 0,-4-3,1 3,0 1,0 0,-1 0,1 1,-1 0,0 0,1 1,-1 0,0 0,0 1,0 0,0 0,0 1,0 0,1 0,-1 1,0 0,1 0,-1 1,1 0,0 1,0-1,-6 5,0 0,0 1,1 0,0 0,1 1,0 1,0 0,1 1,1 0,0 0,0 1,1 0,1 1,4-8,-1 1,1-1,1 1,0 0,0 0,0 0,1 0,0 0,0 1,0-1,1 0,1 0,-1 1,1-1,0 0,1 0,-1 0,1 0,1 0,-1 0,1-1,1 1,-1-1,1 0,0 0,1 0,-1 0,1-1,0 0,0 0,1 0,0 0,-1-1,1 0,6 2,0 0,1-1,0-1,0 0,1 0,-1-2,1 1,-1-2,1 0,0-1,-1 0,1-1,0 0,-1-1,1-1,-1 0,0-1,0 0,0-1,-1-1,1 0,-1 0,0-1,-1-1,0 0,9-8,-4 2,-2 3</inkml:trace>
  <inkml:trace contextRef="#ctx0" brushRef="#br0" timeOffset="5115.247">2513 677,'-114'148,"1"44,106-177,13-20,17-25,-20 26,176-228,-173 224,-3 4,-1 1,1-1,-1 1,1 0,0 0,0 0,0 0,1 1,-1-1,1 1,-1 0,1 0,0 0,0 0,0 1,0-1,-2 4,0 0,0 0,0 0,0 0,0 0,-1 0,1 0,-1 1,0-1,1 0,-1 1,0-1,-1 1,1 0,0-1,-1 1,1-1,-1 1,0 0,0 0,0-1,0 1,0 0,-1-1,1 1,-1 0,1 2,-2 43,0-36,2 0,-1 0,1 1,1-1,0 0,1 0,0 0,4 12,-3-21,1 1,-1 0,1-1,0 1,0-1,0 0,0-1,0 1,1-1,-1 0,1 0,0 0,-1 0,1-1,0 0,0 0,0 0,0-1,0 1,0-1,0 0,0-1,0 1,0-1,0 0,0 0,0-1,-1 0,1 1,0-2,-1 1,1 0,-1-1,0 0,0 0,0 0,0 0,-1-1,1 0,-1 0,11-12,-1 0,-1-1,-1-1,0 0,-2-1,0 0,-1 0,0-1,-2 0,0 0,-2-1,0 1,0-11,-3 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15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513 50,'-2'-3,"1"0,-1 0,1 0,-1 0,0 0,0 0,-1 1,1-1,0 1,-1-1,1 1,-1 0,0 0,0 0,0 1,0-1,0 1,0-1,0 1,-1 0,1 0,0 1,-1-1,1 1,-1-1,1 1,0 0,-1 0,1 1,-1-1,1 1,0-1,-3 2,-16 5,0 0,0 2,1 0,0 2,1 0,0 1,1 1,0 1,1 0,1 2,0 0,-4 7,7-11,0 1,1 0,1 1,0 1,1 0,0 1,1 0,1 0,1 1,0 0,1 0,1 1,1 0,0 0,1 1,1-1,1 1,1 0,1-16,1 1,-1 0,1-1,0 1,0 0,0-1,0 0,1 1,0-1,-1 0,1 1,0-1,0 0,1-1,-1 1,1 0,-1-1,1 1,0-1,0 0,0 0,0 0,1 0,-1 0,0-1,1 1,-1-1,1 0,-1 0,1-1,0 1,-1-1,1 1,0-1,-1 0,1-1,1 1,11-1,-1-1,0 0,1 0,-1-2,-1 0,1-1,0 0,6-4,25-19,0-2,-3-2,0-2,-2-1,-2-3,-1-1,8-14,-10 15,49-55,-84 94,0-1,0 0,-1 0,1 1,0-1,-1 0,1 1,0-1,-1 1,1-1,0 1,-1-1,1 1,-1-1,1 1,-1-1,1 1,-1 0,1-1,-1 1,0 0,1-1,-1 1,0 0,0 0,0-1,1 1,-1 0,0 0,0-1,0 1,0 0,0 0,0 0,-1-1,1 1,0 0,0 0,0-1,-1 1,1 0,-1-1,1 2,-1 75,-2-53,2 1,1-1,1 0,1 0,1 1,1-1,2-1,6 21,-5-33,0-1,0-1,1 1,0-1,1 0,0-1,0 0,1 0,0-1,1-1,-1 1,1-2,0 1,1-2,-1 1,1-2,0 1,0-2,0 1,12 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24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0 117,'65'-25,"0"2,2 4,0 3,1 2,0 4,17 1,-34 14,-51-4,0 0,1 0,-1 1,0-1,0 0,0 0,0 1,-1-1,1 0,0 0,0 1,-1-1,1 0,-1 0,1 0,-1 0,1 0,-1 1,0-1,1 0,-1 0,0 0,0-1,0 1,0 0,0 0,0 0,0-1,0 1,0 0,0-1,0 1,-1-1,1 0,0 1,-153 96,121-80,1 1,0 2,2 1,0 2,-24 25,51-46,1 0,0 0,-1 0,1 1,0-1,0 1,0-1,1 1,-1 0,1 0,-1 0,1-1,0 1,0 1,0-1,1 0,-1 0,1 0,0 0,-1 1,2-1,-1 0,0 0,0 0,1 0,0 1,0-1,0 0,0 0,0 0,0-1,1 1,0 0,-1 0,1-1,0 1,0-1,0 1,1-1,1 1,5 4,1 0,0-1,1 0,-1 0,1-1,0-1,1 0,-1-1,1 0,-1 0,1-1,0-1,0 0,0-1,0 0,0-1,0 0,0 0,-1-2,12-2,29-9,0-1,-1-3,40-21,-72 31,-1 2</inkml:trace>
  <inkml:trace contextRef="#ctx0" brushRef="#br0" timeOffset="665.924">1355 89,'-4'-7,"3"4,0-1,0 0,-1 0,0 1,1-1,-1 1,-1-1,1 1,0 0,-1 0,0 0,0 0,0 1,0-1,0 1,0-1,-1 1,1 0,-1 0,1 1,-1-1,0 1,0 0,1 0,-1 0,0 0,-1 1,-10 1,0 2,1 0,-1 1,1 0,0 1,0 1,1 0,0 1,0 0,0 1,1 0,-11 10,21-17,0 0,0 0,0 0,1 1,-1-1,0 0,1 1,-1-1,1 1,-1 0,1-1,0 1,0 0,0 0,0 0,0 0,0 0,0 0,0 0,1 0,-1 0,1 1,0-1,0 0,0 0,0 0,0 1,0-1,0 0,1 0,-1 0,1 0,-1 0,1 0,0 0,0 0,0 0,0 0,0 0,1 0,-1 0,0-1,1 1,-1-1,1 1,0 0,74 47,-67-46,-1 1,0 0,0 0,-1 1,1 0,-1 0,0 1,-1 0,1 0,-1 1,0-1,-1 1,0 1,0-1,2 5,-7-7,-1-1,0 1,0-1,0 0,0 0,-1 1,0-1,0 0,0 0,0-1,-1 1,1 0,-1-1,0 0,0 1,0-1,-1 0,1-1,-1 1,0 0,1-1,-1 0,0 0,0 0,-1-1,1 1,0-1,0 0,-1 0,1 0,-3-1,-10 5,0-1,0-1,0-1,-1 0,1-2,-1 0,1 0,-1-2,1 0,-10-3,9-2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20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226 494,'0'1,"0"-1,0 0,0 0,0 1,-1-1,1 0,0 0,0 0,0 1,0-1,0 0,-1 0,1 0,0 1,0-1,0 0,-1 0,1 0,0 0,0 0,-1 0,1 0,0 1,0-1,-1 0,1 0,0 0,0 0,16 27,109 217,-69-122,-39-81,-15-32,1 0,1 0,-1-1,2 1,-1-1,1 0,0 0,1-1,-1 0,6 5,-10-12,0-1,1 1,-1 0,0-1,1 1,-1-1,0 0,0 1,0-1,1 0,-1 0,0 1,0-1,0 0,0 0,-1 0,1-1,0 1,0 0,0 0,-1 0,1 0,-1-1,1 1,-1 0,0-1,1 1,-1 0,0-1,0 1,0 0,0-1,0 1,0 0,0-1,0 1,-1-1,3-5,32-278,5 35,-36 238</inkml:trace>
  <inkml:trace contextRef="#ctx0" brushRef="#br0" timeOffset="634.466">819 861,'14'-7,"0"0,0 1,1 0,0 1,0 1,1 0,-1 1,1 1,1 0,-16 2,0 0,-1 0,1-1,0 1,0 0,0 0,-1 0,1 0,0 0,0 0,0 0,0 0,-1 0,1 0,0 0,0 1,0-1,-1 0,1 1,0-1,0 0,-1 1,1-1,0 1,-1-1,1 1,0-1,-1 1,1 0,-1-1,1 1,-1 0,1-1,-1 1,0 0,1-1,-1 1,0 0,0 0,1 0,-1-1,0 1,0 0,0 0,0 0,0 0,0-1,0 1,0 0,0 0,-1 0,1-1,0 1,0 0,-27 40,23-36,-119 142,123-144,-1-1,0 1,1-1,-1 1,1-1,0 1,0 0,0-1,0 1,0-1,1 1,-1-1,1 1,0-1,0 1,-1-1,2 1,-1-1,0 0,0 0,1 1,-1-1,1 0,0 0,-1-1,1 1,0 0,0-1,0 1,0-1,1 1,-1-1,0 0,1 0,-1 0,0 0,1 0,-1-1,1 1,0-1,-1 0,1 1,-1-1,1 0,-1-1,1 1,0 0,-1-1,1 1,-1-1,1 0,-1 0,2-1,69-27,-60 14</inkml:trace>
  <inkml:trace contextRef="#ctx0" brushRef="#br0" timeOffset="1078.868">989 240,'24'-8,"1"0,-1 2,2 0,-1 2,1 0,-1 2,-23 2,0-1,-1 1,1-1,0 1,-1 0,1 0,0 0,-1 0,1 0,0 0,-1 0,1 0,0 1,-1-1,1 1,0-1,-1 1,1-1,-1 1,1 0,-1 0,1 0,-1 0,0 0,1 0,-1 0,0 1,0-1,0 0,0 1,0-1,0 1,0-1,-1 1,1-1,0 1,-1 0,1-1,-1 1,0-1,1 1,-1 0,0 0,0-1,0 1,0 0,-1-1,1 1,0 0,-1 1,-35 41,32-41,1-1,-1 1,1 0,0 0,1 0,-1 0,0 0,1 0,-1 1,1 0,0-1,1 1,-1 0,0 0,1 0,0 0,0 0,0 0,1 0,-1 0,1 1,0 0,2-2,1 0,0 0,-1 0,1 0,0-1,0 1,1-1,-1 0,0 1,1-2,0 1,-1 0,1-1,0 0,0 0,-1 0,1 0,0 0,0-1,0 0,0 0,0 0,0 0,0 0,0-1,0 0,1 1,121-26,-105 22</inkml:trace>
  <inkml:trace contextRef="#ctx0" brushRef="#br0" timeOffset="1345.134">1609 748,'39'0,"21"-5,6-1,-3 0,-8 1,-13 2</inkml:trace>
  <inkml:trace contextRef="#ctx0" brushRef="#br0" timeOffset="1813.831">2145 240,'26'196,"29"96,-51-277,-1 0,2 0,0 0,1-1,0 0,1 0,1 0,0-1,1 0,2 2,-10-14,0 0,0 0,0 0,0 0,0-1,1 1,-1 0,0 0,0-1,1 1,-1-1,0 1,1-1,-1 0,1 1,-1-1,0 0,1 0,-1 0,1 0,-1 0,0 0,1 0,-1-1,1 1,-1 0,0-1,1 1,-1-1,0 0,0 1,1-1,-1 0,0 0,0 0,0 0,0 0,0 0,0 0,0 0,0 0,0 0,-1 0,1-1,0 1,0-1,28-64,45-200,-50 206,3 0,2 2,26-38,-32 64,-16 25</inkml:trace>
  <inkml:trace contextRef="#ctx0" brushRef="#br0" timeOffset="2082.72">2795 692,'-15'33,"-4"17,1 3,8-6,6-11</inkml:trace>
  <inkml:trace contextRef="#ctx0" brushRef="#br0" timeOffset="2513.906">2992 71,'8'-8,"0"1,0 1,1-1,0 1,0 1,0 0,1 0,0 1,0 0,0 1,0 0,1 0,-1 1,7 0,-15 1,0 1,0 0,0 0,0 0,0 0,0 1,-1-1,1 0,0 1,0-1,0 1,0 0,-1-1,1 1,0 0,-1 0,1 0,-1 0,1 1,-1-1,1 0,-1 1,0-1,1 1,-1-1,0 1,0-1,0 1,-1 0,1-1,0 1,-1 0,1 0,-1 0,1 0,-1 0,0-1,0 1,0 0,0 0,0 0,0 0,0 0,-1 0,1 0,-29 83,16-61,11-22,-1 1,1-1,0 1,0 0,0-1,1 1,-1 0,1 0,-1 0,1 0,0 0,0 1,0-1,1 0,-1 0,1 1,0-1,0 0,0 1,0-1,1 0,-1 0,1 1,0-1,0 0,0 0,0 0,0 0,1 0,-1 0,1 0,1 1,3 2,1 0,-1-1,1 0,1 0,-1-1,0 1,1-2,0 1,0-1,0 0,0-1,1 0,-1 0,0-1,1 0,-1 0,1-1,0 0,-1-1,1 0,-1 0,1-1,0 0,16-5</inkml:trace>
  <inkml:trace contextRef="#ctx0" brushRef="#br0" timeOffset="3411.855">1 1341,'308'-22,"202"15,-417 7,217-25,-39-4,120-2,-118 21,92-25,-234 25,-1 5,38 8,-12-1,40-2,-171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30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0,'583'0,"-571"0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31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0,'611'0,"-599"0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9:55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1266,'11'10,"0"0,0-1,0-1,1 1,1-2,-1 0,1 0,1-1,-1-1,1 0,0-1,0 0,0-2,0 1,1-2,-1 1,1-2,-1 0,1-1,-1-1,0 0,1 0,-1-2,0 0,-1 0,5-3,38-19,-1-4,-2-1,-1-3,-1-2,-2-2,-2-2,-1-2,22-28,15-30,-3-3,-5-3,-5-4,-5-2,-4-3,-6-3,-4-5,-2 19,-49 104,1 0,0 0,0 0,-1 0,1 0,0 0,0 1,-1-1,1 0,0 0,-1 1,1-1,0 1,-1-1,1 0,-1 1,1-1,0 1,-1-1,1 1,-1 0,1-1,-1 1,0-1,1 1,-1 0,0-1,1 1,-1 0,0 0,0-1,0 1,0 0,1-1,-1 1,0 0,0 0,0-1,0 1,-1 0,1 0,0-1,0 1,0 0,-1-1,1 1,0 0,-1-1,1 1,0 0,-1-1,1 1,-1 0,1-1,-1 1,1-1,0 2,-5 84,-4-2,-3 1,-3-1,-20 55,7-24,-121 521,144-618,-1-1,0 0,-1 0,-1-1,0 1,-1-2,-9 11,14-21,0 1,-1-2,0 1,0 0,0-1,0 0,-1 0,0 0,0-1,0 0,0 0,0-1,0 1,-1-1,0-1,1 1,-1-1,0 0,1-1,-1 0,0 0,0 0,-12-2,1-1,0-1,0 0,0-1,0-1,1-1,0-1,0 0,1-1,-6-4,-3-5</inkml:trace>
  <inkml:trace contextRef="#ctx0" brushRef="#br0" timeOffset="325.018">2032 786,'-80'61,"3"3,2 4,-12 19,9 31,76-115,1 1,-1-1,1 1,0 0,0-1,0 1,0 0,0 0,1 0,0-1,0 1,0 0,0 0,1 0,-1 0,1 0,0-1,0 1,0 0,1-1,-1 1,1-1,0 1,0-1,0 0,1 0,-1 0,1 0,-1 0,1 0,0-1,0 1,3 1,6 0,0 0,0-1,0 0,0-1,1-1,-1 0,1 0,-1-2,1 1,-1-1,0-1,0 0,1-1,-1 0,-1-1,1-1,-1 0,1 0,-1-1,-1 0,1-1,-1 0,5-5,14-8,-1-1,-1-2,-1 0,-1-2,-1-1,-1-1,-1-1,-2 0,5-11,-23 36,1 0,0 0,-1 0,1 0,-1-1,0 1,0-1,-1 1,1-1,-1 0,0 1,0-1,0 0,0 0,0 0,-1 0,0 0,0 0,0 0,0 0,-1 0,1 0,-1 0,0 0,-1 0,1 1,0-1,-1 0,0 1,0-1,0 1,0 0,-1-1,1 1,-1 0,0 1,0-1,0 0,0 1,0 0,-1-1,-2 0,-49-5,29 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35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86,'22'82,"-15"-14,-4 1,-2-1,-6 35,-21 98,17-158,-2 0,-1-1,-3 0,-1-1,-3 2,15-35</inkml:trace>
  <inkml:trace contextRef="#ctx0" brushRef="#br0" timeOffset="357.462">56 59,'27'5,"-1"0,1-2,0 0,0-2,0-2,0 0,0-1,0-2,-1-1,1-1,-1-1,10-5,-13 4,1 0,-1 2,1 1,1 1,-1 1,13 1,-35 1,-1 1,1 0,-1-1,1 1,-1 0,1 0,0 0,-1 0,1 1,-1-1,1 0,0 1,-1-1,1 1,-1-1,1 1,-1 0,0-1,1 1,-1 0,0 0,1 0,-1 0,0 0,0 1,0-1,0 0,0 0,0 1,0-1,-1 1,1-1,0 1,-1-1,1 1,-1-1,1 1,-1-1,0 1,0 0,0-1,0 1,0-1,0 1,0 0,0-1,-1 1,1-1,-1 1,1-1,-1 1,1-1,-1 1,0-1,0 0,0 1,0-1,-36 35,16-18</inkml:trace>
  <inkml:trace contextRef="#ctx0" brushRef="#br0" timeOffset="611.148">56 566,'29'0,"14"5,5 2,-2-1,-2-1,-6-1,-3-2,-8-6,-9-2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39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84,'-2'-4,"1"1,-1 0,1 0,-1 0,0 0,0 0,0 0,0 1,-1-1,1 1,-1-1,1 1,-1 0,0 0,0 0,0 0,0 1,0-1,0 1,-1 0,1 0,0 0,-4-1,-8-4,-74-17,87 23,-1-1,1 1,0 1,0-1,-1 0,1 0,0 1,0 0,-1-1,1 1,0 0,0 0,0 0,0 0,0 0,0 1,0-1,0 0,1 1,-1 0,1-1,-1 1,1 0,-1 0,1 0,0 0,0 0,0 0,0 0,0 0,0 0,1 0,-1 1,1-1,0 0,-1 0,1 1,1 9,0-1,0 0,1 0,1 0,0-1,0 1,1-1,0 1,1-1,1 2,5 12,-1-1,1-1,1-1,1 0,1 0,0-2,2 0,13 14,-24-27,-1-1,0 1,0 0,-1 1,0-1,0 0,0 1,-1 0,0 0,0 0,-1 0,0 0,0 0,0 0,-1 0,0 0,-1 0,1 0,-1 0,-1 0,1 0,-1 0,-1 0,1 0,-1-1,0 1,-1-1,1 0,-5-1,0-1,0 0,-1 0,1-1,-1 0,0-1,0 0,1 0,-1-1,0 0,-1 0,1-1,0-1,0 1,0-1,0-1,0 0,1 0,-2-1,-2 0,1-1,-1-1,1 0,0 0,1-1,-1 0,1-1,1 0,-4-3,-1-2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4:40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169 210,'20'-25,"1"1,2 1,0 0,1 2,0 1,2 1,1 2,11-6,-36 21,0 1,0-1,-1 1,1 0,0 0,0 0,1 0,-1 0,0 0,0 0,0 1,1-1,-1 1,0 0,0 0,1-1,-1 2,0-1,1 0,-1 0,0 1,0-1,1 1,-1 0,0-1,0 1,0 0,0 0,0 1,0-1,0 0,0 1,-1-1,1 1,0-1,-1 1,1 0,-1 0,0 0,1-1,-1 1,0 1,0-1,0 0,-1 0,1 0,0 0,-1 2,4 154,-7-101,0 78,2-26,-5-1,-10 44,-81 264,67-290,50-161,250-542,-81 236,-81 179,-107 161,0 0,0-1,0 1,0 0,0 0,0 0,0 0,1 0,-1 0,0 0,0 1,1-1,-1 0,1 1,-1-1,0 1,1-1,-1 1,1 0,-1-1,1 1,0 0,-1 0,1 0,-1 0,1 0,-1 1,1-1,-1 0,1 1,-1-1,1 1,-1 0,0-1,1 1,-1 0,0 0,0 0,1 0,-1 0,0 0,0 0,0 0,0 0,0 1,0-1,-1 0,1 1,0-1,-1 0,1 1,-1-1,1 1,-1-1,0 1,1-1,-1 2,-14 166,-76 322,78-445,9-36,-1-1,2 1,-1 0,2 0,-1 0,1 0,1 0,0 0,0 0,2 5,-2-14,0 1,0-1,0 0,1 0,-1 0,0 0,1 0,-1-1,1 1,-1 0,1 0,0 0,-1 0,1 0,0-1,-1 1,1 0,0-1,0 1,0 0,0-1,0 1,0-1,-1 1,1-1,0 0,0 1,1-1,-1 0,0 0,0 0,0 0,0 0,0 0,0 0,0 0,0 0,0 0,0 0,0-1,0 1,0 0,0-1,0 1,0-1,0 1,0-1,-1 0,1 1,0-1,0 0,0 0,42-41,27-55,-4-4,22-51,-28 48,4 2,40-46,-9 35,-95 112,0 0,0 0,0 1,1-1,-1 0,0 1,1-1,-1 0,0 1,1-1,-1 1,1-1,-1 1,1-1,-1 1,1-1,-1 1,1-1,0 1,-1 0,1-1,0 1,-1 0,1 0,0-1,-1 1,1 0,0 0,0 0,-1 0,1 0,0 0,-1 0,1 0,0 0,0 0,-1 1,1-1,0 0,-1 0,1 1,0-1,-1 0,1 1,0-1,-1 0,1 1,-1-1,1 1,-1-1,1 1,-1-1,1 1,-1 0,0-1,1 1,-1 0,0-1,1 1,-1 0,0-1,0 1,0 0,-1 51,-9-2,-3-1,-2 0,-21 46,-8 25,34-91,-4 8,2 1,1 1,2 0,2 0,1 1,3 0,0 6,3-40,0 0,0 0,1 0,0 0,0 0,0 0,1 0,-1 0,1-1,1 1,-1-1,1 1,0-1,0 0,1 0,0 0,-1-1,1 1,1-1,-1 0,1 0,0 0,0-1,0 0,0 0,0 0,3 1,15 2</inkml:trace>
  <inkml:trace contextRef="#ctx0" brushRef="#br0" timeOffset="653.474">1948 717,'-10'6,"0"0,0 0,1 1,0 0,1 0,0 1,0 0,0 1,1 0,1 0,-1 0,1 1,1 0,0 0,0 1,1-1,0 1,1 0,1 0,-1 0,2 0,-1 1,1 5,3-13,0 0,1-1,-1 1,0-1,1 1,0-1,0 0,0 0,0-1,0 1,1 0,-1-1,1 0,0 0,0 0,-1 0,1-1,0 1,0-1,1 0,-1 0,0-1,0 1,0-1,1 0,-1 0,0 0,0-1,1 1,-1-1,0 0,0 0,0-1,0 1,0-1,0 0,-1 0,1 0,-1 0,1-1,-1 0,0 1,0-1,2-2,7-7,0-1,-1-1,-1 0,0 0,-1-1,0 0,-1 0,-1-1,0 0,-1-1,-1 0,-1 1,0-1,-1-1,-1 1,0-16,-1 30,0 0,0 0,-1 0,1 0,-1 0,1-1,-1 1,0 0,0 0,-1-1,1 1,-1 0,1 0,-1 0,0 0,0 0,0 0,-1 0,1 0,-1 0,1 0,-1 1,0-1,0 0,-1 1,1 0,0 0,-1-1,1 1,-1 1,0-1,1 0,-1 1,0-1,0 1,0 0,0 0,0 0,-1 0,1 1,0-1,0 1,0 0,-3 0,1 3,-1-1,2 1,-1 0,0 1,0-1,1 1,0 0,0 0,0 1,0-1,1 1,0 0,0-1,0 1,0 1,0 1,-10 16</inkml:trace>
  <inkml:trace contextRef="#ctx0" brushRef="#br0" timeOffset="1106.745">2258 1000,'142'-271,"-142"271,19-31,-19 31,0 0,-1 1,1-1,0 0,0 1,0-1,0 1,0-1,0 0,-1 1,1-1,0 1,0-1,0 0,0 1,0-1,0 1,1-1,-1 0,0 1,0-1,0 0,0 1,0-1,1 1,-1-1,0 0,0 1,0-1,1 0,-1 1,0-1,1 0,-1 0,0 1,1-1,-1 0,0 0,1 0,-1 1,0-1,1 0,-1 0,1 0,-1 0,0 0,1 0,-1 0,1 0,-1 0,0 0,1 0,-1 0,1 0,-1 0,0 0,1 0,-1 0,0 0,1-1,-1 1,1 0,-1 0,0-1,1 39,-2-32,-1 0,1 0,1 0,-1 0,1 0,0 0,0 0,1 0,0 0,0 0,0-1,1 1,0 0,0 0,0-1,1 1,0-1,0 0,0 0,1 0,0 0,0-1,0 1,0-1,0 0,1 0,0-1,0 1,0-1,0 0,3 1,0-4,0-1,1 0,-1 0,0 0,0-1,0 0,0-1,0 0,0 0,-1 0,1-1,-1 0,0-1,0 0,0 0,-1 0,0-1,0 0,0 0,-1 0,0-1,0 0,-1 0,4-7,44-119,-49 121</inkml:trace>
  <inkml:trace contextRef="#ctx0" brushRef="#br0" timeOffset="1518.552">2992 633,'-11'14,"0"1,2 0,-1 1,2-1,0 2,1-1,1 1,0 0,2 1,0-1,0 1,2 0,0-1,1 19,1-33,1 1,-1-1,1 0,-1 0,1 1,0-1,1 0,-1 0,1 0,-1 0,1 0,0-1,0 1,0 0,0-1,0 0,1 1,-1-1,1 0,-1 0,1 0,0-1,0 1,0-1,0 1,0-1,0 0,0 0,1 0,-1-1,0 1,0-1,1 0,-1 0,0 0,1 0,-1 0,0-1,0 1,1-1,-1 0,0 0,0 0,0-1,0 1,0-1,15-5,-1-2,-1 1,0-2,0 0,-1-1,0-1,0 0,-2-1,0 0,0-1,-1 0,-1-1,0-1,-1 0,8-17,2-9,-1-2,-2 0,-2-1,-3-1,6-36,-14 66,-1 1,0-1,-2 0,0 0,0 0,-2 1,0-1,0 0,-2 0,0 1,-1-1,0 1,-1 0,-1 0,0 1,-4-5,8 16,0-1,-1 1,1-1,-1 1,0 0,0 0,0 0,0 0,-1 1,1-1,-1 1,1 0,-1 0,0 0,0 1,0-1,0 1,0 0,0 0,0 0,0 1,-1 0,1-1,0 1,0 1,-1-1,1 1,0-1,0 1,0 0,0 1,0-1,0 1,0 0,0 0,1 0,-1 0,1 0,-1 1,0 0,-11 11,0 0,0 1,2 0,0 2,0-1,2 1,0 1,1 0,0 0,2 1,0 1,2-1,0 1,1 0,0 0,2 1,1-1,0 1,2-1,0 4,1-7,1-1,1 1,1-1,0 1,1-1,0-1,2 1,-1-1,2 0,0 0,1-1,1 0,0-1,0 0,2 0,-1-1,1-1,1 0,0-1,1 0,0-1,1 0,-1-1,1-1,4 1,14 6,-4-2</inkml:trace>
  <inkml:trace contextRef="#ctx0" brushRef="#br0" timeOffset="2720.895">3641 661,'-15'4,"-1"1,1 0,0 1,0 0,1 2,0 0,0 0,1 1,0 1,0 0,1 1,1 0,0 1,0 0,1 1,-6 9,14-19,-1 0,1 1,0-1,0 0,0 1,1-1,-1 1,1-1,0 1,0 0,0 0,0-1,1 1,-1 0,1 0,0 0,0 0,0 0,1-1,0 1,-1 0,1 0,0-1,1 1,-1 0,1-1,0 1,0-1,0 0,0 1,0-1,1 0,-1-1,1 1,0 0,0-1,0 1,0-1,0 0,1 0,0 0,2 1,0-1,0-1,0 1,0-1,1 0,-1 0,0-1,1 0,-1 0,0 0,1-1,-1 0,0 0,0-1,0 1,0-1,0-1,0 1,0-1,-1 0,1-1,-1 1,1-1,107-103,-16-55,-97 162,1-1,-1 1,1-1,-1 1,1-1,-1 1,1-1,-1 1,1 0,-1-1,1 1,-1 0,1 0,0 0,-1-1,1 1,0 0,-1 0,1 0,-1 0,1 0,0 0,-1 0,1 0,0 0,-1 0,1 0,0 1,-1-1,1 0,-1 0,1 1,-1-1,1 0,-1 1,1-1,-1 0,1 1,-1-1,1 1,-1-1,1 1,-1-1,0 1,1-1,-1 1,0 0,1-1,-1 1,0-1,0 1,0 0,0-1,0 1,1 0,-1-1,0 1,0-1,0 1,-1 0,1-1,0 1,0 0,0-1,0 1,-1-1,1 1,0 0,-1-1,15 57,24 61,-37-115,1 0,0 0,0-1,0 1,0-1,0 1,0-1,1 0,-1 1,1-1,0-1,0 1,-1 0,1-1,0 1,0-1,0 0,1 0,-1 0,0 0,0-1,0 1,1-1,-1 0,0 0,1 0,-1-1,0 1,0-1,1 1,-1-1,0 0,0 0,0-1,3 0,5-6,0 0,0-1,-1 0,0-1,0 0,-1 0,-1-1,0 0,0-1,-1 0,0 0,-1 0,2-9,32-75,-39 96,1 0,-1 0,0 0,1 1,-1-1,0 1,0-1,0 1,1-1,-1 1,0 0,0-1,0 1,0 0,0 0,0 0,0 0,0 0,0 0,-1 0,1 0,0 0,0 0,-1 0,1 1,-1-1,1 0,-1 0,0 1,0-1,1 0,-1 1,0-1,0 0,0 1,0-1,0 0,-1 2,37 108,-34-106,0-1,0 0,0 0,1 0,0 0,0 0,0 0,0-1,1 0,-1 1,1-1,0-1,0 1,0 0,0-1,0 0,1 0,-1 0,1-1,-1 1,1-1,4 1,-5-2,0-1,0 1,-1-1,1 0,0 0,0 0,0 0,-1-1,1 1,-1-1,1 0,-1 0,0 0,0-1,0 1,0-1,0 1,0-1,-1 0,1 0,-1-1,0 1,0 0,0-1,0 0,39-93,-29 59,-7 17,1 0,1 1,1 0,0 1,2-1,0 2,1-1,1 1,10-11,-21 27,0 1,0 0,1-1,-1 1,0 0,1 0,-1 0,1 0,-1 0,1 0,0 1,-1-1,1 0,0 1,-1-1,1 1,0 0,0-1,0 1,-1 0,1 0,0 0,0 1,0-1,-1 0,1 0,0 1,-1 0,1-1,0 1,-1 0,1-1,0 1,-1 0,1 0,-1 0,0 1,1-1,-1 0,0 0,0 1,0-1,0 1,0-1,0 1,0-1,0 1,-1 0,1-1,0 1,-1 0,0 0,1-1,-1 1,0 0,0 0,0 0,16 63,-3 2,-2 0,0 47,-4-46,-2 0,-4 0,-2 0,-3 0,-4-1,-2 1,-9 23,19-90,-5 28,-2-1,-1 1,-2-2,0 1,-2-2,-1 1,0-2,-3 0,0 0,-1-2,-1 0,-1-1,-4 2,20-21,0 0,1-1,-1 0,0 1,-1-1,1 0,0-1,-1 1,1 0,-1-1,1 0,-1 0,1 0,-1 0,0-1,0 1,1-1,-1 0,0 0,0 0,1-1,-1 1,0-1,0 0,1 0,-1-1,1 1,-1 0,1-1,0 0,-1 0,1 0,0 0,0-1,0 1,1-1,-1 0,1 1,-1-1,1-1,0 1,0 0,0 0,0-1,-2-12,0 1,1-1,0 0,1 0,1 0,1 0,0 0,1 0,1 0,0 1,1-1,1 0,0 1,1 0,4-8,15-30,2 2,2 0,2 2,3 1,27-30,-46 60,1 1,1 0,1 1,0 0,1 2,0 0,1 1,1 1,5-2,3 0</inkml:trace>
  <inkml:trace contextRef="#ctx0" brushRef="#br0" timeOffset="3286.958">1 1818,'202'-59,"158"-24,-118 45,2 11,151 6,-211 12,1559-149,-86-29,-1310 147,-322 39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40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31,'0'-1,"-1"1,1 0,-1-1,1 1,-1 0,1-1,-1 1,1 0,-1 0,1-1,-1 1,1 0,-1 0,1 0,-1 0,1 0,-1 0,0 0,1 0,-1 0,1 0,-1 0,1 0,-1 0,1 0,-1 0,1 1,-1-1,1 0,-1 0,1 1,-1-1,1 0,-1 1,1-1,-1 0,1 1,0-1,-1 1,1-1,0 1,-1-1,1 1,0-1,0 1,0-1,-1 1,1-1,0 1,0-1,0 1,0-1,0 1,0 0,0-1,0 1,0-1,0 1,0-1,0 1,-5 40,5-41,-1 372,4-273,5-1,3 0,23 88,23 3,-15-124,-40-64,-1 0,1 0,0 0,-1 0,1 0,0 0,-1 0,1 0,0-1,0 1,0-1,0 1,0-1,0 0,-1 0,1 0,0 0,0 0,0 0,0 0,0-1,0 1,0-1,0 1,-1-1,1 0,0 0,0 0,-1 0,1 0,-1 0,1 0,-1 0,1-1,-1 1,0 0,1-1,-1 0,72-135,-20 13,-6-2,16-77,-39 123,-6 27,-18 53,1 0,-1-1,0 1,1 0,-1 0,1 0,-1 0,1 0,-1 0,1 0,-1 0,1 0,-1 0,1 0,-1 0,1 0,-1 0,1 0,-1 0,1 0,-1 1,1-1,-1 0,0 0,1 1,-1-1,1 0,-1 0,0 1,1-1,-1 1,0-1,1 0,-1 1,0-1,0 1,1-1,-1 0,0 1,0-1,0 1,0-1,1 1,-1-1,0 1,0-1,0 1,0-1,0 1,0-1,0 1,0-1,-1 1,1-1,0 1,0-1,0 1,0-1,-1 0,1 1,0-1,-1 1,1-1,0 0,1 5,22 202,-23-174,1 0,2-1,1 1,2-1,1 0,1-1,9 20,-15-44,0 1,1-1,0 0,0 0,0 0,1 0,0-1,0 1,1-1,0 0,0 0,0-1,1 1,0-1,0-1,0 1,1-1,-1 0,1 0,0-1,0 0,3 1,-5-7,0 1,1-1,-2 0,1-1,0 1,0-1,-1 0,0 0,0 0,0-1,-1 1,1-1,-1 0,0 0,0 0,-1-1,0 1,1-1,-2 1,1-1,-1 0,0 1,0-1,0 0,-1-5,3-2,81-410,43-17,-106 354,-19 80,-1 7</inkml:trace>
  <inkml:trace contextRef="#ctx0" brushRef="#br0" timeOffset="487.13">1242 567,'7'-4,"0"0,0 0,0 1,1 0,-1 0,1 1,0 0,0 0,0 1,0 0,0 0,0 1,0 0,8 1,-1-1,114-17,-18-12,-109 28,0 0,-1 1,1-1,0 0,0 1,0-1,-1 1,1 0,0-1,0 1,0 0,0 0,0 0,0 0,-1 1,1-1,0 0,0 1,0 0,-1-1,1 1,0 0,0 0,-1 0,1 0,-1 0,1 0,-1 0,1 0,-1 1,0-1,1 1,-2 9</inkml:trace>
  <inkml:trace contextRef="#ctx0" brushRef="#br0" timeOffset="757.245">1298 849,'10'0,"7"0,2-5,2-1,2 0,2 1,2 2,0 0,2 2,-1 1,1 0,-1 0,1 0,-5 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46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31,'5'0,"6"0,7 0,4 0,4 0,2-5,1-2,0 1,1 1,-1 2,0 0,0 2,-1 1,0 0,1 0,-6 5,-6 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46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18,'0'5,"5"2,6-1,7-1,4-2,4 0,2-2,1-1,-5-5,0-1,-1-1,1 2,1 1,1 2,-3-4,-2-1,-4 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50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56,'-55'-24,"47"20,-1-1,1 1,-1 1,0-1,0 1,0 1,0 0,0 0,-1 1,1 0,0 1,-1 0,1 0,-2 1,4 0,0 0,1 0,-1 1,0-1,1 1,-1 1,1-1,0 1,0 1,0-1,0 1,0 0,1 0,0 0,0 1,0 0,0 0,1 0,0 1,0-1,0 1,0 0,1 0,0 0,1 1,0-1,-1 1,2-1,-1 1,1 0,0 0,1 0,-1-1,1 1,1 0,-1 0,1 0,0 0,1-1,0 1,1 2,4 6,1-1,1 0,1 0,0 0,0-1,2-1,-1 0,8 5,56 67,-71-79,0 0,0 0,0 0,-1 1,0-1,0 1,0 0,0 0,-1 0,0 0,-1 0,1 0,-1 1,0-1,-1 1,0-1,0 1,0-1,0 1,-1-1,0 0,-1 1,0-1,1 0,-2 0,1 0,-1 0,0 0,0-1,-2 3,0-4,-1 1,1-1,-1 0,0 0,0 0,0-1,0 0,-1 0,1-1,-1 0,0 0,0 0,0-1,0 0,0 0,0-1,0 0,0 0,0-1,0 0,0 0,1 0,-1-1,0 0,0-1,1 1,-1-1,1 0,0-1,0 0,0 0,1 0,-1 0,1-1,-4-5,-13-24,12 20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48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1 604,'2'-24,"1"0,1 0,1 1,2 0,0 0,1 0,6-9,8-21,2 1,2 1,2 1,3 2,30-36,-47 66,-12 13,1 1,0 0,0 0,0 0,0 1,1-1,-1 1,1-1,0 1,0 0,0 1,0-1,1 1,2-1,-5 4,1 0,-1 0,1 0,-1 1,0-1,0 1,0 0,0-1,0 1,0 0,0 0,-1 0,1 1,-1-1,1 0,-1 1,0-1,0 1,0-1,0 1,0-1,-1 1,1-1,-1 1,1 0,-1 0,1 0,25 232,-5-129,-21-105,0 0,0-1,1 1,-1-1,0 1,1-1,-1 1,0-1,1 1,-1-1,0 1,1-1,-1 1,1-1,-1 0,1 1,-1-1,1 0,-1 1,1-1,0 0,-1 0,1 1,-1-1,1 0,0 0,-1 0,1 0,-1 0,1 0,0 0,-1 0,1 0,-1 0,1 0,0-1,-1 1,1 0,-1 0,1 0,0-1,-1 1,1 0,-1-1,1 1,-1-1,0 1,1 0,-1-1,1 1,-1-1,0 1,1-1,-1 1,0-1,1 0,28-38,-21 27,48-75,45-50,8 40,-108 96,0 0,1 0,-1 0,0 0,1 0,-1 0,0 1,1-1,-1 1,1-1,-1 1,1-1,-1 1,1 0,0 0,-1 0,1 0,-1 0,1 0,-1 0,1 0,0 1,-1-1,1 0,-1 1,0 0,1-1,-1 1,1 0,-1 0,0-1,1 1,-1 0,0 1,0-1,0 0,0 0,0 0,0 1,0-1,0 0,-1 1,1-1,0 0,-1 1,1-1,-1 1,0 0,1-1,-1 1,0-1,0 1,0-1,0 1,0-1,-1 2,1 229,-2-201,-2 0,-2 0,0-1,-2 1,-11 23,12-31,-11 32,19-54,0-1,-1 1,1-1,-1 1,1-1,0 1,0-1,-1 0,1 1,0-1,0 0,-1 0,1 1,0-1,0 0,-1 0,1 0,0 0,0 0,0 0,0 0,-1 0,1 0,0-1,0 1,-1 0,1 0,0-1,0 1,-1 0,1-1,0 1,-1-1,1 1,0-1,-1 1,1-1,-1 0,1 1,-1-1,1 0,-1 1,0-1,1 0,-1 1,0-1,1 0,12-13,-2 0</inkml:trace>
  <inkml:trace contextRef="#ctx0" brushRef="#br0" timeOffset="655.332">1384 152,'-9'-3,"0"1,-1 0,0 1,1 0,-1 0,1 1,-1 0,0 1,1 0,-1 1,1 0,-1 0,1 1,0 0,0 0,0 1,1 1,-1-1,1 1,0 1,0-1,1 2,-1-1,1 1,1 0,0 0,0 0,0 1,1 0,0 1,-3 6,-3 4,1 0,0 0,2 1,0 1,1-1,2 1,0 0,1 1,-1 18,5-36,-1 0,1-1,0 1,0-1,0 1,1-1,-1 1,1-1,0 1,0-1,0 1,1-1,-1 0,1 0,-1 0,1 1,0-2,0 1,1 0,-1 0,1-1,-1 1,1-1,0 0,0 0,0 0,0 0,0 0,0-1,0 1,1-1,-1 0,0 0,1 0,-1 0,1-1,0 0,-1 1,1-1,-1 0,1-1,-1 1,1-1,-1 1,2-2,13-7,0-1,-1 0,0-2,-1 0,0-1,-1 0,-1-1,0-1,11-16,-18 24,22-29,-1 0,-2-2,-2 0,19-43,-43 81,0-1,0 1,0-1,0 0,0 1,0-1,0 1,0-1,1 0,-1 1,0-1,0 1,0-1,1 0,-1 1,0-1,1 1,-1-1,0 1,1-1,-1 1,0-1,1 1,-1 0,1-1,-1 1,1-1,-1 1,1 0,0 0,-1-1,1 1,-1 0,1 0,0 0,-1 0,1-1,-1 1,1 0,0 0,-1 0,1 0,-1 1,1-1,0 0,-1 0,1 0,-1 0,1 1,0-1,-1 0,1 1,11 34,69 229,-79-259,0 0,1 0,-1 0,1 0,0 0,0 0,0-1,1 0,0 0,-1 0,2 0,-1 0,0-1,1 1,-1-1,1-1,0 1,5 1,12 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56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59,'16'-7,"1"2,-1 0,1 1,0 0,0 2,0 0,0 0,9 2,70-10,-72 4,0 2,0 0,1 2,-1 0,0 2,18 2,-31 2,-5 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56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56,'19'-5,"12"-2,4 1,2 1,-1-3,-2-1,-1 2,-2 2,-2 1,-5 7,-2 3,-5-1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59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1440,'17'-39,"37"-148,-28 131,-20 38,1 0,1 1,0-1,1 2,1-1,1 1,0 1,1 0,0 0,1 1,1 1,1 0,-1 1,2 1,2-1,-14 10,0 1,1 0,-1 0,0 0,1 0,-1 1,1-1,-1 1,1 1,-1-1,1 0,-1 1,0 0,1 0,-1 0,0 1,0 0,0-1,0 1,0 1,0-1,0 0,-1 1,1 0,-1 0,0 0,0 0,0 1,0-1,-1 1,1 0,-1-1,0 1,0 0,0 0,0 1,-1-1,0 0,0 0,0 1,0-1,-1 1,0 3,3 250,-3-259,1 1,-1 0,1-1,-1 1,1 0,-1 0,1-1,0 1,-1 0,1 0,0 0,-1 0,1 0,0 0,-1 0,1 0,-1 0,1 0,0 0,-1 0,1 0,0 0,-1 1,1-1,-1 0,1 1,0-1,-1 0,1 1,-1-1,1 0,-1 1,0-1,1 1,-1-1,1 1,-1-1,0 1,1-1,-1 1,0 0,1-1,-1 1,0-1,0 1,0 0,0-1,0 1,1 0,-1-1,0 1,-1 0,1-1,0 1,0-1,0 1,0 0,0-1,-1 1,1 0,0-1,0 1,-1-1,59-112,-39 78,1 0,1 1,2 1,1 2,16-15,-15 19,-12 12,1 0,1 0,0 2,0 0,1 0,1 1,-1 1,18-7,-31 17,0-1,0 0,0 1,1 0,-1-1,0 1,0 1,0-1,0 0,1 1,-1-1,0 1,0 0,0 0,0 0,0 1,0-1,-1 1,1-1,0 1,-1 0,1 0,-1 0,0 1,0-1,0 0,0 1,0 0,0-1,0 1,-1 0,0 0,1 0,-1 0,0 0,0 0,-1 0,1 0,-1 0,1 0,-1 2,5 26,-1 1,-1-1,-2 0,-1 1,-3 23,0 23,4-41,0-26,0 0,-1 0,0 0,-1 0,0 0,0 0,-2 0,1 0,-1-1,-1 1,-1 1,0-5</inkml:trace>
  <inkml:trace contextRef="#ctx0" brushRef="#br0" timeOffset="5775.567">1553 1356,'266'-1,"-44"-27,-9 16,58-6,-22-9,338 27,-417-27,-70 37,-86-8,0-1,1 0,-1-1,0 0,0-1,0-1,1 0,-1-1,-1 0,1-1,2-2,78-14,-66 18,-4 1</inkml:trace>
  <inkml:trace contextRef="#ctx0" brushRef="#br0" timeOffset="2189.77">1356 480,'43'119,"27"102,-43-105,-28-116,1 1,0 0,-1-1,1 1,0 0,0 0,0-1,-1 1,1 0,0 0,0-1,0 1,0 0,0 0,0-1,1 1,-1 0,0 0,0-1,0 1,1 0,-1 0,0-1,1 1,-1 0,1-1,-1 1,1-1,-1 1,1 0,-1-1,1 1,-1-1,1 0,0 1,-1-1,1 1,0-1,0 0,-1 0,1 1,0-1,-1 0,1 0,0 0,0 0,0 0,-1 0,1 0,0 0,0 0,-1 0,1 0,0 0,0-1,-1 1,1 0,0 0,-1-1,1 1,0-1,-1 1,1-1,0 1,-1-1,1 1,-1-1,1 0,56-162,18-94,-67 233,-6 24</inkml:trace>
  <inkml:trace contextRef="#ctx0" brushRef="#br0" timeOffset="2658.723">1779 876,'37'-1,"-25"-1,0 2,0 0,0 0,1 1,-1 0,0 1,0 1,-1 0,5 1,-15-3,0 0,0-1,0 1,0 0,0 0,0 0,-1 0,1-1,0 1,0 0,-1 1,1-1,0 0,-1 0,1 0,-1 0,0 0,1 0,-1 1,0-1,0 0,0 0,0 1,0-1,0 0,0 0,0 0,0 1,0-1,-1 0,1 0,-1 0,1 1,-1-1,1 0,-1 0,1 0,-1 0,0 0,-32 46,30-43,-11 12,-30 57,45-70,0-1,1 1,-1-1,1 0,0 0,-1 0,1 1,0-1,0-1,0 1,1 0,-1-1,0 1,1-1,-1 1,1-1,-1 0,1 0,0 0,-1-1,1 1,0-1,-1 1,1-1,0 0,0 0,0 0,-1 0,1-1,0 1,0-1,-1 1,1-1,-1 0,1 0,0-1,26-4,-3-1</inkml:trace>
  <inkml:trace contextRef="#ctx0" brushRef="#br0" timeOffset="3229.056">1976 368,'2'-2,"-1"0,0 0,1 0,0 1,-1-1,1 0,0 1,-1-1,1 1,0 0,0 0,0 0,1 0,-1 0,0 0,0 0,0 0,1 1,-1 0,0-1,1 1,-1 0,0 0,1 0,0 0,0 0,0-1,1 0,-1 0,0 0,0 1,1-1,-1 1,0 0,1 0,-1 0,0 0,1 1,-1-1,0 1,0 0,0 0,1 0,-1 0,0 1,0-1,-1 1,1-1,0 1,0 0,-1 1,1-1,-1 0,0 1,0-1,0 1,0-1,0 1,0 0,-1 0,1 0,-1 0,0 0,0 0,0 1,0-1,-1 0,1 0,-1 1,0-1,0 0,0 1,0 0,-42 82,42-84,1 0,0 0,0 0,-1 0,1 0,1 0,-1-1,0 1,0 0,1 0,-1-1,1 1,-1-1,1 0,0 1,-1-1,1 0,0 0,0 0,0 0,0 0,0 0,0-1,0 1,0-1,0 1,0-1,0 0,1 0,-1 0,0 0,0 0,0 0,0-1,0 1,0-1,1 1,-1-1,0 0,4 1,51 4,-31 1</inkml:trace>
  <inkml:trace contextRef="#ctx0" brushRef="#br0" timeOffset="3498.936">2456 819,'34'0,"15"0,5 0,-2 0,-11 0</inkml:trace>
  <inkml:trace contextRef="#ctx0" brushRef="#br0" timeOffset="4036.653">2851 480,'143'428,"-143"-426,23 45,-23-47,0 1,1 0,-1 0,1-1,-1 1,1 0,0 0,-1-1,1 1,0-1,-1 1,1-1,0 1,0-1,-1 1,1-1,0 1,0-1,0 0,0 0,-1 1,1-1,0 0,0 0,0 0,0 0,0 0,0 0,0 0,0 0,-1-1,1 1,0 0,0 0,0-1,0 1,0-1,-1 1,1-1,0 1,0-1,-1 1,1-1,0 1,-1-1,1 0,-1 1,1-1,-1 0,1 0,-1 0,1 0,58-133,-37 79,20-53,6 1,17-22,-35 70,-34 68,0 5</inkml:trace>
  <inkml:trace contextRef="#ctx0" brushRef="#br0" timeOffset="4315.802">3444 819,'-5'34,"-1"15,4 0,4-8</inkml:trace>
  <inkml:trace contextRef="#ctx0" brushRef="#br0" timeOffset="4715.675">3642 255,'7'-4,"0"0,1 1,0 0,0 0,0 1,0 0,0 1,1-1,-1 2,0-1,1 1,-1 0,1 1,-1 0,0 0,0 1,0 0,7 3,-14-4,1 0,0 0,-1 0,1 0,-1 1,0-1,1 0,-1 1,0 0,0-1,0 1,0-1,0 1,0 0,0 0,-1 0,1-1,0 1,-1 0,0 0,1 0,-1 0,0 0,0 0,0 0,0 0,-1 0,1 0,0 0,-1 0,0-1,1 1,-1 0,0 0,0 0,0-1,-1 2,-44 61,45-63,-22 23,17-20,1 1,-1-1,1 1,0 1,0-1,0 1,1-1,0 1,0 1,0-1,1 1,0-1,1 1,-1 0,1 0,0 0,1 0,0 0,0 0,0 7,4-10,0 0,1-1,-1 1,1-1,-1 0,1 0,0-1,1 1,-1-1,0 0,0 0,1 0,0 0,-1-1,1 0,0 0,-1 0,1 0,0-1,0 0,0 0,0 0,-1-1,1 0,0 1,3-3,5 3,87 13,-80-9</inkml:trace>
  <inkml:trace contextRef="#ctx0" brushRef="#br0" timeOffset="6659.731">1920 1637,'32'-17,"0"1,2 1,-1 2,2 2,0 1,0 1,0 2,7 1,-39 5,-1-1,1 1,0 0,0 1,0-1,0 0,0 1,0-1,0 1,0 0,0 0,0 0,0 1,0-1,0 1,0 0,-1-1,1 1,0 1,0-1,-1 0,1 0,0 1,-1 0,1 0,-1-1,0 1,0 0,0 1,0-1,0 0,0 1,0-1,-1 1,1-1,-1 1,0 0,0 0,0-1,0 1,0 0,-1 0,1 0,-1 0,0 3,-4 6,-1 0,-1-1,0 0,-1 0,0 0,-1 0,0-1,0-1,-1 1,-8 6,3-1,-6 5,13-16,0 2,0-1,1 1,-1 0,1 0,1 1,-1 0,1 0,0 0,1 0,-1 1,1 0,1 0,0 0,0 0,1 1,0-1,0 1,1-1,0 1,0 0,1-1,0 1,1 0,0-1,1 9,1-14,-1 1,0-1,1 0,0 0,-1 0,1 0,0 0,1-1,-1 1,0-1,1 0,-1 0,1 0,0-1,0 1,0-1,-1 0,1 0,0 0,0-1,1 1,-1-1,3 0,96-8,23-35,-107 37</inkml:trace>
  <inkml:trace contextRef="#ctx0" brushRef="#br0" timeOffset="7172.412">2992 1637,'-10'0,"-136"11,139-10,1 1,-1-1,1 1,0 1,-1-1,1 1,0 0,0 0,1 1,-1-1,1 1,0 1,0-1,0 1,0 0,1 0,0 0,0 1,0-1,0 3,3-6,-1 1,1 0,0 0,0 0,0 1,0-1,1 0,-1 0,1 0,0 1,0-1,0 0,0 0,0 1,1-1,0 0,-1 0,1 0,0 0,1 0,-1 0,0 0,1 0,0 0,0-1,0 1,0-1,0 1,2 1,86 54,-44-33,-43-23,1 0,0 0,-1 0,0 0,0 1,1-1,-1 1,-1 0,1 0,0 0,-1 0,1 1,-1-1,0 0,0 1,-1 0,1-1,-1 1,1 0,-1 0,-1 0,1 0,0 0,-1 0,0 0,0 0,0 0,0 0,-1 0,1 0,-1 0,0 0,0 0,-1-1,1 1,-1 0,0-1,0 1,0-1,0 1,-1-1,0 1,-3 1,0-1,0 1,0-1,-1 0,1 0,-1-1,0 0,0 0,0-1,-1 0,1 0,0 0,-1-1,1-1,-1 1,0-1,1 0,-1-1,1 1,-1-2,1 1,-1-1,1 0,0-1,-6-2,-7-8</inkml:trace>
  <inkml:trace contextRef="#ctx0" brushRef="#br0" timeOffset="8115.426">4093 1,'29'56,"-9"-24,5 8,-2 2,-1 0,-3 1,6 20,7 57,-6 3,-4 0,2 102,-20-169,-2 0,-2 1,-3-1,-3 0,-2 0,-2 0,-3-2,-2 1,-2-2,-3 0,-21 38,3-23,-3-2,-4-2,-2-3,-2-1,-4-2,-195 157,157-148,75-56</inkml:trace>
  <inkml:trace contextRef="#ctx0" brushRef="#br0" timeOffset="9153.376">1469 58,'-34'20,"15"13,1 0,1 1,2 1,2 1,1 0,2 1,-4 25,1-11,-55 311,56-264,5 0,5 1,3-1,5 1,5-1,3 0,5-1,4-1,22 54,-8-50,5-2,3-2,30 42,-61-116,0-4</inkml:trace>
  <inkml:trace contextRef="#ctx0" brushRef="#br0" timeOffset="10428.376">4996 790,'-1'-2,"-1"1,0-1,1 0,-1 0,0 1,0-1,0 1,0 0,0 0,0-1,-1 1,1 1,0-1,0 0,-1 0,1 1,-1 0,1-1,0 1,-1 0,1 0,-1 0,1 0,-1 1,1-1,0 1,-1-1,1 1,0 0,-1 0,1 0,-11 2,-1 1,1 1,0 0,0 0,1 1,0 1,0 0,0 1,1 0,-1 1,8-6,0 1,1-1,-1 1,1-1,-1 1,1 0,1 0,-1 1,0-1,1 0,0 1,0 0,0-1,1 1,0 0,0 0,0 0,0 0,1 0,0 0,0 0,0 0,0 0,1 0,0 0,0 0,0 0,1-1,0 1,84 133,-34-67,-2 33,-49-100,0-1,0 1,0 0,-1 0,1-1,-1 1,0 0,0 0,-1 0,1 0,-1-1,1 1,-1 0,0 0,-1-1,1 1,-1-1,1 1,-1-1,0 0,-1 1,1-1,0 0,-1 0,1-1,-1 1,0 0,-1-1,-6 3,0 0,0-1,0 0,-1-1,0 0,1-1,-1 0,0-1,0 0,0 0,0-2,0 1,0-1,0-1,0 0,-7-2,-69-55,75 48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1:14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25,'340'0,"-209"-21,-119 17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1:15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18,'340'0,"-227"-17,-98 19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4:44.9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919 19,'-36'-7,"-1"2,0 1,0 2,0 2,0 1,-1 2,2 1,-1 3,0 0,-6 4,5 1,0 2,0 1,2 2,0 1,1 2,1 2,-11 9,43-30,0 0,1-1,-1 1,0 0,1 0,-1 0,0 0,1 0,-1 1,1-1,0 0,-1 1,1-1,0 1,0-1,0 1,0 0,0-1,0 1,1 0,-1 0,1-1,-1 1,1 0,-1 0,1 0,0 0,0 0,0 0,0-1,0 1,1 0,-1 0,0 0,1 0,-1 0,1-1,0 1,0 0,0 0,-1-1,2 1,-1-1,0 1,0-1,0 1,1-1,-1 0,1 0,-1 1,1-1,-1 0,1 0,0-1,-1 1,1 0,0 0,0-1,143 20,-126-16,-16-5,0 0,1 1,-1 0,1 0,-1 0,0 0,1 1,-1-1,0 1,1 0,-1 0,0 0,0 0,0 1,0-1,0 1,0 0,0 0,0 0,-1 0,1 0,-1 1,0-1,1 1,-1 0,0-1,-1 1,1 0,0 0,-1 0,0 0,1 1,-1-1,0 0,-1 0,1 1,-1-1,1 3,-5 6,-1 0,-1 0,1-1,-2 0,1 0,-2 0,1-1,-2 0,1 0,-1-1,-1 0,1-1,-1 0,-8 4,-3 6,-61 52,-136 131,216-200,0 1,0-1,1 1,-1 0,0 0,1 0,0 0,-1 0,1 0,0 0,0 0,0 1,0-1,1 0,-1 1,1-1,-1 0,1 1,0-1,0 1,0-1,0 0,0 1,0-1,1 1,-1-1,1 0,0 1,0-1,0 0,0 0,0 0,0 1,1-1,-1 0,0-1,1 1,0 0,-1 0,1-1,0 1,0-1,0 1,0-1,0 0,1 0,11 5,1-2,0 0,0 0,0-2,0 0,0 0,1-1,-1-1,1-1,-1 0,0-1,5-2,68-13,0-4,77-30,-155 47,17-4,-4 2</inkml:trace>
  <inkml:trace contextRef="#ctx0" brushRef="#br0" timeOffset="226.814">1569 415,'-43'33,"-34"31,-8 9,5-3,12-9,12-10,16-8,10-8,10-4,8-3,2-1,2-1,3 1,2-5</inkml:trace>
  <inkml:trace contextRef="#ctx0" brushRef="#br0" timeOffset="442.301">948 471,'43'29,"29"24,12 2,-5-2,-9-6,-13-7,-11-9,-9-6,-5-1,-4-2,-1-3,-2-5,-3-1,-7-1</inkml:trace>
  <inkml:trace contextRef="#ctx0" brushRef="#br0" timeOffset="865.475">2387 471,'-41'0,"0"2,0 1,0 2,1 2,0 2,0 1,1 2,0 2,1 2,1 1,1 1,0 3,-16 12,43-26,-1-1,2 1,-1 1,1 0,0 0,0 1,1 0,0 0,1 0,0 1,1 0,0 0,0 1,1-1,0 1,1 0,0 0,1 0,1 1,-1-1,2 0,-1 9,4-14,-1 1,1-1,0 0,0 0,1-1,-1 1,1-1,0 1,1-1,0-1,-1 1,2-1,-1 1,0-1,1-1,0 1,-1-1,1 0,1 0,-1-1,0 0,1 0,-1 0,1-1,-1 0,1 0,0-1,0 0,-1 0,1 0,0-1,-1 0,1-1,1 0,22-5,-1-1,1-2,-1-2,-1 0,0-2,-1-1,2-2,8-4,-16 9,-1-1,0-1,-1-1,-1 0,-1-1,0-2,-1 1,0-2,-2 0,1-2,-14 19,-1 0,1 0,-1 0,1 0,-1 1,1-1,0 0,0 0,-1 1,1-1,0 0,1 1,-1-1,0 1,0-1,1 1,-1 0,1-1,-1 1,1 0,-1 0,1 0,0 0,0 0,-1 1,1-1,0 0,0 1,0 0,0-1,0 1,0 0,0 0,0 0,-1 0,1 0,0 0,0 1,0-1,0 1,0-1,0 1,-1 0,1-1,0 1,0 0,-1 0,1 0,-1 1,1 0,26 71,-21-47</inkml:trace>
  <inkml:trace contextRef="#ctx0" brushRef="#br0" timeOffset="1329.193">2698 950,'183'-376,"-129"297,-54 79,-1 0,1 1,0-1,0 1,0-1,0 1,0-1,0 1,0-1,0 1,0-1,0 1,0-1,0 1,0-1,0 1,0-1,0 1,1-1,-1 1,0-1,0 0,1 1,-1-1,0 1,1-1,-1 0,0 1,1-1,-1 0,0 1,1-1,-1 0,1 0,-1 1,1-1,-1 0,0 0,1 0,-1 0,1 1,-1-1,1 0,-1 0,1 0,-1 0,1 0,-1 0,1 0,-1 0,1-1,-1 1,1 0,-1 0,1 0,-1 0,1-1,-1 1,0 0,1-1,-1 1,1 0,-1 0,0-1,1 1,-1-1,0 1,1-1,-2 43,-12 11,10-47,1 1,0-1,0 1,1 0,-1 0,1 0,1 0,0 0,0 0,0 0,0-1,2 5,1-7,-1-1,1 0,0 0,0-1,0 1,0 0,1-1,-1 0,1 0,0 0,-1 0,1-1,0 1,0-1,0 0,0 0,0-1,0 1,0-1,0 0,0 0,0 0,1 0,-1-1,0 0,0 1,0-2,0 1,-1 0,1-1,0 0,0 0,-1 0,3-1,141-108,-61 38,-43 42,0 1,2 3,1 2,2 1,-46 22,0 1,0 0,0 0,0 0,0 0,0 1,0-1,0 0,0 1,1 0,-1-1,0 1,0 0,0 0,1 0,-1 1,0-1,0 0,0 1,0-1,1 1,-1 0,0 0,0 0,0 0,-1 0,1 0,0 0,0 1,0-1,-1 1,1-1,-1 1,1 0,-1-1,0 1,0 0,0 0,0 0,0 0,0 0,0 0,0 0,-1 0,1 0,-1 1,0-1,0 0,0 0,0 0,0 1,0-1,0 0,-1 1,-11 75,9-67,0 1,0-1,1 1,1-1,0 1,0 0,1 0,1-1,0 1,1-1,0 1,0-1,1 1,2 3,34 25,-18-28</inkml:trace>
  <inkml:trace contextRef="#ctx0" brushRef="#br0" timeOffset="2609.675">2471 697,'0'4,"0"8,0 5,0 5,0 4,0 2,0 0,5-3,2-2,-1 0,4-3,0-6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1:39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29 316,'-2'2,"0"-1,0 1,0-1,1 1,-1-1,0 1,1 0,-1 0,1 0,0 0,0 0,-1 0,1 0,1 0,-1 1,0-1,0 0,1 0,0 1,-1-1,1 1,0-1,0 0,0 1,0 0,0 0,-3 50,3-1,2 1,3 0,1-1,3 1,3 1,6 47,34 120,-52-222,0 1,1-1,-1 1,0 0,1-1,-1 1,0-1,1 1,-1 0,1-1,-1 1,1 0,-1-1,1 1,-1 0,1 0,-1-1,1 1,-1 0,1 0,-1 0,1 0,0 0,-1 0,1 0,-1 0,1 0,-1 0,1 0,-1 0,1 0,0 0,-1 0,1 1,-1-1,1 0,-1 0,1 1,-1-1,1 0,-1 1,0-1,1 1,-1-1,1 0,-1 1,0-1,0 1,1-1,-1 1,0-1,1 1,-1-1,0 1,0-1,0 1,0-1,0 1,0 0,0-1,0 1,0-1,0 1,0-1,0 1,0 0,0-1,0 1,-1-1,18-42,-15 37,46-219,-18 105,6 1,23-46,-27 107,-15 38</inkml:trace>
  <inkml:trace contextRef="#ctx0" brushRef="#br0" timeOffset="482.269">311 1023,'13'-4,"3"-1,0 0,1 2,-1 0,0 0,1 2,0 0,-1 1,1 0,7 2,-22-2,-1 1,0-1,0 0,0 0,1 1,-1-1,0 1,0-1,0 1,0 0,0-1,0 1,0 0,0 0,0-1,0 1,0 0,-1 0,1 0,0 0,-1 0,1 0,0 0,-1 0,0 1,1-1,-1 0,0 0,1 0,-1 1,0-1,0 0,0 0,0 0,0 1,0-1,0 0,0 0,-1 0,1 1,0-1,-1 0,1 0,-1 0,0 0,1 0,-1 0,0 0,1 0,-2 1,-44 52,38-46,2-2,-1 0,0 0,0 1,1-1,0 2,0-1,1 1,0-1,0 2,0-1,1 0,1 1,-1 0,1 0,1 0,0 2,3-9,1 1,-1 0,1 0,0-1,0 1,1-1,-1 0,0 0,1 0,-1 0,1 0,0 0,0 0,-1-1,1 0,0 1,0-1,0 0,1-1,-1 1,0 0,0-1,0 0,1 0,-1 0,0 0,0 0,0 0,1-1,-1 0,0 0,0 0,0 0,1 0,14-3,1 0,-1-1,0-1,0 0,-1-1,0-1,1-2,0-3</inkml:trace>
  <inkml:trace contextRef="#ctx0" brushRef="#br0" timeOffset="991.721">678 35,'138'-26,"-134"24,1 1,-1-1,1 1,-1 0,1 0,-1 1,1-1,-1 1,1 0,0 1,-1-1,1 1,-1 0,1 0,-1 0,1 0,-1 1,0 0,1 0,-1 0,0 0,-1 1,1-1,0 1,-1 0,1 0,-1 1,0-1,0 1,0-1,-1 1,1 0,-1 0,0 0,0 0,0 1,-1-1,1 1,-1-1,0 3,-2 5,-1 1,-1-1,0 0,-1 0,0 0,-1-1,0 1,-1-1,0 0,-1-1,0 1,0-2,-1 1,-1-1,-2 3,-51 73,60-83,0 1,1-1,0 1,-1-1,1 1,0-1,0 1,0 0,1-1,-1 1,1 0,-1 0,1-1,0 1,0 0,0 0,0 0,1 0,-1-1,1 1,0 0,0-1,0 1,0 0,0-1,0 1,1-1,-1 0,1 1,-1-1,1 0,0 0,0 0,0 0,0 0,1-1,-1 1,0 0,1-1,-1 0,1 0,0 0,-1 0,3 1,13 0,0 0,0-1,0-1,0 0,0-2,0 0,-1-1,1 0,-1-2,0 0,9-5,66-14,-68 20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1:36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1,'17'272,"-13"-248,-2 0,0 0,-2 1,-1-1,-1 1,0-1,-6 16,8-38,-2 6,-1 0,2 0,-1 1,1-1,0 0,1 1,0-1,0 1,1-1,0 0,1 1,0-1,0 0,1 0,-1 0,11 10</inkml:trace>
  <inkml:trace contextRef="#ctx0" brushRef="#br0" timeOffset="246.631">0 649,'34'0,"15"0,5 0,-2 0,-6 0,-5 0,-5 0,-4 0,-2 0,-2 0,-6 0</inkml:trace>
  <inkml:trace contextRef="#ctx0" brushRef="#br0" timeOffset="634.239">57 960,'274'-27,"-272"27,0-1,-1 1,1-1,0 1,0 0,0 0,-1-1,1 1,0 1,0-1,0 0,-1 0,1 1,0-1,0 1,-1-1,1 1,0 0,-1 0,1-1,-1 1,1 0,-1 1,1-1,-1 0,0 0,1 1,-1-1,0 0,0 1,0-1,0 1,0 0,0-1,-1 1,1 0,0-1,-1 1,0 0,1 0,-1-1,0 1,0 0,0 0,0 0,0 0,0-1,0 1,-1 0,1 0,-1-1,1 1,-1 0,0 0,0-1,0 1,0 0,-129 149,122-142,-52 78,58-84,1 0,0-1,0 1,0 0,0 0,0 0,0 0,1 0,-1-1,1 1,0 0,0 0,0 0,0 0,1 0,-1 0,1 0,0 0,0 0,0 0,0-1,0 1,0 0,1-1,0 1,-1-1,1 0,0 1,0-1,0 0,0 0,2 1,4 0,1 0,0 0,-1-1,1-1,0 1,0-2,0 1,0-1,0 0,0-1,0 0,0 0,0-1,0 0,-1-1,1 0,-1 0,0-1,0 0,2-2,57-33,-51 25</inkml:trace>
  <inkml:trace contextRef="#ctx0" brushRef="#br0" timeOffset="1498.711">621 1045,'46'-112,"73"-144,-119 254,0 1,0 0,0-1,1 1,-1 0,1-1,-1 1,1 0,-1 0,1 0,-1 0,1-1,0 1,0 0,0 0,0 0,0 0,0 1,0-1,0 0,0 0,0 0,0 1,0-1,0 1,1-1,-1 1,0-1,0 1,1 0,-1 0,0-1,1 1,-1 0,0 0,1 0,-1 1,0-1,1 0,-1 0,0 1,0-1,1 1,-1-1,0 1,0-1,0 1,1 0,-1-1,1 2,-1 5,1-1,-1 1,0 0,0 0,-1-1,1 1,-2 0,1 0,-1 0,0 0,0-1,-1 1,-2 6,-3 18,4 82,4-110,-1 0,1 0,0 0,0 0,0 0,0 0,1-1,-1 1,1 0,-1-1,1 1,0-1,0 1,0-1,1 0,-1 0,0 0,1 0,0 0,-1-1,1 1,0-1,0 1,0-1,0 0,0 0,0-1,0 1,0 0,0-1,0 0,0 0,3 0,4-3,-1 0,0 0,-1-1,1 0,-1 0,1-1,-1-1,-1 1,1-1,-1 0,0-1,0 0,-1 0,0 0,0-1,-1 0,0 0,1-2,112-161,0 26,-118 144,0 0,1 0,-1 0,1 0,-1 0,1 0,-1 0,1 0,-1 0,1 0,0 0,-1 0,1 0,0 1,0-1,0 0,0 1,0-1,0 0,0 1,0-1,0 1,0-1,0 1,0 0,0 0,0-1,0 1,1 0,-1 0,0 0,0 0,0 0,0 0,0 0,1 1,-1-1,0 0,0 1,0-1,0 1,0-1,0 1,0-1,0 1,0 0,0-1,0 1,-1 0,1 0,0 0,0-1,-1 1,1 0,0 0,-1 0,1 0,-1 0,0 0,1 1,-1-1,2 15,-1 0,0 0,-2 0,0 0,0 0,-2 0,0 0,-2 6,-9 111,15-124,-1 0,1 1,1-1,-1 0,2 0,-1-1,1 1,0 0,1-1,0 0,1 0,-1 0,1 0,1-1,0 1,0-2,0 1,1-1,0 1,0-2,0 1,1-1,0 0,0-1,0 0,9 3,4-3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1:35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19 336,'-1'1,"-1"0,1 0,-1 0,1 0,0 1,0-1,0 0,0 1,0-1,0 1,0 0,0-1,0 1,1 0,-1-1,1 1,-1 0,1 0,0-1,-1 1,1 0,0 0,0 0,1-1,-1 1,0 0,0 0,1 0,-1-1,1 1,0 0,0-1,-1 1,1 0,0-1,1 6,55 192,-36-118,-4 0,-2 2,-3 22,8-9,-9-123,83-396,-24 145,-52 208,-22 77,1 7</inkml:trace>
  <inkml:trace contextRef="#ctx0" brushRef="#br0" timeOffset="439.075">386 900,'8'-4,"-2"1,1 0,-1 0,0 0,1 0,-1 1,1 0,-1 1,1-1,0 1,0 1,0-1,0 1,0 0,0 1,0 0,-1 0,1 0,0 1,-1 0,2 0,-7 1,0-1,0 1,0 0,0-1,0 1,0 0,-1 0,1-1,-1 1,0 0,0 0,0 0,0-1,-1 1,1 0,-1 0,1 0,-1-1,0 1,0 0,0-1,-1 1,1-1,-1 0,1 1,-1-1,0 0,1 0,-1 0,-1 0,1 0,0 0,0 0,-1-1,-1 2,-9 9,8-9,0 1,0-1,0 1,0 0,1 0,-1 1,1-1,0 1,1 0,-1 0,1 0,0 0,0 1,0-1,1 1,0 0,0 0,1 0,-1 0,1 0,1 0,-1 0,1 0,0 0,0 0,1 0,0 1,0-1,0 0,1 0,2-2,1 0,0 0,0-1,0 0,0 0,1 0,-1 0,1-1,-1 0,1 0,0-1,0 1,0-1,0 0,0-1,0 0,0 0,0 0,1 0,-1-1,0 0,0-1,-1 1,1-1,0 0,0-1,-1 1,0-1,1 0,-1 0,0-1,0 1,-1-1,1-1,0 0,5-10</inkml:trace>
  <inkml:trace contextRef="#ctx0" brushRef="#br0" timeOffset="917.696">612 54,'81'-31,"-71"28,0-1,0 1,0-1,0 2,1 0,-1 0,1 1,-1 0,1 0,-1 1,1 1,4 1,-12-1,0 0,-1 1,1-1,-1 1,0 0,1-1,-1 1,0 0,0 1,0-1,0 0,-1 0,1 1,-1-1,1 1,-1 0,0-1,0 1,0 0,0 0,0-1,-1 1,1 0,-1 0,0 0,0 0,0 0,0 0,-1 0,-12 87,-3-43,-6 45,25-88,-1-1,1 0,0 0,-1 0,2 0,-1 0,0 0,0-1,1 0,0 0,-1 0,1 0,0 0,0-1,0 1,0-1,0 0,0-1,0 1,0-1,1 1,-1-1,0-1,0 1,0 0,0-1,0 0,1 0,0-1,8 1,16 0,-3 0</inkml:trace>
  <inkml:trace contextRef="#ctx0" brushRef="#br0" timeOffset="1182.531">1092 872,'34'-5,"15"-1,5-1,-3 2,-4 2,-6 1,-5 0,-4 2,-7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1:31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13,'0'-13,"0"37,0-9,-12 156,4-122,2 0,3 1,1-1,3 9,-1-34</inkml:trace>
  <inkml:trace contextRef="#ctx0" brushRef="#br0" timeOffset="361.557">1 661,'33'-4,"17"-3,4-3,2-2,-3 3,-6 1,-6-1,-6 0,-3 2,-3 2,-1 2,-1 1,0 1,-4 6,-7 7,-5 0</inkml:trace>
  <inkml:trace contextRef="#ctx0" brushRef="#br0" timeOffset="1713.979">86 972,'54'-53,"-48"49,-2-1,0 1,0 0,0 0,1 0,-1 0,1 1,0 0,0 0,0 0,0 0,1 1,-1 0,1 0,-1 0,1 1,0 0,-1 0,1 1,0-1,0 1,0 0,-1 1,1-1,0 1,0 0,-1 1,1 0,-1-1,1 2,-1-1,2 1,-3 4,-1-1,1 1,-1-1,-1 1,1 0,-1 0,0 0,-1 0,0 1,0-1,0 0,-1 0,0 1,-1-1,1 0,-1 1,-1-1,1 0,-1 0,-1 0,1 0,-1 0,-1-1,1 1,-1-1,0 0,-2 2,-9 17,-1 0,-2-1,0-1,-2-1,0-1,-2 0,0-2,-1 0,-14 8,43-30,0 2,0-1,0 1,0 0,1 0,-1 0,0 1,1 0,-1 1,0-1,1 1,-1 0,0 1,0 0,0 0,0 0,0 0,0 1,3 2,0 0,1-2,-1 1,0-1,1-1,0 0,-1 0,1-1,0 0,0-1,8 0,-10-1,-1-1,1 0,0 0,-1-1,0 0,1 0,-1 0,0-1,-1 0,1-1,-1 0,3-2,3-6</inkml:trace>
  <inkml:trace contextRef="#ctx0" brushRef="#br0" timeOffset="3030.134">734 1226,'21'-79,"3"2,4 1,6-6,30-84,-47 116,1 1,3 2,1 0,3 1,2 1,-6 23,-14 42,-42 180,30-174,1-1,1 1,1 0,2 0,0 0,2 0,1 0,1 0,1-1,1 2,-6-26,0 0,0 0,0 0,0 0,0 1,0-1,0 0,0 0,0 0,1 0,-1 0,0 0,1 1,-1-1,1 0,-1 0,1 0,0 0,-1 0,1-1,0 1,-1 0,1 0,0 0,0-1,0 1,0 0,0-1,0 1,0-1,0 1,0-1,0 1,0-1,0 0,1 0,-1 1,0-1,0 0,0 0,0 0,0 0,1 0,-1 0,0-1,0 1,0 0,0-1,0 1,0-1,0 1,0-1,0 1,0-1,0 0,0 1,0-1,0 0,0 0,11-16,0 0,-1-2,-1 1,0-1,-2-1,5-13,12-28,3 3,3 1,2 2,30-37,-58 85,45-38,-48 46,0 1,0 0,0 0,0-1,-1 1,1 0,-1 0,1 1,-1-1,0 0,0 0,0 1,0-1,0 1,-1-1,1 0,-1 1,1-1,-1 1,0 0,0-1,0 1,0-1,-1 1,1 1,0 0,-2 259,-25-94,30-35,3-116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4:44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6153 621,'-35'8,"1"0,0 2,0 2,2 1,-1 2,1 1,1 1,1 2,1 1,0 1,-14 15,36-29,1 1,0 0,0 0,1 1,0 0,0 0,1 0,0 0,1 1,0-1,1 1,-2 8,3-13,1-1,-1 0,1 1,0-1,1 1,-1-1,1 0,-1 1,1-1,1 0,-1 1,0-1,1 0,0 0,0 0,0 0,1-1,-1 1,1 0,0-1,0 0,0 0,1 0,-1 0,1 0,-1-1,1 1,0-1,2 1,4-1,0-1,0 0,0 0,0-1,0-1,0 0,0 0,0 0,0-2,0 1,-1-1,1 0,-1-1,0 0,0-1,0 0,-1 0,0-1,0 0,0 0,0-1,1-3,15-7,118-93,-140 107,0 0,0 1,1-1,-1 1,1 0,0 0,0 0,0 0,0 0,0 1,0-1,0 1,0 0,1 0,-1 0,0 0,1 1,-1-1,1 1,-1 0,1 0,-1 0,1 1,-1-1,0 1,1-1,-1 1,0 0,1 1,-1-1,0 0,0 1,0 0,0 0,0 0,-1 0,1 0,0 0,-1 1,0 0,0-1,1 1,-2 0,1 0,0 0,1 3,46 85,-37-77</inkml:trace>
  <inkml:trace contextRef="#ctx0" brushRef="#br0" timeOffset="266.146">6830 593,'-31'6,"1"2,-1 1,1 1,1 2,0 1,0 1,1 2,1 1,-3 3,-61 70,89-87,-1 0,1 1,0-1,0 0,0 1,1 0,-1-1,1 1,0 0,0 0,0-1,0 1,1 0,0 0,0 0,0 0,0 0,0 0,1 0,0 0,0-1,0 1,0 0,0 0,1-1,0 1,-1-1,1 1,1-1,0 2,6 2,1 0,0 0,0-1,0 0,1-1,0 0,0-1,0 0,0-1,0 0,1-1,0 0,9 0,3 0,0-1,1-1,-1-1,0-1,0-2,0 0,-1-1,1-2,18-7,-17 5</inkml:trace>
  <inkml:trace contextRef="#ctx0" brushRef="#br0" timeOffset="551.697">7254 621,'-24'6,"0"1,0 0,0 2,1 1,1 1,0 0,0 2,-6 6,21-16,1 1,-1 0,1 0,0 0,0 1,1 0,-1 0,1 1,0-1,1 1,-1 0,1 0,0 1,1-1,-1 1,1 0,1 0,-1 0,1 0,1 1,-1-1,1 0,0 1,1-1,0 1,0-1,0 1,1-1,1 1,-1-1,1 0,0 1,2 2,0-3,1 0,-1-1,2 0,-1 0,1 0,-1-1,2 0,-1 0,0 0,1-1,0 0,0 0,0-1,1 1,-1-2,1 1,0-1,-1 0,1-1,0 0,0 0,0-1,0 0,0 0,0-1,0 0,0 0,3-2,114-31,-100 25</inkml:trace>
  <inkml:trace contextRef="#ctx0" brushRef="#br0" timeOffset="1188.95">7424 904,'26'-3,"1"-1,0-1,-1-2,0 0,0-2,-1 0,0-2,-1-1,0-1,-1-1,-1-1,0-1,-1-1,1-2,-19 16,0 0,0 0,0 0,0-1,0 1,-1-1,1 1,-1-1,0 0,0 0,0 0,-1 0,0 0,1-1,-1 1,-1 0,1-1,-1 1,0 0,0-1,0 1,0 0,-1-1,1 1,-1 0,0-1,-1 1,1 0,-1 0,0 0,0 0,0 0,0 1,-1-1,0 0,1 1,-1 0,0 0,-1 0,1 0,0 0,-1 1,0-1,0 1,1 0,-1 0,-1 1,1-1,0 1,0 0,0 0,-5-1,0 5,-1-1,1 1,-1 1,1 0,0 0,0 1,1 0,0 0,0 1,0 0,0 1,1-1,0 1,0 1,1 0,0-1,1 2,-1-1,2 1,-1 0,-1 4,1-7,1 0,-1 1,1-1,1 1,-1 0,1 0,0 0,1 1,0-1,0 1,0-1,1 1,0 0,1-1,0 1,0 0,0-1,1 1,0 0,1-1,0 1,0-1,0 1,1-1,0 0,1 0,-1 0,1-1,1 1,-1-1,1 0,0 0,1-1,-1 1,1-1,0-1,0 1,3 1,6-2,0-1,-1 0,1-1,0-1,0 0,0-1,0-1,0 0,0-1,0 0,0-2,-1 0,1 0,-1-1,0-1,-1 0,1-1,2-3,25-13,-3-2,0-2,-1-1,-2-2,2-4,-11 4,-1-1,-1-1,-2-1,-1-1,-2 0,-2-2,3-9,-20 45,8-12,-1-1,0 1,-1-1,-1 0,0 0,0-1,-2 0,0 0,0 0,-1 0,-1 0,0 0,-1 0,-1 0,0-1,-1 1,0 0,-2-5,0 15,1 0,-1-1,0 1,0 0,0 1,0-1,-1 1,1 0,-1 0,0 0,0 1,0 0,0 0,0 0,-1 0,1 1,0 0,-1 0,1 0,-1 1,1 0,-1 0,0 0,1 1,-1 0,1 0,0 0,-1 1,1-1,0 1,0 1,0-1,0 1,0 0,1 0,-1 0,1 0,0 1,0 0,0 0,0 0,-2 4,-5 5,1 1,0 0,1 0,1 1,0 0,1 1,1 0,0 0,1 0,1 0,0 1,1 0,1 0,1 0,1 0,0 0,1 3,-2-1,0-1,2 1,0-1,1 1,1-1,0 0,2 0,0 0,1 0,1-1,0 0,1-1,1 1,1-1,0-1,11 13,-10-16,0-1,0-1,1 0,0 0,1-1,0 0,1-2,-1 1,1-2,1 0,8 3,0-4</inkml:trace>
  <inkml:trace contextRef="#ctx0" brushRef="#br0" timeOffset="2190.01">8496 819,'23'0,"0"-1,0 0,0-2,0-1,0-1,-1 0,1-2,-1-1,6-3,-25 10,0 0,0-1,0 1,0-1,0 0,0 0,0 0,-1 0,1 0,-1-1,1 1,-1-1,0 0,0 1,0-1,0 0,-1 0,1 0,-1 0,0-1,0 1,0 0,0-1,0 1,-1 0,1-1,-1 1,0-1,0 1,-1 0,1-1,-1 1,1-1,-1 1,0 0,0 0,-1-1,1 1,-1 0,1 0,-1 0,0 0,0 1,0-1,-1 1,1-1,0 1,-1 0,0-1,0 1,0 0,-4-1,0 0,0 1,0 0,-1 0,1 1,0 0,-1 0,1 0,-1 1,0 0,1 1,-1 0,1 0,0 0,-1 1,1 0,0 1,0-1,0 1,0 1,0-1,1 1,0 0,0 1,0 0,0 0,1 0,-1 0,1 1,1 0,-1 0,1 0,0 1,1-1,-1 1,1 0,0 0,1 0,0 0,0 1,1-1,-1 1,2-1,-1 3,3-3,-1 0,1 0,1-1,-1 1,1-1,0 0,1 1,0-1,0-1,0 1,0-1,1 1,0-1,0-1,0 1,1-1,0 0,0 0,0 0,0-1,0 0,1 0,3 0,5 3,1-1,0 0,0-1,0-1,1-1,-1 0,1-1,0-1,8-1,-5-3,0-1,-1-1,0-1,0 0,0-1,-1-2,0 1,-1-2,0 0,-1-2,0 1,12-14,9-4,-22 17,0 0,0-1,-2-1,0-1,0 1,-2-2,0 0,-1 0,0-1,-1 0,-2-1,0 0,0 0,2-18,-8 35,0-1,0 0,-1 1,1-1,-1 0,1 1,-1-1,0 0,0 1,0-1,0 0,-1 0,1 1,-1-1,0 0,0 1,0-1,0 1,0-1,0 1,0 0,-1-1,0 1,1 0,-1 0,0 0,0 0,0 0,0 0,0 1,0-1,-1 1,1 0,0-1,-1 1,1 0,-1 0,0 0,1 1,-1-1,0 1,1-1,-1 1,0 0,1 0,-1 0,0 1,0-1,1 1,-1-1,-1 1,-5 2,0 1,0 0,0 0,1 0,0 1,0 0,0 1,1 0,0 0,0 1,0 0,1 0,0 0,0 1,1 0,0 0,0 0,1 1,0-1,0 1,1 2,2-8,0-1,1 1,0 0,-1-1,1 1,0-1,1 1,-1 0,0-1,1 1,-1-1,1 1,0-1,0 1,0-1,0 1,0-1,0 0,1 0,-1 1,1-1,0 0,-1 0,1-1,0 1,0 0,0-1,1 1,-1-1,0 1,0-1,1 0,-1 0,2 0,99 11,-51-9,107 30,-155-30,-1-1,0 1,0 0,0 0,0 0,0 0,0 1,-1-1,0 1,0-1,0 1,0 0,0 0,-1 0,0 0,0 0,0 0,0 0,-1 0,1 1,-1-1,0 0,0 0,-1 1,1-1,-1 0,0 0,0 0,0 0,-1 0,0 0,1 0,-1-1,-1 2,-8 72,15-60</inkml:trace>
  <inkml:trace contextRef="#ctx0" brushRef="#br0" timeOffset="2998.512">9907 565,'-42'11,"1"1,1 2,1 3,0 0,-36 24,66-35,0 0,1 0,-1 1,2 1,-1-1,1 1,0 0,1 1,0 0,0 0,-3 9,7-15,1 0,-1 0,1 0,0 1,0-1,1 1,-1-1,1 0,-1 1,1-1,0 1,1-1,-1 1,1-1,-1 1,1-1,0 0,0 1,0-1,1 0,-1 0,1 0,0 0,0 0,0 0,0 0,0-1,1 1,-1-1,1 1,-1-1,1 0,0 0,0 0,0-1,0 1,2 0,3 0,1 0,0 0,0-1,0 0,0 0,0-1,0 0,0-1,0 0,-1 0,1-1,0 0,0-1,-1 0,0 0,1-1,-1 0,-1 0,1-1,-1 0,1 0,-1-1,-1 0,6-6,48-27,-59 38,0 0,0 0,0 1,0-1,0 0,1 1,-1-1,0 1,0-1,0 1,1-1,-1 1,0 0,1 0,-1-1,0 1,1 0,-1 0,0 0,1 1,-1-1,0 0,1 0,-1 1,0-1,0 1,1-1,-1 1,0 0,0-1,0 1,0 0,0 0,0 0,0 0,0-1,0 1,0 1,0-1,-1 0,1 0,0 0,-1 0,1 0,-1 1,1 0,6 69,-6-51,-1-16,0 0,1 0,-1 0,1 0,0 0,1 0,-1 0,0-1,1 1,0 0,0-1,0 0,0 1,1-1,-1 0,1 0,0 0,0 0,0-1,0 1,1-1,-1 0,0 0,1 0,0 0,-1-1,1 1,0-1,0 0,3 1,1-1,1 0,-1 0,1-1,-1 0,1 0,0-1,-1 0,1-1,-1 0,0 0,0 0,0-1,0-1,1 0,13-10,-1-1,0-1,-2-1,0-1,-1-1,0 0,7-13,-1 5,75-139,-78 122,-7 18,-2 0,-1-2,-1 1,-2-1,0 0,-2-1,-1 0,-1 0,-2 0,-1-24,-1 38,1 11,-1-1,0 1,0-1,0 0,0 1,-1-1,0 1,0-1,0 1,0-1,-1 1,0 0,0-1,0 1,0 0,-3-3,4 6,1 1,-1-1,0 1,1-1,-1 1,0-1,1 1,-1 0,0-1,0 1,1 0,-1 0,0 0,0-1,0 1,1 0,-1 0,0 0,0 0,0 0,1 1,-1-1,0 0,0 0,1 0,-1 1,0-1,0 0,1 1,-1-1,0 1,1-1,-1 1,0-1,1 1,-1-1,1 1,-1 0,1-1,-1 1,1 0,-1-1,1 1,0 0,-1 0,1-1,0 1,0 0,0 0,0-1,-1 1,1 0,0 0,0 0,-8 46,11-18,1-1,2 0,0 0,2-1,1 0,1 0,12 19,-12-21,155 285,-155-294,-1 1,-1 0,0 0,-1 0,-1 1,-1 0,-1 0,2 12,-6-28,0 0,0 0,0 0,0 0,0 0,0 0,-1 0,1 0,0 0,-1 0,0 0,0-1,1 1,-1 0,0 0,0-1,-1 1,1 0,0-1,0 1,-1-1,1 1,-1-1,0 0,1 0,-1 0,0 0,1 0,-1 0,0 0,0 0,0-1,0 1,0-1,0 0,0 1,0-1,0 0,0 0,0 0,0 0,0-1,0 1,0 0,0-1,0 1,0-1,0 0,-15-4</inkml:trace>
  <inkml:trace contextRef="#ctx0" brushRef="#br0" timeOffset="3235.388">10246 452,'38'-5,"32"-1,14 0,-3 1,-10 2,-13 0,-11 7,-9 2,-5 0,-10-1</inkml:trace>
  <inkml:trace contextRef="#ctx0" brushRef="#br0" timeOffset="3417.507">10951 706,'19'38,"7"18,3-1,2-10,-5-12</inkml:trace>
  <inkml:trace contextRef="#ctx0" brushRef="#br0" timeOffset="3675.818">11092 339,'0'0</inkml:trace>
  <inkml:trace contextRef="#ctx0" brushRef="#br0" timeOffset="3916.904">11459 621,'-13'16,"1"1,1 0,1 0,1 1,0 0,1 1,1 0,1 0,-2 9,7-26,1 1,-1-1,1 1,0-1,-1 1,1-1,0 0,1 1,-1-1,0 1,1-1,-1 1,1-1,0 0,-1 1,1-1,0 0,1 0,-1 0,0 1,1-1,-1 0,1-1,-1 1,1 0,0 0,0-1,0 1,0-1,0 0,0 1,0-1,1 0,-1 0,0-1,1 1,-1 0,0-1,1 1,4 0,0-1,0 0,0 0,0 0,0-1,0 1,-1-2,1 1,0-1,0 0,-1 0,0-1,5-2,0-1,1 0,-1-1,-1 0,0-1,0 0,0-1,-1 0,0 0,-1-1,0 0,0 0,-1-1,-1 0,0 0,0-1,-1 0,0 0,-1 0,-1 0,0-1,0 1,-2-1,1 0,-2 0,1 1,-2-1,-1-8,1 17,0-1,-1 1,0 0,0 0,0 0,0 1,-1-1,0 0,1 1,-1 0,0-1,-1 1,1 0,-1 1,1-1,-1 1,0-1,0 1,0 0,0 1,0-1,0 1,0-1,-1 1,1 0,-1 1,1-1,0 1,-1 0,1 0,-1 1,1-1,-1 1,1 0,-4 1,-21 9,4 0</inkml:trace>
  <inkml:trace contextRef="#ctx0" brushRef="#br0" timeOffset="4250.551">11911 762,'11'-30,"2"1,1 0,1 1,2 0,7-9,-23 36,-1 0,0 0,1 0,-1 0,1 0,0 0,-1 0,1 0,0 0,-1 0,1 0,0 0,0 0,0 0,0 1,0-1,0 0,0 1,0-1,0 1,0-1,0 1,0-1,0 1,0 0,1 0,-1 0,0-1,0 1,0 0,0 0,1 0,-1 1,0-1,0 0,0 0,0 1,0-1,1 1,-1-1,0 1,0-1,0 1,0-1,0 1,0 0,-1 0,1 0,0-1,0 1,0 0,-1 0,1 0,0 0,-1 0,1 0,-1 0,0 1,1-1,-1 0,0 0,1 0,-1 1,3 4,0 1,1-1,0 0,0-1,0 1,1-1,-1 1,1-1,1-1,-1 1,1-1,0 0,0 0,0 0,0-1,0 0,1-1,0 1,-1-1,1 0,0-1,0 0,0 0,0 0,0-1,0 0,0 0,1-1,-1 0,0 0,-1-1,1 1,0-2,0 1,2-2,-1-1,1 0,-1-1,0 1,0-1,0-1,-1 0,0 0,0 0,-1-1,0 0,-1 0,1-1,-1-1,7-14</inkml:trace>
  <inkml:trace contextRef="#ctx0" brushRef="#br0" timeOffset="-2898.66">2823 791,'-249'120,"208"-79,40-40,1 0,0 0,-1 0,1 0,0 1,0-1,0 0,0 0,0 0,0 0,0 0,0 0,1 0,-1 1,0-1,1 0,-1 0,1 0,-1 0,1 0,-1 0,1 0,0-1,-1 1,1 0,0 0,0 0,0-1,-1 1,1 0,0-1,0 1,0-1,0 1,0-1,0 1,0-1,1 0,-1 1,0-1,0 0,0 0,0 0,0 0,0 0,2 0,62 3,-60-4,0 0,0 0,0 0,0 1,1 0,-1 0,0 0,0 1,0-1,1 1,-1 0,0 1,0-1,0 1,0 0,-1 0,1 1,0 0,-1-1,0 1,0 1,0-1,0 1,0-1,-1 1,1 0,-1 0,3 5,-6-6,1 0,-1 0,1 1,-1-1,0 0,0 1,0-1,-1 0,1 0,-1 1,1-1,-1 0,0 0,-1 0,1 0,0 0,-1 0,0 0,0-1,0 1,0 0,0-1,0 0,0 1,-1-1,1 0,-1 0,0 0,0 0,-89 44,88-44,-68 27,52-24</inkml:trace>
  <inkml:trace contextRef="#ctx0" brushRef="#br0" timeOffset="-2183.881">3274 282,'-9'38,"2"1,1 0,2 0,2 0,2 32,0-30,-11 259,-24-53,34-241,1-5,1 0,-1 0,0 0,1 0,-1 0,0 0,1 0,-1 0,0 0,0 0,0 0,0 0,0 0,0 0,0 0,-1 0,1 1,0-1,-1 0,1-1,0 1,-1 0,1 0,-1 0,1 0,-1 0,0 0,1 0,-1-1,0 1,0 0,1-1,-1 1,0 0,0-1,0 1,0-1,0 1,0-1,0 0,0 1,0-1,0 0,0 0,0 0,-1 0,-4-11</inkml:trace>
  <inkml:trace contextRef="#ctx0" brushRef="#br0" timeOffset="-1978.026">2852 819,'43'0,"33"0,9 0,0 0,-11 0,-12-5,-12-1,-6 0,-4 1,-5 2,-8 0</inkml:trace>
  <inkml:trace contextRef="#ctx0" brushRef="#br0" timeOffset="-1596.1">3754 762,'-28'12,"-1"1,2 1,0 1,1 1,0 2,2 0,0 2,1 1,1 0,1 2,-6 10,22-27,0 1,0 1,1-1,1 0,-1 1,1 0,0-1,1 1,0 1,0-1,1 0,0 0,0 1,1-1,0 0,1 1,0-1,0 0,0 0,2 4,-2-10,0-1,0 1,1 0,-1 0,0 0,1-1,-1 1,1 0,0-1,-1 0,1 1,0-1,0 0,0 0,0 0,0 0,0 0,0 0,0-1,0 1,0-1,0 1,1-1,-1 0,0 0,0 0,1 0,-1 0,0-1,0 1,0-1,0 1,0-1,1 0,-1 0,72-37,96-117,-76 62,-93 92,0 0,0 1,0-1,0 0,0 1,0-1,0 1,0 0,0-1,0 1,0 0,0 0,1-1,-1 1,0 0,0 0,0 0,0 1,1-1,-1 0,0 0,0 0,0 1,0-1,0 1,0-1,0 1,0-1,0 1,0 0,0-1,0 1,0 0,0 0,-1 0,1-1,0 1,-1 0,1 0,0 0,-1 0,1 0,-1 0,0 0,1 1,-1-1,0 0,0 0,1 0,-1 1,6 62,-6-59,1 114,5-93</inkml:trace>
  <inkml:trace contextRef="#ctx0" brushRef="#br0" timeOffset="-1216.019">4037 1215,'106'-303,"-77"244,-18 93,-13-27,2 0,-1 0,1 0,0 0,0 1,0-1,1 0,1-1,-1 1,1 0,0 0,0 0,1-1,0 0,0 1,1-1,-1 0,1 0,1-1,-1 1,1-1,0 0,0-1,1 1,-1-1,1 0,0 0,0 0,0-1,1 0,5 2,-5-4,1 0,0 0,-1 0,1-1,0 0,-1-1,1 0,0 0,-1-1,1 0,-1 0,0 0,0-1,0 0,0-1,0 0,0 0,-1 0,0 0,0-1,0 0,-1-1,1 1,-1-1,2-4,77-110,-74 105</inkml:trace>
  <inkml:trace contextRef="#ctx0" brushRef="#br0" timeOffset="-944.424">4855 282,'-11'88,"3"1,5-1,3 1,10 62,14 27,-22-175,-1-1,1 0,-1 1,0 0,0-1,0 1,-1-1,1 1,-1 0,1 0,-1-1,0 1,0 0,0 0,0-1,0 1,-1 0,0 0,1-1,-1 1,0-1,0 1,0 0,0-1,-1 0,1 1,-1-1,0 0,1 0,-1 0,0 0,0 0,0 0,0 0,-1-1,1 1,0-1,-1 0,1 1,-1-1,0 0,1 0,-1-1,0 1,1-1,-1 1,0-1,1 0,-2 0,-13-4</inkml:trace>
  <inkml:trace contextRef="#ctx0" brushRef="#br0" timeOffset="-766.9">4572 678,'29'5,"24"6,8 1,-2-1,-6-2,-8-3,-6-3,-9-2</inkml:trace>
  <inkml:trace contextRef="#ctx0" brushRef="#br0" timeOffset="-4131.892">1242 368,'-7'-8,"-1"1,0 0,0 0,0 1,-1 0,0 0,0 1,-1 0,0 1,1 0,-1 1,-1 0,1 0,0 1,-1 0,1 1,-1 0,1 1,-1 0,1 1,-1 0,1 0,-1 1,1 1,0 0,0 0,0 1,0 0,-5 4,-30 13,1 1,1 3,1 1,1 2,2 2,1 1,1 3,2 0,2 3,1 0,1 2,-23 40,41-57,0 1,1 0,2 0,0 1,2 0,0 1,2 0,0 0,2 1,1-1,1 1,1 0,1-1,2 1,0 0,6 20,-5-37,0 0,1-1,0 1,0-1,1 0,0-1,1 1,0-1,0 0,0 0,1-1,0 0,0 0,1 0,0-1,0 0,0-1,0 0,1 0,-1-1,9 2,7 3,1-2,0-1,0-1,0 0,0-3,1 0,12-2,-13 1,0-1,0-1,0-1,0-2,-1 0,1-2,-1-1,-1 0,1-2,-2-1,1-1,12-9,-16 3,-5 1</inkml:trace>
  <inkml:trace contextRef="#ctx0" brushRef="#br0" timeOffset="-3783.028">1468 932,'-19'19,"0"2,1 0,2 0,0 2,1 0,1 1,1 0,2 1,0 1,-3 13,13-36,0 0,0 0,0 0,1 1,-1-1,1 0,0 0,0 1,0-1,0 0,1 0,-1 1,1-1,0 0,0 0,0 0,0 0,1 0,-1 0,1 0,-1 0,1-1,0 1,0-1,1 1,-1-1,0 0,1 1,-1-1,1-1,0 1,0 0,0-1,-1 1,2-1,-1 0,0 0,3 1,5-1,0 0,-1 0,1-1,0 0,0-1,0 0,0-1,-1 0,1-1,0 0,-1-1,0 0,0 0,0-1,-1 0,1-1,-1 0,-1-1,1 0,-1 0,0-1,-1 0,0 0,0 0,-1-1,0 0,0-1,2-5,-4 10,-1 0,0-1,0 1,0-1,-1 0,1 0,-1 0,-1 0,1 0,-1 0,0 0,-1-1,1 1,-1 0,0 0,-1-1,0 1,0 0,0 0,-1 0,1-1,-1 2,-1-1,1 0,-1 0,0 1,-1 0,1-1,-1 1,0 0,0 1,-1-1,0 1,0 0,0 0,0 1,-1 0,0 0,1 0,-1 1,0-1,0 1,-1 1,1-1,0 1,0 0,-1 1,1 0,-1-1,-2 2,-16 3</inkml:trace>
  <inkml:trace contextRef="#ctx0" brushRef="#br0" timeOffset="-3299.056">1722 1270,'65'-105,"-39"61,1 1,2 2,32-35,-61 75,1 0,-1 0,0 0,1 0,-1 1,1-1,-1 0,1 0,0 1,-1-1,1 0,0 0,-1 1,1-1,0 1,0-1,0 1,0-1,-1 1,1 0,0-1,0 1,0 0,0-1,0 1,0 0,0 0,0 0,0 0,0 0,0 0,0 0,0 1,0-1,0 0,0 0,-1 1,1-1,0 0,0 1,0-1,0 1,-1 0,1-1,0 1,0-1,-1 1,1 0,0 0,-1-1,1 1,-1 0,1 0,-1 0,1 0,-1-1,0 1,1 0,-1 0,0 0,6 61,-7-57,0-1,0 1,1 0,0-1,0 1,0 0,0 0,1-1,0 1,0 0,0-1,0 1,1-1,0 1,0-1,0 0,0 0,1 0,-1 0,1 0,0 0,1-1,-1 1,0-1,1 0,0 0,0 0,0-1,0 0,4 3,-1-5,0 0,0-1,0 0,0 0,0 0,0-1,0 0,0 0,-1-1,1 0,-1 0,0 0,0-1,0 0,0 0,-1-1,1 1,-1-1,-1 0,1-1,0 1,-1-1,3-6,27-38,-18 26</inkml:trace>
  <inkml:trace contextRef="#ctx0" brushRef="#br0" timeOffset="5340.941">14310 282,'-62'-5,"10"13,-1 2,1 3,1 2,-39 16,-26 9,95-34,13-5,0 0,1 1,-1 1,1-1,0 1,0 0,0 1,0 0,0 0,1 0,-1 1,1 0,1 0,-2 2,7-5,1 0,0 0,-1 0,1 0,0 0,0 0,0 0,0 0,0-1,0 1,1 0,-1-1,1 1,-1-1,1 1,-1-1,1 0,0 0,0 1,0-1,0 0,0-1,0 1,0 0,0-1,0 1,0-1,0 1,0-1,0 0,0 0,1 0,-1 1,208 16,-209-18,0 1,-1-1,1 1,0 0,0-1,0 1,0 0,0 0,0 0,0 0,0 0,0 0,0 0,0 0,0 0,0 0,0 0,0 1,-1-1,1 0,0 1,0-1,0 1,0-1,0 1,-1-1,1 1,0 0,-1-1,1 1,0 0,-1-1,1 1,-1 0,1 0,-1 0,1 0,-1-1,1 1,-1 0,0 0,0 0,1 0,-1 0,0 0,0 0,0 0,0 0,0 0,0 0,0 0,-1 0,1 0,0-1,0 1,-1 0,1 0,-1 0,1 0,-1 0,1 0,-1-1,1 1,-1 0,0-1,1 1,-1 0,0 0,-114 79,69-54,2 0,26-17,0 1,1 0,1 2,0 0,0 1,1 0,-9 11,23-22,-1 1,0-1,0 0,1 1,-1-1,1 1,0 0,0-1,0 1,0 0,0 0,1 0,-1 0,1-1,0 1,0 0,0 0,0 0,0 0,1 0,-1 0,1 0,0-1,0 1,0 0,0-1,0 1,1 0,-1-1,1 1,0-1,-1 0,1 0,0 0,0 0,1 0,-1 0,0 0,1 0,-1-1,1 0,-1 1,1-1,0 0,-1 0,2 0,19 7,-1 0,1-2,0 0,1-2,-1-1,1 0,-1-2,1-1,0 0,0-2,-1-1,1-1,-1-1,21-7,-18 2</inkml:trace>
  <inkml:trace contextRef="#ctx0" brushRef="#br0" timeOffset="5653.139">14000 1,'-16'89,"3"1,5 0,4 1,4 0,7 45,-2 71,-22 150,5-150,12-183</inkml:trace>
  <inkml:trace contextRef="#ctx0" brushRef="#br0" timeOffset="6954.198">15552 649,'-42'21,"1"2,2 2,0 1,2 2,1 2,1 1,2 2,-7 11,-20 66,58-107,1 1,0-1,1 0,-1 0,0 1,1-1,0 0,-1 1,1-1,1 1,-1-1,0 0,1 1,0-1,0 0,0 0,0 1,0-1,1 0,-1 0,1 0,0-1,0 1,0 0,0-1,0 1,1-1,-1 0,1 1,-1-1,1 0,0-1,0 1,0 0,1-1,5 1,0-2,0 1,1-1,-1 0,0-1,0 0,1-1,-1 1,0-2,0 1,-1-2,1 1,-1-1,1 0,-1-1,0 1,-1-2,3-1,-6 5,42-25,-2-3,0-1,-2-2,-2-2,-1-1,-1-2,-3-2,-1-2,-2 0,-2-2,-2-2,-2 0,0-5,-16 28,0 0,-2 0,-1-1,-1 0,0 0,-2-1,-1 1,-1-1,-1 0,-1 0,-2 0,0 1,-2-1,-1-3,5 23,-1-1,0 1,-1 0,1 0,-1 0,0 0,0 0,-1 0,1 1,-1-1,0 1,-1 0,1-1,-1 1,1 1,-1-1,0 1,0-1,-1 1,1 0,-1 1,0-1,1 1,-1 0,0 0,0 0,-1 1,1 0,0 0,0 0,-1 0,1 1,0 0,-1 0,1 1,0-1,-1 1,1 0,0 1,0-1,0 1,0 0,0 0,0 1,1-1,-2 2,-10 10,0 1,0 1,2 0,0 1,1 0,0 1,2 1,0 0,1 1,1-1,1 2,-1 2,2-2,0 0,1 0,2 1,0 0,1 0,1 0,1 0,1 0,1 0,1 0,1 0,1 0,0 0,2-1,1 1,0-2,2 1,0-1,1 0,2-1,-1 0,2-1,1-1,0 0,1 0,1-2,2 2,5 4,1-2,1 0,1-2,0-1,1-1,1-1,1-1,-17-9</inkml:trace>
  <inkml:trace contextRef="#ctx0" brushRef="#br0" timeOffset="7207.644">16285 678,'-19'38,"-6"23,0 5,10-8,8-10,9-12,4-13</inkml:trace>
  <inkml:trace contextRef="#ctx0" brushRef="#br0" timeOffset="7375.679">16229 282,'0'0</inkml:trace>
  <inkml:trace contextRef="#ctx0" brushRef="#br0" timeOffset="7624.636">16934 537,'-16'4,"0"0,0 1,0 0,1 2,-1 0,2 0,-1 1,1 1,0 1,1 0,0 0,-8 10,19-17,1 1,-1-1,1 1,-1 0,1-1,0 1,0 0,1 0,-1 0,1 0,0 0,0 0,0 0,1 0,-1 0,1-1,0 1,0 0,0 0,1-1,-1 1,1 0,0-1,0 0,0 1,0-1,1 0,-1 0,1 0,0 0,0-1,0 1,0-1,0 0,1 0,-1 0,1 0,-1 0,2-1,33 35,-35-33,-1 0,0-1,0 1,0 0,0 0,-1 1,1-1,-1 0,0 0,1 1,-2-1,1 1,0-1,-1 1,1-1,-1 1,0-1,0 1,-1-1,1 1,-1-1,0 1,1-1,-2 1,1-1,0 0,-1 0,1 1,-1-1,0 0,0 0,0-1,0 1,-1 0,1-1,-1 1,0-1,0 0,1 0,-1 0,0 0,-1-1,-1 2,-193 84,193-86,1 1,-1-1,1 0,-1 0,0 0,1-1,-1 1,0-1,1 0,-1-1,0 1,1-1,-1 0,1 0,-1 0,-1-2,-12-7</inkml:trace>
  <inkml:trace contextRef="#ctx0" brushRef="#br0" timeOffset="8187.218">17019 678,'27'411,"-27"-403,0 1,0-1,0 1,-1-1,0 1,-1-1,0 0,0 0,-1 0,0 0,-1 0,1-1,-1 1,-1-1,-1 2,7-10,-1 1,1-1,-1 0,0 0,1 0,-1 0,0 1,1-1,-1 0,0 0,0 0,0 0,0 0,0 0,0 0,0 0,0 0,0 0,0 1,-1-1,1 0,0 0,0 0,-1 0,1 0,-1 1,1-1,-1 0,1 0,-1 1,0-1,1 0,-1 1,0-1,1 0,-1 1,0-1,0 1,1 0,-1-1,0 1,0-1,0 1,0 0,0 0,0 0,1-1,-1 1,0 0,0 0,0 0,0 0,0 1,0-1,0 0,0 0,0 0,1 1,-1-1,0 0,0 1,0-1,0 1,1-1,-1 1,0-1,1 1,-1 0,0 0,5-15,1-1,0 1,1 0,1 1,0-1,1 1,1 1,8-11,9-14,0-4,-10 9,3 1,0 1,2 1,1 1,1 0,2 2,0 1,2 1,1 1,0 1,2 2,22-12,-48 29,1 0,-1 0,1 0,-1 1,1-1,0 1,0 0,0 1,0-1,0 1,1 0,-1 0,0 0,1 1,-1 0,0 0,1 1,-1-1,0 1,0 0,1 0,-1 1,0 0,0 0,0 0,-1 0,1 1,0 0,-1 0,0 0,0 0,1 1,1 4,-1-1,0 1,-1 0,1 0,-2 0,1 1,-1-1,0 1,-1 0,0 0,0 0,-1 0,-1 0,1 0,-1 1,-1-1,0 0,0 0,0 0,-1 0,-1 0,0 0,0-1,0 1,-1-1,-1 0,1 0,-1 0,-1-1,1 0,-1 0,0 0,-1-1,0 1,0-2,0 1,-19 10,0-2,0-1,-2-1,0-1,0-2,0 0,-1-2,-3-1,30-5,-1 0,0 0,1 0,-1 0,0-1,0 1,0-1,0 0,0 0,0 0,1 0,-1 0,0-1,0 1,0-1,0 0,1 0,-1 0,0 0,1 0,-1-1,1 1,-1-1,1 1,0-1,-1 0,1 0,0 0,0 0,1-1,-2 0,-3-14</inkml:trace>
  <inkml:trace contextRef="#ctx0" brushRef="#br0" timeOffset="8506.102">17922 227,'-5'33,"-1"31,0 9,1 2,-3-8,-1-10,2-4,1-8,3-6,0-5,-2-3,-2-2,2-2,0 0,2 0,1 0,6-4,2-7</inkml:trace>
  <inkml:trace contextRef="#ctx0" brushRef="#br0" timeOffset="8922.318">18571 481,'-57'23,"1"3,1 2,2 2,1 3,0 2,37-24,0 1,0 1,1 0,1 0,0 1,1 1,-1 1,10-11,-1 1,1-1,0 1,0 0,0 0,1 0,0 0,0 0,1 0,0 1,0-1,0 0,1 1,0-1,0 1,0-1,1 0,0 1,1-1,-1 0,1 1,1 1,-1-4,0 0,0-1,0 1,0-1,1 1,-1-1,1 0,0 0,0 0,0 0,1-1,-1 1,0-1,1 0,0 0,0 0,-1 0,1-1,0 0,0 0,0 0,0 0,1 0,-1-1,0 0,0 1,0-2,0 1,1 0,-1-1,7-1,1 0,-1 0,0-1,1-1,-2 0,1 0,0-1,-1 0,0-1,3-2,5-7,-1-1,0-1,-1 0,-1-1,-1-1,-1 0,0-1,-2-1,4-8,43-66,-58 94,0 0,0 0,0 0,1 0,-1 0,0 0,1 0,-1 0,0 0,1 0,-1 0,1 1,0-1,-1 0,1 0,-1 1,1-1,0 0,0 1,-1-1,1 1,0-1,0 1,0-1,0 1,0 0,0-1,0 1,0 0,-1 0,1-1,0 1,0 0,0 0,0 0,0 0,0 0,0 1,0-1,0 0,0 0,0 1,0-1,0 0,0 1,0-1,-1 1,1-1,0 1,0-1,-1 1,1 0,0 0,-1-1,1 1,0 0,-1 0,1-1,-1 1,1 0,-1 0,17 123,-16-118,1 1,-1-1,1 0,0 1,1-1,0 0,0 0,0-1,0 1,1-1,0 1,0-1,0 0,1-1,0 1,0-1,0 0,0 0,1 0,0-1,-1 0,1 0,0 0,1-1,-1 0,0 0,1 0,2-1,14 1</inkml:trace>
  <inkml:trace contextRef="#ctx0" brushRef="#br0" timeOffset="9188.629">19249 452,'-37'20,"2"2,0 1,2 2,0 1,2 2,1 1,-17 22,-13 44,59-92,-1 1,1 0,1-1,-1 1,0-1,1 1,0 0,-1-1,2 1,-1 0,0-1,1 1,-1 0,1-1,0 1,0-1,1 1,-1-1,1 0,0 1,0-1,0 0,0 0,0 0,0 0,1-1,0 1,1 1,10 3,0-1,0-1,1 0,-1 0,1-2,0 0,0 0,0-2,1 0,-1 0,0-2,0 0,0 0,0-2,0 0,0 0,0-1,-1-1,12-6,126-59,-128 60</inkml:trace>
  <inkml:trace contextRef="#ctx0" brushRef="#br0" timeOffset="9523.728">19474 735,'19'6,"1"0,1-1,-1 0,1-2,-1-1,1 0,0-2,0 0,0-1,0-1,-1-1,1-1,-1-1,18-7,-28 8,0-1,-1-1,1 0,-1 0,-1 0,1-1,-1-1,-1 1,1-1,-1-1,-1 1,1-1,-1 0,-1-1,0 1,0-1,-1 0,0-1,-1 1,1-3,-4 11,1 0,0-1,-1 1,0-1,1 1,-1-1,0 1,0-1,0 1,-1 0,1-1,-1 1,1-1,-1 1,0-1,0 1,0 0,0 0,0 0,0-1,-1 1,1 0,-1 0,1 1,-1-1,0 0,0 0,0 1,0-1,0 1,0 0,0 0,0 0,-1 0,1 0,-1 0,-89-4,75 9,1 1,0 0,0 1,1 1,-1 0,2 2,-1-1,1 2,0 0,1 0,0 1,-10 12,17-16,1 0,-1 0,1 0,0 1,0 0,1 0,0 0,1 0,0 1,0-1,1 1,0 0,0 0,1-1,0 1,1 1,0-1,0 0,1 0,0 0,1-1,-1 1,2 0,2 7,0-8,1 1,-1-1,1-1,1 1,0-1,0 0,0 0,1-1,0 0,0 0,0-1,1 0,0-1,0 0,0 0,0-1,1 0,-1 0,1-1,0-1,-1 1,1-2,0 1,0-1,2-1,13 1</inkml:trace>
  <inkml:trace contextRef="#ctx0" brushRef="#br0" timeOffset="10437.324">20123 960,'260'-351,"-157"236,-103 115,0-1,0 1,0 0,1-1,-1 1,0-1,1 1,-1 0,0-1,1 1,-1 0,0 0,1-1,-1 1,1 0,-1 0,0-1,1 1,-1 0,1 0,-1 0,1 0,-1 0,1 0,-1 0,1 0,-1 0,1 0,-1 0,0 0,1 0,-1 0,1 0,-1 0,1 1,-1-1,1 0,-1 0,0 0,1 1,-1-1,1 0,-1 1,0-1,1 0,-1 1,0-1,0 0,1 1,-1-1,0 1,0-1,0 0,1 1,-1-1,0 1,0-1,0 1,0-1,0 1,0-1,0 1,0-1,0 1,0-1,0 1,-7 33,-28 134,35-165,0-1,0 1,0-1,0 1,1-1,-1 1,1-1,-1 1,1-1,0 1,0-1,0 0,0 1,1-1,-1 0,1 0,-1 0,1 0,0 0,-1 0,1-1,0 1,0-1,1 1,-1-1,0 0,0 1,1-1,-1-1,0 1,1 0,-1 0,1-1,-1 1,1-1,-1 0,1 0,2 0,97-23,26-58,19-22,-146 103,0-1,-1 0,1 1,0-1,0 1,0-1,0 1,0-1,0 1,0 0,0-1,0 1,0 0,0 0,0 0,0 0,0 0,0 0,0 0,0 0,0 0,0 1,0-1,0 0,0 1,0-1,0 0,0 1,0-1,0 1,0 0,0-1,-1 1,1 0,0-1,0 1,-1 0,1 0,0 0,-1 0,1 0,-1-1,1 1,-1 0,0 0,1 0,-1 0,0 0,0 0,0 1,0-1,0 0,0 0,0 0,1 61,-15 9,10-61,1 0,0 0,1 1,0-1,1 1,0-1,1 1,0-1,0 1,1-1,1 0,0 1,2 7,22 11,-9-21</inkml:trace>
  <inkml:trace contextRef="#ctx0" brushRef="#br0" timeOffset="10755.79">21054 848,'248'-168,"-233"157,-2 4,-2-2,1 1,-1-1,0-1,-1 0,0-1,-1 0,0 0,0-1,-2 0,6-10,-12 21,-1 0,1 0,-1-1,1 1,-1-1,1 1,-1 0,0-1,0 1,1-1,-1 1,0-1,0 1,0 0,-1-1,1 1,0-1,-1 1,1 0,-1-1,1 1,-1 0,1-1,-1 1,0 0,0 0,0-1,0 1,1 0,-2 0,1 0,0 0,0 0,0 1,0-1,0 0,-1 0,1 1,0-1,-1 1,1-1,-1 1,1 0,0-1,-1 1,1 0,-1 0,-68 11,53-2,0 1,1 0,0 2,1-1,1 2,0 0,0 1,1 0,1 1,1 0,0 1,1 0,0 1,1 0,1 0,1 1,1 0,-4 15,9-27,0 0,0 0,0 0,1 0,0 0,0 0,0 0,1 0,0 0,0 0,1 0,-1 0,1 0,1-1,-1 1,1-1,0 1,0-1,0 0,1 0,0 0,0-1,0 0,0 1,1-1,0-1,0 1,0-1,0 1,0-2,1 1,-1 0,1-1,0 0,0-1,0 1,-1-1,2 0,-1 0,0-1,0 0,0 0,0-1,0 1,5-2,13-4</inkml:trace>
  <inkml:trace contextRef="#ctx0" brushRef="#br0" timeOffset="11153.895">21478 932,'246'-231,"-222"215,-23 16,0 0,0 1,-1-1,1 1,0-1,0 0,-1 1,1-1,-1 1,1-1,0 1,-1 0,1-1,-1 1,1 0,-1-1,1 1,-1 0,0 0,1-1,-1 1,0 0,0 0,1 0,-1-1,0 1,0 0,0 0,0 0,0-1,0 1,0 0,-1 0,1 0,0 0,0-1,0 1,-1 0,1 0,-1-1,1 1,0 0,-1-1,1 1,-1 0,1-1,-2 1,2 3,-5 16,1-9,1 1,1-1,0 1,0 0,1 0,1 0,0-1,0 1,1 0,1 0,2 10,-1-18,-1 1,1-1,0 0,0 0,0-1,0 1,1-1,0 0,-1 1,1-2,0 1,1 0,-1-1,0 0,1 0,-1 0,1 0,0-1,0 0,-1 0,1 0,0 0,0-1,0 0,0 0,0 0,0-1,-1 1,1-1,2-1,11-5,0-1,-1 0,0-2,-1 0,1-1,-2 0,0-1,0-1,-1 0,-1-1,9-12,-11 14,98-150,-99 145</inkml:trace>
  <inkml:trace contextRef="#ctx0" brushRef="#br0" timeOffset="11392.338">22579 311,'4'38,"3"28,-1 11,-2-2,0-9,-2-11,-1-5,0-7,-1-5,-1-5,1-2,0-3,-5-6,-1-6</inkml:trace>
  <inkml:trace contextRef="#ctx0" brushRef="#br0" timeOffset="11574.103">22381 481,'53'-5,"27"-2,4 6,-2 2,-5 2,-12 0,-6-1,-5 0,-5-1,-13 0</inkml:trace>
  <inkml:trace contextRef="#ctx0" brushRef="#br0" timeOffset="13759.182">1 1807,'517'-57,"352"57,-661 1,520-13,13-3,-344 12,228-22,833-53,-805 43,300 4,1582 32,-1883-27,95-6,248 32,-416-26,-4 14,196-6,-209-9,-45-2,-130 3,-14-6,207 18,59 1,-317-13,-74 4,39-2,38 11,28 3,256-19,-92 11,19-9,-24 44,-37-3,-69 12,28-55,-89 0,-26 30,-269 4,-32 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2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49 614,'-6'9,"0"0,1 0,0 0,0 1,1-1,0 1,1 0,0 0,1 1,0-1,-1 10,3-16,0 0,0 0,0 0,0 0,0 0,1 0,0 0,0-1,0 1,0 0,1 0,0-1,-1 1,1-1,1 1,-1-1,0 0,1 0,-1 0,1 0,0 0,0 0,0-1,1 0,-1 1,0-1,1-1,0 1,-1 0,1-1,0 0,0 1,2-1,0 0,0 0,-1-1,1 1,0-1,0 0,0-1,0 1,0-1,0-1,-1 1,1-1,-1 0,1 0,-1 0,1-1,-1 0,0 0,0 0,-1-1,1 1,-1-1,1 0,-1-1,0 0,7-8,1 0,-2-2,0 1,-1-1,-1 0,0-1,5-15,10-33,-3-1,-3-1,-3 0,-3-1,-2-15,-14-56,4 132,0 0,-1 0,1 0,-1 0,0 0,-1 0,1 1,-1-1,0 1,-1 0,1 0,-1 0,0 0,0 1,-1-1,1 1,-1 0,0 1,0-1,0 1,-1 0,2 1,1 1,0 0,-1 1,1-1,-1 1,1-1,-1 1,1 0,-1 0,1 0,-1 1,1 0,-1-1,1 1,-1 0,1 0,0 1,-1-1,1 1,0 0,0 0,0 0,1 0,-1 0,0 0,1 1,-3 2,-51 82,50-70,0 0,1 1,1-1,1 1,0 0,2 0,0 0,1 0,0 0,2 0,0 0,1 0,0 0,2-1,0 1,1-1,1 0,1-1,0 0,1 0,0-1,12 14,-6-16,1 0,0-1,1-1,0-1,0 0,2-1,-1-1,1-1,0 0,0-2,1 0,-1-1,1-1,0-1,0 0,0-2,1 0,7-2,9-2,0 0,-1-3,0-1,30-11,-42 12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07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256 452,'21'290,"16"209,-39-240,-9-201,5-34</inkml:trace>
  <inkml:trace contextRef="#ctx0" brushRef="#br0" timeOffset="281.551">1 508,'37'-45,"1"2,2 1,2 2,2 2,2 2,1 2,3 1,84-25,-129 57,-1 0,1 0,-1 1,1 0,-1-1,1 2,0-1,-1 0,1 1,-1 0,1 0,-1 0,0 1,0-1,1 1,-1 0,0 0,0 1,-1-1,1 1,0 0,-1 0,0 0,1 0,-1 0,-1 1,1 0,0-1,-1 1,1 1,4 16,0 1,-1-1,-2 1,0-1,-1 1,-1 0,-2 1,0-1,-1 0,-3 15,-1-2,-2 0,-2-1,-1 0,-2-1,-1 0,-1 0,-2-2,-2 0,0-1,-2 0,-1-2,-1-1,-2 0,-1-2,0 0,-4 0,-58 38,63-50</inkml:trace>
  <inkml:trace contextRef="#ctx0" brushRef="#br0" timeOffset="850.539">538 1525,'57'-43,"-1"-2,-3-2,-1-3,-3-2,-2-2,13-21,-50 60,0-1,-1 0,-1 0,0 0,-1-1,-1-1,0 1,-2-1,0 1,-1-1,0-2,-3 15,0 0,-1 0,1-1,-1 1,-1 0,1 0,0 0,-1 0,0 0,0 1,-1-1,1 1,-1-1,0 1,0 0,-1 0,1 0,-1 0,0 1,0-1,0 1,0 0,-1 0,1 1,-1-1,1 1,-1 0,0 0,0 1,0-1,0 1,0 0,-1 0,1 1,0 0,0 0,0 0,-1 0,0 1,-1 2,0 0,0 0,0 0,1 1,0 0,-1 1,1-1,1 1,-1 0,1 0,0 1,0 0,0 0,1 0,0 0,0 1,1 0,-1-1,1 1,1 0,-1 2,1-4,1 0,0-1,0 1,0 0,0-1,1 1,0 0,0 0,0-1,0 1,1 0,0 0,0-1,0 1,1-1,-1 1,1-1,0 1,0-1,1 0,-1 0,1 0,0 0,0-1,0 1,1-1,-1 0,1 1,0-2,0 1,0 0,0-1,4 2,3 0,0-1,1-1,-1 0,0 0,1-1,-1 0,1-1,-1-1,10-1,-14 1,0-1,1 1,-1 1,1-1,-1 1,0 1,1-1,-1 1,1 1,-1-1,0 1,0 0,0 1,0 0,0 0,0 0,-1 1,0 0,0 0,0 1,0-1,4 5,-6 0,-1 0,0 0,0 0,-1 0,0 0,0 1,-1-1,0 1,-1-1,0 0,0 1,-1-1,-1 1,1-1,-2 0,1 1,-1-1,0-1,-3 6,-9 44,13-46</inkml:trace>
  <inkml:trace contextRef="#ctx0" brushRef="#br0" timeOffset="4216.314">3727 481,'-7'25,"2"-8,0 1,1-1,1 1,1 0,0 0,2 0,0 1,1 5,-1-22,0 1,1-1,-1 0,1 1,-1-1,1 0,0 1,0-1,0 0,0 0,0 0,1 0,-1 0,1 0,-1 0,1 0,-1 0,1-1,0 1,0-1,0 0,0 1,0-1,0 0,1 0,-1 0,0 0,0-1,1 1,-1 0,0-1,1 0,-1 0,1 1,-1-2,1 1,-1 0,0 0,1-1,-1 1,0-1,1 0,-1 1,0-1,0 0,0-1,1 1,-1 0,0-1,-1 1,3-2,7-7,0-1,0 0,-2 0,1-1,-1 0,-1-1,0 0,-1 0,0-1,-1 0,4-13,8-14,34-46,-51 87,1-1,-1 1,1 0,0 0,-1 0,1 1,-1-1,1 0,0 1,-1-1,1 1,-1-1,1 1,-1 0,0-1,1 1,-1 0,0 0,1 0,-1 0,0 0,0 1,0-1,0 0,0 0,0 1,0-1,0 1,-1-1,1 0,0 1,-1 0,0-1,1 1,-1-1,0 1,1-1,-1 1,0 0,0-1,0 1,-1-1,1 1,0 0,-1-1,3 7,34 255,-28-190,9 57,-6 1,-5 0,-6 0,-16 119,13-226,-2-1,0-1,-2 1,-1-1,0 0,-2 0,0-1,-2-1,0 1,-1-2,-1 0,-7 6,20-21,-1-2,0 1,0 0,0 0,-1-1,1 1,0-1,-1 0,0 1,0-1,0 0,0-1,0 1,0 0,0-1,0 0,0 0,-1 0,1 0,0 0,-1-1,1 0,-1 1,1-1,-1 0,1-1,-1 1,1-1,0 1,-1-1,1 0,0 0,-1-1,1 1,0-1,0 1,0-1,0 0,1 0,-1 0,0-1,0 0,-5-18,1 1,1-1,1 0,0-1,2 1,1-1,0 1,2-1,0 0,2 0,0 1,2-1,1-4,-2 5,10-76,5 1,5 1,24-64,-35 121</inkml:trace>
  <inkml:trace contextRef="#ctx0" brushRef="#br0" timeOffset="1816.829">2288 847,'0'34,"5"15,1 5,5-7,0-12</inkml:trace>
  <inkml:trace contextRef="#ctx0" brushRef="#br0" timeOffset="1966.512">2288 594,'0'0</inkml:trace>
  <inkml:trace contextRef="#ctx0" brushRef="#br0" timeOffset="2261.414">2655 678,'-20'26,"-2"1,1 0,2 2,1 0,1 1,1 0,2 1,-2 10,14-37,1 0,0 0,0 1,1-1,-1 0,1 0,0 1,0-1,0 0,1 0,-1 0,1 1,0-1,0 0,1 0,-1 0,1 0,0 0,0-1,0 1,0 0,1-1,-1 0,1 0,0 1,0-1,0-1,1 1,-1 0,1-1,-1 0,1 0,0 0,0 0,0-1,0 1,0-1,0 0,0 0,0-1,1 1,-1-1,0 0,3 0,3 0,0-1,0 0,0-1,0 0,0 0,0-1,0-1,-1 0,0 0,0 0,0-1,0-1,-1 1,0-2,0 1,0-1,-1 0,0 0,0-1,-1 0,0 0,0-1,-1 0,0 0,-1 0,0 0,0-1,-1 1,0-1,-1 0,0 0,-1 0,0 0,0 0,-1-1,0 1,-2-5,2 10,-1-1,0 1,0 0,0-1,-1 1,0 0,0 0,0 0,-1 0,1 1,-1-1,0 0,-1 1,1 0,-1 0,0 0,0 0,0 1,0 0,-1-1,1 1,-1 1,0-1,0 1,0 0,0 0,0 0,-1 1,1 0,0 0,-1 0,1 0,-1 1,1 0,0 0,-1 1,1 0,-1-1,1 2,0-1,0 1,-1 0,1 0,0 0,1 0,-1 1,0 0,1 0,-28 25,21-14</inkml:trace>
  <inkml:trace contextRef="#ctx0" brushRef="#br0" timeOffset="3380.44">3276 508,'-58'21,"-120"57,176-78,1 1,-1-1,1 0,-1 1,1-1,0 1,-1 0,1-1,0 1,-1 0,1 0,0 0,0 0,0 0,0 0,0 0,0 0,0 0,0 1,0-1,0 0,1 1,-1-1,1 0,-1 1,1-1,-1 1,1-1,0 1,0-1,-1 1,1-1,0 1,0-1,1 1,-1-1,0 1,0-1,1 1,-1-1,1 1,0-1,-1 0,1 1,0-1,0 0,-1 0,1 1,0-1,0 0,0 0,1 0,62 21,34 17,-96-38,1 1,0 0,0 0,-1 1,0-1,1 1,-1-1,0 1,0-1,0 1,-1 0,1 0,-1 0,1 0,-1 0,0 0,0 1,0-1,-1 0,1 1,-1-1,0 0,0 1,0-1,0 0,0 1,-1-1,0 1,-2 4,-1-1,-1 1,1-1,-1 0,-1 0,1 0,-1-1,0 0,0 0,-1 0,0-1,0 0,0 0,-1-1,1 0,-1 0,0 0,0-1,-1-1,1 0,-1 0,1 0,-1-1,1 0,-1-1,0 0,-1 0,-15 2</inkml:trace>
  <inkml:trace contextRef="#ctx0" brushRef="#br0" timeOffset="3715.231">3501 1,'-18'75,"3"1,4 0,3 1,2 49,37 181,-31-307,1 21,-1-1,0 1,-2 0,-1-1,0 1,-1-1,-3 4,7-18,2-4</inkml:trace>
  <inkml:trace contextRef="#ctx0" brushRef="#br0" timeOffset="1247.967">1384 1158,'2'3,"0"1,0-1,0 1,0-1,1 0,-1 0,1 0,0 0,0-1,0 1,0-1,0 1,1-1,-1 0,1 0,-1-1,1 1,0-1,-1 0,1 0,0 0,0 0,0-1,0 1,0-1,0 0,0-1,0 1,0 0,0-1,0 0,-1 0,1 0,0-1,0 1,-1-1,1 0,-1 0,0 0,1 0,-1-1,0 1,1-2,4-3,-1 0,0 0,-1-1,0 0,0 0,0 0,-1-1,-1 0,1 0,-1 0,-1-1,0 1,0-1,-1 0,0 0,0 1,-2-1,1-1,-1 1,0 0,-1 0,0 0,-1 1,0-1,-2-6,3 14,-1-1,1 1,0-1,-1 1,0 0,1 0,-1 0,0 0,0 0,0 0,0 0,0 0,-1 1,1-1,-1 1,1 0,-1 0,1 0,-1 0,0 0,1 0,-1 1,0-1,1 1,-1 0,0 0,0 0,0 0,1 0,-1 1,0-1,1 1,-1 0,0 0,1 0,-1 0,1 0,-1 0,-1 2,-86 69,82-61,0 0,1 1,0 1,1-1,0 1,1 0,0 0,2 0,-1 1,1 0,1-1,1 1,0 0,1 0,0 0,1 6,0-15,1-1,-1 0,1 0,0 0,0 0,1 0,-1 0,1 0,0-1,0 1,0-1,0 0,0 0,1 0,-1 0,1-1,0 1,0-1,0 0,0 0,0 0,1-1,-1 1,0-1,1 0,-1-1,1 1,-1-1,1 0,-1 0,1 0,-1 0,1-1,-1 0,1 0,-1 0,0 0,2-2,20-1</inkml:trace>
  <inkml:trace contextRef="#ctx0" brushRef="#br0" timeOffset="1582.796">1808 847,'99'272,"-100"-270,1 0,0 0,0 0,0 0,0 0,1 0,-1 0,0 0,1 0,0 0,-1 0,1 0,0 0,0 0,0-1,0 1,0 0,0-1,1 1,-1-1,1 1,-1-1,1 0,-1 1,1-1,0 0,-1 0,1 0,0 0,0-1,0 1,0 0,0-1,0 1,0-1,0 0,0 0,0 1,0-1,0-1,0 1,0 0,0 0,0-1,0 1,0-1,0 0,0 0,0 1,1-2,33-94,-31 74,39-181,-27 148,-11 30</inkml:trace>
  <inkml:trace contextRef="#ctx0" brushRef="#br0" timeOffset="6599.334">1498 1242,'4'0,"7"0,7 0,4 0,3 0,3 0,1 0,1 0,-6 5,-6 2</inkml:trace>
  <inkml:trace contextRef="#ctx0" brushRef="#br0" timeOffset="11868.404">538 2569,'0'40,"3"-1,1 0,2 0,1 0,10 27,-15-57,0-1,1 1,0-1,1 0,-1 0,1-1,1 1,-1-1,2 0,-1 0,1 0,-1-1,2 0,-1 0,1 0,0-1,0 0,0 0,1-1,0 0,0 0,0-1,0 0,0 0,1-1,-1 0,1-1,0 0,-1 0,1-1,0 0,4-1,-3-3,-1-2,0 1,0-1,-1 0,0-1,0 0,-1 0,1-1,-2 0,1 0,-1 0,0-1,-1 0,0 0,0-2,6-7,1-1,-1-1,-1 0,-1 0,-1-1,-1-1,-1 1,1-9,-7 31,1 0,-1-1,1 1,-1-1,0 1,1-1,-1 1,1-1,-1 0,1 1,-1-1,1 1,-1-1,1 0,0 0,-1 1,1-1,-1 0,1 0,0 0,-1 1,1-1,0 0,-1 0,1 0,-1 0,1 0,0 0,-1-1,1 1,0 0,-1 0,1 0,-1-1,1 1,0 0,-1 0,1-1,-1 1,1-1,-1 1,1 0,-1-1,1 1,-1-1,0 1,1-1,-1 1,0-1,1 0,-1 1,0-1,1 0,24 41,67 85,-87-121,-1 0,1 0,0 0,0-1,0 0,0 0,1 0,-1-1,1 1,0-1,0-1,0 1,0-1,0 0,0 0,0-1,0 0,0 0,0 0,0-1,0 0,0 0,5-2,-1-1,0-1,-1-1,0 0,0 0,0-1,-1 0,1-1,-2 0,1 0,-1 0,-1-1,0 0,0 0,0-1,-1 0,-1 0,0 0,0 0,-1-1,0 0,-1 1,0-1,0 0,-2 0,1 0,-1 0,-1 0,0 0,0 0,-2-3,2 9,0-1,0 0,0 1,-1-1,0 1,0-1,0 1,-1 0,0 0,0 0,0 0,0 0,-1 1,0 0,-2-3,-3 5,3 6</inkml:trace>
  <inkml:trace contextRef="#ctx0" brushRef="#br0" timeOffset="12181.632">1667 2766,'30'-30,"-1"-2,-2-1,-1-1,-2-2,-1 0,-2-1,-1-3,-17 36,-1 0,1 0,0-1,-1 0,0 1,0-1,-1 0,1 0,-1 0,0 0,0 0,-1 0,1 0,-1 0,0 0,-1 0,1-1,-1 1,0 0,0 0,0 0,-1 1,0-1,0 0,0 1,-1-1,1 1,-1-1,0 1,0 0,-1 0,1 1,-1-1,0 1,0-1,-3 2,0 0,1 1,-1-1,0 1,0 0,0 1,0 0,0 0,0 1,1-1,-1 2,0-1,0 1,1 0,-1 0,1 0,-1 1,1 0,0 1,0-1,1 1,-1 0,1 1,-1-1,1 1,1 0,-1 0,1 1,0-1,0 1,0 0,1 0,0 0,0 1,1-1,0 1,0-1,0 1,1 0,0 0,0 0,1 0,0-1,0 1,0 0,1 0,0 0,2 4,3 4,1 0,1 0,0 0,1-1,1 0,0-1,0 0,2-1,0 0,0 0,1-2,0 1,1-2,0 0,0 0,1-1,0-1,1-1,-1 0,12 2,7 0,-1-1,2-1,-1-2,0-2,1-1,-1-2,7-1,-24 1,13 0</inkml:trace>
  <inkml:trace contextRef="#ctx0" brushRef="#br0" timeOffset="12999.235">2513 1976,'41'-20,"-1"-2,-1-2,-1-1,-1-2,-1-2,-2-1,1-3,-21 22,0-1,-1-1,-1 0,0-1,0 0,-2 0,1-2,-2 1,0-1,-1 0,-1-1,0 0,-2 0,0 0,0-1,-2 0,0 0,-2 18,-1-1,0 0,1 0,-1 0,0 0,0 0,0 0,0 1,0-1,0 0,0 0,0 0,0 0,0 0,0 0,0 0,0 0,-1 0,1 1,-1-1,1 0,0 0,-1 0,1 1,-1-1,1 0,-1 0,0 1,1-1,-1 0,0 1,0-1,1 1,-1-1,0 1,0-1,0 1,1 0,-1-1,0 1,0 0,0 0,0 0,0 0,0 0,0-1,0 2,0-1,0 0,1 0,-1 0,0 0,0 0,0 1,0-1,0 0,0 1,1-1,-1 1,0-1,0 1,1-1,-1 1,0 0,1-1,-1 1,0 0,1 0,-1-1,1 1,-6 11,1 0,1 0,0 0,1 1,0-1,1 1,0-1,1 1,1 0,0 0,0 0,2 6,55 436,-46-378,11 83,-7 0,-7 3,-8-118,-2 0,-2-1,-2 0,-1 0,-3 0,-2-1,-1-1,-2 0,-10 16,22-52,1 0,-1 1,1-1,-1 0,0 0,-1 0,0 0,0-1,0 1,0-1,-1 0,0-1,0 1,-1-1,1 0,-1 0,1 0,-1-1,-1 0,3-5,0 0,0-1,1 1,-1-1,1 0,0 0,0 0,0 0,0-1,0 0,1 1,0-1,-1 0,1 0,1 0,-1 0,1 0,-1-1,1 1,1 0,-1-1,0-3,0 6,-3-24,1 0,1 0,2 0,0 0,1 0,2 0,3-14,-4 23,12-55,3 0,3 1,3 1,24-50,-46 117,4-9,0 0,0 1,1-1,1 1,0 0,1 1,0-1,0 2,1-1,0 1,1 0,3-1,4-2</inkml:trace>
  <inkml:trace contextRef="#ctx0" brushRef="#br0" timeOffset="13299.052">3360 2173,'-10'14,"2"-1,-1 1,2 1,0 0,1 0,0 0,1 1,1-1,0 1,1 0,1 1,0-1,2 0,0 0,0 1,2 2,-1-16,0 1,0-1,0 0,1 0,0 0,-1 0,1 0,0 0,0 0,1 0,-1-1,0 1,1-1,0 0,0 1,-1-1,1-1,0 1,1 0,-1-1,0 1,0-1,1 0,-1 0,0 0,1-1,-1 1,1-1,-1 0,1 0,-1 0,1 0,-1-1,1 1,1-2,4 1,0-1,1-1,-1 1,0-2,-1 1,1-1,0-1,-1 1,0-2,0 1,-1-1,5-4,-5 2,-1 0,0 0,0-1,-1 1,-1-1,1-1,-1 1,-1 0,0-1,0 0,-1 0,0 0,0 0,-2 0,1 0,-1 0,0 0,-1-1,0 1,-1 0,0 0,-1 1,0-1,0 0,-3-3,4 9,-1-1,0 1,0 0,0-1,-1 2,1-1,-1 0,0 1,0-1,0 1,-1 0,1 1,-1-1,1 1,-1 0,0 0,0 0,0 1,0-1,0 1,0 1,-1-1,1 1,0 0,0 0,-1 0,1 1,0-1,0 1,0 1,-3 0,-11 9</inkml:trace>
  <inkml:trace contextRef="#ctx0" brushRef="#br0" timeOffset="13614.769">3811 2117,'10'24,"12"8,8-1,-1-12,-2-12,1-9,-6-8,0-7,-1-6,-3-4,-5-2,1 0,-3-1,-2 0,-4 1,-2 0,-2 0,-1 6</inkml:trace>
  <inkml:trace contextRef="#ctx0" brushRef="#br0" timeOffset="14000.145">4320 2146,'0'-37,"12"-113,-12 149,0 0,-1 0,2 0,-1 0,0 0,0 0,0 0,0 1,0-1,1 0,-1 0,0 0,1 0,-1 0,1 1,-1-1,1 0,-1 0,1 1,0-1,-1 0,1 1,0-1,0 1,-1-1,1 1,0-1,0 1,0 0,-1-1,1 1,0 0,0-1,0 1,0 0,0 0,0 0,0 0,0 0,0 0,-1 0,1 0,0 0,0 1,0-1,0 0,0 1,0-1,-1 0,1 1,0-1,39 40,-23-21,-14-16,0 0,0-1,0 0,0 0,0 0,1 0,-1 0,0 0,1-1,0 0,-1 0,1 0,0 0,0 0,-1-1,1 0,0 1,0-1,0-1,-1 1,1-1,0 1,0-1,-1 0,1 0,-1-1,1 1,-1-1,1 0,-1 0,0 0,0 0,0 0,0-1,0 1,0-1,-1 0,1 0,-1 0,0 0,0 0,0-1,0 1,0-2,4-5,-1 0,0-1,-1 1,0-1,0 0,-1 0,-1-1,0 1,0 0,-1-1,-1-2,1-9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3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13,'-46'9,"0"2,1 2,0 2,1 2,-29 16,62-29,0 1,1 0,-1 0,1 1,0 0,1 1,-1 0,1 1,1 0,-1 0,2 1,-1 0,1 0,0 1,1-1,0 2,1-1,0 1,0 0,1 0,1 0,0 0,0 1,1-1,0 1,1-1,1 1,0 0,0 0,1-1,1 3,-1-9,1-1,-1 0,0-1,1 1,0 0,0 0,0-1,0 1,1-1,-1 1,1-1,0 0,0 0,0-1,1 1,-1 0,0-1,1 0,0 0,-1 0,1 0,0-1,0 1,0-1,0 0,0 0,0-1,1 1,-1-1,0 0,0 0,0 0,1-1,-1 1,0-1,3-1,10-2,1-2,-1 0,-1-1,1 0,-1-1,-1-1,1-1,0-1,27-24,-2-1,-1-2,-2-2,-2-1,28-42,32-36,-96 118,0 0,0 0,0 0,1 0,-1 0,0 0,1 0,-1 1,1-1,-1 0,1 0,-1 0,1 0,0 1,0-1,-1 0,1 1,0-1,0 0,0 1,-1-1,1 1,0 0,0-1,0 1,0 0,0-1,0 1,0 0,0 0,0 0,0 0,0 0,0 0,0 0,0 0,0 0,0 0,0 0,0 1,0-1,0 1,0-1,0 0,-1 1,1-1,0 1,0 0,0-1,-1 1,1 0,0-1,0 1,-1 0,1 0,-1 0,1 0,-1-1,1 1,-1 0,0 0,1 0,-1 0,0 0,0 1,7 140,2 19,-7-153,0-1,1 0,0 1,0-1,0 0,1 0,0-1,1 1,-1-1,1 0,1 0,-1-1,1 1,0-1,0 0,0-1,1 1,-1-1,5 1,17 7,-3-5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4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29,'24'0,"22"0,9 0,-1-4,-5-3,-5 1,-6 2,-5 0,-2 2,-3 1,0 0,-1 1,0 1,-5 4,-10 1,-13 5,-5 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4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31,'39'0,"26"-5,8-1,-4-1,-9 2,-10 2,-9 1,-6 0,-4 2,-4 0,0 0,0 0,-1 1,-4-1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4:48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0,'-10'44,"-2"46,-1 19,-1 5,1-7,2-13,4-12,3-11,2-12,-4-7,0-7,0-7,2 0,1-2,1-2,1-12,1-9</inkml:trace>
  <inkml:trace contextRef="#ctx0" brushRef="#br0" timeOffset="248.856">791 0,'0'39,"0"36,-4 10,-3 1,1-10,2-8,0-11,2-10,1-9,0-5,1-5,1-1,-1-1,0-4</inkml:trace>
  <inkml:trace contextRef="#ctx0" brushRef="#br0" timeOffset="514.685">30 537,'218'-64,"143"-19,-272 64,225-33,-306 51,-5 0,1 0,0 0,0 0,-1 1,1-1,0 1,0 0,0 0,-1 1,1-1,0 1,0 0,-1 0,1 0,0 0,2 2,-33 32,12-21</inkml:trace>
  <inkml:trace contextRef="#ctx0" brushRef="#br0" timeOffset="759.791">1 819,'53'-5,"55"-11,25-8,3 1,-7-1,-10-2,-12 0,-14-1,-9 4,-8 2,-9-2,-10 5,-15 4</inkml:trace>
  <inkml:trace contextRef="#ctx0" brushRef="#br0" timeOffset="1077.754">1496 141,'577'0,"-475"14,-99-14,-1 1,0 0,0 0,0 0,0 1,0-1,0 0,0 1,0-1,-1 1,1 0,0 0,-1-1,1 1,-1 0,0 0,0 0,0 1,0-1,0 0,0 0,0 1,-1-1,1 0,-1 1,0-1,0 0,0 1,0-1,0 0,0 1,-1-1,1 0,-1 1,1-1,-1 0,0 1,0-1,0 0,-1 1,-9 19,-2 0,0-1,-2-1,0 0,-1-1,-1-1,-1 0,0-1,-11 6,1 3,-235 214,200-163,62-75,0 0,0 0,0 0,0 0,1 0,-1 1,0-1,1 0,0 0,-1 1,1-1,0 0,0 1,1-1,-1 0,0 1,1-1,-1 0,1 0,0 1,0-1,-1 0,1 0,1 0,-1 0,0 0,1 0,-1-1,1 1,-1 0,1-1,0 1,-1-1,1 1,0-1,0 0,0 0,0 0,0 0,2 0,11 5,1-2,-1 0,1-1,0-1,0 0,0-1,0 0,0-2,0 0,0-1,0 0,0-1,12-5,145-39,150-62,-284 95,-8 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5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68,'76'103,"-51"-59,-1 1,-3 1,-2 1,-2 0,-2 2,6 33,-12-47,42 139,-51-174,0 1,0-1,0 1,0-1,0 1,0 0,0-1,0 1,0-1,1 1,-1-1,0 1,0-1,1 1,-1-1,0 1,1-1,-1 1,0-1,1 0,-1 1,1-1,-1 0,1 1,-1-1,1 0,-1 1,1-1,-1 0,1 0,-1 0,1 1,0-1,-1 0,1 0,-1 0,1 0,-1 0,1 0,-1 0,1 0,0-1,-1 1,1 0,-1 0,1 0,-1 0,1-1,-1 1,1 0,-1-1,1 1,-1 0,1-1,-1 1,0-1,1 1,-1 0,0-1,1 1,-1-1,0 1,1-1,-1 1,0-1,0 1,0-1,1 0,-1 1,0-1,11-49,-9 38,99-339,-28 120,-37 139,-31 86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141 482,'-13'14,"0"-1,1 1,0 0,0 0,2 1,0 1,0 0,2 0,0 1,0 0,2 0,0 1,-1 10,6-25,1 0,0 0,-1-1,1 1,0 0,1 0,-1 0,0-1,1 1,0 0,-1 0,1-1,0 1,1-1,-1 1,0-1,1 1,-1-1,1 0,0 1,0-1,-1 0,2 0,-1-1,0 1,0 0,0-1,1 1,-1-1,1 0,-1 1,1-1,0-1,-1 1,1 0,0-1,0 1,0-1,-1 0,3 0,6 0,-1 0,0-1,1-1,-1 1,0-2,0 1,0-2,0 1,0-1,5-4,12-8,-1 0,-1-2,-1-1,-1-1,0-1,-2-1,0-1,-1-1,-2 0,-1-2,0 0,-2-1,-1 0,-1-1,-2-1,-1 0,5-22,-11 34,-2 1,0-1,0 1,-2-1,0 1,-1-1,-1 0,0 1,-1-1,-1 1,-2-5,4 15,0 0,-1-1,1 1,-1 0,-1 0,1 1,-1-1,0 1,0 0,-1 0,0 0,1 0,-2 1,1 0,0 0,-1 0,0 1,0 0,0 0,0 0,0 1,-1 0,1 0,-1 1,1 0,-1 0,1 0,-1 1,-2 0,4 0,-1 1,1 0,0 0,-1 0,1 1,0 0,0 0,0 0,0 0,0 1,0 0,1 0,-1 1,1-1,0 1,0 0,0 0,0 0,1 0,0 1,0-1,0 1,0 0,1 0,0 0,0 0,0 1,1-1,-1 0,1 1,1-1,-1 1,1-1,0 1,0-1,1 3,-2 9,1 0,1 0,1 0,0 0,1 0,1 0,1-1,0 0,1 0,1 0,0-1,2 0,0 1,16 25,2 0,1-2,3-2,29 30,-56-63,-1 0,1 0,-1 0,1-1,0 1,1-1,-1 0,0 0,1-1,0 1,0-1,-1 0,1 0,0-1,1 1,-1-1,0 0,0 0,1-1,-1 0,0 0,0 0,1 0,-1-1,0 0,0 0,0-1,0 1,0-1,1 0,7-10</inkml:trace>
  <inkml:trace contextRef="#ctx0" brushRef="#br0" timeOffset="388.799">875 171,'7'45,"3"0,1-1,3 0,1-1,20 39,32 22,-66-102,0-1,0 0,0 0,0-1,1 1,-1 0,0 0,0 0,1-1,-1 1,0-1,1 1,-1-1,1 0,-1 1,1-1,-1 0,1 0,-1 0,1 0,-1 0,0 0,1 0,-1-1,1 1,-1-1,1 1,-1-1,0 1,1-1,-1 0,0 1,0-1,0 0,1 0,-1 0,0 0,0 0,0 0,0 0,-1-1,1 1,0-1,30-61,-30 59,104-235,-92 217,2 0,1 0,0 1,2 1,0 1,1 1,1 0,4-1,9 4,-21 15</inkml:trace>
  <inkml:trace contextRef="#ctx0" brushRef="#br0" timeOffset="703.617">0 877,'742'-95,"-469"59,-182 26,-67 9</inkml:trace>
  <inkml:trace contextRef="#ctx0" brushRef="#br0" timeOffset="1315.887">424 1216,'-30'15,"1"2,1 1,1 1,1 1,1 2,0 0,-4 8,25-27,1 1,-1-1,1 1,0 0,0 0,1 0,-1 0,1 0,0 1,0-1,0 1,1-1,-1 1,1 0,0-1,1 1,-1 0,1 0,0 0,0 0,0-1,1 1,0 0,0 0,0 0,0-1,1 1,0-1,0 1,0-1,0 0,1 0,0 1,0-2,0 1,0 0,0-1,1 1,0-1,-1 0,1 0,0-1,1 1,-1-1,7 1,-1-1,1 0,0-1,-1-1,1 1,0-2,-1 1,1-1,0-1,-1 0,1-1,-1 0,0 0,0-1,0 0,-1-1,1 0,-1-1,0 0,0 0,-1-1,0 0,4-5,15-12,-1-1,-2-2,0 0,-2-2,-1 0,-1-1,8-20,-17 31,-1-1,-1 0,0 0,-2-1,0 0,-1 0,-2-1,0 1,-1-1,-3 10,0 1,-1 0,-1-1,0 1,0 0,-1 0,-1 1,0-1,0 1,-1-1,-4-7,7 15,0-1,0 0,-1 1,1-1,-1 1,0 0,1 0,-1 0,-1 0,1 0,0 1,-1-1,1 1,-1 0,0 0,0 0,0 1,0-1,0 1,0 0,0 0,0 0,0 1,0 0,-1-1,1 1,0 1,0-1,0 1,-1-1,1 1,-1 1,-4 4,0 0,0 1,0 0,1 0,0 1,0 0,1 1,0 0,1 0,0 0,0 1,1-1,0 2,1-1,0 0,0 1,1 0,1-1,0 1,0 1,0 3,0 1,1 0,0-1,1 1,1 0,1 0,0-1,1 1,0-1,1 0,1 0,1 0,0-1,1 1,0-1,1-1,1 0,0 0,1-1,0 0,1 0,0-1,1-1,0 0,0 0,13 6,-13-8,1-1,1-1,-1 0,1-1,0 0,1-1,-1-1,0 0,2-1,8 0</inkml:trace>
  <inkml:trace contextRef="#ctx0" brushRef="#br0" timeOffset="1571.59">1270 1018,'-19'39,"-16"21,-2 12,0-3,7-8,4-10,5-8,3-7,4-5,4-3,-1-6,1-2,3-4</inkml:trace>
  <inkml:trace contextRef="#ctx0" brushRef="#br0" timeOffset="1821.15">904 1131,'23'15,"19"13,6 3,0 1,-4-1,-4-5,-9-2,-5-1,-2-4,0 0,0 1,1-3,1 1,1-3,1-4,-5-3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49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1 424,'301'-17,"-102"-6,-140 14,-50 13</inkml:trace>
  <inkml:trace contextRef="#ctx0" brushRef="#br0" timeOffset="271.707">114 622,'14'0,"15"0,7 0,2 0,0-5,-3-1,-1 0,-3 1,-1 1,-1 2,-1 1,0 1,-5 0</inkml:trace>
  <inkml:trace contextRef="#ctx0" brushRef="#br0" timeOffset="783.132">311 1,'11'18,"1"-1,1 0,0-1,1 0,1-1,0-1,1 0,0-1,1-1,1-1,0 0,1-1,0-1,0-1,0 0,10 1,-12-4,0 0,-1 1,0 1,0 1,-1 0,0 1,0 0,-1 1,-1 1,1 1,-2-1,11 14,-21-20,0 0,0 1,0-1,-1 1,0-1,0 1,0 0,-1-1,0 1,0 0,0-1,-1 1,0 0,0-1,0 1,-1 0,0-1,0 0,0 1,-1-1,1 0,-1 0,0-1,-1 1,1-1,-1 1,0-1,0 0,-1 0,1-1,-1 1,1-1,-1 0,0 0,-1-1,-40 26,10-8,0 2,1 2,1 1,2 2,-9 9,1 28,33-42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59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31,'7'-5,"0"1,0 1,0-1,1 1,-1 1,1-1,0 1,0 0,0 1,0 0,0 0,0 1,0 0,8 1,-1-1,142 18,-129-13,-1 0,1-2,0-1,0-1,0-2,18-2,-23-2,-4-2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59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1,'29'5,"19"-4,10-1,2-1,-6-1,-2 1,-5 0,-6 0,-5 1,-9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01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22,'0'53,"3"1,2-1,3 0,2 0,2-1,2 0,3-1,22 46,-37-93,-3-2,2 0,-1 0,0-1,0 1,1 0,-1 0,1 0,-1 0,1 0,0 0,0 0,0-1,0 1,0 0,0-1,0 1,0-1,1 1,-1-1,1 0,-1 1,1-1,-1 0,1 0,0 0,0 0,-1-1,1 1,0 0,0-1,0 1,0-1,0 1,0-1,0 0,0 0,0 0,0 0,0 0,0-1,0 1,0-1,-1 1,1-1,0 1,0-1,0 0,-1 0,2-1,10-13,-1-1,0 0,-2-1,0 0,0 0,-2-1,5-14,2-2,-2 3,1 1,1 0,2 1,1 1,1 1,1 0,2 2,0 0,25-20,91-48,-117 83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00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345 169,'-11'-9,"0"1,0 1,-1 0,0 1,-1 0,1 1,-1 1,0-1,0 2,0 0,-1 1,1 0,-1 1,12 1,-1 0,0 1,1-1,-1 1,1 0,-1 0,1 0,-1 0,1 0,0 0,0 1,-1-1,1 1,0-1,0 1,1 0,-1 0,0 0,0 0,1 0,0 0,-1 0,1 1,0-1,0 0,0 1,0-1,0 1,1 0,-1-1,1 1,0 1,-1 94,3-74,20 189,-14-179,12 58,-3 1,-4 0,-3 24,17 150,-29-257,0 0,-1-1,0 1,0-1,-1 0,0 0,-1 0,0 0,0-1,-1 0,0 0,0 0,-1-1,0 0,0 0,-1 0,0-1,0-1,-1 1,1-1,-1-1,0 1,0-2,-1 1,-6 1,15-4,-1 0,1 0,-1 0,1-1,-1 1,1 0,-1-1,1 1,-1-1,0 1,1-1,-1 0,0 0,1 0,-1 0,0 0,1 0,-1 0,0 0,1-1,-1 1,0-1,1 1,-1-1,1 1,-1-1,1 0,-1 0,1 0,-1 0,1 0,0 0,0 0,0-1,-1 1,1 0,0-1,1 1,-1 0,0-1,0 1,1-1,-1 0,0 1,1-1,0 0,-1 0,11-19,4-1</inkml:trace>
  <inkml:trace contextRef="#ctx0" brushRef="#br0" timeOffset="387.149">599 451,'134'403,"-114"-280,-20-123,0-1,0 1,1-1,-1 1,0-1,0 1,0-1,1 1,-1-1,0 1,0-1,1 1,-1 0,0-1,1 1,-1 0,1-1,-1 1,0 0,1-1,-1 1,1 0,-1 0,1 0,-1-1,1 1,-1 0,1 0,-1 0,1 0,-1 0,1 0,-1 0,1 0,-1 0,1 0,-1 0,1 0,-1 0,1 0,-1 1,1-1,-1 0,1 0,-1 1,0-1,1 0,-1 0,1 1,-1-1,0 0,1 1,-1-1,0 1,1-1,-1 1,0-1,0 0,1 1,-1-1,0 1,0-1,0 1,0-1,1 1,-1-1,0 1,15-41,6-40,4 2,4 1,6-7,14-46,-42 112</inkml:trace>
  <inkml:trace contextRef="#ctx0" brushRef="#br0" timeOffset="932.798">1473 508,'-21'8,"0"1,1 2,0 0,0 1,1 0,1 2,0 0,1 2,1-1,0 2,-1 3,14-17,1 0,0 0,0 1,0-1,0 1,0-1,1 1,0 0,0 0,0-1,0 1,0 0,1 0,-1 0,1 0,0 0,1 0,-1 0,1 0,-1 0,1 0,0-1,1 1,-1 0,1-1,-1 1,1-1,0 1,0-1,1 0,-1 0,1 0,0 0,0 0,1 2,1-1,0 0,0 0,0 0,1 0,-1-1,1 0,0-1,0 1,0-1,0 0,0 0,1-1,-1 0,0 0,1 0,-1-1,1 0,-1 0,7-2,6-5,1-1,-1-1,0-1,-1 0,0-1,-1-2,0 1,-1-2,-1 0,0-1,-1-1,0 0,-1 0,-1-2,8-14,2 3,0-1,-2 0,-1-2,-2 0,-1-2,-1 1,-2-2,-1 0,-2 0,-2-1,-1 0,0-16,-6 46,0 0,-1 0,1 0,-1 0,0 0,-1 0,0 0,0 0,0 0,-1 1,1-1,-1 0,-1 1,1-1,-1 1,0-1,0 1,-1 0,1 1,-1-1,0 0,-1 1,1 0,-1 0,1 1,-1-1,-1 1,1 0,0 0,-1 0,1 1,-1 0,0 0,1 1,-1-1,0 1,0 0,0 1,0 0,-1 0,-2 2,0 1,0 1,1 0,-1 0,1 0,0 1,0 1,0-1,1 1,0 0,0 1,0 0,1 0,0 0,0 1,1 0,0 0,1 0,-1 1,2 0,-1-1,0 4,0 0,0 0,1 1,0-1,0 1,2 0,-1 0,2 0,0-1,0 1,1 0,1 0,0 0,1 0,0-1,1 0,1 4,5 5,1-1,0-1,1 1,2-2,0 0,0 0,2-1,0-1,1-1,0 0,2-2,15 10,-9-10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52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869 748,'2'-2,"0"0,0-1,0 1,-1-1,1 1,-1-1,0 0,0 1,0-1,0 0,0 0,-1 0,1 0,-1 0,0 0,0 0,0 1,0-1,0 0,-1 0,0 0,1 0,-1 0,0 0,0 1,0-1,-1 0,1 1,-1-1,1 1,-1-1,0 1,0 0,0 0,0 0,0 0,-1 0,1 0,0 0,-1 1,0-1,1 1,-1 0,0 0,1 0,-1 0,0 0,0 1,0-1,0 1,0 0,-1 0,-10 1,0 1,0 0,1 1,-1 0,1 1,-1 1,1 0,1 1,-1 0,1 1,0 1,0 0,1 0,0 1,1 0,0 1,-6 8,8-10,0 0,1 1,-1 0,2 0,-1 1,1-1,1 2,0-1,0 1,1-1,1 1,0 0,0 1,1-1,0 0,1 1,0-1,1 1,0-1,1 1,1-1,0 3,0-11,0 1,0-1,1 0,-1 0,1-1,-1 1,1 0,0-1,0 0,0 0,1 0,-1 0,0 0,1-1,-1 1,1-1,0 0,-1 0,1 0,0-1,0 1,-1-1,1 0,0 0,1 0,97-13,-79 5,-1 0,0-1,0-1,-1-1,0-2,-1 1,-1-2,0-1,-1 0,0-1,-1-1,-1-1,-1 0,1-4,134-178,-149 201,-1-1,0 0,0 0,1 1,-1-1,0 0,1 0,-1 0,0 1,1-1,-1 0,1 0,-1 0,0 0,1 0,-1 0,0 0,1 0,-1 0,1 0,-1 0,0 0,1 0,-1 0,1 0,-1 0,0 0,1 0,-1 0,0-1,1 1,-1 0,0 0,1 0,-1-1,0 1,0 0,1-1,-1 1,-7 40,7-40,-6 25,0-1,2 1,1 0,0 0,2 1,1-1,2 0,0 0,1 0,2 0,0 0,8 18,50 41,-52-71</inkml:trace>
  <inkml:trace contextRef="#ctx0" brushRef="#br0" timeOffset="1116.706">1801 692,'-11'-3,"1"0,-1 1,1 1,-1 0,1 0,-1 1,0 0,1 1,-1 0,0 1,1 0,0 1,-1 0,1 0,0 1,0 0,1 1,0 0,-1 1,2 0,-1 0,1 1,0 0,0 1,1-1,0 2,0-1,1 1,0-1,0 2,1-1,1 1,-1-1,2 1,-3 7,6 89,1-103,-1 0,1 0,0-1,1 1,-1 0,0-1,1 1,-1-1,1 1,0-1,0 0,0 0,0 0,0 0,0 0,1 0,-1-1,1 1,-1-1,1 1,0-1,-1 0,1 0,0 0,0-1,0 1,-1-1,1 1,0-1,0 0,0 0,0 0,0-1,2 1,14-6,-1 0,0-1,0-1,-1-1,0 0,-1-1,0-1,0 0,-1-1,0-1,-1 0,-1-1,0-1,4-7,10-13,-1-1,-1-1,-3-1,-1-2,-1 0,4-17,-19 45,8-18,-1-1,-1-1,-2 0,-1 0,-1 0,-2-1,-2-1,-2 24,-1 1,0-1,-1 0,-1 1,1-1,-1 1,-1-1,0 1,0 0,-2-3,4 10,0-1,-1 0,1 1,-1-1,0 1,0-1,0 1,0 0,0 0,0 0,-1 0,1 0,0 1,-1-1,0 1,1-1,-1 1,0 0,0 0,0 0,0 0,0 1,0-1,0 1,0 0,0 0,0 0,0 0,0 0,0 1,0-1,1 1,-4 1,-3 2,0 1,1 1,-1-1,1 1,0 1,1 0,0 0,0 0,0 1,1 0,0 0,1 0,-1 1,2 0,-1 0,1 0,1 1,-2 7,-6 19,2 0,1 0,2 1,-1 29,8-35,2 1,1-1,1-1,2 1,0-1,3 0,0 0,2-2,1 1,1-1,2-1,4 4,-18-27,0 1,1-1,-1 0,1-1,0 1,0 0,1-1,-1 1,1-1,-1 0,1 0,0-1,0 1,1-1,-1 0,0 0,1 0,-1-1,1 1,-1-1,1 0,4 0,8-3</inkml:trace>
  <inkml:trace contextRef="#ctx0" brushRef="#br0" timeOffset="1366.435">2619 579,'-24'43,"-13"24,-4 5,4-4,4-14,7-12,9-8,1-9,5-5,3 0,-1-5,-5-4,1-4</inkml:trace>
  <inkml:trace contextRef="#ctx0" brushRef="#br0" timeOffset="1617.176">2308 608,'15'38,"14"22,7 7,-3-5,-2-7,-1-13,-7-9,-1-6,-5-1,-1-7,-2 0,0-5,-2 1,3-2,-3-4</inkml:trace>
  <inkml:trace contextRef="#ctx0" brushRef="#br0" timeOffset="5598.561">389 71,'-6'-4,"-110"-58,112 61,0 0,0 0,0 0,0 1,0-1,-1 1,1 0,0 0,0 1,0-1,0 1,-1 0,1 0,0 0,0 1,1-1,-1 1,0 0,0 0,1 0,-1 1,1-1,0 1,0 0,0 0,0 0,0 0,1 0,-2 3,-5 11,1-1,1 2,0-1,1 1,1 0,1 0,1 1,0-1,1 1,1-1,1 1,1 0,0 0,4 15,47 253,-20-120,-11-66,-4 0,-5 1,-3 31,-8-103,-1 1,-1-1,-2 0,-1 0,-1 0,-2-1,-6 19,12-45,0 0,0 0,0 0,-1 0,1 0,-1-1,0 1,1 0,-1-1,0 1,-1-1,1 0,0 0,-1 0,1 0,-1 0,1 0,-1-1,0 1,0-1,0 0,0 1,0-2,0 1,0 0,0 0,0-1,0 0,-1 0,1 0,0 0,0 0,0-1,0 1,0-1,0 0,-1 0,2 0,-1 0,0 0,-3-2,-3-3,0 0,0-1,1 0,0 0,0-1,1 0,0 0,0-1,1 0,0 0,1-1,-5-8,1-2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07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0 339,'24'5,"23"-4,12-1,1-1,-5-1,-6 1,-8 0,0 0,-3 1,-3 0,-3-1,-1 2,-2-1,-1 0,-1 0,1 0,0 0,-5 0</inkml:trace>
  <inkml:trace contextRef="#ctx0" brushRef="#br0" timeOffset="270.011">85 565,'38'0,"33"0,8-5,-5-1,-4 0,-10 1,-11 2,-8 1,-6 0,-5 2,-3 0,0 0,-1 0,1 1,-5-1</inkml:trace>
  <inkml:trace contextRef="#ctx0" brushRef="#br0" timeOffset="728.639">367 1,'6'12,"0"1,1-1,0-1,0 1,1-1,1-1,0 1,1-1,0-1,0 0,1 0,0-1,0 0,1-1,0-1,0 0,1 0,0-1,0-1,0 0,0-1,1 0,-1-1,2 0,5 1,4-1,0 0,-1 2,0 1,1 1,-2 1,1 1,-1 1,0 1,-1 1,0 1,6 5,-25-15,0 0,-1 0,1 0,0 0,-1 0,1 0,-1 1,0-1,0 1,0-1,0 1,0-1,0 1,-1 0,1-1,-1 1,0 0,1-1,-1 1,-1 0,1 0,0-1,-1 1,1 0,-1-1,0 1,0-1,0 1,0-1,0 1,-1-1,1 0,-1 0,1 1,-1-1,-1 1,-76 69,-141 69,21-20,147-68,42-33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4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1,'20'5,"19"1,10 1,0-2,-3-2,-5-1,-4 0,-4-2,-2-5,-3-2,0 1,0 1,-1 1,0 1,-9 2,-12 6,-13 1,-4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6:32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2516 282,'16'29,"19"176,-30 156,-5-343,-1 1,-1 0,-1-1,0 1,-2-1,0 0,-7 16,5-23,6-18,8-21,6-2,2 0</inkml:trace>
  <inkml:trace contextRef="#ctx0" brushRef="#br0" timeOffset="359.84">2967 424,'-239'238,"237"-236,-1 0,1 0,-1 0,1 1,0-1,0 1,0 0,1 0,-1-1,0 1,1 0,0 0,0 1,0-1,0 0,0 0,1 0,-1 1,1-1,0 0,0 1,0-1,0 0,1 1,-1-1,1 0,0 0,0 0,0 0,0 0,1 0,-1 0,1 0,0 0,0 0,0-1,0 1,2 1,152 129,-31-5,-114-114</inkml:trace>
  <inkml:trace contextRef="#ctx0" brushRef="#br0" timeOffset="-1307.846">88 367,'0'0,"0"-1,0 1,0-1,0 0,0 1,0-1,0 1,0-1,0 1,0-1,0 1,-1-1,1 1,0-1,0 1,0-1,-1 1,1-1,0 1,-1 0,1-1,0 1,-1-1,1 1,-1 0,1-1,0 1,-1 0,1 0,-1-1,1 1,-1 0,1 0,-1 0,1 0,-1-1,1 1,-1 0,1 0,-1 0,0 0,1 0,-1 0,1 0,-1 1,1-1,-1 0,1 0,-1 0,1 0,-1 1,1-1,-1 0,1 0,0 1,-1-1,1 0,-1 1,1-1,0 1,-1-1,1 0,0 1,-1-1,1 1,0-1,0 1,0-1,-1 1,-12 44,10-33,-26 191,21-154,2 1,3 0,1 0,3 0,2 0,2 0,2 0,3-1,4 11,-9-49,0-1,0 0,1 0,0 0,1-1,0 0,0 0,1-1,0 0,0 0,1-1,0 0,1 0,-1-1,1-1,0 1,1-2,-1 1,2-1,-7-3,0 0,0-1,0 1,-1-1,1 0,0 0,0-1,0 0,-1 1,1-2,0 1,-1 0,1-1,-1 0,1 0,-1 0,0-1,0 1,0-1,0 0,-1 0,4-3,66-85,65-189,-124 255,-4 41,-8-9,-1 9,1 0,1 0,0 0,1 0,1-1,0 0,1 0,0 0,2-1,0 0,0 0,1-1,1 0,8 9,-9-18,0 1,0-1,0-1,0 0,1 0,-1-1,1 0,0-1,0 0,-1 0,1-1,0-1,0 1,-1-2,1 1,0-1,-1-1,1 0,-1 0,0-1,2 0,12-13,-1-1,-1 0,0-2,-1 0,-1-1,-2-1,0-1,-1 0,-1-2,-1 1,-1-2,-2 0,0 0,-2-1,6-25,-3 16,-2 0,-1-1,-2 0,-2 0,-1-1,-2 1,-1-1,-4-28,4 65,-1 0,0 0,0 0,1 0,-1 0,0 0,0 0,0 0,0 0,0 0,0 0,0 0,0 0,0 0,-1 0,1 0,0 0,-1 0,1 0,0 0,-1 0,1 0,-1 0,0 1,1-1,-1 0,0 0,1 1,-1-1,0 0,0 1,0-1,0 1,1-1,-1 1,0-1,0 1,0 0,0-1,0 1,0 0,0 0,0 0,0 0,0 0,0 0,0 0,0 0,0 0,0 0,0 0,0 1,0-1,0 0,0 1,0-1,0 1,0-1,0 1,1-1,-1 1,0 0,0 0,1-1,-1 1,0 0,-8 18,3 2</inkml:trace>
  <inkml:trace contextRef="#ctx0" brushRef="#br0" timeOffset="-920.929">1415 762,'4'32,"-2"-3,1-1,2 1,1-1,1 0,1-1,1 1,8 12,-16-37,1 0,0 0,-1 0,1 0,0 0,1-1,-1 1,0-1,1 1,-1-1,1 0,0 0,0 0,0 0,0 0,0-1,0 1,0-1,0 0,1 0,-1 0,0-1,1 1,-1-1,1 1,-1-1,1 0,-1-1,0 1,1-1,-1 1,1-1,-1 0,0 0,3-2,5-2,0 0,0-1,-1 0,0-1,0-1,0 1,-1-1,0-1,3-4,-6 7,0 1,-1-1,0 0,0-1,-1 1,1-1,-1 0,-1 0,1 0,-1 0,-1-1,1 1,-1-1,-1 0,1 0,-1 0,-1 1,1-1,-1 0,-1 0,1 0,-1 0,-1 0,0 0,0 1,0-1,-1 1,0-1,0 1,-1 0,0 0,0 0,-1 1,0 0,-2-3,3 5,0-1,-1 1,0 0,0 0,0 1,-1-1,1 1,-1 0,0 0,1 1,-1 0,0 0,-1 0,1 1,0 0,0 0,-1 1,1-1,0 2,-1-1,1 0,0 1,0 0,-1 1,1-1,0 1,0 1,0-1,1 1,-1 0,1 0,-1 0,1 1,0 0,0 0,1 0,-1 1,0 1,-3 12</inkml:trace>
  <inkml:trace contextRef="#ctx0" brushRef="#br0" timeOffset="-422.045">2036 931,'0'84,"1"-106,2 0,1 0,1 0,0 1,2 0,6-13,0-5,-12 37,-1-2,1 1,0-1,0 0,1 1,-1-1,1 1,-1-1,1 1,0 0,1 0,-1-1,0 2,1-1,0 0,-1 0,1 1,0 0,2-2,29 54,-22-32,-1-4</inkml:trace>
  <inkml:trace contextRef="#ctx0" brushRef="#br0" timeOffset="1560.034">2063 931,'0'5,"0"6,0 6,-4 1,-3 1,1 3,2 2,0 2,2 1,1 1,0 1,1 0,1-10,-1-13,5-7,1-9,0-2</inkml:trace>
  <inkml:trace contextRef="#ctx0" brushRef="#br0" timeOffset="2845.656">4716 508,'1'-1,"0"1,-1-1,1 0,-1 1,1-1,0 0,-1 0,1 0,-1 1,0-1,1 0,-1 0,0 0,1 0,-1 0,0 0,0 0,0 0,0 0,0 0,0 1,0-1,0 0,0 0,-1 0,1 0,0 0,0 0,-1 0,1 0,-1 1,1-1,-1 0,1 0,-1 0,1 1,-1-1,0 0,1 1,-1-1,0 0,0 1,1-1,-1 1,0 0,0-1,0 1,0-1,0 1,-45-16,-94 42,79-9,42-13,8-2,0 0,0 0,1 1,-1 1,1 0,0 0,0 1,0 0,-7 6,16-10,0-1,0 1,1-1,-1 1,0 0,1-1,-1 1,0 0,1 0,-1-1,1 1,-1 0,1 0,-1 0,1 0,0 0,0-1,-1 1,1 0,0 0,0 0,0 0,0 0,0 0,0 0,0 0,0 0,0 0,0 0,1 0,-1-1,0 1,1 0,-1 0,1 0,-1 0,1 0,-1-1,1 1,-1 0,1-1,0 1,-1 0,1-1,0 1,0-1,0 1,-1-1,1 1,0-1,0 0,0 1,0-1,56 21,-51-20,200 17,-204-18,0-1,0 1,0-1,1 1,-1 0,0 0,0 0,0 0,0 0,1 0,-1 1,0-1,0 1,0-1,0 1,0 0,0 0,0 0,0 0,0 0,0 0,-1 1,1-1,0 1,-1-1,1 1,-1-1,1 1,-1 0,0 0,0 0,0 0,0 0,0 0,0 0,-1 0,1 0,-1 0,1 0,-1 1,0-1,0 0,0 0,0 0,0 1,0-1,-1 0,1 0,-1 0,0 0,-10 15,-2-1,-1 0,0-1,0-1,-1 0,-1-1,-1 0,0-2,-11 6,-31 25,43-30,-2-1,2 2,-1 0,2 0,0 1,0 1,1 1,1 0,1 1,-8 13,19-28,0-1,1 0,-1 1,0-1,1 1,-1-1,1 1,0-1,-1 1,1 0,0-1,0 1,0-1,0 1,0 0,1-1,-1 1,0-1,1 1,-1-1,1 1,-1-1,1 1,0-1,0 0,-1 1,1-1,0 0,0 1,1-1,-1 0,0 0,0 0,0 0,1 0,-1 0,0-1,1 1,-1 0,1-1,-1 1,1-1,-1 1,1-1,0 0,0 1,82 3,-74-4,27 0,-26 1,-1 0,0-1,1 1,-1-2,1 0,-1 0,0-1,0 0,0-1,0 0,0 0,0-1,-1 0,0-1,0 0,0-1,1-1,2-9</inkml:trace>
  <inkml:trace contextRef="#ctx0" brushRef="#br0" timeOffset="3199.415">4661 0,'-19'49,"2"1,2 0,3 1,2 1,2 0,2 0,3 0,2 1,2-1,2 1,-3 107,-28 142,-1 57,29-325,-1-24,0 1,1-1,0 1,1-1,0 0,0 1,1-1,1 0,0 0,0 0,3 5,6 2</inkml:trace>
  <inkml:trace contextRef="#ctx0" brushRef="#br0" timeOffset="7895.946">10615 621,'-35'15,"1"2,1 1,1 2,1 1,0 1,2 2,0 1,1 3,21-23,0 1,1 0,0 1,0 0,1-1,0 2,0-1,1 1,-1-1,2 1,-1 0,1 0,1 1,-1-1,1 1,1-1,-1 1,2 0,-1 0,1-1,0 1,1 0,0 0,1-1,-1 1,2-1,-1 1,1-1,0 0,1 0,3 5,3-3,1 0,0-1,1-1,0 0,0-1,1 0,-1-1,1 0,1-1,-1-1,1 0,0 0,0-2,0 0,0 0,0-1,1-1,-1 0,0-1,0-1,0 0,0-1,0 0,4-3,94-23,-88 22</inkml:trace>
  <inkml:trace contextRef="#ctx0" brushRef="#br0" timeOffset="5479.024">7003 988,'-10'33,"-2"31,-1 9,4-3,2-9,7-14,4-11,6-11,1-15,-1-9</inkml:trace>
  <inkml:trace contextRef="#ctx0" brushRef="#br0" timeOffset="5644.021">7060 592,'-10'-33,"-8"-17,0 6,6 15,7 17,8 16,4 11,5 9,1-1</inkml:trace>
  <inkml:trace contextRef="#ctx0" brushRef="#br0" timeOffset="6027.264">7257 1298,'234'-372,"-172"261,-84 193,15-53,1 1,1 1,2-1,1 0,2 1,2 22,-1-48,0 0,0 0,1 1,0-1,0 0,0 0,1-1,0 1,-1 0,2-1,-1 0,0 1,1-1,0-1,0 1,0 0,0-1,1 0,-1 0,1 0,0-1,0 0,0 1,0-2,0 1,0-1,0 1,1-1,-1-1,1 1,-1-1,0 0,1 0,-1-1,1 1,-1-1,5-2,8-3,-1-1,0-1,-1 0,0-2,0 1,0-2,-2 0,1-1,-2-1,1 0,10-14,-14 17,4-6,-2-1,0 1,0-2,-2 0,0 0,-1-1,-1 0,-1-1,1-6,19-44,-20 52</inkml:trace>
  <inkml:trace contextRef="#ctx0" brushRef="#br0" timeOffset="6981.246">8245 988,'18'0,"1"0,0-2,-1 0,1-1,-1-1,0-1,0 0,0-1,0-1,-1-1,-1 0,1-1,-1-1,-1-1,0 0,5-5,-18 14,1-1,-1 1,1-1,-1 1,0-1,0 0,0 0,0 0,0 0,-1 0,1 0,-1 0,0-1,0 1,0-1,-1 1,1 0,-1-1,0 1,0-1,0 1,0-1,0 1,-1-1,0 1,0-1,0 1,0 0,0-1,0 1,-1 0,0 0,0 0,1 0,-2 0,1 1,0-1,-1 1,1-1,-1 1,1 0,-1 0,0 0,0 0,0 0,0 1,-1-1,1 1,0 0,-1 0,-1 0,-7 2,1 0,-1 1,1 0,0 1,0 0,0 1,0 0,0 1,1 0,0 1,0 0,1 0,-1 1,1 0,1 1,-1 0,1 0,1 1,-5 1,0 0,2 1,-1 1,1-1,1 1,0 1,1 0,0 0,1 1,1 0,0 0,1 0,0 1,1 0,1-1,0 2,1-1,1 0,0 0,1 1,0-1,2 3,-1-14,1 1,0 0,0 0,0-1,0 0,1 1,-1-1,1 0,0 0,0 0,1-1,-1 1,1-1,0 1,0-1,0-1,0 1,1 0,-1-1,1 0,-1 0,1-1,0 1,-1-1,5 1,127 4,-83-17,-2-2,1-2,-2-2,0-3,-1-2,-1-1,-2-3,0-2,-2-2,-1-2,11-12,-21 20,0-2,-2-1,0-1,-2-1,-2-2,0-1,-2-1,-2-1,-1-1,-2-2,-1 1,-2-2,-1-1,-2 0,-2 0,-2-1,-1-3,-8 30,0-1,-1 1,0-1,-1 1,0-1,-2 1,1-1,-5-10,6 20,0 0,-1 0,1 0,-1 0,0 0,0 1,-1-1,1 1,-1 0,1 0,-1-1,0 2,0-1,-1 0,1 1,0-1,-1 1,0 0,1 0,-1 0,0 1,0 0,0-1,0 1,0 0,0 1,0-1,-1 1,1 0,-1 0,-2 1,0 0,1 0,-1 1,1 0,-1 0,1 1,0 0,0 0,0 0,1 0,-1 1,1 0,0 1,0-1,0 1,0 0,1 0,0 0,0 1,-2 4,-56 127,53-98,2 2,2-1,1 0,2 1,2 0,4 25,3-19,1 0,3-1,1 0,3-1,1 0,18 31,-29-64,7 16,-1 1,-1-1,-1 2,-2-1,-1 1,-2 0,0 1,-2 20,-3-67,0-2</inkml:trace>
  <inkml:trace contextRef="#ctx0" brushRef="#br0" timeOffset="7232.175">8837 621,'38'5,"37"-4,15-1,-2-6,-8-2,-6 0,-8-2,-9-1,-5 3,-7 1,-1 3,-4 2,-3 1,-3 1,-3 1,-7 4,-2 2,-5-1</inkml:trace>
  <inkml:trace contextRef="#ctx0" brushRef="#br0" timeOffset="7480.001">9910 875,'4'33,"8"12,0-2</inkml:trace>
  <inkml:trace contextRef="#ctx0" brushRef="#br0" timeOffset="7651.698">9910 564,'0'0</inkml:trace>
  <inkml:trace contextRef="#ctx0" brushRef="#br0" timeOffset="4794.931">5873 536,'26'-22,"-2"-1,-1-1,0-1,-2-1,-1-1,-1-1,-2 0,0-1,-2-1,-2-1,0 0,-2 0,-2-1,1-7,-9 19,-8 105,6 759,-26-525,27-306,0-1,-1 1,-1 0,0-1,-1 1,0-1,-1 0,0 0,-1 0,0-1,-1 1,0-1,-4 3,-9-5,22-36,103-168,-86 158</inkml:trace>
  <inkml:trace contextRef="#ctx0" brushRef="#br0" timeOffset="5233.237">6523 451,'-286'380,"277"-368,4-7,1 1,-1 0,1 0,1 0,-1 0,1 1,0-1,0 1,1 0,0 0,0 0,1 0,0 3,3-7,0 0,1 0,0 0,-1-1,1 1,0-1,0 0,1 0,-1 0,0 0,1 0,-1-1,1 0,-1 1,1-1,0-1,0 1,-1 0,1-1,0 0,0 0,0 0,-1 0,1-1,0 1,0-1,-1 0,1 0,1-1,39-7,-40 7,0-1,1 1,-1 1,1-1,0 0,-1 1,1 0,0 0,0 1,0-1,-1 1,1 0,0 1,0-1,0 1,0 0,0 0,-1 0,1 1,-1-1,1 1,-1 0,1 1,-1-1,0 1,0 0,0 0,-1 0,1 0,-1 1,1-1,-1 1,0 0,0 0,-1 0,27 128,-3-6,-14 31,-13-156,1 0,0 0,-1 0,1 1,0-1,0 0,0 0,0 0,0 1,0-1,0 0,1 0,-1 0,0 1,1-1,-1 0,0 0,1 0,-1 0,1 0,0 0,-1 0,1 0,0 0,0 0,0 0,0-1,-1 1,1 0,0 0,0-1,0 1,1-1,-1 1,0-1,0 1,0-1,0 0,0 1,1-1,-1 0,0 0,0 0,0 0,1 0,-1 0,0 0,0 0,0-1,0 1,1 0,-1-1,0 1,0-1,0 1,0-1,0 0,0 1,0-1,0 0,0 0,0 0,12-8</inkml:trace>
  <inkml:trace contextRef="#ctx0" brushRef="#br0" timeOffset="9332.629">11659 931,'40'5,"-1"-2,1-2,0-1,-1-2,1-2,-1-2,0-1,26-10,-59 16,0-2,0 1,0-1,0 0,0 0,-1 0,1-1,-1 0,0 0,0 0,0-1,-1 0,0 1,0-2,0 1,0 0,-1-1,0 0,0 0,0 0,-1 0,0 0,0 0,-1 0,0-1,0 1,0-1,-1 1,0-1,0 1,0-1,-1 1,0-1,0 1,-1 0,0-1,-1-1,1 3,0 0,-1-1,0 1,0 0,0 0,0 1,-1-1,0 1,0 0,0 0,-1 0,1 0,-1 1,0-1,0 1,0 1,0-1,0 1,-1 0,1 0,-1 0,0 1,1 0,-1 0,0 0,0 1,0 0,1 0,-5 1,-4 0,1 0,-1 1,1 1,0 0,-1 1,1 1,1 0,-1 0,1 2,0-1,0 1,-1 3,-1 1,1 2,1-1,0 2,1 0,0 0,1 1,1 0,0 1,1 0,1 0,0 1,1 0,1 0,1 0,0 1,1-1,1 1,1 0,1 0,0 0,1 0,1 1,-1-11,0-1,1 1,0 0,0-1,1 1,0-1,1 0,-1 0,1 0,1 0,-1-1,1 1,0-1,0-1,1 1,0-1,0 0,0 0,1 0,-1-1,1 0,0 0,1-1,-1 0,0 0,1-1,0 0,-1 0,7 0,14 3,-1-2,1 0,-1-2,1-1,0-1,-1-2,14-3,-13 0</inkml:trace>
  <inkml:trace contextRef="#ctx0" brushRef="#br0" timeOffset="9801.998">12309 1158,'296'-342,"-247"281,8-25,-62 117,0-21,0 1,0 0,2-1,-1 1,1 1,0-1,1 0,1 1,0-1,0 1,1-1,1 1,0-1,0 1,1-1,1 0,0 0,0 0,1 0,1 0,-1-1,2 1,-1-1,2-1,-1 1,3 2,3-5,-1-1,1 0,0 0,0-1,0-1,1 0,0 0,0-1,0-1,0-1,0 1,0-2,0 0,1-1,-1 0,0-1,0 0,0-1,-1 0,1-1,-1-1,0 0,0-1,0 0,-1 0,1-2,-2 1,1-1,-1-1,0 0,-1 0,0-1,-1 0,0-1,5-8,-3 6,0 0,-1 0,-1-1,0 0,-1-1,0 0,-1 0,-1 0,0-1,-2 0,1 0,-1-6,-2-3</inkml:trace>
  <inkml:trace contextRef="#ctx0" brushRef="#br0" timeOffset="10933.363">13437 931,'48'-3,"-1"-2,1-2,-1-2,35-13,-82 22,29-6,0-2,0-1,-1-2,-1 0,0-2,-1-1,0-1,-1-2,-1 0,4-5,-23 18,0-1,-1 0,0 0,0 0,0 0,0-1,-1 1,0-1,0 0,0 0,-1 0,0 0,0-1,-1 1,0 0,0-1,0 1,-1-1,0 1,0-1,-1 1,1-1,-2-1,1 5,0 1,0-1,-1 1,1 0,-1 0,0 0,1 0,-1 0,0 0,0 0,0 1,0-1,-1 1,1-1,0 1,-1 0,1 0,-1 0,1 0,-1 0,1 0,-1 1,0 0,1-1,-1 1,0 0,1 0,-1 0,0 1,1-1,-1 1,0-1,-82 31,57-15,2 2,0 2,1 0,1 1,1 1,1 2,1 0,1 1,1 1,2 1,0 0,2 2,-2 5,14-28,-1 0,1 0,1 0,-1 0,1 0,0 1,0-1,1 1,0-1,0 1,1-1,-1 1,2 0,-1-1,1 1,-1 0,2-1,-1 1,1-1,0 0,0 0,1 1,0-1,0-1,0 1,1 0,0-1,2 2,3 0,2 0,-1-1,1-1,-1 0,2 0,-1-1,0-1,1 1,-1-2,1 0,0 0,0-1,0-1,0 0,0 0,0-1,0-1,0 0,-1-1,1 0,7-3,21-8,-1-2,0-1,-2-2,0-2,18-14,-9 7,-2-2,0-2,-3-2,0-2,-3-1,-1-2,-2-2,-1-1,22-39,-20-26,-35 105,-1-1,1 0,-1 0,0 1,0-1,0 0,0 0,-1 0,1 1,-1-1,1 0,-1 1,0-1,0 0,0 1,-1-1,1 1,-1-1,1 1,-1 0,0 0,1 0,-1 0,0 0,-1 0,1 0,0 1,0-1,-1 1,1-1,-1 1,1 0,-1 0,0 0,1 1,-1-1,-2 0,-9 2,1 0,-1 1,1 0,0 1,-1 1,2 0,-1 0,0 2,1-1,0 2,0-1,1 2,0-1,-10 10,13-11,1 0,0 1,0 0,0 0,1 1,0 0,0 0,1 0,0 1,1-1,-2 6,4-10,1-1,0 0,0 1,1-1,-1 1,1-1,0 0,0 1,0-1,0 1,0-1,1 1,0-1,-1 1,1-1,1 0,-1 1,0-1,1 0,0 0,-1 0,1 0,0 0,1-1,-1 1,0-1,1 1,-1-1,1 0,0 0,0 0,0 0,1 0,8 3,0 0,1 0,-1-2,1 1,0-2,0 0,0 0,0-1,1-1,-1 0,0-1,13-2,54 2,-76 1,0 0,-1 1,1 0,0 0,0 0,-1 0,1 0,-1 1,1 0,-1-1,0 1,0 1,1-1,-1 0,-1 1,1-1,0 1,-1 0,1 0,-1 0,0 0,0 0,0 1,0-1,-1 1,1-1,-1 1,0 0,0-1,-1 1,1 0,-1 0,1-1,-1 2,1 10,-1 0,0 1,-2-1,1 1,-2-1,0 0,-5 14,-5 7,10-31,0 1,0 0,1 0,0 1,0-1,0 0,1 1,0-1,0 1,1-1,0 1,0-1,0 1,1-1,0 1,0-1,1 1,0 2,9 9</inkml:trace>
  <inkml:trace contextRef="#ctx0" brushRef="#br0" timeOffset="18149.063">15328 592,'-11'4,"-22"5,1 1,0 2,0 1,1 1,1 2,0 1,1 1,1 2,1 1,1 1,17-12,0 0,1 1,0 0,1 1,0-1,1 1,0 1,1-1,1 1,0 0,0 0,1 1,1-1,0 0,1 1,1 0,0-1,0 1,2-1,1 11,-1-19,0-1,1 1,-1 0,1 0,0-1,0 0,0 1,1-1,-1-1,1 1,0 0,0-1,0 0,1 0,-1 0,1 0,0-1,-1 0,1 0,0 0,0 0,1-1,-1 0,0 0,0-1,1 1,-1-1,0 0,1 0,-1-1,0 0,0 0,1 0,-1 0,0-1,0 0,0 0,1-1,23-10,-1-1,0-2,-1 0,0-2,-2-1,0-1,-1-1,-2-1,0-2,-1 0,-1 0,-1-2,-2-1,4-8,28-95,-49 110,-6 33,-4 208,12-148,-2 458,-3-468,-3-1,-3 1,-13 43,19-91,-1 0,-1 0,-1-1,0 0,0 0,-2-1,0 0,0 0,-6 6,10-14,0 0,0 0,-1 0,1-1,-1 0,0 0,0 0,-1-1,1 0,-1 0,1 0,-1 0,0-1,0 0,0 0,0-1,0 0,-1 0,1 0,0-1,-1 0,1 0,0 0,-2-1,-1-3,1 0,0 0,0-1,1 1,-1-2,1 1,0-1,0 0,1-1,0 1,0-1,0-1,1 1,0-1,1 0,-1 0,2 0,-1 0,1-1,0 0,1 1,0-1,0-5,1 0,0 0,1 0,1 0,0 0,1 0,0 0,1 0,1 1,0-1,1 1,0 0,1 1,1-1,0 1,0 0,1 1,1-1,0 2,1-1,7-6,19-18,2 2,0 1,3 3,0 0,2 3,0 2,19-6,23-19,-64 35</inkml:trace>
  <inkml:trace contextRef="#ctx0" brushRef="#br0" timeOffset="19131.24">15920 621,'-1'4,"-11"31,1 0,2 1,1 0,2 0,1 5,5-29,0 0,1 0,1 0,0-1,0 1,1-1,1 1,0-1,0 0,4 6,-6-13,0 0,1 0,-1 0,1 0,0 0,-1-1,2 1,-1-1,0 0,1 0,-1 0,1 0,0-1,0 1,0-1,0 0,0 0,1-1,-1 1,1-1,-1 0,1 0,-1-1,1 1,-1-1,1 0,0 0,-1 0,9-4,0-1,-1 0,1-1,-2-1,1 1,-1-2,0 0,0 0,-1-1,0 0,0-1,-1 0,-1 0,0-1,7-10,6-6,14-14,-2-1,-2-1,-2-2,-2-1,-2-1,11-31,-33 53,-11 31,3 12,1 1,1-1,1 1,1 0,0-1,1 1,1 0,1 0,1-1,0 1,7 17,22 90,-15-69,-3 1,-2 0,-3 1,-3 3,-7-16,-2 1,-2-1,-2 0,-2 0,-2-1,-2 0,-7 11,15-41,0-1,-1 0,-1-1,0 1,-1-1,0-1,-1 1,-1-1,1-1,-6 4,13-13,0 0,-1 0,1-1,-1 1,0 0,1-1,-1 0,0 0,0 0,0 0,0 0,0-1,0 1,0-1,0 1,0-1,0 0,0-1,0 1,0 0,0-1,0 0,0 0,0 0,0 0,0 0,1 0,-1-1,0 1,1-1,-1 0,1 0,0 0,-1 0,1 0,0 0,0-1,0 1,1-1,-1 1,1-1,-1 0,1 1,0-1,0 0,-1-3,-1-12,0-1,1 1,1-1,0 0,2 1,0-1,1 0,1 1,0-1,2 1,0 0,1 0,1 1,1 0,1-8,1 0,2 1,0 0,2 1,0 1,1 0,2 1,0 0,1 2,1 0,1 1,1 1,0 1,1 1,0 0,2 2,-1 1,2 1,-1 1,2 1,-1 1,22-4,-11 9,-6 2</inkml:trace>
  <inkml:trace contextRef="#ctx0" brushRef="#br0" timeOffset="22088.607">201 1722,'49'-18,"98"-21,228 39,259 0,-386-29,486 29,-464-27,-187 26,1 3,81 13,-34-4,-1-6,53-7,-28-1,2081 3,-1902 30,100-31,-85-28,749 29,420 0,-965-27,41 15,107-4,-187 11,-243 5,110-7,-39-11,125 17,-203 3,142-3,-113-25,582 25,-444-27,668 28,-711 0,-293-17,-76 12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4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24,'39'4,"31"-2,9-2,1-2,-9 1,-7-5,-9-2,-9 1,-13 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5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68,'23'-9,"157"-43,-178 51,-1 0,1 1,-1-1,1 0,-1 1,1-1,-1 1,1-1,0 1,-1 0,1-1,0 1,-1 0,1 0,0 1,-1-1,1 0,0 0,-1 1,1-1,-1 1,1-1,0 1,-1 0,0 0,1-1,-1 1,1 0,-1 0,0 0,0 1,1-1,-1 0,0 0,0 1,0-1,-1 1,1-1,0 1,0-1,-1 1,1-1,-1 1,1-1,-1 1,0 0,0-1,0 1,1 0,-2-1,1 1,0 0,0-1,0 1,-1 0,1-1,-1 1,1-1,-1 1,0-1,0 1,0 0,-94 86,51-53,34-27,0 0,0-1,1 1,0 0,0 1,1 0,0 1,1-1,0 1,0 1,1 0,1-1,-4 11,8-19,1 1,0 0,-1-1,1 1,0 0,1 0,-1-1,0 1,1 0,-1-1,1 1,0 0,0-1,0 1,0-1,0 1,1-1,-1 0,1 1,-1-1,1 0,0 0,0 0,0 0,0-1,0 1,1 0,-1-1,0 0,1 1,-1-1,1 0,-1 0,1 0,0-1,-1 1,4 0,102 4,-21-24,-63 15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5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0,'-4'15,"-3"13,1 8,2 2,0 0,2-3,1-1,5-3,2-1,1-1,-2-1,-2 0,0 0,-2-5</inkml:trace>
  <inkml:trace contextRef="#ctx0" brushRef="#br0" timeOffset="215">0 395,'43'5,"24"-4,11-1,-5-1,-8-1,-12-4,-9-1,-7 0,-6 2,-3 1,-1 2,-6 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1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445 191,'-54'-71,"49"61,-1 1,0 0,0 0,-1 1,0-1,-1 1,1 1,-1 0,-1 0,0 0,-6-3,10 7,0 1,0-1,0 1,0 0,-1 0,1 1,-1-1,1 1,-1 0,1 1,-1-1,0 1,1 0,-1 1,1-1,-1 1,1 0,-1 1,1-1,-1 1,1 0,0 1,0-1,0 1,0 0,1 0,-1 0,1 1,-1-1,1 1,1 0,-1 1,0-1,1 1,0-1,0 1,0 0,1 0,-1 2,0 6,1 0,0 1,1-1,0 0,1 1,1-1,0 1,1-1,0 0,1 0,0 0,1 0,1-1,0 1,1-1,6 10,109 197,-103-189,-2 0,-1 2,-2 0,-1 0,2 12,-11-36,-1 1,0 0,0-1,-1 1,0 0,-1 0,0 0,0 0,-1 0,0 0,-1 0,0-1,0 1,-1 0,0-1,0 0,-1 0,0 0,-1 0,0-1,0 1,0-1,-2 0,-1 0,-2-1,1 0,-1 0,0-1,0 0,0-1,-1 0,1-1,-1 0,0-1,0 0,0 0,0-1,0-1,0 0,0-1,-1 0,1 0,0-1,-9-3,16 4,0 0,-1 0,1 0,0-1,0 1,0-1,0 0,1-1,-1 1,1 0,-1-1,1 0,0 0,0 0,0 0,0 0,0-1,1 1,0-1,-1 0,1 0,1 0,-1 0,1 0,-1 0,1 0,0-1,3-9</inkml:trace>
  <inkml:trace contextRef="#ctx0" brushRef="#br0" timeOffset="481.736">952 445,'-20'2,"0"0,0 1,0 1,0 1,0 1,1 0,0 2,0 0,1 1,0 1,1 1,-4 3,16-9,1 0,0 0,0 1,1 0,0 0,0 0,0 0,1 0,0 0,0 1,0-1,1 1,0-1,0 1,1-1,0 1,0 0,0-1,1 1,0 0,2 5,-2-8,-1 0,2 0,-1 0,0 0,1 0,0-1,0 1,0 0,0-1,1 1,-1-1,1 0,0 0,0 0,0 0,0-1,1 1,-1-1,1 0,-1 1,1-2,0 1,0 0,0-1,0 0,0 0,0 0,0 0,0-1,0 1,0-1,0 0,1-1,2 1,5-4,0 0,-1-1,1 0,-1 0,0-1,0-1,-1 0,0-1,0 1,-1-2,0 1,0-2,-1 1,0-1,-1 0,0 0,4-9,47-53,-57 71,42-34,-42 35,0-1,0 1,0 0,0-1,0 1,1 0,-1 0,0 0,0 0,0 0,0 0,0 0,0 1,0-1,0 0,1 0,-1 1,0-1,0 1,0-1,0 1,-1-1,1 1,0 0,0-1,0 1,0 0,-1 0,1 0,0-1,-1 1,1 0,0 0,-1 0,1 0,-1 0,0 0,1 0,-1 0,0 0,0 1,1-1,-1 0,0 0,0 0,0 1,4 64,-5-60,1 0,-1 0,1 0,0 0,0 0,1 0,0 0,0 0,0 0,1 0,-1 0,2 0,-1-1,1 1,-1-1,1 0,1 0,-1 0,1 0,0 0,0-1,12 5</inkml:trace>
  <inkml:trace contextRef="#ctx0" brushRef="#br0" timeOffset="1002.726">1573 389,'-15'12,"0"1,1 0,1 1,0 1,1 0,1 1,0 0,1 0,0 1,2 1,0-1,1 2,-1 5,7-21,0 0,0 0,0-1,0 1,1 0,0 0,-1 0,1 0,0 0,1 0,-1-1,0 1,1 0,-1 0,1 0,0 0,0-1,0 1,1 0,-1-1,0 1,1-1,0 0,-1 1,1-1,0 0,0 0,1 0,-1 0,0-1,0 1,1 0,-1-1,1 0,0 1,-1-1,1 0,0-1,0 1,0 0,-1-1,1 0,0 1,0-1,1 0,5 0,0 0,-1-1,1 0,0 0,0-1,-1 0,1 0,-1-1,1 0,-1-1,0 1,0-2,-1 1,1-1,-1 0,0-1,-1 0,1 0,-1 0,0-1,9-10,-1-1,-1 0,-1-1,0-1,-2 1,0-2,2-8,4-9,47-152,-61 179,0 1,-1-1,0 0,0 0,-1 0,-1 1,0-1,0 0,-1 0,0 1,-1-1,-1 1,1 0,-2 0,1 0,-6-8,9 16,-1-1,0 1,0 0,0 0,0-1,0 1,0 0,0 1,-1-1,1 0,-1 1,1-1,-1 1,1 0,-1 0,0 0,0 0,0 0,1 1,-1-1,0 1,0 0,0 0,0 0,0 0,0 0,0 1,0-1,0 1,1 0,-1 0,0 0,0 0,-1 1,-3 2,-1 0,0 1,1 0,0 0,0 1,1 0,-1 0,1 0,1 1,-1 0,0 1,-2 7,0 0,0 1,2 0,0 0,1 0,0 1,2-1,0 1,0 0,2 0,0 0,1 0,1 1,2 11,0-16,1-1,0 0,0 0,1 0,1-1,0 0,1 0,0 0,1-1,0 0,0 0,1-1,0 0,1 0,0-1,0-1,1 0,0 0,0-1,0 0,1-1,0 0,2-1,0 2,-4-2,0 1,1-2,-1 1,1-2,-1 1,1-1,0-1,0 0,0-1,5 0,3-4</inkml:trace>
  <inkml:trace contextRef="#ctx0" brushRef="#br0" timeOffset="1248.497">2336 220,'-19'43,"-12"29,-5 7,4-6,7-9,4-17,4-11,6-7,0-3,-4-7,2-6</inkml:trace>
  <inkml:trace contextRef="#ctx0" brushRef="#br0" timeOffset="1469.152">2025 248,'15'38,"13"23,3 5,1-8,-1-9,0-13,-1-8,-1-9,0-7,0-2,-1-2,0-2,0-2,-5-3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6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3 343,'-3'56,"33"96,0 116,-30-254,1 1,0-1,0 1,2-1,0 0,0 0,1 0,1 0,1 0,-6-13,1-1,-1 1,1 0,-1 0,1-1,-1 1,1 0,-1-1,1 1,0-1,-1 1,1-1,0 1,-1-1,1 1,0-1,0 1,0-1,-1 0,1 0,0 1,0-1,0 0,0 0,0 0,-1 0,1 0,0 0,0 0,0 0,0 0,0-1,-1 1,1 0,0 0,0-1,0 1,-1-1,1 1,0-1,-1 1,1-1,0 1,-1-1,1 1,0-1,-1 0,1 1,-1-1,1 0,-1 0,0 0,1 1,-1-1,0 0,1 0,-1 0,0 0,25-50,104-390,-75 241,-53 190,-5 17,-4 15,4-3</inkml:trace>
  <inkml:trace contextRef="#ctx0" brushRef="#br0" timeOffset="1929.308">342 879,'56'-17,"-52"16,-1 0,1-1,0 1,0 0,0 0,0 0,-1 1,1-1,0 1,0 0,0 0,0 1,0-1,0 1,0 0,0 0,0 0,-1 0,1 1,0-1,-1 1,1 1,-3-1,-1 1,0-1,0 1,-1-1,1 1,0-1,-1 1,0-1,1 1,-1-1,0 1,0-1,0 0,-1 1,1-1,-1 0,1 0,-1 0,1 0,-1 0,0-1,0 1,0 0,-2 0,2 0,-32 29,27-26,0 0,1 0,0 0,0 1,0 0,1 0,0 0,0 1,1-1,-1 1,1 0,1 1,0-1,-2 5,5-10,0 0,1 1,-1-1,1 0,-1 0,1 1,-1-1,1 0,0 0,0 0,0 0,0 0,1 0,-1-1,1 1,-1 0,1 0,-1-1,1 1,0-1,0 0,-1 1,1-1,0 0,0 0,0 0,1 0,-1-1,0 1,0-1,0 1,1-1,-1 0,0 1,0-1,1 0,-1-1,0 1,0 0,1-1,-1 1,1-1,15-4</inkml:trace>
  <inkml:trace contextRef="#ctx0" brushRef="#br0" timeOffset="2545.861">709 89,'-1'-2,"1"-1,0 0,0 0,1 1,-1-1,0 0,1 0,0 1,-1-1,1 1,0-1,0 0,1 1,-1 0,0-1,1 1,0 0,-1 0,1-1,0 1,0 1,0-1,0 0,1 0,-1 1,0-1,1 1,-1 0,1 0,-1 0,1 0,0 0,-1 1,2-1,3-2,0 0,0 0,0 1,0 0,1 0,-1 0,1 1,-1 1,1-1,-1 1,1 0,-1 1,1 0,-1 0,0 1,1-1,-1 2,0-1,0 1,3 2,-8-3,-1 0,1 0,-1 0,0 0,1 1,-1-1,0 0,-1 1,1-1,0 1,-1-1,1 1,-1-1,0 1,0-1,0 1,0-1,0 1,0-1,-1 1,0-1,1 1,-1-1,0 0,0 1,0-1,0 0,-1 1,0 0,-48 66,41-58,1-1,-31 46,39-55,-1 1,1-1,0 1,-1-1,1 1,0-1,0 1,0-1,0 1,0-1,0 1,1-1,-1 1,0-1,1 0,-1 1,1-1,-1 0,1 1,0-1,0 0,0 1,-1-1,1 0,0 0,0 0,1 0,-1 0,0 0,0 0,0-1,1 1,-1 0,0 0,1-1,-1 1,1-1,-1 0,0 1,1-1,-1 0,2 0,98 9,-90-10,0 0,0 1,0 1,0 0,0 0,-1 1,1 0,0 1,-1 0,6 3,3 5</inkml:trace>
  <inkml:trace contextRef="#ctx0" brushRef="#br0" timeOffset="2831.81">1160 654,'38'0,"23"0,5 0,-3 0,-8 0,-8 0,-8 0,-10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1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1,'37'0,"1"1,-1 2,0 2,35 9,-70-14,1 0,0 0,0 0,0 0,-1 1,1-1,0 1,-1 0,1 0,0 0,-1 0,1 0,-1 0,1 1,-1-1,0 1,0 0,0 0,0-1,0 1,0 1,0-1,0 0,-1 0,1 1,-1-1,0 1,0-1,0 1,0-1,0 1,0 0,-1-1,1 1,-1 0,0 0,0 0,0-1,0 1,0 0,-1 0,1-1,-1 1,0 0,0 1,-7 7,-1-1,0 1,-1-1,0-1,-1 0,0 0,0-1,-5 2,-28 22,30-20,6-7,1 0,-1 0,1 1,0 0,0 1,1 0,0 0,0 0,1 1,0-1,0 1,1 1,0-1,0 1,-2 8,8-14,-1 0,1 0,0-1,0 1,1-1,-1 1,0-1,1 1,0-1,-1 0,1 0,0-1,0 1,0 0,0-1,1 0,-1 0,0 0,0 0,1 0,-1-1,0 1,1-1,-1 0,1 0,-1-1,1 1,-1 0,0-1,1 0,1-1,16-1,0-1,0-2,-1 0,0-1,0-1,-1 0,0-2,5-4,-3 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2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61,'0'-1,"0"-1,0 0,0 0,0 1,1-1,-1 0,0 0,1 1,-1-1,1 0,-1 1,1-1,0 1,0-1,0 1,0-1,0 1,0-1,0 1,1 0,-1 0,0 0,1-1,-1 1,1 1,-1-1,1 0,-1 0,1 0,0 1,-1-1,1 1,0-1,-1 1,2 0,14-5,-1 2,1 0,0 0,-1 2,1 0,0 1,0 1,9 1,-24-2,1 0,-1 0,0 1,0-1,1 1,-1-1,0 1,0 0,1 0,-1 0,0 0,0 0,0 0,0 0,0 1,-1-1,1 1,0 0,-1-1,1 1,-1 0,1 0,-1 0,0 0,0 0,0 0,0 0,0 0,-1 1,1-1,0 0,-1 0,0 1,1-1,-1 0,0 1,0-1,-1 0,1 1,0-1,-1 0,0 1,1-1,-1 0,0 0,0 0,0 0,-1 2,-40 58,-10 27,51-87,0 1,1-1,-1 0,1 1,0-1,0 1,0-1,0 1,0-1,0 1,1-1,-1 0,1 1,0-1,0 0,0 1,0-1,0 0,0 0,0 0,1 0,-1 0,1 0,-1 0,1 0,0-1,0 1,0-1,0 1,0-1,0 0,0 0,1 0,-1 0,0 0,0 0,1 0,-1-1,1 1,101 6,-93-7,47-2,-33 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1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45,'11'261,"1"-170,-9-62,0-1,2 1,1-1,1 0,2 0,2 4,-11-31,0 0,1 0,-1 0,0-1,0 1,1 0,-1 0,1-1,-1 1,0 0,1-1,-1 1,1 0,0-1,-1 1,1-1,-1 1,1-1,0 1,0-1,-1 1,1-1,0 1,0-1,-1 0,1 0,0 1,0-1,0 0,-1 0,1 0,0 0,0 0,0 0,0 0,-1 0,1 0,0-1,0 1,0 0,-1 0,1-1,0 1,0-1,-1 1,1 0,0-1,-1 1,1-1,0 0,-1 1,1-1,-1 1,1-1,-1 0,1 0,28-43,-27 41,136-309,-53 107,-74 182,-1 5</inkml:trace>
  <inkml:trace contextRef="#ctx0" brushRef="#br0" timeOffset="431.5">452 525,'-5'10,"-6"12,-2 8,2 3,3 1,2-1,3 0,1-2,2-6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0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0,'0'5,"0"11,0 8,0 4,-5 2,-1 2,0-1,1-1,2 0,1-1,1 0,0 0,1-1,5 0,7-4,0-7</inkml:trace>
  <inkml:trace contextRef="#ctx0" brushRef="#br0" timeOffset="247.714">1 479,'38'0,"33"-4,12-3,-1 1,-11 2,-13 0,-11 2,-9 1,-6 0,-8 6,-9 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38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0 610,'11'4,"0"0,0-1,0-1,0 0,0 0,0-1,1 0,-1-1,0 0,1-1,-1 0,0-1,0-1,0 1,0-2,0 1,8-5,43-29,-2-2,-1-3,-2-2,-3-3,-1-2,38-47,-51 56,129-130,-167 167,0 0,0 0,0 0,0 1,1-1,0 1,-1-1,1 1,0 0,0 0,0 0,0 0,0 1,1 0,-1-1,0 1,1 0,-1 0,1 1,-1-1,1 1,-1 0,1 0,0 0,-1 0,1 0,-1 1,1 0,-1 0,1 0,-1 0,0 0,0 1,1-1,-1 1,0 0,0 0,0 1,5 12,-1 1,-1 0,0 0,-1 1,-1 0,0-1,-1 2,-1-1,-1 0,-1 0,0 1,-1-1,-1 0,0 2,0 8,-1-1,0 0,-2 0,-2 0,0-1,-1 0,-1 0,-2-1,0 0,-2-1,-1 0,0-1,-2-1,0 0,-1-1,-1-1,-1-1,-12 9,16-19,1 0,-1-1,-1-1,1 0,-1-1,0-1,0-1,-1 0,-7 0,21-2,-1 0,0 0,1 0,-1-1,0 0,0 1,0-1,1 0,-1-1,0 1,0-1,1 0,-1 1,0-2,1 1,-1 0,1-1,0 1,-1-1,1 0,0 0,0-1,0 1,0-1,0 1,1-1,-1 0,1 0,0 0,0 0,0 0,0-1,0 1,1-1,0 1,-1-1,1 1,1-1,-1 0,0 1,1-4,8-18,4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6:32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2516 282,'16'29,"19"176,-30 156,-5-343,-1 1,-1 0,-1-1,0 1,-2-1,0 0,-7 16,5-23,6-18,8-21,6-2,2 0</inkml:trace>
  <inkml:trace contextRef="#ctx0" brushRef="#br0" timeOffset="359.84">2967 424,'-239'238,"237"-236,-1 0,1 0,-1 0,1 1,0-1,0 1,0 0,1 0,-1-1,0 1,1 0,0 0,0 1,0-1,0 0,0 0,1 0,-1 1,1-1,0 0,0 1,0-1,0 0,1 1,-1-1,1 0,0 0,0 0,0 0,0 0,1 0,-1 0,1 0,0 0,0 0,0-1,0 1,2 1,152 129,-31-5,-114-114</inkml:trace>
  <inkml:trace contextRef="#ctx0" brushRef="#br0" timeOffset="-1307.846">88 367,'0'0,"0"-1,0 1,0-1,0 0,0 1,0-1,0 1,0-1,0 1,0-1,0 1,-1-1,1 1,0-1,0 1,0-1,-1 1,1-1,0 1,-1 0,1-1,0 1,-1-1,1 1,-1 0,1-1,0 1,-1 0,1 0,-1-1,1 1,-1 0,1 0,-1 0,1 0,-1-1,1 1,-1 0,1 0,-1 0,0 0,1 0,-1 0,1 0,-1 1,1-1,-1 0,1 0,-1 0,1 0,-1 1,1-1,-1 0,1 0,0 1,-1-1,1 0,-1 1,1-1,0 1,-1-1,1 0,0 1,-1-1,1 1,0-1,0 1,0-1,-1 1,-12 44,10-33,-26 191,21-154,2 1,3 0,1 0,3 0,2 0,2 0,2 0,3-1,4 11,-9-49,0-1,0 0,1 0,0 0,1-1,0 0,0 0,1-1,0 0,0 0,1-1,0 0,1 0,-1-1,1-1,0 1,1-2,-1 1,2-1,-7-3,0 0,0-1,0 1,-1-1,1 0,0 0,0-1,0 0,-1 1,1-2,0 1,-1 0,1-1,-1 0,1 0,-1 0,0-1,0 1,0-1,0 0,-1 0,4-3,66-85,65-189,-124 255,-4 41,-8-9,-1 9,1 0,1 0,0 0,1 0,1-1,0 0,1 0,0 0,2-1,0 0,0 0,1-1,1 0,8 9,-9-18,0 1,0-1,0-1,0 0,1 0,-1-1,1 0,0-1,0 0,-1 0,1-1,0-1,0 1,-1-2,1 1,0-1,-1-1,1 0,-1 0,0-1,2 0,12-13,-1-1,-1 0,0-2,-1 0,-1-1,-2-1,0-1,-1 0,-1-2,-1 1,-1-2,-2 0,0 0,-2-1,6-25,-3 16,-2 0,-1-1,-2 0,-2 0,-1-1,-2 1,-1-1,-4-28,4 65,-1 0,0 0,0 0,1 0,-1 0,0 0,0 0,0 0,0 0,0 0,0 0,0 0,0 0,0 0,-1 0,1 0,0 0,-1 0,1 0,0 0,-1 0,1 0,-1 0,0 1,1-1,-1 0,0 0,1 1,-1-1,0 0,0 1,0-1,0 1,1-1,-1 1,0-1,0 1,0 0,0-1,0 1,0 0,0 0,0 0,0 0,0 0,0 0,0 0,0 0,0 0,0 0,0 0,0 1,0-1,0 0,0 1,0-1,0 1,0-1,0 1,1-1,-1 1,0 0,0 0,1-1,-1 1,0 0,-8 18,3 2</inkml:trace>
  <inkml:trace contextRef="#ctx0" brushRef="#br0" timeOffset="-920.929">1415 762,'4'32,"-2"-3,1-1,2 1,1-1,1 0,1-1,1 1,8 12,-16-37,1 0,0 0,-1 0,1 0,0 0,1-1,-1 1,0-1,1 1,-1-1,1 0,0 0,0 0,0 0,0 0,0-1,0 1,0-1,0 0,1 0,-1 0,0-1,1 1,-1-1,1 1,-1-1,1 0,-1-1,0 1,1-1,-1 1,1-1,-1 0,0 0,3-2,5-2,0 0,0-1,-1 0,0-1,0-1,0 1,-1-1,0-1,3-4,-6 7,0 1,-1-1,0 0,0-1,-1 1,1-1,-1 0,-1 0,1 0,-1 0,-1-1,1 1,-1-1,-1 0,1 0,-1 0,-1 1,1-1,-1 0,-1 0,1 0,-1 0,-1 0,0 0,0 1,0-1,-1 1,0-1,0 1,-1 0,0 0,0 0,-1 1,0 0,-2-3,3 5,0-1,-1 1,0 0,0 0,0 1,-1-1,1 1,-1 0,0 0,1 1,-1 0,0 0,-1 0,1 1,0 0,0 0,-1 1,1-1,0 2,-1-1,1 0,0 1,0 0,-1 1,1-1,0 1,0 1,0-1,1 1,-1 0,1 0,-1 0,1 1,0 0,0 0,1 0,-1 1,0 1,-3 12</inkml:trace>
  <inkml:trace contextRef="#ctx0" brushRef="#br0" timeOffset="-422.045">2036 931,'0'84,"1"-106,2 0,1 0,1 0,0 1,2 0,6-13,0-5,-12 37,-1-2,1 1,0-1,0 0,1 1,-1-1,1 1,-1-1,1 1,0 0,1 0,-1-1,0 2,1-1,0 0,-1 0,1 1,0 0,2-2,29 54,-22-32,-1-4</inkml:trace>
  <inkml:trace contextRef="#ctx0" brushRef="#br0" timeOffset="1560.034">2063 931,'0'5,"0"6,0 6,-4 1,-3 1,1 3,2 2,0 2,2 1,1 1,0 1,1 0,1-10,-1-13,5-7,1-9,0-2</inkml:trace>
  <inkml:trace contextRef="#ctx0" brushRef="#br0" timeOffset="2845.656">4716 508,'1'-1,"0"1,-1-1,1 0,-1 1,1-1,0 0,-1 0,1 0,-1 1,0-1,1 0,-1 0,0 0,1 0,-1 0,0 0,0 0,0 0,0 0,0 0,0 1,0-1,0 0,0 0,-1 0,1 0,0 0,0 0,-1 0,1 0,-1 1,1-1,-1 0,1 0,-1 0,1 1,-1-1,0 0,1 1,-1-1,0 0,0 1,1-1,-1 1,0 0,0-1,0 1,0-1,0 1,-45-16,-94 42,79-9,42-13,8-2,0 0,0 0,1 1,-1 1,1 0,0 0,0 1,0 0,-7 6,16-10,0-1,0 1,1-1,-1 1,0 0,1-1,-1 1,0 0,1 0,-1-1,1 1,-1 0,1 0,-1 0,1 0,0 0,0-1,-1 1,1 0,0 0,0 0,0 0,0 0,0 0,0 0,0 0,0 0,0 0,0 0,1 0,-1-1,0 1,1 0,-1 0,1 0,-1 0,1 0,-1-1,1 1,-1 0,1-1,0 1,-1 0,1-1,0 1,0-1,0 1,-1-1,1 1,0-1,0 0,0 1,0-1,56 21,-51-20,200 17,-204-18,0-1,0 1,0-1,1 1,-1 0,0 0,0 0,0 0,0 0,1 0,-1 1,0-1,0 1,0-1,0 1,0 0,0 0,0 0,0 0,0 0,0 0,-1 1,1-1,0 1,-1-1,1 1,-1-1,1 1,-1 0,0 0,0 0,0 0,0 0,0 0,0 0,-1 0,1 0,-1 0,1 0,-1 1,0-1,0 0,0 0,0 0,0 1,0-1,-1 0,1 0,-1 0,0 0,-10 15,-2-1,-1 0,0-1,0-1,-1 0,-1-1,-1 0,0-2,-11 6,-31 25,43-30,-2-1,2 2,-1 0,2 0,0 1,0 1,1 1,1 0,1 1,-8 13,19-28,0-1,1 0,-1 1,0-1,1 1,-1-1,1 1,0-1,-1 1,1 0,0-1,0 1,0-1,0 1,0 0,1-1,-1 1,0-1,1 1,-1-1,1 1,-1-1,1 1,0-1,0 0,-1 1,1-1,0 0,0 1,1-1,-1 0,0 0,0 0,0 0,1 0,-1 0,0-1,1 1,-1 0,1-1,-1 1,1-1,-1 1,1-1,0 0,0 1,82 3,-74-4,27 0,-26 1,-1 0,0-1,1 1,-1-2,1 0,-1 0,0-1,0 0,0-1,0 0,0 0,0-1,-1 0,0-1,0 0,0-1,1-1,2-9</inkml:trace>
  <inkml:trace contextRef="#ctx0" brushRef="#br0" timeOffset="3199.415">4661 0,'-19'49,"2"1,2 0,3 1,2 1,2 0,2 0,3 0,2 1,2-1,2 1,-3 107,-28 142,-1 57,29-325,-1-24,0 1,1-1,0 1,1-1,0 0,0 1,1-1,1 0,0 0,0 0,3 5,6 2</inkml:trace>
  <inkml:trace contextRef="#ctx0" brushRef="#br0" timeOffset="7895.946">10615 621,'-35'15,"1"2,1 1,1 2,1 1,0 1,2 2,0 1,1 3,21-23,0 1,1 0,0 1,0 0,1-1,0 2,0-1,1 1,-1-1,2 1,-1 0,1 0,1 1,-1-1,1 1,1-1,-1 1,2 0,-1 0,1-1,0 1,1 0,0 0,1-1,-1 1,2-1,-1 1,1-1,0 0,1 0,3 5,3-3,1 0,0-1,1-1,0 0,0-1,1 0,-1-1,1 0,1-1,-1-1,1 0,0 0,0-2,0 0,0 0,0-1,1-1,-1 0,0-1,0-1,0 0,0-1,0 0,4-3,94-23,-88 22</inkml:trace>
  <inkml:trace contextRef="#ctx0" brushRef="#br0" timeOffset="5479.024">7003 988,'-10'33,"-2"31,-1 9,4-3,2-9,7-14,4-11,6-11,1-15,-1-9</inkml:trace>
  <inkml:trace contextRef="#ctx0" brushRef="#br0" timeOffset="5644.021">7060 592,'-10'-33,"-8"-17,0 6,6 15,7 17,8 16,4 11,5 9,1-1</inkml:trace>
  <inkml:trace contextRef="#ctx0" brushRef="#br0" timeOffset="6027.264">7257 1298,'234'-372,"-172"261,-84 193,15-53,1 1,1 1,2-1,1 0,2 1,2 22,-1-48,0 0,0 0,1 1,0-1,0 0,0 0,1-1,0 1,-1 0,2-1,-1 0,0 1,1-1,0-1,0 1,0 0,0-1,1 0,-1 0,1 0,0-1,0 0,0 1,0-2,0 1,0-1,0 1,1-1,-1-1,1 1,-1-1,0 0,1 0,-1-1,1 1,-1-1,5-2,8-3,-1-1,0-1,-1 0,0-2,0 1,0-2,-2 0,1-1,-2-1,1 0,10-14,-14 17,4-6,-2-1,0 1,0-2,-2 0,0 0,-1-1,-1 0,-1-1,1-6,19-44,-20 52</inkml:trace>
  <inkml:trace contextRef="#ctx0" brushRef="#br0" timeOffset="6981.246">8245 988,'18'0,"1"0,0-2,-1 0,1-1,-1-1,0-1,0 0,0-1,0-1,-1-1,-1 0,1-1,-1-1,-1-1,0 0,5-5,-18 14,1-1,-1 1,1-1,-1 1,0-1,0 0,0 0,0 0,0 0,-1 0,1 0,-1 0,0-1,0 1,0-1,-1 1,1 0,-1-1,0 1,0-1,0 1,0-1,0 1,-1-1,0 1,0-1,0 1,0 0,0-1,0 1,-1 0,0 0,0 0,1 0,-2 0,1 1,0-1,-1 1,1-1,-1 1,1 0,-1 0,0 0,0 0,0 0,0 1,-1-1,1 1,0 0,-1 0,-1 0,-7 2,1 0,-1 1,1 0,0 1,0 0,0 1,0 0,0 1,1 0,0 1,0 0,1 0,-1 1,1 0,1 1,-1 0,1 0,1 1,-5 1,0 0,2 1,-1 1,1-1,1 1,0 1,1 0,0 0,1 1,1 0,0 0,1 0,0 1,1 0,1-1,0 2,1-1,1 0,0 0,1 1,0-1,2 3,-1-14,1 1,0 0,0 0,0-1,0 0,1 1,-1-1,1 0,0 0,0 0,1-1,-1 1,1-1,0 1,0-1,0-1,0 1,1 0,-1-1,1 0,-1 0,1-1,0 1,-1-1,5 1,127 4,-83-17,-2-2,1-2,-2-2,0-3,-1-2,-1-1,-2-3,0-2,-2-2,-1-2,11-12,-21 20,0-2,-2-1,0-1,-2-1,-2-2,0-1,-2-1,-2-1,-1-1,-2-2,-1 1,-2-2,-1-1,-2 0,-2 0,-2-1,-1-3,-8 30,0-1,-1 1,0-1,-1 1,0-1,-2 1,1-1,-5-10,6 20,0 0,-1 0,1 0,-1 0,0 0,0 1,-1-1,1 1,-1 0,1 0,-1-1,0 2,0-1,-1 0,1 1,0-1,-1 1,0 0,1 0,-1 0,0 1,0 0,0-1,0 1,0 0,0 1,0-1,-1 1,1 0,-1 0,-2 1,0 0,1 0,-1 1,1 0,-1 0,1 1,0 0,0 0,0 0,1 0,-1 1,1 0,0 1,0-1,0 1,0 0,1 0,0 0,0 1,-2 4,-56 127,53-98,2 2,2-1,1 0,2 1,2 0,4 25,3-19,1 0,3-1,1 0,3-1,1 0,18 31,-29-64,7 16,-1 1,-1-1,-1 2,-2-1,-1 1,-2 0,0 1,-2 20,-3-67,0-2</inkml:trace>
  <inkml:trace contextRef="#ctx0" brushRef="#br0" timeOffset="7232.175">8837 621,'38'5,"37"-4,15-1,-2-6,-8-2,-6 0,-8-2,-9-1,-5 3,-7 1,-1 3,-4 2,-3 1,-3 1,-3 1,-7 4,-2 2,-5-1</inkml:trace>
  <inkml:trace contextRef="#ctx0" brushRef="#br0" timeOffset="4794.931">5873 536,'26'-22,"-2"-1,-1-1,0-1,-2-1,-1-1,-1-1,-2 0,0-1,-2-1,-2-1,0 0,-2 0,-2-1,1-7,-9 19,-8 105,6 759,-26-525,27-306,0-1,-1 1,-1 0,0-1,-1 1,0-1,-1 0,0 0,-1 0,0-1,-1 1,0-1,-4 3,-9-5,22-36,103-168,-86 158</inkml:trace>
  <inkml:trace contextRef="#ctx0" brushRef="#br0" timeOffset="5233.237">6523 451,'-286'380,"277"-368,4-7,1 1,-1 0,1 0,1 0,-1 0,1 1,0-1,0 1,1 0,0 0,0 0,1 0,0 3,3-7,0 0,1 0,0 0,-1-1,1 1,0-1,0 0,1 0,-1 0,0 0,1 0,-1-1,1 0,-1 1,1-1,0-1,0 1,-1 0,1-1,0 0,0 0,0 0,-1 0,1-1,0 1,0-1,-1 0,1 0,1-1,39-7,-40 7,0-1,1 1,-1 1,1-1,0 0,-1 1,1 0,0 0,0 1,0-1,-1 1,1 0,0 1,0-1,0 1,0 0,0 0,-1 0,1 1,-1-1,1 1,-1 0,1 1,-1-1,0 1,0 0,0 0,-1 0,1 0,-1 1,1-1,-1 1,0 0,0 0,-1 0,27 128,-3-6,-14 31,-13-156,1 0,0 0,-1 0,1 1,0-1,0 0,0 0,0 0,0 1,0-1,0 0,1 0,-1 0,0 1,1-1,-1 0,0 0,1 0,-1 0,1 0,0 0,-1 0,1 0,0 0,0 0,0 0,0-1,-1 1,1 0,0 0,0-1,0 1,1-1,-1 1,0-1,0 1,0-1,0 0,0 1,1-1,-1 0,0 0,0 0,0 0,1 0,-1 0,0 0,0 0,0-1,0 1,1 0,-1-1,0 1,0-1,0 1,0-1,0 0,0 1,0-1,0 0,0 0,0 0,12-8</inkml:trace>
  <inkml:trace contextRef="#ctx0" brushRef="#br0" timeOffset="9332.629">11659 931,'40'5,"-1"-2,1-2,0-1,-1-2,1-2,-1-2,0-1,26-10,-59 16,0-2,0 1,0-1,0 0,0 0,-1 0,1-1,-1 0,0 0,0 0,0-1,-1 0,0 1,0-2,0 1,0 0,-1-1,0 0,0 0,0 0,-1 0,0 0,0 0,-1 0,0-1,0 1,0-1,-1 1,0-1,0 1,0-1,-1 1,0-1,0 1,-1 0,0-1,-1-1,1 3,0 0,-1-1,0 1,0 0,0 0,0 1,-1-1,0 1,0 0,0 0,-1 0,1 0,-1 1,0-1,0 1,0 1,0-1,0 1,-1 0,1 0,-1 0,0 1,1 0,-1 0,0 0,0 1,0 0,1 0,-5 1,-4 0,1 0,-1 1,1 1,0 0,-1 1,1 1,1 0,-1 0,1 2,0-1,0 1,-1 3,-1 1,1 2,1-1,0 2,1 0,0 0,1 1,1 0,0 1,1 0,1 0,0 1,1 0,1 0,1 0,0 1,1-1,1 1,1 0,1 0,0 0,1 0,1 1,-1-11,0-1,1 1,0 0,0-1,1 1,0-1,1 0,-1 0,1 0,1 0,-1-1,1 1,0-1,0-1,1 1,0-1,0 0,0 0,1 0,-1-1,1 0,0 0,1-1,-1 0,0 0,1-1,0 0,-1 0,7 0,14 3,-1-2,1 0,-1-2,1-1,0-1,-1-2,14-3,-13 0</inkml:trace>
  <inkml:trace contextRef="#ctx0" brushRef="#br0" timeOffset="9801.998">12309 1158,'296'-342,"-247"281,8-25,-62 117,0-21,0 1,0 0,2-1,-1 1,1 1,0-1,1 0,1 1,0-1,0 1,1-1,1 1,0-1,0 1,1-1,1 0,0 0,0 0,1 0,1 0,-1-1,2 1,-1-1,2-1,-1 1,3 2,3-5,-1-1,1 0,0 0,0-1,0-1,1 0,0 0,0-1,0-1,0-1,0 1,0-2,0 0,1-1,-1 0,0-1,0 0,0-1,-1 0,1-1,-1-1,0 0,0-1,0 0,-1 0,1-2,-2 1,1-1,-1-1,0 0,-1 0,0-1,-1 0,0-1,5-8,-3 6,0 0,-1 0,-1-1,0 0,-1-1,0 0,-1 0,-1 0,0-1,-2 0,1 0,-1-6,-2-3</inkml:trace>
  <inkml:trace contextRef="#ctx0" brushRef="#br0" timeOffset="10933.363">13437 931,'48'-3,"-1"-2,1-2,-1-2,35-13,-82 22,29-6,0-2,0-1,-1-2,-1 0,0-2,-1-1,0-1,-1-2,-1 0,4-5,-23 18,0-1,-1 0,0 0,0 0,0 0,0-1,-1 1,0-1,0 0,0 0,-1 0,0 0,0-1,-1 1,0 0,0-1,0 1,-1-1,0 1,0-1,-1 1,1-1,-2-1,1 5,0 1,0-1,-1 1,1 0,-1 0,0 0,1 0,-1 0,0 0,0 0,0 1,0-1,-1 1,1-1,0 1,-1 0,1 0,-1 0,1 0,-1 0,1 0,-1 1,0 0,1-1,-1 1,0 0,1 0,-1 0,0 1,1-1,-1 1,0-1,-82 31,57-15,2 2,0 2,1 0,1 1,1 1,1 2,1 0,1 1,1 1,2 1,0 0,2 2,-2 5,14-28,-1 0,1 0,1 0,-1 0,1 0,0 1,0-1,1 1,0-1,0 1,1-1,-1 1,2 0,-1-1,1 1,-1 0,2-1,-1 1,1-1,0 0,0 0,1 1,0-1,0-1,0 1,1 0,0-1,2 2,3 0,2 0,-1-1,1-1,-1 0,2 0,-1-1,0-1,1 1,-1-2,1 0,0 0,0-1,0-1,0 0,0 0,0-1,0-1,0 0,-1-1,1 0,7-3,21-8,-1-2,0-1,-2-2,0-2,18-14,-9 7,-2-2,0-2,-3-2,0-2,-3-1,-1-2,-2-2,-1-1,22-39,-20-26,-35 105,-1-1,1 0,-1 0,0 1,0-1,0 0,0 0,-1 0,1 1,-1-1,1 0,-1 1,0-1,0 0,0 1,-1-1,1 1,-1-1,1 1,-1 0,0 0,1 0,-1 0,0 0,-1 0,1 0,0 1,0-1,-1 1,1-1,-1 1,1 0,-1 0,0 0,1 1,-1-1,-2 0,-9 2,1 0,-1 1,1 0,0 1,-1 1,2 0,-1 0,0 2,1-1,0 2,0-1,1 2,0-1,-10 10,13-11,1 0,0 1,0 0,0 0,1 1,0 0,0 0,1 0,0 1,1-1,-2 6,4-10,1-1,0 0,0 1,1-1,-1 1,1-1,0 0,0 1,0-1,0 1,0-1,1 1,0-1,-1 1,1-1,1 0,-1 1,0-1,1 0,0 0,-1 0,1 0,0 0,1-1,-1 1,0-1,1 1,-1-1,1 0,0 0,0 0,0 0,1 0,8 3,0 0,1 0,-1-2,1 1,0-2,0 0,0 0,0-1,1-1,-1 0,0-1,13-2,54 2,-76 1,0 0,-1 1,1 0,0 0,0 0,-1 0,1 0,-1 1,1 0,-1-1,0 1,0 1,1-1,-1 0,-1 1,1-1,0 1,-1 0,1 0,-1 0,0 0,0 0,0 1,0-1,-1 1,1-1,-1 1,0 0,0-1,-1 1,1 0,-1 0,1-1,-1 2,1 10,-1 0,0 1,-2-1,1 1,-2-1,0 0,-5 14,-5 7,10-31,0 1,0 0,1 0,0 1,0-1,0 0,1 1,0-1,0 1,1-1,0 1,0-1,0 1,1-1,0 1,0-1,1 1,0 2,9 9</inkml:trace>
  <inkml:trace contextRef="#ctx0" brushRef="#br0" timeOffset="18149.063">15328 592,'-11'4,"-22"5,1 1,0 2,0 1,1 1,1 2,0 1,1 1,1 2,1 1,1 1,17-12,0 0,1 1,0 0,1 1,0-1,1 1,0 1,1-1,1 1,0 0,0 0,1 1,1-1,0 0,1 1,1 0,0-1,0 1,2-1,1 11,-1-19,0-1,1 1,-1 0,1 0,0-1,0 0,0 1,1-1,-1-1,1 1,0 0,0-1,0 0,1 0,-1 0,1 0,0-1,-1 0,1 0,0 0,0 0,1-1,-1 0,0 0,0-1,1 1,-1-1,0 0,1 0,-1-1,0 0,0 0,1 0,-1 0,0-1,0 0,0 0,1-1,23-10,-1-1,0-2,-1 0,0-2,-2-1,0-1,-1-1,-2-1,0-2,-1 0,-1 0,-1-2,-2-1,4-8,28-95,-49 110,-6 33,-4 208,12-148,-2 458,-3-468,-3-1,-3 1,-13 43,19-91,-1 0,-1 0,-1-1,0 0,0 0,-2-1,0 0,0 0,-6 6,10-14,0 0,0 0,-1 0,1-1,-1 0,0 0,0 0,-1-1,1 0,-1 0,1 0,-1 0,0-1,0 0,0 0,0-1,0 0,-1 0,1 0,0-1,-1 0,1 0,0 0,-2-1,-1-3,1 0,0 0,0-1,1 1,-1-2,1 1,0-1,0 0,1-1,0 1,0-1,0-1,1 1,0-1,1 0,-1 0,2 0,-1 0,1-1,0 0,1 1,0-1,0-5,1 0,0 0,1 0,1 0,0 0,1 0,0 0,1 0,1 1,0-1,1 1,0 0,1 1,1-1,0 1,0 0,1 1,1-1,0 2,1-1,7-6,19-18,2 2,0 1,3 3,0 0,2 3,0 2,19-6,23-19,-64 35</inkml:trace>
  <inkml:trace contextRef="#ctx0" brushRef="#br0" timeOffset="19131.24">15920 621,'-1'4,"-11"31,1 0,2 1,1 0,2 0,1 5,5-29,0 0,1 0,1 0,0-1,0 1,1-1,1 1,0-1,0 0,4 6,-6-13,0 0,1 0,-1 0,1 0,0 0,-1-1,2 1,-1-1,0 0,1 0,-1 0,1 0,0-1,0 1,0-1,0 0,0 0,1-1,-1 1,1-1,-1 0,1 0,-1-1,1 1,-1-1,1 0,0 0,-1 0,9-4,0-1,-1 0,1-1,-2-1,1 1,-1-2,0 0,0 0,-1-1,0 0,0-1,-1 0,-1 0,0-1,7-10,6-6,14-14,-2-1,-2-1,-2-2,-2-1,-2-1,11-31,-33 53,-11 31,3 12,1 1,1-1,1 1,1 0,0-1,1 1,1 0,1 0,1-1,0 1,7 17,22 90,-15-69,-3 1,-2 0,-3 1,-3 3,-7-16,-2 1,-2-1,-2 0,-2 0,-2-1,-2 0,-7 11,15-41,0-1,-1 0,-1-1,0 1,-1-1,0-1,-1 1,-1-1,1-1,-6 4,13-13,0 0,-1 0,1-1,-1 1,0 0,1-1,-1 0,0 0,0 0,0 0,0 0,0-1,0 1,0-1,0 1,0-1,0 0,0-1,0 1,0 0,0-1,0 0,0 0,0 0,0 0,0 0,1 0,-1-1,0 1,1-1,-1 0,1 0,0 0,-1 0,1 0,0 0,0-1,0 1,1-1,-1 1,1-1,-1 0,1 1,0-1,0 0,-1-3,-1-12,0-1,1 1,1-1,0 0,2 1,0-1,1 0,1 1,0-1,2 1,0 0,1 0,1 1,1 0,1-8,1 0,2 1,0 0,2 1,0 1,1 0,2 1,0 0,1 2,1 0,1 1,1 1,0 1,1 1,0 0,2 2,-1 1,2 1,-1 1,2 1,-1 1,22-4,-11 9,-6 2</inkml:trace>
  <inkml:trace contextRef="#ctx0" brushRef="#br0" timeOffset="22088.607">201 1722,'49'-18,"98"-21,228 39,259 0,-386-29,486 29,-464-27,-187 26,1 3,81 13,-34-4,-1-6,53-7,-28-1,2081 3,-1902 30,100-31,-85-28,749 29,420 0,-965-27,41 15,107-4,-187 11,-243 5,110-7,-39-11,125 17,-203 3,142-3,-113-25,582 25,-444-27,668 28,-711 0,-293-17,-76 12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38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33,'-40'39,"3"2,1 1,2 2,2 2,2 1,-7 19,34-63,0 0,1 1,0-1,-1 1,1 0,1 0,-1-1,1 1,-1 0,1 0,0 0,0 1,1-1,-1 0,1 0,0 0,0 1,0-1,1 0,0 0,-1 0,1 0,1 0,-1 0,1 0,-1 0,1 0,0-1,0 1,1-1,-1 1,1-1,0 0,0 0,0 0,0 0,0-1,1 1,-1-1,1 0,-1 0,5 2,5-4,1 0,-1-1,0-1,0 0,1 0,-1-2,-1 1,1-2,-1 1,1-2,-1 0,-1 0,1-1,-1-1,0 0,-1 0,1-1,5-3,-1-1,0 0,-1-1,0 0,-1-1,0 0,-1-2,-1 1,-1-1,-1-1,0 0,-1 0,-1 0,0-1,-2 0,0-1,-1-1,-3 16,-1 0,0 0,0-1,-1 1,0 0,0 0,0-1,0 1,-1 0,0 0,0 0,0 1,0-1,-1 0,0 1,0 0,0-1,-1 1,1 1,-1-1,0 0,0 1,0 0,-1 0,1 0,-1 0,1 1,-1 0,0 0,0 0,0 0,0 1,0 0,-1 0,1 0,0 1,-1 0,0 0,-109 9,83-1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39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59 603,'-9'20,"2"-8,0 1,1 0,0 0,1 0,1 0,0 1,1 0,0 0,1 0,1 0,0 0,1 0,0 1,1-1,1 0,0 0,2 3,-3-15,0 1,0-1,0 0,0 0,0 0,0 0,1 0,-1-1,1 1,0 0,-1-1,1 1,0-1,0 1,0-1,0 0,0 0,0 0,0 0,0 0,0 0,1-1,-1 1,0-1,1 1,-1-1,0 0,1 0,-1 0,0 0,1-1,-1 1,0-1,0 1,1-1,-1 0,0 1,0-1,0 0,0-1,1 1,77-63,-80 63,29-33,-3-2,-1 0,-1-2,-2-1,-2 0,-2-2,-2 0,-1-1,6-31,1 8,44-217,-64 235,-2 46,0 1,1-1,-1 1,0-1,0 1,0-1,1 0,-1 1,0-1,0 1,0-1,0 0,0 1,0-1,0 1,0-1,0 0,-1 1,1-1,0 1,0-1,0 0,-1 1,1-1,0 1,-1-1,1 1,0-1,-1 1,1-1,-1 1,1 0,-1-1,1 1,-1 0,1-1,-1 1,1 0,-1 0,1-1,-1 1,0 0,1 0,-1 0,1 0,-1 0,0 0,1 0,-1 0,1 0,-1 0,0 0,1 0,-1 0,1 0,-1 0,0 1,1-1,-1 0,1 1,-1-1,1 0,-1 1,1-1,-1 0,1 1,-7 7,1 1,1 0,-1 0,1 1,1-1,0 1,0 0,1 0,1 0,-1 1,1-1,1 5,-3 2,-12 94,4 1,6 0,4 0,6 32,11 61,38 193,-46-352,-1 1,-3 0,-1 0,-4 14,1-45,0 0,-1 0,-1 0,-1 0,0-1,-1 1,-1-1,0 0,-1-1,-1 1,0-2,-1 1,0-1,-4 3,11-13,0 0,0 0,0 0,-1 0,1-1,-1 1,0-1,1 0,-1 0,0 0,-1 0,1 0,0-1,0 1,-1-1,1 0,-1 0,1 0,-1-1,1 1,-1-1,1 0,-1 0,0 0,1 0,-1-1,1 1,-1-1,1 0,-1 0,1 0,0 0,-1-1,1 0,0 1,-3-3,-14-13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39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61,'-5'-20,"-1"0,0 7,1 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0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449 4,'-21'-2,"-1"0,0 2,0 1,0 0,0 1,1 2,-1 0,1 1,0 2,0 0,1 1,0 0,0 2,1 1,0 0,1 1,-12 11,22-13,1-1,0 1,1 0,0 1,1-1,0 1,1 0,0 1,1-1,0 1,0-1,1 1,1 0,0 0,1 0,1 9,-1-18,1 1,0-1,0 0,0 1,1-1,-1 0,1 0,0 0,0 0,0 0,0 0,0-1,1 1,-1-1,1 0,-1 1,1-1,0 0,0-1,0 1,0 0,1-1,-1 0,0 0,0 0,1 0,-1 0,1 0,-1-1,1 0,-1 0,1 0,-1 0,0 0,1-1,0 0,9 0,0-1,0-1,0 0,0-1,0-1,-1 0,0 0,0-1,1-1,25-21,-2-2,0-1,-2-2,-2-1,-1-1,5-10,-28 35,5-7,43-36,-54 54,0 1,-1-1,1 1,0 0,-1-1,1 1,-1 0,1 0,-1 0,0 0,0 0,0 1,0-1,0 0,0 0,0 1,-1-1,0 0,1 1,-1-1,0 0,0 1,0-1,0 1,2 8,31 223,-31-229,-1 0,1 0,0 1,0-1,1-1,-1 1,1 0,0-1,0 1,1-1,-1 0,1 0,0 0,0-1,1 1,1 0,11 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0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0,'38'0,"23"0,10 0,-2 0,-8 0,-10 0,-8 0,-7 0,-5 0,-3 0,-6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0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0,'44'5,"28"1,6 0,1-1,-10-1,-10-2,-17-1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1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382 0,'-24'2,"1"0,-1 2,1 1,0 0,1 2,-1 0,1 2,0 0,1 2,1 0,-1 1,-2 4,16-11,0 0,0 0,1 1,0 0,0 0,0 1,1 0,0 0,0 0,1 0,0 1,0-1,0 1,1 0,1 1,-1-1,1 0,1 1,-1-1,2 1,-1-1,1 1,0 0,1-1,0 1,0-1,1 1,0-1,1 0,-1 0,2 0,3 7,-4-9,1-1,1 0,-1-1,0 1,1-1,0 0,0 0,0 0,1-1,-1 0,1 0,0 0,0-1,0 0,0 0,0 0,0-1,1 0,-1 0,0 0,1-1,-1 0,1-1,-1 1,0-1,0 0,1-1,0 0,24-3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48,'-31'27,"2"1,1 1,1 2,2 1,1 1,2 0,-13 28,32-58,1 0,0 1,0-1,0 1,0-1,0 1,1 0,0-1,0 1,0 0,0 0,0 0,1 0,0 0,0 0,0 0,0 0,1 0,-1 0,1 0,0 0,0-1,1 1,-1 0,1-1,0 1,0-1,0 1,0-1,0 0,1 0,0 0,-1 0,1 0,0 0,0-1,1 0,-1 1,0-1,1-1,0 1,1 1,8-2,-1-1,1 0,0 0,-1-1,1-1,-1 0,1 0,-1-2,0 1,0-2,-1 1,1-2,-1 1,0-2,0 1,5-6,-4 3,0-1,0 0,-2-1,1 0,-1-1,-1 0,0 0,0-1,-2-1,1 1,-2-1,0 0,0-1,-2 1,1-1,-2 0,0 0,-1 0,-1-1,0 1,-1 0,0-1,0 12,-1-1,1 1,-1-1,0 1,0 0,0-1,0 1,-1 0,0 0,0 0,0 0,0 0,-1 1,1-1,-1 1,0-1,0 1,0 0,-1 0,1 0,-1 1,0-1,1 1,-1 0,0 0,0 0,0 0,-1 1,1 0,0 0,-1 0,1 0,0 1,-1-1,1 1,-1 0,1 1,-21 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2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1 449,'106'-303,"-66"233,-40 69,0 1,1 0,-1-1,0 1,1-1,-1 1,0 0,1-1,-1 1,0 0,1-1,-1 1,1 0,-1-1,1 1,-1 0,1 0,-1 0,1 0,-1-1,1 1,-1 0,1 0,-1 0,1 0,0 0,-1 0,1 0,-1 0,1 1,-1-1,1 0,-1 0,1 0,-1 0,1 1,-1-1,1 0,-1 1,0-1,1 0,-1 1,1-1,-1 0,0 1,1-1,-1 1,0-1,0 1,1-1,-1 1,0-1,0 1,0-1,1 1,-1-1,0 1,0-1,0 1,0-1,0 1,0-1,0 1,4 38,-4-38,0 5,-1 2,0 0,0 0,1 1,0-1,1 0,0 1,0-1,0 0,1 0,0 0,1 0,0 0,0-1,1 1,0-1,0 0,0 0,1 0,0 0,1-1,-1 0,1 0,1-1,-1 1,1-1,5 3,-7-7,1 1,0-1,-1-1,1 1,0-1,0 1,0-2,-1 1,1-1,0 0,0 0,-1 0,1-1,-1 0,1 0,-1 0,0-1,0 0,0 0,0 0,0 0,-1-1,0 0,1 0,-1 0,-1-1,1 1,2-6,19-36,-2-1,-2-1,-2-1,-1-6,-10 30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2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0,'-9'3,"1"0,0 1,0-1,0 2,0-1,0 1,1 0,0 1,0 0,1 0,0 0,0 1,0 0,0 0,1 0,1 1,-1 0,1 0,-2 7,6-11,1-1,0 1,0-1,0 0,0 0,1 0,0 1,-1-1,1 0,0-1,0 1,1 0,-1-1,0 1,1-1,0 0,-1 1,1-1,0-1,0 1,0 0,0-1,1 1,-1-1,0 0,1 0,-1 0,0-1,2 1,13 6,-15-6,1 0,-1 0,0 0,1 0,-1 1,0-1,0 1,0 0,0 0,-1 0,1 0,0 0,-1 0,1 1,-1 0,0-1,0 1,0 0,0 0,0 0,-1 0,0 0,1 0,-1 1,0-1,0 0,-1 1,1-1,-1 1,0-1,0 1,0-1,0 1,0-1,-1 0,0 1,1-1,-1 1,0-1,-2 3,-9 11,-1 0,-1-1,0-1,-2 0,1-1,-2 0,0-1,0-1,-1-1,0-1,-1 0,-1-1,-4 0,5-1,1-2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7:19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1,'-22'57,"-14"169,36-190,1-18,-1 1,-1-1,-1 0,0 1,-2-1,0 0,-4 11,4-21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2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1,'-14'38,"-10"33,0 8,3 0,6-8,5-11,5-12,2-8,3-7,0-4,1-2,0-6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2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7,'33'-5,"31"3,9 3,-3 0,-9 0,-14 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3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0,'-40'11,"0"2,1 2,0 1,1 2,1 2,-5 5,-13 25,54-50,0 1,0 0,1 0,-1 0,0 1,0-1,0 0,1 0,-1 0,1 0,-1 1,1-1,-1 0,1 1,0-1,0 0,0 1,-1-1,1 0,0 1,1-1,-1 0,0 1,0-1,0 0,1 1,-1-1,1 0,-1 0,1 1,0-1,-1 0,1 0,0 0,0 0,0 0,0 0,0 0,0 0,0 0,0 0,0-1,0 1,0 0,0-1,1 1,-1-1,0 1,1-1,8 2,0-1,0 0,0 0,0-1,0-1,0 0,0 0,0-1,0 0,0-1,-1 0,1 0,-1-1,0-1,0 1,0-1,6-5,15-6,-11 7,-10 4,0 0,0 0,0 1,0 0,1 1,-1 0,1 0,0 1,0 0,0 1,0 0,0 1,6 0,12 25,-21-8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3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1 185,'16'-23,"1"0,2 1,0 0,1 2,2 0,19-14,-40 33,0-1,0 1,1-1,-1 1,0-1,0 1,1 0,-1 0,1 0,-1 0,1 0,0 0,-1 0,1 0,0 1,0-1,-1 1,1-1,0 1,0 0,0-1,0 1,-1 0,1 0,0 1,0-1,0 0,0 1,-1-1,1 1,0-1,0 1,-1 0,1 0,0-1,-1 1,1 0,-1 1,1-1,-1 0,0 0,1 1,-1-1,0 1,0-1,0 1,0-1,0 1,0 0,-1-1,1 1,0 1,3 10,-4-9,0 0,1 0,0-1,0 1,0 0,0 0,1-1,-1 1,1-1,0 1,0-1,0 0,0 0,1 0,-1 0,1 0,0 0,0-1,0 1,0-1,0 0,1 0,-1 0,1 0,-1-1,1 1,0-1,-1 0,1 0,0 0,3-1,0 0,0-1,-1 1,1-1,-1-1,1 1,-1-1,1-1,-1 1,0-1,0 0,0 0,-1-1,1 1,-1-1,1-1,-1 1,-1-1,1 0,-1 0,1 0,-2 0,1-1,0 0,0-2,7-13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6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5,'-1'-1,"1"1,-1-1,1 1,-1 0,1-1,-1 1,1 0,-1 0,1-1,-1 1,1 0,-1 0,0 0,1 0,-1 0,1 0,-1 0,0 0,1 0,-1 0,1 0,-1 0,0 0,1 0,-1 1,1-1,-1 0,1 0,-1 1,1-1,-1 0,1 1,-1-1,1 1,-1-1,1 0,0 1,-1-1,1 1,0-1,-1 1,1-1,0 1,0-1,-1 1,1 0,0-1,0 1,0-1,0 1,0 0,0-1,0 1,0-1,0 1,0 0,0-1,0 1,-5 40,31 158,-52 25,-4-5,30-219,0-10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6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0,'38'10,"28"2,6 1,2-4,-8-2,-10-2,-14-3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7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606 2,'-51'-1,"-63"1,0 4,-31 9,58 3,86-15,0-1,1 1,-1 0,1 0,-1 0,1 0,0 0,-1 0,1 0,0 0,-1 0,1 0,0 0,0 0,0 1,0-1,0 0,1 0,-1 0,0 0,0 0,1 0,-1 0,0 0,1 0,-1 0,1 0,-1 0,1-1,0 1,-1 0,1 0,0 0,0-1,-1 1,1 0,0-1,0 1,0-1,0 1,0-1,0 1,0-1,0 0,0 1,0-1,0 0,0 0,0 0,0 0,0 0,0 0,0 0,0 0,0 0,1 0,191 51,-191-50,1 0,-1 0,0 0,0 0,-1 1,1-1,0 1,0-1,-1 1,1-1,-1 1,1 0,-1 0,0 0,1-1,-1 1,0 1,0-1,0 0,-1 0,1 0,-1 0,1 1,-1-1,0 0,1 0,-1 1,0-1,-1 0,1 0,0 1,-1-1,1 0,-1 0,0 1,1-1,-2 1,-54 65,-207 101,261-168,1-1,0 0,0 1,0-1,0 1,-1 0,1-1,0 1,0 0,0 0,0 0,1 0,-1 0,0 0,0 0,0 0,1 0,-1 0,0 0,1 0,-1 0,1 1,0-1,-1 0,1 0,0 1,0-1,0 0,0 0,0 1,0-1,0 0,0 1,0-1,0 0,1 0,-1 1,1-1,-1 0,1 0,-1 0,1 0,0 0,-1 0,1 0,0 0,0 0,0 0,0 0,0 0,0 0,0-1,1 2,10 2,-1 0,1-1,1 0,-1-1,0 0,1-1,-1 0,0-1,1 0,-1-1,1-1,-1 0,0-1,0 0,0 0,0-1,4-3,-6 5,0-1,0 0,0-1,0 0,-1 0,0-1,1 0,-2-1,1 0,-1 0,0-1,0 0,-1 0,0-1,0 0,0 0,-1-1,2-5,0-8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7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0,'-56'446,"-12"81,64-510,1 0,0-1,2 1,0 0,1 0,0 0,2 0,1 7,3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59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23,'29'4,"19"-2,6-2,-2-1,-4-1,-5 1,-6 0,-5 0,-1-4,-3-2,-1 1,0 1,-4 7,-12 2,-7 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7:00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47,'38'0,"33"0,13-4,-3-3,-10 1,-13 1,-11 1,-9-3,-6 0,-8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7:19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1,'-5'4,"-1"7,5-3,7-8,-2-4,-1 3,-7 2,-2 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7:00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39,'-10'-6,"0"1,0 0,-1 1,1 0,-1 0,0 1,0 1,0 0,-1 0,1 1,0 1,-1 0,1 0,-10 2,16-1,-1-1,1 1,0 0,0 1,0-1,0 1,0 0,0 0,1 1,-1-1,1 1,-1 0,1 1,0-1,0 0,1 1,-1 0,1 0,-1 0,1 1,1-1,-1 1,1-1,-1 1,1 0,0 0,1 0,0 0,-1 0,2 0,-1 1,0 2,3 0,-1 0,1 1,1-1,-1 0,1-1,1 1,0-1,0 1,0-1,1 0,0-1,0 1,1-1,-1 0,1 0,1-1,-1 1,1-2,0 1,0-1,1 0,-1 0,5 1,37 28,-40-26,0 1,-1 0,1 0,-2 0,1 1,-1 1,0-1,-1 1,2 5,-6-11,0-1,-1 1,0 0,0-1,0 1,0 0,0 0,-1 0,0 0,0 0,0-1,0 1,-1 0,1 0,-1 0,0 0,0-1,-1 1,1 0,-1-1,1 1,-1-1,0 0,0 1,-1-1,1 0,-1 0,0-1,-2 3,-7 4,0-2,0 1,-1-2,0 0,0 0,-1-1,1-1,-1 0,0-1,-5 1,-84 4,79-8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58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437 147,'-19'-20,"-1"1,-1 1,0 1,-2 1,0 1,-4-1,20 12,0 0,-1 1,0 0,1 0,-1 1,0 0,0 0,0 1,0 0,0 0,-1 1,1 0,0 1,0 0,0 0,0 1,0 0,0 0,0 0,1 1,-1 1,-5 3,6-4,1 1,0 0,1 0,-1 0,1 1,0 0,0 0,0 1,1-1,0 1,0 0,0 0,1 0,0 0,0 1,0 0,1-1,0 1,0 0,1 0,0 0,0 0,1 0,0 6,1 4,0 1,2-1,0 0,0 0,2-1,0 1,1-1,1 0,0 0,1-1,1 0,8 10,71 99,-69-102,-1 0,-1 2,-2 0,0 0,-1 1,-2 1,0 0,-2 1,3 14,-12-28,-1 0,0 0,-1 0,0 0,-2 0,1 0,-1 0,-1-1,0 1,-1-1,0 0,-1 0,-1-1,1 0,-2 0,0 0,0-1,0 0,-2-1,1 0,-1 0,0-1,-1 0,0-1,0 0,0-1,-1 0,0-1,-1 0,-8 1,17-4,0 0,0 0,0-1,0 0,0 0,-1 0,1 0,0-1,-1 1,1-1,-1 0,1-1,0 1,-1-1,1 0,0 0,-1 0,1 0,0-1,0 0,0 0,0 0,4 0,-1-1,1 1,-1-1,1 0,0 1,0-1,0 1,0-1,1 1,-1-1,1 0,-1 1,1-1,0 1,0 0,0-1,0 1,1 0,-1 0,1 0,-1-1,1 2,0-1,-1 0,1 0,0 0,0 1,1-1,-1 1,0-1,3-2,16-17</inkml:trace>
  <inkml:trace contextRef="#ctx0" brushRef="#br0" timeOffset="565.96">861 457,'-26'9,"0"1,1 1,0 1,1 1,0 2,1 0,1 1,1 1,0 1,1 1,-12 16,28-31,1 0,0 1,0-1,0 1,0-1,1 1,0 0,0 0,0 0,1 0,0 0,0 0,0 0,0 0,1 1,0-1,0 0,0 1,1-1,-1 0,1 0,1 0,-1 0,1 0,0 0,0 0,0 0,1-1,-1 1,1-1,0 1,1-1,-1 0,1 0,0-1,0 1,0-1,0 0,0 0,1 0,0-1,-1 1,1-1,0 0,0-1,0 1,0-1,0 0,1 0,-1 0,4-1,5-3,-1 0,1-1,0 0,-1-1,0-1,0 0,0-1,-1 0,0-1,-1-1,1 0,9-10,-3 0,-1-1,0-1,-2 0,0-1,9-20,-15 27,8-14,-2-1,0 0,-3-1,0 0,-2-1,-1 0,-2-1,-1 1,1-29,-6 56,0 0,-1 0,0-1,0 1,0 0,-1 0,1 0,-1 0,0 0,-1 0,1 0,-1 0,0 0,0 0,-1 1,1-1,-1 1,0 0,0 0,-1 0,1 0,-1 0,0 1,0-1,0 1,0 0,-1 0,1 1,-1 0,1-1,-1 1,0 1,0-1,0 1,0 0,0 0,0 0,-1 1,1 0,0 0,0 0,-4 1,5 0,-1 0,1 0,-1 1,1-1,-1 1,1 0,0 1,0-1,0 1,0-1,0 1,0 0,1 1,0-1,-1 1,1-1,0 1,1 0,-1 0,1 1,0-1,0 0,0 1,1-1,-1 1,1-1,0 1,-3 132,11-103,1-1,2 0,1 0,1-1,2-1,2 0,0-1,2-1,22 27,-28-38,74 83,-63-100,-16-10</inkml:trace>
  <inkml:trace contextRef="#ctx0" brushRef="#br0" timeOffset="984.582">1679 316,'-29'39,"-18"21,-2 7,2-5,10-7,6-8,4-13,6-7,2-3,-1-1,-1 1,2-10,5-10,5-8</inkml:trace>
  <inkml:trace contextRef="#ctx0" brushRef="#br0" timeOffset="1247.55">1341 316,'14'29,"10"14,6 5,-3-1,-1-4,0-5,-4-3,-2-3,1-3,-3 0,0-7,2-1,2-4,3-6,-4-4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7:06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508 169,'-2'75,"-4"0,-2 0,-5 0,-7 21,-107 326,93-316,27-89</inkml:trace>
  <inkml:trace contextRef="#ctx0" brushRef="#br0" timeOffset="246.707">1 677,'43'-4,"38"-8,15 0,1-4,-6 1,-10 3,-8 4,-13 3,-11 2,-4 2,-5 1,-5-4,-3-2,-8 1</inkml:trace>
  <inkml:trace contextRef="#ctx0" brushRef="#br0" timeOffset="668.364">1129 0,'-162'583,"100"-251,61-329,0 0,0 0,1 0,-1 1,1-1,0 0,-1 0,2 0,-1 1,0-1,1 0,-1 0,1 0,0 0,0 0,0 0,0 0,1 0,-1 0,1 0,0-1,0 1,0 0,0-1,0 0,0 1,1-1,-1 0,1 0,0-1,-1 1,1 0,0-1,0 0,0 0,0 0,0 0,0 0,0 0,0-1,1 1,-1-1,0 0,0 0,1 0,-1-1,0 1,21-8,-1-1,0-1,0-1,-1-1,0-1,-1-1,-1 0,0-2,5-6,99-66,-123 87,0 0,0 0,0 0,0 0,0 0,0 1,0-1,0 1,0-1,0 0,0 1,1 0,-1-1,0 1,0 0,1 0,-1-1,0 1,0 0,1 0,-1 0,0 1,0-1,1 0,-1 0,0 1,0-1,0 1,1-1,-1 1,0-1,0 1,0 0,0-1,0 1,0 0,0 0,0 0,-1 0,1 0,0 0,0 0,-1 0,1 0,-1 0,1 0,-1 1,1-1,-1 0,0 0,1 0,-1 1,0-1,0 0,0 0,0 1,-9 68,7-65,0-1,0 1,0-1,1 1,0 0,0 0,0 0,1 0,0 0,0-1,0 1,0 0,1 0,0 0,0 0,0 0,0-1,1 1,0-1,0 1,0-1,1 1,-1-1,1 0,0 0,0 0,0-1,1 1,0-1,-1 0,2 1,1-1,-1-1,1 1,0-1,0 0,0-1,0 0,0 0,0 0,0 0,1-1,-1 0,0 0,0-1,0 0,1 0,-1 0,2-2,18-4</inkml:trace>
  <inkml:trace contextRef="#ctx0" brushRef="#br0" timeOffset="4284.983">1722 875,'-1'1,"0"0,-1 0,1 0,0 0,0 0,0 0,0 0,0 0,0 1,0-1,0 1,1-1,-1 0,0 1,1-1,-1 1,1-1,0 1,-1 0,1-1,0 1,0-1,0 1,0-1,0 1,1 0,-1-1,0 1,1-1,-1 1,1-1,-1 1,1-1,0 0,0 1,-1-1,1 0,0 1,0-1,0 0,2 1,2 2,1-1,0 1,0-1,0-1,0 1,1-1,-1 0,1-1,0 1,-1-1,1-1,0 1,-1-1,1 0,0-1,0 1,-1-1,1-1,0 1,-1-1,0 0,1-1,-1 0,0 0,1 0,-2 1,0 0,0-1,0 1,0-1,0 0,-1 0,0-1,1 1,-1-1,0 0,-1 0,1 0,-1-1,0 1,0-1,0 1,-1-1,1 0,-1 0,0-1,-1 1,1 0,-1-1,0 1,0 0,-1-1,0 1,0-1,0 1,0-1,-1 1,0-1,0 1,-1-1,1 1,-1 0,-1 0,1 0,0 0,-1 0,0 1,0-1,-1 1,1 0,-1 0,0 0,-4-3,1 3,0 1,0 0,-1 0,1 1,-1 0,0 0,1 1,-1 0,0 0,0 1,0 0,0 0,0 1,0 0,1 0,-1 1,0 0,1 0,-1 1,1 0,0 1,0-1,-6 5,0 0,0 1,1 0,0 0,1 1,0 1,0 0,1 1,1 0,0 0,0 1,1 0,1 1,4-8,-1 1,1-1,1 1,0 0,0 0,0 0,1 0,0 0,0 1,0-1,1 0,1 0,-1 1,1-1,0 0,1 0,-1 0,1 0,1 0,-1 0,1-1,1 1,-1-1,1 0,0 0,1 0,-1 0,1-1,0 0,0 0,1 0,0 0,-1-1,1 0,6 2,0 0,1-1,0-1,0 0,1 0,-1-2,1 1,-1-2,1 0,0-1,-1 0,1-1,0 0,-1-1,1-1,-1 0,0-1,0 0,0-1,-1-1,1 0,-1 0,0-1,-1-1,0 0,9-8,-4 2,-2 3</inkml:trace>
  <inkml:trace contextRef="#ctx0" brushRef="#br0" timeOffset="5115.247">2513 677,'-114'148,"1"44,106-177,13-20,17-25,-20 26,176-228,-173 224,-3 4,-1 1,1-1,-1 1,1 0,0 0,0 0,0 0,1 1,-1-1,1 1,-1 0,1 0,0 0,0 0,0 1,0-1,-2 4,0 0,0 0,0 0,0 0,0 0,-1 0,1 0,-1 1,0-1,1 0,-1 1,0-1,-1 1,1 0,0-1,-1 1,1-1,-1 1,0 0,0 0,0-1,0 1,0 0,-1-1,1 1,-1 0,1 2,-2 43,0-36,2 0,-1 0,1 1,1-1,0 0,1 0,0 0,4 12,-3-21,1 1,-1 0,1-1,0 1,0-1,0 0,0-1,0 1,1-1,-1 0,1 0,0 0,-1 0,1-1,0 0,0 0,0 0,0-1,0 1,0-1,0 0,0-1,0 1,0-1,0 0,0 0,0-1,-1 0,1 1,0-2,-1 1,1 0,-1-1,0 0,0 0,0 0,0 0,-1-1,1 0,-1 0,11-12,-1 0,-1-1,-1-1,0 0,-2-1,0 0,-1 0,0-1,-2 0,0 0,-2-1,0 1,0-11,-3 7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15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513 50,'-2'-3,"1"0,-1 0,1 0,-1 0,0 0,0 0,-1 1,1-1,0 1,-1-1,1 1,-1 0,0 0,0 0,0 1,0-1,0 1,0-1,0 1,-1 0,1 0,0 1,-1-1,1 1,-1-1,1 1,0 0,-1 0,1 1,-1-1,1 1,0-1,-3 2,-16 5,0 0,0 2,1 0,0 2,1 0,0 1,1 1,0 1,1 0,1 2,0 0,-4 7,7-11,0 1,1 0,1 1,0 1,1 0,0 1,1 0,1 0,1 1,0 0,1 0,1 1,1 0,0 0,1 1,1-1,1 1,1 0,1-16,1 1,-1 0,1-1,0 1,0 0,0-1,0 0,1 1,0-1,-1 0,1 1,0-1,0 0,1-1,-1 1,1 0,-1-1,1 1,0-1,0 0,0 0,0 0,1 0,-1 0,0-1,1 1,-1-1,1 0,-1 0,1-1,0 1,-1-1,1 1,0-1,-1 0,1-1,1 1,11-1,-1-1,0 0,1 0,-1-2,-1 0,1-1,0 0,6-4,25-19,0-2,-3-2,0-2,-2-1,-2-3,-1-1,8-14,-10 15,49-55,-84 94,0-1,0 0,-1 0,1 1,0-1,-1 0,1 1,0-1,-1 1,1-1,0 1,-1-1,1 1,-1-1,1 1,-1-1,1 1,-1 0,1-1,-1 1,0 0,1-1,-1 1,0 0,0 0,0-1,1 1,-1 0,0 0,0-1,0 1,0 0,0 0,0 0,-1-1,1 1,0 0,0 0,0-1,-1 1,1 0,-1-1,1 2,-1 75,-2-53,2 1,1-1,1 0,1 0,1 1,1-1,2-1,6 21,-5-33,0-1,0-1,1 1,0-1,1 0,0-1,0 0,1 0,0-1,1-1,-1 1,1-2,0 1,1-2,-1 1,1-2,0 1,0-2,0 1,12 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24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0 117,'65'-25,"0"2,2 4,0 3,1 2,0 4,17 1,-34 14,-51-4,0 0,1 0,-1 1,0-1,0 0,0 0,0 1,-1-1,1 0,0 0,0 1,-1-1,1 0,-1 0,1 0,-1 0,1 0,-1 1,0-1,1 0,-1 0,0 0,0-1,0 1,0 0,0 0,0 0,0-1,0 1,0 0,0-1,0 1,-1-1,1 0,0 1,-153 96,121-80,1 1,0 2,2 1,0 2,-24 25,51-46,1 0,0 0,-1 0,1 1,0-1,0 1,0-1,1 1,-1 0,1 0,-1 0,1-1,0 1,0 1,0-1,1 0,-1 0,1 0,0 0,-1 1,2-1,-1 0,0 0,0 0,1 0,0 1,0-1,0 0,0 0,0 0,0-1,1 1,0 0,-1 0,1-1,0 1,0-1,0 1,1-1,1 1,5 4,1 0,0-1,1 0,-1 0,1-1,0-1,1 0,-1-1,1 0,-1 0,1-1,0-1,0 0,0-1,0 0,0-1,0 0,0 0,-1-2,12-2,29-9,0-1,-1-3,40-21,-72 31,-1 2</inkml:trace>
  <inkml:trace contextRef="#ctx0" brushRef="#br0" timeOffset="665.924">1355 89,'-4'-7,"3"4,0-1,0 0,-1 0,0 1,1-1,-1 1,-1-1,1 1,0 0,-1 0,0 0,0 0,0 1,0-1,0 1,0-1,-1 1,1 0,-1 0,1 1,-1-1,0 1,0 0,1 0,-1 0,0 0,-1 1,-10 1,0 2,1 0,-1 1,1 0,0 1,0 1,1 0,0 1,0 0,0 1,1 0,-11 10,21-17,0 0,0 0,0 0,1 1,-1-1,0 0,1 1,-1-1,1 1,-1 0,1-1,0 1,0 0,0 0,0 0,0 0,0 0,0 0,0 0,1 0,-1 0,1 1,0-1,0 0,0 0,0 0,0 1,0-1,0 0,1 0,-1 0,1 0,-1 0,1 0,0 0,0 0,0 0,0 0,0 0,1 0,-1 0,0-1,1 1,-1-1,1 1,0 0,74 47,-67-46,-1 1,0 0,0 0,-1 1,1 0,-1 0,0 1,-1 0,1 0,-1 1,0-1,-1 1,0 1,0-1,2 5,-7-7,-1-1,0 1,0-1,0 0,0 0,-1 1,0-1,0 0,0 0,0-1,-1 1,1 0,-1-1,0 0,0 1,0-1,-1 0,1-1,-1 1,0 0,1-1,-1 0,0 0,0 0,-1-1,1 1,0-1,0 0,-1 0,1 0,-3-1,-10 5,0-1,0-1,0-1,-1 0,1-2,-1 0,1 0,-1-2,1 0,-10-3,9-2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20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226 494,'0'1,"0"-1,0 0,0 0,0 1,-1-1,1 0,0 0,0 0,0 1,0-1,0 0,-1 0,1 0,0 1,0-1,0 0,-1 0,1 0,0 0,0 0,-1 0,1 0,0 1,0-1,-1 0,1 0,0 0,0 0,16 27,109 217,-69-122,-39-81,-15-32,1 0,1 0,-1-1,2 1,-1-1,1 0,0 0,1-1,-1 0,6 5,-10-12,0-1,1 1,-1 0,0-1,1 1,-1-1,0 0,0 1,0-1,1 0,-1 0,0 1,0-1,0 0,0 0,-1 0,1-1,0 1,0 0,0 0,-1 0,1 0,-1-1,1 1,-1 0,0-1,1 1,-1 0,0-1,0 1,0 0,0-1,0 1,0 0,0-1,0 1,-1-1,3-5,32-278,5 35,-36 238</inkml:trace>
  <inkml:trace contextRef="#ctx0" brushRef="#br0" timeOffset="634.466">819 861,'14'-7,"0"0,0 1,1 0,0 1,0 1,1 0,-1 1,1 1,1 0,-16 2,0 0,-1 0,1-1,0 1,0 0,0 0,-1 0,1 0,0 0,0 0,0 0,0 0,-1 0,1 0,0 0,0 1,0-1,-1 0,1 1,0-1,0 0,-1 1,1-1,0 1,-1-1,1 1,0-1,-1 1,1 0,-1-1,1 1,-1 0,1-1,-1 1,0 0,1-1,-1 1,0 0,0 0,1 0,-1-1,0 1,0 0,0 0,0 0,0 0,0-1,0 1,0 0,0 0,-1 0,1-1,0 1,0 0,-27 40,23-36,-119 142,123-144,-1-1,0 1,1-1,-1 1,1-1,0 1,0 0,0-1,0 1,0-1,1 1,-1-1,1 1,0-1,0 1,-1-1,2 1,-1-1,0 0,0 0,1 1,-1-1,1 0,0 0,-1-1,1 1,0 0,0-1,0 1,0-1,1 1,-1-1,0 0,1 0,-1 0,0 0,1 0,-1-1,1 1,0-1,-1 0,1 1,-1-1,1 0,-1-1,1 1,0 0,-1-1,1 1,-1-1,1 0,-1 0,2-1,69-27,-60 14</inkml:trace>
  <inkml:trace contextRef="#ctx0" brushRef="#br0" timeOffset="1078.868">989 240,'24'-8,"1"0,-1 2,2 0,-1 2,1 0,-1 2,-23 2,0-1,-1 1,1-1,0 1,-1 0,1 0,0 0,-1 0,1 0,0 0,-1 0,1 0,0 1,-1-1,1 1,0-1,-1 1,1-1,-1 1,1 0,-1 0,1 0,-1 0,0 0,1 0,-1 0,0 1,0-1,0 0,0 1,0-1,0 1,0-1,-1 1,1-1,0 1,-1 0,1-1,-1 1,0-1,1 1,-1 0,0 0,0-1,0 1,0 0,-1-1,1 1,0 0,-1 1,-35 41,32-41,1-1,-1 1,1 0,0 0,1 0,-1 0,0 0,1 0,-1 1,1 0,0-1,1 1,-1 0,0 0,1 0,0 0,0 0,0 0,1 0,-1 0,1 1,0 0,2-2,1 0,0 0,-1 0,1 0,0-1,0 1,1-1,-1 0,0 1,1-2,0 1,-1 0,1-1,0 0,0 0,-1 0,1 0,0 0,0-1,0 0,0 0,0 0,0 0,0 0,0-1,0 0,1 1,121-26,-105 22</inkml:trace>
  <inkml:trace contextRef="#ctx0" brushRef="#br0" timeOffset="1345.134">1609 748,'39'0,"21"-5,6-1,-3 0,-8 1,-13 2</inkml:trace>
  <inkml:trace contextRef="#ctx0" brushRef="#br0" timeOffset="1813.831">2145 240,'26'196,"29"96,-51-277,-1 0,2 0,0 0,1-1,0 0,1 0,1 0,0-1,1 0,2 2,-10-14,0 0,0 0,0 0,0 0,0-1,1 1,-1 0,0 0,0-1,1 1,-1-1,0 1,1-1,-1 0,1 1,-1-1,0 0,1 0,-1 0,1 0,-1 0,0 0,1 0,-1-1,1 1,-1 0,0-1,1 1,-1-1,0 0,0 1,1-1,-1 0,0 0,0 0,0 0,0 0,0 0,0 0,0 0,0 0,0 0,-1 0,1-1,0 1,0-1,28-64,45-200,-50 206,3 0,2 2,26-38,-32 64,-16 25</inkml:trace>
  <inkml:trace contextRef="#ctx0" brushRef="#br0" timeOffset="2082.72">2795 692,'-15'33,"-4"17,1 3,8-6,6-11</inkml:trace>
  <inkml:trace contextRef="#ctx0" brushRef="#br0" timeOffset="2513.906">2992 71,'8'-8,"0"1,0 1,1-1,0 1,0 1,0 0,1 0,0 1,0 0,0 1,0 0,1 0,-1 1,7 0,-15 1,0 1,0 0,0 0,0 0,0 0,0 1,-1-1,1 0,0 1,0-1,0 1,0 0,-1-1,1 1,0 0,-1 0,1 0,-1 0,1 1,-1-1,1 0,-1 1,0-1,1 1,-1-1,0 1,0-1,0 1,-1 0,1-1,0 1,-1 0,1 0,-1 0,1 0,-1 0,0-1,0 1,0 0,0 0,0 0,0 0,0 0,-1 0,1 0,-29 83,16-61,11-22,-1 1,1-1,0 1,0 0,0-1,1 1,-1 0,1 0,-1 0,1 0,0 0,0 1,0-1,1 0,-1 0,1 1,0-1,0 0,0 1,0-1,1 0,-1 0,1 1,0-1,0 0,0 0,0 0,0 0,1 0,-1 0,1 0,1 1,3 2,1 0,-1-1,1 0,1 0,-1-1,0 1,1-2,0 1,0-1,0 0,0-1,1 0,-1 0,0-1,1 0,-1 0,1-1,0 0,-1-1,1 0,-1 0,1-1,0 0,16-5</inkml:trace>
  <inkml:trace contextRef="#ctx0" brushRef="#br0" timeOffset="3411.855">1 1341,'308'-22,"202"15,-417 7,217-25,-39-4,120-2,-118 21,92-25,-234 25,-1 5,38 8,-12-1,40-2,-171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30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0,'583'0,"-571"0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31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0,'611'0,"-599"0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9:55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1266,'11'10,"0"0,0-1,0-1,1 1,1-2,-1 0,1 0,1-1,-1-1,1 0,0-1,0 0,0-2,0 1,1-2,-1 1,1-2,-1 0,1-1,-1-1,0 0,1 0,-1-2,0 0,-1 0,5-3,38-19,-1-4,-2-1,-1-3,-1-2,-2-2,-2-2,-1-2,22-28,15-30,-3-3,-5-3,-5-4,-5-2,-4-3,-6-3,-4-5,-2 19,-49 104,1 0,0 0,0 0,-1 0,1 0,0 0,0 1,-1-1,1 0,0 0,-1 1,1-1,0 1,-1-1,1 0,-1 1,1-1,0 1,-1-1,1 1,-1 0,1-1,-1 1,0-1,1 1,-1 0,0-1,1 1,-1 0,0 0,0-1,0 1,0 0,1-1,-1 1,0 0,0 0,0-1,0 1,-1 0,1 0,0-1,0 1,0 0,-1-1,1 1,0 0,-1-1,1 1,0 0,-1-1,1 1,-1 0,1-1,-1 1,1-1,0 2,-5 84,-4-2,-3 1,-3-1,-20 55,7-24,-121 521,144-618,-1-1,0 0,-1 0,-1-1,0 1,-1-2,-9 11,14-21,0 1,-1-2,0 1,0 0,0-1,0 0,-1 0,0 0,0-1,0 0,0 0,0-1,0 1,-1-1,0-1,1 1,-1-1,0 0,1-1,-1 0,0 0,0 0,-12-2,1-1,0-1,0 0,0-1,0-1,1-1,0-1,0 0,1-1,-6-4,-3-5</inkml:trace>
  <inkml:trace contextRef="#ctx0" brushRef="#br0" timeOffset="325.018">2032 786,'-80'61,"3"3,2 4,-12 19,9 31,76-115,1 1,-1-1,1 1,0 0,0-1,0 1,0 0,0 0,1 0,0-1,0 1,0 0,0 0,1 0,-1 0,1 0,0-1,0 1,0 0,1-1,-1 1,1-1,0 1,0-1,0 0,1 0,-1 0,1 0,-1 0,1 0,0-1,0 1,3 1,6 0,0 0,0-1,0 0,0-1,1-1,-1 0,1 0,-1-2,1 1,-1-1,0-1,0 0,1-1,-1 0,-1-1,1-1,-1 0,1 0,-1-1,-1 0,1-1,-1 0,5-5,14-8,-1-1,-1-2,-1 0,-1-2,-1-1,-1-1,-1-1,-2 0,5-11,-23 36,1 0,0 0,-1 0,1 0,-1-1,0 1,0-1,-1 1,1-1,-1 0,0 1,0-1,0 0,0 0,0 0,-1 0,0 0,0 0,0 0,0 0,-1 0,1 0,-1 0,0 0,-1 0,1 1,0-1,-1 0,0 1,0-1,0 1,0 0,-1-1,1 1,-1 0,0 1,0-1,0 0,0 1,0 0,-1-1,-2 0,-49-5,29 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35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86,'22'82,"-15"-14,-4 1,-2-1,-6 35,-21 98,17-158,-2 0,-1-1,-3 0,-1-1,-3 2,15-35</inkml:trace>
  <inkml:trace contextRef="#ctx0" brushRef="#br0" timeOffset="357.462">56 59,'27'5,"-1"0,1-2,0 0,0-2,0-2,0 0,0-1,0-2,-1-1,1-1,-1-1,10-5,-13 4,1 0,-1 2,1 1,1 1,-1 1,13 1,-35 1,-1 1,1 0,-1-1,1 1,-1 0,1 0,0 0,-1 0,1 1,-1-1,1 0,0 1,-1-1,1 1,-1-1,1 1,-1 0,0-1,1 1,-1 0,0 0,1 0,-1 0,0 0,0 1,0-1,0 0,0 0,0 1,0-1,-1 1,1-1,0 1,-1-1,1 1,-1-1,1 1,-1-1,0 1,0 0,0-1,0 1,0-1,0 1,0 0,0-1,-1 1,1-1,-1 1,1-1,-1 1,1-1,-1 1,0-1,0 0,0 1,0-1,-36 35,16-18</inkml:trace>
  <inkml:trace contextRef="#ctx0" brushRef="#br0" timeOffset="611.148">56 566,'29'0,"14"5,5 2,-2-1,-2-1,-6-1,-3-2,-8-6,-9-2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9:57.11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161 552,'-23'107,"20"-68,2 1,1-1,2 0,6 37,2 23,53 878,-34-227,-29-457,8-262,-8-31,0-1,0 1,0 0,0-1,0 1,0 0,0-1,0 1,0 0,0-1,0 1,1 0,-1-1,0 1,0 0,0-1,1 1,-1 0,0 0,0-1,1 1,-1 0,0 0,0-1,1 1,-1 0,0 0,1 0,-1 0,0-1,1 1,-1 0,0 0,1 0,-1 0,0 0,1 0,-1 0,0 0,1 0,-1 0,0 0,1 0,-1 0,0 0,1 1,-1-1,0 0,1 0,-1 0,0 0,1 1,-1-1,0 0,4-23,-2 0,-1 0,-1-1,-1 1,-1 0,-4-19,-1-29,-57-1259,61 1111,-11-199,-2 341,16 76,0 0,0 1,0-1,0 1,0-1,0 0,0 1,0-1,-1 1,1-1,0 1,0-1,-1 0,1 1,-1-1,1 1,0-1,-1 1,1 0,-1-1,1 1,-1-1,1 1,-1 0,1 0,-1-1,1 1,-1 0,1 0,-1-1,0 1,1 0,-1 0,1 0,-1 0,0 0,1 0,-1 0,1 0,-1 0,0 0,1 0,-1 0,1 1,-1-1,0 0,1 0,-1 1,1-1,-1 0,1 1,-1-1,1 0,-1 1,1-1,0 1,-1-1,1 1,-1-1,1 1,0-1,0 1,-1-1,1 1,0 0,0 0,-18 41,-5 68,5 1,2 34,11-100,-24 357,23 393,8-657,6-1,6 0,8 11,-21-141,0-3,-1 1,1-1,0 1,0-1,0 1,0-1,1 0,0 0,0 0,0 0,0 0,1 0,-1 0,1-1,0 1,3 1,-5-5,1 0,-1-1,0 1,1-1,-1 1,1-1,-1 0,0 0,1 1,-1-1,0 0,0 0,0 0,0-1,0 1,0 0,0 0,0 0,0-1,0 1,-1 0,1-1,-1 1,1-1,-1 1,1-1,-1 1,0-1,0 1,1-1,-1 1,0-1,-1 1,1-1,0 0,9-270,-11 177,27-1190,-2 918,-23 307,-6 44,-3 41,-19 109,5 2,2 37,16-130,-52 526,24 1,39 501,12-844,-3-206,1-50,18-91,-4-1,-2-28,-16 86,216-1323,-80 112,-134 1052,-17 180,-11 47,-36 136,-41 229,-7 142,18 20,9 163,57-375,26-248,-11-72,0 0,1 0,-1 0,0 0,0 0,0 0,0-1,0 1,1 0,-1-1,0 1,0-1,0 0,0 1,0-1,0 0,0 1,-1-1,1 0,0 0,0 0,0 0,-1 0,1 0,-1 0,1 0,-1 0,1 0,-1 0,1 0,-1 0,0 0,0 0,1-1,-1 1,125-314,-7-38,-15-5,-16-4,35-336,-90 353,-34 288,2 56,0 1,1-1,-1 0,0 1,0-1,1 1,-1-1,0 1,0-1,0 0,0 1,0-1,0 0,0 1,0-1,0 1,0-1,0 0,0 1,0-1,-1 1,1-1,0 0,0 1,-1-1,1 1,0-1,-1 1,1-1,0 1,-1-1,1 1,-1-1,1 1,-1 0,1-1,-1 1,1 0,-1-1,1 1,-1 0,0 0,1 0,-1-1,1 1,-1 0,0 0,1 0,-1 0,1 0,-1 0,0 0,1 0,-1 0,0 1,1-1,-1 0,1 0,-1 0,1 1,-1-1,0 0,1 1,-1-1,0 1,-24 35,-17 52,5 3,3 0,-20 94,44-149,-284 1115,281-1057,13-93,0 0,0-1,0 1,0 0,0 0,0 0,0-1,0 1,1 0,-1 0,0-1,1 1,-1 0,0-1,1 1,-1 0,1-1,-1 1,1 0,-1-1,1 1,0-1,-1 1,1-1,0 1,-1-1,1 0,0 1,-1-1,1 0,0 1,0-1,-1 0,1 0,0 0,0 0,0 0,-1 0,1 0,0 0,0 0,0 0,-1 0,1-1,0 1,0 0,-1 0,1-1,0 1,-1 0,1-1,0 1,-1-1,1 1,0-1,-1 1,1-2,39-31,-2-13,-2-3,-2 0,-2-2,-3-2,-2 0,2-11,63-141,-10-4,-4-15,-45 116,-4-1,-5-1,5-76,-29 98,-1 87,0 1,1-1,-1 1,0 0,0 0,1-1,-1 1,0 0,1 0,-1 0,0 0,0 0,0 0,1 0,-1 0,0 0,0 0,1 1,-1-1,0 0,1 0,-1 1,0-1,1 0,-1 1,0-1,1 1,-1-1,1 1,-1-1,0 1,1-1,0 1,-1 0,1-1,-1 1,1 0,0-1,-1 1,1 0,0-1,0 1,-1 0,1 0,0-1,0 1,0 0,0 0,0 0,-75 211,-12 107,15 3,-12 174,1 95,81-539,10-53,51-103,-9-25,-5-1,22-120,-44 163,187-904,-159 721,-28 123,-26 124,-11 32,-38 107,-45 163,13 4,-1 58,79-317,-203 910,62-348,138-544,10-30,8-28,135-316,83-188,0 7,-23-10,-18-23,-172 499,-3 16,-2 0,-2-1,0 1,-3-1,1-15,-11 28,-10 38,-27 67,5 2,3 2,-2 18,25-73,-562 1759,546-1700,-45 146,-38 72,86-262,531-1163,-497 1092,692-1407,-391 816,-276 552,-21 44,-23 44,-230 475,-268 664,113-246,378-883,-25 59,-4-1,-4-3,-54 75,70-129,35-40,-1 1,0-1,1 1,-1-1,0 1,0-1,0 1,1-1,-1 0,0 1,0-1,0 1,0-1,0 0,0 1,0-1,0 1,0-1,0 1,-1-1,1 0,0 1,0-1,0 1,-1-1,1 1,0-1,-1 1,1-1,0 1,-1-1,1 1,-1-1,1 1,-1 0,1-1,-1 1,1 0,-1-1,1 1,-1 0,1 0,-1 0,1-1,-1 1,0 0,1 0,-1 0,1 0,-1 0,0 0,1 0,-1 0,1 0,-1 0,1 1,-1-1,0 0,0 0,57-133,821-1425,-757 1358,271-419,-278 467,-89 135,-23 42,-92 224,68-194,-467 1003,455-983,-80 171,-11-6,-68 89,104-211,89-117,1-1,0 1,0 0,0 0,0-1,0 1,0-1,-1 1,1 0,0-1,-1 1,1-1,0 1,-1 0,1-1,-1 1,1-1,-1 1,1-1,-1 0,1 1,-1-1,1 1,-1-1,0 0,1 0,-1 1,0-1,1 0,-1 0,1 0,-1 0,0 1,0-1,1 0,-1 0,0 0,1-1,-1 1,0 0,1 0,-1 0,0 0,1-1,-1 1,1 0,-1-1,0 1,1 0,-1-1,1 1,-1-1,1 1,-1-1,1 1,-1-1,1 1,0-1,-1 1,1-1,7-45,32-49,3 3,4 1,22-27,-50 86,604-992,-431 720,164-235,-340 518,-18 28,-23 37,-260 477,-66 207,164-330,88-188,-12 32,-142 219,170-347,84-114,0 1,0 0,0-1,0 1,0 0,0-1,0 1,-1-1,1 1,0 0,0-1,-1 1,1-1,-1 1,1-1,0 1,-1-1,1 1,-1-1,1 1,-1-1,1 0,-1 1,1-1,-1 0,0 1,1-1,-1 0,1 0,-1 0,0 1,1-1,-1 0,0 0,1 0,-1 0,0 0,1 0,-1 0,0-1,1 1,-1 0,1 0,-1 0,0-1,1 1,-1 0,1 0,-1-1,1 1,-1-1,1 1,-1 0,1-1,-1 1,1-1,-1 1,1-1,0 0,-1 1,1-1,0 1,0-1,-1 0,40-107,194-366,159-221,373-541,-640 1039,109-149,-191 301,-43 44,0 1,0-1,0 1,1-1,-1 1,0 0,0-1,1 1,-1-1,0 1,1 0,-1-1,0 1,1 0,-1-1,1 1,-1 0,1-1,-1 1,0 0,1 0,-1 0,1-1,-1 1,1 0,-1 0,1 0,-1 0,1 0,-1 0,1 0,-1 0,1 0,-1 0,1 0,-1 1,1-1,-1 0,1 0,-1 0,1 1,-1-1,1 0,-1 0,0 1,1-1,-1 0,0 1,1-1,-1 1,0-1,1 0,-1 1,0-1,0 1,1-1,-1 1,-4 31,-12 20,-2-2,-3 0,-2-1,-2 0,-2 5,-998 1915,974-1875,-50 92,-124 170,189-313,36-43,0-1,0 1,0-1,0 1,0-1,0 1,-1-1,1 1,0-1,0 1,-1-1,1 1,0 0,0-1,-1 1,1-1,-1 1,1 0,0-1,-1 1,1 0,-1-1,1 1,-1 0,1 0,-1 0,1-1,-1 1,1 0,-1 0,1 0,-1 0,1 0,-1 0,1 0,-1 0,1 0,-1 0,1 0,-1 0,1 0,-1 1,1-1,-1 0,0 0,57-137,143-250,18 10,127-156,86-88,144-128,-534 699,-11 13,1 1,2 1,1 2,36-28,-68 60,0-1,0 1,0 0,0 0,0 0,0 0,0 0,1 0,-1 0,0 1,0-1,1 0,-1 1,1-1,-1 1,0-1,1 1,-1 0,1 0,-1-1,1 1,-1 0,1 0,-1 1,1-1,-1 0,1 0,-1 1,1-1,-1 1,1-1,-1 1,0-1,2 2,-5 53,-19 0,-1-1,-4-1,-26 41,21-37,-597 1014,-149 157,590-975,155-222,17-25,21-26,186-299,539-684,-660 910,29-37,587-738,-653 829,-22 28,-21 26,-518 791,171-211,-407 653,657-1094,80-127,23-32,59-107,203-339,95-100,640-884,-787 1168,141-135,-185 250,-161 150,0 0,0-1,1 1,-1-1,1 1,0 0,-1 0,1 0,0 1,0-1,0 1,1 0,-1-1,0 1,0 1,1-1,-1 0,0 1,1 0,-1-1,1 1,-1 1,0-1,3 1,-5 3,0-1,0 1,0 0,0 0,-1 0,0 0,0 0,0 0,0 0,0 0,-1-1,0 1,0 0,0 0,0 0,0-1,-1 1,0 0,0-1,-1 2,0 3,-59 130,-5-4,-42 58,67-119,-1100 1758,989-1596,-11-7,-120 126,159-235,125-118,0 0,0-1,-1 1,1 0,0-1,-1 1,1 0,0 0,-1-1,1 1,-1-1,1 1,-1 0,0-1,1 1,-1-1,1 1,-1-1,0 0,1 1,-1-1,0 0,0 1,1-1,-1 0,0 0,0 0,0 1,1-1,-1 0,0 0,0 0,1 0,-1-1,0 1,0 0,0 0,1 0,-1-1,0 1,0 0,1-1,-1 1,0 0,1-1,-1 1,1-1,-1 1,0-1,1 1,-1-1,1 0,-1 1,1-1,0 0,-1 1,1-1,0 0,-1 0,15-51,41-57,5 3,61-81,-55 87,282-422,22 15,23 16,252-222,-564 630,3 3,77-55,-150 126,-4 4,-1-1,1 1,0 0,0 1,0 0,1 0,-1 0,1 1,0 0,0 1,8-2,-15 5,1 0,-1-1,0 1,0 1,1-1,-1 0,0 0,0 0,0 0,-1 1,1-1,0 1,0-1,-1 0,1 1,-1-1,1 1,-1-1,0 1,1 0,-1-1,0 1,0-1,0 1,0-1,-1 1,1 0,0-1,-1 1,1-1,-1 1,1-1,-1 1,0-1,1 0,-1 1,0-1,0 0,0 0,0 1,-1-1,-19 47,-3-1,-2 0,-1-2,-14 13,16-20,-959 1322,586-829,345-459,-114 155,-137 137,262-324,27-37,27-29,319-464,-275 412,542-712,462-453,-881 1059,-173 186,-20 19,-269 343,-763 1144,902-1288,-283 439,413-636,43-67,927-1321,-951 1359,679-938,-636 879,149-202,-9-15,-174 254,-30 38,-94 127,-335 514,-83 210,394-638,-398 684,434-748,86-137,18-27,26-35,477-704,-245 356,657-900,-795 1139,-126 148,22-19,-24 33,-159 247,-500 911,-247 439,892-1582,26-43,670-1090,727-1021,-1359 2058,8-10,3 2,50-48,-78 99,-32 25,1 0,-1 0,1 1,0-1,-1 0,1 0,0 1,-1-1,1 0,0 1,-1-1,1 0,0 1,0-1,-1 0,1 1,0-1,0 1,0-1,0 0,-1 1,1-1,0 1,0-1,0 1,0-1,0 1,0-1,0 0,0 1,0-1,0 1,1-1,-1 1,0-1,0 0,0 1,0-1,1 1,-1-1,0 0,0 1,1-1,-1 0,0 1,1-1,-1 0,0 1,1-1,-1 0,1 0,-1 1,0-1,1 0,-1 0,1 0,-1 0,0 0,1 0,-1 1,1-1,-1 0,1 0,-1 0,1 0,-1-1,-86 177,-382 650,229-415,-449 817,580-1037,-9-5,-94 109,178-257,21-34,21-27,240-376,380-639,-575 952,425-672,225-238,-583 852,-105 140,-59 102,25-66,-484 861,70-108,-247 304,519-873,149-204,22-31,434-652,53-71,125-97,-587 793,-13 15,1 1,2 1,1 1,1 2,9-7,-37 34,0 0,0-1,0 1,1-1,-1 1,0 0,0-1,0 1,0 0,1-1,-1 1,0-1,1 1,-1-1,0 1,1-1,-1 1,1-1,-1 1,1-1,-1 1,1-1,-1 0,1 1,-1-1,1 0,-1 0,1 1,0-1,-1 0,1 0,-1 0,1 0,0 1,-1-1,1 0,0 0,-1 0,1-1,0 1,-1 0,1 0,-1 0,1 0,0-1,-1 1,1 0,-1 0,1-1,-1 1,1 0,0-1,-78 139,-702 1084,173-338,570-837,22-31,21-32,204-308,860-1297,-870 1341,-199 277,15-16,-22 32,-299 467,-463 856,708-1236,-229 417,281-501,15-27,1147-1821,-858 1374,-227 370,-75 118,-225 377,-175 328,-362 611,601-1076,152-251,24-39,427-698,-260 440,-171 269,449-711,243-263,-496 748,-173 211,-21 27,-51 86,-375 562,4 28,-234 355,559-906,81-112,23-33,303-447,-129 186,357-492,-429 638,-117 133,0-1,0 1,1 0,-1-1,0 1,0 0,0-1,1 1,-1 0,0-1,0 1,1-1,-1 1,1-1,-1 1,0-1,1 1,-1-1,1 1,-1-1,1 1,-1-1,1 0,0 1,-1-1,1 0,-1 0,1 1,0-1,-1 0,1 0,0 0,-1 0,1 0,0 0,-1 0,1 0,0 0,-1 0,1 0,0 0,-1 0,1-1,0 1,-1 0,1 0,-1-1,-114 225,85-174,-221 392,-413 667,518-903,134-194,20-30,204-308,536-803,-319 547,-401 548,-18 26,-19 26,-284 436,130-213,-360 582,376-584,116-180,38-64,102-143,921-1230,-769 1061,-233 289,-20 31,-18 20,-205 313,-584 915,665-1024,129-210,29-49,305-433,432-649,-710 1035,51-77,-187 298,-635 961,589-909,-186 268,257-394,58-68,1 1,-1-1,1 0,-1 0,1 0,-1 0,0 0,1 0,-1 0,1 0,-1 0,1 0,-1-1,1 1,-1 0,1 0,-1 0,1-1,-1 1,1 0,0-1,-1 1,1 0,-1-1,1 1,0 0,-1-1,1 1,0-1,-1 1,1-1,0 1,0-1,0 1,-1-1,1 1,0-1,0 1,0-1,0 1,0-1,0 1,0-1,0 1,0-1,0 1,0-1,0 1,0-1,1 1,-1-1,0 1,0-1,0 1,1-1,-1 1,0-1,1 1,-1 0,0-1,1 1,-1 0,1-1,-1 1,0 0,1-1,119-281,-108 256,-1 1,-2-2,0 1,-2-1,-1 0,-1-1,-1 0,-2 1,0-1,-2 0,-3-23,0 43,1-1,-2 1,1-1,-1 1,-1 0,0 1,0-1,0 1,-1 0,0 0,0 0,-1 1,1 0,-2 0,1 1,0 0,-1 0,0 1,0 0,-1 0,1 1,-1 0,1 0,-1 1,0 0,0 1,0 0,-4 0,11 2,1-1,0 0,0 0,-1 0,1 1,0-2,-1 1,1 0,0 0,-1 0,1 0,0-1,0 1,-1-1,1 1,0-1,0 1,0-1,0 0,0 0,0 1,0-1,0 0,0 0,0 0,0 0,0 0,1 0,-1 0,0 0,1-1,-1 1,1 0,-1 0,1 0,0-1,-1 1,1 0,0-1,0 1,0 0,0 0,0-1,0 1,0-2,4-2,1 0,-1 0,1 0,0 0,0 0,0 1,1 0,-1 0,1 1,0 0,0 0,0 0,1 0,-1 1,1 0,-1 1,1-1,-1 1,1 0,0 1,0 0,0 0,-1 0,1 1,0 0,-1 0,3 2,-5 2,0 0,0 0,-1 1,0-1,0 1,0 0,-1 0,0 0,0 0,0 1,-1-1,0 0,0 1,-1-1,0 1,0-1,0 0,-1 1,0-1,0 1,-1-1,1 0,-1 0,-2 3,-22 72,-3-1,-4-2,-3 0,-4-3,-2-1,-24 26,-58 92,-8-5,-118 125,219-274,-3-1,0-1,-2-2,-2-2,-1-1,-1-3,-17 9,52-34,0 1,-1-1,0 0,0 0,0 0,0-1,0 0,-1 0,1-1,-1 1,1-1,-1-1,1 1,-1-1,0-1,1 1,-1-1,1 0,-1 0,1-1,0 0,-1 0,1-1,0 1,0-1,1-1,-1 1,1-1,-1 0,-2-12,0 1,1-1,1 0,0-1,1 0,1 0,1 0,0 0,2 0,0-1,0 1,2 0,1-15,-2 27,9-109,4 0,5 0,5 2,30-87,96-258,-134 422,-6 33,-10 24,-10 30,-3-1,-2 0,-2-1,-14 24,24-52,-77 172,-77 126,136-272,-2 0,-1-2,-3-2,-2-1,-13 12,-23-7,69-49,-1 1,1-1,-1 1,1-1,0 1,-1-1,1 0,0 0,0 0,-1 0,1 0,0 0,0 0,0 0,0 0,0 0,1 0,-1-1,0 1,0 0,1-1,-1 1,1-1,-1 1,1-1,0 1,-1 0,1-1,0 1,0-1,0 1,0-1,1 1,-1-1,0 1,0-1,1 1,-1-1,1 1,-1 0,1-1,0 1,0 0,0-1,-1 1,1 0,11-36,1 0,2 1,2 1,13-23,-6 12,534-1022,-536 1022,-618 1179,545-1047,-4-2,-4-3,-23 21,35-60,47-42,-1-1,0 1,0-1,0 1,0-1,0 1,0-1,1 0,-1 1,0-1,0 0,1 0,-1 0,1 0,-1 1,1-1,-1 0,1 0,-1 0,1 0,0 0,-1 0,1 0,0 0,0 0,0 0,0 0,0 0,0 0,0-1,0 1,0 0,1 0,-1 0,0 0,1 0,-1 1,1-1,-1 0,1 0,-1 0,1 0,-1 0,1 0,0 1,0-1,0 0,0-2,51-154,-16 57,-5-2,-4 0,12-104,-34 154</inkml:trace>
  <inkml:trace contextRef="#ctx0" brushRef="#br0" timeOffset="1419.407">2419 3149,'-861'901,"841"-881,2 0,0-1,-1-1,0 0,-2-2,0 0,-1-2,0 0,-1-1,-1-2,0 0,0-1,-1-2,-1 0,22-7,1-1,-1 1,0-1,1 0,-1 0,0 0,1-1,-1 1,0-1,1 0,-1 0,1 0,0 0,-1 0,1-1,0 0,0 0,-1 0,2 0,-1 0,0 0,0-1,1 0,-1 1,1-1,0 0,0 0,0 0,0 0,0-1,1 1,-1 0,1-1,0 1,0-1,1 1,-1-4,-3-21,2 1,1 0,1-1,1 1,2 0,0-1,5-13,-2 1,9-60,1 17,-4 1,-3-2,-5 0,-3 1,-3-1,-13-73,-12 63,27 91,-1 0,-1 0,1 0,0 0,-1 0,1 1,-1-1,0 0,0 1,0-1,0 1,-1 0,1 0,0 0,-1 0,0 0,1 1,-1-1,0 1,0-1,0 1,0 0,0 0,0 1,0-1,0 0,0 1,-2 0,-5 3,0 1,1-1,-1 2,1 0,0 0,0 1,0 0,1 0,0 1,0 0,1 0,0 1,0 0,0 0,-3 7,-69 90,4 4,-10 28,23-36,-401 611,463-712,-11 17,-1 0,0-1,-1 0,-1-1,0 0,-16 11,30-25,0-1,-1 1,1 0,-1-1,1 1,-1-1,1 0,-1 1,1-1,-1 1,1-1,-1 0,0 1,1-1,-1 0,0 0,1 1,-1-1,0 0,1 0,-1 0,0 0,1 0,-1 0,0 0,1 0,-1 0,0 0,1 0,-1-1,0 1,1 0,-1 0,1-1,-1 1,0 0,1-1,-1 1,1-1,-1 1,1-1,-1 1,1-1,-1 1,1-1,0 1,-1-1,1 1,0-1,-1 0,1 1,0-1,0 0,0 1,-1-1,1 0,0 1,0-1,0 0,0 1,0-1,0 0,0 1,1-1,5-51,-5 48,91-399,18-371,-106 734,-1-98,-3 139,0 0,0 0,0 0,0 0,0 0,0 0,-1 0,1 0,0 0,0 0,-1 0,1 0,-1 0,1 0,-1 0,1-1,-1 1,0 0,1 0,-1-1,0 1,1 0,-1-1,0 1,0-1,0 1,0-1,0 1,1-1,-1 0,0 1,0-1,0 0,0 0,0 1,0-1,0 0,0 0,0 0,0-1,0 1,0 0,0 0,0 0,0-1,0 1,0 0,0-1,0 1,0-1,1 1,-1-1,0 1,0-1,0 0,1 1,-1-1,0 0,1 0,-1 0,1 1,-1-1,1 0,-1 0,1 0,0 0,-1 0,1 0,0-1,-59 177,51-141,-26 150,8 1,8 1,8 1,10 88,-1-163,5 0,5-1,6 10,19-5,-32-112,-1 0,1-1,0 1,0-1,0 1,1-1,-1 0,1 0,-1 0,1 0,0 0,0 0,1-1,-1 0,1 1,-1-1,1-1,-1 1,1 0,0-1,0 0,0 0,0 0,0 0,0-1,0 1,2-1,7-4,0 0,0-1,0-1,0 0,-1 0,0-1,0-1,-1 0,0-1,-1 0,1 0,-2-1,1 0,-1-1,-1 0,0-1,5-10,87-136,-7-4,-7-4,-8-4,23-80,-84 208,58-122,-75 163,0 1,0-1,0 0,0 1,1-1,-1 0,0 1,0-1,1 1,-1-1,0 0,1 1,-1-1,0 1,1-1,-1 1,1-1,-1 1,1 0,-1-1,1 1,0 0,-1-1,1 1,-1 0,1-1,0 1,-1 0,1 0,0 0,-1 0,1 0,0 0,-1 0,1 0,0 0,-1 0,1 0,0 0,-1 0,1 0,-1 1,1-1,0 0,-1 0,1 1,-1-1,1 1,-1-1,1 0,0 1,9 35,-6 344,-6-225,-3 19,8-1,7 0,28 139,-36-304,26 84,-27-90,0 0,0 0,1 0,-1 0,0 0,1-1,0 1,-1 0,1-1,0 1,0-1,0 0,0 0,0 1,0-1,0-1,0 1,0 0,0 0,1-1,-1 1,0-1,0 0,1 0,-1 0,0 0,1 0,-1 0,0 0,1-1,-1 1,0-1,0 0,0 0,1 0,-1 0,1-1,11-6,0 0,-1-1,-1-1,0 0,0-1,-1 0,0-1,4-6,7-7,457-553,144-135,-556 635,3 4,3 2,3 4,3 3,27-14,38 14,-139 63,0 1,0 0,0 0,0 0,0 1,0-1,1 1,-1 0,0 1,0-1,0 1,0 0,0 1,0-1,0 1,0 0,-1 0,1 0,0 1,-1-1,0 1,0 0,0 1,0-1,0 1,-1-1,1 1,2 4,2 11,-1 0,0 0,-2 0,0 1,-1 0,-1 0,-1 0,-1 0,-1 1,0-1,-1 0,-2 0,0 2,-13 104,-5-1,-22 64,-23 6,66-195,0 0,0 0,1-1,-1 1,0 0,0 0,0-1,1 1,-1 0,0 0,0 0,1-1,-1 1,0 0,0 0,1 0,-1 0,0 0,1-1,-1 1,0 0,0 0,1 0,-1 0,0 0,1 0,-1 0,0 0,1 0,-1 0,0 0,0 1,1-1,-1 0,0 0,1 0,-1 0,0 0,0 1,1-1,-1 0,0 0,0 0,1 1,-1-1,0 0,0 0,0 0,0 1,1-1,-1 0,0 1,0-1,0 0,0 0,0 1,0-1,0 0,25-23,362-462,-301 380,-32 34,4 2,3 4,2 1,62-45,-119 104,0 0,-1 0,1 1,0-1,0 1,1 1,-1-1,1 1,0 0,0 1,0-1,0 1,0 1,0-1,0 1,3 0,-7 4,0-1,-1 0,1 1,-1-1,1 1,-1 0,0 0,0 0,0 0,0 0,-1 0,1 0,-1 1,0-1,0 0,0 1,0-1,-1 1,0-1,1 1,-1 0,0-1,-1 1,1-1,0 1,-1-1,0 1,0-1,0 1,-9 48,-2 0,-2-1,-2-1,-3 0,-20 39,29-63,47-54,392-476,16-70,-126 120,309-416,-362 557,-242 288,-46 72,-343 538,260-403,-541 881,535-920,129-180,59-85,6 3,28-25,-30 38,434-557,-492 633,-11 14,-1 0,2 1,0 1,1 0,0 1,1 0,6-3,-21 16,0 1,-1-1,1 1,0-1,0 1,-1-1,1 1,0-1,0 1,0 0,0-1,0 1,0-1,0 1,0-1,0 1,0-1,0 1,0 0,1-1,-1 1,0-1,0 1,0-1,1 1,-1-1,0 1,1-1,-1 0,0 1,1-1,-1 1,1-1,-1 0,1 1,-1-1,0 0,1 0,-1 1,1-1,-1 0,1 0,0 0,-1 1,1-1,-1 0,1 0,-1 0,1 0,-1 0,1 0,0 0,-1 0,1-1,-1 1,1 0,-1 0,1 0,-1 0,1-1,-1 1,1 0,-1-1,1 1,-1 0,-65 143,39-94,-368 675,-107 134,473-816,34-51,2-2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39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84,'-2'-4,"1"1,-1 0,1 0,-1 0,0 0,0 0,0 0,0 1,-1-1,1 1,-1-1,1 1,-1 0,0 0,0 0,0 0,0 1,0-1,0 1,-1 0,1 0,0 0,-4-1,-8-4,-74-17,87 23,-1-1,1 1,0 1,0-1,-1 0,1 0,0 1,0 0,-1-1,1 1,0 0,0 0,0 0,0 0,0 0,0 1,0-1,0 0,1 1,-1 0,1-1,-1 1,1 0,-1 0,1 0,0 0,0 0,0 0,0 0,0 0,0 0,1 0,-1 1,1-1,0 0,-1 0,1 1,1 9,0-1,0 0,1 0,1 0,0-1,0 1,1-1,0 1,1-1,1 2,5 12,-1-1,1-1,1-1,1 0,1 0,0-2,2 0,13 14,-24-27,-1-1,0 1,0 0,-1 1,0-1,0 0,0 1,-1 0,0 0,0 0,-1 0,0 0,0 0,0 0,-1 0,0 0,-1 0,1 0,-1 0,-1 0,1 0,-1 0,-1 0,1 0,-1-1,0 1,-1-1,1 0,-5-1,0-1,0 0,-1 0,1-1,-1 0,0-1,0 0,1 0,-1-1,0 0,-1 0,1-1,0-1,0 1,0-1,0-1,0 0,1 0,-2-1,-2 0,1-1,-1-1,1 0,0 0,1-1,-1 0,1-1,1 0,-4-3,-1-2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40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31,'0'-1,"-1"1,1 0,-1-1,1 1,-1 0,1-1,-1 1,1 0,-1 0,1-1,-1 1,1 0,-1 0,1 0,-1 0,1 0,-1 0,0 0,1 0,-1 0,1 0,-1 0,1 0,-1 0,1 0,-1 0,1 1,-1-1,1 0,-1 0,1 1,-1-1,1 0,-1 1,1-1,-1 0,1 1,0-1,-1 1,1-1,0 1,-1-1,1 1,0-1,0 1,0-1,-1 1,1-1,0 1,0-1,0 1,0-1,0 1,0 0,0-1,0 1,0-1,0 1,0-1,0 1,-5 40,5-41,-1 372,4-273,5-1,3 0,23 88,23 3,-15-124,-40-64,-1 0,1 0,0 0,-1 0,1 0,0 0,-1 0,1 0,0-1,0 1,0-1,0 1,0-1,0 0,-1 0,1 0,0 0,0 0,0 0,0 0,0-1,0 1,0-1,0 1,-1-1,1 0,0 0,0 0,-1 0,1 0,-1 0,1 0,-1 0,1-1,-1 1,0 0,1-1,-1 0,72-135,-20 13,-6-2,16-77,-39 123,-6 27,-18 53,1 0,-1-1,0 1,1 0,-1 0,1 0,-1 0,1 0,-1 0,1 0,-1 0,1 0,-1 0,1 0,-1 0,1 0,-1 0,1 0,-1 0,1 0,-1 1,1-1,-1 0,0 0,1 1,-1-1,1 0,-1 0,0 1,1-1,-1 1,0-1,1 0,-1 1,0-1,0 1,1-1,-1 0,0 1,0-1,0 1,0-1,1 1,-1-1,0 1,0-1,0 1,0-1,0 1,0-1,0 1,0-1,-1 1,1-1,0 1,0-1,0 1,0-1,-1 0,1 1,0-1,-1 1,1-1,0 0,1 5,22 202,-23-174,1 0,2-1,1 1,2-1,1 0,1-1,9 20,-15-44,0 1,1-1,0 0,0 0,0 0,1 0,0-1,0 1,1-1,0 0,0 0,0-1,1 1,0-1,0-1,0 1,1-1,-1 0,1 0,0-1,0 0,3 1,-5-7,0 1,1-1,-2 0,1-1,0 1,0-1,-1 0,0 0,0 0,0-1,-1 1,1-1,-1 0,0 0,0 0,-1-1,0 1,1-1,-2 1,1-1,-1 0,0 1,0-1,0 0,-1-5,3-2,81-410,43-17,-106 354,-19 80,-1 7</inkml:trace>
  <inkml:trace contextRef="#ctx0" brushRef="#br0" timeOffset="487.13">1242 567,'7'-4,"0"0,0 0,0 1,1 0,-1 0,1 1,0 0,0 0,0 1,0 0,0 0,0 1,0 0,8 1,-1-1,114-17,-18-12,-109 28,0 0,-1 1,1-1,0 0,0 1,0-1,-1 1,1 0,0-1,0 1,0 0,0 0,0 0,0 0,-1 1,1-1,0 0,0 1,0 0,-1-1,1 1,0 0,0 0,-1 0,1 0,-1 0,1 0,-1 0,1 0,-1 1,0-1,1 1,-2 9</inkml:trace>
  <inkml:trace contextRef="#ctx0" brushRef="#br0" timeOffset="757.245">1298 849,'10'0,"7"0,2-5,2-1,2 0,2 1,2 2,0 0,2 2,-1 1,1 0,-1 0,1 0,-5 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46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31,'5'0,"6"0,7 0,4 0,4 0,2-5,1-2,0 1,1 1,-1 2,0 0,0 2,-1 1,0 0,1 0,-6 5,-6 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46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18,'0'5,"5"2,6-1,7-1,4-2,4 0,2-2,1-1,-5-5,0-1,-1-1,1 2,1 1,1 2,-3-4,-2-1,-4 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50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56,'-55'-24,"47"20,-1-1,1 1,-1 1,0-1,0 1,0 1,0 0,0 0,-1 1,1 0,0 1,-1 0,1 0,-2 1,4 0,0 0,1 0,-1 1,0-1,1 1,-1 1,1-1,0 1,0 1,0-1,0 1,0 0,1 0,0 0,0 1,0 0,0 0,1 0,0 1,0-1,0 1,0 0,1 0,0 0,1 1,0-1,-1 1,2-1,-1 1,1 0,0 0,1 0,-1-1,1 1,1 0,-1 0,1 0,0 0,1-1,0 1,1 2,4 6,1-1,1 0,1 0,0 0,0-1,2-1,-1 0,8 5,56 67,-71-79,0 0,0 0,0 0,-1 1,0-1,0 1,0 0,0 0,-1 0,0 0,-1 0,1 0,-1 1,0-1,-1 1,0-1,0 1,0-1,0 1,-1-1,0 0,-1 1,0-1,1 0,-2 0,1 0,-1 0,0 0,0-1,-2 3,0-4,-1 1,1-1,-1 0,0 0,0 0,0-1,0 0,-1 0,1-1,-1 0,0 0,0 0,0-1,0 0,0 0,0-1,0 0,0 0,0-1,0 0,0 0,1 0,-1-1,0 0,0-1,1 1,-1-1,1 0,0-1,0 0,0 0,1 0,-1 0,1-1,-4-5,-13-24,12 20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48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1 604,'2'-24,"1"0,1 0,1 1,2 0,0 0,1 0,6-9,8-21,2 1,2 1,2 1,3 2,30-36,-47 66,-12 13,1 1,0 0,0 0,0 0,0 1,1-1,-1 1,1-1,0 1,0 0,0 1,0-1,1 1,2-1,-5 4,1 0,-1 0,1 0,-1 1,0-1,0 1,0 0,0-1,0 1,0 0,0 0,-1 0,1 1,-1-1,1 0,-1 1,0-1,0 1,0-1,0 1,0-1,-1 1,1-1,-1 1,1 0,-1 0,1 0,25 232,-5-129,-21-105,0 0,0-1,1 1,-1-1,0 1,1-1,-1 1,0-1,1 1,-1-1,0 1,1-1,-1 1,1-1,-1 0,1 1,-1-1,1 0,-1 1,1-1,0 0,-1 0,1 1,-1-1,1 0,0 0,-1 0,1 0,-1 0,1 0,0 0,-1 0,1 0,-1 0,1 0,0-1,-1 1,1 0,-1 0,1 0,0-1,-1 1,1 0,-1-1,1 1,-1-1,0 1,1 0,-1-1,1 1,-1-1,0 1,1-1,-1 1,0-1,1 0,28-38,-21 27,48-75,45-50,8 40,-108 96,0 0,1 0,-1 0,0 0,1 0,-1 0,0 1,1-1,-1 1,1-1,-1 1,1-1,-1 1,1 0,0 0,-1 0,1 0,-1 0,1 0,-1 0,1 0,0 1,-1-1,1 0,-1 1,0 0,1-1,-1 1,1 0,-1 0,0-1,1 1,-1 0,0 1,0-1,0 0,0 0,0 0,0 1,0-1,0 0,-1 1,1-1,0 0,-1 1,1-1,-1 1,0 0,1-1,-1 1,0-1,0 1,0-1,0 1,0-1,-1 2,1 229,-2-201,-2 0,-2 0,0-1,-2 1,-11 23,12-31,-11 32,19-54,0-1,-1 1,1-1,-1 1,1-1,0 1,0-1,-1 0,1 1,0-1,0 0,-1 0,1 1,0-1,0 0,-1 0,1 0,0 0,0 0,0 0,0 0,-1 0,1 0,0-1,0 1,-1 0,1 0,0-1,0 1,-1 0,1-1,0 1,-1-1,1 1,0-1,-1 1,1-1,-1 0,1 1,-1-1,1 0,-1 1,0-1,1 0,-1 1,0-1,1 0,12-13,-2 0</inkml:trace>
  <inkml:trace contextRef="#ctx0" brushRef="#br0" timeOffset="655.332">1384 152,'-9'-3,"0"1,-1 0,0 1,1 0,-1 0,1 1,-1 0,0 1,1 0,-1 1,1 0,-1 0,1 1,0 0,0 0,0 1,1 1,-1-1,1 1,0 1,0-1,1 2,-1-1,1 1,1 0,0 0,0 0,0 1,1 0,0 1,-3 6,-3 4,1 0,0 0,2 1,0 1,1-1,2 1,0 0,1 1,-1 18,5-36,-1 0,1-1,0 1,0-1,0 1,1-1,-1 1,1-1,0 1,0-1,0 1,1-1,-1 0,1 0,-1 0,1 1,0-2,0 1,1 0,-1 0,1-1,-1 1,1-1,0 0,0 0,0 0,0 0,0 0,0-1,0 1,1-1,-1 0,0 0,1 0,-1 0,1-1,0 0,-1 1,1-1,-1 0,1-1,-1 1,1-1,-1 1,2-2,13-7,0-1,-1 0,0-2,-1 0,0-1,-1 0,-1-1,0-1,11-16,-18 24,22-29,-1 0,-2-2,-2 0,19-43,-43 81,0-1,0 1,0-1,0 0,0 1,0-1,0 1,0-1,1 0,-1 1,0-1,0 1,0-1,1 0,-1 1,0-1,1 1,-1-1,0 1,1-1,-1 1,0-1,1 1,-1 0,1-1,-1 1,1-1,-1 1,1 0,0 0,-1-1,1 1,-1 0,1 0,0 0,-1 0,1-1,-1 1,1 0,0 0,-1 0,1 0,-1 1,1-1,0 0,-1 0,1 0,-1 0,1 1,0-1,-1 0,1 1,11 34,69 229,-79-259,0 0,1 0,-1 0,1 0,0 0,0 0,0-1,1 0,0 0,-1 0,2 0,-1 0,0-1,1 1,-1-1,1-1,0 1,5 1,12 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56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59,'16'-7,"1"2,-1 0,1 1,0 0,0 2,0 0,0 0,9 2,70-10,-72 4,0 2,0 0,1 2,-1 0,0 2,18 2,-31 2,-5 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56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56,'19'-5,"12"-2,4 1,2 1,-1-3,-2-1,-1 2,-2 2,-2 1,-5 7,-2 3,-5-1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59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1440,'17'-39,"37"-148,-28 131,-20 38,1 0,1 1,0-1,1 2,1-1,1 1,0 1,1 0,0 0,1 1,1 1,1 0,-1 1,2 1,2-1,-14 10,0 1,1 0,-1 0,0 0,1 0,-1 1,1-1,-1 1,1 1,-1-1,1 0,-1 1,0 0,1 0,-1 0,0 1,0 0,0-1,0 1,0 1,0-1,0 0,-1 1,1 0,-1 0,0 0,0 0,0 1,0-1,-1 1,1 0,-1-1,0 1,0 0,0 0,0 1,-1-1,0 0,0 0,0 1,0-1,-1 1,0 3,3 250,-3-259,1 1,-1 0,1-1,-1 1,1 0,-1 0,1-1,0 1,-1 0,1 0,0 0,-1 0,1 0,0 0,-1 0,1 0,-1 0,1 0,0 0,-1 0,1 0,0 0,-1 1,1-1,-1 0,1 1,0-1,-1 0,1 1,-1-1,1 0,-1 1,0-1,1 1,-1-1,1 1,-1-1,0 1,1-1,-1 1,0 0,1-1,-1 1,0-1,0 1,0 0,0-1,0 1,1 0,-1-1,0 1,-1 0,1-1,0 1,0-1,0 1,0 0,0-1,-1 1,1 0,0-1,0 1,-1-1,59-112,-39 78,1 0,1 1,2 1,1 2,16-15,-15 19,-12 12,1 0,1 0,0 2,0 0,1 0,1 1,-1 1,18-7,-31 17,0-1,0 0,0 1,1 0,-1-1,0 1,0 1,0-1,0 0,1 1,-1-1,0 1,0 0,0 0,0 0,0 1,0-1,-1 1,1-1,0 1,-1 0,1 0,-1 0,0 1,0-1,0 0,0 1,0 0,0-1,0 1,-1 0,0 0,1 0,-1 0,0 0,0 0,-1 0,1 0,-1 0,1 0,-1 2,5 26,-1 1,-1-1,-2 0,-1 1,-3 23,0 23,4-41,0-26,0 0,-1 0,0 0,-1 0,0 0,0 0,-2 0,1 0,-1-1,-1 1,-1 1,0-5</inkml:trace>
  <inkml:trace contextRef="#ctx0" brushRef="#br0" timeOffset="5775.567">1553 1356,'266'-1,"-44"-27,-9 16,58-6,-22-9,338 27,-417-27,-70 37,-86-8,0-1,1 0,-1-1,0 0,0-1,0-1,1 0,-1-1,-1 0,1-1,2-2,78-14,-66 18,-4 1</inkml:trace>
  <inkml:trace contextRef="#ctx0" brushRef="#br0" timeOffset="2189.77">1356 480,'43'119,"27"102,-43-105,-28-116,1 1,0 0,-1-1,1 1,0 0,0 0,0-1,-1 1,1 0,0 0,0-1,0 1,0 0,0 0,0-1,1 1,-1 0,0 0,0-1,0 1,1 0,-1 0,0-1,1 1,-1 0,1-1,-1 1,1-1,-1 1,1 0,-1-1,1 1,-1-1,1 0,0 1,-1-1,1 1,0-1,0 0,-1 0,1 1,0-1,-1 0,1 0,0 0,0 0,0 0,-1 0,1 0,0 0,0 0,-1 0,1 0,0 0,0-1,-1 1,1 0,0 0,-1-1,1 1,0-1,-1 1,1-1,0 1,-1-1,1 1,-1-1,1 0,56-162,18-94,-67 233,-6 24</inkml:trace>
  <inkml:trace contextRef="#ctx0" brushRef="#br0" timeOffset="2658.723">1779 876,'37'-1,"-25"-1,0 2,0 0,0 0,1 1,-1 0,0 1,0 1,-1 0,5 1,-15-3,0 0,0-1,0 1,0 0,0 0,0 0,-1 0,1-1,0 1,0 0,-1 1,1-1,0 0,-1 0,1 0,-1 0,0 0,1 0,-1 1,0-1,0 0,0 0,0 1,0-1,0 0,0 0,0 0,0 1,0-1,-1 0,1 0,-1 0,1 1,-1-1,1 0,-1 0,1 0,-1 0,0 0,-32 46,30-43,-11 12,-30 57,45-70,0-1,1 1,-1-1,1 0,0 0,-1 0,1 1,0-1,0-1,0 1,1 0,-1-1,0 1,1-1,-1 1,1-1,-1 0,1 0,0 0,-1-1,1 1,0-1,-1 1,1-1,0 0,0 0,0 0,-1 0,1-1,0 1,0-1,-1 1,1-1,-1 0,1 0,0-1,26-4,-3-1</inkml:trace>
  <inkml:trace contextRef="#ctx0" brushRef="#br0" timeOffset="3229.056">1976 368,'2'-2,"-1"0,0 0,1 0,0 1,-1-1,1 0,0 1,-1-1,1 1,0 0,0 0,0 0,1 0,-1 0,0 0,0 0,0 0,1 1,-1 0,0-1,1 1,-1 0,0 0,1 0,0 0,0 0,0-1,1 0,-1 0,0 0,0 1,1-1,-1 1,0 0,1 0,-1 0,0 0,1 1,-1-1,0 1,0 0,0 0,1 0,-1 0,0 1,0-1,-1 1,1-1,0 1,0 0,-1 1,1-1,-1 0,0 1,0-1,0 1,0-1,0 1,0 0,-1 0,1 0,-1 0,0 0,0 0,0 1,0-1,-1 0,1 0,-1 1,0-1,0 0,0 1,0 0,-42 82,42-84,1 0,0 0,0 0,-1 0,1 0,1 0,-1-1,0 1,0 0,1 0,-1-1,1 1,-1-1,1 0,0 1,-1-1,1 0,0 0,0 0,0 0,0 0,0 0,0-1,0 1,0-1,0 1,0-1,0 0,1 0,-1 0,0 0,0 0,0 0,0-1,0 1,0-1,1 1,-1-1,0 0,4 1,51 4,-31 1</inkml:trace>
  <inkml:trace contextRef="#ctx0" brushRef="#br0" timeOffset="3498.936">2456 819,'34'0,"15"0,5 0,-2 0,-11 0</inkml:trace>
  <inkml:trace contextRef="#ctx0" brushRef="#br0" timeOffset="4036.653">2851 480,'143'428,"-143"-426,23 45,-23-47,0 1,1 0,-1 0,1-1,-1 1,1 0,0 0,-1-1,1 1,0-1,-1 1,1-1,0 1,0-1,-1 1,1-1,0 1,0-1,0 0,0 0,-1 1,1-1,0 0,0 0,0 0,0 0,0 0,0 0,0 0,0 0,-1-1,1 1,0 0,0 0,0-1,0 1,0-1,-1 1,1-1,0 1,0-1,-1 1,1-1,0 1,-1-1,1 0,-1 1,1-1,-1 0,1 0,-1 0,1 0,58-133,-37 79,20-53,6 1,17-22,-35 70,-34 68,0 5</inkml:trace>
  <inkml:trace contextRef="#ctx0" brushRef="#br0" timeOffset="4315.802">3444 819,'-5'34,"-1"15,4 0,4-8</inkml:trace>
  <inkml:trace contextRef="#ctx0" brushRef="#br0" timeOffset="4715.675">3642 255,'7'-4,"0"0,1 1,0 0,0 0,0 1,0 0,0 1,1-1,-1 2,0-1,1 1,-1 0,1 1,-1 0,0 0,0 1,0 0,7 3,-14-4,1 0,0 0,-1 0,1 0,-1 1,0-1,1 0,-1 1,0 0,0-1,0 1,0-1,0 1,0 0,0 0,-1 0,1-1,0 1,-1 0,0 0,1 0,-1 0,0 0,0 0,0 0,0 0,-1 0,1 0,0 0,-1 0,0-1,1 1,-1 0,0 0,0 0,0-1,-1 2,-44 61,45-63,-22 23,17-20,1 1,-1-1,1 1,0 1,0-1,0 1,1-1,0 1,0 1,0-1,1 1,0-1,1 1,-1 0,1 0,0 0,1 0,0 0,0 0,0 7,4-10,0 0,1-1,-1 1,1-1,-1 0,1 0,0-1,1 1,-1-1,0 0,0 0,1 0,0 0,-1-1,1 0,0 0,-1 0,1 0,0-1,0 0,0 0,0 0,-1-1,1 0,0 1,3-3,5 3,87 13,-80-9</inkml:trace>
  <inkml:trace contextRef="#ctx0" brushRef="#br0" timeOffset="6659.731">1920 1637,'32'-17,"0"1,2 1,-1 2,2 2,0 1,0 1,0 2,7 1,-39 5,-1-1,1 1,0 0,0 1,0-1,0 0,0 1,0-1,0 1,0 0,0 0,0 0,0 1,0-1,0 1,0 0,-1-1,1 1,0 1,0-1,-1 0,1 0,0 1,-1 0,1 0,-1-1,0 1,0 0,0 1,0-1,0 0,0 1,0-1,-1 1,1-1,-1 1,0 0,0 0,0-1,0 1,0 0,-1 0,1 0,-1 0,0 3,-4 6,-1 0,-1-1,0 0,-1 0,0 0,-1 0,0-1,0-1,-1 1,-8 6,3-1,-6 5,13-16,0 2,0-1,1 1,-1 0,1 0,1 1,-1 0,1 0,0 0,1 0,-1 1,1 0,1 0,0 0,0 0,1 1,0-1,0 1,1-1,0 1,0 0,1-1,0 1,1 0,0-1,1 9,1-14,-1 1,0-1,1 0,0 0,-1 0,1 0,0 0,1-1,-1 1,0-1,1 0,-1 0,1 0,0-1,0 1,0-1,-1 0,1 0,0 0,0-1,1 1,-1-1,3 0,96-8,23-35,-107 37</inkml:trace>
  <inkml:trace contextRef="#ctx0" brushRef="#br0" timeOffset="7172.412">2992 1637,'-10'0,"-136"11,139-10,1 1,-1-1,1 1,0 1,-1-1,1 1,0 0,0 0,1 1,-1-1,1 1,0 1,0-1,0 1,0 0,1 0,0 0,0 1,0-1,0 3,3-6,-1 1,1 0,0 0,0 0,0 1,0-1,1 0,-1 0,1 0,0 1,0-1,0 0,0 0,0 1,1-1,0 0,-1 0,1 0,0 0,1 0,-1 0,0 0,1 0,0 0,0-1,0 1,0-1,0 1,2 1,86 54,-44-33,-43-23,1 0,0 0,-1 0,0 0,0 1,1-1,-1 1,-1 0,1 0,0 0,-1 0,1 1,-1-1,0 0,0 1,-1 0,1-1,-1 1,1 0,-1 0,-1 0,1 0,0 0,-1 0,0 0,0 0,0 0,0 0,-1 0,1 0,-1 0,0 0,0 0,-1-1,1 1,-1 0,0-1,0 1,0-1,0 1,-1-1,0 1,-3 1,0-1,0 1,0-1,-1 0,1 0,-1-1,0 0,0 0,0-1,-1 0,1 0,0 0,-1-1,1-1,-1 1,0-1,1 0,-1-1,1 1,-1-2,1 1,-1-1,1 0,0-1,-6-2,-7-8</inkml:trace>
  <inkml:trace contextRef="#ctx0" brushRef="#br0" timeOffset="8115.426">4093 1,'29'56,"-9"-24,5 8,-2 2,-1 0,-3 1,6 20,7 57,-6 3,-4 0,2 102,-20-169,-2 0,-2 1,-3-1,-3 0,-2 0,-2 0,-3-2,-2 1,-2-2,-3 0,-21 38,3-23,-3-2,-4-2,-2-3,-2-1,-4-2,-195 157,157-148,75-56</inkml:trace>
  <inkml:trace contextRef="#ctx0" brushRef="#br0" timeOffset="9153.376">1469 58,'-34'20,"15"13,1 0,1 1,2 1,2 1,1 0,2 1,-4 25,1-11,-55 311,56-264,5 0,5 1,3-1,5 1,5-1,3 0,5-1,4-1,22 54,-8-50,5-2,3-2,30 42,-61-116,0-4</inkml:trace>
  <inkml:trace contextRef="#ctx0" brushRef="#br0" timeOffset="10428.376">4996 790,'-1'-2,"-1"1,0-1,1 0,-1 0,0 1,0-1,0 1,0 0,0 0,0-1,-1 1,1 1,0-1,0 0,-1 0,1 1,-1 0,1-1,0 1,-1 0,1 0,-1 0,1 0,-1 1,1-1,0 1,-1-1,1 1,0 0,-1 0,1 0,-11 2,-1 1,1 1,0 0,0 0,1 1,0 1,0 0,0 1,1 0,-1 1,8-6,0 1,1-1,-1 1,1-1,-1 1,1 0,1 0,-1 1,0-1,1 0,0 1,0 0,0-1,1 1,0 0,0 0,0 0,0 0,1 0,0 0,0 0,0 0,0 0,1 0,0 0,0 0,0 0,1-1,0 1,84 133,-34-67,-2 33,-49-100,0-1,0 1,0 0,-1 0,1-1,-1 1,0 0,0 0,-1 0,1 0,-1-1,1 1,-1 0,0 0,-1-1,1 1,-1-1,1 1,-1-1,0 0,-1 1,1-1,0 0,-1 0,1-1,-1 1,0 0,-1-1,-6 3,0 0,0-1,0 0,-1-1,0 0,1-1,-1 0,0-1,0 0,0 0,0-2,0 1,0-1,0-1,0 0,-7-2,-69-55,75 48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1:14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25,'340'0,"-209"-21,-119 17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6:32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2516 282,'16'29,"19"176,-30 156,-5-343,-1 1,-1 0,-1-1,0 1,-2-1,0 0,-7 16,5-23,6-18,8-21,6-2,2 0</inkml:trace>
  <inkml:trace contextRef="#ctx0" brushRef="#br0" timeOffset="359.84">2967 424,'-239'238,"237"-236,-1 0,1 0,-1 0,1 1,0-1,0 1,0 0,1 0,-1-1,0 1,1 0,0 0,0 1,0-1,0 0,0 0,1 0,-1 1,1-1,0 0,0 1,0-1,0 0,1 1,-1-1,1 0,0 0,0 0,0 0,0 0,1 0,-1 0,1 0,0 0,0 0,0-1,0 1,2 1,152 129,-31-5,-114-114</inkml:trace>
  <inkml:trace contextRef="#ctx0" brushRef="#br0" timeOffset="-1307.846">88 367,'0'0,"0"-1,0 1,0-1,0 0,0 1,0-1,0 1,0-1,0 1,0-1,0 1,-1-1,1 1,0-1,0 1,0-1,-1 1,1-1,0 1,-1 0,1-1,0 1,-1-1,1 1,-1 0,1-1,0 1,-1 0,1 0,-1-1,1 1,-1 0,1 0,-1 0,1 0,-1-1,1 1,-1 0,1 0,-1 0,0 0,1 0,-1 0,1 0,-1 1,1-1,-1 0,1 0,-1 0,1 0,-1 1,1-1,-1 0,1 0,0 1,-1-1,1 0,-1 1,1-1,0 1,-1-1,1 0,0 1,-1-1,1 1,0-1,0 1,0-1,-1 1,-12 44,10-33,-26 191,21-154,2 1,3 0,1 0,3 0,2 0,2 0,2 0,3-1,4 11,-9-49,0-1,0 0,1 0,0 0,1-1,0 0,0 0,1-1,0 0,0 0,1-1,0 0,1 0,-1-1,1-1,0 1,1-2,-1 1,2-1,-7-3,0 0,0-1,0 1,-1-1,1 0,0 0,0-1,0 0,-1 1,1-2,0 1,-1 0,1-1,-1 0,1 0,-1 0,0-1,0 1,0-1,0 0,-1 0,4-3,66-85,65-189,-124 255,-4 41,-8-9,-1 9,1 0,1 0,0 0,1 0,1-1,0 0,1 0,0 0,2-1,0 0,0 0,1-1,1 0,8 9,-9-18,0 1,0-1,0-1,0 0,1 0,-1-1,1 0,0-1,0 0,-1 0,1-1,0-1,0 1,-1-2,1 1,0-1,-1-1,1 0,-1 0,0-1,2 0,12-13,-1-1,-1 0,0-2,-1 0,-1-1,-2-1,0-1,-1 0,-1-2,-1 1,-1-2,-2 0,0 0,-2-1,6-25,-3 16,-2 0,-1-1,-2 0,-2 0,-1-1,-2 1,-1-1,-4-28,4 65,-1 0,0 0,0 0,1 0,-1 0,0 0,0 0,0 0,0 0,0 0,0 0,0 0,0 0,0 0,-1 0,1 0,0 0,-1 0,1 0,0 0,-1 0,1 0,-1 0,0 1,1-1,-1 0,0 0,1 1,-1-1,0 0,0 1,0-1,0 1,1-1,-1 1,0-1,0 1,0 0,0-1,0 1,0 0,0 0,0 0,0 0,0 0,0 0,0 0,0 0,0 0,0 0,0 0,0 1,0-1,0 0,0 1,0-1,0 1,0-1,0 1,1-1,-1 1,0 0,0 0,1-1,-1 1,0 0,-8 18,3 2</inkml:trace>
  <inkml:trace contextRef="#ctx0" brushRef="#br0" timeOffset="-920.929">1415 762,'4'32,"-2"-3,1-1,2 1,1-1,1 0,1-1,1 1,8 12,-16-37,1 0,0 0,-1 0,1 0,0 0,1-1,-1 1,0-1,1 1,-1-1,1 0,0 0,0 0,0 0,0 0,0-1,0 1,0-1,0 0,1 0,-1 0,0-1,1 1,-1-1,1 1,-1-1,1 0,-1-1,0 1,1-1,-1 1,1-1,-1 0,0 0,3-2,5-2,0 0,0-1,-1 0,0-1,0-1,0 1,-1-1,0-1,3-4,-6 7,0 1,-1-1,0 0,0-1,-1 1,1-1,-1 0,-1 0,1 0,-1 0,-1-1,1 1,-1-1,-1 0,1 0,-1 0,-1 1,1-1,-1 0,-1 0,1 0,-1 0,-1 0,0 0,0 1,0-1,-1 1,0-1,0 1,-1 0,0 0,0 0,-1 1,0 0,-2-3,3 5,0-1,-1 1,0 0,0 0,0 1,-1-1,1 1,-1 0,0 0,1 1,-1 0,0 0,-1 0,1 1,0 0,0 0,-1 1,1-1,0 2,-1-1,1 0,0 1,0 0,-1 1,1-1,0 1,0 1,0-1,1 1,-1 0,1 0,-1 0,1 1,0 0,0 0,1 0,-1 1,0 1,-3 12</inkml:trace>
  <inkml:trace contextRef="#ctx0" brushRef="#br0" timeOffset="-422.045">2036 931,'0'84,"1"-106,2 0,1 0,1 0,0 1,2 0,6-13,0-5,-12 37,-1-2,1 1,0-1,0 0,1 1,-1-1,1 1,-1-1,1 1,0 0,1 0,-1-1,0 2,1-1,0 0,-1 0,1 1,0 0,2-2,29 54,-22-32,-1-4</inkml:trace>
  <inkml:trace contextRef="#ctx0" brushRef="#br0" timeOffset="1560.034">2063 931,'0'5,"0"6,0 6,-4 1,-3 1,1 3,2 2,0 2,2 1,1 1,0 1,1 0,1-10,-1-13,5-7,1-9,0-2</inkml:trace>
  <inkml:trace contextRef="#ctx0" brushRef="#br0" timeOffset="2845.656">4716 508,'1'-1,"0"1,-1-1,1 0,-1 1,1-1,0 0,-1 0,1 0,-1 1,0-1,1 0,-1 0,0 0,1 0,-1 0,0 0,0 0,0 0,0 0,0 0,0 1,0-1,0 0,0 0,-1 0,1 0,0 0,0 0,-1 0,1 0,-1 1,1-1,-1 0,1 0,-1 0,1 1,-1-1,0 0,1 1,-1-1,0 0,0 1,1-1,-1 1,0 0,0-1,0 1,0-1,0 1,-45-16,-94 42,79-9,42-13,8-2,0 0,0 0,1 1,-1 1,1 0,0 0,0 1,0 0,-7 6,16-10,0-1,0 1,1-1,-1 1,0 0,1-1,-1 1,0 0,1 0,-1-1,1 1,-1 0,1 0,-1 0,1 0,0 0,0-1,-1 1,1 0,0 0,0 0,0 0,0 0,0 0,0 0,0 0,0 0,0 0,0 0,1 0,-1-1,0 1,1 0,-1 0,1 0,-1 0,1 0,-1-1,1 1,-1 0,1-1,0 1,-1 0,1-1,0 1,0-1,0 1,-1-1,1 1,0-1,0 0,0 1,0-1,56 21,-51-20,200 17,-204-18,0-1,0 1,0-1,1 1,-1 0,0 0,0 0,0 0,0 0,1 0,-1 1,0-1,0 1,0-1,0 1,0 0,0 0,0 0,0 0,0 0,0 0,-1 1,1-1,0 1,-1-1,1 1,-1-1,1 1,-1 0,0 0,0 0,0 0,0 0,0 0,0 0,-1 0,1 0,-1 0,1 0,-1 1,0-1,0 0,0 0,0 0,0 1,0-1,-1 0,1 0,-1 0,0 0,-10 15,-2-1,-1 0,0-1,0-1,-1 0,-1-1,-1 0,0-2,-11 6,-31 25,43-30,-2-1,2 2,-1 0,2 0,0 1,0 1,1 1,1 0,1 1,-8 13,19-28,0-1,1 0,-1 1,0-1,1 1,-1-1,1 1,0-1,-1 1,1 0,0-1,0 1,0-1,0 1,0 0,1-1,-1 1,0-1,1 1,-1-1,1 1,-1-1,1 1,0-1,0 0,-1 1,1-1,0 0,0 1,1-1,-1 0,0 0,0 0,0 0,1 0,-1 0,0-1,1 1,-1 0,1-1,-1 1,1-1,-1 1,1-1,0 0,0 1,82 3,-74-4,27 0,-26 1,-1 0,0-1,1 1,-1-2,1 0,-1 0,0-1,0 0,0-1,0 0,0 0,0-1,-1 0,0-1,0 0,0-1,1-1,2-9</inkml:trace>
  <inkml:trace contextRef="#ctx0" brushRef="#br0" timeOffset="3199.415">4661 0,'-19'49,"2"1,2 0,3 1,2 1,2 0,2 0,3 0,2 1,2-1,2 1,-3 107,-28 142,-1 57,29-325,-1-24,0 1,1-1,0 1,1-1,0 0,0 1,1-1,1 0,0 0,0 0,3 5,6 2</inkml:trace>
  <inkml:trace contextRef="#ctx0" brushRef="#br0" timeOffset="7895.946">10615 621,'-35'15,"1"2,1 1,1 2,1 1,0 1,2 2,0 1,1 3,21-23,0 1,1 0,0 1,0 0,1-1,0 2,0-1,1 1,-1-1,2 1,-1 0,1 0,1 1,-1-1,1 1,1-1,-1 1,2 0,-1 0,1-1,0 1,1 0,0 0,1-1,-1 1,2-1,-1 1,1-1,0 0,1 0,3 5,3-3,1 0,0-1,1-1,0 0,0-1,1 0,-1-1,1 0,1-1,-1-1,1 0,0 0,0-2,0 0,0 0,0-1,1-1,-1 0,0-1,0-1,0 0,0-1,0 0,4-3,94-23,-88 22</inkml:trace>
  <inkml:trace contextRef="#ctx0" brushRef="#br0" timeOffset="5479.024">7003 988,'-10'33,"-2"31,-1 9,4-3,2-9,7-14,4-11,6-11,1-15,-1-9</inkml:trace>
  <inkml:trace contextRef="#ctx0" brushRef="#br0" timeOffset="5644.021">7060 592,'-10'-33,"-8"-17,0 6,6 15,7 17,8 16,4 11,5 9,1-1</inkml:trace>
  <inkml:trace contextRef="#ctx0" brushRef="#br0" timeOffset="6027.264">7257 1298,'234'-372,"-172"261,-84 193,15-53,1 1,1 1,2-1,1 0,2 1,2 22,-1-48,0 0,0 0,1 1,0-1,0 0,0 0,1-1,0 1,-1 0,2-1,-1 0,0 1,1-1,0-1,0 1,0 0,0-1,1 0,-1 0,1 0,0-1,0 0,0 1,0-2,0 1,0-1,0 1,1-1,-1-1,1 1,-1-1,0 0,1 0,-1-1,1 1,-1-1,5-2,8-3,-1-1,0-1,-1 0,0-2,0 1,0-2,-2 0,1-1,-2-1,1 0,10-14,-14 17,4-6,-2-1,0 1,0-2,-2 0,0 0,-1-1,-1 0,-1-1,1-6,19-44,-20 52</inkml:trace>
  <inkml:trace contextRef="#ctx0" brushRef="#br0" timeOffset="6981.246">8245 988,'18'0,"1"0,0-2,-1 0,1-1,-1-1,0-1,0 0,0-1,0-1,-1-1,-1 0,1-1,-1-1,-1-1,0 0,5-5,-18 14,1-1,-1 1,1-1,-1 1,0-1,0 0,0 0,0 0,0 0,-1 0,1 0,-1 0,0-1,0 1,0-1,-1 1,1 0,-1-1,0 1,0-1,0 1,0-1,0 1,-1-1,0 1,0-1,0 1,0 0,0-1,0 1,-1 0,0 0,0 0,1 0,-2 0,1 1,0-1,-1 1,1-1,-1 1,1 0,-1 0,0 0,0 0,0 0,0 1,-1-1,1 1,0 0,-1 0,-1 0,-7 2,1 0,-1 1,1 0,0 1,0 0,0 1,0 0,0 1,1 0,0 1,0 0,1 0,-1 1,1 0,1 1,-1 0,1 0,1 1,-5 1,0 0,2 1,-1 1,1-1,1 1,0 1,1 0,0 0,1 1,1 0,0 0,1 0,0 1,1 0,1-1,0 2,1-1,1 0,0 0,1 1,0-1,2 3,-1-14,1 1,0 0,0 0,0-1,0 0,1 1,-1-1,1 0,0 0,0 0,1-1,-1 1,1-1,0 1,0-1,0-1,0 1,1 0,-1-1,1 0,-1 0,1-1,0 1,-1-1,5 1,127 4,-83-17,-2-2,1-2,-2-2,0-3,-1-2,-1-1,-2-3,0-2,-2-2,-1-2,11-12,-21 20,0-2,-2-1,0-1,-2-1,-2-2,0-1,-2-1,-2-1,-1-1,-2-2,-1 1,-2-2,-1-1,-2 0,-2 0,-2-1,-1-3,-8 30,0-1,-1 1,0-1,-1 1,0-1,-2 1,1-1,-5-10,6 20,0 0,-1 0,1 0,-1 0,0 0,0 1,-1-1,1 1,-1 0,1 0,-1-1,0 2,0-1,-1 0,1 1,0-1,-1 1,0 0,1 0,-1 0,0 1,0 0,0-1,0 1,0 0,0 1,0-1,-1 1,1 0,-1 0,-2 1,0 0,1 0,-1 1,1 0,-1 0,1 1,0 0,0 0,0 0,1 0,-1 1,1 0,0 1,0-1,0 1,0 0,1 0,0 0,0 1,-2 4,-56 127,53-98,2 2,2-1,1 0,2 1,2 0,4 25,3-19,1 0,3-1,1 0,3-1,1 0,18 31,-29-64,7 16,-1 1,-1-1,-1 2,-2-1,-1 1,-2 0,0 1,-2 20,-3-67,0-2</inkml:trace>
  <inkml:trace contextRef="#ctx0" brushRef="#br0" timeOffset="7232.175">8837 621,'38'5,"37"-4,15-1,-2-6,-8-2,-6 0,-8-2,-9-1,-5 3,-7 1,-1 3,-4 2,-3 1,-3 1,-3 1,-7 4,-2 2,-5-1</inkml:trace>
  <inkml:trace contextRef="#ctx0" brushRef="#br0" timeOffset="4794.931">5873 536,'26'-22,"-2"-1,-1-1,0-1,-2-1,-1-1,-1-1,-2 0,0-1,-2-1,-2-1,0 0,-2 0,-2-1,1-7,-9 19,-8 105,6 759,-26-525,27-306,0-1,-1 1,-1 0,0-1,-1 1,0-1,-1 0,0 0,-1 0,0-1,-1 1,0-1,-4 3,-9-5,22-36,103-168,-86 158</inkml:trace>
  <inkml:trace contextRef="#ctx0" brushRef="#br0" timeOffset="5233.237">6523 451,'-286'380,"277"-368,4-7,1 1,-1 0,1 0,1 0,-1 0,1 1,0-1,0 1,1 0,0 0,0 0,1 0,0 3,3-7,0 0,1 0,0 0,-1-1,1 1,0-1,0 0,1 0,-1 0,0 0,1 0,-1-1,1 0,-1 1,1-1,0-1,0 1,-1 0,1-1,0 0,0 0,0 0,-1 0,1-1,0 1,0-1,-1 0,1 0,1-1,39-7,-40 7,0-1,1 1,-1 1,1-1,0 0,-1 1,1 0,0 0,0 1,0-1,-1 1,1 0,0 1,0-1,0 1,0 0,0 0,-1 0,1 1,-1-1,1 1,-1 0,1 1,-1-1,0 1,0 0,0 0,-1 0,1 0,-1 1,1-1,-1 1,0 0,0 0,-1 0,27 128,-3-6,-14 31,-13-156,1 0,0 0,-1 0,1 1,0-1,0 0,0 0,0 0,0 1,0-1,0 0,1 0,-1 0,0 1,1-1,-1 0,0 0,1 0,-1 0,1 0,0 0,-1 0,1 0,0 0,0 0,0 0,0-1,-1 1,1 0,0 0,0-1,0 1,1-1,-1 1,0-1,0 1,0-1,0 0,0 1,1-1,-1 0,0 0,0 0,0 0,1 0,-1 0,0 0,0 0,0-1,0 1,1 0,-1-1,0 1,0-1,0 1,0-1,0 0,0 1,0-1,0 0,0 0,0 0,12-8</inkml:trace>
  <inkml:trace contextRef="#ctx0" brushRef="#br0" timeOffset="9332.629">11659 931,'40'5,"-1"-2,1-2,0-1,-1-2,1-2,-1-2,0-1,26-10,-59 16,0-2,0 1,0-1,0 0,0 0,-1 0,1-1,-1 0,0 0,0 0,0-1,-1 0,0 1,0-2,0 1,0 0,-1-1,0 0,0 0,0 0,-1 0,0 0,0 0,-1 0,0-1,0 1,0-1,-1 1,0-1,0 1,0-1,-1 1,0-1,0 1,-1 0,0-1,-1-1,1 3,0 0,-1-1,0 1,0 0,0 0,0 1,-1-1,0 1,0 0,0 0,-1 0,1 0,-1 1,0-1,0 1,0 1,0-1,0 1,-1 0,1 0,-1 0,0 1,1 0,-1 0,0 0,0 1,0 0,1 0,-5 1,-4 0,1 0,-1 1,1 1,0 0,-1 1,1 1,1 0,-1 0,1 2,0-1,0 1,-1 3,-1 1,1 2,1-1,0 2,1 0,0 0,1 1,1 0,0 1,1 0,1 0,0 1,1 0,1 0,1 0,0 1,1-1,1 1,1 0,1 0,0 0,1 0,1 1,-1-11,0-1,1 1,0 0,0-1,1 1,0-1,1 0,-1 0,1 0,1 0,-1-1,1 1,0-1,0-1,1 1,0-1,0 0,0 0,1 0,-1-1,1 0,0 0,1-1,-1 0,0 0,1-1,0 0,-1 0,7 0,14 3,-1-2,1 0,-1-2,1-1,0-1,-1-2,14-3,-13 0</inkml:trace>
  <inkml:trace contextRef="#ctx0" brushRef="#br0" timeOffset="9801.998">12309 1158,'296'-342,"-247"281,8-25,-62 117,0-21,0 1,0 0,2-1,-1 1,1 1,0-1,1 0,1 1,0-1,0 1,1-1,1 1,0-1,0 1,1-1,1 0,0 0,0 0,1 0,1 0,-1-1,2 1,-1-1,2-1,-1 1,3 2,3-5,-1-1,1 0,0 0,0-1,0-1,1 0,0 0,0-1,0-1,0-1,0 1,0-2,0 0,1-1,-1 0,0-1,0 0,0-1,-1 0,1-1,-1-1,0 0,0-1,0 0,-1 0,1-2,-2 1,1-1,-1-1,0 0,-1 0,0-1,-1 0,0-1,5-8,-3 6,0 0,-1 0,-1-1,0 0,-1-1,0 0,-1 0,-1 0,0-1,-2 0,1 0,-1-6,-2-3</inkml:trace>
  <inkml:trace contextRef="#ctx0" brushRef="#br0" timeOffset="10933.363">13437 931,'48'-3,"-1"-2,1-2,-1-2,35-13,-82 22,29-6,0-2,0-1,-1-2,-1 0,0-2,-1-1,0-1,-1-2,-1 0,4-5,-23 18,0-1,-1 0,0 0,0 0,0 0,0-1,-1 1,0-1,0 0,0 0,-1 0,0 0,0-1,-1 1,0 0,0-1,0 1,-1-1,0 1,0-1,-1 1,1-1,-2-1,1 5,0 1,0-1,-1 1,1 0,-1 0,0 0,1 0,-1 0,0 0,0 0,0 1,0-1,-1 1,1-1,0 1,-1 0,1 0,-1 0,1 0,-1 0,1 0,-1 1,0 0,1-1,-1 1,0 0,1 0,-1 0,0 1,1-1,-1 1,0-1,-82 31,57-15,2 2,0 2,1 0,1 1,1 1,1 2,1 0,1 1,1 1,2 1,0 0,2 2,-2 5,14-28,-1 0,1 0,1 0,-1 0,1 0,0 1,0-1,1 1,0-1,0 1,1-1,-1 1,2 0,-1-1,1 1,-1 0,2-1,-1 1,1-1,0 0,0 0,1 1,0-1,0-1,0 1,1 0,0-1,2 2,3 0,2 0,-1-1,1-1,-1 0,2 0,-1-1,0-1,1 1,-1-2,1 0,0 0,0-1,0-1,0 0,0 0,0-1,0-1,0 0,-1-1,1 0,7-3,21-8,-1-2,0-1,-2-2,0-2,18-14,-9 7,-2-2,0-2,-3-2,0-2,-3-1,-1-2,-2-2,-1-1,22-39,-20-26,-35 105,-1-1,1 0,-1 0,0 1,0-1,0 0,0 0,-1 0,1 1,-1-1,1 0,-1 1,0-1,0 0,0 1,-1-1,1 1,-1-1,1 1,-1 0,0 0,1 0,-1 0,0 0,-1 0,1 0,0 1,0-1,-1 1,1-1,-1 1,1 0,-1 0,0 0,1 1,-1-1,-2 0,-9 2,1 0,-1 1,1 0,0 1,-1 1,2 0,-1 0,0 2,1-1,0 2,0-1,1 2,0-1,-10 10,13-11,1 0,0 1,0 0,0 0,1 1,0 0,0 0,1 0,0 1,1-1,-2 6,4-10,1-1,0 0,0 1,1-1,-1 1,1-1,0 0,0 1,0-1,0 1,0-1,1 1,0-1,-1 1,1-1,1 0,-1 1,0-1,1 0,0 0,-1 0,1 0,0 0,1-1,-1 1,0-1,1 1,-1-1,1 0,0 0,0 0,0 0,1 0,8 3,0 0,1 0,-1-2,1 1,0-2,0 0,0 0,0-1,1-1,-1 0,0-1,13-2,54 2,-76 1,0 0,-1 1,1 0,0 0,0 0,-1 0,1 0,-1 1,1 0,-1-1,0 1,0 1,1-1,-1 0,-1 1,1-1,0 1,-1 0,1 0,-1 0,0 0,0 0,0 1,0-1,-1 1,1-1,-1 1,0 0,0-1,-1 1,1 0,-1 0,1-1,-1 2,1 10,-1 0,0 1,-2-1,1 1,-2-1,0 0,-5 14,-5 7,10-31,0 1,0 0,1 0,0 1,0-1,0 0,1 1,0-1,0 1,1-1,0 1,0-1,0 1,1-1,0 1,0-1,1 1,0 2,9 9</inkml:trace>
  <inkml:trace contextRef="#ctx0" brushRef="#br0" timeOffset="18149.063">15328 592,'-11'4,"-22"5,1 1,0 2,0 1,1 1,1 2,0 1,1 1,1 2,1 1,1 1,17-12,0 0,1 1,0 0,1 1,0-1,1 1,0 1,1-1,1 1,0 0,0 0,1 1,1-1,0 0,1 1,1 0,0-1,0 1,2-1,1 11,-1-19,0-1,1 1,-1 0,1 0,0-1,0 0,0 1,1-1,-1-1,1 1,0 0,0-1,0 0,1 0,-1 0,1 0,0-1,-1 0,1 0,0 0,0 0,1-1,-1 0,0 0,0-1,1 1,-1-1,0 0,1 0,-1-1,0 0,0 0,1 0,-1 0,0-1,0 0,0 0,1-1,23-10,-1-1,0-2,-1 0,0-2,-2-1,0-1,-1-1,-2-1,0-2,-1 0,-1 0,-1-2,-2-1,4-8,28-95,-49 110,-6 33,-4 208,12-148,-2 458,-3-468,-3-1,-3 1,-13 43,19-91,-1 0,-1 0,-1-1,0 0,0 0,-2-1,0 0,0 0,-6 6,10-14,0 0,0 0,-1 0,1-1,-1 0,0 0,0 0,-1-1,1 0,-1 0,1 0,-1 0,0-1,0 0,0 0,0-1,0 0,-1 0,1 0,0-1,-1 0,1 0,0 0,-2-1,-1-3,1 0,0 0,0-1,1 1,-1-2,1 1,0-1,0 0,1-1,0 1,0-1,0-1,1 1,0-1,1 0,-1 0,2 0,-1 0,1-1,0 0,1 1,0-1,0-5,1 0,0 0,1 0,1 0,0 0,1 0,0 0,1 0,1 1,0-1,1 1,0 0,1 1,1-1,0 1,0 0,1 1,1-1,0 2,1-1,7-6,19-18,2 2,0 1,3 3,0 0,2 3,0 2,19-6,23-19,-64 35</inkml:trace>
  <inkml:trace contextRef="#ctx0" brushRef="#br0" timeOffset="19131.24">15920 621,'-1'4,"-11"31,1 0,2 1,1 0,2 0,1 5,5-29,0 0,1 0,1 0,0-1,0 1,1-1,1 1,0-1,0 0,4 6,-6-13,0 0,1 0,-1 0,1 0,0 0,-1-1,2 1,-1-1,0 0,1 0,-1 0,1 0,0-1,0 1,0-1,0 0,0 0,1-1,-1 1,1-1,-1 0,1 0,-1-1,1 1,-1-1,1 0,0 0,-1 0,9-4,0-1,-1 0,1-1,-2-1,1 1,-1-2,0 0,0 0,-1-1,0 0,0-1,-1 0,-1 0,0-1,7-10,6-6,14-14,-2-1,-2-1,-2-2,-2-1,-2-1,11-31,-33 53,-11 31,3 12,1 1,1-1,1 1,1 0,0-1,1 1,1 0,1 0,1-1,0 1,7 17,22 90,-15-69,-3 1,-2 0,-3 1,-3 3,-7-16,-2 1,-2-1,-2 0,-2 0,-2-1,-2 0,-7 11,15-41,0-1,-1 0,-1-1,0 1,-1-1,0-1,-1 1,-1-1,1-1,-6 4,13-13,0 0,-1 0,1-1,-1 1,0 0,1-1,-1 0,0 0,0 0,0 0,0 0,0-1,0 1,0-1,0 1,0-1,0 0,0-1,0 1,0 0,0-1,0 0,0 0,0 0,0 0,0 0,1 0,-1-1,0 1,1-1,-1 0,1 0,0 0,-1 0,1 0,0 0,0-1,0 1,1-1,-1 1,1-1,-1 0,1 1,0-1,0 0,-1-3,-1-12,0-1,1 1,1-1,0 0,2 1,0-1,1 0,1 1,0-1,2 1,0 0,1 0,1 1,1 0,1-8,1 0,2 1,0 0,2 1,0 1,1 0,2 1,0 0,1 2,1 0,1 1,1 1,0 1,1 1,0 0,2 2,-1 1,2 1,-1 1,2 1,-1 1,22-4,-11 9,-6 2</inkml:trace>
  <inkml:trace contextRef="#ctx0" brushRef="#br0" timeOffset="22088.607">201 1722,'49'-18,"98"-21,228 39,259 0,-386-29,486 29,-464-27,-187 26,1 3,81 13,-34-4,-1-6,53-7,-28-1,2081 3,-1902 30,100-31,-85-28,749 29,420 0,-965-27,41 15,107-4,-187 11,-243 5,110-7,-39-11,125 17,-203 3,142-3,-113-25,582 25,-444-27,668 28,-711 0,-293-17,-76 12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1:15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18,'340'0,"-227"-17,-98 19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1:39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29 316,'-2'2,"0"-1,0 1,0-1,1 1,-1-1,0 1,1 0,-1 0,1 0,0 0,0 0,-1 0,1 0,1 0,-1 1,0-1,0 0,1 0,0 1,-1-1,1 1,0-1,0 0,0 1,0 0,0 0,-3 50,3-1,2 1,3 0,1-1,3 1,3 1,6 47,34 120,-52-222,0 1,1-1,-1 1,0 0,1-1,-1 1,0-1,1 1,-1 0,1-1,-1 1,1 0,-1-1,1 1,-1 0,1 0,-1-1,1 1,-1 0,1 0,-1 0,1 0,0 0,-1 0,1 0,-1 0,1 0,-1 0,1 0,-1 0,1 0,0 0,-1 0,1 1,-1-1,1 0,-1 0,1 1,-1-1,1 0,-1 1,0-1,1 1,-1-1,1 0,-1 1,0-1,0 1,1-1,-1 1,0-1,1 1,-1-1,0 1,0-1,0 1,0-1,0 1,0 0,0-1,0 1,0-1,0 1,0-1,0 1,0 0,0-1,0 1,-1-1,18-42,-15 37,46-219,-18 105,6 1,23-46,-27 107,-15 38</inkml:trace>
  <inkml:trace contextRef="#ctx0" brushRef="#br0" timeOffset="482.269">311 1023,'13'-4,"3"-1,0 0,1 2,-1 0,0 0,1 2,0 0,-1 1,1 0,7 2,-22-2,-1 1,0-1,0 0,0 0,1 1,-1-1,0 1,0-1,0 1,0 0,0-1,0 1,0 0,0 0,0-1,0 1,0 0,-1 0,1 0,0 0,-1 0,1 0,0 0,-1 0,0 1,1-1,-1 0,0 0,1 0,-1 1,0-1,0 0,0 0,0 0,0 1,0-1,0 0,0 0,-1 0,1 1,0-1,-1 0,1 0,-1 0,0 0,1 0,-1 0,0 0,1 0,-2 1,-44 52,38-46,2-2,-1 0,0 0,0 1,1-1,0 2,0-1,1 1,0-1,0 2,0-1,1 0,1 1,-1 0,1 0,1 0,0 2,3-9,1 1,-1 0,1 0,0-1,0 1,1-1,-1 0,0 0,1 0,-1 0,1 0,0 0,0 0,-1-1,1 0,0 1,0-1,0 0,1-1,-1 1,0 0,0-1,0 0,1 0,-1 0,0 0,0 0,0 0,1-1,-1 0,0 0,0 0,0 0,1 0,14-3,1 0,-1-1,0-1,0 0,-1-1,0-1,1-2,0-3</inkml:trace>
  <inkml:trace contextRef="#ctx0" brushRef="#br0" timeOffset="991.721">678 35,'138'-26,"-134"24,1 1,-1-1,1 1,-1 0,1 0,-1 1,1-1,-1 1,1 0,0 1,-1-1,1 1,-1 0,1 0,-1 0,1 0,-1 1,0 0,1 0,-1 0,0 0,-1 1,1-1,0 1,-1 0,1 0,-1 1,0-1,0 1,0-1,-1 1,1 0,-1 0,0 0,0 0,0 1,-1-1,1 1,-1-1,0 3,-2 5,-1 1,-1-1,0 0,-1 0,0 0,-1-1,0 1,-1-1,0 0,-1-1,0 1,0-2,-1 1,-1-1,-2 3,-51 73,60-83,0 1,1-1,0 1,-1-1,1 1,0-1,0 1,0 0,1-1,-1 1,1 0,-1 0,1-1,0 1,0 0,0 0,0 0,1 0,-1-1,1 1,0 0,0-1,0 1,0 0,0-1,0 1,1-1,-1 0,1 1,-1-1,1 0,0 0,0 0,0 0,0 0,1-1,-1 1,0 0,1-1,-1 0,1 0,0 0,-1 0,3 1,13 0,0 0,0-1,0-1,0 0,0-2,0 0,-1-1,1 0,-1-2,0 0,9-5,66-14,-68 20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1:36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1,'17'272,"-13"-248,-2 0,0 0,-2 1,-1-1,-1 1,0-1,-6 16,8-38,-2 6,-1 0,2 0,-1 1,1-1,0 0,1 1,0-1,0 1,1-1,0 0,1 1,0-1,0 0,1 0,-1 0,11 10</inkml:trace>
  <inkml:trace contextRef="#ctx0" brushRef="#br0" timeOffset="246.631">0 649,'34'0,"15"0,5 0,-2 0,-6 0,-5 0,-5 0,-4 0,-2 0,-2 0,-6 0</inkml:trace>
  <inkml:trace contextRef="#ctx0" brushRef="#br0" timeOffset="634.239">57 960,'274'-27,"-272"27,0-1,-1 1,1-1,0 1,0 0,0 0,-1-1,1 1,0 1,0-1,0 0,-1 0,1 1,0-1,0 1,-1-1,1 1,0 0,-1 0,1-1,-1 1,1 0,-1 1,1-1,-1 0,0 0,1 1,-1-1,0 0,0 1,0-1,0 1,0 0,0-1,-1 1,1 0,0-1,-1 1,0 0,1 0,-1-1,0 1,0 0,0 0,0 0,0 0,0-1,0 1,-1 0,1 0,-1-1,1 1,-1 0,0 0,0-1,0 1,0 0,-129 149,122-142,-52 78,58-84,1 0,0-1,0 1,0 0,0 0,0 0,0 0,1 0,-1-1,1 1,0 0,0 0,0 0,0 0,1 0,-1 0,1 0,0 0,0 0,0 0,0-1,0 1,0 0,1-1,0 1,-1-1,1 0,0 1,0-1,0 0,0 0,2 1,4 0,1 0,0 0,-1-1,1-1,0 1,0-2,0 1,0-1,0 0,0-1,0 0,0 0,0-1,0 0,-1-1,1 0,-1 0,0-1,0 0,2-2,57-33,-51 25</inkml:trace>
  <inkml:trace contextRef="#ctx0" brushRef="#br0" timeOffset="1498.711">621 1045,'46'-112,"73"-144,-119 254,0 1,0 0,0-1,1 1,-1 0,1-1,-1 1,1 0,-1 0,1 0,-1 0,1-1,0 1,0 0,0 0,0 0,0 0,0 1,0-1,0 0,0 0,0 0,0 1,0-1,0 1,1-1,-1 1,0-1,0 1,1 0,-1 0,0-1,1 1,-1 0,0 0,1 0,-1 1,0-1,1 0,-1 0,0 1,0-1,1 1,-1-1,0 1,0-1,0 1,1 0,-1-1,1 2,-1 5,1-1,-1 1,0 0,0 0,-1-1,1 1,-2 0,1 0,-1 0,0 0,0-1,-1 1,-2 6,-3 18,4 82,4-110,-1 0,1 0,0 0,0 0,0 0,0 0,1-1,-1 1,1 0,-1-1,1 1,0-1,0 1,0-1,1 0,-1 0,0 0,1 0,0 0,-1-1,1 1,0-1,0 1,0-1,0 0,0 0,0-1,0 1,0 0,0-1,0 0,0 0,3 0,4-3,-1 0,0 0,-1-1,1 0,-1 0,1-1,-1-1,-1 1,1-1,-1 0,0-1,0 0,-1 0,0 0,0-1,-1 0,0 0,1-2,112-161,0 26,-118 144,0 0,1 0,-1 0,1 0,-1 0,1 0,-1 0,1 0,-1 0,1 0,0 0,-1 0,1 0,0 1,0-1,0 0,0 1,0-1,0 0,0 1,0-1,0 1,0-1,0 1,0 0,0 0,0-1,0 1,1 0,-1 0,0 0,0 0,0 0,0 0,0 0,1 1,-1-1,0 0,0 1,0-1,0 1,0-1,0 1,0-1,0 1,0 0,0-1,0 1,-1 0,1 0,0 0,0-1,-1 1,1 0,0 0,-1 0,1 0,-1 0,0 0,1 1,-1-1,2 15,-1 0,0 0,-2 0,0 0,0 0,-2 0,0 0,-2 6,-9 111,15-124,-1 0,1 1,1-1,-1 0,2 0,-1-1,1 1,0 0,1-1,0 0,1 0,-1 0,1 0,1-1,0 1,0-2,0 1,1-1,0 1,0-2,0 1,1-1,0 0,0-1,0 0,9 3,4-3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1:35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19 336,'-1'1,"-1"0,1 0,-1 0,1 0,0 1,0-1,0 0,0 1,0-1,0 1,0 0,0-1,0 1,1 0,-1-1,1 1,-1 0,1 0,0-1,-1 1,1 0,0 0,0 0,1-1,-1 1,0 0,0 0,1 0,-1-1,1 1,0 0,0-1,-1 1,1 0,0-1,1 6,55 192,-36-118,-4 0,-2 2,-3 22,8-9,-9-123,83-396,-24 145,-52 208,-22 77,1 7</inkml:trace>
  <inkml:trace contextRef="#ctx0" brushRef="#br0" timeOffset="439.075">386 900,'8'-4,"-2"1,1 0,-1 0,0 0,1 0,-1 1,1 0,-1 1,1-1,0 1,0 1,0-1,0 1,0 0,0 1,0 0,-1 0,1 0,0 1,-1 0,2 0,-7 1,0-1,0 1,0 0,0-1,0 1,0 0,-1 0,1-1,-1 1,0 0,0 0,0 0,0-1,-1 1,1 0,-1 0,1 0,-1-1,0 1,0 0,0-1,-1 1,1-1,-1 0,1 1,-1-1,0 0,1 0,-1 0,-1 0,1 0,0 0,0 0,-1-1,-1 2,-9 9,8-9,0 1,0-1,0 1,0 0,1 0,-1 1,1-1,0 1,1 0,-1 0,1 0,0 0,0 1,0-1,1 1,0 0,0 0,1 0,-1 0,1 0,1 0,-1 0,1 0,0 0,0 0,1 0,0 1,0-1,0 0,1 0,2-2,1 0,0 0,0-1,0 0,0 0,1 0,-1 0,1-1,-1 0,1 0,0-1,0 1,0-1,0 0,0-1,0 0,0 0,0 0,1 0,-1-1,0 0,0-1,-1 1,1-1,0 0,0-1,-1 1,0-1,1 0,-1 0,0-1,0 1,-1-1,1-1,0 0,5-10</inkml:trace>
  <inkml:trace contextRef="#ctx0" brushRef="#br0" timeOffset="917.696">612 54,'81'-31,"-71"28,0-1,0 1,0-1,0 2,1 0,-1 0,1 1,-1 0,1 0,-1 1,1 1,4 1,-12-1,0 0,-1 1,1-1,-1 1,0 0,1-1,-1 1,0 0,0 1,0-1,0 0,-1 0,1 1,-1-1,1 1,-1 0,0-1,0 1,0 0,0 0,0-1,-1 1,1 0,-1 0,0 0,0 0,0 0,0 0,-1 0,-12 87,-3-43,-6 45,25-88,-1-1,1 0,0 0,-1 0,2 0,-1 0,0 0,0-1,1 0,0 0,-1 0,1 0,0 0,0-1,0 1,0-1,0 0,0-1,0 1,0-1,1 1,-1-1,0-1,0 1,0 0,0-1,0 0,1 0,0-1,8 1,16 0,-3 0</inkml:trace>
  <inkml:trace contextRef="#ctx0" brushRef="#br0" timeOffset="1182.531">1092 872,'34'-5,"15"-1,5-1,-3 2,-4 2,-6 1,-5 0,-4 2,-7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1:31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13,'0'-13,"0"37,0-9,-12 156,4-122,2 0,3 1,1-1,3 9,-1-34</inkml:trace>
  <inkml:trace contextRef="#ctx0" brushRef="#br0" timeOffset="361.557">1 661,'33'-4,"17"-3,4-3,2-2,-3 3,-6 1,-6-1,-6 0,-3 2,-3 2,-1 2,-1 1,0 1,-4 6,-7 7,-5 0</inkml:trace>
  <inkml:trace contextRef="#ctx0" brushRef="#br0" timeOffset="1713.979">86 972,'54'-53,"-48"49,-2-1,0 1,0 0,0 0,1 0,-1 0,1 1,0 0,0 0,0 0,0 0,1 1,-1 0,1 0,-1 0,1 1,0 0,-1 0,1 1,0-1,0 1,0 0,-1 1,1-1,0 1,0 0,-1 1,1 0,-1-1,1 2,-1-1,2 1,-3 4,-1-1,1 1,-1-1,-1 1,1 0,-1 0,0 0,-1 0,0 1,0-1,0 0,-1 0,0 1,-1-1,1 0,-1 1,-1-1,1 0,-1 0,-1 0,1 0,-1 0,-1-1,1 1,-1-1,0 0,-2 2,-9 17,-1 0,-2-1,0-1,-2-1,0-1,-2 0,0-2,-1 0,-14 8,43-30,0 2,0-1,0 1,0 0,1 0,-1 0,0 1,1 0,-1 1,0-1,1 1,-1 0,0 1,0 0,0 0,0 0,0 0,0 1,3 2,0 0,1-2,-1 1,0-1,1-1,0 0,-1 0,1-1,0 0,0-1,8 0,-10-1,-1-1,1 0,0 0,-1-1,0 0,1 0,-1 0,0-1,-1 0,1-1,-1 0,3-2,3-6</inkml:trace>
  <inkml:trace contextRef="#ctx0" brushRef="#br0" timeOffset="3030.134">734 1226,'21'-79,"3"2,4 1,6-6,30-84,-47 116,1 1,3 2,1 0,3 1,2 1,-6 23,-14 42,-42 180,30-174,1-1,1 1,1 0,2 0,0 0,2 0,1 0,1 0,1-1,1 2,-6-26,0 0,0 0,0 0,0 0,0 1,0-1,0 0,0 0,0 0,1 0,-1 0,0 0,1 1,-1-1,1 0,-1 0,1 0,0 0,-1 0,1-1,0 1,-1 0,1 0,0 0,0-1,0 1,0 0,0-1,0 1,0-1,0 1,0-1,0 1,0-1,0 0,1 0,-1 1,0-1,0 0,0 0,0 0,0 0,1 0,-1 0,0-1,0 1,0 0,0-1,0 1,0-1,0 1,0-1,0 1,0-1,0 0,0 1,0-1,0 0,0 0,11-16,0 0,-1-2,-1 1,0-1,-2-1,5-13,12-28,3 3,3 1,2 2,30-37,-58 85,45-38,-48 46,0 1,0 0,0 0,0-1,-1 1,1 0,-1 0,1 1,-1-1,0 0,0 0,0 1,0-1,0 1,-1-1,1 0,-1 1,1-1,-1 1,0 0,0-1,0 1,0-1,-1 1,1 1,0 0,-2 259,-25-94,30-35,3-116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1:59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395 163,'-49'91,"5"2,-29 86,67-163,2 0,-1 1,2 0,0 0,2 0,-1 0,2 0,0 0,2 5,-2-17,1 0,0 1,0-1,0 0,1 1,-1-1,1 0,0 0,1-1,-1 1,1 0,0-1,0 1,1-1,-1 0,1 0,0-1,0 1,0-1,1 1,-1-1,1-1,0 1,0-1,-1 0,1 0,1 0,-1 0,0-1,4 0,3-1,0-2,0 1,-1-2,1 0,0 0,-1-1,0 0,0-1,0 0,-1-1,1 0,-1-1,-1 0,1 0,-1-1,-1-1,1 1,-1-1,-1-1,5-6,0 1,0-1,-1 0,0-1,-2 0,0 0,0-1,-2-1,0 1,-2-1,0 0,0-1,-2 1,-1-1,0 0,-2 1,0-1,-1 0,-1 1,0-1,-2 1,-2-7,2 17,0-1,-1 1,0 1,-1-1,0 1,0 0,-1 0,0 0,0 1,-1 0,0 1,0 0,0 0,-1 0,-8-3,12 7,1 0,-1 0,0 0,0 0,1 1,-1 0,0 0,0 0,0 1,0 0,0 0,0 0,0 0,0 1,0 0,0 0,0 0,1 1,-1 0,0-1,1 2,-1-1,1 0,0 1,0 0,0 0,0 0,0 1,1-1,-1 1,1 0,-3 3,-34 74,33-55</inkml:trace>
  <inkml:trace contextRef="#ctx0" brushRef="#br0" timeOffset="666.054">847 276,'1'40,"2"-1,1-1,2 1,2-1,1 0,7 14,-2-23,-14-29,0 1,0-1,1 1,-1-1,0 0,0 1,1-1,-1 0,0 1,0-1,1 0,-1 1,0-1,1 0,-1 0,0 1,1-1,-1 0,1 0,-1 0,0 0,1 0,-1 1,1-1,-1 0,0 0,1 0,-1 0,1 0,-1 0,0 0,1 0,-1 0,1-1,-1 1,1 0,-1 0,0 0,1 0,-1 0,0-1,1 1,-1 0,0 0,1-1,-1 1,0 0,1-1,-1 1,0 0,0-1,1 1,-1 0,0-1,0 1,0-1,0 1,1 0,-1-1,0 1,0-1,0 1,0 0,0-1,0 1,0-1,0 1,0-1,0 1,7-140,-8 94,-1 20,2 0,0-1,2 1,1 0,1 0,1 1,2-1,0 1,2 1,0-1,2 1,1 1,10-16,-21 37,1 0,-1 0,0 0,1 0,-1 0,1 0,0 1,0-1,0 1,0-1,0 1,0 0,0 0,0 0,0 0,0 0,1 0,-1 1,0-1,0 1,1-1,-1 1,1 0,-1 0,0 0,1 0,-1 0,1 1,-1-1,0 1,0-1,1 1,-1 0,0 0,0 0,0 0,0 1,0-1,0 0,0 1,0-1,0 1,-1 0,1 0,-1 0,1-1,0 3,39 77,-31-59</inkml:trace>
  <inkml:trace contextRef="#ctx0" brushRef="#br0" timeOffset="1004.035">0 1180,'113'-31,"-2"-4,63-32,-153 59,858-388,-850 384,-16 5,0 1,0 0,0 1,1 0,0 2,0-1,0 2,0 0,1 0,-1 1,5 1,-6 5,-8 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03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86,'0'0,"-1"-1,0 1,0 0,0 0,1 0,-1 0,0 0,0 0,0 0,1 0,-1 0,0 0,0 0,0 1,1-1,-1 0,0 0,0 1,1-1,-1 1,0-1,1 1,-1-1,0 1,1-1,-1 1,1-1,-1 1,1 0,-1-1,1 1,-1 0,1-1,0 1,-1 0,1 0,0-1,0 1,0 0,0 0,-1 0,1 0,0-1,0 1,0 0,1 0,-1 0,0-1,0 1,0 0,1 0,-1-1,0 1,1 0,-1 0,0-1,1 1,-1 0,1 0,20 170,39 147,-57-304,1-1,0-1,1 1,1-1,0 1,0-1,1-1,1 0,0 0,0 0,2 0,-7-7,1-1,0 1,-1-1,1 0,1 0,-1 0,0 0,1-1,0 1,-1-1,1 0,0-1,0 1,0-1,0 0,0 0,0-1,0 0,0 1,1-2,-1 1,0 0,0-1,0 0,0-1,0 1,0-1,0 0,-1 0,2 0,12-12,1 0,-2 0,0-2,0 0,-2-1,0-1,-1 0,-1-1,-1 0,0-1,2-8,-14 28,69-167,-57 137,-12 31,0-1,0 0,0 1,0-1,1 0,-1 1,0-1,0 0,0 1,0-1,0 0,1 0,-1 1,0-1,0 0,1 1,-1-1,0 0,0 0,1 0,-1 1,0-1,1 0,-1 0,0 0,1 0,-1 0,0 1,1-1,-1 0,0 0,1 0,-1 0,0 0,1 0,-1 0,0 0,1 0,-1 0,0-1,1 1,-1 0,0 0,1 0,-1 0,0 0,1-1,-1 1,0 0,0 0,1 0,-1-1,0 1,0 0,1 0,-1-1,0 1,0 0,0-1,7 107,-8-92,0 0,2 0,-1 0,2 0,0 0,0 0,1-1,1 1,4 8,-4-13,1-1,0 0,1 0,0 0,0-1,1 1,-1-2,2 1,-1-1,1 0,0 0,0-1,0 0,8 3,-11-6,0 0,0 0,0 0,0-1,0 0,0 0,0 0,0-1,0 1,1-1,-1 0,0-1,0 1,0-1,0 0,0-1,0 1,0-1,0 0,0 0,0 0,-1-1,1 1,-1-1,0 0,0-1,0 1,1-3,10-13,0-1,-2 0,-1-1,0-1,-2 0,0 0,-1-2,10-21,3 2,-3-1,-2-1,-1-1,-3 0,-1 0,-3-1,-2-1,-2 1,-1-22,-4 62,-1 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04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48,'24'5,"22"1,8-5,0-2,0-2,-4 1,-6-5,-5-2,-5 2,-4 1,-1-2,-1-1,-1 2,-5 7,-11 3,-7 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04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11,'38'5,"32"2,9-6,-4-2,-10-2,-11 0,-11 1,-7-5,-10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04.8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0,'-13'131,"5"0,6 0,13 99,-6-189,-1 0,-3 1,-1-1,-2 1,-1-1,-3 0,-7 30,-22 29,33-100,2-6</inkml:trace>
  <inkml:trace contextRef="#ctx0" brushRef="#br0" timeOffset="333.773">643 226,'-181'135,"72"-56,3 5,4 4,1 6,58-33,44-58,0-1,0 0,1 0,-1 1,1-1,-1 0,1 0,0-1,0 1,0 0,0 0,0-1,0 0,0 1,1-1,-1 0,0 0,1 0,-1 0,1 0,-1-1,1 1,-1-1,1 0,-1 0,1 0,0 0,-1 0,1 0,-1 0,1-1,-1 0,1 1,1-2,2 2,78-4,-60 1,-1 2,1 0,0 1,0 2,0 0,0 1,-1 2,0 0,13 6,-31-9,1 1,-1-1,1 1,-1 1,0-1,0 1,-1 0,1 0,-1 0,0 1,0-1,0 1,0 0,-1 0,0 0,0 1,-1-1,1 1,1 5,16 19,-8-25</inkml:trace>
  <inkml:trace contextRef="#ctx0" brushRef="#br0" timeOffset="749.532">643 904,'208'-24,"-206"23,0 0,-1 1,1-1,0 1,0-1,0 1,0 0,0 0,0 0,0 0,0 0,0 0,0 1,0-1,0 1,0-1,0 1,0 0,-1 0,1 0,0 0,0 0,-1 0,1 0,-1 1,1-1,-1 0,1 1,-1-1,0 1,0 0,0-1,0 1,0 0,0 0,0 0,-1-1,1 1,-1 0,1 0,-1 0,0 0,1 0,-1 0,0 0,-1 0,1 0,0 2,-6 7,0-1,-1 1,0-1,0-1,-1 1,0-1,-1-1,0 1,0-1,-1-1,-3 2,-50 46,62-54,0 0,0 0,0 0,0 0,0 0,0 1,0-1,0 0,0 0,1 0,-1 1,0-1,1 1,-1-1,1 0,0 1,-1-1,1 1,0-1,0 1,0-1,0 1,0-1,0 0,0 1,1-1,-1 1,0-1,1 1,-1-1,1 0,0 1,-1-1,1 0,0 0,0 1,0-1,0 0,0 0,0 0,0 0,0 0,0 0,0 0,1-1,-1 1,0 0,1-1,-1 1,0-1,1 1,-1-1,1 0,-1 1,0-1,1 0,-1 0,1 0,-1 0,1 0,-1-1,1 1,14 2,0-2,0 0,0 0,0-1,0-2,0 1,-1-2,15-4,-10 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2:28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430 91,'-4'-4,"-1"-1,0 1,0 1,0-1,-1 0,1 1,-1 0,0 1,0-1,0 1,0 0,0 1,0-1,0 1,-1 1,1-1,-1 1,1 0,0 0,-1 1,1 0,0 0,0 0,-1 1,1 0,0 0,0 1,1 0,-1 0,0 0,1 0,0 1,0 0,0 0,0 0,1 1,-4 3,-20 31,1 0,2 2,2 1,2 0,-11 34,20-44,1 1,3 0,0 1,2-1,2 1,0 8,3-28,1 0,0-1,1 1,1 0,0-1,0 1,2-1,-1 0,2 0,0 0,0 0,1-1,1 0,0 0,1-1,8 10,-5-12,0-2,1 1,0-1,0-1,0 0,1-1,0-1,0 0,0 0,1-1,-1-1,1 0,0-1,-1-1,1 0,0 0,-1-2,1 1,-1-2,1 0,-1-1,0 0,0 0,7-5,-7 3,0-1,0 0,-1 0,1-1,-2-1,1 0,-1-1,-1 0,0-1,0 0,-1-1,-5 8,-1 1,-1-1,1 0,-1-1,1 1,-1 0,0-1,0 1,-1-1,0 0,0 1,0-1,0 0,-1 0,1 0,-1 1,0-1,-1 0,1 0,-1 0,0 0,0 1,-1-1,1 0,-1 1,0 0,0-1,-1 1,1 0,-1 0,0 0,0 0,0 1,-3-3,-5-2,-1 1,0 0,-1 0,0 1,0 1,0 0,0 1,-1 0,0 1,0 0,0 2,0-1,0 2,0 0,0 0,0 2,0-1,0 2,0 0,1 1,-1 0,1 1,-4 2,4-1,0 0,0 2,1-1,0 2,0-1,1 2,0-1,1 2,0-1,0 1,1 1,1 0,0 0,-1 2,-2 12</inkml:trace>
  <inkml:trace contextRef="#ctx0" brushRef="#br0" timeOffset="895.77">910 655,'-4'15,"-3"9,1 5,6-2,3-5</inkml:trace>
  <inkml:trace contextRef="#ctx0" brushRef="#br0" timeOffset="1419.082">1108 175,'33'-28,"-19"14,1 0,0 0,0 2,2 0,-1 0,2 2,-1 0,1 1,1 1,0 1,0 0,0 1,1 1,-1 1,1 1,-17 3,1 0,-1 0,0 1,0-1,0 1,0-1,0 1,0 0,0 0,0 0,0 1,0-1,-1 1,1-1,0 1,-1 0,0 0,1 0,-1 0,0 1,0-1,0 0,0 1,-1 0,1-1,0 1,-1 0,0 0,0 0,0 0,0 0,0 0,-1 0,1 0,-1 1,1 6,-1 0,0 0,-1 0,0 0,-1 0,1 0,-2 0,0 0,0-1,-2 5,-22 39,-2 0,-2-2,-2-2,-3 0,-56 84,56-36,35-94,1-1,0 1,0 0,0 0,0-1,0 1,1 0,-1-1,1 1,0 0,0-1,0 1,0-1,0 1,0-1,1 0,-1 1,1-1,-1 0,1 0,0 0,0 0,0 0,0-1,0 1,1-1,-1 1,0-1,1 0,-1 0,1 0,-1 0,1 0,0 0,-1-1,1 1,26 2,0-1,-1-1,1-1,0-2,-1 0,1-3,-1 0,3-2,2 1,100-24,-108 26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7:19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1,'-22'57,"-14"169,36-190,1-18,-1 1,-1-1,-1 0,0 1,-2-1,0 0,-4 11,4-21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05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0 819,'43'0,"34"0,8 0,-5 0,-12 0,-12 0,-12 0,-12 0</inkml:trace>
  <inkml:trace contextRef="#ctx0" brushRef="#br0" timeOffset="801.204">762 1,'-25'460,"22"215,14-616,-5-54</inkml:trace>
  <inkml:trace contextRef="#ctx0" brushRef="#br0" timeOffset="1198.314">1158 311,'-7'1,"-196"155,16-8,186-148,1 0,-1 0,0 1,1-1,-1 1,0-1,1 0,-1 1,1-1,-1 1,0 0,1-1,0 1,-1-1,1 1,-1 0,1-1,0 1,-1 0,1 0,0-1,-1 1,1 0,0 0,0-1,0 1,0 0,0 0,0-1,0 1,0 0,0 0,0-1,1 1,-1 0,0 0,0-1,1 1,-1 0,0-1,1 1,-1 0,1-1,-1 1,37 6,-29-7,3-1,0 0,0 0,0 1,0 1,0 0,0 0,0 1,0 1,0-1,-1 2,1 0,-1 0,0 1,0 0,-1 0,1 1,-1 1,0-1,-1 1,0 1,0 0,0 0,0 2,29 93,-37-98,0 0,1 0,-1 0,1 0,0 0,1 0,-1 0,1 0,0-1,0 1,0-1,1 1,-1-1,1 0,0 0,1 0,-1-1,1 1,-1-1,1 1,0-1,0 0,1-1,-1 1,0-1,1 0,0 0,-1 0,2 0,15 0</inkml:trace>
  <inkml:trace contextRef="#ctx0" brushRef="#br0" timeOffset="1452.823">1383 848,'9'38,"4"13</inkml:trace>
  <inkml:trace contextRef="#ctx0" brushRef="#br0" timeOffset="3264.944">1383 961,'0'4,"4"3,3 3,-1 6,-1 5,-1 3,-2 3,-1 1,0 1,-1-9,-1-8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4:44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6153 621,'-35'8,"1"0,0 2,0 2,2 1,-1 2,1 1,1 1,1 2,1 1,0 1,-14 15,36-29,1 1,0 0,0 0,1 1,0 0,0 0,1 0,0 0,1 1,0-1,1 1,-2 8,3-13,1-1,-1 0,1 1,0-1,1 1,-1-1,1 0,-1 1,1-1,1 0,-1 1,0-1,1 0,0 0,0 0,0 0,1-1,-1 1,1 0,0-1,0 0,0 0,1 0,-1 0,1 0,-1-1,1 1,0-1,2 1,4-1,0-1,0 0,0 0,0-1,0-1,0 0,0 0,0 0,0-2,0 1,-1-1,1 0,-1-1,0 0,0-1,0 0,-1 0,0-1,0 0,0 0,0-1,1-3,15-7,118-93,-140 107,0 0,0 1,1-1,-1 1,1 0,0 0,0 0,0 0,0 0,0 1,0-1,0 1,0 0,1 0,-1 0,0 0,1 1,-1-1,1 1,-1 0,1 0,-1 0,1 1,-1-1,0 1,1-1,-1 1,0 0,1 1,-1-1,0 0,0 1,0 0,0 0,0 0,-1 0,1 0,0 0,-1 1,0 0,0-1,1 1,-2 0,1 0,0 0,1 3,46 85,-37-77</inkml:trace>
  <inkml:trace contextRef="#ctx0" brushRef="#br0" timeOffset="266.146">6830 593,'-31'6,"1"2,-1 1,1 1,1 2,0 1,0 1,1 2,1 1,-3 3,-61 70,89-87,-1 0,1 1,0-1,0 0,0 1,1 0,-1-1,1 1,0 0,0 0,0-1,0 1,1 0,0 0,0 0,0 0,0 0,0 0,1 0,0 0,0-1,0 1,0 0,0 0,1-1,0 1,-1-1,1 1,1-1,0 2,6 2,1 0,0 0,0-1,0 0,1-1,0 0,0-1,0 0,0-1,0 0,1-1,0 0,9 0,3 0,0-1,1-1,-1-1,0-1,0-2,0 0,-1-1,1-2,18-7,-17 5</inkml:trace>
  <inkml:trace contextRef="#ctx0" brushRef="#br0" timeOffset="551.697">7254 621,'-24'6,"0"1,0 0,0 2,1 1,1 1,0 0,0 2,-6 6,21-16,1 1,-1 0,1 0,0 0,0 1,1 0,-1 0,1 1,0-1,1 1,-1 0,1 0,0 1,1-1,-1 1,1 0,1 0,-1 0,1 0,1 1,-1-1,1 0,0 1,1-1,0 1,0-1,0 1,1-1,1 1,-1-1,1 0,0 1,2 2,0-3,1 0,-1-1,2 0,-1 0,1 0,-1-1,2 0,-1 0,0 0,1-1,0 0,0 0,0-1,1 1,-1-2,1 1,0-1,-1 0,1-1,0 0,0 0,0-1,0 0,0 0,0-1,0 0,0 0,3-2,114-31,-100 25</inkml:trace>
  <inkml:trace contextRef="#ctx0" brushRef="#br0" timeOffset="1188.95">7424 904,'26'-3,"1"-1,0-1,-1-2,0 0,0-2,-1 0,0-2,-1-1,0-1,-1-1,-1-1,0-1,-1-1,1-2,-19 16,0 0,0 0,0 0,0-1,0 1,-1-1,1 1,-1-1,0 0,0 0,0 0,-1 0,0 0,1-1,-1 1,-1 0,1-1,-1 1,0 0,0-1,0 1,0 0,-1-1,1 1,-1 0,0-1,-1 1,1 0,-1 0,0 0,0 0,0 0,0 1,-1-1,0 0,1 1,-1 0,0 0,-1 0,1 0,0 0,-1 1,0-1,0 1,1 0,-1 0,-1 1,1-1,0 1,0 0,0 0,-5-1,0 5,-1-1,1 1,-1 1,1 0,0 0,0 1,1 0,0 0,0 1,0 0,0 1,1-1,0 1,0 1,1 0,0-1,1 2,-1-1,2 1,-1 0,-1 4,1-7,1 0,-1 1,1-1,1 1,-1 0,1 0,0 0,1 1,0-1,0 1,0-1,1 1,0 0,1-1,0 1,0 0,0-1,1 1,0 0,1-1,0 1,0-1,0 1,1-1,0 0,1 0,-1 0,1-1,1 1,-1-1,1 0,0 0,1-1,-1 1,1-1,0-1,0 1,3 1,6-2,0-1,-1 0,1-1,0-1,0 0,0-1,0-1,0 0,0-1,0 0,0-2,-1 0,1 0,-1-1,0-1,-1 0,1-1,2-3,25-13,-3-2,0-2,-1-1,-2-2,2-4,-11 4,-1-1,-1-1,-2-1,-1-1,-2 0,-2-2,3-9,-20 45,8-12,-1-1,0 1,-1-1,-1 0,0 0,0-1,-2 0,0 0,0 0,-1 0,-1 0,0 0,-1 0,-1 0,0-1,-1 1,0 0,-2-5,0 15,1 0,-1-1,0 1,0 0,0 1,0-1,-1 1,1 0,-1 0,0 0,0 1,0 0,0 0,0 0,-1 0,1 1,0 0,-1 0,1 0,-1 1,1 0,-1 0,0 0,1 1,-1 0,1 0,0 0,-1 1,1-1,0 1,0 1,0-1,0 1,0 0,1 0,-1 0,1 0,0 1,0 0,0 0,0 0,-2 4,-5 5,1 1,0 0,1 0,1 1,0 0,1 1,1 0,0 0,1 0,1 0,0 1,1 0,1 0,1 0,1 0,0 0,1 3,-2-1,0-1,2 1,0-1,1 1,1-1,0 0,2 0,0 0,1 0,1-1,0 0,1-1,1 1,1-1,0-1,11 13,-10-16,0-1,0-1,1 0,0 0,1-1,0 0,1-2,-1 1,1-2,1 0,8 3,0-4</inkml:trace>
  <inkml:trace contextRef="#ctx0" brushRef="#br0" timeOffset="2190.01">8496 819,'23'0,"0"-1,0 0,0-2,0-1,0-1,-1 0,1-2,-1-1,6-3,-25 10,0 0,0-1,0 1,0-1,0 0,0 0,0 0,-1 0,1 0,-1-1,1 1,-1-1,0 0,0 1,0-1,0 0,-1 0,1 0,-1 0,0-1,0 1,0 0,0-1,0 1,-1 0,1-1,-1 1,0-1,0 1,-1 0,1-1,-1 1,1-1,-1 1,0 0,0 0,-1-1,1 1,-1 0,1 0,-1 0,0 0,0 1,0-1,-1 1,1-1,0 1,-1 0,0-1,0 1,0 0,-4-1,0 0,0 1,0 0,-1 0,1 1,0 0,-1 0,1 0,-1 1,0 0,1 1,-1 0,1 0,0 0,-1 1,1 0,0 1,0-1,0 1,0 1,0-1,1 1,0 0,0 1,0 0,0 0,1 0,-1 0,1 1,1 0,-1 0,1 0,0 1,1-1,-1 1,1 0,0 0,1 0,0 0,0 1,1-1,-1 1,2-1,-1 3,3-3,-1 0,1 0,1-1,-1 1,1-1,0 0,1 1,0-1,0-1,0 1,0-1,1 1,0-1,0-1,0 1,1-1,0 0,0 0,0 0,0-1,0 0,1 0,3 0,5 3,1-1,0 0,0-1,0-1,1-1,-1 0,1-1,0-1,8-1,-5-3,0-1,-1-1,0-1,0 0,0-1,-1-2,0 1,-1-2,0 0,-1-2,0 1,12-14,9-4,-22 17,0 0,0-1,-2-1,0-1,0 1,-2-2,0 0,-1 0,0-1,-1 0,-2-1,0 0,0 0,2-18,-8 35,0-1,0 0,-1 1,1-1,-1 0,1 1,-1-1,0 0,0 1,0-1,0 0,-1 0,1 1,-1-1,0 0,0 1,0-1,0 1,0-1,0 1,0 0,-1-1,0 1,1 0,-1 0,0 0,0 0,0 0,0 0,0 1,0-1,-1 1,1 0,0-1,-1 1,1 0,-1 0,0 0,1 1,-1-1,0 1,1-1,-1 1,0 0,1 0,-1 0,0 1,0-1,1 1,-1-1,-1 1,-5 2,0 1,0 0,0 0,1 0,0 1,0 0,0 1,1 0,0 0,0 1,0 0,1 0,0 0,0 1,1 0,0 0,0 0,1 1,0-1,0 1,1 2,2-8,0-1,1 1,0 0,-1-1,1 1,0-1,1 1,-1 0,0-1,1 1,-1-1,1 1,0-1,0 1,0-1,0 1,0-1,0 0,1 0,-1 1,1-1,0 0,-1 0,1-1,0 1,0 0,0-1,1 1,-1-1,0 1,0-1,1 0,-1 0,2 0,99 11,-51-9,107 30,-155-30,-1-1,0 1,0 0,0 0,0 0,0 0,0 1,-1-1,0 1,0-1,0 1,0 0,0 0,-1 0,0 0,0 0,0 0,0 0,-1 0,1 1,-1-1,0 0,0 0,-1 1,1-1,-1 0,0 0,0 0,0 0,-1 0,0 0,1 0,-1-1,-1 2,-8 72,15-60</inkml:trace>
  <inkml:trace contextRef="#ctx0" brushRef="#br0" timeOffset="2998.512">9907 565,'-42'11,"1"1,1 2,1 3,0 0,-36 24,66-35,0 0,1 0,-1 1,2 1,-1-1,1 1,0 0,1 1,0 0,0 0,-3 9,7-15,1 0,-1 0,1 0,0 1,0-1,1 1,-1-1,1 0,-1 1,1-1,0 1,1-1,-1 1,1-1,-1 1,1-1,0 0,0 1,0-1,1 0,-1 0,1 0,0 0,0 0,0 0,0 0,0-1,1 1,-1-1,1 1,-1-1,1 0,0 0,0 0,0-1,0 1,2 0,3 0,1 0,0 0,0-1,0 0,0 0,0-1,0 0,0-1,0 0,-1 0,1-1,0 0,0-1,-1 0,0 0,1-1,-1 0,-1 0,1-1,-1 0,1 0,-1-1,-1 0,6-6,48-27,-59 38,0 0,0 0,0 1,0-1,0 0,1 1,-1-1,0 1,0-1,0 1,1-1,-1 1,0 0,1 0,-1-1,0 1,1 0,-1 0,0 0,1 1,-1-1,0 0,1 0,-1 1,0-1,0 1,1-1,-1 1,0 0,0-1,0 1,0 0,0 0,0 0,0 0,0-1,0 1,0 1,0-1,-1 0,1 0,0 0,-1 0,1 0,-1 1,1 0,6 69,-6-51,-1-16,0 0,1 0,-1 0,1 0,0 0,1 0,-1 0,0-1,1 1,0 0,0-1,0 0,0 1,1-1,-1 0,1 0,0 0,0 0,0-1,0 1,1-1,-1 0,0 0,1 0,0 0,-1-1,1 1,0-1,0 0,3 1,1-1,1 0,-1 0,1-1,-1 0,1 0,0-1,-1 0,1-1,-1 0,0 0,0 0,0-1,0-1,1 0,13-10,-1-1,0-1,-2-1,0-1,-1-1,0 0,7-13,-1 5,75-139,-78 122,-7 18,-2 0,-1-2,-1 1,-2-1,0 0,-2-1,-1 0,-1 0,-2 0,-1-24,-1 38,1 11,-1-1,0 1,0-1,0 0,0 1,-1-1,0 1,0-1,0 1,0-1,-1 1,0 0,0-1,0 1,0 0,-3-3,4 6,1 1,-1-1,0 1,1-1,-1 1,0-1,1 1,-1 0,0-1,0 1,1 0,-1 0,0 0,0-1,0 1,1 0,-1 0,0 0,0 0,0 0,1 1,-1-1,0 0,0 0,1 0,-1 1,0-1,0 0,1 1,-1-1,0 1,1-1,-1 1,0-1,1 1,-1-1,1 1,-1 0,1-1,-1 1,1 0,-1-1,1 1,0 0,-1 0,1-1,0 1,0 0,0 0,0-1,-1 1,1 0,0 0,0 0,-8 46,11-18,1-1,2 0,0 0,2-1,1 0,1 0,12 19,-12-21,155 285,-155-294,-1 1,-1 0,0 0,-1 0,-1 1,-1 0,-1 0,2 12,-6-28,0 0,0 0,0 0,0 0,0 0,0 0,-1 0,1 0,0 0,-1 0,0 0,0-1,1 1,-1 0,0 0,0-1,-1 1,1 0,0-1,0 1,-1-1,1 1,-1-1,0 0,1 0,-1 0,0 0,1 0,-1 0,0 0,0 0,0-1,0 1,0-1,0 0,0 1,0-1,0 0,0 0,0 0,0 0,0-1,0 1,0 0,0-1,0 1,0-1,0 0,-15-4</inkml:trace>
  <inkml:trace contextRef="#ctx0" brushRef="#br0" timeOffset="3235.388">10246 452,'38'-5,"32"-1,14 0,-3 1,-10 2,-13 0,-11 7,-9 2,-5 0,-10-1</inkml:trace>
  <inkml:trace contextRef="#ctx0" brushRef="#br0" timeOffset="3417.507">10951 706,'19'38,"7"18,3-1,2-10,-5-12</inkml:trace>
  <inkml:trace contextRef="#ctx0" brushRef="#br0" timeOffset="3675.818">11092 339,'0'0</inkml:trace>
  <inkml:trace contextRef="#ctx0" brushRef="#br0" timeOffset="3916.904">11459 621,'-13'16,"1"1,1 0,1 0,1 1,0 0,1 1,1 0,1 0,-2 9,7-26,1 1,-1-1,1 1,0-1,-1 1,1-1,0 0,1 1,-1-1,0 1,1-1,-1 1,1-1,0 0,-1 1,1-1,0 0,1 0,-1 0,0 1,1-1,-1 0,1-1,-1 1,1 0,0 0,0-1,0 1,0-1,0 0,0 1,0-1,1 0,-1 0,0-1,1 1,-1 0,0-1,1 1,4 0,0-1,0 0,0 0,0 0,0-1,0 1,-1-2,1 1,0-1,0 0,-1 0,0-1,5-2,0-1,1 0,-1-1,-1 0,0-1,0 0,0-1,-1 0,0 0,-1-1,0 0,0 0,-1-1,-1 0,0 0,0-1,-1 0,0 0,-1 0,-1 0,0-1,0 1,-2-1,1 0,-2 0,1 1,-2-1,-1-8,1 17,0-1,-1 1,0 0,0 0,0 0,0 1,-1-1,0 0,1 1,-1 0,0-1,-1 1,1 0,-1 1,1-1,-1 1,0-1,0 1,0 0,0 1,0-1,0 1,0-1,-1 1,1 0,-1 1,1-1,0 1,-1 0,1 0,-1 1,1-1,-1 1,1 0,-4 1,-21 9,4 0</inkml:trace>
  <inkml:trace contextRef="#ctx0" brushRef="#br0" timeOffset="4250.551">11911 762,'11'-30,"2"1,1 0,1 1,2 0,7-9,-23 36,-1 0,0 0,1 0,-1 0,1 0,0 0,-1 0,1 0,0 0,-1 0,1 0,0 0,0 0,0 0,0 1,0-1,0 0,0 1,0-1,0 1,0-1,0 1,0-1,0 1,0 0,1 0,-1 0,0-1,0 1,0 0,0 0,1 0,-1 1,0-1,0 0,0 0,0 1,0-1,1 1,-1-1,0 1,0-1,0 1,0-1,0 1,0 0,-1 0,1 0,0-1,0 1,0 0,-1 0,1 0,0 0,-1 0,1 0,-1 0,0 1,1-1,-1 0,0 0,1 0,-1 1,3 4,0 1,1-1,0 0,0-1,0 1,1-1,-1 1,1-1,1-1,-1 1,1-1,0 0,0 0,0 0,0-1,0 0,1-1,0 1,-1-1,1 0,0-1,0 0,0 0,0 0,0-1,0 0,0 0,1-1,-1 0,0 0,-1-1,1 1,0-2,0 1,2-2,-1-1,1 0,-1-1,0 1,0-1,0-1,-1 0,0 0,0 0,-1-1,0 0,-1 0,1-1,-1-1,7-14</inkml:trace>
  <inkml:trace contextRef="#ctx0" brushRef="#br0" timeOffset="-2898.66">2823 791,'-249'120,"208"-79,40-40,1 0,0 0,-1 0,1 0,0 1,0-1,0 0,0 0,0 0,0 0,0 0,0 0,1 0,-1 1,0-1,1 0,-1 0,1 0,-1 0,1 0,-1 0,1 0,0-1,-1 1,1 0,0 0,0 0,0-1,-1 1,1 0,0-1,0 1,0-1,0 1,0-1,0 1,0-1,1 0,-1 1,0-1,0 0,0 0,0 0,0 0,0 0,2 0,62 3,-60-4,0 0,0 0,0 0,0 1,1 0,-1 0,0 0,0 1,0-1,1 1,-1 0,0 1,0-1,0 1,0 0,-1 0,1 1,0 0,-1-1,0 1,0 1,0-1,0 1,0-1,-1 1,1 0,-1 0,3 5,-6-6,1 0,-1 0,1 1,-1-1,0 0,0 1,0-1,-1 0,1 0,-1 1,1-1,-1 0,0 0,-1 0,1 0,0 0,-1 0,0 0,0-1,0 1,0 0,0-1,0 0,0 1,-1-1,1 0,-1 0,0 0,0 0,-89 44,88-44,-68 27,52-24</inkml:trace>
  <inkml:trace contextRef="#ctx0" brushRef="#br0" timeOffset="-2183.881">3274 282,'-9'38,"2"1,1 0,2 0,2 0,2 32,0-30,-11 259,-24-53,34-241,1-5,1 0,-1 0,0 0,1 0,-1 0,0 0,1 0,-1 0,0 0,0 0,0 0,0 0,0 0,0 0,0 0,-1 0,1 1,0-1,-1 0,1-1,0 1,-1 0,1 0,-1 0,1 0,-1 0,0 0,1 0,-1-1,0 1,0 0,1-1,-1 1,0 0,0-1,0 1,0-1,0 1,0-1,0 0,0 1,0-1,0 0,0 0,0 0,-1 0,-4-11</inkml:trace>
  <inkml:trace contextRef="#ctx0" brushRef="#br0" timeOffset="-1978.026">2852 819,'43'0,"33"0,9 0,0 0,-11 0,-12-5,-12-1,-6 0,-4 1,-5 2,-8 0</inkml:trace>
  <inkml:trace contextRef="#ctx0" brushRef="#br0" timeOffset="-1596.1">3754 762,'-28'12,"-1"1,2 1,0 1,1 1,0 2,2 0,0 2,1 1,1 0,1 2,-6 10,22-27,0 1,0 1,1-1,1 0,-1 1,1 0,0-1,1 1,0 1,0-1,1 0,0 0,0 1,1-1,0 0,1 1,0-1,0 0,0 0,2 4,-2-10,0-1,0 1,1 0,-1 0,0 0,1-1,-1 1,1 0,0-1,-1 0,1 1,0-1,0 0,0 0,0 0,0 0,0 0,0 0,0-1,0 1,0-1,0 1,1-1,-1 0,0 0,0 0,1 0,-1 0,0-1,0 1,0-1,0 1,0-1,1 0,-1 0,72-37,96-117,-76 62,-93 92,0 0,0 1,0-1,0 0,0 1,0-1,0 1,0 0,0-1,0 1,0 0,0 0,1-1,-1 1,0 0,0 0,0 0,0 1,1-1,-1 0,0 0,0 0,0 1,0-1,0 1,0-1,0 1,0-1,0 1,0 0,0-1,0 1,0 0,0 0,-1 0,1-1,0 1,-1 0,1 0,0 0,-1 0,1 0,-1 0,0 0,1 1,-1-1,0 0,0 0,1 0,-1 1,6 62,-6-59,1 114,5-93</inkml:trace>
  <inkml:trace contextRef="#ctx0" brushRef="#br0" timeOffset="-1216.019">4037 1215,'106'-303,"-77"244,-18 93,-13-27,2 0,-1 0,1 0,0 0,0 1,0-1,1 0,1-1,-1 1,1 0,0 0,0 0,1-1,0 0,0 1,1-1,-1 0,1 0,1-1,-1 1,1-1,0 0,0-1,1 1,-1-1,1 0,0 0,0 0,0-1,1 0,5 2,-5-4,1 0,0 0,-1 0,1-1,0 0,-1-1,1 0,0 0,-1-1,1 0,-1 0,0 0,0-1,0 0,0-1,0 0,0 0,-1 0,0 0,0-1,0 0,-1-1,1 1,-1-1,2-4,77-110,-74 105</inkml:trace>
  <inkml:trace contextRef="#ctx0" brushRef="#br0" timeOffset="-944.424">4855 282,'-11'88,"3"1,5-1,3 1,10 62,14 27,-22-175,-1-1,1 0,-1 1,0 0,0-1,0 1,-1-1,1 1,-1 0,1 0,-1-1,0 1,0 0,0 0,0-1,0 1,-1 0,0 0,1-1,-1 1,0-1,0 1,0 0,0-1,-1 0,1 1,-1-1,0 0,1 0,-1 0,0 0,0 0,0 0,0 0,-1-1,1 1,0-1,-1 0,1 1,-1-1,0 0,1 0,-1-1,0 1,1-1,-1 1,0-1,1 0,-2 0,-13-4</inkml:trace>
  <inkml:trace contextRef="#ctx0" brushRef="#br0" timeOffset="-766.9">4572 678,'29'5,"24"6,8 1,-2-1,-6-2,-8-3,-6-3,-9-2</inkml:trace>
  <inkml:trace contextRef="#ctx0" brushRef="#br0" timeOffset="-4131.892">1242 368,'-7'-8,"-1"1,0 0,0 0,0 1,-1 0,0 0,0 1,-1 0,0 1,1 0,-1 1,-1 0,1 0,0 1,-1 0,1 1,-1 0,1 1,-1 0,1 1,-1 0,1 0,-1 1,1 1,0 0,0 0,0 1,0 0,-5 4,-30 13,1 1,1 3,1 1,1 2,2 2,1 1,1 3,2 0,2 3,1 0,1 2,-23 40,41-57,0 1,1 0,2 0,0 1,2 0,0 1,2 0,0 0,2 1,1-1,1 1,1 0,1-1,2 1,0 0,6 20,-5-37,0 0,1-1,0 1,0-1,1 0,0-1,1 1,0-1,0 0,0 0,1-1,0 0,0 0,1 0,0-1,0 0,0-1,0 0,1 0,-1-1,9 2,7 3,1-2,0-1,0-1,0 0,0-3,1 0,12-2,-13 1,0-1,0-1,0-1,0-2,-1 0,1-2,-1-1,-1 0,1-2,-2-1,1-1,12-9,-16 3,-5 1</inkml:trace>
  <inkml:trace contextRef="#ctx0" brushRef="#br0" timeOffset="-3783.028">1468 932,'-19'19,"0"2,1 0,2 0,0 2,1 0,1 1,1 0,2 1,0 1,-3 13,13-36,0 0,0 0,0 0,1 1,-1-1,1 0,0 0,0 1,0-1,0 0,1 0,-1 1,1-1,0 0,0 0,0 0,0 0,1 0,-1 0,1 0,-1 0,1-1,0 1,0-1,1 1,-1-1,0 0,1 1,-1-1,1-1,0 1,0 0,0-1,-1 1,2-1,-1 0,0 0,3 1,5-1,0 0,-1 0,1-1,0 0,0-1,0 0,0-1,-1 0,1-1,0 0,-1-1,0 0,0 0,0-1,-1 0,1-1,-1 0,-1-1,1 0,-1 0,0-1,-1 0,0 0,0 0,-1-1,0 0,0-1,2-5,-4 10,-1 0,0-1,0 1,0-1,-1 0,1 0,-1 0,-1 0,1 0,-1 0,0 0,-1-1,1 1,-1 0,0 0,-1-1,0 1,0 0,0 0,-1 0,1-1,-1 2,-1-1,1 0,-1 0,0 1,-1 0,1-1,-1 1,0 0,0 1,-1-1,0 1,0 0,0 0,0 1,-1 0,0 0,1 0,-1 1,0-1,0 1,-1 1,1-1,0 1,0 0,-1 1,1 0,-1-1,-2 2,-16 3</inkml:trace>
  <inkml:trace contextRef="#ctx0" brushRef="#br0" timeOffset="-3299.056">1722 1270,'65'-105,"-39"61,1 1,2 2,32-35,-61 75,1 0,-1 0,0 0,1 0,-1 1,1-1,-1 0,1 0,0 1,-1-1,1 0,0 0,-1 1,1-1,0 1,0-1,0 1,0-1,-1 1,1 0,0-1,0 1,0 0,0-1,0 1,0 0,0 0,0 0,0 0,0 0,0 0,0 0,0 1,0-1,0 0,0 0,-1 1,1-1,0 0,0 1,0-1,0 1,-1 0,1-1,0 1,0-1,-1 1,1 0,0 0,-1-1,1 1,-1 0,1 0,-1 0,1 0,-1-1,0 1,1 0,-1 0,0 0,6 61,-7-57,0-1,0 1,1 0,0-1,0 1,0 0,0 0,1-1,0 1,0 0,0-1,0 1,1-1,0 1,0-1,0 0,0 0,1 0,-1 0,1 0,0 0,1-1,-1 1,0-1,1 0,0 0,0 0,0-1,0 0,4 3,-1-5,0 0,0-1,0 0,0 0,0 0,0-1,0 0,0 0,-1-1,1 0,-1 0,0 0,0-1,0 0,0 0,-1-1,1 1,-1-1,-1 0,1-1,0 1,-1-1,3-6,27-38,-18 26</inkml:trace>
  <inkml:trace contextRef="#ctx0" brushRef="#br0" timeOffset="5340.941">14310 282,'-62'-5,"10"13,-1 2,1 3,1 2,-39 16,-26 9,95-34,13-5,0 0,1 1,-1 1,1-1,0 1,0 0,0 1,0 0,0 0,1 0,-1 1,1 0,1 0,-2 2,7-5,1 0,0 0,-1 0,1 0,0 0,0 0,0 0,0 0,0-1,0 1,1 0,-1-1,1 1,-1-1,1 1,-1-1,1 0,0 0,0 1,0-1,0 0,0-1,0 1,0 0,0-1,0 1,0-1,0 1,0-1,0 0,0 0,1 0,-1 1,208 16,-209-18,0 1,-1-1,1 1,0 0,0-1,0 1,0 0,0 0,0 0,0 0,0 0,0 0,0 0,0 0,0 0,0 0,0 0,0 1,-1-1,1 0,0 1,0-1,0 1,0-1,0 1,-1-1,1 1,0 0,-1-1,1 1,0 0,-1-1,1 1,-1 0,1 0,-1 0,1 0,-1-1,1 1,-1 0,0 0,0 0,1 0,-1 0,0 0,0 0,0 0,0 0,0 0,0 0,0 0,-1 0,1 0,0-1,0 1,-1 0,1 0,-1 0,1 0,-1 0,1 0,-1-1,1 1,-1 0,0-1,1 1,-1 0,0 0,-114 79,69-54,2 0,26-17,0 1,1 0,1 2,0 0,0 1,1 0,-9 11,23-22,-1 1,0-1,0 0,1 1,-1-1,1 1,0 0,0-1,0 1,0 0,0 0,1 0,-1 0,1-1,0 1,0 0,0 0,0 0,0 0,1 0,-1 0,1 0,0-1,0 1,0 0,0-1,0 1,1 0,-1-1,1 1,0-1,-1 0,1 0,0 0,0 0,1 0,-1 0,0 0,1 0,-1-1,1 0,-1 1,1-1,0 0,-1 0,2 0,19 7,-1 0,1-2,0 0,1-2,-1-1,1 0,-1-2,1-1,0 0,0-2,-1-1,1-1,-1-1,21-7,-18 2</inkml:trace>
  <inkml:trace contextRef="#ctx0" brushRef="#br0" timeOffset="5653.139">14000 1,'-16'89,"3"1,5 0,4 1,4 0,7 45,-2 71,-22 150,5-150,12-183</inkml:trace>
  <inkml:trace contextRef="#ctx0" brushRef="#br0" timeOffset="6954.198">15552 649,'-42'21,"1"2,2 2,0 1,2 2,1 2,1 1,2 2,-7 11,-20 66,58-107,1 1,0-1,1 0,-1 0,0 1,1-1,0 0,-1 1,1-1,1 1,-1-1,0 0,1 1,0-1,0 0,0 0,0 1,0-1,1 0,-1 0,1 0,0-1,0 1,0 0,0-1,0 1,1-1,-1 0,1 1,-1-1,1 0,0-1,0 1,0 0,1-1,5 1,0-2,0 1,1-1,-1 0,0-1,0 0,1-1,-1 1,0-2,0 1,-1-2,1 1,-1-1,1 0,-1-1,0 1,-1-2,3-1,-6 5,42-25,-2-3,0-1,-2-2,-2-2,-1-1,-1-2,-3-2,-1-2,-2 0,-2-2,-2-2,-2 0,0-5,-16 28,0 0,-2 0,-1-1,-1 0,0 0,-2-1,-1 1,-1-1,-1 0,-1 0,-2 0,0 1,-2-1,-1-3,5 23,-1-1,0 1,-1 0,1 0,-1 0,0 0,0 0,-1 0,1 1,-1-1,0 1,-1 0,1-1,-1 1,1 1,-1-1,0 1,0-1,-1 1,1 0,-1 1,0-1,1 1,-1 0,0 0,0 0,-1 1,1 0,0 0,0 0,-1 0,1 1,0 0,-1 0,1 1,0-1,-1 1,1 0,0 1,0-1,0 1,0 0,0 0,0 1,1-1,-2 2,-10 10,0 1,0 1,2 0,0 1,1 0,0 1,2 1,0 0,1 1,1-1,1 2,-1 2,2-2,0 0,1 0,2 1,0 0,1 0,1 0,1 0,1 0,1 0,1 0,1 0,1 0,0 0,2-1,1 1,0-2,2 1,0-1,1 0,2-1,-1 0,2-1,1-1,0 0,1 0,1-2,2 2,5 4,1-2,1 0,1-2,0-1,1-1,1-1,1-1,-17-9</inkml:trace>
  <inkml:trace contextRef="#ctx0" brushRef="#br0" timeOffset="7207.644">16285 678,'-19'38,"-6"23,0 5,10-8,8-10,9-12,4-13</inkml:trace>
  <inkml:trace contextRef="#ctx0" brushRef="#br0" timeOffset="7375.679">16229 282,'0'0</inkml:trace>
  <inkml:trace contextRef="#ctx0" brushRef="#br0" timeOffset="7624.636">16934 537,'-16'4,"0"0,0 1,0 0,1 2,-1 0,2 0,-1 1,1 1,0 1,1 0,0 0,-8 10,19-17,1 1,-1-1,1 1,-1 0,1-1,0 1,0 0,1 0,-1 0,1 0,0 0,0 0,0 0,1 0,-1 0,1-1,0 1,0 0,0 0,1-1,-1 1,1 0,0-1,0 0,0 1,0-1,1 0,-1 0,1 0,0 0,0-1,0 1,0-1,0 0,1 0,-1 0,1 0,-1 0,2-1,33 35,-35-33,-1 0,0-1,0 1,0 0,0 0,-1 1,1-1,-1 0,0 0,1 1,-2-1,1 1,0-1,-1 1,1-1,-1 1,0-1,0 1,-1-1,1 1,-1-1,0 1,1-1,-2 1,1-1,0 0,-1 0,1 1,-1-1,0 0,0 0,0-1,0 1,-1 0,1-1,-1 1,0-1,0 0,1 0,-1 0,0 0,-1-1,-1 2,-193 84,193-86,1 1,-1-1,1 0,-1 0,0 0,1-1,-1 1,0-1,1 0,-1-1,0 1,1-1,-1 0,1 0,-1 0,-1-2,-12-7</inkml:trace>
  <inkml:trace contextRef="#ctx0" brushRef="#br0" timeOffset="8187.218">17019 678,'27'411,"-27"-403,0 1,0-1,0 1,-1-1,0 1,-1-1,0 0,0 0,-1 0,0 0,-1 0,1-1,-1 1,-1-1,-1 2,7-10,-1 1,1-1,-1 0,0 0,1 0,-1 0,0 1,1-1,-1 0,0 0,0 0,0 0,0 0,0 0,0 0,0 0,0 0,0 0,0 1,-1-1,1 0,0 0,0 0,-1 0,1 0,-1 1,1-1,-1 0,1 0,-1 1,0-1,1 0,-1 1,0-1,1 0,-1 1,0-1,0 1,1 0,-1-1,0 1,0-1,0 1,0 0,0 0,0 0,1-1,-1 1,0 0,0 0,0 0,0 0,0 1,0-1,0 0,0 0,0 0,1 1,-1-1,0 0,0 1,0-1,0 1,1-1,-1 1,0-1,1 1,-1 0,0 0,5-15,1-1,0 1,1 0,1 1,0-1,1 1,1 1,8-11,9-14,0-4,-10 9,3 1,0 1,2 1,1 1,1 0,2 2,0 1,2 1,1 1,0 1,2 2,22-12,-48 29,1 0,-1 0,1 0,-1 1,1-1,0 1,0 0,0 1,0-1,0 1,1 0,-1 0,0 0,1 1,-1 0,0 0,1 1,-1-1,0 1,0 0,1 0,-1 1,0 0,0 0,0 0,-1 0,1 1,0 0,-1 0,0 0,0 0,1 1,1 4,-1-1,0 1,-1 0,1 0,-2 0,1 1,-1-1,0 1,-1 0,0 0,0 0,-1 0,-1 0,1 0,-1 1,-1-1,0 0,0 0,0 0,-1 0,-1 0,0 0,0-1,0 1,-1-1,-1 0,1 0,-1 0,-1-1,1 0,-1 0,0 0,-1-1,0 1,0-2,0 1,-19 10,0-2,0-1,-2-1,0-1,0-2,0 0,-1-2,-3-1,30-5,-1 0,0 0,1 0,-1 0,0-1,0 1,0-1,0 0,0 0,0 0,1 0,-1 0,0-1,0 1,0-1,0 0,1 0,-1 0,0 0,1 0,-1-1,1 1,-1-1,1 1,0-1,-1 0,1 0,0 0,0 0,1-1,-2 0,-3-14</inkml:trace>
  <inkml:trace contextRef="#ctx0" brushRef="#br0" timeOffset="8506.102">17922 227,'-5'33,"-1"31,0 9,1 2,-3-8,-1-10,2-4,1-8,3-6,0-5,-2-3,-2-2,2-2,0 0,2 0,1 0,6-4,2-7</inkml:trace>
  <inkml:trace contextRef="#ctx0" brushRef="#br0" timeOffset="8922.318">18571 481,'-57'23,"1"3,1 2,2 2,1 3,0 2,37-24,0 1,0 1,1 0,1 0,0 1,1 1,-1 1,10-11,-1 1,1-1,0 1,0 0,0 0,1 0,0 0,0 0,1 0,0 1,0-1,0 0,1 1,0-1,0 1,0-1,1 0,0 1,1-1,-1 0,1 1,1 1,-1-4,0 0,0-1,0 1,0-1,1 1,-1-1,1 0,0 0,0 0,0 0,1-1,-1 1,0-1,1 0,0 0,0 0,-1 0,1-1,0 0,0 0,0 0,0 0,1 0,-1-1,0 0,0 1,0-2,0 1,1 0,-1-1,7-1,1 0,-1 0,0-1,1-1,-2 0,1 0,0-1,-1 0,0-1,3-2,5-7,-1-1,0-1,-1 0,-1-1,-1-1,-1 0,0-1,-2-1,4-8,43-66,-58 94,0 0,0 0,0 0,1 0,-1 0,0 0,1 0,-1 0,0 0,1 0,-1 0,1 1,0-1,-1 0,1 0,-1 1,1-1,0 0,0 1,-1-1,1 1,0-1,0 1,0-1,0 1,0 0,0-1,0 1,0 0,-1 0,1-1,0 1,0 0,0 0,0 0,0 0,0 0,0 1,0-1,0 0,0 0,0 1,0-1,0 0,0 1,0-1,-1 1,1-1,0 1,0-1,-1 1,1 0,0 0,-1-1,1 1,0 0,-1 0,1-1,-1 1,1 0,-1 0,17 123,-16-118,1 1,-1-1,1 0,0 1,1-1,0 0,0 0,0-1,0 1,1-1,0 1,0-1,0 0,1-1,0 1,0-1,0 0,0 0,1 0,0-1,-1 0,1 0,0 0,1-1,-1 0,0 0,1 0,2-1,14 1</inkml:trace>
  <inkml:trace contextRef="#ctx0" brushRef="#br0" timeOffset="9188.629">19249 452,'-37'20,"2"2,0 1,2 2,0 1,2 2,1 1,-17 22,-13 44,59-92,-1 1,1 0,1-1,-1 1,0-1,1 1,0 0,-1-1,2 1,-1 0,0-1,1 1,-1 0,1-1,0 1,0-1,1 1,-1-1,1 0,0 1,0-1,0 0,0 0,0 0,0 0,1-1,0 1,1 1,10 3,0-1,0-1,1 0,-1 0,1-2,0 0,0 0,0-2,1 0,-1 0,0-2,0 0,0 0,0-2,0 0,0 0,0-1,-1-1,12-6,126-59,-128 60</inkml:trace>
  <inkml:trace contextRef="#ctx0" brushRef="#br0" timeOffset="9523.728">19474 735,'19'6,"1"0,1-1,-1 0,1-2,-1-1,1 0,0-2,0 0,0-1,0-1,-1-1,1-1,-1-1,18-7,-28 8,0-1,-1-1,1 0,-1 0,-1 0,1-1,-1-1,-1 1,1-1,-1-1,-1 1,1-1,-1 0,-1-1,0 1,0-1,-1 0,0-1,-1 1,1-3,-4 11,1 0,0-1,-1 1,0-1,1 1,-1-1,0 1,0-1,0 1,-1 0,1-1,-1 1,1-1,-1 1,0-1,0 1,0 0,0 0,0 0,0-1,-1 1,1 0,-1 0,1 1,-1-1,0 0,0 0,0 1,0-1,0 1,0 0,0 0,0 0,-1 0,1 0,-1 0,-89-4,75 9,1 1,0 0,0 1,1 1,-1 0,2 2,-1-1,1 2,0 0,1 0,0 1,-10 12,17-16,1 0,-1 0,1 0,0 1,0 0,1 0,0 0,1 0,0 1,0-1,1 1,0 0,0 0,1-1,0 1,1 1,0-1,0 0,1 0,0 0,1-1,-1 1,2 0,2 7,0-8,1 1,-1-1,1-1,1 1,0-1,0 0,0 0,1-1,0 0,0 0,0-1,1 0,0-1,0 0,0 0,0-1,1 0,-1 0,1-1,0-1,-1 1,1-2,0 1,0-1,2-1,13 1</inkml:trace>
  <inkml:trace contextRef="#ctx0" brushRef="#br0" timeOffset="10437.324">20123 960,'260'-351,"-157"236,-103 115,0-1,0 1,0 0,1-1,-1 1,0-1,1 1,-1 0,0-1,1 1,-1 0,0 0,1-1,-1 1,1 0,-1 0,0-1,1 1,-1 0,1 0,-1 0,1 0,-1 0,1 0,-1 0,1 0,-1 0,1 0,-1 0,0 0,1 0,-1 0,1 0,-1 0,1 1,-1-1,1 0,-1 0,0 0,1 1,-1-1,1 0,-1 1,0-1,1 0,-1 1,0-1,0 0,1 1,-1-1,0 1,0-1,0 0,1 1,-1-1,0 1,0-1,0 1,0-1,0 1,0-1,0 1,0-1,0 1,0-1,0 1,-7 33,-28 134,35-165,0-1,0 1,0-1,0 1,1-1,-1 1,1-1,-1 1,1-1,0 1,0-1,0 0,0 1,1-1,-1 0,1 0,-1 0,1 0,0 0,-1 0,1-1,0 1,0-1,1 1,-1-1,0 0,0 1,1-1,-1-1,0 1,1 0,-1 0,1-1,-1 1,1-1,-1 0,1 0,2 0,97-23,26-58,19-22,-146 103,0-1,-1 0,1 1,0-1,0 1,0-1,0 1,0-1,0 1,0 0,0-1,0 1,0 0,0 0,0 0,0 0,0 0,0 0,0 0,0 0,0 0,0 1,0-1,0 0,0 1,0-1,0 0,0 1,0-1,0 1,0 0,0-1,-1 1,1 0,0-1,0 1,-1 0,1 0,0 0,-1 0,1 0,-1-1,1 1,-1 0,0 0,1 0,-1 0,0 0,0 0,0 1,0-1,0 0,0 0,0 0,1 61,-15 9,10-61,1 0,0 0,1 1,0-1,1 1,0-1,1 1,0-1,0 1,1-1,1 0,0 1,2 7,22 11,-9-21</inkml:trace>
  <inkml:trace contextRef="#ctx0" brushRef="#br0" timeOffset="10755.79">21054 848,'248'-168,"-233"157,-2 4,-2-2,1 1,-1-1,0-1,-1 0,0-1,-1 0,0 0,0-1,-2 0,6-10,-12 21,-1 0,1 0,-1-1,1 1,-1-1,1 1,-1 0,0-1,0 1,1-1,-1 1,0-1,0 1,0 0,-1-1,1 1,0-1,-1 1,1 0,-1-1,1 1,-1 0,1-1,-1 1,0 0,0 0,0-1,0 1,1 0,-2 0,1 0,0 0,0 0,0 1,0-1,0 0,-1 0,1 1,0-1,-1 1,1-1,-1 1,1 0,0-1,-1 1,1 0,-1 0,-68 11,53-2,0 1,1 0,0 2,1-1,1 2,0 0,0 1,1 0,1 1,1 0,0 1,1 0,0 1,1 0,1 0,1 1,1 0,-4 15,9-27,0 0,0 0,0 0,1 0,0 0,0 0,0 0,1 0,0 0,0 0,1 0,-1 0,1 0,1-1,-1 1,1-1,0 1,0-1,0 0,1 0,0 0,0-1,0 0,0 1,1-1,0-1,0 1,0-1,0 1,0-2,1 1,-1 0,1-1,0 0,0-1,0 1,-1-1,2 0,-1 0,0-1,0 0,0 0,0-1,0 1,5-2,13-4</inkml:trace>
  <inkml:trace contextRef="#ctx0" brushRef="#br0" timeOffset="11153.895">21478 932,'246'-231,"-222"215,-23 16,0 0,0 1,-1-1,1 1,0-1,0 0,-1 1,1-1,-1 1,1-1,0 1,-1 0,1-1,-1 1,1 0,-1-1,1 1,-1 0,0 0,1-1,-1 1,0 0,0 0,1 0,-1-1,0 1,0 0,0 0,0 0,0-1,0 1,0 0,-1 0,1 0,0 0,0-1,0 1,-1 0,1 0,-1-1,1 1,0 0,-1-1,1 1,-1 0,1-1,-2 1,2 3,-5 16,1-9,1 1,1-1,0 1,0 0,1 0,1 0,0-1,0 1,1 0,1 0,2 10,-1-18,-1 1,1-1,0 0,0 0,0-1,0 1,1-1,0 0,-1 1,1-2,0 1,1 0,-1-1,0 0,1 0,-1 0,1 0,0-1,0 0,-1 0,1 0,0 0,0-1,0 0,0 0,0 0,0-1,-1 1,1-1,2-1,11-5,0-1,-1 0,0-2,-1 0,1-1,-2 0,0-1,0-1,-1 0,-1-1,9-12,-11 14,98-150,-99 145</inkml:trace>
  <inkml:trace contextRef="#ctx0" brushRef="#br0" timeOffset="11392.338">22579 311,'4'38,"3"28,-1 11,-2-2,0-9,-2-11,-1-5,0-7,-1-5,-1-5,1-2,0-3,-5-6,-1-6</inkml:trace>
  <inkml:trace contextRef="#ctx0" brushRef="#br0" timeOffset="11574.103">22381 481,'53'-5,"27"-2,4 6,-2 2,-5 2,-12 0,-6-1,-5 0,-5-1,-13 0</inkml:trace>
  <inkml:trace contextRef="#ctx0" brushRef="#br0" timeOffset="13759.182">1 1807,'517'-57,"352"57,-661 1,520-13,13-3,-344 12,228-22,833-53,-805 43,300 4,1582 32,-1883-27,95-6,248 32,-416-26,-4 14,196-6,-209-9,-45-2,-130 3,-14-6,207 18,59 1,-317-13,-74 4,39-2,38 11,28 3,256-19,-92 11,19-9,-24 44,-37-3,-69 12,28-55,-89 0,-26 30,-269 4,-32 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2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49 614,'-6'9,"0"0,1 0,0 0,0 1,1-1,0 1,1 0,0 0,1 1,0-1,-1 10,3-16,0 0,0 0,0 0,0 0,0 0,1 0,0 0,0-1,0 1,0 0,1 0,0-1,-1 1,1-1,1 1,-1-1,0 0,1 0,-1 0,1 0,0 0,0 0,0-1,1 0,-1 1,0-1,1-1,0 1,-1 0,1-1,0 0,0 1,2-1,0 0,0 0,-1-1,1 1,0-1,0 0,0-1,0 1,0-1,0-1,-1 1,1-1,-1 0,1 0,-1 0,1-1,-1 0,0 0,0 0,-1-1,1 1,-1-1,1 0,-1-1,0 0,7-8,1 0,-2-2,0 1,-1-1,-1 0,0-1,5-15,10-33,-3-1,-3-1,-3 0,-3-1,-2-15,-14-56,4 132,0 0,-1 0,1 0,-1 0,0 0,-1 0,1 1,-1-1,0 1,-1 0,1 0,-1 0,0 0,0 1,-1-1,1 1,-1 0,0 1,0-1,0 1,-1 0,2 1,1 1,0 0,-1 1,1-1,-1 1,1-1,-1 1,1 0,-1 0,1 0,-1 1,1 0,-1-1,1 1,-1 0,1 0,0 1,-1-1,1 1,0 0,0 0,0 0,1 0,-1 0,0 0,1 1,-3 2,-51 82,50-70,0 0,1 1,1-1,1 1,0 0,2 0,0 0,1 0,0 0,2 0,0 0,1 0,0 0,2-1,0 1,1-1,1 0,1-1,0 0,1 0,0-1,12 14,-6-16,1 0,0-1,1-1,0-1,0 0,2-1,-1-1,1-1,0 0,0-2,1 0,-1-1,1-1,0-1,0 0,0-2,1 0,7-2,9-2,0 0,-1-3,0-1,30-11,-42 12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07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256 452,'21'290,"16"209,-39-240,-9-201,5-34</inkml:trace>
  <inkml:trace contextRef="#ctx0" brushRef="#br0" timeOffset="281.551">1 508,'37'-45,"1"2,2 1,2 2,2 2,2 2,1 2,3 1,84-25,-129 57,-1 0,1 0,-1 1,1 0,-1-1,1 2,0-1,-1 0,1 1,-1 0,1 0,-1 0,0 1,0-1,1 1,-1 0,0 0,0 1,-1-1,1 1,0 0,-1 0,0 0,1 0,-1 0,-1 1,1 0,0-1,-1 1,1 1,4 16,0 1,-1-1,-2 1,0-1,-1 1,-1 0,-2 1,0-1,-1 0,-3 15,-1-2,-2 0,-2-1,-1 0,-2-1,-1 0,-1 0,-2-2,-2 0,0-1,-2 0,-1-2,-1-1,-2 0,-1-2,0 0,-4 0,-58 38,63-50</inkml:trace>
  <inkml:trace contextRef="#ctx0" brushRef="#br0" timeOffset="850.539">538 1525,'57'-43,"-1"-2,-3-2,-1-3,-3-2,-2-2,13-21,-50 60,0-1,-1 0,-1 0,0 0,-1-1,-1-1,0 1,-2-1,0 1,-1-1,0-2,-3 15,0 0,-1 0,1-1,-1 1,-1 0,1 0,0 0,-1 0,0 0,0 1,-1-1,1 1,-1-1,0 1,0 0,-1 0,1 0,-1 0,0 1,0-1,0 1,0 0,-1 0,1 1,-1-1,1 1,-1 0,0 0,0 1,0-1,0 1,0 0,-1 0,1 1,0 0,0 0,0 0,-1 0,0 1,-1 2,0 0,0 0,0 0,1 1,0 0,-1 1,1-1,1 1,-1 0,1 0,0 1,0 0,0 0,1 0,0 0,0 1,1 0,-1-1,1 1,1 0,-1 2,1-4,1 0,0-1,0 1,0 0,0-1,1 1,0 0,0 0,0-1,0 1,1 0,0 0,0-1,0 1,1-1,-1 1,1-1,0 1,0-1,1 0,-1 0,1 0,0 0,0-1,0 1,1-1,-1 0,1 1,0-2,0 1,0 0,0-1,4 2,3 0,0-1,1-1,-1 0,0 0,1-1,-1 0,1-1,-1-1,10-1,-14 1,0-1,1 1,-1 1,1-1,-1 1,0 1,1-1,-1 1,1 1,-1-1,0 1,0 0,0 1,0 0,0 0,0 0,-1 1,0 0,0 0,0 1,0-1,4 5,-6 0,-1 0,0 0,0 0,-1 0,0 0,0 1,-1-1,0 1,-1-1,0 0,0 1,-1-1,-1 1,1-1,-2 0,1 1,-1-1,0-1,-3 6,-9 44,13-46</inkml:trace>
  <inkml:trace contextRef="#ctx0" brushRef="#br0" timeOffset="4216.314">3727 481,'-7'25,"2"-8,0 1,1-1,1 1,1 0,0 0,2 0,0 1,1 5,-1-22,0 1,1-1,-1 0,1 1,-1-1,1 0,0 1,0-1,0 0,0 0,0 0,1 0,-1 0,1 0,-1 0,1 0,-1 0,1-1,0 1,0-1,0 0,0 1,0-1,0 0,1 0,-1 0,0 0,0-1,1 1,-1 0,0-1,1 0,-1 0,1 1,-1-2,1 1,-1 0,0 0,1-1,-1 1,0-1,1 0,-1 1,0-1,0 0,0-1,1 1,-1 0,0-1,-1 1,3-2,7-7,0-1,0 0,-2 0,1-1,-1 0,-1-1,0 0,-1 0,0-1,-1 0,4-13,8-14,34-46,-51 87,1-1,-1 1,1 0,0 0,-1 0,1 1,-1-1,1 0,0 1,-1-1,1 1,-1-1,1 1,-1 0,0-1,1 1,-1 0,0 0,1 0,-1 0,0 0,0 1,0-1,0 0,0 0,0 1,0-1,0 1,-1-1,1 0,0 1,-1 0,0-1,1 1,-1-1,0 1,1-1,-1 1,0 0,0-1,0 1,-1-1,1 1,0 0,-1-1,3 7,34 255,-28-190,9 57,-6 1,-5 0,-6 0,-16 119,13-226,-2-1,0-1,-2 1,-1-1,0 0,-2 0,0-1,-2-1,0 1,-1-2,-1 0,-7 6,20-21,-1-2,0 1,0 0,0 0,-1-1,1 1,0-1,-1 0,0 1,0-1,0 0,0-1,0 1,0 0,0-1,0 0,0 0,-1 0,1 0,0 0,-1-1,1 0,-1 1,1-1,-1 0,1-1,-1 1,1-1,0 1,-1-1,1 0,0 0,-1-1,1 1,0-1,0 1,0-1,0 0,1 0,-1 0,0-1,0 0,-5-18,1 1,1-1,1 0,0-1,2 1,1-1,0 1,2-1,0 0,2 0,0 1,2-1,1-4,-2 5,10-76,5 1,5 1,24-64,-35 121</inkml:trace>
  <inkml:trace contextRef="#ctx0" brushRef="#br0" timeOffset="1816.829">2288 847,'0'34,"5"15,1 5,5-7,0-12</inkml:trace>
  <inkml:trace contextRef="#ctx0" brushRef="#br0" timeOffset="1966.512">2288 594,'0'0</inkml:trace>
  <inkml:trace contextRef="#ctx0" brushRef="#br0" timeOffset="2261.414">2655 678,'-20'26,"-2"1,1 0,2 2,1 0,1 1,1 0,2 1,-2 10,14-37,1 0,0 0,0 1,1-1,-1 0,1 0,0 1,0-1,0 0,1 0,-1 0,1 1,0-1,0 0,1 0,-1 0,1 0,0 0,0-1,0 1,0 0,1-1,-1 0,1 0,0 1,0-1,0-1,1 1,-1 0,1-1,-1 0,1 0,0 0,0 0,0-1,0 1,0-1,0 0,0 0,0-1,1 1,-1-1,0 0,3 0,3 0,0-1,0 0,0-1,0 0,0 0,0-1,0-1,-1 0,0 0,0 0,0-1,0-1,-1 1,0-2,0 1,0-1,-1 0,0 0,0-1,-1 0,0 0,0-1,-1 0,0 0,-1 0,0 0,0-1,-1 1,0-1,-1 0,0 0,-1 0,0 0,0 0,-1-1,0 1,-2-5,2 10,-1-1,0 1,0 0,0-1,-1 1,0 0,0 0,0 0,-1 0,1 1,-1-1,0 0,-1 1,1 0,-1 0,0 0,0 0,0 1,0 0,-1-1,1 1,-1 1,0-1,0 1,0 0,0 0,0 0,-1 1,1 0,0 0,-1 0,1 0,-1 1,1 0,0 0,-1 1,1 0,-1-1,1 2,0-1,0 1,-1 0,1 0,0 0,1 0,-1 1,0 0,1 0,-28 25,21-14</inkml:trace>
  <inkml:trace contextRef="#ctx0" brushRef="#br0" timeOffset="3380.44">3276 508,'-58'21,"-120"57,176-78,1 1,-1-1,1 0,-1 1,1-1,0 1,-1 0,1-1,0 1,-1 0,1 0,0 0,0 0,0 0,0 0,0 0,0 0,0 0,0 1,0-1,0 0,1 1,-1-1,1 0,-1 1,1-1,-1 1,1-1,0 1,0-1,-1 1,1-1,0 1,0-1,1 1,-1-1,0 1,0-1,1 1,-1-1,1 1,0-1,-1 0,1 1,0-1,0 0,-1 0,1 1,0-1,0 0,0 0,1 0,62 21,34 17,-96-38,1 1,0 0,0 0,-1 1,0-1,1 1,-1-1,0 1,0-1,0 1,-1 0,1 0,-1 0,1 0,-1 0,0 0,0 1,0-1,-1 0,1 1,-1-1,0 0,0 1,0-1,0 0,0 1,-1-1,0 1,-2 4,-1-1,-1 1,1-1,-1 0,-1 0,1 0,-1-1,0 0,0 0,-1 0,0-1,0 0,0 0,-1-1,1 0,-1 0,0 0,0-1,-1-1,1 0,-1 0,1 0,-1-1,1 0,-1-1,0 0,-1 0,-15 2</inkml:trace>
  <inkml:trace contextRef="#ctx0" brushRef="#br0" timeOffset="3715.231">3501 1,'-18'75,"3"1,4 0,3 1,2 49,37 181,-31-307,1 21,-1-1,0 1,-2 0,-1-1,0 1,-1-1,-3 4,7-18,2-4</inkml:trace>
  <inkml:trace contextRef="#ctx0" brushRef="#br0" timeOffset="1247.967">1384 1158,'2'3,"0"1,0-1,0 1,0-1,1 0,-1 0,1 0,0 0,0-1,0 1,0-1,0 1,1-1,-1 0,1 0,-1-1,1 1,0-1,-1 0,1 0,0 0,0 0,0-1,0 1,0-1,0 0,0-1,0 1,0 0,0-1,0 0,-1 0,1 0,0-1,0 1,-1-1,1 0,-1 0,0 0,1 0,-1-1,0 1,1-2,4-3,-1 0,0 0,-1-1,0 0,0 0,0 0,-1-1,-1 0,1 0,-1 0,-1-1,0 1,0-1,-1 0,0 0,0 1,-2-1,1-1,-1 1,0 0,-1 0,0 0,-1 1,0-1,-2-6,3 14,-1-1,1 1,0-1,-1 1,0 0,1 0,-1 0,0 0,0 0,0 0,0 0,0 0,-1 1,1-1,-1 1,1 0,-1 0,1 0,-1 0,0 0,1 0,-1 1,0-1,1 1,-1 0,0 0,0 0,0 0,1 0,-1 1,0-1,1 1,-1 0,0 0,1 0,-1 0,1 0,-1 0,-1 2,-86 69,82-61,0 0,1 1,0 1,1-1,0 1,1 0,0 0,2 0,-1 1,1 0,1-1,1 1,0 0,1 0,0 0,1 6,0-15,1-1,-1 0,1 0,0 0,0 0,1 0,-1 0,1 0,0-1,0 1,0-1,0 0,0 0,1 0,-1 0,1-1,0 1,0-1,0 0,0 0,0 0,1-1,-1 1,0-1,1 0,-1-1,1 1,-1-1,1 0,-1 0,1 0,-1 0,1-1,-1 0,1 0,-1 0,0 0,2-2,20-1</inkml:trace>
  <inkml:trace contextRef="#ctx0" brushRef="#br0" timeOffset="1582.796">1808 847,'99'272,"-100"-270,1 0,0 0,0 0,0 0,0 0,1 0,-1 0,0 0,1 0,0 0,-1 0,1 0,0 0,0 0,0-1,0 1,0 0,0-1,1 1,-1-1,1 1,-1-1,1 0,-1 1,1-1,0 0,-1 0,1 0,0 0,0-1,0 1,0 0,0-1,0 1,0-1,0 0,0 0,0 1,0-1,0-1,0 1,0 0,0 0,0-1,0 1,0-1,0 0,0 0,0 1,1-2,33-94,-31 74,39-181,-27 148,-11 30</inkml:trace>
  <inkml:trace contextRef="#ctx0" brushRef="#br0" timeOffset="6599.334">1498 1242,'4'0,"7"0,7 0,4 0,3 0,3 0,1 0,1 0,-6 5,-6 2</inkml:trace>
  <inkml:trace contextRef="#ctx0" brushRef="#br0" timeOffset="11868.404">538 2569,'0'40,"3"-1,1 0,2 0,1 0,10 27,-15-57,0-1,1 1,0-1,1 0,-1 0,1-1,1 1,-1-1,2 0,-1 0,1 0,-1-1,2 0,-1 0,1 0,0-1,0 0,0 0,1-1,0 0,0 0,0-1,0 0,0 0,1-1,-1 0,1-1,0 0,-1 0,1-1,0 0,4-1,-3-3,-1-2,0 1,0-1,-1 0,0-1,0 0,-1 0,1-1,-2 0,1 0,-1 0,0-1,-1 0,0 0,0-2,6-7,1-1,-1-1,-1 0,-1 0,-1-1,-1-1,-1 1,1-9,-7 31,1 0,-1-1,1 1,-1-1,0 1,1-1,-1 1,1-1,-1 0,1 1,-1-1,1 1,-1-1,1 0,0 0,-1 1,1-1,-1 0,1 0,0 0,-1 1,1-1,0 0,-1 0,1 0,-1 0,1 0,0 0,-1-1,1 1,0 0,-1 0,1 0,-1-1,1 1,0 0,-1 0,1-1,-1 1,1-1,-1 1,1 0,-1-1,1 1,-1-1,0 1,1-1,-1 1,0-1,1 0,-1 1,0-1,1 0,24 41,67 85,-87-121,-1 0,1 0,0 0,0-1,0 0,0 0,1 0,-1-1,1 1,0-1,0-1,0 1,0-1,0 0,0 0,0-1,0 0,0 0,0 0,0-1,0 0,0 0,5-2,-1-1,0-1,-1-1,0 0,0 0,0-1,-1 0,1-1,-2 0,1 0,-1 0,-1-1,0 0,0 0,0-1,-1 0,-1 0,0 0,0 0,-1-1,0 0,-1 1,0-1,0 0,-2 0,1 0,-1 0,-1 0,0 0,0 0,-2-3,2 9,0-1,0 0,0 1,-1-1,0 1,0-1,0 1,-1 0,0 0,0 0,0 0,0 0,-1 1,0 0,-2-3,-3 5,3 6</inkml:trace>
  <inkml:trace contextRef="#ctx0" brushRef="#br0" timeOffset="12181.632">1667 2766,'30'-30,"-1"-2,-2-1,-1-1,-2-2,-1 0,-2-1,-1-3,-17 36,-1 0,1 0,0-1,-1 0,0 1,0-1,-1 0,1 0,-1 0,0 0,0 0,-1 0,1 0,-1 0,0 0,-1 0,1-1,-1 1,0 0,0 0,0 0,-1 1,0-1,0 0,0 1,-1-1,1 1,-1-1,0 1,0 0,-1 0,1 1,-1-1,0 1,0-1,-3 2,0 0,1 1,-1-1,0 1,0 0,0 1,0 0,0 0,0 1,1-1,-1 2,0-1,0 1,1 0,-1 0,1 0,-1 1,1 0,0 1,0-1,1 1,-1 0,1 1,-1-1,1 1,1 0,-1 0,1 1,0-1,0 1,0 0,1 0,0 0,0 1,1-1,0 1,0-1,0 1,1 0,0 0,0 0,1 0,0-1,0 1,0 0,1 0,0 0,2 4,3 4,1 0,1 0,0 0,1-1,1 0,0-1,0 0,2-1,0 0,0 0,1-2,0 1,1-2,0 0,0 0,1-1,0-1,1-1,-1 0,12 2,7 0,-1-1,2-1,-1-2,0-2,1-1,-1-2,7-1,-24 1,13 0</inkml:trace>
  <inkml:trace contextRef="#ctx0" brushRef="#br0" timeOffset="12999.235">2513 1976,'41'-20,"-1"-2,-1-2,-1-1,-1-2,-1-2,-2-1,1-3,-21 22,0-1,-1-1,-1 0,0-1,0 0,-2 0,1-2,-2 1,0-1,-1 0,-1-1,0 0,-2 0,0 0,0-1,-2 0,0 0,-2 18,-1-1,0 0,1 0,-1 0,0 0,0 0,0 0,0 1,0-1,0 0,0 0,0 0,0 0,0 0,0 0,0 0,0 0,-1 0,1 1,-1-1,1 0,0 0,-1 0,1 1,-1-1,1 0,-1 0,0 1,1-1,-1 0,0 1,0-1,1 1,-1-1,0 1,0-1,0 1,1 0,-1-1,0 1,0 0,0 0,0 0,0 0,0 0,0-1,0 2,0-1,0 0,1 0,-1 0,0 0,0 0,0 1,0-1,0 0,0 1,1-1,-1 1,0-1,0 1,1-1,-1 1,0 0,1-1,-1 1,0 0,1 0,-1-1,1 1,-6 11,1 0,1 0,0 0,1 1,0-1,1 1,0-1,1 1,1 0,0 0,0 0,2 6,55 436,-46-378,11 83,-7 0,-7 3,-8-118,-2 0,-2-1,-2 0,-1 0,-3 0,-2-1,-1-1,-2 0,-10 16,22-52,1 0,-1 1,1-1,-1 0,0 0,-1 0,0 0,0-1,0 1,0-1,-1 0,0-1,0 1,-1-1,1 0,-1 0,1 0,-1-1,-1 0,3-5,0 0,0-1,1 1,-1-1,1 0,0 0,0 0,0 0,0-1,0 0,1 1,0-1,-1 0,1 0,1 0,-1 0,1 0,-1-1,1 1,1 0,-1-1,0-3,0 6,-3-24,1 0,1 0,2 0,0 0,1 0,2 0,3-14,-4 23,12-55,3 0,3 1,3 1,24-50,-46 117,4-9,0 0,0 1,1-1,1 1,0 0,1 1,0-1,0 2,1-1,0 1,1 0,3-1,4-2</inkml:trace>
  <inkml:trace contextRef="#ctx0" brushRef="#br0" timeOffset="13299.052">3360 2173,'-10'14,"2"-1,-1 1,2 1,0 0,1 0,0 0,1 1,1-1,0 1,1 0,1 1,0-1,2 0,0 0,0 1,2 2,-1-16,0 1,0-1,0 0,1 0,0 0,-1 0,1 0,0 0,0 0,1 0,-1-1,0 1,1-1,0 0,0 1,-1-1,1-1,0 1,1 0,-1-1,0 1,0-1,1 0,-1 0,0 0,1-1,-1 1,1-1,-1 0,1 0,-1 0,1 0,-1-1,1 1,1-2,4 1,0-1,1-1,-1 1,0-2,-1 1,1-1,0-1,-1 1,0-2,0 1,-1-1,5-4,-5 2,-1 0,0 0,0-1,-1 1,-1-1,1-1,-1 1,-1 0,0-1,0 0,-1 0,0 0,0 0,-2 0,1 0,-1 0,0 0,-1-1,0 1,-1 0,0 0,-1 1,0-1,0 0,-3-3,4 9,-1-1,0 1,0 0,0-1,-1 2,1-1,-1 0,0 1,0-1,0 1,-1 0,1 1,-1-1,1 1,-1 0,0 0,0 0,0 1,0-1,0 1,0 1,-1-1,1 1,0 0,0 0,-1 0,1 1,0-1,0 1,0 1,-3 0,-11 9</inkml:trace>
  <inkml:trace contextRef="#ctx0" brushRef="#br0" timeOffset="13614.769">3811 2117,'10'24,"12"8,8-1,-1-12,-2-12,1-9,-6-8,0-7,-1-6,-3-4,-5-2,1 0,-3-1,-2 0,-4 1,-2 0,-2 0,-1 6</inkml:trace>
  <inkml:trace contextRef="#ctx0" brushRef="#br0" timeOffset="14000.145">4320 2146,'0'-37,"12"-113,-12 149,0 0,-1 0,2 0,-1 0,0 0,0 0,0 0,0 1,0-1,1 0,-1 0,0 0,1 0,-1 0,1 1,-1-1,1 0,-1 0,1 1,0-1,-1 0,1 1,0-1,0 1,-1-1,1 1,0-1,0 1,0 0,-1-1,1 1,0 0,0-1,0 1,0 0,0 0,0 0,0 0,0 0,0 0,-1 0,1 0,0 0,0 1,0-1,0 0,0 1,0-1,-1 0,1 1,0-1,39 40,-23-21,-14-16,0 0,0-1,0 0,0 0,0 0,1 0,-1 0,0 0,1-1,0 0,-1 0,1 0,0 0,0 0,-1-1,1 0,0 1,0-1,0-1,-1 1,1-1,0 1,0-1,-1 0,1 0,-1-1,1 1,-1-1,1 0,-1 0,0 0,0 0,0 0,0-1,0 1,0-1,-1 0,1 0,-1 0,0 0,0 0,0-1,0 1,0-2,4-5,-1 0,0-1,-1 1,0-1,0 0,-1 0,-1-1,0 1,0 0,-1-1,-1-2,1-9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3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13,'-46'9,"0"2,1 2,0 2,1 2,-29 16,62-29,0 1,1 0,-1 0,1 1,0 0,1 1,-1 0,1 1,1 0,-1 0,2 1,-1 0,1 0,0 1,1-1,0 2,1-1,0 1,0 0,1 0,1 0,0 0,0 1,1-1,0 1,1-1,1 1,0 0,0 0,1-1,1 3,-1-9,1-1,-1 0,0-1,1 1,0 0,0 0,0-1,0 1,1-1,-1 1,1-1,0 0,0 0,0-1,1 1,-1 0,0-1,1 0,0 0,-1 0,1 0,0-1,0 1,0-1,0 0,0 0,0-1,1 1,-1-1,0 0,0 0,0 0,1-1,-1 1,0-1,3-1,10-2,1-2,-1 0,-1-1,1 0,-1-1,-1-1,1-1,0-1,27-24,-2-1,-1-2,-2-2,-2-1,28-42,32-36,-96 118,0 0,0 0,0 0,1 0,-1 0,0 0,1 0,-1 1,1-1,-1 0,1 0,-1 0,1 0,0 1,0-1,-1 0,1 1,0-1,0 0,0 1,-1-1,1 1,0 0,0-1,0 1,0 0,0-1,0 1,0 0,0 0,0 0,0 0,0 0,0 0,0 0,0 0,0 0,0 0,0 0,0 1,0-1,0 1,0-1,0 0,-1 1,1-1,0 1,0 0,0-1,-1 1,1 0,0-1,0 1,-1 0,1 0,-1 0,1 0,-1-1,1 1,-1 0,0 0,1 0,-1 0,0 0,0 1,7 140,2 19,-7-153,0-1,1 0,0 1,0-1,0 0,1 0,0-1,1 1,-1-1,1 0,1 0,-1-1,1 1,0-1,0 0,0-1,1 1,-1-1,5 1,17 7,-3-5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4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29,'24'0,"22"0,9 0,-1-4,-5-3,-5 1,-6 2,-5 0,-2 2,-3 1,0 0,-1 1,0 1,-5 4,-10 1,-13 5,-5 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4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31,'39'0,"26"-5,8-1,-4-1,-9 2,-10 2,-9 1,-6 0,-4 2,-4 0,0 0,0 0,-1 1,-4-1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5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68,'76'103,"-51"-59,-1 1,-3 1,-2 1,-2 0,-2 2,6 33,-12-47,42 139,-51-174,0 1,0-1,0 1,0-1,0 1,0 0,0-1,0 1,0-1,1 1,-1-1,0 1,0-1,1 1,-1-1,0 1,1-1,-1 1,0-1,1 0,-1 1,1-1,-1 0,1 1,-1-1,1 0,-1 1,1-1,-1 0,1 0,-1 0,1 1,0-1,-1 0,1 0,-1 0,1 0,-1 0,1 0,-1 0,1 0,0-1,-1 1,1 0,-1 0,1 0,-1 0,1-1,-1 1,1 0,-1-1,1 1,-1 0,1-1,-1 1,0-1,1 1,-1 0,0-1,1 1,-1-1,0 1,1-1,-1 1,0-1,0 1,0-1,1 0,-1 1,0-1,11-49,-9 38,99-339,-28 120,-37 139,-31 86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141 482,'-13'14,"0"-1,1 1,0 0,0 0,2 1,0 1,0 0,2 0,0 1,0 0,2 0,0 1,-1 10,6-25,1 0,0 0,-1-1,1 1,0 0,1 0,-1 0,0-1,1 1,0 0,-1 0,1-1,0 1,1-1,-1 1,0-1,1 1,-1-1,1 0,0 1,0-1,-1 0,2 0,-1-1,0 1,0 0,0-1,1 1,-1-1,1 0,-1 1,1-1,0-1,-1 1,1 0,0-1,0 1,0-1,-1 0,3 0,6 0,-1 0,0-1,1-1,-1 1,0-2,0 1,0-2,0 1,0-1,5-4,12-8,-1 0,-1-2,-1-1,-1-1,0-1,-2-1,0-1,-1-1,-2 0,-1-2,0 0,-2-1,-1 0,-1-1,-2-1,-1 0,5-22,-11 34,-2 1,0-1,0 1,-2-1,0 1,-1-1,-1 0,0 1,-1-1,-1 1,-2-5,4 15,0 0,-1-1,1 1,-1 0,-1 0,1 1,-1-1,0 1,0 0,-1 0,0 0,1 0,-2 1,1 0,0 0,-1 0,0 1,0 0,0 0,0 0,0 1,-1 0,1 0,-1 1,1 0,-1 0,1 0,-1 1,-2 0,4 0,-1 1,1 0,0 0,-1 0,1 1,0 0,0 0,0 0,0 0,0 1,0 0,1 0,-1 1,1-1,0 1,0 0,0 0,0 0,1 0,0 1,0-1,0 1,0 0,1 0,0 0,0 0,0 1,1-1,-1 0,1 1,1-1,-1 1,1-1,0 1,0-1,1 3,-2 9,1 0,1 0,1 0,0 0,1 0,1 0,1-1,0 0,1 0,1 0,0-1,2 0,0 1,16 25,2 0,1-2,3-2,29 30,-56-63,-1 0,1 0,-1 0,1-1,0 1,1-1,-1 0,0 0,1-1,0 1,0-1,-1 0,1 0,0-1,1 1,-1-1,0 0,0 0,1-1,-1 0,0 0,0 0,1 0,-1-1,0 0,0 0,0-1,0 1,0-1,1 0,7-10</inkml:trace>
  <inkml:trace contextRef="#ctx0" brushRef="#br0" timeOffset="388.799">875 171,'7'45,"3"0,1-1,3 0,1-1,20 39,32 22,-66-102,0-1,0 0,0 0,0-1,1 1,-1 0,0 0,0 0,1-1,-1 1,0-1,1 1,-1-1,1 0,-1 1,1-1,-1 0,1 0,-1 0,1 0,-1 0,0 0,1 0,-1-1,1 1,-1-1,1 1,-1-1,0 1,1-1,-1 0,0 1,0-1,0 0,1 0,-1 0,0 0,0 0,0 0,0 0,-1-1,1 1,0-1,30-61,-30 59,104-235,-92 217,2 0,1 0,0 1,2 1,0 1,1 1,1 0,4-1,9 4,-21 15</inkml:trace>
  <inkml:trace contextRef="#ctx0" brushRef="#br0" timeOffset="703.617">0 877,'742'-95,"-469"59,-182 26,-67 9</inkml:trace>
  <inkml:trace contextRef="#ctx0" brushRef="#br0" timeOffset="1315.887">424 1216,'-30'15,"1"2,1 1,1 1,1 1,1 2,0 0,-4 8,25-27,1 1,-1-1,1 1,0 0,0 0,1 0,-1 0,1 0,0 1,0-1,0 1,1-1,-1 1,1 0,0-1,1 1,-1 0,1 0,0 0,0 0,0-1,1 1,0 0,0 0,0 0,0-1,1 1,0-1,0 1,0-1,0 0,1 0,0 1,0-2,0 1,0 0,0-1,1 1,0-1,-1 0,1 0,0-1,1 1,-1-1,7 1,-1-1,1 0,0-1,-1-1,1 1,0-2,-1 1,1-1,0-1,-1 0,1-1,-1 0,0 0,0-1,0 0,-1-1,1 0,-1-1,0 0,0 0,-1-1,0 0,4-5,15-12,-1-1,-2-2,0 0,-2-2,-1 0,-1-1,8-20,-17 31,-1-1,-1 0,0 0,-2-1,0 0,-1 0,-2-1,0 1,-1-1,-3 10,0 1,-1 0,-1-1,0 1,0 0,-1 0,-1 1,0-1,0 1,-1-1,-4-7,7 15,0-1,0 0,-1 1,1-1,-1 1,0 0,1 0,-1 0,-1 0,1 0,0 1,-1-1,1 1,-1 0,0 0,0 0,0 1,0-1,0 1,0 0,0 0,0 0,0 1,0 0,-1-1,1 1,0 1,0-1,0 1,-1-1,1 1,-1 1,-4 4,0 0,0 1,0 0,1 0,0 1,0 0,1 1,0 0,1 0,0 0,0 1,1-1,0 2,1-1,0 0,0 1,1 0,1-1,0 1,0 1,0 3,0 1,1 0,0-1,1 1,1 0,1 0,0-1,1 1,0-1,1 0,1 0,1 0,0-1,1 1,0-1,1-1,1 0,0 0,1-1,0 0,1 0,0-1,1-1,0 0,0 0,13 6,-13-8,1-1,1-1,-1 0,1-1,0 0,1-1,-1-1,0 0,2-1,8 0</inkml:trace>
  <inkml:trace contextRef="#ctx0" brushRef="#br0" timeOffset="1571.59">1270 1018,'-19'39,"-16"21,-2 12,0-3,7-8,4-10,5-8,3-7,4-5,4-3,-1-6,1-2,3-4</inkml:trace>
  <inkml:trace contextRef="#ctx0" brushRef="#br0" timeOffset="1821.15">904 1131,'23'15,"19"13,6 3,0 1,-4-1,-4-5,-9-2,-5-1,-2-4,0 0,0 1,1-3,1 1,1-3,1-4,-5-3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49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1 424,'301'-17,"-102"-6,-140 14,-50 13</inkml:trace>
  <inkml:trace contextRef="#ctx0" brushRef="#br0" timeOffset="271.707">114 622,'14'0,"15"0,7 0,2 0,0-5,-3-1,-1 0,-3 1,-1 1,-1 2,-1 1,0 1,-5 0</inkml:trace>
  <inkml:trace contextRef="#ctx0" brushRef="#br0" timeOffset="783.132">311 1,'11'18,"1"-1,1 0,0-1,1 0,1-1,0-1,1 0,0-1,1-1,1-1,0 0,1-1,0-1,0-1,0 0,10 1,-12-4,0 0,-1 1,0 1,0 1,-1 0,0 1,0 0,-1 1,-1 1,1 1,-2-1,11 14,-21-20,0 0,0 1,0-1,-1 1,0-1,0 1,0 0,-1-1,0 1,0 0,0-1,-1 1,0 0,0-1,0 1,-1 0,0-1,0 0,0 1,-1-1,1 0,-1 0,0-1,-1 1,1-1,-1 1,0-1,0 0,-1 0,1-1,-1 1,1-1,-1 0,0 0,-1-1,-40 26,10-8,0 2,1 2,1 1,2 2,-9 9,1 28,33-42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7:19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1,'-5'4,"-1"7,5-3,7-8,-2-4,-1 3,-7 2,-2 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59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31,'7'-5,"0"1,0 1,0-1,1 1,-1 1,1-1,0 1,0 0,0 1,0 0,0 0,0 1,0 0,8 1,-1-1,142 18,-129-13,-1 0,1-2,0-1,0-1,0-2,18-2,-23-2,-4-2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59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1,'29'5,"19"-4,10-1,2-1,-6-1,-2 1,-5 0,-6 0,-5 1,-9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01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22,'0'53,"3"1,2-1,3 0,2 0,2-1,2 0,3-1,22 46,-37-93,-3-2,2 0,-1 0,0-1,0 1,1 0,-1 0,1 0,-1 0,1 0,0 0,0 0,0-1,0 1,0 0,0-1,0 1,0-1,1 1,-1-1,1 0,-1 1,1-1,-1 0,1 0,0 0,0 0,-1-1,1 1,0 0,0-1,0 1,0-1,0 1,0-1,0 0,0 0,0 0,0 0,0 0,0-1,0 1,0-1,-1 1,1-1,0 1,0-1,0 0,-1 0,2-1,10-13,-1-1,0 0,-2-1,0 0,0 0,-2-1,5-14,2-2,-2 3,1 1,1 0,2 1,1 1,1 1,1 0,2 2,0 0,25-20,91-48,-117 83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00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345 169,'-11'-9,"0"1,0 1,-1 0,0 1,-1 0,1 1,-1 1,0-1,0 2,0 0,-1 1,1 0,-1 1,12 1,-1 0,0 1,1-1,-1 1,1 0,-1 0,1 0,-1 0,1 0,0 0,0 1,-1-1,1 1,0-1,0 1,1 0,-1 0,0 0,0 0,1 0,0 0,-1 0,1 1,0-1,0 0,0 1,0-1,0 1,1 0,-1-1,1 1,0 1,-1 94,3-74,20 189,-14-179,12 58,-3 1,-4 0,-3 24,17 150,-29-257,0 0,-1-1,0 1,0-1,-1 0,0 0,-1 0,0 0,0-1,-1 0,0 0,0 0,-1-1,0 0,0 0,-1 0,0-1,0-1,-1 1,1-1,-1-1,0 1,0-2,-1 1,-6 1,15-4,-1 0,1 0,-1 0,1-1,-1 1,1 0,-1-1,1 1,-1-1,0 1,1-1,-1 0,0 0,1 0,-1 0,0 0,1 0,-1 0,0 0,1-1,-1 1,0-1,1 1,-1-1,1 1,-1-1,1 0,-1 0,1 0,-1 0,1 0,0 0,0 0,0-1,-1 1,1 0,0-1,1 1,-1 0,0-1,0 1,1-1,-1 0,0 1,1-1,0 0,-1 0,11-19,4-1</inkml:trace>
  <inkml:trace contextRef="#ctx0" brushRef="#br0" timeOffset="387.149">599 451,'134'403,"-114"-280,-20-123,0-1,0 1,1-1,-1 1,0-1,0 1,0-1,1 1,-1-1,0 1,0-1,1 1,-1 0,0-1,1 1,-1 0,1-1,-1 1,0 0,1-1,-1 1,1 0,-1 0,1 0,-1-1,1 1,-1 0,1 0,-1 0,1 0,-1 0,1 0,-1 0,1 0,-1 0,1 0,-1 0,1 0,-1 0,1 0,-1 1,1-1,-1 0,1 0,-1 1,0-1,1 0,-1 0,1 1,-1-1,0 0,1 1,-1-1,0 1,1-1,-1 1,0-1,0 0,1 1,-1-1,0 1,0-1,0 1,0-1,1 1,-1-1,0 1,15-41,6-40,4 2,4 1,6-7,14-46,-42 112</inkml:trace>
  <inkml:trace contextRef="#ctx0" brushRef="#br0" timeOffset="932.798">1473 508,'-21'8,"0"1,1 2,0 0,0 1,1 0,1 2,0 0,1 2,1-1,0 2,-1 3,14-17,1 0,0 0,0 1,0-1,0 1,0-1,1 1,0 0,0 0,0-1,0 1,0 0,1 0,-1 0,1 0,0 0,1 0,-1 0,1 0,-1 0,1 0,0-1,1 1,-1 0,1-1,-1 1,1-1,0 1,0-1,1 0,-1 0,1 0,0 0,0 0,1 2,1-1,0 0,0 0,0 0,1 0,-1-1,1 0,0-1,0 1,0-1,0 0,0 0,1-1,-1 0,0 0,1 0,-1-1,1 0,-1 0,7-2,6-5,1-1,-1-1,0-1,-1 0,0-1,-1-2,0 1,-1-2,-1 0,0-1,-1-1,0 0,-1 0,-1-2,8-14,2 3,0-1,-2 0,-1-2,-2 0,-1-2,-1 1,-2-2,-1 0,-2 0,-2-1,-1 0,0-16,-6 46,0 0,-1 0,1 0,-1 0,0 0,-1 0,0 0,0 0,0 0,-1 1,1-1,-1 0,-1 1,1-1,-1 1,0-1,0 1,-1 0,1 1,-1-1,0 0,-1 1,1 0,-1 0,1 1,-1-1,-1 1,1 0,0 0,-1 0,1 1,-1 0,0 0,1 1,-1-1,0 1,0 0,0 1,0 0,-1 0,-2 2,0 1,0 1,1 0,-1 0,1 0,0 1,0 1,0-1,1 1,0 0,0 1,0 0,1 0,0 0,0 1,1 0,0 0,1 0,-1 1,2 0,-1-1,0 4,0 0,0 0,1 1,0-1,0 1,2 0,-1 0,2 0,0-1,0 1,1 0,1 0,0 0,1 0,0-1,1 0,1 4,5 5,1-1,0-1,1 1,2-2,0 0,0 0,2-1,0-1,1-1,0 0,2-2,15 10,-9-10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52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869 748,'2'-2,"0"0,0-1,0 1,-1-1,1 1,-1-1,0 0,0 1,0-1,0 0,0 0,-1 0,1 0,-1 0,0 0,0 0,0 1,0-1,0 0,-1 0,0 0,1 0,-1 0,0 0,0 1,0-1,-1 0,1 1,-1-1,1 1,-1-1,0 1,0 0,0 0,0 0,0 0,-1 0,1 0,0 0,-1 1,0-1,1 1,-1 0,0 0,1 0,-1 0,0 0,0 1,0-1,0 1,0 0,-1 0,-10 1,0 1,0 0,1 1,-1 0,1 1,-1 1,1 0,1 1,-1 0,1 1,0 1,0 0,1 0,0 1,1 0,0 1,-6 8,8-10,0 0,1 1,-1 0,2 0,-1 1,1-1,1 2,0-1,0 1,1-1,1 1,0 0,0 1,1-1,0 0,1 1,0-1,1 1,0-1,1 1,1-1,0 3,0-11,0 1,0-1,1 0,-1 0,1-1,-1 1,1 0,0-1,0 0,0 0,1 0,-1 0,0 0,1-1,-1 1,1-1,0 0,-1 0,1 0,0-1,0 1,-1-1,1 0,0 0,1 0,97-13,-79 5,-1 0,0-1,0-1,-1-1,0-2,-1 1,-1-2,0-1,-1 0,0-1,-1-1,-1-1,-1 0,1-4,134-178,-149 201,-1-1,0 0,0 0,1 1,-1-1,0 0,1 0,-1 0,0 1,1-1,-1 0,1 0,-1 0,0 0,1 0,-1 0,0 0,1 0,-1 0,1 0,-1 0,0 0,1 0,-1 0,1 0,-1 0,0 0,1 0,-1 0,0-1,1 1,-1 0,0 0,1 0,-1-1,0 1,0 0,1-1,-1 1,-7 40,7-40,-6 25,0-1,2 1,1 0,0 0,2 1,1-1,2 0,0 0,1 0,2 0,0 0,8 18,50 41,-52-71</inkml:trace>
  <inkml:trace contextRef="#ctx0" brushRef="#br0" timeOffset="1116.706">1801 692,'-11'-3,"1"0,-1 1,1 1,-1 0,1 0,-1 1,0 0,1 1,-1 0,0 1,1 0,0 1,-1 0,1 0,0 1,0 0,1 1,0 0,-1 1,2 0,-1 0,1 1,0 0,0 1,1-1,0 2,0-1,1 1,0-1,0 2,1-1,1 1,-1-1,2 1,-3 7,6 89,1-103,-1 0,1 0,0-1,1 1,-1 0,0-1,1 1,-1-1,1 1,0-1,0 0,0 0,0 0,0 0,0 0,1 0,-1-1,1 1,-1-1,1 1,0-1,-1 0,1 0,0 0,0-1,0 1,-1-1,1 1,0-1,0 0,0 0,0 0,0-1,2 1,14-6,-1 0,0-1,0-1,-1-1,0 0,-1-1,0-1,0 0,-1-1,0-1,-1 0,-1-1,0-1,4-7,10-13,-1-1,-1-1,-3-1,-1-2,-1 0,4-17,-19 45,8-18,-1-1,-1-1,-2 0,-1 0,-1 0,-2-1,-2-1,-2 24,-1 1,0-1,-1 0,-1 1,1-1,-1 1,-1-1,0 1,0 0,-2-3,4 10,0-1,-1 0,1 1,-1-1,0 1,0-1,0 1,0 0,0 0,0 0,-1 0,1 0,0 1,-1-1,0 1,1-1,-1 1,0 0,0 0,0 0,0 0,0 1,0-1,0 1,0 0,0 0,0 0,0 0,0 0,0 1,0-1,1 1,-4 1,-3 2,0 1,1 1,-1-1,1 1,0 1,1 0,0 0,0 0,0 1,1 0,0 0,1 0,-1 1,2 0,-1 0,1 0,1 1,-2 7,-6 19,2 0,1 0,2 1,-1 29,8-35,2 1,1-1,1-1,2 1,0-1,3 0,0 0,2-2,1 1,1-1,2-1,4 4,-18-27,0 1,1-1,-1 0,1-1,0 1,0 0,1-1,-1 1,1-1,-1 0,1 0,0-1,0 1,1-1,-1 0,0 0,1 0,-1-1,1 1,-1-1,1 0,4 0,8-3</inkml:trace>
  <inkml:trace contextRef="#ctx0" brushRef="#br0" timeOffset="1366.435">2619 579,'-24'43,"-13"24,-4 5,4-4,4-14,7-12,9-8,1-9,5-5,3 0,-1-5,-5-4,1-4</inkml:trace>
  <inkml:trace contextRef="#ctx0" brushRef="#br0" timeOffset="1617.176">2308 608,'15'38,"14"22,7 7,-3-5,-2-7,-1-13,-7-9,-1-6,-5-1,-1-7,-2 0,0-5,-2 1,3-2,-3-4</inkml:trace>
  <inkml:trace contextRef="#ctx0" brushRef="#br0" timeOffset="5598.561">389 71,'-6'-4,"-110"-58,112 61,0 0,0 0,0 0,0 1,0-1,-1 1,1 0,0 0,0 1,0-1,0 1,-1 0,1 0,0 0,0 1,1-1,-1 1,0 0,0 0,1 0,-1 1,1-1,0 1,0 0,0 0,0 0,0 0,1 0,-2 3,-5 11,1-1,1 2,0-1,1 1,1 0,1 0,1 1,0-1,1 1,1-1,1 1,1 0,0 0,4 15,47 253,-20-120,-11-66,-4 0,-5 1,-3 31,-8-103,-1 1,-1-1,-2 0,-1 0,-1 0,-2-1,-6 19,12-45,0 0,0 0,0 0,-1 0,1 0,-1-1,0 1,1 0,-1-1,0 1,-1-1,1 0,0 0,-1 0,1 0,-1 0,1 0,-1-1,0 1,0-1,0 0,0 1,0-2,0 1,0 0,0 0,0-1,0 0,-1 0,1 0,0 0,0 0,0-1,0 1,0-1,0 0,-1 0,2 0,-1 0,0 0,-3-2,-3-3,0 0,0-1,1 0,0 0,0-1,1 0,0 0,0-1,1 0,0 0,1-1,-5-8,1-2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07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0 339,'24'5,"23"-4,12-1,1-1,-5-1,-6 1,-8 0,0 0,-3 1,-3 0,-3-1,-1 2,-2-1,-1 0,-1 0,1 0,0 0,-5 0</inkml:trace>
  <inkml:trace contextRef="#ctx0" brushRef="#br0" timeOffset="270.011">85 565,'38'0,"33"0,8-5,-5-1,-4 0,-10 1,-11 2,-8 1,-6 0,-5 2,-3 0,0 0,-1 0,1 1,-5-1</inkml:trace>
  <inkml:trace contextRef="#ctx0" brushRef="#br0" timeOffset="728.639">367 1,'6'12,"0"1,1-1,0-1,0 1,1-1,1-1,0 1,1-1,0-1,0 0,1 0,0-1,0 0,1-1,0-1,0 0,1 0,0-1,0-1,0 0,0-1,1 0,-1-1,2 0,5 1,4-1,0 0,-1 2,0 1,1 1,-2 1,1 1,-1 1,0 1,-1 1,0 1,6 5,-25-15,0 0,-1 0,1 0,0 0,-1 0,1 0,-1 1,0-1,0 1,0-1,0 1,0-1,0 1,-1 0,1-1,-1 1,0 0,1-1,-1 1,-1 0,1 0,0-1,-1 1,1 0,-1-1,0 1,0-1,0 1,0-1,0 1,-1-1,1 0,-1 0,1 1,-1-1,-1 1,-76 69,-141 69,21-20,147-68,42-33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4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1,'20'5,"19"1,10 1,0-2,-3-2,-5-1,-4 0,-4-2,-2-5,-3-2,0 1,0 1,-1 1,0 1,-9 2,-12 6,-13 1,-4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4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24,'39'4,"31"-2,9-2,1-2,-9 1,-7-5,-9-2,-9 1,-13 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5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68,'23'-9,"157"-43,-178 51,-1 0,1 1,-1-1,1 0,-1 1,1-1,-1 1,1-1,0 1,-1 0,1-1,0 1,-1 0,1 0,0 1,-1-1,1 0,0 0,-1 1,1-1,-1 1,1-1,0 1,-1 0,0 0,1-1,-1 1,1 0,-1 0,0 0,0 1,1-1,-1 0,0 0,0 1,0-1,-1 1,1-1,0 1,0-1,-1 1,1-1,-1 1,1-1,-1 1,0 0,0-1,0 1,1 0,-2-1,1 1,0 0,0-1,0 1,-1 0,1-1,-1 1,1-1,-1 1,0-1,0 1,0 0,-94 86,51-53,34-27,0 0,0-1,1 1,0 0,0 1,1 0,0 1,1-1,0 1,0 1,1 0,1-1,-4 11,8-19,1 1,0 0,-1-1,1 1,0 0,1 0,-1-1,0 1,1 0,-1-1,1 1,0 0,0-1,0 1,0-1,0 1,1-1,-1 0,1 1,-1-1,1 0,0 0,0 0,0 0,0-1,0 1,1 0,-1-1,0 0,1 1,-1-1,1 0,-1 0,1 0,0-1,-1 1,4 0,102 4,-21-24,-63 15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5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0,'-4'15,"-3"13,1 8,2 2,0 0,2-3,1-1,5-3,2-1,1-1,-2-1,-2 0,0 0,-2-5</inkml:trace>
  <inkml:trace contextRef="#ctx0" brushRef="#br0" timeOffset="215">0 395,'43'5,"24"-4,11-1,-5-1,-8-1,-12-4,-9-1,-7 0,-6 2,-3 1,-1 2,-6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6:32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2516 282,'16'29,"19"176,-30 156,-5-343,-1 1,-1 0,-1-1,0 1,-2-1,0 0,-7 16,5-23,6-18,8-21,6-2,2 0</inkml:trace>
  <inkml:trace contextRef="#ctx0" brushRef="#br0" timeOffset="359.84">2967 424,'-239'238,"237"-236,-1 0,1 0,-1 0,1 1,0-1,0 1,0 0,1 0,-1-1,0 1,1 0,0 0,0 1,0-1,0 0,0 0,1 0,-1 1,1-1,0 0,0 1,0-1,0 0,1 1,-1-1,1 0,0 0,0 0,0 0,0 0,1 0,-1 0,1 0,0 0,0 0,0-1,0 1,2 1,152 129,-31-5,-114-114</inkml:trace>
  <inkml:trace contextRef="#ctx0" brushRef="#br0" timeOffset="-1307.846">88 367,'0'0,"0"-1,0 1,0-1,0 0,0 1,0-1,0 1,0-1,0 1,0-1,0 1,-1-1,1 1,0-1,0 1,0-1,-1 1,1-1,0 1,-1 0,1-1,0 1,-1-1,1 1,-1 0,1-1,0 1,-1 0,1 0,-1-1,1 1,-1 0,1 0,-1 0,1 0,-1-1,1 1,-1 0,1 0,-1 0,0 0,1 0,-1 0,1 0,-1 1,1-1,-1 0,1 0,-1 0,1 0,-1 1,1-1,-1 0,1 0,0 1,-1-1,1 0,-1 1,1-1,0 1,-1-1,1 0,0 1,-1-1,1 1,0-1,0 1,0-1,-1 1,-12 44,10-33,-26 191,21-154,2 1,3 0,1 0,3 0,2 0,2 0,2 0,3-1,4 11,-9-49,0-1,0 0,1 0,0 0,1-1,0 0,0 0,1-1,0 0,0 0,1-1,0 0,1 0,-1-1,1-1,0 1,1-2,-1 1,2-1,-7-3,0 0,0-1,0 1,-1-1,1 0,0 0,0-1,0 0,-1 1,1-2,0 1,-1 0,1-1,-1 0,1 0,-1 0,0-1,0 1,0-1,0 0,-1 0,4-3,66-85,65-189,-124 255,-4 41,-8-9,-1 9,1 0,1 0,0 0,1 0,1-1,0 0,1 0,0 0,2-1,0 0,0 0,1-1,1 0,8 9,-9-18,0 1,0-1,0-1,0 0,1 0,-1-1,1 0,0-1,0 0,-1 0,1-1,0-1,0 1,-1-2,1 1,0-1,-1-1,1 0,-1 0,0-1,2 0,12-13,-1-1,-1 0,0-2,-1 0,-1-1,-2-1,0-1,-1 0,-1-2,-1 1,-1-2,-2 0,0 0,-2-1,6-25,-3 16,-2 0,-1-1,-2 0,-2 0,-1-1,-2 1,-1-1,-4-28,4 65,-1 0,0 0,0 0,1 0,-1 0,0 0,0 0,0 0,0 0,0 0,0 0,0 0,0 0,0 0,-1 0,1 0,0 0,-1 0,1 0,0 0,-1 0,1 0,-1 0,0 1,1-1,-1 0,0 0,1 1,-1-1,0 0,0 1,0-1,0 1,1-1,-1 1,0-1,0 1,0 0,0-1,0 1,0 0,0 0,0 0,0 0,0 0,0 0,0 0,0 0,0 0,0 0,0 0,0 1,0-1,0 0,0 1,0-1,0 1,0-1,0 1,1-1,-1 1,0 0,0 0,1-1,-1 1,0 0,-8 18,3 2</inkml:trace>
  <inkml:trace contextRef="#ctx0" brushRef="#br0" timeOffset="-920.929">1415 762,'4'32,"-2"-3,1-1,2 1,1-1,1 0,1-1,1 1,8 12,-16-37,1 0,0 0,-1 0,1 0,0 0,1-1,-1 1,0-1,1 1,-1-1,1 0,0 0,0 0,0 0,0 0,0-1,0 1,0-1,0 0,1 0,-1 0,0-1,1 1,-1-1,1 1,-1-1,1 0,-1-1,0 1,1-1,-1 1,1-1,-1 0,0 0,3-2,5-2,0 0,0-1,-1 0,0-1,0-1,0 1,-1-1,0-1,3-4,-6 7,0 1,-1-1,0 0,0-1,-1 1,1-1,-1 0,-1 0,1 0,-1 0,-1-1,1 1,-1-1,-1 0,1 0,-1 0,-1 1,1-1,-1 0,-1 0,1 0,-1 0,-1 0,0 0,0 1,0-1,-1 1,0-1,0 1,-1 0,0 0,0 0,-1 1,0 0,-2-3,3 5,0-1,-1 1,0 0,0 0,0 1,-1-1,1 1,-1 0,0 0,1 1,-1 0,0 0,-1 0,1 1,0 0,0 0,-1 1,1-1,0 2,-1-1,1 0,0 1,0 0,-1 1,1-1,0 1,0 1,0-1,1 1,-1 0,1 0,-1 0,1 1,0 0,0 0,1 0,-1 1,0 1,-3 12</inkml:trace>
  <inkml:trace contextRef="#ctx0" brushRef="#br0" timeOffset="-422.045">2036 931,'0'84,"1"-106,2 0,1 0,1 0,0 1,2 0,6-13,0-5,-12 37,-1-2,1 1,0-1,0 0,1 1,-1-1,1 1,-1-1,1 1,0 0,1 0,-1-1,0 2,1-1,0 0,-1 0,1 1,0 0,2-2,29 54,-22-32,-1-4</inkml:trace>
  <inkml:trace contextRef="#ctx0" brushRef="#br0" timeOffset="1560.034">2063 931,'0'5,"0"6,0 6,-4 1,-3 1,1 3,2 2,0 2,2 1,1 1,0 1,1 0,1-10,-1-13,5-7,1-9,0-2</inkml:trace>
  <inkml:trace contextRef="#ctx0" brushRef="#br0" timeOffset="2845.656">4716 508,'1'-1,"0"1,-1-1,1 0,-1 1,1-1,0 0,-1 0,1 0,-1 1,0-1,1 0,-1 0,0 0,1 0,-1 0,0 0,0 0,0 0,0 0,0 0,0 1,0-1,0 0,0 0,-1 0,1 0,0 0,0 0,-1 0,1 0,-1 1,1-1,-1 0,1 0,-1 0,1 1,-1-1,0 0,1 1,-1-1,0 0,0 1,1-1,-1 1,0 0,0-1,0 1,0-1,0 1,-45-16,-94 42,79-9,42-13,8-2,0 0,0 0,1 1,-1 1,1 0,0 0,0 1,0 0,-7 6,16-10,0-1,0 1,1-1,-1 1,0 0,1-1,-1 1,0 0,1 0,-1-1,1 1,-1 0,1 0,-1 0,1 0,0 0,0-1,-1 1,1 0,0 0,0 0,0 0,0 0,0 0,0 0,0 0,0 0,0 0,0 0,1 0,-1-1,0 1,1 0,-1 0,1 0,-1 0,1 0,-1-1,1 1,-1 0,1-1,0 1,-1 0,1-1,0 1,0-1,0 1,-1-1,1 1,0-1,0 0,0 1,0-1,56 21,-51-20,200 17,-204-18,0-1,0 1,0-1,1 1,-1 0,0 0,0 0,0 0,0 0,1 0,-1 1,0-1,0 1,0-1,0 1,0 0,0 0,0 0,0 0,0 0,0 0,-1 1,1-1,0 1,-1-1,1 1,-1-1,1 1,-1 0,0 0,0 0,0 0,0 0,0 0,0 0,-1 0,1 0,-1 0,1 0,-1 1,0-1,0 0,0 0,0 0,0 1,0-1,-1 0,1 0,-1 0,0 0,-10 15,-2-1,-1 0,0-1,0-1,-1 0,-1-1,-1 0,0-2,-11 6,-31 25,43-30,-2-1,2 2,-1 0,2 0,0 1,0 1,1 1,1 0,1 1,-8 13,19-28,0-1,1 0,-1 1,0-1,1 1,-1-1,1 1,0-1,-1 1,1 0,0-1,0 1,0-1,0 1,0 0,1-1,-1 1,0-1,1 1,-1-1,1 1,-1-1,1 1,0-1,0 0,-1 1,1-1,0 0,0 1,1-1,-1 0,0 0,0 0,0 0,1 0,-1 0,0-1,1 1,-1 0,1-1,-1 1,1-1,-1 1,1-1,0 0,0 1,82 3,-74-4,27 0,-26 1,-1 0,0-1,1 1,-1-2,1 0,-1 0,0-1,0 0,0-1,0 0,0 0,0-1,-1 0,0-1,0 0,0-1,1-1,2-9</inkml:trace>
  <inkml:trace contextRef="#ctx0" brushRef="#br0" timeOffset="3199.415">4661 0,'-19'49,"2"1,2 0,3 1,2 1,2 0,2 0,3 0,2 1,2-1,2 1,-3 107,-28 142,-1 57,29-325,-1-24,0 1,1-1,0 1,1-1,0 0,0 1,1-1,1 0,0 0,0 0,3 5,6 2</inkml:trace>
  <inkml:trace contextRef="#ctx0" brushRef="#br0" timeOffset="7895.946">10615 621,'-35'15,"1"2,1 1,1 2,1 1,0 1,2 2,0 1,1 3,21-23,0 1,1 0,0 1,0 0,1-1,0 2,0-1,1 1,-1-1,2 1,-1 0,1 0,1 1,-1-1,1 1,1-1,-1 1,2 0,-1 0,1-1,0 1,1 0,0 0,1-1,-1 1,2-1,-1 1,1-1,0 0,1 0,3 5,3-3,1 0,0-1,1-1,0 0,0-1,1 0,-1-1,1 0,1-1,-1-1,1 0,0 0,0-2,0 0,0 0,0-1,1-1,-1 0,0-1,0-1,0 0,0-1,0 0,4-3,94-23,-88 22</inkml:trace>
  <inkml:trace contextRef="#ctx0" brushRef="#br0" timeOffset="5479.024">7003 988,'-10'33,"-2"31,-1 9,4-3,2-9,7-14,4-11,6-11,1-15,-1-9</inkml:trace>
  <inkml:trace contextRef="#ctx0" brushRef="#br0" timeOffset="5644.021">7060 592,'-10'-33,"-8"-17,0 6,6 15,7 17,8 16,4 11,5 9,1-1</inkml:trace>
  <inkml:trace contextRef="#ctx0" brushRef="#br0" timeOffset="6027.264">7257 1298,'234'-372,"-172"261,-84 193,15-53,1 1,1 1,2-1,1 0,2 1,2 22,-1-48,0 0,0 0,1 1,0-1,0 0,0 0,1-1,0 1,-1 0,2-1,-1 0,0 1,1-1,0-1,0 1,0 0,0-1,1 0,-1 0,1 0,0-1,0 0,0 1,0-2,0 1,0-1,0 1,1-1,-1-1,1 1,-1-1,0 0,1 0,-1-1,1 1,-1-1,5-2,8-3,-1-1,0-1,-1 0,0-2,0 1,0-2,-2 0,1-1,-2-1,1 0,10-14,-14 17,4-6,-2-1,0 1,0-2,-2 0,0 0,-1-1,-1 0,-1-1,1-6,19-44,-20 52</inkml:trace>
  <inkml:trace contextRef="#ctx0" brushRef="#br0" timeOffset="6981.246">8245 988,'18'0,"1"0,0-2,-1 0,1-1,-1-1,0-1,0 0,0-1,0-1,-1-1,-1 0,1-1,-1-1,-1-1,0 0,5-5,-18 14,1-1,-1 1,1-1,-1 1,0-1,0 0,0 0,0 0,0 0,-1 0,1 0,-1 0,0-1,0 1,0-1,-1 1,1 0,-1-1,0 1,0-1,0 1,0-1,0 1,-1-1,0 1,0-1,0 1,0 0,0-1,0 1,-1 0,0 0,0 0,1 0,-2 0,1 1,0-1,-1 1,1-1,-1 1,1 0,-1 0,0 0,0 0,0 0,0 1,-1-1,1 1,0 0,-1 0,-1 0,-7 2,1 0,-1 1,1 0,0 1,0 0,0 1,0 0,0 1,1 0,0 1,0 0,1 0,-1 1,1 0,1 1,-1 0,1 0,1 1,-5 1,0 0,2 1,-1 1,1-1,1 1,0 1,1 0,0 0,1 1,1 0,0 0,1 0,0 1,1 0,1-1,0 2,1-1,1 0,0 0,1 1,0-1,2 3,-1-14,1 1,0 0,0 0,0-1,0 0,1 1,-1-1,1 0,0 0,0 0,1-1,-1 1,1-1,0 1,0-1,0-1,0 1,1 0,-1-1,1 0,-1 0,1-1,0 1,-1-1,5 1,127 4,-83-17,-2-2,1-2,-2-2,0-3,-1-2,-1-1,-2-3,0-2,-2-2,-1-2,11-12,-21 20,0-2,-2-1,0-1,-2-1,-2-2,0-1,-2-1,-2-1,-1-1,-2-2,-1 1,-2-2,-1-1,-2 0,-2 0,-2-1,-1-3,-8 30,0-1,-1 1,0-1,-1 1,0-1,-2 1,1-1,-5-10,6 20,0 0,-1 0,1 0,-1 0,0 0,0 1,-1-1,1 1,-1 0,1 0,-1-1,0 2,0-1,-1 0,1 1,0-1,-1 1,0 0,1 0,-1 0,0 1,0 0,0-1,0 1,0 0,0 1,0-1,-1 1,1 0,-1 0,-2 1,0 0,1 0,-1 1,1 0,-1 0,1 1,0 0,0 0,0 0,1 0,-1 1,1 0,0 1,0-1,0 1,0 0,1 0,0 0,0 1,-2 4,-56 127,53-98,2 2,2-1,1 0,2 1,2 0,4 25,3-19,1 0,3-1,1 0,3-1,1 0,18 31,-29-64,7 16,-1 1,-1-1,-1 2,-2-1,-1 1,-2 0,0 1,-2 20,-3-67,0-2</inkml:trace>
  <inkml:trace contextRef="#ctx0" brushRef="#br0" timeOffset="7232.175">8837 621,'38'5,"37"-4,15-1,-2-6,-8-2,-6 0,-8-2,-9-1,-5 3,-7 1,-1 3,-4 2,-3 1,-3 1,-3 1,-7 4,-2 2,-5-1</inkml:trace>
  <inkml:trace contextRef="#ctx0" brushRef="#br0" timeOffset="4794.931">5873 536,'26'-22,"-2"-1,-1-1,0-1,-2-1,-1-1,-1-1,-2 0,0-1,-2-1,-2-1,0 0,-2 0,-2-1,1-7,-9 19,-8 105,6 759,-26-525,27-306,0-1,-1 1,-1 0,0-1,-1 1,0-1,-1 0,0 0,-1 0,0-1,-1 1,0-1,-4 3,-9-5,22-36,103-168,-86 158</inkml:trace>
  <inkml:trace contextRef="#ctx0" brushRef="#br0" timeOffset="5233.237">6523 451,'-286'380,"277"-368,4-7,1 1,-1 0,1 0,1 0,-1 0,1 1,0-1,0 1,1 0,0 0,0 0,1 0,0 3,3-7,0 0,1 0,0 0,-1-1,1 1,0-1,0 0,1 0,-1 0,0 0,1 0,-1-1,1 0,-1 1,1-1,0-1,0 1,-1 0,1-1,0 0,0 0,0 0,-1 0,1-1,0 1,0-1,-1 0,1 0,1-1,39-7,-40 7,0-1,1 1,-1 1,1-1,0 0,-1 1,1 0,0 0,0 1,0-1,-1 1,1 0,0 1,0-1,0 1,0 0,0 0,-1 0,1 1,-1-1,1 1,-1 0,1 1,-1-1,0 1,0 0,0 0,-1 0,1 0,-1 1,1-1,-1 1,0 0,0 0,-1 0,27 128,-3-6,-14 31,-13-156,1 0,0 0,-1 0,1 1,0-1,0 0,0 0,0 0,0 1,0-1,0 0,1 0,-1 0,0 1,1-1,-1 0,0 0,1 0,-1 0,1 0,0 0,-1 0,1 0,0 0,0 0,0 0,0-1,-1 1,1 0,0 0,0-1,0 1,1-1,-1 1,0-1,0 1,0-1,0 0,0 1,1-1,-1 0,0 0,0 0,0 0,1 0,-1 0,0 0,0 0,0-1,0 1,1 0,-1-1,0 1,0-1,0 1,0-1,0 0,0 1,0-1,0 0,0 0,0 0,12-8</inkml:trace>
  <inkml:trace contextRef="#ctx0" brushRef="#br0" timeOffset="9332.629">11659 931,'40'5,"-1"-2,1-2,0-1,-1-2,1-2,-1-2,0-1,26-10,-59 16,0-2,0 1,0-1,0 0,0 0,-1 0,1-1,-1 0,0 0,0 0,0-1,-1 0,0 1,0-2,0 1,0 0,-1-1,0 0,0 0,0 0,-1 0,0 0,0 0,-1 0,0-1,0 1,0-1,-1 1,0-1,0 1,0-1,-1 1,0-1,0 1,-1 0,0-1,-1-1,1 3,0 0,-1-1,0 1,0 0,0 0,0 1,-1-1,0 1,0 0,0 0,-1 0,1 0,-1 1,0-1,0 1,0 1,0-1,0 1,-1 0,1 0,-1 0,0 1,1 0,-1 0,0 0,0 1,0 0,1 0,-5 1,-4 0,1 0,-1 1,1 1,0 0,-1 1,1 1,1 0,-1 0,1 2,0-1,0 1,-1 3,-1 1,1 2,1-1,0 2,1 0,0 0,1 1,1 0,0 1,1 0,1 0,0 1,1 0,1 0,1 0,0 1,1-1,1 1,1 0,1 0,0 0,1 0,1 1,-1-11,0-1,1 1,0 0,0-1,1 1,0-1,1 0,-1 0,1 0,1 0,-1-1,1 1,0-1,0-1,1 1,0-1,0 0,0 0,1 0,-1-1,1 0,0 0,1-1,-1 0,0 0,1-1,0 0,-1 0,7 0,14 3,-1-2,1 0,-1-2,1-1,0-1,-1-2,14-3,-13 0</inkml:trace>
  <inkml:trace contextRef="#ctx0" brushRef="#br0" timeOffset="9801.998">12309 1158,'296'-342,"-247"281,8-25,-62 117,0-21,0 1,0 0,2-1,-1 1,1 1,0-1,1 0,1 1,0-1,0 1,1-1,1 1,0-1,0 1,1-1,1 0,0 0,0 0,1 0,1 0,-1-1,2 1,-1-1,2-1,-1 1,3 2,3-5,-1-1,1 0,0 0,0-1,0-1,1 0,0 0,0-1,0-1,0-1,0 1,0-2,0 0,1-1,-1 0,0-1,0 0,0-1,-1 0,1-1,-1-1,0 0,0-1,0 0,-1 0,1-2,-2 1,1-1,-1-1,0 0,-1 0,0-1,-1 0,0-1,5-8,-3 6,0 0,-1 0,-1-1,0 0,-1-1,0 0,-1 0,-1 0,0-1,-2 0,1 0,-1-6,-2-3</inkml:trace>
  <inkml:trace contextRef="#ctx0" brushRef="#br0" timeOffset="10933.363">13437 931,'48'-3,"-1"-2,1-2,-1-2,35-13,-82 22,29-6,0-2,0-1,-1-2,-1 0,0-2,-1-1,0-1,-1-2,-1 0,4-5,-23 18,0-1,-1 0,0 0,0 0,0 0,0-1,-1 1,0-1,0 0,0 0,-1 0,0 0,0-1,-1 1,0 0,0-1,0 1,-1-1,0 1,0-1,-1 1,1-1,-2-1,1 5,0 1,0-1,-1 1,1 0,-1 0,0 0,1 0,-1 0,0 0,0 0,0 1,0-1,-1 1,1-1,0 1,-1 0,1 0,-1 0,1 0,-1 0,1 0,-1 1,0 0,1-1,-1 1,0 0,1 0,-1 0,0 1,1-1,-1 1,0-1,-82 31,57-15,2 2,0 2,1 0,1 1,1 1,1 2,1 0,1 1,1 1,2 1,0 0,2 2,-2 5,14-28,-1 0,1 0,1 0,-1 0,1 0,0 1,0-1,1 1,0-1,0 1,1-1,-1 1,2 0,-1-1,1 1,-1 0,2-1,-1 1,1-1,0 0,0 0,1 1,0-1,0-1,0 1,1 0,0-1,2 2,3 0,2 0,-1-1,1-1,-1 0,2 0,-1-1,0-1,1 1,-1-2,1 0,0 0,0-1,0-1,0 0,0 0,0-1,0-1,0 0,-1-1,1 0,7-3,21-8,-1-2,0-1,-2-2,0-2,18-14,-9 7,-2-2,0-2,-3-2,0-2,-3-1,-1-2,-2-2,-1-1,22-39,-20-26,-35 105,-1-1,1 0,-1 0,0 1,0-1,0 0,0 0,-1 0,1 1,-1-1,1 0,-1 1,0-1,0 0,0 1,-1-1,1 1,-1-1,1 1,-1 0,0 0,1 0,-1 0,0 0,-1 0,1 0,0 1,0-1,-1 1,1-1,-1 1,1 0,-1 0,0 0,1 1,-1-1,-2 0,-9 2,1 0,-1 1,1 0,0 1,-1 1,2 0,-1 0,0 2,1-1,0 2,0-1,1 2,0-1,-10 10,13-11,1 0,0 1,0 0,0 0,1 1,0 0,0 0,1 0,0 1,1-1,-2 6,4-10,1-1,0 0,0 1,1-1,-1 1,1-1,0 0,0 1,0-1,0 1,0-1,1 1,0-1,-1 1,1-1,1 0,-1 1,0-1,1 0,0 0,-1 0,1 0,0 0,1-1,-1 1,0-1,1 1,-1-1,1 0,0 0,0 0,0 0,1 0,8 3,0 0,1 0,-1-2,1 1,0-2,0 0,0 0,0-1,1-1,-1 0,0-1,13-2,54 2,-76 1,0 0,-1 1,1 0,0 0,0 0,-1 0,1 0,-1 1,1 0,-1-1,0 1,0 1,1-1,-1 0,-1 1,1-1,0 1,-1 0,1 0,-1 0,0 0,0 0,0 1,0-1,-1 1,1-1,-1 1,0 0,0-1,-1 1,1 0,-1 0,1-1,-1 2,1 10,-1 0,0 1,-2-1,1 1,-2-1,0 0,-5 14,-5 7,10-31,0 1,0 0,1 0,0 1,0-1,0 0,1 1,0-1,0 1,1-1,0 1,0-1,0 1,1-1,0 1,0-1,1 1,0 2,9 9</inkml:trace>
  <inkml:trace contextRef="#ctx0" brushRef="#br0" timeOffset="18149.063">15328 592,'-11'4,"-22"5,1 1,0 2,0 1,1 1,1 2,0 1,1 1,1 2,1 1,1 1,17-12,0 0,1 1,0 0,1 1,0-1,1 1,0 1,1-1,1 1,0 0,0 0,1 1,1-1,0 0,1 1,1 0,0-1,0 1,2-1,1 11,-1-19,0-1,1 1,-1 0,1 0,0-1,0 0,0 1,1-1,-1-1,1 1,0 0,0-1,0 0,1 0,-1 0,1 0,0-1,-1 0,1 0,0 0,0 0,1-1,-1 0,0 0,0-1,1 1,-1-1,0 0,1 0,-1-1,0 0,0 0,1 0,-1 0,0-1,0 0,0 0,1-1,23-10,-1-1,0-2,-1 0,0-2,-2-1,0-1,-1-1,-2-1,0-2,-1 0,-1 0,-1-2,-2-1,4-8,28-95,-49 110,-6 33,-4 208,12-148,-2 458,-3-468,-3-1,-3 1,-13 43,19-91,-1 0,-1 0,-1-1,0 0,0 0,-2-1,0 0,0 0,-6 6,10-14,0 0,0 0,-1 0,1-1,-1 0,0 0,0 0,-1-1,1 0,-1 0,1 0,-1 0,0-1,0 0,0 0,0-1,0 0,-1 0,1 0,0-1,-1 0,1 0,0 0,-2-1,-1-3,1 0,0 0,0-1,1 1,-1-2,1 1,0-1,0 0,1-1,0 1,0-1,0-1,1 1,0-1,1 0,-1 0,2 0,-1 0,1-1,0 0,1 1,0-1,0-5,1 0,0 0,1 0,1 0,0 0,1 0,0 0,1 0,1 1,0-1,1 1,0 0,1 1,1-1,0 1,0 0,1 1,1-1,0 2,1-1,7-6,19-18,2 2,0 1,3 3,0 0,2 3,0 2,19-6,23-19,-64 35</inkml:trace>
  <inkml:trace contextRef="#ctx0" brushRef="#br0" timeOffset="19131.24">15920 621,'-1'4,"-11"31,1 0,2 1,1 0,2 0,1 5,5-29,0 0,1 0,1 0,0-1,0 1,1-1,1 1,0-1,0 0,4 6,-6-13,0 0,1 0,-1 0,1 0,0 0,-1-1,2 1,-1-1,0 0,1 0,-1 0,1 0,0-1,0 1,0-1,0 0,0 0,1-1,-1 1,1-1,-1 0,1 0,-1-1,1 1,-1-1,1 0,0 0,-1 0,9-4,0-1,-1 0,1-1,-2-1,1 1,-1-2,0 0,0 0,-1-1,0 0,0-1,-1 0,-1 0,0-1,7-10,6-6,14-14,-2-1,-2-1,-2-2,-2-1,-2-1,11-31,-33 53,-11 31,3 12,1 1,1-1,1 1,1 0,0-1,1 1,1 0,1 0,1-1,0 1,7 17,22 90,-15-69,-3 1,-2 0,-3 1,-3 3,-7-16,-2 1,-2-1,-2 0,-2 0,-2-1,-2 0,-7 11,15-41,0-1,-1 0,-1-1,0 1,-1-1,0-1,-1 1,-1-1,1-1,-6 4,13-13,0 0,-1 0,1-1,-1 1,0 0,1-1,-1 0,0 0,0 0,0 0,0 0,0-1,0 1,0-1,0 1,0-1,0 0,0-1,0 1,0 0,0-1,0 0,0 0,0 0,0 0,0 0,1 0,-1-1,0 1,1-1,-1 0,1 0,0 0,-1 0,1 0,0 0,0-1,0 1,1-1,-1 1,1-1,-1 0,1 1,0-1,0 0,-1-3,-1-12,0-1,1 1,1-1,0 0,2 1,0-1,1 0,1 1,0-1,2 1,0 0,1 0,1 1,1 0,1-8,1 0,2 1,0 0,2 1,0 1,1 0,2 1,0 0,1 2,1 0,1 1,1 1,0 1,1 1,0 0,2 2,-1 1,2 1,-1 1,2 1,-1 1,22-4,-11 9,-6 2</inkml:trace>
  <inkml:trace contextRef="#ctx0" brushRef="#br0" timeOffset="22088.607">201 1722,'49'-18,"98"-21,228 39,259 0,-386-29,486 29,-464-27,-187 26,1 3,81 13,-34-4,-1-6,53-7,-28-1,2081 3,-1902 30,100-31,-85-28,749 29,420 0,-965-27,41 15,107-4,-187 11,-243 5,110-7,-39-11,125 17,-203 3,142-3,-113-25,582 25,-444-27,668 28,-711 0,-293-17,-76 12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1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445 191,'-54'-71,"49"61,-1 1,0 0,0 0,-1 1,0-1,-1 1,1 1,-1 0,-1 0,0 0,-6-3,10 7,0 1,0-1,0 1,0 0,-1 0,1 1,-1-1,1 1,-1 0,1 1,-1-1,0 1,1 0,-1 1,1-1,-1 1,1 0,-1 1,1-1,-1 1,1 0,0 1,0-1,0 1,0 0,1 0,-1 0,1 1,-1-1,1 1,1 0,-1 1,0-1,1 1,0-1,0 1,0 0,1 0,-1 2,0 6,1 0,0 1,1-1,0 0,1 1,1-1,0 1,1-1,0 0,1 0,0 0,1 0,1-1,0 1,1-1,6 10,109 197,-103-189,-2 0,-1 2,-2 0,-1 0,2 12,-11-36,-1 1,0 0,0-1,-1 1,0 0,-1 0,0 0,0 0,-1 0,0 0,-1 0,0-1,0 1,-1 0,0-1,0 0,-1 0,0 0,-1 0,0-1,0 1,0-1,-2 0,-1 0,-2-1,1 0,-1 0,0-1,0 0,0-1,-1 0,1-1,-1 0,0-1,0 0,0 0,0-1,0-1,0 0,0-1,-1 0,1 0,0-1,-9-3,16 4,0 0,-1 0,1 0,0-1,0 1,0-1,0 0,1-1,-1 1,1 0,-1-1,1 0,0 0,0 0,0 0,0 0,0-1,1 1,0-1,-1 0,1 0,1 0,-1 0,1 0,-1 0,1 0,0-1,3-9</inkml:trace>
  <inkml:trace contextRef="#ctx0" brushRef="#br0" timeOffset="481.736">952 445,'-20'2,"0"0,0 1,0 1,0 1,0 1,1 0,0 2,0 0,1 1,0 1,1 1,-4 3,16-9,1 0,0 0,0 1,1 0,0 0,0 0,0 0,1 0,0 0,0 1,0-1,1 1,0-1,0 1,1-1,0 1,0 0,0-1,1 1,0 0,2 5,-2-8,-1 0,2 0,-1 0,0 0,1 0,0-1,0 1,0 0,0-1,1 1,-1-1,1 0,0 0,0 0,0 0,0-1,1 1,-1-1,1 0,-1 1,1-2,0 1,0 0,0-1,0 0,0 0,0 0,0 0,0-1,0 1,0-1,0 0,1-1,2 1,5-4,0 0,-1-1,1 0,-1 0,0-1,0-1,-1 0,0-1,0 1,-1-2,0 1,0-2,-1 1,0-1,-1 0,0 0,4-9,47-53,-57 71,42-34,-42 35,0-1,0 1,0 0,0-1,0 1,1 0,-1 0,0 0,0 0,0 0,0 0,0 0,0 1,0-1,0 0,1 0,-1 1,0-1,0 1,0-1,0 1,-1-1,1 1,0 0,0-1,0 1,0 0,-1 0,1 0,0-1,-1 1,1 0,0 0,-1 0,1 0,-1 0,0 0,1 0,-1 0,0 0,0 1,1-1,-1 0,0 0,0 0,0 1,4 64,-5-60,1 0,-1 0,1 0,0 0,0 0,1 0,0 0,0 0,0 0,1 0,-1 0,2 0,-1-1,1 1,-1-1,1 0,1 0,-1 0,1 0,0 0,0-1,12 5</inkml:trace>
  <inkml:trace contextRef="#ctx0" brushRef="#br0" timeOffset="1002.726">1573 389,'-15'12,"0"1,1 0,1 1,0 1,1 0,1 1,0 0,1 0,0 1,2 1,0-1,1 2,-1 5,7-21,0 0,0 0,0-1,0 1,1 0,0 0,-1 0,1 0,0 0,1 0,-1-1,0 1,1 0,-1 0,1 0,0 0,0-1,0 1,1 0,-1-1,0 1,1-1,0 0,-1 1,1-1,0 0,0 0,1 0,-1 0,0-1,0 1,1 0,-1-1,1 0,0 1,-1-1,1 0,0-1,0 1,0 0,-1-1,1 0,0 1,0-1,1 0,5 0,0 0,-1-1,1 0,0 0,0-1,-1 0,1 0,-1-1,1 0,-1-1,0 1,0-2,-1 1,1-1,-1 0,0-1,-1 0,1 0,-1 0,0-1,9-10,-1-1,-1 0,-1-1,0-1,-2 1,0-2,2-8,4-9,47-152,-61 179,0 1,-1-1,0 0,0 0,-1 0,-1 1,0-1,0 0,-1 0,0 1,-1-1,-1 1,1 0,-2 0,1 0,-6-8,9 16,-1-1,0 1,0 0,0 0,0-1,0 1,0 0,0 1,-1-1,1 0,-1 1,1-1,-1 1,1 0,-1 0,0 0,0 0,0 0,1 1,-1-1,0 1,0 0,0 0,0 0,0 0,0 0,0 1,0-1,0 1,1 0,-1 0,0 0,0 0,-1 1,-3 2,-1 0,0 1,1 0,0 0,0 1,1 0,-1 0,1 0,1 1,-1 0,0 1,-2 7,0 0,0 1,2 0,0 0,1 0,0 1,2-1,0 1,0 0,2 0,0 0,1 0,1 1,2 11,0-16,1-1,0 0,0 0,1 0,1-1,0 0,1 0,0 0,1-1,0 0,0 0,1-1,0 0,1 0,0-1,0-1,1 0,0 0,0-1,0 0,1-1,0 0,2-1,0 2,-4-2,0 1,1-2,-1 1,1-2,-1 1,1-1,0-1,0 0,0-1,5 0,3-4</inkml:trace>
  <inkml:trace contextRef="#ctx0" brushRef="#br0" timeOffset="1248.497">2336 220,'-19'43,"-12"29,-5 7,4-6,7-9,4-17,4-11,6-7,0-3,-4-7,2-6</inkml:trace>
  <inkml:trace contextRef="#ctx0" brushRef="#br0" timeOffset="1469.152">2025 248,'15'38,"13"23,3 5,1-8,-1-9,0-13,-1-8,-1-9,0-7,0-2,-1-2,0-2,0-2,-5-3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6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3 343,'-3'56,"33"96,0 116,-30-254,1 1,0-1,0 1,2-1,0 0,0 0,1 0,1 0,1 0,-6-13,1-1,-1 1,1 0,-1 0,1-1,-1 1,1 0,-1-1,1 1,0-1,-1 1,1-1,0 1,-1-1,1 1,0-1,0 1,0-1,-1 0,1 0,0 1,0-1,0 0,0 0,0 0,-1 0,1 0,0 0,0 0,0 0,0 0,0-1,-1 1,1 0,0 0,0-1,0 1,-1-1,1 1,0-1,-1 1,1-1,0 1,-1-1,1 1,0-1,-1 0,1 1,-1-1,1 0,-1 0,0 0,1 1,-1-1,0 0,1 0,-1 0,0 0,25-50,104-390,-75 241,-53 190,-5 17,-4 15,4-3</inkml:trace>
  <inkml:trace contextRef="#ctx0" brushRef="#br0" timeOffset="1929.308">342 879,'56'-17,"-52"16,-1 0,1-1,0 1,0 0,0 0,0 0,-1 1,1-1,0 1,0 0,0 0,0 1,0-1,0 1,0 0,0 0,0 0,-1 0,1 1,0-1,-1 1,1 1,-3-1,-1 1,0-1,0 1,-1-1,1 1,0-1,-1 1,0-1,1 1,-1-1,0 1,0-1,0 0,-1 1,1-1,-1 0,1 0,-1 0,1 0,-1 0,0-1,0 1,0 0,-2 0,2 0,-32 29,27-26,0 0,1 0,0 0,0 1,0 0,1 0,0 0,0 1,1-1,-1 1,1 0,1 1,0-1,-2 5,5-10,0 0,1 1,-1-1,1 0,-1 0,1 1,-1-1,1 0,0 0,0 0,0 0,0 0,1 0,-1-1,1 1,-1 0,1 0,-1-1,1 1,0-1,0 0,-1 1,1-1,0 0,0 0,0 0,1 0,-1-1,0 1,0-1,0 1,1-1,-1 0,0 1,0-1,1 0,-1-1,0 1,0 0,1-1,-1 1,1-1,15-4</inkml:trace>
  <inkml:trace contextRef="#ctx0" brushRef="#br0" timeOffset="2545.861">709 89,'-1'-2,"1"-1,0 0,0 0,1 1,-1-1,0 0,1 0,0 1,-1-1,1 1,0-1,0 0,1 1,-1 0,0-1,1 1,0 0,-1 0,1-1,0 1,0 1,0-1,0 0,1 0,-1 1,0-1,1 1,-1 0,1 0,-1 0,1 0,0 0,-1 1,2-1,3-2,0 0,0 0,0 1,0 0,1 0,-1 0,1 1,-1 1,1-1,-1 1,1 0,-1 1,1 0,-1 0,0 1,1-1,-1 2,0-1,0 1,3 2,-8-3,-1 0,1 0,-1 0,0 0,1 1,-1-1,0 0,-1 1,1-1,0 1,-1-1,1 1,-1-1,0 1,0-1,0 1,0-1,0 1,0-1,-1 1,0-1,1 1,-1-1,0 0,0 1,0-1,0 0,-1 1,0 0,-48 66,41-58,1-1,-31 46,39-55,-1 1,1-1,0 1,-1-1,1 1,0-1,0 1,0-1,0 1,0-1,0 1,1-1,-1 1,0-1,1 0,-1 1,1-1,-1 0,1 1,0-1,0 0,0 1,-1-1,1 0,0 0,0 0,1 0,-1 0,0 0,0 0,0-1,1 1,-1 0,0 0,1-1,-1 1,1-1,-1 0,0 1,1-1,-1 0,2 0,98 9,-90-10,0 0,0 1,0 1,0 0,0 0,-1 1,1 0,0 1,-1 0,6 3,3 5</inkml:trace>
  <inkml:trace contextRef="#ctx0" brushRef="#br0" timeOffset="2831.81">1160 654,'38'0,"23"0,5 0,-3 0,-8 0,-8 0,-8 0,-10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1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1,'37'0,"1"1,-1 2,0 2,35 9,-70-14,1 0,0 0,0 0,0 0,-1 1,1-1,0 1,-1 0,1 0,0 0,-1 0,1 0,-1 0,1 1,-1-1,0 1,0 0,0 0,0-1,0 1,0 1,0-1,0 0,-1 0,1 1,-1-1,0 1,0-1,0 1,0-1,0 1,0 0,-1-1,1 1,-1 0,0 0,0 0,0-1,0 1,0 0,-1 0,1-1,-1 1,0 0,0 1,-7 7,-1-1,0 1,-1-1,0-1,-1 0,0 0,0-1,-5 2,-28 22,30-20,6-7,1 0,-1 0,1 1,0 0,0 1,1 0,0 0,0 0,1 1,0-1,0 1,1 1,0-1,0 1,-2 8,8-14,-1 0,1 0,0-1,0 1,1-1,-1 1,0-1,1 1,0-1,-1 0,1 0,0-1,0 1,0 0,0-1,1 0,-1 0,0 0,0 0,1 0,-1-1,0 1,1-1,-1 0,1 0,-1-1,1 1,-1 0,0-1,1 0,1-1,16-1,0-1,0-2,-1 0,0-1,0-1,-1 0,0-2,5-4,-3 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2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61,'0'-1,"0"-1,0 0,0 0,0 1,1-1,-1 0,0 0,1 1,-1-1,1 0,-1 1,1-1,0 1,0-1,0 1,0-1,0 1,0-1,0 1,1 0,-1 0,0 0,1-1,-1 1,1 1,-1-1,1 0,-1 0,1 0,0 1,-1-1,1 1,0-1,-1 1,2 0,14-5,-1 2,1 0,0 0,-1 2,1 0,0 1,0 1,9 1,-24-2,1 0,-1 0,0 1,0-1,1 1,-1-1,0 1,0 0,1 0,-1 0,0 0,0 0,0 0,0 0,0 1,-1-1,1 1,0 0,-1-1,1 1,-1 0,1 0,-1 0,0 0,0 0,0 0,0 0,0 0,-1 1,1-1,0 0,-1 0,0 1,1-1,-1 0,0 1,0-1,-1 0,1 1,0-1,-1 0,0 1,1-1,-1 0,0 0,0 0,0 0,-1 2,-40 58,-10 27,51-87,0 1,1-1,-1 0,1 1,0-1,0 1,0-1,0 1,0-1,0 1,1-1,-1 0,1 1,0-1,0 0,0 1,0-1,0 0,0 0,0 0,1 0,-1 0,1 0,-1 0,1 0,0-1,0 1,0-1,0 1,0-1,0 0,0 0,1 0,-1 0,0 0,0 0,1 0,-1-1,1 1,101 6,-93-7,47-2,-33 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1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45,'11'261,"1"-170,-9-62,0-1,2 1,1-1,1 0,2 0,2 4,-11-31,0 0,1 0,-1 0,0-1,0 1,1 0,-1 0,1-1,-1 1,0 0,1-1,-1 1,1 0,0-1,-1 1,1-1,-1 1,1-1,0 1,0-1,-1 1,1-1,0 1,0-1,-1 0,1 0,0 1,0-1,0 0,-1 0,1 0,0 0,0 0,0 0,0 0,-1 0,1 0,0-1,0 1,0 0,-1 0,1-1,0 1,0-1,-1 1,1 0,0-1,-1 1,1-1,0 0,-1 1,1-1,-1 1,1-1,-1 0,1 0,28-43,-27 41,136-309,-53 107,-74 182,-1 5</inkml:trace>
  <inkml:trace contextRef="#ctx0" brushRef="#br0" timeOffset="431.5">452 525,'-5'10,"-6"12,-2 8,2 3,3 1,2-1,3 0,1-2,2-6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0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0,'0'5,"0"11,0 8,0 4,-5 2,-1 2,0-1,1-1,2 0,1-1,1 0,0 0,1-1,5 0,7-4,0-7</inkml:trace>
  <inkml:trace contextRef="#ctx0" brushRef="#br0" timeOffset="247.714">1 479,'38'0,"33"-4,12-3,-1 1,-11 2,-13 0,-11 2,-9 1,-6 0,-8 6,-9 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38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0 610,'11'4,"0"0,0-1,0-1,0 0,0 0,0-1,1 0,-1-1,0 0,1-1,-1 0,0-1,0-1,0 1,0-2,0 1,8-5,43-29,-2-2,-1-3,-2-2,-3-3,-1-2,38-47,-51 56,129-130,-167 167,0 0,0 0,0 0,0 1,1-1,0 1,-1-1,1 1,0 0,0 0,0 0,0 0,0 1,1 0,-1-1,0 1,1 0,-1 0,1 1,-1-1,1 1,-1 0,1 0,0 0,-1 0,1 0,-1 1,1 0,-1 0,1 0,-1 0,0 0,0 1,1-1,-1 1,0 0,0 0,0 1,5 12,-1 1,-1 0,0 0,-1 1,-1 0,0-1,-1 2,-1-1,-1 0,-1 0,0 1,-1-1,-1 0,0 2,0 8,-1-1,0 0,-2 0,-2 0,0-1,-1 0,-1 0,-2-1,0 0,-2-1,-1 0,0-1,-2-1,0 0,-1-1,-1-1,-1-1,-12 9,16-19,1 0,-1-1,-1-1,1 0,-1-1,0-1,0-1,-1 0,-7 0,21-2,-1 0,0 0,1 0,-1-1,0 0,0 1,0-1,1 0,-1-1,0 1,0-1,1 0,-1 1,0-2,1 1,-1 0,1-1,0 1,-1-1,1 0,0 0,0-1,0 1,0-1,0 1,1-1,-1 0,1 0,0 0,0 0,0 0,0-1,0 1,1-1,0 1,-1-1,1 1,1-1,-1 0,0 1,1-4,8-18,4 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38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33,'-40'39,"3"2,1 1,2 2,2 2,2 1,-7 19,34-63,0 0,1 1,0-1,-1 1,1 0,1 0,-1-1,1 1,-1 0,1 0,0 0,0 1,1-1,-1 0,1 0,0 0,0 1,0-1,1 0,0 0,-1 0,1 0,1 0,-1 0,1 0,-1 0,1 0,0-1,0 1,1-1,-1 1,1-1,0 0,0 0,0 0,0 0,0-1,1 1,-1-1,1 0,-1 0,5 2,5-4,1 0,-1-1,0-1,0 0,1 0,-1-2,-1 1,1-2,-1 1,1-2,-1 0,-1 0,1-1,-1-1,0 0,-1 0,1-1,5-3,-1-1,0 0,-1-1,0 0,-1-1,0 0,-1-2,-1 1,-1-1,-1-1,0 0,-1 0,-1 0,0-1,-2 0,0-1,-1-1,-3 16,-1 0,0 0,0-1,-1 1,0 0,0 0,0-1,0 1,-1 0,0 0,0 0,0 1,0-1,-1 0,0 1,0 0,0-1,-1 1,1 1,-1-1,0 0,0 1,0 0,-1 0,1 0,-1 0,1 1,-1 0,0 0,0 0,0 0,0 1,0 0,-1 0,1 0,0 1,-1 0,0 0,-109 9,83-1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39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59 603,'-9'20,"2"-8,0 1,1 0,0 0,1 0,1 0,0 1,1 0,0 0,1 0,1 0,0 0,1 0,0 1,1-1,1 0,0 0,2 3,-3-15,0 1,0-1,0 0,0 0,0 0,0 0,1 0,-1-1,1 1,0 0,-1-1,1 1,0-1,0 1,0-1,0 0,0 0,0 0,0 0,0 0,0 0,1-1,-1 1,0-1,1 1,-1-1,0 0,1 0,-1 0,0 0,1-1,-1 1,0-1,0 1,1-1,-1 0,0 1,0-1,0 0,0-1,1 1,77-63,-80 63,29-33,-3-2,-1 0,-1-2,-2-1,-2 0,-2-2,-2 0,-1-1,6-31,1 8,44-217,-64 235,-2 46,0 1,1-1,-1 1,0-1,0 1,0-1,1 0,-1 1,0-1,0 1,0-1,0 0,0 1,0-1,0 1,0-1,0 0,-1 1,1-1,0 1,0-1,0 0,-1 1,1-1,0 1,-1-1,1 1,0-1,-1 1,1-1,-1 1,1 0,-1-1,1 1,-1 0,1-1,-1 1,1 0,-1 0,1-1,-1 1,0 0,1 0,-1 0,1 0,-1 0,0 0,1 0,-1 0,1 0,-1 0,0 0,1 0,-1 0,1 0,-1 0,0 1,1-1,-1 0,1 1,-1-1,1 0,-1 1,1-1,-1 0,1 1,-7 7,1 1,1 0,-1 0,1 1,1-1,0 1,0 0,1 0,1 0,-1 1,1-1,1 5,-3 2,-12 94,4 1,6 0,4 0,6 32,11 61,38 193,-46-352,-1 1,-3 0,-1 0,-4 14,1-45,0 0,-1 0,-1 0,-1 0,0-1,-1 1,-1-1,0 0,-1-1,-1 1,0-2,-1 1,0-1,-4 3,11-13,0 0,0 0,0 0,-1 0,1-1,-1 1,0-1,1 0,-1 0,0 0,-1 0,1 0,0-1,0 1,-1-1,1 0,-1 0,1 0,-1-1,1 1,-1-1,1 0,-1 0,0 0,1 0,-1-1,1 1,-1-1,1 0,-1 0,1 0,0 0,-1-1,1 0,0 1,-3-3,-14-13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39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61,'-5'-20,"-1"0,0 7,1 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7:19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1,'-22'57,"-14"169,36-190,1-18,-1 1,-1-1,-1 0,0 1,-2-1,0 0,-4 11,4-21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0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449 4,'-21'-2,"-1"0,0 2,0 1,0 0,0 1,1 2,-1 0,1 1,0 2,0 0,1 1,0 0,0 2,1 1,0 0,1 1,-12 11,22-13,1-1,0 1,1 0,0 1,1-1,0 1,1 0,0 1,1-1,0 1,0-1,1 1,1 0,0 0,1 0,1 9,-1-18,1 1,0-1,0 0,0 1,1-1,-1 0,1 0,0 0,0 0,0 0,0 0,0-1,1 1,-1-1,1 0,-1 1,1-1,0 0,0-1,0 1,0 0,1-1,-1 0,0 0,0 0,1 0,-1 0,1 0,-1-1,1 0,-1 0,1 0,-1 0,0 0,1-1,0 0,9 0,0-1,0-1,0 0,0-1,0-1,-1 0,0 0,0-1,1-1,25-21,-2-2,0-1,-2-2,-2-1,-1-1,5-10,-28 35,5-7,43-36,-54 54,0 1,-1-1,1 1,0 0,-1-1,1 1,-1 0,1 0,-1 0,0 0,0 0,0 1,0-1,0 0,0 0,0 1,-1-1,0 0,1 1,-1-1,0 0,0 1,0-1,0 1,2 8,31 223,-31-229,-1 0,1 0,0 1,0-1,1-1,-1 1,1 0,0-1,0 1,1-1,-1 0,1 0,0 0,0-1,1 1,1 0,11 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0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0,'38'0,"23"0,10 0,-2 0,-8 0,-10 0,-8 0,-7 0,-5 0,-3 0,-6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0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0,'44'5,"28"1,6 0,1-1,-10-1,-10-2,-17-1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1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382 0,'-24'2,"1"0,-1 2,1 1,0 0,1 2,-1 0,1 2,0 0,1 2,1 0,-1 1,-2 4,16-11,0 0,0 0,1 1,0 0,0 0,0 1,1 0,0 0,0 0,1 0,0 1,0-1,0 1,1 0,1 1,-1-1,1 0,1 1,-1-1,2 1,-1-1,1 1,0 0,1-1,0 1,0-1,1 1,0-1,1 0,-1 0,2 0,3 7,-4-9,1-1,1 0,-1-1,0 1,1-1,0 0,0 0,0 0,1-1,-1 0,1 0,0 0,0-1,0 0,0 0,0 0,0-1,1 0,-1 0,0 0,1-1,-1 0,1-1,-1 1,0-1,0 0,1-1,0 0,24-3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48,'-31'27,"2"1,1 1,1 2,2 1,1 1,2 0,-13 28,32-58,1 0,0 1,0-1,0 1,0-1,0 1,1 0,0-1,0 1,0 0,0 0,0 0,1 0,0 0,0 0,0 0,0 0,1 0,-1 0,1 0,0 0,0-1,1 1,-1 0,1-1,0 1,0-1,0 1,0-1,0 0,1 0,0 0,-1 0,1 0,0 0,0-1,1 0,-1 1,0-1,1-1,0 1,1 1,8-2,-1-1,1 0,0 0,-1-1,1-1,-1 0,1 0,-1-2,0 1,0-2,-1 1,1-2,-1 1,0-2,0 1,5-6,-4 3,0-1,0 0,-2-1,1 0,-1-1,-1 0,0 0,0-1,-2-1,1 1,-2-1,0 0,0-1,-2 1,1-1,-2 0,0 0,-1 0,-1-1,0 1,-1 0,0-1,0 12,-1-1,1 1,-1-1,0 1,0 0,0-1,0 1,-1 0,0 0,0 0,0 0,0 0,-1 1,1-1,-1 1,0-1,0 1,0 0,-1 0,1 0,-1 1,0-1,1 1,-1 0,0 0,0 0,0 0,-1 1,1 0,0 0,-1 0,1 0,0 1,-1-1,1 1,-1 0,1 1,-21 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2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1 449,'106'-303,"-66"233,-40 69,0 1,1 0,-1-1,0 1,1-1,-1 1,0 0,1-1,-1 1,0 0,1-1,-1 1,1 0,-1-1,1 1,-1 0,1 0,-1 0,1 0,-1-1,1 1,-1 0,1 0,-1 0,1 0,0 0,-1 0,1 0,-1 0,1 1,-1-1,1 0,-1 0,1 0,-1 0,1 1,-1-1,1 0,-1 1,0-1,1 0,-1 1,1-1,-1 0,0 1,1-1,-1 1,0-1,0 1,1-1,-1 1,0-1,0 1,0-1,1 1,-1-1,0 1,0-1,0 1,0-1,0 1,0-1,0 1,4 38,-4-38,0 5,-1 2,0 0,0 0,1 1,0-1,1 0,0 1,0-1,0 0,1 0,0 0,1 0,0 0,0-1,1 1,0-1,0 0,0 0,1 0,0 0,1-1,-1 0,1 0,1-1,-1 1,1-1,5 3,-7-7,1 1,0-1,-1-1,1 1,0-1,0 1,0-2,-1 1,1-1,0 0,0 0,-1 0,1-1,-1 0,1 0,-1 0,0-1,0 0,0 0,0 0,0 0,-1-1,0 0,1 0,-1 0,-1-1,1 1,2-6,19-36,-2-1,-2-1,-2-1,-1-6,-10 30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2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0,'-9'3,"1"0,0 1,0-1,0 2,0-1,0 1,1 0,0 1,0 0,1 0,0 0,0 1,0 0,0 0,1 0,1 1,-1 0,1 0,-2 7,6-11,1-1,0 1,0-1,0 0,0 0,1 0,0 1,-1-1,1 0,0-1,0 1,1 0,-1-1,0 1,1-1,0 0,-1 1,1-1,0-1,0 1,0 0,0-1,1 1,-1-1,0 0,1 0,-1 0,0-1,2 1,13 6,-15-6,1 0,-1 0,0 0,1 0,-1 1,0-1,0 1,0 0,0 0,-1 0,1 0,0 0,-1 0,1 1,-1 0,0-1,0 1,0 0,0 0,0 0,-1 0,0 0,1 0,-1 1,0-1,0 0,-1 1,1-1,-1 1,0-1,0 1,0-1,0 1,0-1,-1 0,0 1,1-1,-1 1,0-1,-2 3,-9 11,-1 0,-1-1,0-1,-2 0,1-1,-2 0,0-1,0-1,-1-1,0-1,-1 0,-1-1,-4 0,5-1,1-2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2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1,'-14'38,"-10"33,0 8,3 0,6-8,5-11,5-12,2-8,3-7,0-4,1-2,0-6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2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7,'33'-5,"31"3,9 3,-3 0,-9 0,-14 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3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0,'-40'11,"0"2,1 2,0 1,1 2,1 2,-5 5,-13 25,54-50,0 1,0 0,1 0,-1 0,0 1,0-1,0 0,1 0,-1 0,1 0,-1 1,1-1,-1 0,1 1,0-1,0 0,0 1,-1-1,1 0,0 1,1-1,-1 0,0 1,0-1,0 0,1 1,-1-1,1 0,-1 0,1 1,0-1,-1 0,1 0,0 0,0 0,0 0,0 0,0 0,0 0,0 0,0 0,0-1,0 1,0 0,0-1,1 1,-1-1,0 1,1-1,8 2,0-1,0 0,0 0,0-1,0-1,0 0,0 0,0-1,0 0,0-1,-1 0,1 0,-1-1,0-1,0 1,0-1,6-5,15-6,-11 7,-10 4,0 0,0 0,0 1,0 0,1 1,-1 0,1 0,0 1,0 0,0 1,0 0,0 1,6 0,12 25,-21-8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7:19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1,'-5'4,"-1"7,5-3,7-8,-2-4,-1 3,-7 2,-2 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3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1 185,'16'-23,"1"0,2 1,0 0,1 2,2 0,19-14,-40 33,0-1,0 1,1-1,-1 1,0-1,0 1,1 0,-1 0,1 0,-1 0,1 0,0 0,-1 0,1 0,0 1,0-1,-1 1,1-1,0 1,0 0,0-1,0 1,-1 0,1 0,0 1,0-1,0 0,0 1,-1-1,1 1,0-1,0 1,-1 0,1 0,0-1,-1 1,1 0,-1 1,1-1,-1 0,0 0,1 1,-1-1,0 1,0-1,0 1,0-1,0 1,0 0,-1-1,1 1,0 1,3 10,-4-9,0 0,1 0,0-1,0 1,0 0,0 0,1-1,-1 1,1-1,0 1,0-1,0 0,0 0,1 0,-1 0,1 0,0 0,0-1,0 1,0-1,0 0,1 0,-1 0,1 0,-1-1,1 1,0-1,-1 0,1 0,0 0,3-1,0 0,0-1,-1 1,1-1,-1-1,1 1,-1-1,1-1,-1 1,0-1,0 0,0 0,-1-1,1 1,-1-1,1-1,-1 1,-1-1,1 0,-1 0,1 0,-2 0,1-1,0 0,0-2,7-13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6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5,'-1'-1,"1"1,-1-1,1 1,-1 0,1-1,-1 1,1 0,-1 0,1-1,-1 1,1 0,-1 0,0 0,1 0,-1 0,1 0,-1 0,0 0,1 0,-1 0,1 0,-1 0,0 0,1 0,-1 1,1-1,-1 0,1 0,-1 1,1-1,-1 0,1 1,-1-1,1 1,-1-1,1 0,0 1,-1-1,1 1,0-1,-1 1,1-1,0 1,0-1,-1 1,1 0,0-1,0 1,0-1,0 1,0 0,0-1,0 1,0-1,0 1,0 0,0-1,0 1,-5 40,31 158,-52 25,-4-5,30-219,0-10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6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0,'38'10,"28"2,6 1,2-4,-8-2,-10-2,-14-3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7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606 2,'-51'-1,"-63"1,0 4,-31 9,58 3,86-15,0-1,1 1,-1 0,1 0,-1 0,1 0,0 0,-1 0,1 0,0 0,-1 0,1 0,0 0,0 0,0 1,0-1,0 0,1 0,-1 0,0 0,0 0,1 0,-1 0,0 0,1 0,-1 0,1 0,-1 0,1-1,0 1,-1 0,1 0,0 0,0-1,-1 1,1 0,0-1,0 1,0-1,0 1,0-1,0 1,0-1,0 0,0 1,0-1,0 0,0 0,0 0,0 0,0 0,0 0,0 0,0 0,0 0,1 0,191 51,-191-50,1 0,-1 0,0 0,0 0,-1 1,1-1,0 1,0-1,-1 1,1-1,-1 1,1 0,-1 0,0 0,1-1,-1 1,0 1,0-1,0 0,-1 0,1 0,-1 0,1 1,-1-1,0 0,1 0,-1 1,0-1,-1 0,1 0,0 1,-1-1,1 0,-1 0,0 1,1-1,-2 1,-54 65,-207 101,261-168,1-1,0 0,0 1,0-1,0 1,-1 0,1-1,0 1,0 0,0 0,0 0,1 0,-1 0,0 0,0 0,0 0,1 0,-1 0,0 0,1 0,-1 0,1 1,0-1,-1 0,1 0,0 1,0-1,0 0,0 0,0 1,0-1,0 0,0 1,0-1,0 0,1 0,-1 1,1-1,-1 0,1 0,-1 0,1 0,0 0,-1 0,1 0,0 0,0 0,0 0,0 0,0 0,0 0,0-1,1 2,10 2,-1 0,1-1,1 0,-1-1,0 0,1-1,-1 0,0-1,1 0,-1-1,1-1,-1 0,0-1,0 0,0 0,0-1,4-3,-6 5,0-1,0 0,0-1,0 0,-1 0,0-1,1 0,-2-1,1 0,-1 0,0-1,0 0,-1 0,0-1,0 0,0 0,-1-1,2-5,0-8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7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0,'-56'446,"-12"81,64-510,1 0,0-1,2 1,0 0,1 0,0 0,2 0,1 7,3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59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23,'29'4,"19"-2,6-2,-2-1,-4-1,-5 1,-6 0,-5 0,-1-4,-3-2,-1 1,0 1,-4 7,-12 2,-7 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7:00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47,'38'0,"33"0,13-4,-3-3,-10 1,-13 1,-11 1,-9-3,-6 0,-8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7:00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39,'-10'-6,"0"1,0 0,-1 1,1 0,-1 0,0 1,0 1,0 0,-1 0,1 1,0 1,-1 0,1 0,-10 2,16-1,-1-1,1 1,0 0,0 1,0-1,0 1,0 0,0 0,1 1,-1-1,1 1,-1 0,1 1,0-1,0 0,1 1,-1 0,1 0,-1 0,1 1,1-1,-1 1,1-1,-1 1,1 0,0 0,1 0,0 0,-1 0,2 0,-1 1,0 2,3 0,-1 0,1 1,1-1,-1 0,1-1,1 1,0-1,0 1,0-1,1 0,0-1,0 1,1-1,-1 0,1 0,1-1,-1 1,1-2,0 1,0-1,1 0,-1 0,5 1,37 28,-40-26,0 1,-1 0,1 0,-2 0,1 1,-1 1,0-1,-1 1,2 5,-6-11,0-1,-1 1,0 0,0-1,0 1,0 0,0 0,-1 0,0 0,0 0,0-1,0 1,-1 0,1 0,-1 0,0 0,0-1,-1 1,1 0,-1-1,1 1,-1-1,0 0,0 1,-1-1,1 0,-1 0,0-1,-2 3,-7 4,0-2,0 1,-1-2,0 0,0 0,-1-1,1-1,-1 0,0-1,-5 1,-84 4,79-8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58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437 147,'-19'-20,"-1"1,-1 1,0 1,-2 1,0 1,-4-1,20 12,0 0,-1 1,0 0,1 0,-1 1,0 0,0 0,0 1,0 0,0 0,-1 1,1 0,0 1,0 0,0 0,0 1,0 0,0 0,0 0,1 1,-1 1,-5 3,6-4,1 1,0 0,1 0,-1 0,1 1,0 0,0 0,0 1,1-1,0 1,0 0,0 0,1 0,0 0,0 1,0 0,1-1,0 1,0 0,1 0,0 0,0 0,1 0,0 6,1 4,0 1,2-1,0 0,0 0,2-1,0 1,1-1,1 0,0 0,1-1,1 0,8 10,71 99,-69-102,-1 0,-1 2,-2 0,0 0,-1 1,-2 1,0 0,-2 1,3 14,-12-28,-1 0,0 0,-1 0,0 0,-2 0,1 0,-1 0,-1-1,0 1,-1-1,0 0,-1 0,-1-1,1 0,-2 0,0 0,0-1,0 0,-2-1,1 0,-1 0,0-1,-1 0,0-1,0 0,0-1,-1 0,0-1,-1 0,-8 1,17-4,0 0,0 0,0-1,0 0,0 0,-1 0,1 0,0-1,-1 1,1-1,-1 0,1-1,0 1,-1-1,1 0,0 0,-1 0,1 0,0-1,0 0,0 0,0 0,4 0,-1-1,1 1,-1-1,1 0,0 1,0-1,0 1,0-1,1 1,-1-1,1 0,-1 1,1-1,0 1,0 0,0-1,0 1,1 0,-1 0,1 0,-1-1,1 2,0-1,-1 0,1 0,0 0,0 1,1-1,-1 1,0-1,3-2,16-17</inkml:trace>
  <inkml:trace contextRef="#ctx0" brushRef="#br0" timeOffset="565.96">861 457,'-26'9,"0"1,1 1,0 1,1 1,0 2,1 0,1 1,1 1,0 1,1 1,-12 16,28-31,1 0,0 1,0-1,0 1,0-1,1 1,0 0,0 0,0 0,1 0,0 0,0 0,0 0,0 0,1 1,0-1,0 0,0 1,1-1,-1 0,1 0,1 0,-1 0,1 0,0 0,0 0,0 0,1-1,-1 1,1-1,0 1,1-1,-1 0,1 0,0-1,0 1,0-1,0 0,0 0,1 0,0-1,-1 1,1-1,0 0,0-1,0 1,0-1,0 0,1 0,-1 0,4-1,5-3,-1 0,1-1,0 0,-1-1,0-1,0 0,0-1,-1 0,0-1,-1-1,1 0,9-10,-3 0,-1-1,0-1,-2 0,0-1,9-20,-15 27,8-14,-2-1,0 0,-3-1,0 0,-2-1,-1 0,-2-1,-1 1,1-29,-6 56,0 0,-1 0,0-1,0 1,0 0,-1 0,1 0,-1 0,0 0,-1 0,1 0,-1 0,0 0,0 0,-1 1,1-1,-1 1,0 0,0 0,-1 0,1 0,-1 0,0 1,0-1,0 1,0 0,-1 0,1 1,-1 0,1-1,-1 1,0 1,0-1,0 1,0 0,0 0,0 0,-1 1,1 0,0 0,0 0,-4 1,5 0,-1 0,1 0,-1 1,1-1,-1 1,1 0,0 1,0-1,0 1,0-1,0 1,0 0,1 1,0-1,-1 1,1-1,0 1,1 0,-1 0,1 1,0-1,0 0,0 1,1-1,-1 1,1-1,0 1,-3 132,11-103,1-1,2 0,1 0,1-1,2-1,2 0,0-1,2-1,22 27,-28-38,74 83,-63-100,-16-10</inkml:trace>
  <inkml:trace contextRef="#ctx0" brushRef="#br0" timeOffset="984.582">1679 316,'-29'39,"-18"21,-2 7,2-5,10-7,6-8,4-13,6-7,2-3,-1-1,-1 1,2-10,5-10,5-8</inkml:trace>
  <inkml:trace contextRef="#ctx0" brushRef="#br0" timeOffset="1247.55">1341 316,'14'29,"10"14,6 5,-3-1,-1-4,0-5,-4-3,-2-3,1-3,-3 0,0-7,2-1,2-4,3-6,-4-4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7:06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508 169,'-2'75,"-4"0,-2 0,-5 0,-7 21,-107 326,93-316,27-89</inkml:trace>
  <inkml:trace contextRef="#ctx0" brushRef="#br0" timeOffset="246.707">1 677,'43'-4,"38"-8,15 0,1-4,-6 1,-10 3,-8 4,-13 3,-11 2,-4 2,-5 1,-5-4,-3-2,-8 1</inkml:trace>
  <inkml:trace contextRef="#ctx0" brushRef="#br0" timeOffset="668.364">1129 0,'-162'583,"100"-251,61-329,0 0,0 0,1 0,-1 1,1-1,0 0,-1 0,2 0,-1 1,0-1,1 0,-1 0,1 0,0 0,0 0,0 0,0 0,1 0,-1 0,1 0,0-1,0 1,0 0,0-1,0 0,0 1,1-1,-1 0,1 0,0-1,-1 1,1 0,0-1,0 0,0 0,0 0,0 0,0 0,0 0,0-1,1 1,-1-1,0 0,0 0,1 0,-1-1,0 1,21-8,-1-1,0-1,0-1,-1-1,0-1,-1-1,-1 0,0-2,5-6,99-66,-123 87,0 0,0 0,0 0,0 0,0 0,0 1,0-1,0 1,0-1,0 0,0 1,1 0,-1-1,0 1,0 0,1 0,-1-1,0 1,0 0,1 0,-1 0,0 1,0-1,1 0,-1 0,0 1,0-1,0 1,1-1,-1 1,0-1,0 1,0 0,0-1,0 1,0 0,0 0,0 0,-1 0,1 0,0 0,0 0,-1 0,1 0,-1 0,1 0,-1 1,1-1,-1 0,0 0,1 0,-1 1,0-1,0 0,0 0,0 1,-9 68,7-65,0-1,0 1,0-1,1 1,0 0,0 0,0 0,1 0,0 0,0-1,0 1,0 0,1 0,0 0,0 0,0 0,0-1,1 1,0-1,0 1,0-1,1 1,-1-1,1 0,0 0,0 0,0-1,1 1,0-1,-1 0,2 1,1-1,-1-1,1 1,0-1,0 0,0-1,0 0,0 0,0 0,0 0,1-1,-1 0,0 0,0-1,0 0,1 0,-1 0,2-2,18-4</inkml:trace>
  <inkml:trace contextRef="#ctx0" brushRef="#br0" timeOffset="4284.983">1722 875,'-1'1,"0"0,-1 0,1 0,0 0,0 0,0 0,0 0,0 0,0 1,0-1,0 1,1-1,-1 0,0 1,1-1,-1 1,1-1,0 1,-1 0,1-1,0 1,0-1,0 1,0-1,0 1,1 0,-1-1,0 1,1-1,-1 1,1-1,-1 1,1-1,0 0,0 1,-1-1,1 0,0 1,0-1,0 0,2 1,2 2,1-1,0 1,0-1,0-1,0 1,1-1,-1 0,1-1,0 1,-1-1,1-1,0 1,-1-1,1 0,0-1,0 1,-1-1,1-1,0 1,-1-1,0 0,1-1,-1 0,0 0,1 0,-2 1,0 0,0-1,0 1,0-1,0 0,-1 0,0-1,1 1,-1-1,0 0,-1 0,1 0,-1-1,0 1,0-1,0 1,-1-1,1 0,-1 0,0-1,-1 1,1 0,-1-1,0 1,0 0,-1-1,0 1,0-1,0 1,0-1,-1 1,0-1,0 1,-1-1,1 1,-1 0,-1 0,1 0,0 0,-1 0,0 1,0-1,-1 1,1 0,-1 0,0 0,-4-3,1 3,0 1,0 0,-1 0,1 1,-1 0,0 0,1 1,-1 0,0 0,0 1,0 0,0 0,0 1,0 0,1 0,-1 1,0 0,1 0,-1 1,1 0,0 1,0-1,-6 5,0 0,0 1,1 0,0 0,1 1,0 1,0 0,1 1,1 0,0 0,0 1,1 0,1 1,4-8,-1 1,1-1,1 1,0 0,0 0,0 0,1 0,0 0,0 1,0-1,1 0,1 0,-1 1,1-1,0 0,1 0,-1 0,1 0,1 0,-1 0,1-1,1 1,-1-1,1 0,0 0,1 0,-1 0,1-1,0 0,0 0,1 0,0 0,-1-1,1 0,6 2,0 0,1-1,0-1,0 0,1 0,-1-2,1 1,-1-2,1 0,0-1,-1 0,1-1,0 0,-1-1,1-1,-1 0,0-1,0 0,0-1,-1-1,1 0,-1 0,0-1,-1-1,0 0,9-8,-4 2,-2 3</inkml:trace>
  <inkml:trace contextRef="#ctx0" brushRef="#br0" timeOffset="5115.247">2513 677,'-114'148,"1"44,106-177,13-20,17-25,-20 26,176-228,-173 224,-3 4,-1 1,1-1,-1 1,1 0,0 0,0 0,0 0,1 1,-1-1,1 1,-1 0,1 0,0 0,0 0,0 1,0-1,-2 4,0 0,0 0,0 0,0 0,0 0,-1 0,1 0,-1 1,0-1,1 0,-1 1,0-1,-1 1,1 0,0-1,-1 1,1-1,-1 1,0 0,0 0,0-1,0 1,0 0,-1-1,1 1,-1 0,1 2,-2 43,0-36,2 0,-1 0,1 1,1-1,0 0,1 0,0 0,4 12,-3-21,1 1,-1 0,1-1,0 1,0-1,0 0,0-1,0 1,1-1,-1 0,1 0,0 0,-1 0,1-1,0 0,0 0,0 0,0-1,0 1,0-1,0 0,0-1,0 1,0-1,0 0,0 0,0-1,-1 0,1 1,0-2,-1 1,1 0,-1-1,0 0,0 0,0 0,0 0,-1-1,1 0,-1 0,11-12,-1 0,-1-1,-1-1,0 0,-2-1,0 0,-1 0,0-1,-2 0,0 0,-2-1,0 1,0-11,-3 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20:42.75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110 1762,'0'28,"2"1,-2 1,-1-1,-1 1,-2-1,-1 0,-1 0,-2 0,-4 10,-14 51,18-78,7-20,4-23,1 17,-2 0,0 0,0 0,-1 0,-1 0,-1 0,0 0,-1-4,2 19,0-1,0 1,0-1,0 1,0-1,0 1,0-1,-1 1,1-1,0 1,0-1,-1 1,1-1,0 0,0 1,-1-1,1 1,0-1,-1 0,1 1,-1-1,1 0,-1 1,1-1,0 0,-1 0,1 0,-1 1,1-1,-1 0,1 0,-1 0,1 0,-1 0,0 0,1 0,-1 0,1 0,-1 0,1 0,-1 0,1 0,-1 0,1-1,-1 1,1 0,-1 0,1-1,0 1,-1 0,1 0,-1-1,1 1,0 0,-1-1,1 1,0-1,-1 1,1-1,0 1,0 0,-1-1,1 0,-18 48,11 55,8-100,0-1,-1 0,1 0,0 0,0 0,1 0,-1 0,0 0,0 0,0 0,1 0,-1-1,0 1,1 0,-1-1,0 0,1 1,-1-1,1 0,-1 1,1-1,-1 0,0 0,1 0,-1 0,1 0,-1-1,1 1,-1 0,1-1,-1 1,0-1,1 1,-1-1,0 0,1 0,-1 0,0 1,0-1,0 0,0 0,0 0,0-1,0 1,0 0,0 0,0 0,-1-1,1 1,-1 0,1-1,-1 1,1-1,11-8,136-92,-147 102,-1 0,1 0,-1 1,0-1,1 0,-1 0,1 0,-1 1,0-1,1 0,-1 0,1 1,-1-1,0 0,1 1,-1-1,0 0,0 1,1-1,-1 1,0-1,0 0,0 1,1-1,-1 1,0-1,0 1,0-1,0 0,0 1,0-1,0 1,0-1,0 1,0-1,0 1,0-1,0 1,0-1,-1 0,1 1,0-1,0 1,0-1,-1 0,1 1,0-1,0 1,-1-1,1 0,0 1,-1-1,1 0,-1 0,1 1,0-1,-1 0,-51 112,32-53,21-59,0 1,1-1,-1 1,0-1,1 0,-1 0,0 0,1 0,-1 0,1 0,-1 0,0 0,1 0,-1 0,0-1,1 1,-1-1,0 1,1-1,-1 1,0-1,0 0,0 0,0 1,0-1,1 0,-2 0,1 0,0 0,0 0,0 0,0-1,-1 1,1 0,0 0,-1-1,112-144,-86 108,1 2,1 0,2 3,23-21,-31 41,-18 29,-135 253,129-262,1-7,0 1,1 0,-1 0,0-1,0 1,1 0,-1 0,0 0,1 0,-1 0,1 0,-1 0,1 0,0 0,-1 0,1 0,0 0,0 0,-1 0,1 0,0 0,0 1,0-1,1 0,-1 0,0 0,0 0,1 0,-1 0,0 0,1 0,-1 0,1 0,-1 0,1 0,0 0,-1 0,1 0,0-1,0 1,0 0,-1 0,1-1,0 1,0-1,0 1,0-1,0 1,0-1,0 1,1-1,7-4,-1 0,1-1,-1 1,0-2,0 1,0-1,-1 0,0-1,0 0,0-1,6-4,161-186,-174 198,0 0,0 0,0 1,0-1,0 0,0 0,0 1,0-1,0 0,0 0,0 1,0-1,0 0,1 0,-1 1,0-1,0 0,0 0,0 1,0-1,0 0,1 0,-1 1,0-1,0 0,0 0,1 0,-1 0,0 1,0-1,1 0,-1 0,0 0,0 0,1 0,-1 0,0 0,0 0,1 0,-1 0,0 0,1 0,-18 38,13-29,-72 144,77-153,-1 0,1 0,-1 0,1 0,-1 0,1 0,-1 0,1 0,-1 0,1 0,-1 0,1 0,-1 1,1-1,-1 0,1 0,-1 1,1-1,-1 0,1 1,-1-1,1 0,-1 1,0-1,1 0,-1 1,0-1,1 1,-1-1,0 1,0-1,1 1,-1-1,0 1,0-1,0 1,0-1,0 1,0-1,0 1,0-1,0 1,0 0,0-1,0 1,0-1,0 1,0-1,0 1,-1-1,1 1,0-1,0 1,41-31,68-90,-117 149,-69 199,65-148,13-79,-1-1,0 1,1 0,-1 0,0-1,1 1,-1 0,0-1,1 1,-1 0,1-1,0 1,-1-1,1 1,-1-1,1 1,0-1,-1 1,1-1,0 0,0 1,-1-1,1 0,0 0,0 1,-1-1,1 0,0 0,0 0,0 0,-1 0,1 0,0 0,0 0,0-1,-1 1,1 0,0 0,0-1,-1 1,1 0,0-1,-1 1,1-1,0 1,-1-1,1 1,-1-1,1 0,37-31,-33 27,278-318,-142 135,-153 241,-244 519,213-445,43-126,-1-1,1 1,0 0,-1-1,1 1,0 0,0-1,0 1,0 0,-1-1,1 1,0 0,0-1,0 1,0 0,0-1,1 1,-1 0,0-1,0 1,0 0,1-1,-1 1,0 0,0-1,1 1,-1-1,1 1,-1 0,1-1,-1 1,1-1,-1 1,1-1,-1 0,1 1,-1-1,1 0,0 1,-1-1,1 0,0 0,-1 1,1-1,0 0,-1 0,1 0,0 0,-1 0,1 0,0 0,-1 0,1 0,0 0,0 0,-1-1,1 1,-1 0,1 0,0-1,-1 1,1 0,0-1,-1 1,1-1,41-28,-4-9,-1-2,-3-2,-1-1,-2-2,15-29,16-23,109-149,-22 35,50-107,-93 124,-452 828,157-325,175-268,15-40,-1 0,0-1,0 1,0-1,1 1,-1-1,0 1,1-1,-1 1,0-1,1 1,-1-1,1 1,-1-1,1 0,-1 1,1-1,-1 0,1 1,-1-1,1 0,-1 0,1 1,-1-1,1 0,0 0,-1 0,1 0,-1 0,1 0,0 0,-1 0,1 0,-1 0,1 0,0 0,-1 0,1-1,-1 1,1 0,-1 0,1-1,-1 1,1 0,-1-1,1 1,-1 0,1-1,-1 1,1-1,-1 1,0-1,1 1,-1-1,0 1,0-1,1 1,-1-1,0 1,0-1,0 0,1 1,-1-1,0 1,0-1,53-47,-2-2,-2-2,-3-2,28-44,-68 90,203-314,-158 225,-234 393,-86 179,244-422,49-63,35-45,-3-2,-2-3,2-8,39-44,60-72,-143 176,-21 30,-25 50,-3-2,-3-1,-3-3,-3-1,-49 52,-9-6,95-102,28-26,202-213,-156 171,-68 77,-145 148,117-146,20-19</inkml:trace>
  <inkml:trace contextRef="#ctx0" brushRef="#br0" timeOffset="3202.354">2735 605,'-4'-4,"-12"-8,0 0,0 0,-1 2,-1 0,1 1,-2 1,1 0,-1 2,0 0,-14-2,25 10,0-1,0 2,1-1,-1 1,1 0,-1 1,1 0,0 0,0 0,0 1,1 0,0 0,0 1,0 0,1 0,-1 0,2 1,-1-1,1 1,0 1,0-1,1 0,-2 5,-7 7,-189 321,178-304,-23 40,-4-2,-3-3,-3-2,-10 6,32-50,34-25,-1 1,1-1,-1 1,1-1,-1 0,1 1,-1-1,1 0,-1 0,0 1,1-1,-1 0,0 0,1 0,-1 0,1 0,-1 0,0 0,1 0,-1 0,0 0,1 0,-1 0,0 0,1 0,-1-1,1 1,-1 0,0 0,1-1,-1 1,1 0,-1-1,1 1,-1-1,1 1,-1-1,1 1,0-1,-1 1,1-1,-1 1,1-1,0 0,0 1,-1-1,1 1,0-1,0 0,0 1,0-1,0 0,0 1,0-1,0 0,0 1,0-1,1-12,2 0,-1 0,1 0,1 1,0-1,1 1,1 0,0 0,5-7,-7 10,331-524,-322 510,1 1,0-1,-1 0,-1-1,-2 0,0-1,-1 0,-2-1,-1 1,0-2,-2 1,0-21,-4 45,1 1,-1-1,0 0,0 0,0 0,0 1,0-1,0 0,-1 0,1 1,0-1,-1 0,0 0,1 1,-1-1,0 0,0 1,0-1,0 1,0-1,0 1,0 0,-1-1,1 1,0 0,-1 0,1 0,-1 0,1 0,-1 0,0 0,1 1,-1-1,0 1,1-1,-1 1,0-1,0 1,1 0,-1 0,0 0,0 0,0 0,1 0,-1 1,0-1,0 1,1-1,-1 1,0-1,-1 2,-19 12,0 2,1 0,1 1,0 1,1 1,1 1,1 1,-3 5,-3 1,-497 607,386-488,160-183,198-236,3-31,-197 265,-2-1,-2-1,-2-2,-1 0,-3-1,-1-1,-2-1,-1-5,-14-21,-2 71,0-1,0 0,-1 1,1-1,0 1,-1-1,1 1,-1-1,0 1,0 0,1-1,-1 1,0 0,0-1,0 1,0 0,0 0,-1 0,1 0,0 0,-1 0,1 0,0 0,-1 1,1-1,-1 1,1-1,-1 1,1-1,-1 1,1 0,-1-1,1 1,-1 0,0 0,1 0,-1 1,1-1,-1 0,1 1,-1-1,0 1,-12 5,1 1,0 1,1 0,0 1,0 0,1 0,0 2,0-1,1 1,1 1,-3 4,3-5,-162 204,-49 94,106-146,-104 112,209-262,37-44,374-503,-359 477,-2-2,-2-1,-3-3,-3 0,-3-3,11-36,-33 45,-8 56,0 0,0 0,0 0,0 0,-1 0,1 0,0 0,-1 0,1 0,0 0,-1 0,1 1,-1-1,0 0,1 0,-1 0,0 1,1-1,-1 0,0 1,0-1,0 0,1 1,-1-1,0 1,0 0,0-1,0 1,0 0,0-1,0 1,0 0,0 0,0 0,0 0,0 0,0 0,0 0,0 0,0 0,0 1,0-1,0 0,0 1,0-1,0 0,1 1,-1-1,0 1,0 0,0-1,0 1,0 0,-22 13,1 1,1 1,0 1,1 0,0 2,2 0,-1 2,1-1,-113 127,81-86,-3-2,-3-3,-60 47,68-77,55-49,116-137,60-89,-160 211,-14 25,0 0,-1-1,-1 1,0-2,-1 1,-1-1,4-15,-8 29,-1 0,1 0,-1 0,1-1,-1 1,0 0,0 0,1 0,-1-1,0 1,0 0,0 0,0 0,0-1,-1 1,1 0,0 0,-1 0,1 0,0 0,-1-1,1 1,-1 0,0 0,1 0,-1 0,0 0,0 1,0-1,1 0,-1 0,0 0,0 1,0-1,0 0,0 1,0-1,-1 1,1-1,0 1,0 0,0-1,0 1,-1 0,0 0,-50 22,11 16,2 2,1 1,3 1,-26 41,13-17,-286 362,328-427,17-23,432-626,-438 638,14-18,-2-1,-1-1,-1 0,-2-1,9-30,-22 60,1 1,-1-1,1 0,-1 0,1 0,-1 1,1-1,-1 0,0 0,1 0,-1 0,0 0,0 1,0-1,0 0,1 0,-1 0,-1 0,1 0,0 0,0 0,0 0,0 0,-1 0,1 1,0-1,-1 0,1 0,-1 0,1 1,-1-1,1 0,-1 0,1 1,-1-1,0 0,1 1,-1-1,0 1,0-1,0 1,1-1,-1 1,0 0,0-1,0 1,0 0,0-1,-84 94,-27 59,-65 120,-30 44,137-216,577-822,-503 716,7-11,0 3,0-1,-2 0,0-1,-1 0,0 0,-1-1,-1 0,-1 0,1-6,-6 22,0 0,0 0,0 1,0-1,0 0,0 0,0 0,0 0,0 1,-1-1,1 0,0 0,-1 0,1 1,-1-1,1 0,0 0,-1 1,0-1,1 0,-1 1,1-1,-1 1,0-1,1 1,-1-1,0 1,0-1,1 1,-1 0,0-1,0 1,0 0,0 0,1 0,-1 0,0 0,0-1,0 1,0 1,0-1,1 0,-1 0,0 0,0 0,0 1,0-1,1 0,-1 1,0-1,0 0,1 1,-1-1,0 1,1-1,-1 1,0 0,1-1,-1 1,1 0,-1-1,1 1,-1 0,1 0,0-1,-1 1,1 0,0 0,0 0,-1 0,-49 49,2 2,3 2,-31 48,11-16,-88 99,-89 78,199-227,55-76,150-170,263-312,-511 663,-75 86,-9-8,-28 14,179-205,167-194,-15 48,-98 88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15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513 50,'-2'-3,"1"0,-1 0,1 0,-1 0,0 0,0 0,-1 1,1-1,0 1,-1-1,1 1,-1 0,0 0,0 0,0 1,0-1,0 1,0-1,0 1,-1 0,1 0,0 1,-1-1,1 1,-1-1,1 1,0 0,-1 0,1 1,-1-1,1 1,0-1,-3 2,-16 5,0 0,0 2,1 0,0 2,1 0,0 1,1 1,0 1,1 0,1 2,0 0,-4 7,7-11,0 1,1 0,1 1,0 1,1 0,0 1,1 0,1 0,1 1,0 0,1 0,1 1,1 0,0 0,1 1,1-1,1 1,1 0,1-16,1 1,-1 0,1-1,0 1,0 0,0-1,0 0,1 1,0-1,-1 0,1 1,0-1,0 0,1-1,-1 1,1 0,-1-1,1 1,0-1,0 0,0 0,0 0,1 0,-1 0,0-1,1 1,-1-1,1 0,-1 0,1-1,0 1,-1-1,1 1,0-1,-1 0,1-1,1 1,11-1,-1-1,0 0,1 0,-1-2,-1 0,1-1,0 0,6-4,25-19,0-2,-3-2,0-2,-2-1,-2-3,-1-1,8-14,-10 15,49-55,-84 94,0-1,0 0,-1 0,1 1,0-1,-1 0,1 1,0-1,-1 1,1-1,0 1,-1-1,1 1,-1-1,1 1,-1-1,1 1,-1 0,1-1,-1 1,0 0,1-1,-1 1,0 0,0 0,0-1,1 1,-1 0,0 0,0-1,0 1,0 0,0 0,0 0,-1-1,1 1,0 0,0 0,0-1,-1 1,1 0,-1-1,1 2,-1 75,-2-53,2 1,1-1,1 0,1 0,1 1,1-1,2-1,6 21,-5-33,0-1,0-1,1 1,0-1,1 0,0-1,0 0,1 0,0-1,1-1,-1 1,1-2,0 1,1-2,-1 1,1-2,0 1,0-2,0 1,12 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24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0 117,'65'-25,"0"2,2 4,0 3,1 2,0 4,17 1,-34 14,-51-4,0 0,1 0,-1 1,0-1,0 0,0 0,0 1,-1-1,1 0,0 0,0 1,-1-1,1 0,-1 0,1 0,-1 0,1 0,-1 1,0-1,1 0,-1 0,0 0,0-1,0 1,0 0,0 0,0 0,0-1,0 1,0 0,0-1,0 1,-1-1,1 0,0 1,-153 96,121-80,1 1,0 2,2 1,0 2,-24 25,51-46,1 0,0 0,-1 0,1 1,0-1,0 1,0-1,1 1,-1 0,1 0,-1 0,1-1,0 1,0 1,0-1,1 0,-1 0,1 0,0 0,-1 1,2-1,-1 0,0 0,0 0,1 0,0 1,0-1,0 0,0 0,0 0,0-1,1 1,0 0,-1 0,1-1,0 1,0-1,0 1,1-1,1 1,5 4,1 0,0-1,1 0,-1 0,1-1,0-1,1 0,-1-1,1 0,-1 0,1-1,0-1,0 0,0-1,0 0,0-1,0 0,0 0,-1-2,12-2,29-9,0-1,-1-3,40-21,-72 31,-1 2</inkml:trace>
  <inkml:trace contextRef="#ctx0" brushRef="#br0" timeOffset="665.924">1355 89,'-4'-7,"3"4,0-1,0 0,-1 0,0 1,1-1,-1 1,-1-1,1 1,0 0,-1 0,0 0,0 0,0 1,0-1,0 1,0-1,-1 1,1 0,-1 0,1 1,-1-1,0 1,0 0,1 0,-1 0,0 0,-1 1,-10 1,0 2,1 0,-1 1,1 0,0 1,0 1,1 0,0 1,0 0,0 1,1 0,-11 10,21-17,0 0,0 0,0 0,1 1,-1-1,0 0,1 1,-1-1,1 1,-1 0,1-1,0 1,0 0,0 0,0 0,0 0,0 0,0 0,0 0,1 0,-1 0,1 1,0-1,0 0,0 0,0 0,0 1,0-1,0 0,1 0,-1 0,1 0,-1 0,1 0,0 0,0 0,0 0,0 0,0 0,1 0,-1 0,0-1,1 1,-1-1,1 1,0 0,74 47,-67-46,-1 1,0 0,0 0,-1 1,1 0,-1 0,0 1,-1 0,1 0,-1 1,0-1,-1 1,0 1,0-1,2 5,-7-7,-1-1,0 1,0-1,0 0,0 0,-1 1,0-1,0 0,0 0,0-1,-1 1,1 0,-1-1,0 0,0 1,0-1,-1 0,1-1,-1 1,0 0,1-1,-1 0,0 0,0 0,-1-1,1 1,0-1,0 0,-1 0,1 0,-3-1,-10 5,0-1,0-1,0-1,-1 0,1-2,-1 0,1 0,-1-2,1 0,-10-3,9-2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20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226 494,'0'1,"0"-1,0 0,0 0,0 1,-1-1,1 0,0 0,0 0,0 1,0-1,0 0,-1 0,1 0,0 1,0-1,0 0,-1 0,1 0,0 0,0 0,-1 0,1 0,0 1,0-1,-1 0,1 0,0 0,0 0,16 27,109 217,-69-122,-39-81,-15-32,1 0,1 0,-1-1,2 1,-1-1,1 0,0 0,1-1,-1 0,6 5,-10-12,0-1,1 1,-1 0,0-1,1 1,-1-1,0 0,0 1,0-1,1 0,-1 0,0 1,0-1,0 0,0 0,-1 0,1-1,0 1,0 0,0 0,-1 0,1 0,-1-1,1 1,-1 0,0-1,1 1,-1 0,0-1,0 1,0 0,0-1,0 1,0 0,0-1,0 1,-1-1,3-5,32-278,5 35,-36 238</inkml:trace>
  <inkml:trace contextRef="#ctx0" brushRef="#br0" timeOffset="634.466">819 861,'14'-7,"0"0,0 1,1 0,0 1,0 1,1 0,-1 1,1 1,1 0,-16 2,0 0,-1 0,1-1,0 1,0 0,0 0,-1 0,1 0,0 0,0 0,0 0,0 0,-1 0,1 0,0 0,0 1,0-1,-1 0,1 1,0-1,0 0,-1 1,1-1,0 1,-1-1,1 1,0-1,-1 1,1 0,-1-1,1 1,-1 0,1-1,-1 1,0 0,1-1,-1 1,0 0,0 0,1 0,-1-1,0 1,0 0,0 0,0 0,0 0,0-1,0 1,0 0,0 0,-1 0,1-1,0 1,0 0,-27 40,23-36,-119 142,123-144,-1-1,0 1,1-1,-1 1,1-1,0 1,0 0,0-1,0 1,0-1,1 1,-1-1,1 1,0-1,0 1,-1-1,2 1,-1-1,0 0,0 0,1 1,-1-1,1 0,0 0,-1-1,1 1,0 0,0-1,0 1,0-1,1 1,-1-1,0 0,1 0,-1 0,0 0,1 0,-1-1,1 1,0-1,-1 0,1 1,-1-1,1 0,-1-1,1 1,0 0,-1-1,1 1,-1-1,1 0,-1 0,2-1,69-27,-60 14</inkml:trace>
  <inkml:trace contextRef="#ctx0" brushRef="#br0" timeOffset="1078.868">989 240,'24'-8,"1"0,-1 2,2 0,-1 2,1 0,-1 2,-23 2,0-1,-1 1,1-1,0 1,-1 0,1 0,0 0,-1 0,1 0,0 0,-1 0,1 0,0 1,-1-1,1 1,0-1,-1 1,1-1,-1 1,1 0,-1 0,1 0,-1 0,0 0,1 0,-1 0,0 1,0-1,0 0,0 1,0-1,0 1,0-1,-1 1,1-1,0 1,-1 0,1-1,-1 1,0-1,1 1,-1 0,0 0,0-1,0 1,0 0,-1-1,1 1,0 0,-1 1,-35 41,32-41,1-1,-1 1,1 0,0 0,1 0,-1 0,0 0,1 0,-1 1,1 0,0-1,1 1,-1 0,0 0,1 0,0 0,0 0,0 0,1 0,-1 0,1 1,0 0,2-2,1 0,0 0,-1 0,1 0,0-1,0 1,1-1,-1 0,0 1,1-2,0 1,-1 0,1-1,0 0,0 0,-1 0,1 0,0 0,0-1,0 0,0 0,0 0,0 0,0 0,0-1,0 0,1 1,121-26,-105 22</inkml:trace>
  <inkml:trace contextRef="#ctx0" brushRef="#br0" timeOffset="1345.134">1609 748,'39'0,"21"-5,6-1,-3 0,-8 1,-13 2</inkml:trace>
  <inkml:trace contextRef="#ctx0" brushRef="#br0" timeOffset="1813.831">2145 240,'26'196,"29"96,-51-277,-1 0,2 0,0 0,1-1,0 0,1 0,1 0,0-1,1 0,2 2,-10-14,0 0,0 0,0 0,0 0,0-1,1 1,-1 0,0 0,0-1,1 1,-1-1,0 1,1-1,-1 0,1 1,-1-1,0 0,1 0,-1 0,1 0,-1 0,0 0,1 0,-1-1,1 1,-1 0,0-1,1 1,-1-1,0 0,0 1,1-1,-1 0,0 0,0 0,0 0,0 0,0 0,0 0,0 0,0 0,0 0,-1 0,1-1,0 1,0-1,28-64,45-200,-50 206,3 0,2 2,26-38,-32 64,-16 25</inkml:trace>
  <inkml:trace contextRef="#ctx0" brushRef="#br0" timeOffset="2082.72">2795 692,'-15'33,"-4"17,1 3,8-6,6-11</inkml:trace>
  <inkml:trace contextRef="#ctx0" brushRef="#br0" timeOffset="2513.906">2992 71,'8'-8,"0"1,0 1,1-1,0 1,0 1,0 0,1 0,0 1,0 0,0 1,0 0,1 0,-1 1,7 0,-15 1,0 1,0 0,0 0,0 0,0 0,0 1,-1-1,1 0,0 1,0-1,0 1,0 0,-1-1,1 1,0 0,-1 0,1 0,-1 0,1 1,-1-1,1 0,-1 1,0-1,1 1,-1-1,0 1,0-1,0 1,-1 0,1-1,0 1,-1 0,1 0,-1 0,1 0,-1 0,0-1,0 1,0 0,0 0,0 0,0 0,0 0,-1 0,1 0,-29 83,16-61,11-22,-1 1,1-1,0 1,0 0,0-1,1 1,-1 0,1 0,-1 0,1 0,0 0,0 1,0-1,1 0,-1 0,1 1,0-1,0 0,0 1,0-1,1 0,-1 0,1 1,0-1,0 0,0 0,0 0,0 0,1 0,-1 0,1 0,1 1,3 2,1 0,-1-1,1 0,1 0,-1-1,0 1,1-2,0 1,0-1,0 0,0-1,1 0,-1 0,0-1,1 0,-1 0,1-1,0 0,-1-1,1 0,-1 0,1-1,0 0,16-5</inkml:trace>
  <inkml:trace contextRef="#ctx0" brushRef="#br0" timeOffset="3411.855">1 1341,'308'-22,"202"15,-417 7,217-25,-39-4,120-2,-118 21,92-25,-234 25,-1 5,38 8,-12-1,40-2,-171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30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0,'583'0,"-571"0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31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0,'611'0,"-599"0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9:55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1266,'11'10,"0"0,0-1,0-1,1 1,1-2,-1 0,1 0,1-1,-1-1,1 0,0-1,0 0,0-2,0 1,1-2,-1 1,1-2,-1 0,1-1,-1-1,0 0,1 0,-1-2,0 0,-1 0,5-3,38-19,-1-4,-2-1,-1-3,-1-2,-2-2,-2-2,-1-2,22-28,15-30,-3-3,-5-3,-5-4,-5-2,-4-3,-6-3,-4-5,-2 19,-49 104,1 0,0 0,0 0,-1 0,1 0,0 0,0 1,-1-1,1 0,0 0,-1 1,1-1,0 1,-1-1,1 0,-1 1,1-1,0 1,-1-1,1 1,-1 0,1-1,-1 1,0-1,1 1,-1 0,0-1,1 1,-1 0,0 0,0-1,0 1,0 0,1-1,-1 1,0 0,0 0,0-1,0 1,-1 0,1 0,0-1,0 1,0 0,-1-1,1 1,0 0,-1-1,1 1,0 0,-1-1,1 1,-1 0,1-1,-1 1,1-1,0 2,-5 84,-4-2,-3 1,-3-1,-20 55,7-24,-121 521,144-618,-1-1,0 0,-1 0,-1-1,0 1,-1-2,-9 11,14-21,0 1,-1-2,0 1,0 0,0-1,0 0,-1 0,0 0,0-1,0 0,0 0,0-1,0 1,-1-1,0-1,1 1,-1-1,0 0,1-1,-1 0,0 0,0 0,-12-2,1-1,0-1,0 0,0-1,0-1,1-1,0-1,0 0,1-1,-6-4,-3-5</inkml:trace>
  <inkml:trace contextRef="#ctx0" brushRef="#br0" timeOffset="325.018">2032 786,'-80'61,"3"3,2 4,-12 19,9 31,76-115,1 1,-1-1,1 1,0 0,0-1,0 1,0 0,0 0,1 0,0-1,0 1,0 0,0 0,1 0,-1 0,1 0,0-1,0 1,0 0,1-1,-1 1,1-1,0 1,0-1,0 0,1 0,-1 0,1 0,-1 0,1 0,0-1,0 1,3 1,6 0,0 0,0-1,0 0,0-1,1-1,-1 0,1 0,-1-2,1 1,-1-1,0-1,0 0,1-1,-1 0,-1-1,1-1,-1 0,1 0,-1-1,-1 0,1-1,-1 0,5-5,14-8,-1-1,-1-2,-1 0,-1-2,-1-1,-1-1,-1-1,-2 0,5-11,-23 36,1 0,0 0,-1 0,1 0,-1-1,0 1,0-1,-1 1,1-1,-1 0,0 1,0-1,0 0,0 0,0 0,-1 0,0 0,0 0,0 0,0 0,-1 0,1 0,-1 0,0 0,-1 0,1 1,0-1,-1 0,0 1,0-1,0 1,0 0,-1-1,1 1,-1 0,0 1,0-1,0 0,0 1,0 0,-1-1,-2 0,-49-5,29 7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35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86,'22'82,"-15"-14,-4 1,-2-1,-6 35,-21 98,17-158,-2 0,-1-1,-3 0,-1-1,-3 2,15-35</inkml:trace>
  <inkml:trace contextRef="#ctx0" brushRef="#br0" timeOffset="357.462">56 59,'27'5,"-1"0,1-2,0 0,0-2,0-2,0 0,0-1,0-2,-1-1,1-1,-1-1,10-5,-13 4,1 0,-1 2,1 1,1 1,-1 1,13 1,-35 1,-1 1,1 0,-1-1,1 1,-1 0,1 0,0 0,-1 0,1 1,-1-1,1 0,0 1,-1-1,1 1,-1-1,1 1,-1 0,0-1,1 1,-1 0,0 0,1 0,-1 0,0 0,0 1,0-1,0 0,0 0,0 1,0-1,-1 1,1-1,0 1,-1-1,1 1,-1-1,1 1,-1-1,0 1,0 0,0-1,0 1,0-1,0 1,0 0,0-1,-1 1,1-1,-1 1,1-1,-1 1,1-1,-1 1,0-1,0 0,0 1,0-1,-36 35,16-18</inkml:trace>
  <inkml:trace contextRef="#ctx0" brushRef="#br0" timeOffset="611.148">56 566,'29'0,"14"5,5 2,-2-1,-2-1,-6-1,-3-2,-8-6,-9-2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39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84,'-2'-4,"1"1,-1 0,1 0,-1 0,0 0,0 0,0 0,0 1,-1-1,1 1,-1-1,1 1,-1 0,0 0,0 0,0 0,0 1,0-1,0 1,-1 0,1 0,0 0,-4-1,-8-4,-74-17,87 23,-1-1,1 1,0 1,0-1,-1 0,1 0,0 1,0 0,-1-1,1 1,0 0,0 0,0 0,0 0,0 0,0 1,0-1,0 0,1 1,-1 0,1-1,-1 1,1 0,-1 0,1 0,0 0,0 0,0 0,0 0,0 0,0 0,1 0,-1 1,1-1,0 0,-1 0,1 1,1 9,0-1,0 0,1 0,1 0,0-1,0 1,1-1,0 1,1-1,1 2,5 12,-1-1,1-1,1-1,1 0,1 0,0-2,2 0,13 14,-24-27,-1-1,0 1,0 0,-1 1,0-1,0 0,0 1,-1 0,0 0,0 0,-1 0,0 0,0 0,0 0,-1 0,0 0,-1 0,1 0,-1 0,-1 0,1 0,-1 0,-1 0,1 0,-1-1,0 1,-1-1,1 0,-5-1,0-1,0 0,-1 0,1-1,-1 0,0-1,0 0,1 0,-1-1,0 0,-1 0,1-1,0-1,0 1,0-1,0-1,0 0,1 0,-2-1,-2 0,1-1,-1-1,1 0,0 0,1-1,-1 0,1-1,1 0,-4-3,-1-2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40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31,'0'-1,"-1"1,1 0,-1-1,1 1,-1 0,1-1,-1 1,1 0,-1 0,1-1,-1 1,1 0,-1 0,1 0,-1 0,1 0,-1 0,0 0,1 0,-1 0,1 0,-1 0,1 0,-1 0,1 0,-1 0,1 1,-1-1,1 0,-1 0,1 1,-1-1,1 0,-1 1,1-1,-1 0,1 1,0-1,-1 1,1-1,0 1,-1-1,1 1,0-1,0 1,0-1,-1 1,1-1,0 1,0-1,0 1,0-1,0 1,0 0,0-1,0 1,0-1,0 1,0-1,0 1,-5 40,5-41,-1 372,4-273,5-1,3 0,23 88,23 3,-15-124,-40-64,-1 0,1 0,0 0,-1 0,1 0,0 0,-1 0,1 0,0-1,0 1,0-1,0 1,0-1,0 0,-1 0,1 0,0 0,0 0,0 0,0 0,0-1,0 1,0-1,0 1,-1-1,1 0,0 0,0 0,-1 0,1 0,-1 0,1 0,-1 0,1-1,-1 1,0 0,1-1,-1 0,72-135,-20 13,-6-2,16-77,-39 123,-6 27,-18 53,1 0,-1-1,0 1,1 0,-1 0,1 0,-1 0,1 0,-1 0,1 0,-1 0,1 0,-1 0,1 0,-1 0,1 0,-1 0,1 0,-1 0,1 0,-1 1,1-1,-1 0,0 0,1 1,-1-1,1 0,-1 0,0 1,1-1,-1 1,0-1,1 0,-1 1,0-1,0 1,1-1,-1 0,0 1,0-1,0 1,0-1,1 1,-1-1,0 1,0-1,0 1,0-1,0 1,0-1,0 1,0-1,-1 1,1-1,0 1,0-1,0 1,0-1,-1 0,1 1,0-1,-1 1,1-1,0 0,1 5,22 202,-23-174,1 0,2-1,1 1,2-1,1 0,1-1,9 20,-15-44,0 1,1-1,0 0,0 0,0 0,1 0,0-1,0 1,1-1,0 0,0 0,0-1,1 1,0-1,0-1,0 1,1-1,-1 0,1 0,0-1,0 0,3 1,-5-7,0 1,1-1,-2 0,1-1,0 1,0-1,-1 0,0 0,0 0,0-1,-1 1,1-1,-1 0,0 0,0 0,-1-1,0 1,1-1,-2 1,1-1,-1 0,0 1,0-1,0 0,-1-5,3-2,81-410,43-17,-106 354,-19 80,-1 7</inkml:trace>
  <inkml:trace contextRef="#ctx0" brushRef="#br0" timeOffset="487.13">1242 567,'7'-4,"0"0,0 0,0 1,1 0,-1 0,1 1,0 0,0 0,0 1,0 0,0 0,0 1,0 0,8 1,-1-1,114-17,-18-12,-109 28,0 0,-1 1,1-1,0 0,0 1,0-1,-1 1,1 0,0-1,0 1,0 0,0 0,0 0,0 0,-1 1,1-1,0 0,0 1,0 0,-1-1,1 1,0 0,0 0,-1 0,1 0,-1 0,1 0,-1 0,1 0,-1 1,0-1,1 1,-2 9</inkml:trace>
  <inkml:trace contextRef="#ctx0" brushRef="#br0" timeOffset="757.245">1298 849,'10'0,"7"0,2-5,2-1,2 0,2 1,2 2,0 0,2 2,-1 1,1 0,-1 0,1 0,-5 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46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31,'5'0,"6"0,7 0,4 0,4 0,2-5,1-2,0 1,1 1,-1 2,0 0,0 2,-1 1,0 0,1 0,-6 5,-6 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6:32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2516 282,'16'29,"19"176,-30 156,-5-343,-1 1,-1 0,-1-1,0 1,-2-1,0 0,-7 16,5-23,6-18,8-21,6-2,2 0</inkml:trace>
  <inkml:trace contextRef="#ctx0" brushRef="#br0" timeOffset="359.84">2967 424,'-239'238,"237"-236,-1 0,1 0,-1 0,1 1,0-1,0 1,0 0,1 0,-1-1,0 1,1 0,0 0,0 1,0-1,0 0,0 0,1 0,-1 1,1-1,0 0,0 1,0-1,0 0,1 1,-1-1,1 0,0 0,0 0,0 0,0 0,1 0,-1 0,1 0,0 0,0 0,0-1,0 1,2 1,152 129,-31-5,-114-114</inkml:trace>
  <inkml:trace contextRef="#ctx0" brushRef="#br0" timeOffset="-1307.846">88 367,'0'0,"0"-1,0 1,0-1,0 0,0 1,0-1,0 1,0-1,0 1,0-1,0 1,-1-1,1 1,0-1,0 1,0-1,-1 1,1-1,0 1,-1 0,1-1,0 1,-1-1,1 1,-1 0,1-1,0 1,-1 0,1 0,-1-1,1 1,-1 0,1 0,-1 0,1 0,-1-1,1 1,-1 0,1 0,-1 0,0 0,1 0,-1 0,1 0,-1 1,1-1,-1 0,1 0,-1 0,1 0,-1 1,1-1,-1 0,1 0,0 1,-1-1,1 0,-1 1,1-1,0 1,-1-1,1 0,0 1,-1-1,1 1,0-1,0 1,0-1,-1 1,-12 44,10-33,-26 191,21-154,2 1,3 0,1 0,3 0,2 0,2 0,2 0,3-1,4 11,-9-49,0-1,0 0,1 0,0 0,1-1,0 0,0 0,1-1,0 0,0 0,1-1,0 0,1 0,-1-1,1-1,0 1,1-2,-1 1,2-1,-7-3,0 0,0-1,0 1,-1-1,1 0,0 0,0-1,0 0,-1 1,1-2,0 1,-1 0,1-1,-1 0,1 0,-1 0,0-1,0 1,0-1,0 0,-1 0,4-3,66-85,65-189,-124 255,-4 41,-8-9,-1 9,1 0,1 0,0 0,1 0,1-1,0 0,1 0,0 0,2-1,0 0,0 0,1-1,1 0,8 9,-9-18,0 1,0-1,0-1,0 0,1 0,-1-1,1 0,0-1,0 0,-1 0,1-1,0-1,0 1,-1-2,1 1,0-1,-1-1,1 0,-1 0,0-1,2 0,12-13,-1-1,-1 0,0-2,-1 0,-1-1,-2-1,0-1,-1 0,-1-2,-1 1,-1-2,-2 0,0 0,-2-1,6-25,-3 16,-2 0,-1-1,-2 0,-2 0,-1-1,-2 1,-1-1,-4-28,4 65,-1 0,0 0,0 0,1 0,-1 0,0 0,0 0,0 0,0 0,0 0,0 0,0 0,0 0,0 0,-1 0,1 0,0 0,-1 0,1 0,0 0,-1 0,1 0,-1 0,0 1,1-1,-1 0,0 0,1 1,-1-1,0 0,0 1,0-1,0 1,1-1,-1 1,0-1,0 1,0 0,0-1,0 1,0 0,0 0,0 0,0 0,0 0,0 0,0 0,0 0,0 0,0 0,0 0,0 1,0-1,0 0,0 1,0-1,0 1,0-1,0 1,1-1,-1 1,0 0,0 0,1-1,-1 1,0 0,-8 18,3 2</inkml:trace>
  <inkml:trace contextRef="#ctx0" brushRef="#br0" timeOffset="-920.929">1415 762,'4'32,"-2"-3,1-1,2 1,1-1,1 0,1-1,1 1,8 12,-16-37,1 0,0 0,-1 0,1 0,0 0,1-1,-1 1,0-1,1 1,-1-1,1 0,0 0,0 0,0 0,0 0,0-1,0 1,0-1,0 0,1 0,-1 0,0-1,1 1,-1-1,1 1,-1-1,1 0,-1-1,0 1,1-1,-1 1,1-1,-1 0,0 0,3-2,5-2,0 0,0-1,-1 0,0-1,0-1,0 1,-1-1,0-1,3-4,-6 7,0 1,-1-1,0 0,0-1,-1 1,1-1,-1 0,-1 0,1 0,-1 0,-1-1,1 1,-1-1,-1 0,1 0,-1 0,-1 1,1-1,-1 0,-1 0,1 0,-1 0,-1 0,0 0,0 1,0-1,-1 1,0-1,0 1,-1 0,0 0,0 0,-1 1,0 0,-2-3,3 5,0-1,-1 1,0 0,0 0,0 1,-1-1,1 1,-1 0,0 0,1 1,-1 0,0 0,-1 0,1 1,0 0,0 0,-1 1,1-1,0 2,-1-1,1 0,0 1,0 0,-1 1,1-1,0 1,0 1,0-1,1 1,-1 0,1 0,-1 0,1 1,0 0,0 0,1 0,-1 1,0 1,-3 12</inkml:trace>
  <inkml:trace contextRef="#ctx0" brushRef="#br0" timeOffset="-422.045">2036 931,'0'84,"1"-106,2 0,1 0,1 0,0 1,2 0,6-13,0-5,-12 37,-1-2,1 1,0-1,0 0,1 1,-1-1,1 1,-1-1,1 1,0 0,1 0,-1-1,0 2,1-1,0 0,-1 0,1 1,0 0,2-2,29 54,-22-32,-1-4</inkml:trace>
  <inkml:trace contextRef="#ctx0" brushRef="#br0" timeOffset="1560.034">2063 931,'0'5,"0"6,0 6,-4 1,-3 1,1 3,2 2,0 2,2 1,1 1,0 1,1 0,1-10,-1-13,5-7,1-9,0-2</inkml:trace>
  <inkml:trace contextRef="#ctx0" brushRef="#br0" timeOffset="2845.656">4716 508,'1'-1,"0"1,-1-1,1 0,-1 1,1-1,0 0,-1 0,1 0,-1 1,0-1,1 0,-1 0,0 0,1 0,-1 0,0 0,0 0,0 0,0 0,0 0,0 1,0-1,0 0,0 0,-1 0,1 0,0 0,0 0,-1 0,1 0,-1 1,1-1,-1 0,1 0,-1 0,1 1,-1-1,0 0,1 1,-1-1,0 0,0 1,1-1,-1 1,0 0,0-1,0 1,0-1,0 1,-45-16,-94 42,79-9,42-13,8-2,0 0,0 0,1 1,-1 1,1 0,0 0,0 1,0 0,-7 6,16-10,0-1,0 1,1-1,-1 1,0 0,1-1,-1 1,0 0,1 0,-1-1,1 1,-1 0,1 0,-1 0,1 0,0 0,0-1,-1 1,1 0,0 0,0 0,0 0,0 0,0 0,0 0,0 0,0 0,0 0,0 0,1 0,-1-1,0 1,1 0,-1 0,1 0,-1 0,1 0,-1-1,1 1,-1 0,1-1,0 1,-1 0,1-1,0 1,0-1,0 1,-1-1,1 1,0-1,0 0,0 1,0-1,56 21,-51-20,200 17,-204-18,0-1,0 1,0-1,1 1,-1 0,0 0,0 0,0 0,0 0,1 0,-1 1,0-1,0 1,0-1,0 1,0 0,0 0,0 0,0 0,0 0,0 0,-1 1,1-1,0 1,-1-1,1 1,-1-1,1 1,-1 0,0 0,0 0,0 0,0 0,0 0,0 0,-1 0,1 0,-1 0,1 0,-1 1,0-1,0 0,0 0,0 0,0 1,0-1,-1 0,1 0,-1 0,0 0,-10 15,-2-1,-1 0,0-1,0-1,-1 0,-1-1,-1 0,0-2,-11 6,-31 25,43-30,-2-1,2 2,-1 0,2 0,0 1,0 1,1 1,1 0,1 1,-8 13,19-28,0-1,1 0,-1 1,0-1,1 1,-1-1,1 1,0-1,-1 1,1 0,0-1,0 1,0-1,0 1,0 0,1-1,-1 1,0-1,1 1,-1-1,1 1,-1-1,1 1,0-1,0 0,-1 1,1-1,0 0,0 1,1-1,-1 0,0 0,0 0,0 0,1 0,-1 0,0-1,1 1,-1 0,1-1,-1 1,1-1,-1 1,1-1,0 0,0 1,82 3,-74-4,27 0,-26 1,-1 0,0-1,1 1,-1-2,1 0,-1 0,0-1,0 0,0-1,0 0,0 0,0-1,-1 0,0-1,0 0,0-1,1-1,2-9</inkml:trace>
  <inkml:trace contextRef="#ctx0" brushRef="#br0" timeOffset="3199.415">4661 0,'-19'49,"2"1,2 0,3 1,2 1,2 0,2 0,3 0,2 1,2-1,2 1,-3 107,-28 142,-1 57,29-325,-1-24,0 1,1-1,0 1,1-1,0 0,0 1,1-1,1 0,0 0,0 0,3 5,6 2</inkml:trace>
  <inkml:trace contextRef="#ctx0" brushRef="#br0" timeOffset="7895.946">10615 621,'-35'15,"1"2,1 1,1 2,1 1,0 1,2 2,0 1,1 3,21-23,0 1,1 0,0 1,0 0,1-1,0 2,0-1,1 1,-1-1,2 1,-1 0,1 0,1 1,-1-1,1 1,1-1,-1 1,2 0,-1 0,1-1,0 1,1 0,0 0,1-1,-1 1,2-1,-1 1,1-1,0 0,1 0,3 5,3-3,1 0,0-1,1-1,0 0,0-1,1 0,-1-1,1 0,1-1,-1-1,1 0,0 0,0-2,0 0,0 0,0-1,1-1,-1 0,0-1,0-1,0 0,0-1,0 0,4-3,94-23,-88 22</inkml:trace>
  <inkml:trace contextRef="#ctx0" brushRef="#br0" timeOffset="5479.024">7003 988,'-10'33,"-2"31,-1 9,4-3,2-9,7-14,4-11,6-11,1-15,-1-9</inkml:trace>
  <inkml:trace contextRef="#ctx0" brushRef="#br0" timeOffset="5644.021">7060 592,'-10'-33,"-8"-17,0 6,6 15,7 17,8 16,4 11,5 9,1-1</inkml:trace>
  <inkml:trace contextRef="#ctx0" brushRef="#br0" timeOffset="6027.264">7257 1298,'234'-372,"-172"261,-84 193,15-53,1 1,1 1,2-1,1 0,2 1,2 22,-1-48,0 0,0 0,1 1,0-1,0 0,0 0,1-1,0 1,-1 0,2-1,-1 0,0 1,1-1,0-1,0 1,0 0,0-1,1 0,-1 0,1 0,0-1,0 0,0 1,0-2,0 1,0-1,0 1,1-1,-1-1,1 1,-1-1,0 0,1 0,-1-1,1 1,-1-1,5-2,8-3,-1-1,0-1,-1 0,0-2,0 1,0-2,-2 0,1-1,-2-1,1 0,10-14,-14 17,4-6,-2-1,0 1,0-2,-2 0,0 0,-1-1,-1 0,-1-1,1-6,19-44,-20 52</inkml:trace>
  <inkml:trace contextRef="#ctx0" brushRef="#br0" timeOffset="6981.246">8245 988,'18'0,"1"0,0-2,-1 0,1-1,-1-1,0-1,0 0,0-1,0-1,-1-1,-1 0,1-1,-1-1,-1-1,0 0,5-5,-18 14,1-1,-1 1,1-1,-1 1,0-1,0 0,0 0,0 0,0 0,-1 0,1 0,-1 0,0-1,0 1,0-1,-1 1,1 0,-1-1,0 1,0-1,0 1,0-1,0 1,-1-1,0 1,0-1,0 1,0 0,0-1,0 1,-1 0,0 0,0 0,1 0,-2 0,1 1,0-1,-1 1,1-1,-1 1,1 0,-1 0,0 0,0 0,0 0,0 1,-1-1,1 1,0 0,-1 0,-1 0,-7 2,1 0,-1 1,1 0,0 1,0 0,0 1,0 0,0 1,1 0,0 1,0 0,1 0,-1 1,1 0,1 1,-1 0,1 0,1 1,-5 1,0 0,2 1,-1 1,1-1,1 1,0 1,1 0,0 0,1 1,1 0,0 0,1 0,0 1,1 0,1-1,0 2,1-1,1 0,0 0,1 1,0-1,2 3,-1-14,1 1,0 0,0 0,0-1,0 0,1 1,-1-1,1 0,0 0,0 0,1-1,-1 1,1-1,0 1,0-1,0-1,0 1,1 0,-1-1,1 0,-1 0,1-1,0 1,-1-1,5 1,127 4,-83-17,-2-2,1-2,-2-2,0-3,-1-2,-1-1,-2-3,0-2,-2-2,-1-2,11-12,-21 20,0-2,-2-1,0-1,-2-1,-2-2,0-1,-2-1,-2-1,-1-1,-2-2,-1 1,-2-2,-1-1,-2 0,-2 0,-2-1,-1-3,-8 30,0-1,-1 1,0-1,-1 1,0-1,-2 1,1-1,-5-10,6 20,0 0,-1 0,1 0,-1 0,0 0,0 1,-1-1,1 1,-1 0,1 0,-1-1,0 2,0-1,-1 0,1 1,0-1,-1 1,0 0,1 0,-1 0,0 1,0 0,0-1,0 1,0 0,0 1,0-1,-1 1,1 0,-1 0,-2 1,0 0,1 0,-1 1,1 0,-1 0,1 1,0 0,0 0,0 0,1 0,-1 1,1 0,0 1,0-1,0 1,0 0,1 0,0 0,0 1,-2 4,-56 127,53-98,2 2,2-1,1 0,2 1,2 0,4 25,3-19,1 0,3-1,1 0,3-1,1 0,18 31,-29-64,7 16,-1 1,-1-1,-1 2,-2-1,-1 1,-2 0,0 1,-2 20,-3-67,0-2</inkml:trace>
  <inkml:trace contextRef="#ctx0" brushRef="#br0" timeOffset="7232.175">8837 621,'38'5,"37"-4,15-1,-2-6,-8-2,-6 0,-8-2,-9-1,-5 3,-7 1,-1 3,-4 2,-3 1,-3 1,-3 1,-7 4,-2 2,-5-1</inkml:trace>
  <inkml:trace contextRef="#ctx0" brushRef="#br0" timeOffset="4794.931">5873 536,'26'-22,"-2"-1,-1-1,0-1,-2-1,-1-1,-1-1,-2 0,0-1,-2-1,-2-1,0 0,-2 0,-2-1,1-7,-9 19,-8 105,6 759,-26-525,27-306,0-1,-1 1,-1 0,0-1,-1 1,0-1,-1 0,0 0,-1 0,0-1,-1 1,0-1,-4 3,-9-5,22-36,103-168,-86 158</inkml:trace>
  <inkml:trace contextRef="#ctx0" brushRef="#br0" timeOffset="5233.237">6523 451,'-286'380,"277"-368,4-7,1 1,-1 0,1 0,1 0,-1 0,1 1,0-1,0 1,1 0,0 0,0 0,1 0,0 3,3-7,0 0,1 0,0 0,-1-1,1 1,0-1,0 0,1 0,-1 0,0 0,1 0,-1-1,1 0,-1 1,1-1,0-1,0 1,-1 0,1-1,0 0,0 0,0 0,-1 0,1-1,0 1,0-1,-1 0,1 0,1-1,39-7,-40 7,0-1,1 1,-1 1,1-1,0 0,-1 1,1 0,0 0,0 1,0-1,-1 1,1 0,0 1,0-1,0 1,0 0,0 0,-1 0,1 1,-1-1,1 1,-1 0,1 1,-1-1,0 1,0 0,0 0,-1 0,1 0,-1 1,1-1,-1 1,0 0,0 0,-1 0,27 128,-3-6,-14 31,-13-156,1 0,0 0,-1 0,1 1,0-1,0 0,0 0,0 0,0 1,0-1,0 0,1 0,-1 0,0 1,1-1,-1 0,0 0,1 0,-1 0,1 0,0 0,-1 0,1 0,0 0,0 0,0 0,0-1,-1 1,1 0,0 0,0-1,0 1,1-1,-1 1,0-1,0 1,0-1,0 0,0 1,1-1,-1 0,0 0,0 0,0 0,1 0,-1 0,0 0,0 0,0-1,0 1,1 0,-1-1,0 1,0-1,0 1,0-1,0 0,0 1,0-1,0 0,0 0,0 0,12-8</inkml:trace>
  <inkml:trace contextRef="#ctx0" brushRef="#br0" timeOffset="9332.629">11659 931,'40'5,"-1"-2,1-2,0-1,-1-2,1-2,-1-2,0-1,26-10,-59 16,0-2,0 1,0-1,0 0,0 0,-1 0,1-1,-1 0,0 0,0 0,0-1,-1 0,0 1,0-2,0 1,0 0,-1-1,0 0,0 0,0 0,-1 0,0 0,0 0,-1 0,0-1,0 1,0-1,-1 1,0-1,0 1,0-1,-1 1,0-1,0 1,-1 0,0-1,-1-1,1 3,0 0,-1-1,0 1,0 0,0 0,0 1,-1-1,0 1,0 0,0 0,-1 0,1 0,-1 1,0-1,0 1,0 1,0-1,0 1,-1 0,1 0,-1 0,0 1,1 0,-1 0,0 0,0 1,0 0,1 0,-5 1,-4 0,1 0,-1 1,1 1,0 0,-1 1,1 1,1 0,-1 0,1 2,0-1,0 1,-1 3,-1 1,1 2,1-1,0 2,1 0,0 0,1 1,1 0,0 1,1 0,1 0,0 1,1 0,1 0,1 0,0 1,1-1,1 1,1 0,1 0,0 0,1 0,1 1,-1-11,0-1,1 1,0 0,0-1,1 1,0-1,1 0,-1 0,1 0,1 0,-1-1,1 1,0-1,0-1,1 1,0-1,0 0,0 0,1 0,-1-1,1 0,0 0,1-1,-1 0,0 0,1-1,0 0,-1 0,7 0,14 3,-1-2,1 0,-1-2,1-1,0-1,-1-2,14-3,-13 0</inkml:trace>
  <inkml:trace contextRef="#ctx0" brushRef="#br0" timeOffset="9801.998">12309 1158,'296'-342,"-247"281,8-25,-62 117,0-21,0 1,0 0,2-1,-1 1,1 1,0-1,1 0,1 1,0-1,0 1,1-1,1 1,0-1,0 1,1-1,1 0,0 0,0 0,1 0,1 0,-1-1,2 1,-1-1,2-1,-1 1,3 2,3-5,-1-1,1 0,0 0,0-1,0-1,1 0,0 0,0-1,0-1,0-1,0 1,0-2,0 0,1-1,-1 0,0-1,0 0,0-1,-1 0,1-1,-1-1,0 0,0-1,0 0,-1 0,1-2,-2 1,1-1,-1-1,0 0,-1 0,0-1,-1 0,0-1,5-8,-3 6,0 0,-1 0,-1-1,0 0,-1-1,0 0,-1 0,-1 0,0-1,-2 0,1 0,-1-6,-2-3</inkml:trace>
  <inkml:trace contextRef="#ctx0" brushRef="#br0" timeOffset="10933.363">13437 931,'48'-3,"-1"-2,1-2,-1-2,35-13,-82 22,29-6,0-2,0-1,-1-2,-1 0,0-2,-1-1,0-1,-1-2,-1 0,4-5,-23 18,0-1,-1 0,0 0,0 0,0 0,0-1,-1 1,0-1,0 0,0 0,-1 0,0 0,0-1,-1 1,0 0,0-1,0 1,-1-1,0 1,0-1,-1 1,1-1,-2-1,1 5,0 1,0-1,-1 1,1 0,-1 0,0 0,1 0,-1 0,0 0,0 0,0 1,0-1,-1 1,1-1,0 1,-1 0,1 0,-1 0,1 0,-1 0,1 0,-1 1,0 0,1-1,-1 1,0 0,1 0,-1 0,0 1,1-1,-1 1,0-1,-82 31,57-15,2 2,0 2,1 0,1 1,1 1,1 2,1 0,1 1,1 1,2 1,0 0,2 2,-2 5,14-28,-1 0,1 0,1 0,-1 0,1 0,0 1,0-1,1 1,0-1,0 1,1-1,-1 1,2 0,-1-1,1 1,-1 0,2-1,-1 1,1-1,0 0,0 0,1 1,0-1,0-1,0 1,1 0,0-1,2 2,3 0,2 0,-1-1,1-1,-1 0,2 0,-1-1,0-1,1 1,-1-2,1 0,0 0,0-1,0-1,0 0,0 0,0-1,0-1,0 0,-1-1,1 0,7-3,21-8,-1-2,0-1,-2-2,0-2,18-14,-9 7,-2-2,0-2,-3-2,0-2,-3-1,-1-2,-2-2,-1-1,22-39,-20-26,-35 105,-1-1,1 0,-1 0,0 1,0-1,0 0,0 0,-1 0,1 1,-1-1,1 0,-1 1,0-1,0 0,0 1,-1-1,1 1,-1-1,1 1,-1 0,0 0,1 0,-1 0,0 0,-1 0,1 0,0 1,0-1,-1 1,1-1,-1 1,1 0,-1 0,0 0,1 1,-1-1,-2 0,-9 2,1 0,-1 1,1 0,0 1,-1 1,2 0,-1 0,0 2,1-1,0 2,0-1,1 2,0-1,-10 10,13-11,1 0,0 1,0 0,0 0,1 1,0 0,0 0,1 0,0 1,1-1,-2 6,4-10,1-1,0 0,0 1,1-1,-1 1,1-1,0 0,0 1,0-1,0 1,0-1,1 1,0-1,-1 1,1-1,1 0,-1 1,0-1,1 0,0 0,-1 0,1 0,0 0,1-1,-1 1,0-1,1 1,-1-1,1 0,0 0,0 0,0 0,1 0,8 3,0 0,1 0,-1-2,1 1,0-2,0 0,0 0,0-1,1-1,-1 0,0-1,13-2,54 2,-76 1,0 0,-1 1,1 0,0 0,0 0,-1 0,1 0,-1 1,1 0,-1-1,0 1,0 1,1-1,-1 0,-1 1,1-1,0 1,-1 0,1 0,-1 0,0 0,0 0,0 1,0-1,-1 1,1-1,-1 1,0 0,0-1,-1 1,1 0,-1 0,1-1,-1 2,1 10,-1 0,0 1,-2-1,1 1,-2-1,0 0,-5 14,-5 7,10-31,0 1,0 0,1 0,0 1,0-1,0 0,1 1,0-1,0 1,1-1,0 1,0-1,0 1,1-1,0 1,0-1,1 1,0 2,9 9</inkml:trace>
  <inkml:trace contextRef="#ctx0" brushRef="#br0" timeOffset="18149.063">15328 592,'-11'4,"-22"5,1 1,0 2,0 1,1 1,1 2,0 1,1 1,1 2,1 1,1 1,17-12,0 0,1 1,0 0,1 1,0-1,1 1,0 1,1-1,1 1,0 0,0 0,1 1,1-1,0 0,1 1,1 0,0-1,0 1,2-1,1 11,-1-19,0-1,1 1,-1 0,1 0,0-1,0 0,0 1,1-1,-1-1,1 1,0 0,0-1,0 0,1 0,-1 0,1 0,0-1,-1 0,1 0,0 0,0 0,1-1,-1 0,0 0,0-1,1 1,-1-1,0 0,1 0,-1-1,0 0,0 0,1 0,-1 0,0-1,0 0,0 0,1-1,23-10,-1-1,0-2,-1 0,0-2,-2-1,0-1,-1-1,-2-1,0-2,-1 0,-1 0,-1-2,-2-1,4-8,28-95,-49 110,-6 33,-4 208,12-148,-2 458,-3-468,-3-1,-3 1,-13 43,19-91,-1 0,-1 0,-1-1,0 0,0 0,-2-1,0 0,0 0,-6 6,10-14,0 0,0 0,-1 0,1-1,-1 0,0 0,0 0,-1-1,1 0,-1 0,1 0,-1 0,0-1,0 0,0 0,0-1,0 0,-1 0,1 0,0-1,-1 0,1 0,0 0,-2-1,-1-3,1 0,0 0,0-1,1 1,-1-2,1 1,0-1,0 0,1-1,0 1,0-1,0-1,1 1,0-1,1 0,-1 0,2 0,-1 0,1-1,0 0,1 1,0-1,0-5,1 0,0 0,1 0,1 0,0 0,1 0,0 0,1 0,1 1,0-1,1 1,0 0,1 1,1-1,0 1,0 0,1 1,1-1,0 2,1-1,7-6,19-18,2 2,0 1,3 3,0 0,2 3,0 2,19-6,23-19,-64 35</inkml:trace>
  <inkml:trace contextRef="#ctx0" brushRef="#br0" timeOffset="19131.24">15920 621,'-1'4,"-11"31,1 0,2 1,1 0,2 0,1 5,5-29,0 0,1 0,1 0,0-1,0 1,1-1,1 1,0-1,0 0,4 6,-6-13,0 0,1 0,-1 0,1 0,0 0,-1-1,2 1,-1-1,0 0,1 0,-1 0,1 0,0-1,0 1,0-1,0 0,0 0,1-1,-1 1,1-1,-1 0,1 0,-1-1,1 1,-1-1,1 0,0 0,-1 0,9-4,0-1,-1 0,1-1,-2-1,1 1,-1-2,0 0,0 0,-1-1,0 0,0-1,-1 0,-1 0,0-1,7-10,6-6,14-14,-2-1,-2-1,-2-2,-2-1,-2-1,11-31,-33 53,-11 31,3 12,1 1,1-1,1 1,1 0,0-1,1 1,1 0,1 0,1-1,0 1,7 17,22 90,-15-69,-3 1,-2 0,-3 1,-3 3,-7-16,-2 1,-2-1,-2 0,-2 0,-2-1,-2 0,-7 11,15-41,0-1,-1 0,-1-1,0 1,-1-1,0-1,-1 1,-1-1,1-1,-6 4,13-13,0 0,-1 0,1-1,-1 1,0 0,1-1,-1 0,0 0,0 0,0 0,0 0,0-1,0 1,0-1,0 1,0-1,0 0,0-1,0 1,0 0,0-1,0 0,0 0,0 0,0 0,0 0,1 0,-1-1,0 1,1-1,-1 0,1 0,0 0,-1 0,1 0,0 0,0-1,0 1,1-1,-1 1,1-1,-1 0,1 1,0-1,0 0,-1-3,-1-12,0-1,1 1,1-1,0 0,2 1,0-1,1 0,1 1,0-1,2 1,0 0,1 0,1 1,1 0,1-8,1 0,2 1,0 0,2 1,0 1,1 0,2 1,0 0,1 2,1 0,1 1,1 1,0 1,1 1,0 0,2 2,-1 1,2 1,-1 1,2 1,-1 1,22-4,-11 9,-6 2</inkml:trace>
  <inkml:trace contextRef="#ctx0" brushRef="#br0" timeOffset="22088.607">201 1722,'49'-18,"98"-21,228 39,259 0,-386-29,486 29,-464-27,-187 26,1 3,81 13,-34-4,-1-6,53-7,-28-1,2081 3,-1902 30,100-31,-85-28,749 29,420 0,-965-27,41 15,107-4,-187 11,-243 5,110-7,-39-11,125 17,-203 3,142-3,-113-25,582 25,-444-27,668 28,-711 0,-293-17,-76 12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46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18,'0'5,"5"2,6-1,7-1,4-2,4 0,2-2,1-1,-5-5,0-1,-1-1,1 2,1 1,1 2,-3-4,-2-1,-4 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50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56,'-55'-24,"47"20,-1-1,1 1,-1 1,0-1,0 1,0 1,0 0,0 0,-1 1,1 0,0 1,-1 0,1 0,-2 1,4 0,0 0,1 0,-1 1,0-1,1 1,-1 1,1-1,0 1,0 1,0-1,0 1,0 0,1 0,0 0,0 1,0 0,0 0,1 0,0 1,0-1,0 1,0 0,1 0,0 0,1 1,0-1,-1 1,2-1,-1 1,1 0,0 0,1 0,-1-1,1 1,1 0,-1 0,1 0,0 0,1-1,0 1,1 2,4 6,1-1,1 0,1 0,0 0,0-1,2-1,-1 0,8 5,56 67,-71-79,0 0,0 0,0 0,-1 1,0-1,0 1,0 0,0 0,-1 0,0 0,-1 0,1 0,-1 1,0-1,-1 1,0-1,0 1,0-1,0 1,-1-1,0 0,-1 1,0-1,1 0,-2 0,1 0,-1 0,0 0,0-1,-2 3,0-4,-1 1,1-1,-1 0,0 0,0 0,0-1,0 0,-1 0,1-1,-1 0,0 0,0 0,0-1,0 0,0 0,0-1,0 0,0 0,0-1,0 0,0 0,1 0,-1-1,0 0,0-1,1 1,-1-1,1 0,0-1,0 0,0 0,1 0,-1 0,1-1,-4-5,-13-24,12 20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48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1 604,'2'-24,"1"0,1 0,1 1,2 0,0 0,1 0,6-9,8-21,2 1,2 1,2 1,3 2,30-36,-47 66,-12 13,1 1,0 0,0 0,0 0,0 1,1-1,-1 1,1-1,0 1,0 0,0 1,0-1,1 1,2-1,-5 4,1 0,-1 0,1 0,-1 1,0-1,0 1,0 0,0-1,0 1,0 0,0 0,-1 0,1 1,-1-1,1 0,-1 1,0-1,0 1,0-1,0 1,0-1,-1 1,1-1,-1 1,1 0,-1 0,1 0,25 232,-5-129,-21-105,0 0,0-1,1 1,-1-1,0 1,1-1,-1 1,0-1,1 1,-1-1,0 1,1-1,-1 1,1-1,-1 0,1 1,-1-1,1 0,-1 1,1-1,0 0,-1 0,1 1,-1-1,1 0,0 0,-1 0,1 0,-1 0,1 0,0 0,-1 0,1 0,-1 0,1 0,0-1,-1 1,1 0,-1 0,1 0,0-1,-1 1,1 0,-1-1,1 1,-1-1,0 1,1 0,-1-1,1 1,-1-1,0 1,1-1,-1 1,0-1,1 0,28-38,-21 27,48-75,45-50,8 40,-108 96,0 0,1 0,-1 0,0 0,1 0,-1 0,0 1,1-1,-1 1,1-1,-1 1,1-1,-1 1,1 0,0 0,-1 0,1 0,-1 0,1 0,-1 0,1 0,0 1,-1-1,1 0,-1 1,0 0,1-1,-1 1,1 0,-1 0,0-1,1 1,-1 0,0 1,0-1,0 0,0 0,0 0,0 1,0-1,0 0,-1 1,1-1,0 0,-1 1,1-1,-1 1,0 0,1-1,-1 1,0-1,0 1,0-1,0 1,0-1,-1 2,1 229,-2-201,-2 0,-2 0,0-1,-2 1,-11 23,12-31,-11 32,19-54,0-1,-1 1,1-1,-1 1,1-1,0 1,0-1,-1 0,1 1,0-1,0 0,-1 0,1 1,0-1,0 0,-1 0,1 0,0 0,0 0,0 0,0 0,-1 0,1 0,0-1,0 1,-1 0,1 0,0-1,0 1,-1 0,1-1,0 1,-1-1,1 1,0-1,-1 1,1-1,-1 0,1 1,-1-1,1 0,-1 1,0-1,1 0,-1 1,0-1,1 0,12-13,-2 0</inkml:trace>
  <inkml:trace contextRef="#ctx0" brushRef="#br0" timeOffset="655.332">1384 152,'-9'-3,"0"1,-1 0,0 1,1 0,-1 0,1 1,-1 0,0 1,1 0,-1 1,1 0,-1 0,1 1,0 0,0 0,0 1,1 1,-1-1,1 1,0 1,0-1,1 2,-1-1,1 1,1 0,0 0,0 0,0 1,1 0,0 1,-3 6,-3 4,1 0,0 0,2 1,0 1,1-1,2 1,0 0,1 1,-1 18,5-36,-1 0,1-1,0 1,0-1,0 1,1-1,-1 1,1-1,0 1,0-1,0 1,1-1,-1 0,1 0,-1 0,1 1,0-2,0 1,1 0,-1 0,1-1,-1 1,1-1,0 0,0 0,0 0,0 0,0 0,0-1,0 1,1-1,-1 0,0 0,1 0,-1 0,1-1,0 0,-1 1,1-1,-1 0,1-1,-1 1,1-1,-1 1,2-2,13-7,0-1,-1 0,0-2,-1 0,0-1,-1 0,-1-1,0-1,11-16,-18 24,22-29,-1 0,-2-2,-2 0,19-43,-43 81,0-1,0 1,0-1,0 0,0 1,0-1,0 1,0-1,1 0,-1 1,0-1,0 1,0-1,1 0,-1 1,0-1,1 1,-1-1,0 1,1-1,-1 1,0-1,1 1,-1 0,1-1,-1 1,1-1,-1 1,1 0,0 0,-1-1,1 1,-1 0,1 0,0 0,-1 0,1-1,-1 1,1 0,0 0,-1 0,1 0,-1 1,1-1,0 0,-1 0,1 0,-1 0,1 1,0-1,-1 0,1 1,11 34,69 229,-79-259,0 0,1 0,-1 0,1 0,0 0,0 0,0-1,1 0,0 0,-1 0,2 0,-1 0,0-1,1 1,-1-1,1-1,0 1,5 1,12 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56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59,'16'-7,"1"2,-1 0,1 1,0 0,0 2,0 0,0 0,9 2,70-10,-72 4,0 2,0 0,1 2,-1 0,0 2,18 2,-31 2,-5 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56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56,'19'-5,"12"-2,4 1,2 1,-1-3,-2-1,-1 2,-2 2,-2 1,-5 7,-2 3,-5-1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59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1440,'17'-39,"37"-148,-28 131,-20 38,1 0,1 1,0-1,1 2,1-1,1 1,0 1,1 0,0 0,1 1,1 1,1 0,-1 1,2 1,2-1,-14 10,0 1,1 0,-1 0,0 0,1 0,-1 1,1-1,-1 1,1 1,-1-1,1 0,-1 1,0 0,1 0,-1 0,0 1,0 0,0-1,0 1,0 1,0-1,0 0,-1 1,1 0,-1 0,0 0,0 0,0 1,0-1,-1 1,1 0,-1-1,0 1,0 0,0 0,0 1,-1-1,0 0,0 0,0 1,0-1,-1 1,0 3,3 250,-3-259,1 1,-1 0,1-1,-1 1,1 0,-1 0,1-1,0 1,-1 0,1 0,0 0,-1 0,1 0,0 0,-1 0,1 0,-1 0,1 0,0 0,-1 0,1 0,0 0,-1 1,1-1,-1 0,1 1,0-1,-1 0,1 1,-1-1,1 0,-1 1,0-1,1 1,-1-1,1 1,-1-1,0 1,1-1,-1 1,0 0,1-1,-1 1,0-1,0 1,0 0,0-1,0 1,1 0,-1-1,0 1,-1 0,1-1,0 1,0-1,0 1,0 0,0-1,-1 1,1 0,0-1,0 1,-1-1,59-112,-39 78,1 0,1 1,2 1,1 2,16-15,-15 19,-12 12,1 0,1 0,0 2,0 0,1 0,1 1,-1 1,18-7,-31 17,0-1,0 0,0 1,1 0,-1-1,0 1,0 1,0-1,0 0,1 1,-1-1,0 1,0 0,0 0,0 0,0 1,0-1,-1 1,1-1,0 1,-1 0,1 0,-1 0,0 1,0-1,0 0,0 1,0 0,0-1,0 1,-1 0,0 0,1 0,-1 0,0 0,0 0,-1 0,1 0,-1 0,1 0,-1 2,5 26,-1 1,-1-1,-2 0,-1 1,-3 23,0 23,4-41,0-26,0 0,-1 0,0 0,-1 0,0 0,0 0,-2 0,1 0,-1-1,-1 1,-1 1,0-5</inkml:trace>
  <inkml:trace contextRef="#ctx0" brushRef="#br0" timeOffset="5775.567">1553 1356,'266'-1,"-44"-27,-9 16,58-6,-22-9,338 27,-417-27,-70 37,-86-8,0-1,1 0,-1-1,0 0,0-1,0-1,1 0,-1-1,-1 0,1-1,2-2,78-14,-66 18,-4 1</inkml:trace>
  <inkml:trace contextRef="#ctx0" brushRef="#br0" timeOffset="2189.77">1356 480,'43'119,"27"102,-43-105,-28-116,1 1,0 0,-1-1,1 1,0 0,0 0,0-1,-1 1,1 0,0 0,0-1,0 1,0 0,0 0,0-1,1 1,-1 0,0 0,0-1,0 1,1 0,-1 0,0-1,1 1,-1 0,1-1,-1 1,1-1,-1 1,1 0,-1-1,1 1,-1-1,1 0,0 1,-1-1,1 1,0-1,0 0,-1 0,1 1,0-1,-1 0,1 0,0 0,0 0,0 0,-1 0,1 0,0 0,0 0,-1 0,1 0,0 0,0-1,-1 1,1 0,0 0,-1-1,1 1,0-1,-1 1,1-1,0 1,-1-1,1 1,-1-1,1 0,56-162,18-94,-67 233,-6 24</inkml:trace>
  <inkml:trace contextRef="#ctx0" brushRef="#br0" timeOffset="2658.723">1779 876,'37'-1,"-25"-1,0 2,0 0,0 0,1 1,-1 0,0 1,0 1,-1 0,5 1,-15-3,0 0,0-1,0 1,0 0,0 0,0 0,-1 0,1-1,0 1,0 0,-1 1,1-1,0 0,-1 0,1 0,-1 0,0 0,1 0,-1 1,0-1,0 0,0 0,0 1,0-1,0 0,0 0,0 0,0 1,0-1,-1 0,1 0,-1 0,1 1,-1-1,1 0,-1 0,1 0,-1 0,0 0,-32 46,30-43,-11 12,-30 57,45-70,0-1,1 1,-1-1,1 0,0 0,-1 0,1 1,0-1,0-1,0 1,1 0,-1-1,0 1,1-1,-1 1,1-1,-1 0,1 0,0 0,-1-1,1 1,0-1,-1 1,1-1,0 0,0 0,0 0,-1 0,1-1,0 1,0-1,-1 1,1-1,-1 0,1 0,0-1,26-4,-3-1</inkml:trace>
  <inkml:trace contextRef="#ctx0" brushRef="#br0" timeOffset="3229.056">1976 368,'2'-2,"-1"0,0 0,1 0,0 1,-1-1,1 0,0 1,-1-1,1 1,0 0,0 0,0 0,1 0,-1 0,0 0,0 0,0 0,1 1,-1 0,0-1,1 1,-1 0,0 0,1 0,0 0,0 0,0-1,1 0,-1 0,0 0,0 1,1-1,-1 1,0 0,1 0,-1 0,0 0,1 1,-1-1,0 1,0 0,0 0,1 0,-1 0,0 1,0-1,-1 1,1-1,0 1,0 0,-1 1,1-1,-1 0,0 1,0-1,0 1,0-1,0 1,0 0,-1 0,1 0,-1 0,0 0,0 0,0 1,0-1,-1 0,1 0,-1 1,0-1,0 0,0 1,0 0,-42 82,42-84,1 0,0 0,0 0,-1 0,1 0,1 0,-1-1,0 1,0 0,1 0,-1-1,1 1,-1-1,1 0,0 1,-1-1,1 0,0 0,0 0,0 0,0 0,0 0,0-1,0 1,0-1,0 1,0-1,0 0,1 0,-1 0,0 0,0 0,0 0,0-1,0 1,0-1,1 1,-1-1,0 0,4 1,51 4,-31 1</inkml:trace>
  <inkml:trace contextRef="#ctx0" brushRef="#br0" timeOffset="3498.936">2456 819,'34'0,"15"0,5 0,-2 0,-11 0</inkml:trace>
  <inkml:trace contextRef="#ctx0" brushRef="#br0" timeOffset="4036.653">2851 480,'143'428,"-143"-426,23 45,-23-47,0 1,1 0,-1 0,1-1,-1 1,1 0,0 0,-1-1,1 1,0-1,-1 1,1-1,0 1,0-1,-1 1,1-1,0 1,0-1,0 0,0 0,-1 1,1-1,0 0,0 0,0 0,0 0,0 0,0 0,0 0,0 0,-1-1,1 1,0 0,0 0,0-1,0 1,0-1,-1 1,1-1,0 1,0-1,-1 1,1-1,0 1,-1-1,1 0,-1 1,1-1,-1 0,1 0,-1 0,1 0,58-133,-37 79,20-53,6 1,17-22,-35 70,-34 68,0 5</inkml:trace>
  <inkml:trace contextRef="#ctx0" brushRef="#br0" timeOffset="4315.802">3444 819,'-5'34,"-1"15,4 0,4-8</inkml:trace>
  <inkml:trace contextRef="#ctx0" brushRef="#br0" timeOffset="4715.675">3642 255,'7'-4,"0"0,1 1,0 0,0 0,0 1,0 0,0 1,1-1,-1 2,0-1,1 1,-1 0,1 1,-1 0,0 0,0 1,0 0,7 3,-14-4,1 0,0 0,-1 0,1 0,-1 1,0-1,1 0,-1 1,0 0,0-1,0 1,0-1,0 1,0 0,0 0,-1 0,1-1,0 1,-1 0,0 0,1 0,-1 0,0 0,0 0,0 0,0 0,-1 0,1 0,0 0,-1 0,0-1,1 1,-1 0,0 0,0 0,0-1,-1 2,-44 61,45-63,-22 23,17-20,1 1,-1-1,1 1,0 1,0-1,0 1,1-1,0 1,0 1,0-1,1 1,0-1,1 1,-1 0,1 0,0 0,1 0,0 0,0 0,0 7,4-10,0 0,1-1,-1 1,1-1,-1 0,1 0,0-1,1 1,-1-1,0 0,0 0,1 0,0 0,-1-1,1 0,0 0,-1 0,1 0,0-1,0 0,0 0,0 0,-1-1,1 0,0 1,3-3,5 3,87 13,-80-9</inkml:trace>
  <inkml:trace contextRef="#ctx0" brushRef="#br0" timeOffset="6659.731">1920 1637,'32'-17,"0"1,2 1,-1 2,2 2,0 1,0 1,0 2,7 1,-39 5,-1-1,1 1,0 0,0 1,0-1,0 0,0 1,0-1,0 1,0 0,0 0,0 0,0 1,0-1,0 1,0 0,-1-1,1 1,0 1,0-1,-1 0,1 0,0 1,-1 0,1 0,-1-1,0 1,0 0,0 1,0-1,0 0,0 1,0-1,-1 1,1-1,-1 1,0 0,0 0,0-1,0 1,0 0,-1 0,1 0,-1 0,0 3,-4 6,-1 0,-1-1,0 0,-1 0,0 0,-1 0,0-1,0-1,-1 1,-8 6,3-1,-6 5,13-16,0 2,0-1,1 1,-1 0,1 0,1 1,-1 0,1 0,0 0,1 0,-1 1,1 0,1 0,0 0,0 0,1 1,0-1,0 1,1-1,0 1,0 0,1-1,0 1,1 0,0-1,1 9,1-14,-1 1,0-1,1 0,0 0,-1 0,1 0,0 0,1-1,-1 1,0-1,1 0,-1 0,1 0,0-1,0 1,0-1,-1 0,1 0,0 0,0-1,1 1,-1-1,3 0,96-8,23-35,-107 37</inkml:trace>
  <inkml:trace contextRef="#ctx0" brushRef="#br0" timeOffset="7172.412">2992 1637,'-10'0,"-136"11,139-10,1 1,-1-1,1 1,0 1,-1-1,1 1,0 0,0 0,1 1,-1-1,1 1,0 1,0-1,0 1,0 0,1 0,0 0,0 1,0-1,0 3,3-6,-1 1,1 0,0 0,0 0,0 1,0-1,1 0,-1 0,1 0,0 1,0-1,0 0,0 0,0 1,1-1,0 0,-1 0,1 0,0 0,1 0,-1 0,0 0,1 0,0 0,0-1,0 1,0-1,0 1,2 1,86 54,-44-33,-43-23,1 0,0 0,-1 0,0 0,0 1,1-1,-1 1,-1 0,1 0,0 0,-1 0,1 1,-1-1,0 0,0 1,-1 0,1-1,-1 1,1 0,-1 0,-1 0,1 0,0 0,-1 0,0 0,0 0,0 0,0 0,-1 0,1 0,-1 0,0 0,0 0,-1-1,1 1,-1 0,0-1,0 1,0-1,0 1,-1-1,0 1,-3 1,0-1,0 1,0-1,-1 0,1 0,-1-1,0 0,0 0,0-1,-1 0,1 0,0 0,-1-1,1-1,-1 1,0-1,1 0,-1-1,1 1,-1-2,1 1,-1-1,1 0,0-1,-6-2,-7-8</inkml:trace>
  <inkml:trace contextRef="#ctx0" brushRef="#br0" timeOffset="8115.426">4093 1,'29'56,"-9"-24,5 8,-2 2,-1 0,-3 1,6 20,7 57,-6 3,-4 0,2 102,-20-169,-2 0,-2 1,-3-1,-3 0,-2 0,-2 0,-3-2,-2 1,-2-2,-3 0,-21 38,3-23,-3-2,-4-2,-2-3,-2-1,-4-2,-195 157,157-148,75-56</inkml:trace>
  <inkml:trace contextRef="#ctx0" brushRef="#br0" timeOffset="9153.376">1469 58,'-34'20,"15"13,1 0,1 1,2 1,2 1,1 0,2 1,-4 25,1-11,-55 311,56-264,5 0,5 1,3-1,5 1,5-1,3 0,5-1,4-1,22 54,-8-50,5-2,3-2,30 42,-61-116,0-4</inkml:trace>
  <inkml:trace contextRef="#ctx0" brushRef="#br0" timeOffset="10428.376">4996 790,'-1'-2,"-1"1,0-1,1 0,-1 0,0 1,0-1,0 1,0 0,0 0,0-1,-1 1,1 1,0-1,0 0,-1 0,1 1,-1 0,1-1,0 1,-1 0,1 0,-1 0,1 0,-1 1,1-1,0 1,-1-1,1 1,0 0,-1 0,1 0,-11 2,-1 1,1 1,0 0,0 0,1 1,0 1,0 0,0 1,1 0,-1 1,8-6,0 1,1-1,-1 1,1-1,-1 1,1 0,1 0,-1 1,0-1,1 0,0 1,0 0,0-1,1 1,0 0,0 0,0 0,0 0,1 0,0 0,0 0,0 0,0 0,1 0,0 0,0 0,0 0,1-1,0 1,84 133,-34-67,-2 33,-49-100,0-1,0 1,0 0,-1 0,1-1,-1 1,0 0,0 0,-1 0,1 0,-1-1,1 1,-1 0,0 0,-1-1,1 1,-1-1,1 1,-1-1,0 0,-1 1,1-1,0 0,-1 0,1-1,-1 1,0 0,-1-1,-6 3,0 0,0-1,0 0,-1-1,0 0,1-1,-1 0,0-1,0 0,0 0,0-2,0 1,0-1,0-1,0 0,-7-2,-69-55,75 48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1:14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25,'340'0,"-209"-21,-119 17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1:15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18,'340'0,"-227"-17,-98 19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1:39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29 316,'-2'2,"0"-1,0 1,0-1,1 1,-1-1,0 1,1 0,-1 0,1 0,0 0,0 0,-1 0,1 0,1 0,-1 1,0-1,0 0,1 0,0 1,-1-1,1 1,0-1,0 0,0 1,0 0,0 0,-3 50,3-1,2 1,3 0,1-1,3 1,3 1,6 47,34 120,-52-222,0 1,1-1,-1 1,0 0,1-1,-1 1,0-1,1 1,-1 0,1-1,-1 1,1 0,-1-1,1 1,-1 0,1 0,-1-1,1 1,-1 0,1 0,-1 0,1 0,0 0,-1 0,1 0,-1 0,1 0,-1 0,1 0,-1 0,1 0,0 0,-1 0,1 1,-1-1,1 0,-1 0,1 1,-1-1,1 0,-1 1,0-1,1 1,-1-1,1 0,-1 1,0-1,0 1,1-1,-1 1,0-1,1 1,-1-1,0 1,0-1,0 1,0-1,0 1,0 0,0-1,0 1,0-1,0 1,0-1,0 1,0 0,0-1,0 1,-1-1,18-42,-15 37,46-219,-18 105,6 1,23-46,-27 107,-15 38</inkml:trace>
  <inkml:trace contextRef="#ctx0" brushRef="#br0" timeOffset="482.269">311 1023,'13'-4,"3"-1,0 0,1 2,-1 0,0 0,1 2,0 0,-1 1,1 0,7 2,-22-2,-1 1,0-1,0 0,0 0,1 1,-1-1,0 1,0-1,0 1,0 0,0-1,0 1,0 0,0 0,0-1,0 1,0 0,-1 0,1 0,0 0,-1 0,1 0,0 0,-1 0,0 1,1-1,-1 0,0 0,1 0,-1 1,0-1,0 0,0 0,0 0,0 1,0-1,0 0,0 0,-1 0,1 1,0-1,-1 0,1 0,-1 0,0 0,1 0,-1 0,0 0,1 0,-2 1,-44 52,38-46,2-2,-1 0,0 0,0 1,1-1,0 2,0-1,1 1,0-1,0 2,0-1,1 0,1 1,-1 0,1 0,1 0,0 2,3-9,1 1,-1 0,1 0,0-1,0 1,1-1,-1 0,0 0,1 0,-1 0,1 0,0 0,0 0,-1-1,1 0,0 1,0-1,0 0,1-1,-1 1,0 0,0-1,0 0,1 0,-1 0,0 0,0 0,0 0,1-1,-1 0,0 0,0 0,0 0,1 0,14-3,1 0,-1-1,0-1,0 0,-1-1,0-1,1-2,0-3</inkml:trace>
  <inkml:trace contextRef="#ctx0" brushRef="#br0" timeOffset="991.721">678 35,'138'-26,"-134"24,1 1,-1-1,1 1,-1 0,1 0,-1 1,1-1,-1 1,1 0,0 1,-1-1,1 1,-1 0,1 0,-1 0,1 0,-1 1,0 0,1 0,-1 0,0 0,-1 1,1-1,0 1,-1 0,1 0,-1 1,0-1,0 1,0-1,-1 1,1 0,-1 0,0 0,0 0,0 1,-1-1,1 1,-1-1,0 3,-2 5,-1 1,-1-1,0 0,-1 0,0 0,-1-1,0 1,-1-1,0 0,-1-1,0 1,0-2,-1 1,-1-1,-2 3,-51 73,60-83,0 1,1-1,0 1,-1-1,1 1,0-1,0 1,0 0,1-1,-1 1,1 0,-1 0,1-1,0 1,0 0,0 0,0 0,1 0,-1-1,1 1,0 0,0-1,0 1,0 0,0-1,0 1,1-1,-1 0,1 1,-1-1,1 0,0 0,0 0,0 0,0 0,1-1,-1 1,0 0,1-1,-1 0,1 0,0 0,-1 0,3 1,13 0,0 0,0-1,0-1,0 0,0-2,0 0,-1-1,1 0,-1-2,0 0,9-5,66-14,-68 20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1:36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1,'17'272,"-13"-248,-2 0,0 0,-2 1,-1-1,-1 1,0-1,-6 16,8-38,-2 6,-1 0,2 0,-1 1,1-1,0 0,1 1,0-1,0 1,1-1,0 0,1 1,0-1,0 0,1 0,-1 0,11 10</inkml:trace>
  <inkml:trace contextRef="#ctx0" brushRef="#br0" timeOffset="246.631">0 649,'34'0,"15"0,5 0,-2 0,-6 0,-5 0,-5 0,-4 0,-2 0,-2 0,-6 0</inkml:trace>
  <inkml:trace contextRef="#ctx0" brushRef="#br0" timeOffset="634.239">57 960,'274'-27,"-272"27,0-1,-1 1,1-1,0 1,0 0,0 0,-1-1,1 1,0 1,0-1,0 0,-1 0,1 1,0-1,0 1,-1-1,1 1,0 0,-1 0,1-1,-1 1,1 0,-1 1,1-1,-1 0,0 0,1 1,-1-1,0 0,0 1,0-1,0 1,0 0,0-1,-1 1,1 0,0-1,-1 1,0 0,1 0,-1-1,0 1,0 0,0 0,0 0,0 0,0-1,0 1,-1 0,1 0,-1-1,1 1,-1 0,0 0,0-1,0 1,0 0,-129 149,122-142,-52 78,58-84,1 0,0-1,0 1,0 0,0 0,0 0,0 0,1 0,-1-1,1 1,0 0,0 0,0 0,0 0,1 0,-1 0,1 0,0 0,0 0,0 0,0-1,0 1,0 0,1-1,0 1,-1-1,1 0,0 1,0-1,0 0,0 0,2 1,4 0,1 0,0 0,-1-1,1-1,0 1,0-2,0 1,0-1,0 0,0-1,0 0,0 0,0-1,0 0,-1-1,1 0,-1 0,0-1,0 0,2-2,57-33,-51 25</inkml:trace>
  <inkml:trace contextRef="#ctx0" brushRef="#br0" timeOffset="1498.711">621 1045,'46'-112,"73"-144,-119 254,0 1,0 0,0-1,1 1,-1 0,1-1,-1 1,1 0,-1 0,1 0,-1 0,1-1,0 1,0 0,0 0,0 0,0 0,0 1,0-1,0 0,0 0,0 0,0 1,0-1,0 1,1-1,-1 1,0-1,0 1,1 0,-1 0,0-1,1 1,-1 0,0 0,1 0,-1 1,0-1,1 0,-1 0,0 1,0-1,1 1,-1-1,0 1,0-1,0 1,1 0,-1-1,1 2,-1 5,1-1,-1 1,0 0,0 0,-1-1,1 1,-2 0,1 0,-1 0,0 0,0-1,-1 1,-2 6,-3 18,4 82,4-110,-1 0,1 0,0 0,0 0,0 0,0 0,1-1,-1 1,1 0,-1-1,1 1,0-1,0 1,0-1,1 0,-1 0,0 0,1 0,0 0,-1-1,1 1,0-1,0 1,0-1,0 0,0 0,0-1,0 1,0 0,0-1,0 0,0 0,3 0,4-3,-1 0,0 0,-1-1,1 0,-1 0,1-1,-1-1,-1 1,1-1,-1 0,0-1,0 0,-1 0,0 0,0-1,-1 0,0 0,1-2,112-161,0 26,-118 144,0 0,1 0,-1 0,1 0,-1 0,1 0,-1 0,1 0,-1 0,1 0,0 0,-1 0,1 0,0 1,0-1,0 0,0 1,0-1,0 0,0 1,0-1,0 1,0-1,0 1,0 0,0 0,0-1,0 1,1 0,-1 0,0 0,0 0,0 0,0 0,0 0,1 1,-1-1,0 0,0 1,0-1,0 1,0-1,0 1,0-1,0 1,0 0,0-1,0 1,-1 0,1 0,0 0,0-1,-1 1,1 0,0 0,-1 0,1 0,-1 0,0 0,1 1,-1-1,2 15,-1 0,0 0,-2 0,0 0,0 0,-2 0,0 0,-2 6,-9 111,15-124,-1 0,1 1,1-1,-1 0,2 0,-1-1,1 1,0 0,1-1,0 0,1 0,-1 0,1 0,1-1,0 1,0-2,0 1,1-1,0 1,0-2,0 1,1-1,0 0,0-1,0 0,9 3,4-3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7:19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1,'-22'57,"-14"169,36-190,1-18,-1 1,-1-1,-1 0,0 1,-2-1,0 0,-4 11,4-21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1:35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19 336,'-1'1,"-1"0,1 0,-1 0,1 0,0 1,0-1,0 0,0 1,0-1,0 1,0 0,0-1,0 1,1 0,-1-1,1 1,-1 0,1 0,0-1,-1 1,1 0,0 0,0 0,1-1,-1 1,0 0,0 0,1 0,-1-1,1 1,0 0,0-1,-1 1,1 0,0-1,1 6,55 192,-36-118,-4 0,-2 2,-3 22,8-9,-9-123,83-396,-24 145,-52 208,-22 77,1 7</inkml:trace>
  <inkml:trace contextRef="#ctx0" brushRef="#br0" timeOffset="439.075">386 900,'8'-4,"-2"1,1 0,-1 0,0 0,1 0,-1 1,1 0,-1 1,1-1,0 1,0 1,0-1,0 1,0 0,0 1,0 0,-1 0,1 0,0 1,-1 0,2 0,-7 1,0-1,0 1,0 0,0-1,0 1,0 0,-1 0,1-1,-1 1,0 0,0 0,0 0,0-1,-1 1,1 0,-1 0,1 0,-1-1,0 1,0 0,0-1,-1 1,1-1,-1 0,1 1,-1-1,0 0,1 0,-1 0,-1 0,1 0,0 0,0 0,-1-1,-1 2,-9 9,8-9,0 1,0-1,0 1,0 0,1 0,-1 1,1-1,0 1,1 0,-1 0,1 0,0 0,0 1,0-1,1 1,0 0,0 0,1 0,-1 0,1 0,1 0,-1 0,1 0,0 0,0 0,1 0,0 1,0-1,0 0,1 0,2-2,1 0,0 0,0-1,0 0,0 0,1 0,-1 0,1-1,-1 0,1 0,0-1,0 1,0-1,0 0,0-1,0 0,0 0,0 0,1 0,-1-1,0 0,0-1,-1 1,1-1,0 0,0-1,-1 1,0-1,1 0,-1 0,0-1,0 1,-1-1,1-1,0 0,5-10</inkml:trace>
  <inkml:trace contextRef="#ctx0" brushRef="#br0" timeOffset="917.696">612 54,'81'-31,"-71"28,0-1,0 1,0-1,0 2,1 0,-1 0,1 1,-1 0,1 0,-1 1,1 1,4 1,-12-1,0 0,-1 1,1-1,-1 1,0 0,1-1,-1 1,0 0,0 1,0-1,0 0,-1 0,1 1,-1-1,1 1,-1 0,0-1,0 1,0 0,0 0,0-1,-1 1,1 0,-1 0,0 0,0 0,0 0,0 0,-1 0,-12 87,-3-43,-6 45,25-88,-1-1,1 0,0 0,-1 0,2 0,-1 0,0 0,0-1,1 0,0 0,-1 0,1 0,0 0,0-1,0 1,0-1,0 0,0-1,0 1,0-1,1 1,-1-1,0-1,0 1,0 0,0-1,0 0,1 0,0-1,8 1,16 0,-3 0</inkml:trace>
  <inkml:trace contextRef="#ctx0" brushRef="#br0" timeOffset="1182.531">1092 872,'34'-5,"15"-1,5-1,-3 2,-4 2,-6 1,-5 0,-4 2,-7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1:31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13,'0'-13,"0"37,0-9,-12 156,4-122,2 0,3 1,1-1,3 9,-1-34</inkml:trace>
  <inkml:trace contextRef="#ctx0" brushRef="#br0" timeOffset="361.557">1 661,'33'-4,"17"-3,4-3,2-2,-3 3,-6 1,-6-1,-6 0,-3 2,-3 2,-1 2,-1 1,0 1,-4 6,-7 7,-5 0</inkml:trace>
  <inkml:trace contextRef="#ctx0" brushRef="#br0" timeOffset="1713.979">86 972,'54'-53,"-48"49,-2-1,0 1,0 0,0 0,1 0,-1 0,1 1,0 0,0 0,0 0,0 0,1 1,-1 0,1 0,-1 0,1 1,0 0,-1 0,1 1,0-1,0 1,0 0,-1 1,1-1,0 1,0 0,-1 1,1 0,-1-1,1 2,-1-1,2 1,-3 4,-1-1,1 1,-1-1,-1 1,1 0,-1 0,0 0,-1 0,0 1,0-1,0 0,-1 0,0 1,-1-1,1 0,-1 1,-1-1,1 0,-1 0,-1 0,1 0,-1 0,-1-1,1 1,-1-1,0 0,-2 2,-9 17,-1 0,-2-1,0-1,-2-1,0-1,-2 0,0-2,-1 0,-14 8,43-30,0 2,0-1,0 1,0 0,1 0,-1 0,0 1,1 0,-1 1,0-1,1 1,-1 0,0 1,0 0,0 0,0 0,0 0,0 1,3 2,0 0,1-2,-1 1,0-1,1-1,0 0,-1 0,1-1,0 0,0-1,8 0,-10-1,-1-1,1 0,0 0,-1-1,0 0,1 0,-1 0,0-1,-1 0,1-1,-1 0,3-2,3-6</inkml:trace>
  <inkml:trace contextRef="#ctx0" brushRef="#br0" timeOffset="3030.134">734 1226,'21'-79,"3"2,4 1,6-6,30-84,-47 116,1 1,3 2,1 0,3 1,2 1,-6 23,-14 42,-42 180,30-174,1-1,1 1,1 0,2 0,0 0,2 0,1 0,1 0,1-1,1 2,-6-26,0 0,0 0,0 0,0 0,0 1,0-1,0 0,0 0,0 0,1 0,-1 0,0 0,1 1,-1-1,1 0,-1 0,1 0,0 0,-1 0,1-1,0 1,-1 0,1 0,0 0,0-1,0 1,0 0,0-1,0 1,0-1,0 1,0-1,0 1,0-1,0 0,1 0,-1 1,0-1,0 0,0 0,0 0,0 0,1 0,-1 0,0-1,0 1,0 0,0-1,0 1,0-1,0 1,0-1,0 1,0-1,0 0,0 1,0-1,0 0,0 0,11-16,0 0,-1-2,-1 1,0-1,-2-1,5-13,12-28,3 3,3 1,2 2,30-37,-58 85,45-38,-48 46,0 1,0 0,0 0,0-1,-1 1,1 0,-1 0,1 1,-1-1,0 0,0 0,0 1,0-1,0 1,-1-1,1 0,-1 1,1-1,-1 1,0 0,0-1,0 1,0-1,-1 1,1 1,0 0,-2 259,-25-94,30-35,3-116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1:59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395 163,'-49'91,"5"2,-29 86,67-163,2 0,-1 1,2 0,0 0,2 0,-1 0,2 0,0 0,2 5,-2-17,1 0,0 1,0-1,0 0,1 1,-1-1,1 0,0 0,1-1,-1 1,1 0,0-1,0 1,1-1,-1 0,1 0,0-1,0 1,0-1,1 1,-1-1,1-1,0 1,0-1,-1 0,1 0,1 0,-1 0,0-1,4 0,3-1,0-2,0 1,-1-2,1 0,0 0,-1-1,0 0,0-1,0 0,-1-1,1 0,-1-1,-1 0,1 0,-1-1,-1-1,1 1,-1-1,-1-1,5-6,0 1,0-1,-1 0,0-1,-2 0,0 0,0-1,-2-1,0 1,-2-1,0 0,0-1,-2 1,-1-1,0 0,-2 1,0-1,-1 0,-1 1,0-1,-2 1,-2-7,2 17,0-1,-1 1,0 1,-1-1,0 1,0 0,-1 0,0 0,0 1,-1 0,0 1,0 0,0 0,-1 0,-8-3,12 7,1 0,-1 0,0 0,0 0,1 1,-1 0,0 0,0 0,0 1,0 0,0 0,0 0,0 0,0 1,0 0,0 0,0 0,1 1,-1 0,0-1,1 2,-1-1,1 0,0 1,0 0,0 0,0 0,0 1,1-1,-1 1,1 0,-3 3,-34 74,33-55</inkml:trace>
  <inkml:trace contextRef="#ctx0" brushRef="#br0" timeOffset="666.054">847 276,'1'40,"2"-1,1-1,2 1,2-1,1 0,7 14,-2-23,-14-29,0 1,0-1,1 1,-1-1,0 0,0 1,1-1,-1 0,0 1,0-1,1 0,-1 1,0-1,1 0,-1 0,0 1,1-1,-1 0,1 0,-1 0,0 0,1 0,-1 1,1-1,-1 0,0 0,1 0,-1 0,1 0,-1 0,0 0,1 0,-1 0,1-1,-1 1,1 0,-1 0,0 0,1 0,-1 0,0-1,1 1,-1 0,0 0,1-1,-1 1,0 0,1-1,-1 1,0 0,0-1,1 1,-1 0,0-1,0 1,0-1,0 1,1 0,-1-1,0 1,0-1,0 1,0 0,0-1,0 1,0-1,0 1,0-1,0 1,7-140,-8 94,-1 20,2 0,0-1,2 1,1 0,1 0,1 1,2-1,0 1,2 1,0-1,2 1,1 1,10-16,-21 37,1 0,-1 0,0 0,1 0,-1 0,1 0,0 1,0-1,0 1,0-1,0 1,0 0,0 0,0 0,0 0,0 0,1 0,-1 1,0-1,0 1,1-1,-1 1,1 0,-1 0,0 0,1 0,-1 0,1 1,-1-1,0 1,0-1,1 1,-1 0,0 0,0 0,0 0,0 1,0-1,0 0,0 1,0-1,0 1,-1 0,1 0,-1 0,1-1,0 3,39 77,-31-59</inkml:trace>
  <inkml:trace contextRef="#ctx0" brushRef="#br0" timeOffset="1004.035">0 1180,'113'-31,"-2"-4,63-32,-153 59,858-388,-850 384,-16 5,0 1,0 0,0 1,1 0,0 2,0-1,0 2,0 0,1 0,-1 1,5 1,-6 5,-8 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03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86,'0'0,"-1"-1,0 1,0 0,0 0,1 0,-1 0,0 0,0 0,0 0,1 0,-1 0,0 0,0 0,0 1,1-1,-1 0,0 0,0 1,1-1,-1 1,0-1,1 1,-1-1,0 1,1-1,-1 1,1-1,-1 1,1 0,-1-1,1 1,-1 0,1-1,0 1,-1 0,1 0,0-1,0 1,0 0,0 0,-1 0,1 0,0-1,0 1,0 0,1 0,-1 0,0-1,0 1,0 0,1 0,-1-1,0 1,1 0,-1 0,0-1,1 1,-1 0,1 0,20 170,39 147,-57-304,1-1,0-1,1 1,1-1,0 1,0-1,1-1,1 0,0 0,0 0,2 0,-7-7,1-1,0 1,-1-1,1 0,1 0,-1 0,0 0,1-1,0 1,-1-1,1 0,0-1,0 1,0-1,0 0,0 0,0-1,0 0,0 1,1-2,-1 1,0 0,0-1,0 0,0-1,0 1,0-1,0 0,-1 0,2 0,12-12,1 0,-2 0,0-2,0 0,-2-1,0-1,-1 0,-1-1,-1 0,0-1,2-8,-14 28,69-167,-57 137,-12 31,0-1,0 0,0 1,0-1,1 0,-1 1,0-1,0 0,0 1,0-1,0 0,1 0,-1 1,0-1,0 0,1 1,-1-1,0 0,0 0,1 0,-1 1,0-1,1 0,-1 0,0 0,1 0,-1 0,0 1,1-1,-1 0,0 0,1 0,-1 0,0 0,1 0,-1 0,0 0,1 0,-1 0,0-1,1 1,-1 0,0 0,1 0,-1 0,0 0,1-1,-1 1,0 0,0 0,1 0,-1-1,0 1,0 0,1 0,-1-1,0 1,0 0,0-1,7 107,-8-92,0 0,2 0,-1 0,2 0,0 0,0 0,1-1,1 1,4 8,-4-13,1-1,0 0,1 0,0 0,0-1,1 1,-1-2,2 1,-1-1,1 0,0 0,0-1,0 0,8 3,-11-6,0 0,0 0,0 0,0-1,0 0,0 0,0 0,0-1,0 1,1-1,-1 0,0-1,0 1,0-1,0 0,0-1,0 1,0-1,0 0,0 0,0 0,-1-1,1 1,-1-1,0 0,0-1,0 1,1-3,10-13,0-1,-2 0,-1-1,0-1,-2 0,0 0,-1-2,10-21,3 2,-3-1,-2-1,-1-1,-3 0,-1 0,-3-1,-2-1,-2 1,-1-22,-4 62,-1 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04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48,'24'5,"22"1,8-5,0-2,0-2,-4 1,-6-5,-5-2,-5 2,-4 1,-1-2,-1-1,-1 2,-5 7,-11 3,-7 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04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11,'38'5,"32"2,9-6,-4-2,-10-2,-11 0,-11 1,-7-5,-10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04.8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0,'-13'131,"5"0,6 0,13 99,-6-189,-1 0,-3 1,-1-1,-2 1,-1-1,-3 0,-7 30,-22 29,33-100,2-6</inkml:trace>
  <inkml:trace contextRef="#ctx0" brushRef="#br0" timeOffset="333.773">643 226,'-181'135,"72"-56,3 5,4 4,1 6,58-33,44-58,0-1,0 0,1 0,-1 1,1-1,-1 0,1 0,0-1,0 1,0 0,0 0,0-1,0 0,0 1,1-1,-1 0,0 0,1 0,-1 0,1 0,-1-1,1 1,-1-1,1 0,-1 0,1 0,0 0,-1 0,1 0,-1 0,1-1,-1 0,1 1,1-2,2 2,78-4,-60 1,-1 2,1 0,0 1,0 2,0 0,0 1,-1 2,0 0,13 6,-31-9,1 1,-1-1,1 1,-1 1,0-1,0 1,-1 0,1 0,-1 0,0 1,0-1,0 1,0 0,-1 0,0 0,0 1,-1-1,1 1,1 5,16 19,-8-25</inkml:trace>
  <inkml:trace contextRef="#ctx0" brushRef="#br0" timeOffset="749.532">643 904,'208'-24,"-206"23,0 0,-1 1,1-1,0 1,0-1,0 1,0 0,0 0,0 0,0 0,0 0,0 0,0 1,0-1,0 1,0-1,0 1,0 0,-1 0,1 0,0 0,0 0,-1 0,1 0,-1 1,1-1,-1 0,1 1,-1-1,0 1,0 0,0-1,0 1,0 0,0 0,0 0,-1-1,1 1,-1 0,1 0,-1 0,0 0,1 0,-1 0,0 0,-1 0,1 0,0 2,-6 7,0-1,-1 1,0-1,0-1,-1 1,0-1,-1-1,0 1,0-1,-1-1,-3 2,-50 46,62-54,0 0,0 0,0 0,0 0,0 0,0 1,0-1,0 0,0 0,1 0,-1 1,0-1,1 1,-1-1,1 0,0 1,-1-1,1 1,0-1,0 1,0-1,0 1,0-1,0 0,0 1,1-1,-1 1,0-1,1 1,-1-1,1 0,0 1,-1-1,1 0,0 0,0 1,0-1,0 0,0 0,0 0,0 0,0 0,0 0,0 0,1-1,-1 1,0 0,1-1,-1 1,0-1,1 1,-1-1,1 0,-1 1,0-1,1 0,-1 0,1 0,-1 0,1 0,-1-1,1 1,14 2,0-2,0 0,0 0,0-1,0-2,0 1,-1-2,15-4,-10 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05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0 819,'43'0,"34"0,8 0,-5 0,-12 0,-12 0,-12 0,-12 0</inkml:trace>
  <inkml:trace contextRef="#ctx0" brushRef="#br0" timeOffset="801.204">762 1,'-25'460,"22"215,14-616,-5-54</inkml:trace>
  <inkml:trace contextRef="#ctx0" brushRef="#br0" timeOffset="1198.314">1158 311,'-7'1,"-196"155,16-8,186-148,1 0,-1 0,0 1,1-1,-1 1,0-1,1 0,-1 1,1-1,-1 1,0 0,1-1,0 1,-1-1,1 1,-1 0,1-1,0 1,-1 0,1 0,0-1,-1 1,1 0,0 0,0-1,0 1,0 0,0 0,0-1,0 1,0 0,0 0,0-1,1 1,-1 0,0 0,0-1,1 1,-1 0,0-1,1 1,-1 0,1-1,-1 1,37 6,-29-7,3-1,0 0,0 0,0 1,0 1,0 0,0 0,0 1,0 1,0-1,-1 2,1 0,-1 0,0 1,0 0,-1 0,1 1,-1 1,0-1,-1 1,0 1,0 0,0 0,0 2,29 93,-37-98,0 0,1 0,-1 0,1 0,0 0,1 0,-1 0,1 0,0-1,0 1,0-1,1 1,-1-1,1 0,0 0,1 0,-1-1,1 1,-1-1,1 1,0-1,0 0,1-1,-1 1,0-1,1 0,0 0,-1 0,2 0,15 0</inkml:trace>
  <inkml:trace contextRef="#ctx0" brushRef="#br0" timeOffset="1452.823">1383 848,'9'38,"4"13</inkml:trace>
  <inkml:trace contextRef="#ctx0" brushRef="#br0" timeOffset="3264.944">1383 961,'0'4,"4"3,3 3,-1 6,-1 5,-1 3,-2 3,-1 1,0 1,-1-9,-1-8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14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1,'-14'33,"-10"16,-6 5,-2-2,-1-1,1-4,-4-5,-1-5,2-4,1-3,2-1,2-2,1 1,0-6,6-6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19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69,'38'-5,"28"-1,6-5,-3 0,-9 1,-10 3,-9-2,-10-1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7:19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1,'-5'4,"-1"7,5-3,7-8,-2-4,-1 3,-7 2,-2 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22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1,'4'14,"3"5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22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22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1,'-14'8,"1"0,0 1,0 1,1 0,0 1,1 0,0 1,1 0,0 0,1 1,1 1,0-1,-3 9,9-17,0-1,0 1,1-1,0 1,0 0,0-1,0 1,1 0,0 0,0-1,0 1,1 0,-1 0,1-1,0 1,0 0,1-1,0 1,-1-1,2 0,-1 1,0-1,1 0,0 0,0-1,0 1,0 0,0-1,1 0,0 0,0 0,3 2,0 0,0-1,0 0,1 0,-1-1,1 0,0 0,0-1,0 0,0-1,0 1,0-1,1-1,-1 0,0 0,1-1,6-1,14-4,-4-1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20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24 651,'-10'38,"2"13,2-2</inkml:trace>
  <inkml:trace contextRef="#ctx0" brushRef="#br0" timeOffset="145.212">24 256,'0'0</inkml:trace>
  <inkml:trace contextRef="#ctx0" brushRef="#br0" timeOffset="545.337">194 877,'100'-161,"-56"99,-44 62,1-1,-1 1,1-1,-1 1,0-1,1 1,-1 0,1-1,-1 1,1 0,-1-1,1 1,-1 0,1 0,0-1,-1 1,1 0,-1 0,1 0,0 0,-1 0,1 0,-1 0,1 0,0 0,-1 0,1 0,-1 0,1 0,-1 1,1-1,0 0,-1 0,1 1,-1-1,1 0,-1 1,1-1,-1 0,0 1,1-1,-1 1,1-1,-1 1,0-1,1 1,-1-1,0 1,0-1,1 1,-1 0,0-1,0 1,0-1,0 1,0-1,0 1,0 0,8 47,-7-35,-1-9,0 0,0 0,0 0,1-1,-1 1,1 0,0 0,0 0,1-1,-1 1,1-1,-1 1,1-1,0 0,0 1,1-1,-1 0,1 0,-1-1,1 1,0-1,0 1,0-1,1 0,-1 0,0 0,1 0,-1-1,1 1,0-1,-1 0,1 0,0-1,0 1,0-1,-1 1,1-1,0 0,0-1,0 1,0-1,-1 0,1 0,1 0,0-2,0 0,0-1,0 0,-1 1,1-2,-1 1,0 0,0-1,-1 0,1 0,-1 0,0 0,0 0,-1-1,2-4,7-12,-1 3</inkml:trace>
  <inkml:trace contextRef="#ctx0" brushRef="#br0" timeOffset="930.58">729 791,'35'-9,"-1"-2,0-1,0-1,-1-3,-1 0,-1-2,-25 14,0-1,-1 1,0-1,0 0,0-1,0 1,-1-1,0 0,0 0,-1 0,0 0,1-3,-3 7,0 0,0 0,-1 0,1 0,-1 0,1-1,-1 1,0 0,0 0,0 0,0-1,0 1,-1 0,1 0,-1 0,1-1,-1 1,0 0,0 0,0 0,0 0,0 0,0 1,0-1,-1 0,1 0,-1 1,1-1,-1 1,0-1,1 1,-1 0,0-1,0 1,0 0,0 0,0 1,0-1,-2 0,-1-1,0 1,0 0,-1 0,1 0,-1 1,1 0,0 0,-1 0,1 1,-1-1,1 1,0 1,0-1,0 1,0 0,0 0,0 0,0 1,0-1,1 1,-1 1,1-1,0 0,0 1,-1 1,-6 6,1 0,1 0,-1 1,2 0,0 1,0-1,1 2,-3 8,8-18,0 0,1 0,-1 0,1 0,0 0,0 0,0 1,1-1,0 0,-1 0,2 1,-1-1,0 0,1 0,0 0,0 1,0-1,0 0,1 0,-1 0,1-1,0 1,0 0,1-1,-1 1,1-1,0 0,-1 1,1-1,1-1,-1 1,0 0,1-1,-1 0,1 0,0 0,0 0,0 0,0-1,0 0,0 0,1 0,6 2,1-1,-1-1,1 0,0-1,0 0,0 0,-1-2,1 1,-1-1,1-1,-1 0,0-1,0 0,6-3,2-5</inkml:trace>
  <inkml:trace contextRef="#ctx0" brushRef="#br0" timeOffset="1246.588">1322 1,'10'43,"3"29,3 12,1-4,-5-11,-2-12,-5-10,-2-10,-1-5,-2-4,4-2,2 0,-1 0,0 0,3 1,0-4</inkml:trace>
  <inkml:trace contextRef="#ctx0" brushRef="#br0" timeOffset="1445.719">1209 510,'38'0,"23"0,6 0,-5 0,-7 0,-13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20.2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0,'3'13,"13"50,-2 1,-3 0,-3 1,-2 6,-8 296,-15-280,20-96,0-4</inkml:trace>
  <inkml:trace contextRef="#ctx0" brushRef="#br0" timeOffset="382.785">368 226,'-245'234,"237"-226,5-6,-1 0,1 1,0-1,0 1,0 0,0 0,0 1,1-1,-1 0,1 1,0 0,0-1,0 1,0 0,1 0,0 0,0 0,0 0,42 4,0-9,-30-1,-1 1,1 0,0 1,-1 0,1 1,0 0,-1 0,1 2,-1-1,0 1,0 0,0 1,0 0,0 1,-1 0,0 1,0-1,1 3,-6-3,0 1,-1 0,0 1,0-1,-1 0,1 1,-1-1,-1 1,1 0,-1 0,0 0,-1-1,0 3,7 35,-2-25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19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59,'29'-5,"19"-1,6 0,-1 1,-5-3,-6-1,-5 2,1 1,-2 3,-2 1,-1 1,-3 1,0 0,-11 0,-14 1,-7-1</inkml:trace>
  <inkml:trace contextRef="#ctx0" brushRef="#br0" timeOffset="251.079">113 256,'39'-9,"31"-9,9 0,-4 2,-11 4,-10 4,-10 4,-18 2,-17 6,-16 3,-6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18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1,'-2'0,"1"0,0 0,0 0,0 0,0 1,0-1,0 0,1 1,-1-1,0 1,0-1,0 1,0 0,0-1,1 1,-1 0,0-1,0 1,1 0,-1 0,1 0,-1 0,1-1,-1 1,1 0,-1 0,1 0,0 0,0 0,-1 0,1 0,0 0,0 0,0 0,0 0,0 1,0-1,0 0,1 0,-1 0,-8 231,9-152,0-45,0 69,-5 1,-11 63,8-71,12-127,47-153,-41 149</inkml:trace>
  <inkml:trace contextRef="#ctx0" brushRef="#br0" timeOffset="419.862">448 57,'-20'20,"-104"104,-97 72,221-196,-4 1,1 1,0-1,0 1,0 0,0 0,0 0,0 0,0 0,1 1,-1-1,1 1,0 0,-1 0,1-1,1 1,-1 1,0-1,1 0,-1 0,1 1,0-1,0 1,1-1,-1 1,1-1,-1 1,1-1,0 1,1-1,-1 1,0-1,1 1,0-1,0 1,0 0,106 60,-80-52,125 49,-146-58,0-1,0 1,0 1,0-1,0 1,-1 0,1 0,-1 0,0 1,0 0,-1 0,0 0,1 0,-2 1,1 0,-1 0,0 0,0 0,0 0,-1 1,0-1,0 1,0 4,17 74,-12-91,-6-7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15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107 565,'-5'2,"0"0,0 0,1 1,-1 0,1 0,-1 0,1 0,0 1,0-1,1 1,-1 0,1 0,0 1,0-1,0 1,1-1,-1 1,1 0,0 0,1 0,-1 0,1 0,0 0,0 0,0 6,-17 135,10-25,8-117,0-1,1 1,-1-1,1 0,0 1,0-1,1 0,-1 0,0 0,1 1,0-2,0 1,0 0,0 0,0 0,1-1,-1 0,1 1,-1-1,1 0,0 0,0 0,0-1,0 1,0-1,0 1,1-1,-1 0,0 0,1-1,-1 1,1-1,-1 0,5-1,0-1,0 0,-1-1,1 0,-1 0,0 0,0-1,0 0,0-1,-1 1,0-1,0 0,0-1,0 0,-1 0,0 0,0 0,-1-1,0 0,0 0,0 0,0-1,-3 6,99-157,-100 158,0 1,0 0,0-1,0 1,0-1,0 1,0-1,0 1,0-1,0 1,1 0,-1-1,0 1,0-1,0 1,1 0,-1-1,0 1,1 0,-1-1,0 1,1 0,-1-1,0 1,1 0,-1 0,1-1,-1 1,0 0,1 0,-1 0,1 0,-1-1,1 1,-1 0,0 0,1 0,-1 0,1 0,-1 0,1 0,-1 0,1 1,-1-1,1 0,-1 0,0 0,1 0,-1 0,1 1,-1-1,0 0,1 1,-1-1,0 0,1 0,-1 1,0-1,1 0,-1 1,0-1,1 1,8 32,-7-23,2 11,-4-13,1 1,0-1,0 1,1-1,0 1,1-1,0 0,0 0,0 0,1 0,0-1,1 0,0 1,0-2,0 1,1 0,0-1,0 0,0-1,1 1,0-1,0-1,1 1,-1-1,5 2,-8-6,0 0,0 1,0-1,0 0,0-1,0 1,0-1,0 0,0 0,-1 0,1 0,0-1,-1 1,1-1,-1 0,1 0,-1 0,0-1,0 1,0-1,0 0,0 0,-1 0,1 0,-1 0,0 0,0-1,0 1,0-1,-1 1,1-1,-1-1,7-12</inkml:trace>
  <inkml:trace contextRef="#ctx0" brushRef="#br0" timeOffset="514.121">869 1,'-22'69,"3"2,3 1,4 0,2 0,4 1,2 0,7 58,-3-101,-1-2,1 0,1 0,2 0,1-1,1 0,1 1,1-2,2 1,4 7,-12-32,0 0,-1 0,1 0,1 0,-1 0,0 0,0-1,1 1,-1 0,1-1,-1 0,1 1,0-1,0 0,-1 0,1 0,0 0,0 0,0 0,0 0,0-1,0 1,1-1,-1 1,0-1,0 0,0 0,0 0,0 0,1 0,-1 0,0-1,0 1,0-1,0 0,0 1,0-1,0 0,0 0,0 0,-1-1,1 1,0 0,0-1,-1 1,1-1,-1 1,0-1,1 0,0-1,146-176,-148 178,0 0,0 0,1 0,-1 0,0 0,0 0,0 0,1 0,-1 1,1-1,-1 0,0 0,1 0,0 1,-1-1,1 0,-1 0,1 1,0-1,-1 1,1-1,0 0,0 1,0 0,-1-1,1 1,0-1,0 1,0 0,0 0,0-1,0 1,0 0,0 0,0 0,-1 0,1 0,0 0,0 0,0 0,0 1,0-1,0 0,0 1,0-1,-1 0,1 1,0-1,0 1,0-1,-1 1,1 0,0-1,-1 1,1 0,0-1,-1 1,1 0,-1 0,1-1,-1 2,-6 63,3-53,1 0,0 0,1 0,1 1,0-1,1 0,0 0,0 0,2 0,-1 0,2 1,-3-11,-1-1,1 1,-1 0,1-1,0 1,0-1,0 1,0-1,0 1,0-1,0 0,0 1,1-1,-1 0,0 0,1 0,-1 0,1 0,-1-1,1 1,-1 0,1-1,0 1,-1-1,1 1,0-1,0 0,-1 0,1 1,0-1,0-1,-1 1,1 0,0 0,-1-1,1 1,0-1,-1 1,1-1,0 0,-1 1,1-1,-1 0,1 0,-1 0,0 0,1-1,-1 1,0 0,0 0,12-11</inkml:trace>
  <inkml:trace contextRef="#ctx0" brushRef="#br0" timeOffset="936.077">1377 875,'24'-10,"0"-1,-1-1,-1-1,0-1,-1-2,0 0,-1 0,-1-2,-1-1,0 0,-2-1,9-13,-24 31,1 0,0 0,-1 0,0-1,1 1,-1 0,0 0,0-1,0 1,-1-1,1 1,0-1,-1 1,0-1,1 1,-1-1,0 0,0 1,-1-1,1 1,-1-1,1 1,-1-1,0 1,0-1,0 1,0 0,0 0,0-1,-1 1,1 0,-1 0,1 0,-1 0,0 0,0 1,0-1,0 1,0-1,-1 0,-4 0,1 1,-1-1,0 1,1 1,-1-1,0 1,0 0,0 0,1 1,-1 0,0 0,1 1,-1 0,1 0,-1 1,1-1,0 1,0 1,0-1,0 1,1 0,-2 2,-10 7,1 1,1 0,0 1,1 1,1 0,-8 14,10-14,0 0,2 1,0 0,0 1,2 0,0 0,2 0,0 1,0 0,2 0,1 0,0 3,2-17,0 0,1 0,0 0,0 0,1 0,-1-1,1 1,0 0,0 0,0-1,1 0,0 1,0-1,0 0,0 0,0 0,1-1,0 1,0-1,0 0,0 0,0-1,1 1,-1-1,1 1,-1-2,1 1,0 0,0-1,0 0,0 0,13 3,0-1,1 0,-1-1,1-1,-1-1,1-1,-1 0,1-2,9-3,-1-1,1-2,-2-1,1-1,-1-1,21-14,-38 21,17-8</inkml:trace>
  <inkml:trace contextRef="#ctx0" brushRef="#br0" timeOffset="1249.044">1885 960,'2'0,"0"-1,0 1,0 0,0-1,0 1,-1-1,1 1,0-1,0 0,0 0,-1 0,1 0,0 0,-1 0,1 0,-1-1,1 1,-1 0,0-1,0 1,1-1,-1 0,0 1,0-1,0 0,-1 0,1 1,0-1,-1-1,131-246,-32 132,-99 116,0 0,1 1,-1-1,1 1,-1-1,1 1,0-1,-1 1,1-1,-1 1,1-1,0 1,-1 0,1-1,0 1,-1 0,1 0,0 0,0-1,-1 1,1 0,0 0,0 0,-1 0,1 0,0 0,0 0,-1 1,1-1,0 0,-1 0,1 0,0 1,0-1,-1 0,1 1,-1-1,1 1,0-1,-1 1,1-1,-1 1,1-1,-1 1,1 0,-1-1,0 1,1-1,-1 1,0 0,1 0,-1-1,0 1,0 0,0-1,1 1,-1 0,0 0,0 0,-2 44,-4-21</inkml:trace>
  <inkml:trace contextRef="#ctx0" brushRef="#br0" timeOffset="1602.076">2393 932,'34'-19,"0"-2,0-1,-2-1,-1-2,8-10,-30 27,1-1,-1-1,-1 0,0 0,0 0,-1-1,0 0,-1 0,0-1,-1 0,-1 0,1 0,-2 0,2-8,-5 17,1 0,-1 0,0 0,0 0,0 1,-1-1,1 0,-1 0,1 0,-1 0,0 1,0-1,0 0,0 1,-1-1,1 1,-1-1,1 1,-1 0,0-1,0 1,0 0,0 0,-1 1,1-1,0 0,-1 1,1-1,-1 1,1 0,-1 0,0 0,0 0,1 0,-1 1,0-1,0 1,0 0,0-1,0 1,1 1,-1-1,0 0,0 1,0 0,0-1,1 1,-1 0,0 0,1 1,-1-1,0 1,-12 6,1 1,-1 1,2 1,-1 0,1 0,1 1,0 1,1 0,1 1,-1 0,2 0,0 1,1 1,1-1,0 1,1 0,1 1,0-1,-1 15,4-23,1 0,0 0,0 0,1 0,0 0,1 0,0 1,0-1,1 0,0-1,0 1,1 0,-1 0,2-1,-1 0,1 1,0-2,1 1,0 0,0-1,0 0,1 0,0 0,0-1,0 0,1 0,5 3,1-2,1 0,-1 0,1-1,1-1,-1 0,0-1,1-1,0 0,0-1,-1-1,1 0,0-1,0-1,-1 0,1-1,-1 0,1-1,8-4,4-3,-3 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23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88 273,'11'-1,"0"0,0-1,0 0,0-1,-1 0,1-1,-1 0,0 0,0-1,0-1,-1 0,1 0,-2-1,1 0,-1 0,0-1,0 0,-1 0,0-1,-1 0,6-10,-11 16,1-1,-1 0,0 0,-1 0,1 0,-1 1,1-1,-1 0,-1 0,1 0,0 0,-1 0,0 0,0 0,0 1,0-1,-1 0,1 1,-1-1,0 1,0-1,0 1,-1 0,1 0,-1 0,1 0,-1 0,0 1,0-1,-1 1,1 0,0 0,-1 0,1 0,-1 1,0-1,1 1,-1 0,0 0,0 0,0 1,0-1,0 1,1 0,-1 0,0 1,0-1,0 1,0-1,0 1,0 1,-3 0,-4 3,0 1,0 0,1 0,0 1,0 0,0 1,1 0,0 0,1 1,0 1,0-1,1 1,0 0,1 1,0 0,0 0,2 0,-1 0,1 1,1 0,0 0,1 0,-1 5,1-9,1 0,0-1,0 1,0 0,1 0,0 0,1 0,0 0,0 0,1 0,0-1,0 1,0 0,1-1,1 0,-1 0,1 0,0 0,1 0,-1-1,1 0,1 0,-1 0,1 0,0-1,0 0,1-1,4 4,0-2,0-1,0 0,0 0,0-1,1-1,-1 0,1 0,0-1,0-1,0 0,0-1,0 0,0-1,0 0,0-1,0 0,0-1,0 0,-1-1,0 0,0-1,0 0,0-1,6-4,2-4</inkml:trace>
  <inkml:trace contextRef="#ctx0" brushRef="#br0" timeOffset="398.158">483 442,'232'-298,"-198"267,-36 75,-6-15,-14 80,22-106,0 1,1 0,-1-1,1 1,-1 0,1-1,0 1,1-1,-1 0,0 1,1-1,0 0,0 0,0 0,0 0,0 0,1 0,-1 0,1-1,0 1,0-1,-1 0,2 0,-1 0,0 0,0-1,1 1,0-1,5 1,-1-2,1 1,0-1,-1-1,1 1,-1-1,1-1,-1 0,1 0,-1-1,0 1,0-2,0 1,-1-1,1-1,-1 1,0-1,0 0,-1-1,1 0,-1 0,0 0,-1-1,1 1,-1-1,-1-1,0 1,0-1,1-1,29-63,-23 49</inkml:trace>
  <inkml:trace contextRef="#ctx0" brushRef="#br0" timeOffset="849.046">1132 358,'22'-5,"-2"0,1-1,-1-1,0 0,0-2,-1 0,0-2,0 0,-2-1,1-1,-2 0,1-1,-2-1,13-15,-26 27,0 1,0-1,-1 1,1-1,-1 0,1 0,-1 0,0 0,0 0,-1 0,1 0,0 0,-1 0,0 0,0 0,0 0,0 0,0-1,-1 1,1 0,-1 0,0 0,0 0,0 0,0 0,-1 1,1-1,-1 0,1 1,-1-1,0 1,0-1,0 1,-1 0,1 0,0 0,-1 0,1 0,-1 0,0 1,0-1,1 1,-1 0,0 0,0 0,0 0,0 1,0-1,-1 1,1 0,-2-1,-8 2,0-1,0 1,1 1,-1 1,1-1,-1 2,1 0,0 0,0 1,1 1,-1 0,1 0,1 1,-1 1,1 0,0 0,1 1,0 0,0 0,1 1,1 0,-1 1,1 0,1 0,0 0,1 1,-4 10,8-17,0-1,0 1,0-1,0 1,0-1,1 1,0-1,0 1,0 0,1-1,-1 1,1-1,0 1,1-1,-1 1,1-1,0 0,0 0,0 0,0 0,1 0,-1 0,1 0,0-1,0 0,1 1,-1-1,1 0,-1-1,1 1,0-1,0 1,0-1,1 0,-1-1,4 2,5 2,0-1,1 0,-1-1,1 0,0-1,0-1,0 0,0-1,0 0,0-1,0-1,0 0,0-1,-1 0,1-1,-1-1,0 0,0-1,-1 0,1-1,-1 0,-1-1,0-1,0 0,0 0,0-2,1-3</inkml:trace>
  <inkml:trace contextRef="#ctx0" brushRef="#br0" timeOffset="1464.375">1726 104,'-30'305,"32"-334,2 2,1-1,1 0,1 1,2 0,1 1,1 0,13-23,-18 36,0-1,1 1,1 1,0-1,1 1,1 1,-1-1,2 2,-1-1,8-4,0 9,-4 6</inkml:trace>
  <inkml:trace contextRef="#ctx0" brushRef="#br0" timeOffset="5888.471">2177 160,'-9'2,"0"0,0 1,0 0,1 0,-1 0,1 1,0 1,0 0,1 0,-1 0,1 1,0 0,1 0,-1 1,1-1,0 1,1 1,0-1,0 1,1 0,-1 0,2 1,-1-1,1 1,1 0,0 0,0 0,0 0,1 8,1-14,0-1,1 1,-1-1,1 1,0-1,0 1,0-1,0 1,0-1,0 0,1 0,-1 0,1 0,0 0,-1 0,1 0,0 0,0 0,0-1,0 1,1-1,-1 0,0 1,1-1,-1 0,1-1,-1 1,1 0,-1-1,1 1,-1-1,1 0,0 0,-1 0,1 0,-1 0,1 0,0-1,-1 1,1-1,-1 0,1 0,-1 0,0 0,1 0,-1-1,0 1,0 0,0-1,0 0,0 0,0 1,0-1,-1 0,2-2,232-216,-234 219,1-1,-1 0,0 1,1-1,0 1,-1-1,1 1,0 0,0-1,0 1,0 0,0 0,0 1,0-1,0 0,0 1,0-1,1 1,-1 0,0 0,0 0,0 0,1 0,-1 0,0 0,0 1,0-1,0 1,0-1,0 1,0 0,0 0,0 0,0 0,0 0,0 1,0-1,-1 1,1-1,1 2,0 10,0 0,-1 0,0 0,-1 0,0 0,-1 1,-1-1,0 0,0 0,-2 0,-2 10,-21 110,17-75,-2-1,-4 0,-1-1,-18 38,-15-38,48-55,0 0,-1 0,1-1,-1 1,1 0,-1-1,1 1,-1-1,1 0,-1 0,1 0,-1 1,0-1,1-1,-1 1,1 0,-1 0,1 0,-1-1,1 1,-1-1,1 1,-1-1,1 0,-1 0,1 1,0-1,0 0,-1 0,1 0,0-1,0 1,0 0,0 0,0 0,0-1,0 1,1-1,-1 1,0 0,1-1,-1 1,1-1,0 0,-1 0,-2-13,1-1,1 0,0 0,1 0,1 0,0 0,1 1,1-1,0 0,1 1,1 0,0 0,1 0,1 1,0-1,1 2,1-1,9-11,-5 5</inkml:trace>
  <inkml:trace contextRef="#ctx0" brushRef="#br0" timeOffset="6533.372">2544 131,'4'8,"0"-1,0 1,-1-1,0 1,-1 0,1 0,-1 0,-1 0,0 1,0-1,0 0,-1 1,0-1,-1 3,1 5,0 9,10 78,-10-99,1-1,0 0,0 1,1-1,-1 0,1 0,-1 0,1 0,0 0,0-1,0 1,1-1,-1 1,1-1,-1 0,1 1,0-1,-1-1,1 1,0 0,1-1,-1 1,0-1,0 0,0 0,1 0,1-1,1 0,-1-2,0 1,1-1,-1 1,0-2,0 1,0 0,0-1,-1 0,1 0,-1 0,0-1,0 0,0 1,0-1,0-1,-1 1,0 0,0-1,0 0,0 0,-1 0,0 0,1-2,13-18,20-31,-11 17,1 1,2 2,1 0,6-2,-34 37,-1 0,0 0,1 0,-1 0,1 0,0 0,-1 0,1 0,0 0,0 1,-1-1,1 0,0 1,0-1,0 0,0 1,0-1,0 1,0 0,0-1,0 1,0 0,0-1,0 1,0 0,0 0,0 0,0 0,0 0,0 0,0 0,0 1,0-1,0 0,0 0,0 1,0-1,0 1,0-1,0 1,0-1,0 1,0 0,0-1,0 1,-1 0,1 0,0-1,-1 1,1 0,0 0,-1 0,1 0,-1 0,1 1,3 161,-38 49,11-109,21-89,0 0,-1-1,-1 0,0 0,-1 0,-1 0,0-1,0 1,-1-2,-1 1,0-1,0 0,-1 0,4-8,1 0,-1 0,1-1,-1 1,0-1,0 0,0-1,0 1,0-1,-1 0,1 0,0 0,-1-1,1 0,0 0,-3 0,6 0,-1 0,1-1,-1 1,1 0,0-1,-1 0,1 1,0-1,0 0,0 0,-1 0,1-1,0 1,0 0,1-1,-1 1,0-1,0 0,1 1,-1-1,1 0,-1 0,1 0,0 0,0 0,0-1,0 1,0 0,0 0,1-1,-1 1,1 0,0-1,0 1,-1-1,2 0,1-11,1 0,0 1,1 0,1 0,0 0,1 0,0 1,1 0,0 0,1 1,0-1,1 2,0-1,1 1,0 1,0 0,1 0,11-6,140-103,-105 80,-33 26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4:44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6153 621,'-35'8,"1"0,0 2,0 2,2 1,-1 2,1 1,1 1,1 2,1 1,0 1,-14 15,36-29,1 1,0 0,0 0,1 1,0 0,0 0,1 0,0 0,1 1,0-1,1 1,-2 8,3-13,1-1,-1 0,1 1,0-1,1 1,-1-1,1 0,-1 1,1-1,1 0,-1 1,0-1,1 0,0 0,0 0,0 0,1-1,-1 1,1 0,0-1,0 0,0 0,1 0,-1 0,1 0,-1-1,1 1,0-1,2 1,4-1,0-1,0 0,0 0,0-1,0-1,0 0,0 0,0 0,0-2,0 1,-1-1,1 0,-1-1,0 0,0-1,0 0,-1 0,0-1,0 0,0 0,0-1,1-3,15-7,118-93,-140 107,0 0,0 1,1-1,-1 1,1 0,0 0,0 0,0 0,0 0,0 1,0-1,0 1,0 0,1 0,-1 0,0 0,1 1,-1-1,1 1,-1 0,1 0,-1 0,1 1,-1-1,0 1,1-1,-1 1,0 0,1 1,-1-1,0 0,0 1,0 0,0 0,0 0,-1 0,1 0,0 0,-1 1,0 0,0-1,1 1,-2 0,1 0,0 0,1 3,46 85,-37-77</inkml:trace>
  <inkml:trace contextRef="#ctx0" brushRef="#br0" timeOffset="266.146">6830 593,'-31'6,"1"2,-1 1,1 1,1 2,0 1,0 1,1 2,1 1,-3 3,-61 70,89-87,-1 0,1 1,0-1,0 0,0 1,1 0,-1-1,1 1,0 0,0 0,0-1,0 1,1 0,0 0,0 0,0 0,0 0,0 0,1 0,0 0,0-1,0 1,0 0,0 0,1-1,0 1,-1-1,1 1,1-1,0 2,6 2,1 0,0 0,0-1,0 0,1-1,0 0,0-1,0 0,0-1,0 0,1-1,0 0,9 0,3 0,0-1,1-1,-1-1,0-1,0-2,0 0,-1-1,1-2,18-7,-17 5</inkml:trace>
  <inkml:trace contextRef="#ctx0" brushRef="#br0" timeOffset="551.697">7254 621,'-24'6,"0"1,0 0,0 2,1 1,1 1,0 0,0 2,-6 6,21-16,1 1,-1 0,1 0,0 0,0 1,1 0,-1 0,1 1,0-1,1 1,-1 0,1 0,0 1,1-1,-1 1,1 0,1 0,-1 0,1 0,1 1,-1-1,1 0,0 1,1-1,0 1,0-1,0 1,1-1,1 1,-1-1,1 0,0 1,2 2,0-3,1 0,-1-1,2 0,-1 0,1 0,-1-1,2 0,-1 0,0 0,1-1,0 0,0 0,0-1,1 1,-1-2,1 1,0-1,-1 0,1-1,0 0,0 0,0-1,0 0,0 0,0-1,0 0,0 0,3-2,114-31,-100 25</inkml:trace>
  <inkml:trace contextRef="#ctx0" brushRef="#br0" timeOffset="1188.95">7424 904,'26'-3,"1"-1,0-1,-1-2,0 0,0-2,-1 0,0-2,-1-1,0-1,-1-1,-1-1,0-1,-1-1,1-2,-19 16,0 0,0 0,0 0,0-1,0 1,-1-1,1 1,-1-1,0 0,0 0,0 0,-1 0,0 0,1-1,-1 1,-1 0,1-1,-1 1,0 0,0-1,0 1,0 0,-1-1,1 1,-1 0,0-1,-1 1,1 0,-1 0,0 0,0 0,0 0,0 1,-1-1,0 0,1 1,-1 0,0 0,-1 0,1 0,0 0,-1 1,0-1,0 1,1 0,-1 0,-1 1,1-1,0 1,0 0,0 0,-5-1,0 5,-1-1,1 1,-1 1,1 0,0 0,0 1,1 0,0 0,0 1,0 0,0 1,1-1,0 1,0 1,1 0,0-1,1 2,-1-1,2 1,-1 0,-1 4,1-7,1 0,-1 1,1-1,1 1,-1 0,1 0,0 0,1 1,0-1,0 1,0-1,1 1,0 0,1-1,0 1,0 0,0-1,1 1,0 0,1-1,0 1,0-1,0 1,1-1,0 0,1 0,-1 0,1-1,1 1,-1-1,1 0,0 0,1-1,-1 1,1-1,0-1,0 1,3 1,6-2,0-1,-1 0,1-1,0-1,0 0,0-1,0-1,0 0,0-1,0 0,0-2,-1 0,1 0,-1-1,0-1,-1 0,1-1,2-3,25-13,-3-2,0-2,-1-1,-2-2,2-4,-11 4,-1-1,-1-1,-2-1,-1-1,-2 0,-2-2,3-9,-20 45,8-12,-1-1,0 1,-1-1,-1 0,0 0,0-1,-2 0,0 0,0 0,-1 0,-1 0,0 0,-1 0,-1 0,0-1,-1 1,0 0,-2-5,0 15,1 0,-1-1,0 1,0 0,0 1,0-1,-1 1,1 0,-1 0,0 0,0 1,0 0,0 0,0 0,-1 0,1 1,0 0,-1 0,1 0,-1 1,1 0,-1 0,0 0,1 1,-1 0,1 0,0 0,-1 1,1-1,0 1,0 1,0-1,0 1,0 0,1 0,-1 0,1 0,0 1,0 0,0 0,0 0,-2 4,-5 5,1 1,0 0,1 0,1 1,0 0,1 1,1 0,0 0,1 0,1 0,0 1,1 0,1 0,1 0,1 0,0 0,1 3,-2-1,0-1,2 1,0-1,1 1,1-1,0 0,2 0,0 0,1 0,1-1,0 0,1-1,1 1,1-1,0-1,11 13,-10-16,0-1,0-1,1 0,0 0,1-1,0 0,1-2,-1 1,1-2,1 0,8 3,0-4</inkml:trace>
  <inkml:trace contextRef="#ctx0" brushRef="#br0" timeOffset="2190.01">8496 819,'23'0,"0"-1,0 0,0-2,0-1,0-1,-1 0,1-2,-1-1,6-3,-25 10,0 0,0-1,0 1,0-1,0 0,0 0,0 0,-1 0,1 0,-1-1,1 1,-1-1,0 0,0 1,0-1,0 0,-1 0,1 0,-1 0,0-1,0 1,0 0,0-1,0 1,-1 0,1-1,-1 1,0-1,0 1,-1 0,1-1,-1 1,1-1,-1 1,0 0,0 0,-1-1,1 1,-1 0,1 0,-1 0,0 0,0 1,0-1,-1 1,1-1,0 1,-1 0,0-1,0 1,0 0,-4-1,0 0,0 1,0 0,-1 0,1 1,0 0,-1 0,1 0,-1 1,0 0,1 1,-1 0,1 0,0 0,-1 1,1 0,0 1,0-1,0 1,0 1,0-1,1 1,0 0,0 1,0 0,0 0,1 0,-1 0,1 1,1 0,-1 0,1 0,0 1,1-1,-1 1,1 0,0 0,1 0,0 0,0 1,1-1,-1 1,2-1,-1 3,3-3,-1 0,1 0,1-1,-1 1,1-1,0 0,1 1,0-1,0-1,0 1,0-1,1 1,0-1,0-1,0 1,1-1,0 0,0 0,0 0,0-1,0 0,1 0,3 0,5 3,1-1,0 0,0-1,0-1,1-1,-1 0,1-1,0-1,8-1,-5-3,0-1,-1-1,0-1,0 0,0-1,-1-2,0 1,-1-2,0 0,-1-2,0 1,12-14,9-4,-22 17,0 0,0-1,-2-1,0-1,0 1,-2-2,0 0,-1 0,0-1,-1 0,-2-1,0 0,0 0,2-18,-8 35,0-1,0 0,-1 1,1-1,-1 0,1 1,-1-1,0 0,0 1,0-1,0 0,-1 0,1 1,-1-1,0 0,0 1,0-1,0 1,0-1,0 1,0 0,-1-1,0 1,1 0,-1 0,0 0,0 0,0 0,0 0,0 1,0-1,-1 1,1 0,0-1,-1 1,1 0,-1 0,0 0,1 1,-1-1,0 1,1-1,-1 1,0 0,1 0,-1 0,0 1,0-1,1 1,-1-1,-1 1,-5 2,0 1,0 0,0 0,1 0,0 1,0 0,0 1,1 0,0 0,0 1,0 0,1 0,0 0,0 1,1 0,0 0,0 0,1 1,0-1,0 1,1 2,2-8,0-1,1 1,0 0,-1-1,1 1,0-1,1 1,-1 0,0-1,1 1,-1-1,1 1,0-1,0 1,0-1,0 1,0-1,0 0,1 0,-1 1,1-1,0 0,-1 0,1-1,0 1,0 0,0-1,1 1,-1-1,0 1,0-1,1 0,-1 0,2 0,99 11,-51-9,107 30,-155-30,-1-1,0 1,0 0,0 0,0 0,0 0,0 1,-1-1,0 1,0-1,0 1,0 0,0 0,-1 0,0 0,0 0,0 0,0 0,-1 0,1 1,-1-1,0 0,0 0,-1 1,1-1,-1 0,0 0,0 0,0 0,-1 0,0 0,1 0,-1-1,-1 2,-8 72,15-60</inkml:trace>
  <inkml:trace contextRef="#ctx0" brushRef="#br0" timeOffset="2998.512">9907 565,'-42'11,"1"1,1 2,1 3,0 0,-36 24,66-35,0 0,1 0,-1 1,2 1,-1-1,1 1,0 0,1 1,0 0,0 0,-3 9,7-15,1 0,-1 0,1 0,0 1,0-1,1 1,-1-1,1 0,-1 1,1-1,0 1,1-1,-1 1,1-1,-1 1,1-1,0 0,0 1,0-1,1 0,-1 0,1 0,0 0,0 0,0 0,0 0,0-1,1 1,-1-1,1 1,-1-1,1 0,0 0,0 0,0-1,0 1,2 0,3 0,1 0,0 0,0-1,0 0,0 0,0-1,0 0,0-1,0 0,-1 0,1-1,0 0,0-1,-1 0,0 0,1-1,-1 0,-1 0,1-1,-1 0,1 0,-1-1,-1 0,6-6,48-27,-59 38,0 0,0 0,0 1,0-1,0 0,1 1,-1-1,0 1,0-1,0 1,1-1,-1 1,0 0,1 0,-1-1,0 1,1 0,-1 0,0 0,1 1,-1-1,0 0,1 0,-1 1,0-1,0 1,1-1,-1 1,0 0,0-1,0 1,0 0,0 0,0 0,0 0,0-1,0 1,0 1,0-1,-1 0,1 0,0 0,-1 0,1 0,-1 1,1 0,6 69,-6-51,-1-16,0 0,1 0,-1 0,1 0,0 0,1 0,-1 0,0-1,1 1,0 0,0-1,0 0,0 1,1-1,-1 0,1 0,0 0,0 0,0-1,0 1,1-1,-1 0,0 0,1 0,0 0,-1-1,1 1,0-1,0 0,3 1,1-1,1 0,-1 0,1-1,-1 0,1 0,0-1,-1 0,1-1,-1 0,0 0,0 0,0-1,0-1,1 0,13-10,-1-1,0-1,-2-1,0-1,-1-1,0 0,7-13,-1 5,75-139,-78 122,-7 18,-2 0,-1-2,-1 1,-2-1,0 0,-2-1,-1 0,-1 0,-2 0,-1-24,-1 38,1 11,-1-1,0 1,0-1,0 0,0 1,-1-1,0 1,0-1,0 1,0-1,-1 1,0 0,0-1,0 1,0 0,-3-3,4 6,1 1,-1-1,0 1,1-1,-1 1,0-1,1 1,-1 0,0-1,0 1,1 0,-1 0,0 0,0-1,0 1,1 0,-1 0,0 0,0 0,0 0,1 1,-1-1,0 0,0 0,1 0,-1 1,0-1,0 0,1 1,-1-1,0 1,1-1,-1 1,0-1,1 1,-1-1,1 1,-1 0,1-1,-1 1,1 0,-1-1,1 1,0 0,-1 0,1-1,0 1,0 0,0 0,0-1,-1 1,1 0,0 0,0 0,-8 46,11-18,1-1,2 0,0 0,2-1,1 0,1 0,12 19,-12-21,155 285,-155-294,-1 1,-1 0,0 0,-1 0,-1 1,-1 0,-1 0,2 12,-6-28,0 0,0 0,0 0,0 0,0 0,0 0,-1 0,1 0,0 0,-1 0,0 0,0-1,1 1,-1 0,0 0,0-1,-1 1,1 0,0-1,0 1,-1-1,1 1,-1-1,0 0,1 0,-1 0,0 0,1 0,-1 0,0 0,0 0,0-1,0 1,0-1,0 0,0 1,0-1,0 0,0 0,0 0,0 0,0-1,0 1,0 0,0-1,0 1,0-1,0 0,-15-4</inkml:trace>
  <inkml:trace contextRef="#ctx0" brushRef="#br0" timeOffset="3235.388">10246 452,'38'-5,"32"-1,14 0,-3 1,-10 2,-13 0,-11 7,-9 2,-5 0,-10-1</inkml:trace>
  <inkml:trace contextRef="#ctx0" brushRef="#br0" timeOffset="3417.507">10951 706,'19'38,"7"18,3-1,2-10,-5-12</inkml:trace>
  <inkml:trace contextRef="#ctx0" brushRef="#br0" timeOffset="3675.818">11092 339,'0'0</inkml:trace>
  <inkml:trace contextRef="#ctx0" brushRef="#br0" timeOffset="3916.904">11459 621,'-13'16,"1"1,1 0,1 0,1 1,0 0,1 1,1 0,1 0,-2 9,7-26,1 1,-1-1,1 1,0-1,-1 1,1-1,0 0,1 1,-1-1,0 1,1-1,-1 1,1-1,0 0,-1 1,1-1,0 0,1 0,-1 0,0 1,1-1,-1 0,1-1,-1 1,1 0,0 0,0-1,0 1,0-1,0 0,0 1,0-1,1 0,-1 0,0-1,1 1,-1 0,0-1,1 1,4 0,0-1,0 0,0 0,0 0,0-1,0 1,-1-2,1 1,0-1,0 0,-1 0,0-1,5-2,0-1,1 0,-1-1,-1 0,0-1,0 0,0-1,-1 0,0 0,-1-1,0 0,0 0,-1-1,-1 0,0 0,0-1,-1 0,0 0,-1 0,-1 0,0-1,0 1,-2-1,1 0,-2 0,1 1,-2-1,-1-8,1 17,0-1,-1 1,0 0,0 0,0 0,0 1,-1-1,0 0,1 1,-1 0,0-1,-1 1,1 0,-1 1,1-1,-1 1,0-1,0 1,0 0,0 1,0-1,0 1,0-1,-1 1,1 0,-1 1,1-1,0 1,-1 0,1 0,-1 1,1-1,-1 1,1 0,-4 1,-21 9,4 0</inkml:trace>
  <inkml:trace contextRef="#ctx0" brushRef="#br0" timeOffset="4250.551">11911 762,'11'-30,"2"1,1 0,1 1,2 0,7-9,-23 36,-1 0,0 0,1 0,-1 0,1 0,0 0,-1 0,1 0,0 0,-1 0,1 0,0 0,0 0,0 0,0 1,0-1,0 0,0 1,0-1,0 1,0-1,0 1,0-1,0 1,0 0,1 0,-1 0,0-1,0 1,0 0,0 0,1 0,-1 1,0-1,0 0,0 0,0 1,0-1,1 1,-1-1,0 1,0-1,0 1,0-1,0 1,0 0,-1 0,1 0,0-1,0 1,0 0,-1 0,1 0,0 0,-1 0,1 0,-1 0,0 1,1-1,-1 0,0 0,1 0,-1 1,3 4,0 1,1-1,0 0,0-1,0 1,1-1,-1 1,1-1,1-1,-1 1,1-1,0 0,0 0,0 0,0-1,0 0,1-1,0 1,-1-1,1 0,0-1,0 0,0 0,0 0,0-1,0 0,0 0,1-1,-1 0,0 0,-1-1,1 1,0-2,0 1,2-2,-1-1,1 0,-1-1,0 1,0-1,0-1,-1 0,0 0,0 0,-1-1,0 0,-1 0,1-1,-1-1,7-14</inkml:trace>
  <inkml:trace contextRef="#ctx0" brushRef="#br0" timeOffset="-2898.66">2823 791,'-249'120,"208"-79,40-40,1 0,0 0,-1 0,1 0,0 1,0-1,0 0,0 0,0 0,0 0,0 0,0 0,1 0,-1 1,0-1,1 0,-1 0,1 0,-1 0,1 0,-1 0,1 0,0-1,-1 1,1 0,0 0,0 0,0-1,-1 1,1 0,0-1,0 1,0-1,0 1,0-1,0 1,0-1,1 0,-1 1,0-1,0 0,0 0,0 0,0 0,0 0,2 0,62 3,-60-4,0 0,0 0,0 0,0 1,1 0,-1 0,0 0,0 1,0-1,1 1,-1 0,0 1,0-1,0 1,0 0,-1 0,1 1,0 0,-1-1,0 1,0 1,0-1,0 1,0-1,-1 1,1 0,-1 0,3 5,-6-6,1 0,-1 0,1 1,-1-1,0 0,0 1,0-1,-1 0,1 0,-1 1,1-1,-1 0,0 0,-1 0,1 0,0 0,-1 0,0 0,0-1,0 1,0 0,0-1,0 0,0 1,-1-1,1 0,-1 0,0 0,0 0,-89 44,88-44,-68 27,52-24</inkml:trace>
  <inkml:trace contextRef="#ctx0" brushRef="#br0" timeOffset="-2183.881">3274 282,'-9'38,"2"1,1 0,2 0,2 0,2 32,0-30,-11 259,-24-53,34-241,1-5,1 0,-1 0,0 0,1 0,-1 0,0 0,1 0,-1 0,0 0,0 0,0 0,0 0,0 0,0 0,0 0,-1 0,1 1,0-1,-1 0,1-1,0 1,-1 0,1 0,-1 0,1 0,-1 0,0 0,1 0,-1-1,0 1,0 0,1-1,-1 1,0 0,0-1,0 1,0-1,0 1,0-1,0 0,0 1,0-1,0 0,0 0,0 0,-1 0,-4-11</inkml:trace>
  <inkml:trace contextRef="#ctx0" brushRef="#br0" timeOffset="-1978.026">2852 819,'43'0,"33"0,9 0,0 0,-11 0,-12-5,-12-1,-6 0,-4 1,-5 2,-8 0</inkml:trace>
  <inkml:trace contextRef="#ctx0" brushRef="#br0" timeOffset="-1596.1">3754 762,'-28'12,"-1"1,2 1,0 1,1 1,0 2,2 0,0 2,1 1,1 0,1 2,-6 10,22-27,0 1,0 1,1-1,1 0,-1 1,1 0,0-1,1 1,0 1,0-1,1 0,0 0,0 1,1-1,0 0,1 1,0-1,0 0,0 0,2 4,-2-10,0-1,0 1,1 0,-1 0,0 0,1-1,-1 1,1 0,0-1,-1 0,1 1,0-1,0 0,0 0,0 0,0 0,0 0,0 0,0-1,0 1,0-1,0 1,1-1,-1 0,0 0,0 0,1 0,-1 0,0-1,0 1,0-1,0 1,0-1,1 0,-1 0,72-37,96-117,-76 62,-93 92,0 0,0 1,0-1,0 0,0 1,0-1,0 1,0 0,0-1,0 1,0 0,0 0,1-1,-1 1,0 0,0 0,0 0,0 1,1-1,-1 0,0 0,0 0,0 1,0-1,0 1,0-1,0 1,0-1,0 1,0 0,0-1,0 1,0 0,0 0,-1 0,1-1,0 1,-1 0,1 0,0 0,-1 0,1 0,-1 0,0 0,1 1,-1-1,0 0,0 0,1 0,-1 1,6 62,-6-59,1 114,5-93</inkml:trace>
  <inkml:trace contextRef="#ctx0" brushRef="#br0" timeOffset="-1216.019">4037 1215,'106'-303,"-77"244,-18 93,-13-27,2 0,-1 0,1 0,0 0,0 1,0-1,1 0,1-1,-1 1,1 0,0 0,0 0,1-1,0 0,0 1,1-1,-1 0,1 0,1-1,-1 1,1-1,0 0,0-1,1 1,-1-1,1 0,0 0,0 0,0-1,1 0,5 2,-5-4,1 0,0 0,-1 0,1-1,0 0,-1-1,1 0,0 0,-1-1,1 0,-1 0,0 0,0-1,0 0,0-1,0 0,0 0,-1 0,0 0,0-1,0 0,-1-1,1 1,-1-1,2-4,77-110,-74 105</inkml:trace>
  <inkml:trace contextRef="#ctx0" brushRef="#br0" timeOffset="-944.424">4855 282,'-11'88,"3"1,5-1,3 1,10 62,14 27,-22-175,-1-1,1 0,-1 1,0 0,0-1,0 1,-1-1,1 1,-1 0,1 0,-1-1,0 1,0 0,0 0,0-1,0 1,-1 0,0 0,1-1,-1 1,0-1,0 1,0 0,0-1,-1 0,1 1,-1-1,0 0,1 0,-1 0,0 0,0 0,0 0,0 0,-1-1,1 1,0-1,-1 0,1 1,-1-1,0 0,1 0,-1-1,0 1,1-1,-1 1,0-1,1 0,-2 0,-13-4</inkml:trace>
  <inkml:trace contextRef="#ctx0" brushRef="#br0" timeOffset="-766.9">4572 678,'29'5,"24"6,8 1,-2-1,-6-2,-8-3,-6-3,-9-2</inkml:trace>
  <inkml:trace contextRef="#ctx0" brushRef="#br0" timeOffset="-4131.892">1242 368,'-7'-8,"-1"1,0 0,0 0,0 1,-1 0,0 0,0 1,-1 0,0 1,1 0,-1 1,-1 0,1 0,0 1,-1 0,1 1,-1 0,1 1,-1 0,1 1,-1 0,1 0,-1 1,1 1,0 0,0 0,0 1,0 0,-5 4,-30 13,1 1,1 3,1 1,1 2,2 2,1 1,1 3,2 0,2 3,1 0,1 2,-23 40,41-57,0 1,1 0,2 0,0 1,2 0,0 1,2 0,0 0,2 1,1-1,1 1,1 0,1-1,2 1,0 0,6 20,-5-37,0 0,1-1,0 1,0-1,1 0,0-1,1 1,0-1,0 0,0 0,1-1,0 0,0 0,1 0,0-1,0 0,0-1,0 0,1 0,-1-1,9 2,7 3,1-2,0-1,0-1,0 0,0-3,1 0,12-2,-13 1,0-1,0-1,0-1,0-2,-1 0,1-2,-1-1,-1 0,1-2,-2-1,1-1,12-9,-16 3,-5 1</inkml:trace>
  <inkml:trace contextRef="#ctx0" brushRef="#br0" timeOffset="-3783.028">1468 932,'-19'19,"0"2,1 0,2 0,0 2,1 0,1 1,1 0,2 1,0 1,-3 13,13-36,0 0,0 0,0 0,1 1,-1-1,1 0,0 0,0 1,0-1,0 0,1 0,-1 1,1-1,0 0,0 0,0 0,0 0,1 0,-1 0,1 0,-1 0,1-1,0 1,0-1,1 1,-1-1,0 0,1 1,-1-1,1-1,0 1,0 0,0-1,-1 1,2-1,-1 0,0 0,3 1,5-1,0 0,-1 0,1-1,0 0,0-1,0 0,0-1,-1 0,1-1,0 0,-1-1,0 0,0 0,0-1,-1 0,1-1,-1 0,-1-1,1 0,-1 0,0-1,-1 0,0 0,0 0,-1-1,0 0,0-1,2-5,-4 10,-1 0,0-1,0 1,0-1,-1 0,1 0,-1 0,-1 0,1 0,-1 0,0 0,-1-1,1 1,-1 0,0 0,-1-1,0 1,0 0,0 0,-1 0,1-1,-1 2,-1-1,1 0,-1 0,0 1,-1 0,1-1,-1 1,0 0,0 1,-1-1,0 1,0 0,0 0,0 1,-1 0,0 0,1 0,-1 1,0-1,0 1,-1 1,1-1,0 1,0 0,-1 1,1 0,-1-1,-2 2,-16 3</inkml:trace>
  <inkml:trace contextRef="#ctx0" brushRef="#br0" timeOffset="-3299.056">1722 1270,'65'-105,"-39"61,1 1,2 2,32-35,-61 75,1 0,-1 0,0 0,1 0,-1 1,1-1,-1 0,1 0,0 1,-1-1,1 0,0 0,-1 1,1-1,0 1,0-1,0 1,0-1,-1 1,1 0,0-1,0 1,0 0,0-1,0 1,0 0,0 0,0 0,0 0,0 0,0 0,0 0,0 1,0-1,0 0,0 0,-1 1,1-1,0 0,0 1,0-1,0 1,-1 0,1-1,0 1,0-1,-1 1,1 0,0 0,-1-1,1 1,-1 0,1 0,-1 0,1 0,-1-1,0 1,1 0,-1 0,0 0,6 61,-7-57,0-1,0 1,1 0,0-1,0 1,0 0,0 0,1-1,0 1,0 0,0-1,0 1,1-1,0 1,0-1,0 0,0 0,1 0,-1 0,1 0,0 0,1-1,-1 1,0-1,1 0,0 0,0 0,0-1,0 0,4 3,-1-5,0 0,0-1,0 0,0 0,0 0,0-1,0 0,0 0,-1-1,1 0,-1 0,0 0,0-1,0 0,0 0,-1-1,1 1,-1-1,-1 0,1-1,0 1,-1-1,3-6,27-38,-18 26</inkml:trace>
  <inkml:trace contextRef="#ctx0" brushRef="#br0" timeOffset="5340.941">14310 282,'-62'-5,"10"13,-1 2,1 3,1 2,-39 16,-26 9,95-34,13-5,0 0,1 1,-1 1,1-1,0 1,0 0,0 1,0 0,0 0,1 0,-1 1,1 0,1 0,-2 2,7-5,1 0,0 0,-1 0,1 0,0 0,0 0,0 0,0 0,0-1,0 1,1 0,-1-1,1 1,-1-1,1 1,-1-1,1 0,0 0,0 1,0-1,0 0,0-1,0 1,0 0,0-1,0 1,0-1,0 1,0-1,0 0,0 0,1 0,-1 1,208 16,-209-18,0 1,-1-1,1 1,0 0,0-1,0 1,0 0,0 0,0 0,0 0,0 0,0 0,0 0,0 0,0 0,0 0,0 0,0 1,-1-1,1 0,0 1,0-1,0 1,0-1,0 1,-1-1,1 1,0 0,-1-1,1 1,0 0,-1-1,1 1,-1 0,1 0,-1 0,1 0,-1-1,1 1,-1 0,0 0,0 0,1 0,-1 0,0 0,0 0,0 0,0 0,0 0,0 0,0 0,-1 0,1 0,0-1,0 1,-1 0,1 0,-1 0,1 0,-1 0,1 0,-1-1,1 1,-1 0,0-1,1 1,-1 0,0 0,-114 79,69-54,2 0,26-17,0 1,1 0,1 2,0 0,0 1,1 0,-9 11,23-22,-1 1,0-1,0 0,1 1,-1-1,1 1,0 0,0-1,0 1,0 0,0 0,1 0,-1 0,1-1,0 1,0 0,0 0,0 0,0 0,1 0,-1 0,1 0,0-1,0 1,0 0,0-1,0 1,1 0,-1-1,1 1,0-1,-1 0,1 0,0 0,0 0,1 0,-1 0,0 0,1 0,-1-1,1 0,-1 1,1-1,0 0,-1 0,2 0,19 7,-1 0,1-2,0 0,1-2,-1-1,1 0,-1-2,1-1,0 0,0-2,-1-1,1-1,-1-1,21-7,-18 2</inkml:trace>
  <inkml:trace contextRef="#ctx0" brushRef="#br0" timeOffset="5653.139">14000 1,'-16'89,"3"1,5 0,4 1,4 0,7 45,-2 71,-22 150,5-150,12-183</inkml:trace>
  <inkml:trace contextRef="#ctx0" brushRef="#br0" timeOffset="6954.198">15552 649,'-42'21,"1"2,2 2,0 1,2 2,1 2,1 1,2 2,-7 11,-20 66,58-107,1 1,0-1,1 0,-1 0,0 1,1-1,0 0,-1 1,1-1,1 1,-1-1,0 0,1 1,0-1,0 0,0 0,0 1,0-1,1 0,-1 0,1 0,0-1,0 1,0 0,0-1,0 1,1-1,-1 0,1 1,-1-1,1 0,0-1,0 1,0 0,1-1,5 1,0-2,0 1,1-1,-1 0,0-1,0 0,1-1,-1 1,0-2,0 1,-1-2,1 1,-1-1,1 0,-1-1,0 1,-1-2,3-1,-6 5,42-25,-2-3,0-1,-2-2,-2-2,-1-1,-1-2,-3-2,-1-2,-2 0,-2-2,-2-2,-2 0,0-5,-16 28,0 0,-2 0,-1-1,-1 0,0 0,-2-1,-1 1,-1-1,-1 0,-1 0,-2 0,0 1,-2-1,-1-3,5 23,-1-1,0 1,-1 0,1 0,-1 0,0 0,0 0,-1 0,1 1,-1-1,0 1,-1 0,1-1,-1 1,1 1,-1-1,0 1,0-1,-1 1,1 0,-1 1,0-1,1 1,-1 0,0 0,0 0,-1 1,1 0,0 0,0 0,-1 0,1 1,0 0,-1 0,1 1,0-1,-1 1,1 0,0 1,0-1,0 1,0 0,0 0,0 1,1-1,-2 2,-10 10,0 1,0 1,2 0,0 1,1 0,0 1,2 1,0 0,1 1,1-1,1 2,-1 2,2-2,0 0,1 0,2 1,0 0,1 0,1 0,1 0,1 0,1 0,1 0,1 0,1 0,0 0,2-1,1 1,0-2,2 1,0-1,1 0,2-1,-1 0,2-1,1-1,0 0,1 0,1-2,2 2,5 4,1-2,1 0,1-2,0-1,1-1,1-1,1-1,-17-9</inkml:trace>
  <inkml:trace contextRef="#ctx0" brushRef="#br0" timeOffset="7207.644">16285 678,'-19'38,"-6"23,0 5,10-8,8-10,9-12,4-13</inkml:trace>
  <inkml:trace contextRef="#ctx0" brushRef="#br0" timeOffset="7375.679">16229 282,'0'0</inkml:trace>
  <inkml:trace contextRef="#ctx0" brushRef="#br0" timeOffset="7624.636">16934 537,'-16'4,"0"0,0 1,0 0,1 2,-1 0,2 0,-1 1,1 1,0 1,1 0,0 0,-8 10,19-17,1 1,-1-1,1 1,-1 0,1-1,0 1,0 0,1 0,-1 0,1 0,0 0,0 0,0 0,1 0,-1 0,1-1,0 1,0 0,0 0,1-1,-1 1,1 0,0-1,0 0,0 1,0-1,1 0,-1 0,1 0,0 0,0-1,0 1,0-1,0 0,1 0,-1 0,1 0,-1 0,2-1,33 35,-35-33,-1 0,0-1,0 1,0 0,0 0,-1 1,1-1,-1 0,0 0,1 1,-2-1,1 1,0-1,-1 1,1-1,-1 1,0-1,0 1,-1-1,1 1,-1-1,0 1,1-1,-2 1,1-1,0 0,-1 0,1 1,-1-1,0 0,0 0,0-1,0 1,-1 0,1-1,-1 1,0-1,0 0,1 0,-1 0,0 0,-1-1,-1 2,-193 84,193-86,1 1,-1-1,1 0,-1 0,0 0,1-1,-1 1,0-1,1 0,-1-1,0 1,1-1,-1 0,1 0,-1 0,-1-2,-12-7</inkml:trace>
  <inkml:trace contextRef="#ctx0" brushRef="#br0" timeOffset="8187.218">17019 678,'27'411,"-27"-403,0 1,0-1,0 1,-1-1,0 1,-1-1,0 0,0 0,-1 0,0 0,-1 0,1-1,-1 1,-1-1,-1 2,7-10,-1 1,1-1,-1 0,0 0,1 0,-1 0,0 1,1-1,-1 0,0 0,0 0,0 0,0 0,0 0,0 0,0 0,0 0,0 0,0 1,-1-1,1 0,0 0,0 0,-1 0,1 0,-1 1,1-1,-1 0,1 0,-1 1,0-1,1 0,-1 1,0-1,1 0,-1 1,0-1,0 1,1 0,-1-1,0 1,0-1,0 1,0 0,0 0,0 0,1-1,-1 1,0 0,0 0,0 0,0 0,0 1,0-1,0 0,0 0,0 0,1 1,-1-1,0 0,0 1,0-1,0 1,1-1,-1 1,0-1,1 1,-1 0,0 0,5-15,1-1,0 1,1 0,1 1,0-1,1 1,1 1,8-11,9-14,0-4,-10 9,3 1,0 1,2 1,1 1,1 0,2 2,0 1,2 1,1 1,0 1,2 2,22-12,-48 29,1 0,-1 0,1 0,-1 1,1-1,0 1,0 0,0 1,0-1,0 1,1 0,-1 0,0 0,1 1,-1 0,0 0,1 1,-1-1,0 1,0 0,1 0,-1 1,0 0,0 0,0 0,-1 0,1 1,0 0,-1 0,0 0,0 0,1 1,1 4,-1-1,0 1,-1 0,1 0,-2 0,1 1,-1-1,0 1,-1 0,0 0,0 0,-1 0,-1 0,1 0,-1 1,-1-1,0 0,0 0,0 0,-1 0,-1 0,0 0,0-1,0 1,-1-1,-1 0,1 0,-1 0,-1-1,1 0,-1 0,0 0,-1-1,0 1,0-2,0 1,-19 10,0-2,0-1,-2-1,0-1,0-2,0 0,-1-2,-3-1,30-5,-1 0,0 0,1 0,-1 0,0-1,0 1,0-1,0 0,0 0,0 0,1 0,-1 0,0-1,0 1,0-1,0 0,1 0,-1 0,0 0,1 0,-1-1,1 1,-1-1,1 1,0-1,-1 0,1 0,0 0,0 0,1-1,-2 0,-3-14</inkml:trace>
  <inkml:trace contextRef="#ctx0" brushRef="#br0" timeOffset="8506.102">17922 227,'-5'33,"-1"31,0 9,1 2,-3-8,-1-10,2-4,1-8,3-6,0-5,-2-3,-2-2,2-2,0 0,2 0,1 0,6-4,2-7</inkml:trace>
  <inkml:trace contextRef="#ctx0" brushRef="#br0" timeOffset="8922.318">18571 481,'-57'23,"1"3,1 2,2 2,1 3,0 2,37-24,0 1,0 1,1 0,1 0,0 1,1 1,-1 1,10-11,-1 1,1-1,0 1,0 0,0 0,1 0,0 0,0 0,1 0,0 1,0-1,0 0,1 1,0-1,0 1,0-1,1 0,0 1,1-1,-1 0,1 1,1 1,-1-4,0 0,0-1,0 1,0-1,1 1,-1-1,1 0,0 0,0 0,0 0,1-1,-1 1,0-1,1 0,0 0,0 0,-1 0,1-1,0 0,0 0,0 0,0 0,1 0,-1-1,0 0,0 1,0-2,0 1,1 0,-1-1,7-1,1 0,-1 0,0-1,1-1,-2 0,1 0,0-1,-1 0,0-1,3-2,5-7,-1-1,0-1,-1 0,-1-1,-1-1,-1 0,0-1,-2-1,4-8,43-66,-58 94,0 0,0 0,0 0,1 0,-1 0,0 0,1 0,-1 0,0 0,1 0,-1 0,1 1,0-1,-1 0,1 0,-1 1,1-1,0 0,0 1,-1-1,1 1,0-1,0 1,0-1,0 1,0 0,0-1,0 1,0 0,-1 0,1-1,0 1,0 0,0 0,0 0,0 0,0 0,0 1,0-1,0 0,0 0,0 1,0-1,0 0,0 1,0-1,-1 1,1-1,0 1,0-1,-1 1,1 0,0 0,-1-1,1 1,0 0,-1 0,1-1,-1 1,1 0,-1 0,17 123,-16-118,1 1,-1-1,1 0,0 1,1-1,0 0,0 0,0-1,0 1,1-1,0 1,0-1,0 0,1-1,0 1,0-1,0 0,0 0,1 0,0-1,-1 0,1 0,0 0,1-1,-1 0,0 0,1 0,2-1,14 1</inkml:trace>
  <inkml:trace contextRef="#ctx0" brushRef="#br0" timeOffset="9188.629">19249 452,'-37'20,"2"2,0 1,2 2,0 1,2 2,1 1,-17 22,-13 44,59-92,-1 1,1 0,1-1,-1 1,0-1,1 1,0 0,-1-1,2 1,-1 0,0-1,1 1,-1 0,1-1,0 1,0-1,1 1,-1-1,1 0,0 1,0-1,0 0,0 0,0 0,0 0,1-1,0 1,1 1,10 3,0-1,0-1,1 0,-1 0,1-2,0 0,0 0,0-2,1 0,-1 0,0-2,0 0,0 0,0-2,0 0,0 0,0-1,-1-1,12-6,126-59,-128 60</inkml:trace>
  <inkml:trace contextRef="#ctx0" brushRef="#br0" timeOffset="9523.728">19474 735,'19'6,"1"0,1-1,-1 0,1-2,-1-1,1 0,0-2,0 0,0-1,0-1,-1-1,1-1,-1-1,18-7,-28 8,0-1,-1-1,1 0,-1 0,-1 0,1-1,-1-1,-1 1,1-1,-1-1,-1 1,1-1,-1 0,-1-1,0 1,0-1,-1 0,0-1,-1 1,1-3,-4 11,1 0,0-1,-1 1,0-1,1 1,-1-1,0 1,0-1,0 1,-1 0,1-1,-1 1,1-1,-1 1,0-1,0 1,0 0,0 0,0 0,0-1,-1 1,1 0,-1 0,1 1,-1-1,0 0,0 0,0 1,0-1,0 1,0 0,0 0,0 0,-1 0,1 0,-1 0,-89-4,75 9,1 1,0 0,0 1,1 1,-1 0,2 2,-1-1,1 2,0 0,1 0,0 1,-10 12,17-16,1 0,-1 0,1 0,0 1,0 0,1 0,0 0,1 0,0 1,0-1,1 1,0 0,0 0,1-1,0 1,1 1,0-1,0 0,1 0,0 0,1-1,-1 1,2 0,2 7,0-8,1 1,-1-1,1-1,1 1,0-1,0 0,0 0,1-1,0 0,0 0,0-1,1 0,0-1,0 0,0 0,0-1,1 0,-1 0,1-1,0-1,-1 1,1-2,0 1,0-1,2-1,13 1</inkml:trace>
  <inkml:trace contextRef="#ctx0" brushRef="#br0" timeOffset="10437.324">20123 960,'260'-351,"-157"236,-103 115,0-1,0 1,0 0,1-1,-1 1,0-1,1 1,-1 0,0-1,1 1,-1 0,0 0,1-1,-1 1,1 0,-1 0,0-1,1 1,-1 0,1 0,-1 0,1 0,-1 0,1 0,-1 0,1 0,-1 0,1 0,-1 0,0 0,1 0,-1 0,1 0,-1 0,1 1,-1-1,1 0,-1 0,0 0,1 1,-1-1,1 0,-1 1,0-1,1 0,-1 1,0-1,0 0,1 1,-1-1,0 1,0-1,0 0,1 1,-1-1,0 1,0-1,0 1,0-1,0 1,0-1,0 1,0-1,0 1,0-1,0 1,-7 33,-28 134,35-165,0-1,0 1,0-1,0 1,1-1,-1 1,1-1,-1 1,1-1,0 1,0-1,0 0,0 1,1-1,-1 0,1 0,-1 0,1 0,0 0,-1 0,1-1,0 1,0-1,1 1,-1-1,0 0,0 1,1-1,-1-1,0 1,1 0,-1 0,1-1,-1 1,1-1,-1 0,1 0,2 0,97-23,26-58,19-22,-146 103,0-1,-1 0,1 1,0-1,0 1,0-1,0 1,0-1,0 1,0 0,0-1,0 1,0 0,0 0,0 0,0 0,0 0,0 0,0 0,0 0,0 0,0 1,0-1,0 0,0 1,0-1,0 0,0 1,0-1,0 1,0 0,0-1,-1 1,1 0,0-1,0 1,-1 0,1 0,0 0,-1 0,1 0,-1-1,1 1,-1 0,0 0,1 0,-1 0,0 0,0 0,0 1,0-1,0 0,0 0,0 0,1 61,-15 9,10-61,1 0,0 0,1 1,0-1,1 1,0-1,1 1,0-1,0 1,1-1,1 0,0 1,2 7,22 11,-9-21</inkml:trace>
  <inkml:trace contextRef="#ctx0" brushRef="#br0" timeOffset="10755.79">21054 848,'248'-168,"-233"157,-2 4,-2-2,1 1,-1-1,0-1,-1 0,0-1,-1 0,0 0,0-1,-2 0,6-10,-12 21,-1 0,1 0,-1-1,1 1,-1-1,1 1,-1 0,0-1,0 1,1-1,-1 1,0-1,0 1,0 0,-1-1,1 1,0-1,-1 1,1 0,-1-1,1 1,-1 0,1-1,-1 1,0 0,0 0,0-1,0 1,1 0,-2 0,1 0,0 0,0 0,0 1,0-1,0 0,-1 0,1 1,0-1,-1 1,1-1,-1 1,1 0,0-1,-1 1,1 0,-1 0,-68 11,53-2,0 1,1 0,0 2,1-1,1 2,0 0,0 1,1 0,1 1,1 0,0 1,1 0,0 1,1 0,1 0,1 1,1 0,-4 15,9-27,0 0,0 0,0 0,1 0,0 0,0 0,0 0,1 0,0 0,0 0,1 0,-1 0,1 0,1-1,-1 1,1-1,0 1,0-1,0 0,1 0,0 0,0-1,0 0,0 1,1-1,0-1,0 1,0-1,0 1,0-2,1 1,-1 0,1-1,0 0,0-1,0 1,-1-1,2 0,-1 0,0-1,0 0,0 0,0-1,0 1,5-2,13-4</inkml:trace>
  <inkml:trace contextRef="#ctx0" brushRef="#br0" timeOffset="11153.895">21478 932,'246'-231,"-222"215,-23 16,0 0,0 1,-1-1,1 1,0-1,0 0,-1 1,1-1,-1 1,1-1,0 1,-1 0,1-1,-1 1,1 0,-1-1,1 1,-1 0,0 0,1-1,-1 1,0 0,0 0,1 0,-1-1,0 1,0 0,0 0,0 0,0-1,0 1,0 0,-1 0,1 0,0 0,0-1,0 1,-1 0,1 0,-1-1,1 1,0 0,-1-1,1 1,-1 0,1-1,-2 1,2 3,-5 16,1-9,1 1,1-1,0 1,0 0,1 0,1 0,0-1,0 1,1 0,1 0,2 10,-1-18,-1 1,1-1,0 0,0 0,0-1,0 1,1-1,0 0,-1 1,1-2,0 1,1 0,-1-1,0 0,1 0,-1 0,1 0,0-1,0 0,-1 0,1 0,0 0,0-1,0 0,0 0,0 0,0-1,-1 1,1-1,2-1,11-5,0-1,-1 0,0-2,-1 0,1-1,-2 0,0-1,0-1,-1 0,-1-1,9-12,-11 14,98-150,-99 145</inkml:trace>
  <inkml:trace contextRef="#ctx0" brushRef="#br0" timeOffset="11392.338">22579 311,'4'38,"3"28,-1 11,-2-2,0-9,-2-11,-1-5,0-7,-1-5,-1-5,1-2,0-3,-5-6,-1-6</inkml:trace>
  <inkml:trace contextRef="#ctx0" brushRef="#br0" timeOffset="11574.103">22381 481,'53'-5,"27"-2,4 6,-2 2,-5 2,-12 0,-6-1,-5 0,-5-1,-13 0</inkml:trace>
  <inkml:trace contextRef="#ctx0" brushRef="#br0" timeOffset="13759.182">1 1807,'517'-57,"352"57,-661 1,520-13,13-3,-344 12,228-22,833-53,-805 43,300 4,1582 32,-1883-27,95-6,248 32,-416-26,-4 14,196-6,-209-9,-45-2,-130 3,-14-6,207 18,59 1,-317-13,-74 4,39-2,38 11,28 3,256-19,-92 11,19-9,-24 44,-37-3,-69 12,28-55,-89 0,-26 30,-269 4,-32 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6:32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2516 282,'16'29,"19"176,-30 156,-5-343,-1 1,-1 0,-1-1,0 1,-2-1,0 0,-7 16,5-23,6-18,8-21,6-2,2 0</inkml:trace>
  <inkml:trace contextRef="#ctx0" brushRef="#br0" timeOffset="359.84">2967 424,'-239'238,"237"-236,-1 0,1 0,-1 0,1 1,0-1,0 1,0 0,1 0,-1-1,0 1,1 0,0 0,0 1,0-1,0 0,0 0,1 0,-1 1,1-1,0 0,0 1,0-1,0 0,1 1,-1-1,1 0,0 0,0 0,0 0,0 0,1 0,-1 0,1 0,0 0,0 0,0-1,0 1,2 1,152 129,-31-5,-114-114</inkml:trace>
  <inkml:trace contextRef="#ctx0" brushRef="#br0" timeOffset="-1307.846">88 367,'0'0,"0"-1,0 1,0-1,0 0,0 1,0-1,0 1,0-1,0 1,0-1,0 1,-1-1,1 1,0-1,0 1,0-1,-1 1,1-1,0 1,-1 0,1-1,0 1,-1-1,1 1,-1 0,1-1,0 1,-1 0,1 0,-1-1,1 1,-1 0,1 0,-1 0,1 0,-1-1,1 1,-1 0,1 0,-1 0,0 0,1 0,-1 0,1 0,-1 1,1-1,-1 0,1 0,-1 0,1 0,-1 1,1-1,-1 0,1 0,0 1,-1-1,1 0,-1 1,1-1,0 1,-1-1,1 0,0 1,-1-1,1 1,0-1,0 1,0-1,-1 1,-12 44,10-33,-26 191,21-154,2 1,3 0,1 0,3 0,2 0,2 0,2 0,3-1,4 11,-9-49,0-1,0 0,1 0,0 0,1-1,0 0,0 0,1-1,0 0,0 0,1-1,0 0,1 0,-1-1,1-1,0 1,1-2,-1 1,2-1,-7-3,0 0,0-1,0 1,-1-1,1 0,0 0,0-1,0 0,-1 1,1-2,0 1,-1 0,1-1,-1 0,1 0,-1 0,0-1,0 1,0-1,0 0,-1 0,4-3,66-85,65-189,-124 255,-4 41,-8-9,-1 9,1 0,1 0,0 0,1 0,1-1,0 0,1 0,0 0,2-1,0 0,0 0,1-1,1 0,8 9,-9-18,0 1,0-1,0-1,0 0,1 0,-1-1,1 0,0-1,0 0,-1 0,1-1,0-1,0 1,-1-2,1 1,0-1,-1-1,1 0,-1 0,0-1,2 0,12-13,-1-1,-1 0,0-2,-1 0,-1-1,-2-1,0-1,-1 0,-1-2,-1 1,-1-2,-2 0,0 0,-2-1,6-25,-3 16,-2 0,-1-1,-2 0,-2 0,-1-1,-2 1,-1-1,-4-28,4 65,-1 0,0 0,0 0,1 0,-1 0,0 0,0 0,0 0,0 0,0 0,0 0,0 0,0 0,0 0,-1 0,1 0,0 0,-1 0,1 0,0 0,-1 0,1 0,-1 0,0 1,1-1,-1 0,0 0,1 1,-1-1,0 0,0 1,0-1,0 1,1-1,-1 1,0-1,0 1,0 0,0-1,0 1,0 0,0 0,0 0,0 0,0 0,0 0,0 0,0 0,0 0,0 0,0 0,0 1,0-1,0 0,0 1,0-1,0 1,0-1,0 1,1-1,-1 1,0 0,0 0,1-1,-1 1,0 0,-8 18,3 2</inkml:trace>
  <inkml:trace contextRef="#ctx0" brushRef="#br0" timeOffset="-920.929">1415 762,'4'32,"-2"-3,1-1,2 1,1-1,1 0,1-1,1 1,8 12,-16-37,1 0,0 0,-1 0,1 0,0 0,1-1,-1 1,0-1,1 1,-1-1,1 0,0 0,0 0,0 0,0 0,0-1,0 1,0-1,0 0,1 0,-1 0,0-1,1 1,-1-1,1 1,-1-1,1 0,-1-1,0 1,1-1,-1 1,1-1,-1 0,0 0,3-2,5-2,0 0,0-1,-1 0,0-1,0-1,0 1,-1-1,0-1,3-4,-6 7,0 1,-1-1,0 0,0-1,-1 1,1-1,-1 0,-1 0,1 0,-1 0,-1-1,1 1,-1-1,-1 0,1 0,-1 0,-1 1,1-1,-1 0,-1 0,1 0,-1 0,-1 0,0 0,0 1,0-1,-1 1,0-1,0 1,-1 0,0 0,0 0,-1 1,0 0,-2-3,3 5,0-1,-1 1,0 0,0 0,0 1,-1-1,1 1,-1 0,0 0,1 1,-1 0,0 0,-1 0,1 1,0 0,0 0,-1 1,1-1,0 2,-1-1,1 0,0 1,0 0,-1 1,1-1,0 1,0 1,0-1,1 1,-1 0,1 0,-1 0,1 1,0 0,0 0,1 0,-1 1,0 1,-3 12</inkml:trace>
  <inkml:trace contextRef="#ctx0" brushRef="#br0" timeOffset="-422.045">2036 931,'0'84,"1"-106,2 0,1 0,1 0,0 1,2 0,6-13,0-5,-12 37,-1-2,1 1,0-1,0 0,1 1,-1-1,1 1,-1-1,1 1,0 0,1 0,-1-1,0 2,1-1,0 0,-1 0,1 1,0 0,2-2,29 54,-22-32,-1-4</inkml:trace>
  <inkml:trace contextRef="#ctx0" brushRef="#br0" timeOffset="1560.034">2063 931,'0'5,"0"6,0 6,-4 1,-3 1,1 3,2 2,0 2,2 1,1 1,0 1,1 0,1-10,-1-13,5-7,1-9,0-2</inkml:trace>
  <inkml:trace contextRef="#ctx0" brushRef="#br0" timeOffset="2845.656">4716 508,'1'-1,"0"1,-1-1,1 0,-1 1,1-1,0 0,-1 0,1 0,-1 1,0-1,1 0,-1 0,0 0,1 0,-1 0,0 0,0 0,0 0,0 0,0 0,0 1,0-1,0 0,0 0,-1 0,1 0,0 0,0 0,-1 0,1 0,-1 1,1-1,-1 0,1 0,-1 0,1 1,-1-1,0 0,1 1,-1-1,0 0,0 1,1-1,-1 1,0 0,0-1,0 1,0-1,0 1,-45-16,-94 42,79-9,42-13,8-2,0 0,0 0,1 1,-1 1,1 0,0 0,0 1,0 0,-7 6,16-10,0-1,0 1,1-1,-1 1,0 0,1-1,-1 1,0 0,1 0,-1-1,1 1,-1 0,1 0,-1 0,1 0,0 0,0-1,-1 1,1 0,0 0,0 0,0 0,0 0,0 0,0 0,0 0,0 0,0 0,0 0,1 0,-1-1,0 1,1 0,-1 0,1 0,-1 0,1 0,-1-1,1 1,-1 0,1-1,0 1,-1 0,1-1,0 1,0-1,0 1,-1-1,1 1,0-1,0 0,0 1,0-1,56 21,-51-20,200 17,-204-18,0-1,0 1,0-1,1 1,-1 0,0 0,0 0,0 0,0 0,1 0,-1 1,0-1,0 1,0-1,0 1,0 0,0 0,0 0,0 0,0 0,0 0,-1 1,1-1,0 1,-1-1,1 1,-1-1,1 1,-1 0,0 0,0 0,0 0,0 0,0 0,0 0,-1 0,1 0,-1 0,1 0,-1 1,0-1,0 0,0 0,0 0,0 1,0-1,-1 0,1 0,-1 0,0 0,-10 15,-2-1,-1 0,0-1,0-1,-1 0,-1-1,-1 0,0-2,-11 6,-31 25,43-30,-2-1,2 2,-1 0,2 0,0 1,0 1,1 1,1 0,1 1,-8 13,19-28,0-1,1 0,-1 1,0-1,1 1,-1-1,1 1,0-1,-1 1,1 0,0-1,0 1,0-1,0 1,0 0,1-1,-1 1,0-1,1 1,-1-1,1 1,-1-1,1 1,0-1,0 0,-1 1,1-1,0 0,0 1,1-1,-1 0,0 0,0 0,0 0,1 0,-1 0,0-1,1 1,-1 0,1-1,-1 1,1-1,-1 1,1-1,0 0,0 1,82 3,-74-4,27 0,-26 1,-1 0,0-1,1 1,-1-2,1 0,-1 0,0-1,0 0,0-1,0 0,0 0,0-1,-1 0,0-1,0 0,0-1,1-1,2-9</inkml:trace>
  <inkml:trace contextRef="#ctx0" brushRef="#br0" timeOffset="3199.415">4661 0,'-19'49,"2"1,2 0,3 1,2 1,2 0,2 0,3 0,2 1,2-1,2 1,-3 107,-28 142,-1 57,29-325,-1-24,0 1,1-1,0 1,1-1,0 0,0 1,1-1,1 0,0 0,0 0,3 5,6 2</inkml:trace>
  <inkml:trace contextRef="#ctx0" brushRef="#br0" timeOffset="7895.946">10615 621,'-35'15,"1"2,1 1,1 2,1 1,0 1,2 2,0 1,1 3,21-23,0 1,1 0,0 1,0 0,1-1,0 2,0-1,1 1,-1-1,2 1,-1 0,1 0,1 1,-1-1,1 1,1-1,-1 1,2 0,-1 0,1-1,0 1,1 0,0 0,1-1,-1 1,2-1,-1 1,1-1,0 0,1 0,3 5,3-3,1 0,0-1,1-1,0 0,0-1,1 0,-1-1,1 0,1-1,-1-1,1 0,0 0,0-2,0 0,0 0,0-1,1-1,-1 0,0-1,0-1,0 0,0-1,0 0,4-3,94-23,-88 22</inkml:trace>
  <inkml:trace contextRef="#ctx0" brushRef="#br0" timeOffset="5479.024">7003 988,'-10'33,"-2"31,-1 9,4-3,2-9,7-14,4-11,6-11,1-15,-1-9</inkml:trace>
  <inkml:trace contextRef="#ctx0" brushRef="#br0" timeOffset="5644.021">7060 592,'-10'-33,"-8"-17,0 6,6 15,7 17,8 16,4 11,5 9,1-1</inkml:trace>
  <inkml:trace contextRef="#ctx0" brushRef="#br0" timeOffset="6027.264">7257 1298,'234'-372,"-172"261,-84 193,15-53,1 1,1 1,2-1,1 0,2 1,2 22,-1-48,0 0,0 0,1 1,0-1,0 0,0 0,1-1,0 1,-1 0,2-1,-1 0,0 1,1-1,0-1,0 1,0 0,0-1,1 0,-1 0,1 0,0-1,0 0,0 1,0-2,0 1,0-1,0 1,1-1,-1-1,1 1,-1-1,0 0,1 0,-1-1,1 1,-1-1,5-2,8-3,-1-1,0-1,-1 0,0-2,0 1,0-2,-2 0,1-1,-2-1,1 0,10-14,-14 17,4-6,-2-1,0 1,0-2,-2 0,0 0,-1-1,-1 0,-1-1,1-6,19-44,-20 52</inkml:trace>
  <inkml:trace contextRef="#ctx0" brushRef="#br0" timeOffset="6981.246">8245 988,'18'0,"1"0,0-2,-1 0,1-1,-1-1,0-1,0 0,0-1,0-1,-1-1,-1 0,1-1,-1-1,-1-1,0 0,5-5,-18 14,1-1,-1 1,1-1,-1 1,0-1,0 0,0 0,0 0,0 0,-1 0,1 0,-1 0,0-1,0 1,0-1,-1 1,1 0,-1-1,0 1,0-1,0 1,0-1,0 1,-1-1,0 1,0-1,0 1,0 0,0-1,0 1,-1 0,0 0,0 0,1 0,-2 0,1 1,0-1,-1 1,1-1,-1 1,1 0,-1 0,0 0,0 0,0 0,0 1,-1-1,1 1,0 0,-1 0,-1 0,-7 2,1 0,-1 1,1 0,0 1,0 0,0 1,0 0,0 1,1 0,0 1,0 0,1 0,-1 1,1 0,1 1,-1 0,1 0,1 1,-5 1,0 0,2 1,-1 1,1-1,1 1,0 1,1 0,0 0,1 1,1 0,0 0,1 0,0 1,1 0,1-1,0 2,1-1,1 0,0 0,1 1,0-1,2 3,-1-14,1 1,0 0,0 0,0-1,0 0,1 1,-1-1,1 0,0 0,0 0,1-1,-1 1,1-1,0 1,0-1,0-1,0 1,1 0,-1-1,1 0,-1 0,1-1,0 1,-1-1,5 1,127 4,-83-17,-2-2,1-2,-2-2,0-3,-1-2,-1-1,-2-3,0-2,-2-2,-1-2,11-12,-21 20,0-2,-2-1,0-1,-2-1,-2-2,0-1,-2-1,-2-1,-1-1,-2-2,-1 1,-2-2,-1-1,-2 0,-2 0,-2-1,-1-3,-8 30,0-1,-1 1,0-1,-1 1,0-1,-2 1,1-1,-5-10,6 20,0 0,-1 0,1 0,-1 0,0 0,0 1,-1-1,1 1,-1 0,1 0,-1-1,0 2,0-1,-1 0,1 1,0-1,-1 1,0 0,1 0,-1 0,0 1,0 0,0-1,0 1,0 0,0 1,0-1,-1 1,1 0,-1 0,-2 1,0 0,1 0,-1 1,1 0,-1 0,1 1,0 0,0 0,0 0,1 0,-1 1,1 0,0 1,0-1,0 1,0 0,1 0,0 0,0 1,-2 4,-56 127,53-98,2 2,2-1,1 0,2 1,2 0,4 25,3-19,1 0,3-1,1 0,3-1,1 0,18 31,-29-64,7 16,-1 1,-1-1,-1 2,-2-1,-1 1,-2 0,0 1,-2 20,-3-67,0-2</inkml:trace>
  <inkml:trace contextRef="#ctx0" brushRef="#br0" timeOffset="7232.175">8837 621,'38'5,"37"-4,15-1,-2-6,-8-2,-6 0,-8-2,-9-1,-5 3,-7 1,-1 3,-4 2,-3 1,-3 1,-3 1,-7 4,-2 2,-5-1</inkml:trace>
  <inkml:trace contextRef="#ctx0" brushRef="#br0" timeOffset="4794.931">5873 536,'26'-22,"-2"-1,-1-1,0-1,-2-1,-1-1,-1-1,-2 0,0-1,-2-1,-2-1,0 0,-2 0,-2-1,1-7,-9 19,-8 105,6 759,-26-525,27-306,0-1,-1 1,-1 0,0-1,-1 1,0-1,-1 0,0 0,-1 0,0-1,-1 1,0-1,-4 3,-9-5,22-36,103-168,-86 158</inkml:trace>
  <inkml:trace contextRef="#ctx0" brushRef="#br0" timeOffset="5233.237">6523 451,'-286'380,"277"-368,4-7,1 1,-1 0,1 0,1 0,-1 0,1 1,0-1,0 1,1 0,0 0,0 0,1 0,0 3,3-7,0 0,1 0,0 0,-1-1,1 1,0-1,0 0,1 0,-1 0,0 0,1 0,-1-1,1 0,-1 1,1-1,0-1,0 1,-1 0,1-1,0 0,0 0,0 0,-1 0,1-1,0 1,0-1,-1 0,1 0,1-1,39-7,-40 7,0-1,1 1,-1 1,1-1,0 0,-1 1,1 0,0 0,0 1,0-1,-1 1,1 0,0 1,0-1,0 1,0 0,0 0,-1 0,1 1,-1-1,1 1,-1 0,1 1,-1-1,0 1,0 0,0 0,-1 0,1 0,-1 1,1-1,-1 1,0 0,0 0,-1 0,27 128,-3-6,-14 31,-13-156,1 0,0 0,-1 0,1 1,0-1,0 0,0 0,0 0,0 1,0-1,0 0,1 0,-1 0,0 1,1-1,-1 0,0 0,1 0,-1 0,1 0,0 0,-1 0,1 0,0 0,0 0,0 0,0-1,-1 1,1 0,0 0,0-1,0 1,1-1,-1 1,0-1,0 1,0-1,0 0,0 1,1-1,-1 0,0 0,0 0,0 0,1 0,-1 0,0 0,0 0,0-1,0 1,1 0,-1-1,0 1,0-1,0 1,0-1,0 0,0 1,0-1,0 0,0 0,0 0,12-8</inkml:trace>
  <inkml:trace contextRef="#ctx0" brushRef="#br0" timeOffset="9332.629">11659 931,'40'5,"-1"-2,1-2,0-1,-1-2,1-2,-1-2,0-1,26-10,-59 16,0-2,0 1,0-1,0 0,0 0,-1 0,1-1,-1 0,0 0,0 0,0-1,-1 0,0 1,0-2,0 1,0 0,-1-1,0 0,0 0,0 0,-1 0,0 0,0 0,-1 0,0-1,0 1,0-1,-1 1,0-1,0 1,0-1,-1 1,0-1,0 1,-1 0,0-1,-1-1,1 3,0 0,-1-1,0 1,0 0,0 0,0 1,-1-1,0 1,0 0,0 0,-1 0,1 0,-1 1,0-1,0 1,0 1,0-1,0 1,-1 0,1 0,-1 0,0 1,1 0,-1 0,0 0,0 1,0 0,1 0,-5 1,-4 0,1 0,-1 1,1 1,0 0,-1 1,1 1,1 0,-1 0,1 2,0-1,0 1,-1 3,-1 1,1 2,1-1,0 2,1 0,0 0,1 1,1 0,0 1,1 0,1 0,0 1,1 0,1 0,1 0,0 1,1-1,1 1,1 0,1 0,0 0,1 0,1 1,-1-11,0-1,1 1,0 0,0-1,1 1,0-1,1 0,-1 0,1 0,1 0,-1-1,1 1,0-1,0-1,1 1,0-1,0 0,0 0,1 0,-1-1,1 0,0 0,1-1,-1 0,0 0,1-1,0 0,-1 0,7 0,14 3,-1-2,1 0,-1-2,1-1,0-1,-1-2,14-3,-13 0</inkml:trace>
  <inkml:trace contextRef="#ctx0" brushRef="#br0" timeOffset="9801.998">12309 1158,'296'-342,"-247"281,8-25,-62 117,0-21,0 1,0 0,2-1,-1 1,1 1,0-1,1 0,1 1,0-1,0 1,1-1,1 1,0-1,0 1,1-1,1 0,0 0,0 0,1 0,1 0,-1-1,2 1,-1-1,2-1,-1 1,3 2,3-5,-1-1,1 0,0 0,0-1,0-1,1 0,0 0,0-1,0-1,0-1,0 1,0-2,0 0,1-1,-1 0,0-1,0 0,0-1,-1 0,1-1,-1-1,0 0,0-1,0 0,-1 0,1-2,-2 1,1-1,-1-1,0 0,-1 0,0-1,-1 0,0-1,5-8,-3 6,0 0,-1 0,-1-1,0 0,-1-1,0 0,-1 0,-1 0,0-1,-2 0,1 0,-1-6,-2-3</inkml:trace>
  <inkml:trace contextRef="#ctx0" brushRef="#br0" timeOffset="10933.363">13437 931,'48'-3,"-1"-2,1-2,-1-2,35-13,-82 22,29-6,0-2,0-1,-1-2,-1 0,0-2,-1-1,0-1,-1-2,-1 0,4-5,-23 18,0-1,-1 0,0 0,0 0,0 0,0-1,-1 1,0-1,0 0,0 0,-1 0,0 0,0-1,-1 1,0 0,0-1,0 1,-1-1,0 1,0-1,-1 1,1-1,-2-1,1 5,0 1,0-1,-1 1,1 0,-1 0,0 0,1 0,-1 0,0 0,0 0,0 1,0-1,-1 1,1-1,0 1,-1 0,1 0,-1 0,1 0,-1 0,1 0,-1 1,0 0,1-1,-1 1,0 0,1 0,-1 0,0 1,1-1,-1 1,0-1,-82 31,57-15,2 2,0 2,1 0,1 1,1 1,1 2,1 0,1 1,1 1,2 1,0 0,2 2,-2 5,14-28,-1 0,1 0,1 0,-1 0,1 0,0 1,0-1,1 1,0-1,0 1,1-1,-1 1,2 0,-1-1,1 1,-1 0,2-1,-1 1,1-1,0 0,0 0,1 1,0-1,0-1,0 1,1 0,0-1,2 2,3 0,2 0,-1-1,1-1,-1 0,2 0,-1-1,0-1,1 1,-1-2,1 0,0 0,0-1,0-1,0 0,0 0,0-1,0-1,0 0,-1-1,1 0,7-3,21-8,-1-2,0-1,-2-2,0-2,18-14,-9 7,-2-2,0-2,-3-2,0-2,-3-1,-1-2,-2-2,-1-1,22-39,-20-26,-35 105,-1-1,1 0,-1 0,0 1,0-1,0 0,0 0,-1 0,1 1,-1-1,1 0,-1 1,0-1,0 0,0 1,-1-1,1 1,-1-1,1 1,-1 0,0 0,1 0,-1 0,0 0,-1 0,1 0,0 1,0-1,-1 1,1-1,-1 1,1 0,-1 0,0 0,1 1,-1-1,-2 0,-9 2,1 0,-1 1,1 0,0 1,-1 1,2 0,-1 0,0 2,1-1,0 2,0-1,1 2,0-1,-10 10,13-11,1 0,0 1,0 0,0 0,1 1,0 0,0 0,1 0,0 1,1-1,-2 6,4-10,1-1,0 0,0 1,1-1,-1 1,1-1,0 0,0 1,0-1,0 1,0-1,1 1,0-1,-1 1,1-1,1 0,-1 1,0-1,1 0,0 0,-1 0,1 0,0 0,1-1,-1 1,0-1,1 1,-1-1,1 0,0 0,0 0,0 0,1 0,8 3,0 0,1 0,-1-2,1 1,0-2,0 0,0 0,0-1,1-1,-1 0,0-1,13-2,54 2,-76 1,0 0,-1 1,1 0,0 0,0 0,-1 0,1 0,-1 1,1 0,-1-1,0 1,0 1,1-1,-1 0,-1 1,1-1,0 1,-1 0,1 0,-1 0,0 0,0 0,0 1,0-1,-1 1,1-1,-1 1,0 0,0-1,-1 1,1 0,-1 0,1-1,-1 2,1 10,-1 0,0 1,-2-1,1 1,-2-1,0 0,-5 14,-5 7,10-31,0 1,0 0,1 0,0 1,0-1,0 0,1 1,0-1,0 1,1-1,0 1,0-1,0 1,1-1,0 1,0-1,1 1,0 2,9 9</inkml:trace>
  <inkml:trace contextRef="#ctx0" brushRef="#br0" timeOffset="18149.063">15328 592,'-11'4,"-22"5,1 1,0 2,0 1,1 1,1 2,0 1,1 1,1 2,1 1,1 1,17-12,0 0,1 1,0 0,1 1,0-1,1 1,0 1,1-1,1 1,0 0,0 0,1 1,1-1,0 0,1 1,1 0,0-1,0 1,2-1,1 11,-1-19,0-1,1 1,-1 0,1 0,0-1,0 0,0 1,1-1,-1-1,1 1,0 0,0-1,0 0,1 0,-1 0,1 0,0-1,-1 0,1 0,0 0,0 0,1-1,-1 0,0 0,0-1,1 1,-1-1,0 0,1 0,-1-1,0 0,0 0,1 0,-1 0,0-1,0 0,0 0,1-1,23-10,-1-1,0-2,-1 0,0-2,-2-1,0-1,-1-1,-2-1,0-2,-1 0,-1 0,-1-2,-2-1,4-8,28-95,-49 110,-6 33,-4 208,12-148,-2 458,-3-468,-3-1,-3 1,-13 43,19-91,-1 0,-1 0,-1-1,0 0,0 0,-2-1,0 0,0 0,-6 6,10-14,0 0,0 0,-1 0,1-1,-1 0,0 0,0 0,-1-1,1 0,-1 0,1 0,-1 0,0-1,0 0,0 0,0-1,0 0,-1 0,1 0,0-1,-1 0,1 0,0 0,-2-1,-1-3,1 0,0 0,0-1,1 1,-1-2,1 1,0-1,0 0,1-1,0 1,0-1,0-1,1 1,0-1,1 0,-1 0,2 0,-1 0,1-1,0 0,1 1,0-1,0-5,1 0,0 0,1 0,1 0,0 0,1 0,0 0,1 0,1 1,0-1,1 1,0 0,1 1,1-1,0 1,0 0,1 1,1-1,0 2,1-1,7-6,19-18,2 2,0 1,3 3,0 0,2 3,0 2,19-6,23-19,-64 35</inkml:trace>
  <inkml:trace contextRef="#ctx0" brushRef="#br0" timeOffset="19131.24">15920 621,'-1'4,"-11"31,1 0,2 1,1 0,2 0,1 5,5-29,0 0,1 0,1 0,0-1,0 1,1-1,1 1,0-1,0 0,4 6,-6-13,0 0,1 0,-1 0,1 0,0 0,-1-1,2 1,-1-1,0 0,1 0,-1 0,1 0,0-1,0 1,0-1,0 0,0 0,1-1,-1 1,1-1,-1 0,1 0,-1-1,1 1,-1-1,1 0,0 0,-1 0,9-4,0-1,-1 0,1-1,-2-1,1 1,-1-2,0 0,0 0,-1-1,0 0,0-1,-1 0,-1 0,0-1,7-10,6-6,14-14,-2-1,-2-1,-2-2,-2-1,-2-1,11-31,-33 53,-11 31,3 12,1 1,1-1,1 1,1 0,0-1,1 1,1 0,1 0,1-1,0 1,7 17,22 90,-15-69,-3 1,-2 0,-3 1,-3 3,-7-16,-2 1,-2-1,-2 0,-2 0,-2-1,-2 0,-7 11,15-41,0-1,-1 0,-1-1,0 1,-1-1,0-1,-1 1,-1-1,1-1,-6 4,13-13,0 0,-1 0,1-1,-1 1,0 0,1-1,-1 0,0 0,0 0,0 0,0 0,0-1,0 1,0-1,0 1,0-1,0 0,0-1,0 1,0 0,0-1,0 0,0 0,0 0,0 0,0 0,1 0,-1-1,0 1,1-1,-1 0,1 0,0 0,-1 0,1 0,0 0,0-1,0 1,1-1,-1 1,1-1,-1 0,1 1,0-1,0 0,-1-3,-1-12,0-1,1 1,1-1,0 0,2 1,0-1,1 0,1 1,0-1,2 1,0 0,1 0,1 1,1 0,1-8,1 0,2 1,0 0,2 1,0 1,1 0,2 1,0 0,1 2,1 0,1 1,1 1,0 1,1 1,0 0,2 2,-1 1,2 1,-1 1,2 1,-1 1,22-4,-11 9,-6 2</inkml:trace>
  <inkml:trace contextRef="#ctx0" brushRef="#br0" timeOffset="22088.607">201 1722,'49'-18,"98"-21,228 39,259 0,-386-29,486 29,-464-27,-187 26,1 3,81 13,-34-4,-1-6,53-7,-28-1,2081 3,-1902 30,100-31,-85-28,749 29,420 0,-965-27,41 15,107-4,-187 11,-243 5,110-7,-39-11,125 17,-203 3,142-3,-113-25,582 25,-444-27,668 28,-711 0,-293-17,-76 12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2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49 614,'-6'9,"0"0,1 0,0 0,0 1,1-1,0 1,1 0,0 0,1 1,0-1,-1 10,3-16,0 0,0 0,0 0,0 0,0 0,1 0,0 0,0-1,0 1,0 0,1 0,0-1,-1 1,1-1,1 1,-1-1,0 0,1 0,-1 0,1 0,0 0,0 0,0-1,1 0,-1 1,0-1,1-1,0 1,-1 0,1-1,0 0,0 1,2-1,0 0,0 0,-1-1,1 1,0-1,0 0,0-1,0 1,0-1,0-1,-1 1,1-1,-1 0,1 0,-1 0,1-1,-1 0,0 0,0 0,-1-1,1 1,-1-1,1 0,-1-1,0 0,7-8,1 0,-2-2,0 1,-1-1,-1 0,0-1,5-15,10-33,-3-1,-3-1,-3 0,-3-1,-2-15,-14-56,4 132,0 0,-1 0,1 0,-1 0,0 0,-1 0,1 1,-1-1,0 1,-1 0,1 0,-1 0,0 0,0 1,-1-1,1 1,-1 0,0 1,0-1,0 1,-1 0,2 1,1 1,0 0,-1 1,1-1,-1 1,1-1,-1 1,1 0,-1 0,1 0,-1 1,1 0,-1-1,1 1,-1 0,1 0,0 1,-1-1,1 1,0 0,0 0,0 0,1 0,-1 0,0 0,1 1,-3 2,-51 82,50-70,0 0,1 1,1-1,1 1,0 0,2 0,0 0,1 0,0 0,2 0,0 0,1 0,0 0,2-1,0 1,1-1,1 0,1-1,0 0,1 0,0-1,12 14,-6-16,1 0,0-1,1-1,0-1,0 0,2-1,-1-1,1-1,0 0,0-2,1 0,-1-1,1-1,0-1,0 0,0-2,1 0,7-2,9-2,0 0,-1-3,0-1,30-11,-42 12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07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256 452,'21'290,"16"209,-39-240,-9-201,5-34</inkml:trace>
  <inkml:trace contextRef="#ctx0" brushRef="#br0" timeOffset="281.551">1 508,'37'-45,"1"2,2 1,2 2,2 2,2 2,1 2,3 1,84-25,-129 57,-1 0,1 0,-1 1,1 0,-1-1,1 2,0-1,-1 0,1 1,-1 0,1 0,-1 0,0 1,0-1,1 1,-1 0,0 0,0 1,-1-1,1 1,0 0,-1 0,0 0,1 0,-1 0,-1 1,1 0,0-1,-1 1,1 1,4 16,0 1,-1-1,-2 1,0-1,-1 1,-1 0,-2 1,0-1,-1 0,-3 15,-1-2,-2 0,-2-1,-1 0,-2-1,-1 0,-1 0,-2-2,-2 0,0-1,-2 0,-1-2,-1-1,-2 0,-1-2,0 0,-4 0,-58 38,63-50</inkml:trace>
  <inkml:trace contextRef="#ctx0" brushRef="#br0" timeOffset="850.539">538 1525,'57'-43,"-1"-2,-3-2,-1-3,-3-2,-2-2,13-21,-50 60,0-1,-1 0,-1 0,0 0,-1-1,-1-1,0 1,-2-1,0 1,-1-1,0-2,-3 15,0 0,-1 0,1-1,-1 1,-1 0,1 0,0 0,-1 0,0 0,0 1,-1-1,1 1,-1-1,0 1,0 0,-1 0,1 0,-1 0,0 1,0-1,0 1,0 0,-1 0,1 1,-1-1,1 1,-1 0,0 0,0 1,0-1,0 1,0 0,-1 0,1 1,0 0,0 0,0 0,-1 0,0 1,-1 2,0 0,0 0,0 0,1 1,0 0,-1 1,1-1,1 1,-1 0,1 0,0 1,0 0,0 0,1 0,0 0,0 1,1 0,-1-1,1 1,1 0,-1 2,1-4,1 0,0-1,0 1,0 0,0-1,1 1,0 0,0 0,0-1,0 1,1 0,0 0,0-1,0 1,1-1,-1 1,1-1,0 1,0-1,1 0,-1 0,1 0,0 0,0-1,0 1,1-1,-1 0,1 1,0-2,0 1,0 0,0-1,4 2,3 0,0-1,1-1,-1 0,0 0,1-1,-1 0,1-1,-1-1,10-1,-14 1,0-1,1 1,-1 1,1-1,-1 1,0 1,1-1,-1 1,1 1,-1-1,0 1,0 0,0 1,0 0,0 0,0 0,-1 1,0 0,0 0,0 1,0-1,4 5,-6 0,-1 0,0 0,0 0,-1 0,0 0,0 1,-1-1,0 1,-1-1,0 0,0 1,-1-1,-1 1,1-1,-2 0,1 1,-1-1,0-1,-3 6,-9 44,13-46</inkml:trace>
  <inkml:trace contextRef="#ctx0" brushRef="#br0" timeOffset="4216.314">3727 481,'-7'25,"2"-8,0 1,1-1,1 1,1 0,0 0,2 0,0 1,1 5,-1-22,0 1,1-1,-1 0,1 1,-1-1,1 0,0 1,0-1,0 0,0 0,0 0,1 0,-1 0,1 0,-1 0,1 0,-1 0,1-1,0 1,0-1,0 0,0 1,0-1,0 0,1 0,-1 0,0 0,0-1,1 1,-1 0,0-1,1 0,-1 0,1 1,-1-2,1 1,-1 0,0 0,1-1,-1 1,0-1,1 0,-1 1,0-1,0 0,0-1,1 1,-1 0,0-1,-1 1,3-2,7-7,0-1,0 0,-2 0,1-1,-1 0,-1-1,0 0,-1 0,0-1,-1 0,4-13,8-14,34-46,-51 87,1-1,-1 1,1 0,0 0,-1 0,1 1,-1-1,1 0,0 1,-1-1,1 1,-1-1,1 1,-1 0,0-1,1 1,-1 0,0 0,1 0,-1 0,0 0,0 1,0-1,0 0,0 0,0 1,0-1,0 1,-1-1,1 0,0 1,-1 0,0-1,1 1,-1-1,0 1,1-1,-1 1,0 0,0-1,0 1,-1-1,1 1,0 0,-1-1,3 7,34 255,-28-190,9 57,-6 1,-5 0,-6 0,-16 119,13-226,-2-1,0-1,-2 1,-1-1,0 0,-2 0,0-1,-2-1,0 1,-1-2,-1 0,-7 6,20-21,-1-2,0 1,0 0,0 0,-1-1,1 1,0-1,-1 0,0 1,0-1,0 0,0-1,0 1,0 0,0-1,0 0,0 0,-1 0,1 0,0 0,-1-1,1 0,-1 1,1-1,-1 0,1-1,-1 1,1-1,0 1,-1-1,1 0,0 0,-1-1,1 1,0-1,0 1,0-1,0 0,1 0,-1 0,0-1,0 0,-5-18,1 1,1-1,1 0,0-1,2 1,1-1,0 1,2-1,0 0,2 0,0 1,2-1,1-4,-2 5,10-76,5 1,5 1,24-64,-35 121</inkml:trace>
  <inkml:trace contextRef="#ctx0" brushRef="#br0" timeOffset="1816.829">2288 847,'0'34,"5"15,1 5,5-7,0-12</inkml:trace>
  <inkml:trace contextRef="#ctx0" brushRef="#br0" timeOffset="1966.512">2288 594,'0'0</inkml:trace>
  <inkml:trace contextRef="#ctx0" brushRef="#br0" timeOffset="2261.414">2655 678,'-20'26,"-2"1,1 0,2 2,1 0,1 1,1 0,2 1,-2 10,14-37,1 0,0 0,0 1,1-1,-1 0,1 0,0 1,0-1,0 0,1 0,-1 0,1 1,0-1,0 0,1 0,-1 0,1 0,0 0,0-1,0 1,0 0,1-1,-1 0,1 0,0 1,0-1,0-1,1 1,-1 0,1-1,-1 0,1 0,0 0,0 0,0-1,0 1,0-1,0 0,0 0,0-1,1 1,-1-1,0 0,3 0,3 0,0-1,0 0,0-1,0 0,0 0,0-1,0-1,-1 0,0 0,0 0,0-1,0-1,-1 1,0-2,0 1,0-1,-1 0,0 0,0-1,-1 0,0 0,0-1,-1 0,0 0,-1 0,0 0,0-1,-1 1,0-1,-1 0,0 0,-1 0,0 0,0 0,-1-1,0 1,-2-5,2 10,-1-1,0 1,0 0,0-1,-1 1,0 0,0 0,0 0,-1 0,1 1,-1-1,0 0,-1 1,1 0,-1 0,0 0,0 0,0 1,0 0,-1-1,1 1,-1 1,0-1,0 1,0 0,0 0,0 0,-1 1,1 0,0 0,-1 0,1 0,-1 1,1 0,0 0,-1 1,1 0,-1-1,1 2,0-1,0 1,-1 0,1 0,0 0,1 0,-1 1,0 0,1 0,-28 25,21-14</inkml:trace>
  <inkml:trace contextRef="#ctx0" brushRef="#br0" timeOffset="3380.44">3276 508,'-58'21,"-120"57,176-78,1 1,-1-1,1 0,-1 1,1-1,0 1,-1 0,1-1,0 1,-1 0,1 0,0 0,0 0,0 0,0 0,0 0,0 0,0 0,0 1,0-1,0 0,1 1,-1-1,1 0,-1 1,1-1,-1 1,1-1,0 1,0-1,-1 1,1-1,0 1,0-1,1 1,-1-1,0 1,0-1,1 1,-1-1,1 1,0-1,-1 0,1 1,0-1,0 0,-1 0,1 1,0-1,0 0,0 0,1 0,62 21,34 17,-96-38,1 1,0 0,0 0,-1 1,0-1,1 1,-1-1,0 1,0-1,0 1,-1 0,1 0,-1 0,1 0,-1 0,0 0,0 1,0-1,-1 0,1 1,-1-1,0 0,0 1,0-1,0 0,0 1,-1-1,0 1,-2 4,-1-1,-1 1,1-1,-1 0,-1 0,1 0,-1-1,0 0,0 0,-1 0,0-1,0 0,0 0,-1-1,1 0,-1 0,0 0,0-1,-1-1,1 0,-1 0,1 0,-1-1,1 0,-1-1,0 0,-1 0,-15 2</inkml:trace>
  <inkml:trace contextRef="#ctx0" brushRef="#br0" timeOffset="3715.231">3501 1,'-18'75,"3"1,4 0,3 1,2 49,37 181,-31-307,1 21,-1-1,0 1,-2 0,-1-1,0 1,-1-1,-3 4,7-18,2-4</inkml:trace>
  <inkml:trace contextRef="#ctx0" brushRef="#br0" timeOffset="1247.967">1384 1158,'2'3,"0"1,0-1,0 1,0-1,1 0,-1 0,1 0,0 0,0-1,0 1,0-1,0 1,1-1,-1 0,1 0,-1-1,1 1,0-1,-1 0,1 0,0 0,0 0,0-1,0 1,0-1,0 0,0-1,0 1,0 0,0-1,0 0,-1 0,1 0,0-1,0 1,-1-1,1 0,-1 0,0 0,1 0,-1-1,0 1,1-2,4-3,-1 0,0 0,-1-1,0 0,0 0,0 0,-1-1,-1 0,1 0,-1 0,-1-1,0 1,0-1,-1 0,0 0,0 1,-2-1,1-1,-1 1,0 0,-1 0,0 0,-1 1,0-1,-2-6,3 14,-1-1,1 1,0-1,-1 1,0 0,1 0,-1 0,0 0,0 0,0 0,0 0,0 0,-1 1,1-1,-1 1,1 0,-1 0,1 0,-1 0,0 0,1 0,-1 1,0-1,1 1,-1 0,0 0,0 0,0 0,1 0,-1 1,0-1,1 1,-1 0,0 0,1 0,-1 0,1 0,-1 0,-1 2,-86 69,82-61,0 0,1 1,0 1,1-1,0 1,1 0,0 0,2 0,-1 1,1 0,1-1,1 1,0 0,1 0,0 0,1 6,0-15,1-1,-1 0,1 0,0 0,0 0,1 0,-1 0,1 0,0-1,0 1,0-1,0 0,0 0,1 0,-1 0,1-1,0 1,0-1,0 0,0 0,0 0,1-1,-1 1,0-1,1 0,-1-1,1 1,-1-1,1 0,-1 0,1 0,-1 0,1-1,-1 0,1 0,-1 0,0 0,2-2,20-1</inkml:trace>
  <inkml:trace contextRef="#ctx0" brushRef="#br0" timeOffset="1582.796">1808 847,'99'272,"-100"-270,1 0,0 0,0 0,0 0,0 0,1 0,-1 0,0 0,1 0,0 0,-1 0,1 0,0 0,0 0,0-1,0 1,0 0,0-1,1 1,-1-1,1 1,-1-1,1 0,-1 1,1-1,0 0,-1 0,1 0,0 0,0-1,0 1,0 0,0-1,0 1,0-1,0 0,0 0,0 1,0-1,0-1,0 1,0 0,0 0,0-1,0 1,0-1,0 0,0 0,0 1,1-2,33-94,-31 74,39-181,-27 148,-11 30</inkml:trace>
  <inkml:trace contextRef="#ctx0" brushRef="#br0" timeOffset="6599.334">1498 1242,'4'0,"7"0,7 0,4 0,3 0,3 0,1 0,1 0,-6 5,-6 2</inkml:trace>
  <inkml:trace contextRef="#ctx0" brushRef="#br0" timeOffset="11868.404">538 2569,'0'40,"3"-1,1 0,2 0,1 0,10 27,-15-57,0-1,1 1,0-1,1 0,-1 0,1-1,1 1,-1-1,2 0,-1 0,1 0,-1-1,2 0,-1 0,1 0,0-1,0 0,0 0,1-1,0 0,0 0,0-1,0 0,0 0,1-1,-1 0,1-1,0 0,-1 0,1-1,0 0,4-1,-3-3,-1-2,0 1,0-1,-1 0,0-1,0 0,-1 0,1-1,-2 0,1 0,-1 0,0-1,-1 0,0 0,0-2,6-7,1-1,-1-1,-1 0,-1 0,-1-1,-1-1,-1 1,1-9,-7 31,1 0,-1-1,1 1,-1-1,0 1,1-1,-1 1,1-1,-1 0,1 1,-1-1,1 1,-1-1,1 0,0 0,-1 1,1-1,-1 0,1 0,0 0,-1 1,1-1,0 0,-1 0,1 0,-1 0,1 0,0 0,-1-1,1 1,0 0,-1 0,1 0,-1-1,1 1,0 0,-1 0,1-1,-1 1,1-1,-1 1,1 0,-1-1,1 1,-1-1,0 1,1-1,-1 1,0-1,1 0,-1 1,0-1,1 0,24 41,67 85,-87-121,-1 0,1 0,0 0,0-1,0 0,0 0,1 0,-1-1,1 1,0-1,0-1,0 1,0-1,0 0,0 0,0-1,0 0,0 0,0 0,0-1,0 0,0 0,5-2,-1-1,0-1,-1-1,0 0,0 0,0-1,-1 0,1-1,-2 0,1 0,-1 0,-1-1,0 0,0 0,0-1,-1 0,-1 0,0 0,0 0,-1-1,0 0,-1 1,0-1,0 0,-2 0,1 0,-1 0,-1 0,0 0,0 0,-2-3,2 9,0-1,0 0,0 1,-1-1,0 1,0-1,0 1,-1 0,0 0,0 0,0 0,0 0,-1 1,0 0,-2-3,-3 5,3 6</inkml:trace>
  <inkml:trace contextRef="#ctx0" brushRef="#br0" timeOffset="12181.632">1667 2766,'30'-30,"-1"-2,-2-1,-1-1,-2-2,-1 0,-2-1,-1-3,-17 36,-1 0,1 0,0-1,-1 0,0 1,0-1,-1 0,1 0,-1 0,0 0,0 0,-1 0,1 0,-1 0,0 0,-1 0,1-1,-1 1,0 0,0 0,0 0,-1 1,0-1,0 0,0 1,-1-1,1 1,-1-1,0 1,0 0,-1 0,1 1,-1-1,0 1,0-1,-3 2,0 0,1 1,-1-1,0 1,0 0,0 1,0 0,0 0,0 1,1-1,-1 2,0-1,0 1,1 0,-1 0,1 0,-1 1,1 0,0 1,0-1,1 1,-1 0,1 1,-1-1,1 1,1 0,-1 0,1 1,0-1,0 1,0 0,1 0,0 0,0 1,1-1,0 1,0-1,0 1,1 0,0 0,0 0,1 0,0-1,0 1,0 0,1 0,0 0,2 4,3 4,1 0,1 0,0 0,1-1,1 0,0-1,0 0,2-1,0 0,0 0,1-2,0 1,1-2,0 0,0 0,1-1,0-1,1-1,-1 0,12 2,7 0,-1-1,2-1,-1-2,0-2,1-1,-1-2,7-1,-24 1,13 0</inkml:trace>
  <inkml:trace contextRef="#ctx0" brushRef="#br0" timeOffset="12999.235">2513 1976,'41'-20,"-1"-2,-1-2,-1-1,-1-2,-1-2,-2-1,1-3,-21 22,0-1,-1-1,-1 0,0-1,0 0,-2 0,1-2,-2 1,0-1,-1 0,-1-1,0 0,-2 0,0 0,0-1,-2 0,0 0,-2 18,-1-1,0 0,1 0,-1 0,0 0,0 0,0 0,0 1,0-1,0 0,0 0,0 0,0 0,0 0,0 0,0 0,0 0,-1 0,1 1,-1-1,1 0,0 0,-1 0,1 1,-1-1,1 0,-1 0,0 1,1-1,-1 0,0 1,0-1,1 1,-1-1,0 1,0-1,0 1,1 0,-1-1,0 1,0 0,0 0,0 0,0 0,0 0,0-1,0 2,0-1,0 0,1 0,-1 0,0 0,0 0,0 1,0-1,0 0,0 1,1-1,-1 1,0-1,0 1,1-1,-1 1,0 0,1-1,-1 1,0 0,1 0,-1-1,1 1,-6 11,1 0,1 0,0 0,1 1,0-1,1 1,0-1,1 1,1 0,0 0,0 0,2 6,55 436,-46-378,11 83,-7 0,-7 3,-8-118,-2 0,-2-1,-2 0,-1 0,-3 0,-2-1,-1-1,-2 0,-10 16,22-52,1 0,-1 1,1-1,-1 0,0 0,-1 0,0 0,0-1,0 1,0-1,-1 0,0-1,0 1,-1-1,1 0,-1 0,1 0,-1-1,-1 0,3-5,0 0,0-1,1 1,-1-1,1 0,0 0,0 0,0 0,0-1,0 0,1 1,0-1,-1 0,1 0,1 0,-1 0,1 0,-1-1,1 1,1 0,-1-1,0-3,0 6,-3-24,1 0,1 0,2 0,0 0,1 0,2 0,3-14,-4 23,12-55,3 0,3 1,3 1,24-50,-46 117,4-9,0 0,0 1,1-1,1 1,0 0,1 1,0-1,0 2,1-1,0 1,1 0,3-1,4-2</inkml:trace>
  <inkml:trace contextRef="#ctx0" brushRef="#br0" timeOffset="13299.052">3360 2173,'-10'14,"2"-1,-1 1,2 1,0 0,1 0,0 0,1 1,1-1,0 1,1 0,1 1,0-1,2 0,0 0,0 1,2 2,-1-16,0 1,0-1,0 0,1 0,0 0,-1 0,1 0,0 0,0 0,1 0,-1-1,0 1,1-1,0 0,0 1,-1-1,1-1,0 1,1 0,-1-1,0 1,0-1,1 0,-1 0,0 0,1-1,-1 1,1-1,-1 0,1 0,-1 0,1 0,-1-1,1 1,1-2,4 1,0-1,1-1,-1 1,0-2,-1 1,1-1,0-1,-1 1,0-2,0 1,-1-1,5-4,-5 2,-1 0,0 0,0-1,-1 1,-1-1,1-1,-1 1,-1 0,0-1,0 0,-1 0,0 0,0 0,-2 0,1 0,-1 0,0 0,-1-1,0 1,-1 0,0 0,-1 1,0-1,0 0,-3-3,4 9,-1-1,0 1,0 0,0-1,-1 2,1-1,-1 0,0 1,0-1,0 1,-1 0,1 1,-1-1,1 1,-1 0,0 0,0 0,0 1,0-1,0 1,0 1,-1-1,1 1,0 0,0 0,-1 0,1 1,0-1,0 1,0 1,-3 0,-11 9</inkml:trace>
  <inkml:trace contextRef="#ctx0" brushRef="#br0" timeOffset="13614.769">3811 2117,'10'24,"12"8,8-1,-1-12,-2-12,1-9,-6-8,0-7,-1-6,-3-4,-5-2,1 0,-3-1,-2 0,-4 1,-2 0,-2 0,-1 6</inkml:trace>
  <inkml:trace contextRef="#ctx0" brushRef="#br0" timeOffset="14000.145">4320 2146,'0'-37,"12"-113,-12 149,0 0,-1 0,2 0,-1 0,0 0,0 0,0 0,0 1,0-1,1 0,-1 0,0 0,1 0,-1 0,1 1,-1-1,1 0,-1 0,1 1,0-1,-1 0,1 1,0-1,0 1,-1-1,1 1,0-1,0 1,0 0,-1-1,1 1,0 0,0-1,0 1,0 0,0 0,0 0,0 0,0 0,0 0,-1 0,1 0,0 0,0 1,0-1,0 0,0 1,0-1,-1 0,1 1,0-1,39 40,-23-21,-14-16,0 0,0-1,0 0,0 0,0 0,1 0,-1 0,0 0,1-1,0 0,-1 0,1 0,0 0,0 0,-1-1,1 0,0 1,0-1,0-1,-1 1,1-1,0 1,0-1,-1 0,1 0,-1-1,1 1,-1-1,1 0,-1 0,0 0,0 0,0 0,0-1,0 1,0-1,-1 0,1 0,-1 0,0 0,0 0,0-1,0 1,0-2,4-5,-1 0,0-1,-1 1,0-1,0 0,-1 0,-1-1,0 1,0 0,-1-1,-1-2,1-9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3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13,'-46'9,"0"2,1 2,0 2,1 2,-29 16,62-29,0 1,1 0,-1 0,1 1,0 0,1 1,-1 0,1 1,1 0,-1 0,2 1,-1 0,1 0,0 1,1-1,0 2,1-1,0 1,0 0,1 0,1 0,0 0,0 1,1-1,0 1,1-1,1 1,0 0,0 0,1-1,1 3,-1-9,1-1,-1 0,0-1,1 1,0 0,0 0,0-1,0 1,1-1,-1 1,1-1,0 0,0 0,0-1,1 1,-1 0,0-1,1 0,0 0,-1 0,1 0,0-1,0 1,0-1,0 0,0 0,0-1,1 1,-1-1,0 0,0 0,0 0,1-1,-1 1,0-1,3-1,10-2,1-2,-1 0,-1-1,1 0,-1-1,-1-1,1-1,0-1,27-24,-2-1,-1-2,-2-2,-2-1,28-42,32-36,-96 118,0 0,0 0,0 0,1 0,-1 0,0 0,1 0,-1 1,1-1,-1 0,1 0,-1 0,1 0,0 1,0-1,-1 0,1 1,0-1,0 0,0 1,-1-1,1 1,0 0,0-1,0 1,0 0,0-1,0 1,0 0,0 0,0 0,0 0,0 0,0 0,0 0,0 0,0 0,0 0,0 0,0 1,0-1,0 1,0-1,0 0,-1 1,1-1,0 1,0 0,0-1,-1 1,1 0,0-1,0 1,-1 0,1 0,-1 0,1 0,-1-1,1 1,-1 0,0 0,1 0,-1 0,0 0,0 1,7 140,2 19,-7-153,0-1,1 0,0 1,0-1,0 0,1 0,0-1,1 1,-1-1,1 0,1 0,-1-1,1 1,0-1,0 0,0-1,1 1,-1-1,5 1,17 7,-3-5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4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29,'24'0,"22"0,9 0,-1-4,-5-3,-5 1,-6 2,-5 0,-2 2,-3 1,0 0,-1 1,0 1,-5 4,-10 1,-13 5,-5 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4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31,'39'0,"26"-5,8-1,-4-1,-9 2,-10 2,-9 1,-6 0,-4 2,-4 0,0 0,0 0,-1 1,-4-1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5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68,'76'103,"-51"-59,-1 1,-3 1,-2 1,-2 0,-2 2,6 33,-12-47,42 139,-51-174,0 1,0-1,0 1,0-1,0 1,0 0,0-1,0 1,0-1,1 1,-1-1,0 1,0-1,1 1,-1-1,0 1,1-1,-1 1,0-1,1 0,-1 1,1-1,-1 0,1 1,-1-1,1 0,-1 1,1-1,-1 0,1 0,-1 0,1 1,0-1,-1 0,1 0,-1 0,1 0,-1 0,1 0,-1 0,1 0,0-1,-1 1,1 0,-1 0,1 0,-1 0,1-1,-1 1,1 0,-1-1,1 1,-1 0,1-1,-1 1,0-1,1 1,-1 0,0-1,1 1,-1-1,0 1,1-1,-1 1,0-1,0 1,0-1,1 0,-1 1,0-1,11-49,-9 38,99-339,-28 120,-37 139,-31 86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141 482,'-13'14,"0"-1,1 1,0 0,0 0,2 1,0 1,0 0,2 0,0 1,0 0,2 0,0 1,-1 10,6-25,1 0,0 0,-1-1,1 1,0 0,1 0,-1 0,0-1,1 1,0 0,-1 0,1-1,0 1,1-1,-1 1,0-1,1 1,-1-1,1 0,0 1,0-1,-1 0,2 0,-1-1,0 1,0 0,0-1,1 1,-1-1,1 0,-1 1,1-1,0-1,-1 1,1 0,0-1,0 1,0-1,-1 0,3 0,6 0,-1 0,0-1,1-1,-1 1,0-2,0 1,0-2,0 1,0-1,5-4,12-8,-1 0,-1-2,-1-1,-1-1,0-1,-2-1,0-1,-1-1,-2 0,-1-2,0 0,-2-1,-1 0,-1-1,-2-1,-1 0,5-22,-11 34,-2 1,0-1,0 1,-2-1,0 1,-1-1,-1 0,0 1,-1-1,-1 1,-2-5,4 15,0 0,-1-1,1 1,-1 0,-1 0,1 1,-1-1,0 1,0 0,-1 0,0 0,1 0,-2 1,1 0,0 0,-1 0,0 1,0 0,0 0,0 0,0 1,-1 0,1 0,-1 1,1 0,-1 0,1 0,-1 1,-2 0,4 0,-1 1,1 0,0 0,-1 0,1 1,0 0,0 0,0 0,0 0,0 1,0 0,1 0,-1 1,1-1,0 1,0 0,0 0,0 0,1 0,0 1,0-1,0 1,0 0,1 0,0 0,0 0,0 1,1-1,-1 0,1 1,1-1,-1 1,1-1,0 1,0-1,1 3,-2 9,1 0,1 0,1 0,0 0,1 0,1 0,1-1,0 0,1 0,1 0,0-1,2 0,0 1,16 25,2 0,1-2,3-2,29 30,-56-63,-1 0,1 0,-1 0,1-1,0 1,1-1,-1 0,0 0,1-1,0 1,0-1,-1 0,1 0,0-1,1 1,-1-1,0 0,0 0,1-1,-1 0,0 0,0 0,1 0,-1-1,0 0,0 0,0-1,0 1,0-1,1 0,7-10</inkml:trace>
  <inkml:trace contextRef="#ctx0" brushRef="#br0" timeOffset="388.799">875 171,'7'45,"3"0,1-1,3 0,1-1,20 39,32 22,-66-102,0-1,0 0,0 0,0-1,1 1,-1 0,0 0,0 0,1-1,-1 1,0-1,1 1,-1-1,1 0,-1 1,1-1,-1 0,1 0,-1 0,1 0,-1 0,0 0,1 0,-1-1,1 1,-1-1,1 1,-1-1,0 1,1-1,-1 0,0 1,0-1,0 0,1 0,-1 0,0 0,0 0,0 0,0 0,-1-1,1 1,0-1,30-61,-30 59,104-235,-92 217,2 0,1 0,0 1,2 1,0 1,1 1,1 0,4-1,9 4,-21 15</inkml:trace>
  <inkml:trace contextRef="#ctx0" brushRef="#br0" timeOffset="703.617">0 877,'742'-95,"-469"59,-182 26,-67 9</inkml:trace>
  <inkml:trace contextRef="#ctx0" brushRef="#br0" timeOffset="1315.887">424 1216,'-30'15,"1"2,1 1,1 1,1 1,1 2,0 0,-4 8,25-27,1 1,-1-1,1 1,0 0,0 0,1 0,-1 0,1 0,0 1,0-1,0 1,1-1,-1 1,1 0,0-1,1 1,-1 0,1 0,0 0,0 0,0-1,1 1,0 0,0 0,0 0,0-1,1 1,0-1,0 1,0-1,0 0,1 0,0 1,0-2,0 1,0 0,0-1,1 1,0-1,-1 0,1 0,0-1,1 1,-1-1,7 1,-1-1,1 0,0-1,-1-1,1 1,0-2,-1 1,1-1,0-1,-1 0,1-1,-1 0,0 0,0-1,0 0,-1-1,1 0,-1-1,0 0,0 0,-1-1,0 0,4-5,15-12,-1-1,-2-2,0 0,-2-2,-1 0,-1-1,8-20,-17 31,-1-1,-1 0,0 0,-2-1,0 0,-1 0,-2-1,0 1,-1-1,-3 10,0 1,-1 0,-1-1,0 1,0 0,-1 0,-1 1,0-1,0 1,-1-1,-4-7,7 15,0-1,0 0,-1 1,1-1,-1 1,0 0,1 0,-1 0,-1 0,1 0,0 1,-1-1,1 1,-1 0,0 0,0 0,0 1,0-1,0 1,0 0,0 0,0 0,0 1,0 0,-1-1,1 1,0 1,0-1,0 1,-1-1,1 1,-1 1,-4 4,0 0,0 1,0 0,1 0,0 1,0 0,1 1,0 0,1 0,0 0,0 1,1-1,0 2,1-1,0 0,0 1,1 0,1-1,0 1,0 1,0 3,0 1,1 0,0-1,1 1,1 0,1 0,0-1,1 1,0-1,1 0,1 0,1 0,0-1,1 1,0-1,1-1,1 0,0 0,1-1,0 0,1 0,0-1,1-1,0 0,0 0,13 6,-13-8,1-1,1-1,-1 0,1-1,0 0,1-1,-1-1,0 0,2-1,8 0</inkml:trace>
  <inkml:trace contextRef="#ctx0" brushRef="#br0" timeOffset="1571.59">1270 1018,'-19'39,"-16"21,-2 12,0-3,7-8,4-10,5-8,3-7,4-5,4-3,-1-6,1-2,3-4</inkml:trace>
  <inkml:trace contextRef="#ctx0" brushRef="#br0" timeOffset="1821.15">904 1131,'23'15,"19"13,6 3,0 1,-4-1,-4-5,-9-2,-5-1,-2-4,0 0,0 1,1-3,1 1,1-3,1-4,-5-3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49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1 424,'301'-17,"-102"-6,-140 14,-50 13</inkml:trace>
  <inkml:trace contextRef="#ctx0" brushRef="#br0" timeOffset="271.707">114 622,'14'0,"15"0,7 0,2 0,0-5,-3-1,-1 0,-3 1,-1 1,-1 2,-1 1,0 1,-5 0</inkml:trace>
  <inkml:trace contextRef="#ctx0" brushRef="#br0" timeOffset="783.132">311 1,'11'18,"1"-1,1 0,0-1,1 0,1-1,0-1,1 0,0-1,1-1,1-1,0 0,1-1,0-1,0-1,0 0,10 1,-12-4,0 0,-1 1,0 1,0 1,-1 0,0 1,0 0,-1 1,-1 1,1 1,-2-1,11 14,-21-20,0 0,0 1,0-1,-1 1,0-1,0 1,0 0,-1-1,0 1,0 0,0-1,-1 1,0 0,0-1,0 1,-1 0,0-1,0 0,0 1,-1-1,1 0,-1 0,0-1,-1 1,1-1,-1 1,0-1,0 0,-1 0,1-1,-1 1,1-1,-1 0,0 0,-1-1,-40 26,10-8,0 2,1 2,1 1,2 2,-9 9,1 28,33-42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59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31,'7'-5,"0"1,0 1,0-1,1 1,-1 1,1-1,0 1,0 0,0 1,0 0,0 0,0 1,0 0,8 1,-1-1,142 18,-129-13,-1 0,1-2,0-1,0-1,0-2,18-2,-23-2,-4-2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59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1,'29'5,"19"-4,10-1,2-1,-6-1,-2 1,-5 0,-6 0,-5 1,-9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2:35.4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2,'1'0,"-1"0,1-1,-1 1,0 0,1 0,-1 0,1-1,-1 1,1 0,-1 0,1 0,-1 0,1 0,-1 0,1 0,-1 0,1 0,-1 0,1 0,-1 0,0 1,1-1,-1 0,1 0,-1 0,1 1,-1-1,0 0,1 0,-1 1,1-1,-1 0,0 1,1-1,-1 1,0-1,0 0,1 1,-1-1,0 1,0-1,0 1,1-1,-1 1,0-1,0 0,0 1,0-1,0 1,0-1,0 1,0-1,0 1,0-1,0 1,0-1,-1 1,1 0,17 112,8 124,1-34,-26-201,0 1,0 0,0 0,0-1,0 1,1 0,-1-1,1 1,-1 0,1-1,0 1,0-1,1 1,-1-1,0 1,1-1,0 0,-1 0,1 0,0 0,0 0,0 0,0 0,0-1,1 1,-1-1,0 1,1-1,-1 0,1 0,0 0,-1 0,1-1,0 1,-1-1,1 0,0 1,225-57,315-65,56-12,-389 97,-187 33,43-16,-66-53,3-69,3 116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7:19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1,'-22'57,"-14"169,36-190,1-18,-1 1,-1-1,-1 0,0 1,-2-1,0 0,-4 11,4-21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01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22,'0'53,"3"1,2-1,3 0,2 0,2-1,2 0,3-1,22 46,-37-93,-3-2,2 0,-1 0,0-1,0 1,1 0,-1 0,1 0,-1 0,1 0,0 0,0 0,0-1,0 1,0 0,0-1,0 1,0-1,1 1,-1-1,1 0,-1 1,1-1,-1 0,1 0,0 0,0 0,-1-1,1 1,0 0,0-1,0 1,0-1,0 1,0-1,0 0,0 0,0 0,0 0,0 0,0-1,0 1,0-1,-1 1,1-1,0 1,0-1,0 0,-1 0,2-1,10-13,-1-1,0 0,-2-1,0 0,0 0,-2-1,5-14,2-2,-2 3,1 1,1 0,2 1,1 1,1 1,1 0,2 2,0 0,25-20,91-48,-117 83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00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345 169,'-11'-9,"0"1,0 1,-1 0,0 1,-1 0,1 1,-1 1,0-1,0 2,0 0,-1 1,1 0,-1 1,12 1,-1 0,0 1,1-1,-1 1,1 0,-1 0,1 0,-1 0,1 0,0 0,0 1,-1-1,1 1,0-1,0 1,1 0,-1 0,0 0,0 0,1 0,0 0,-1 0,1 1,0-1,0 0,0 1,0-1,0 1,1 0,-1-1,1 1,0 1,-1 94,3-74,20 189,-14-179,12 58,-3 1,-4 0,-3 24,17 150,-29-257,0 0,-1-1,0 1,0-1,-1 0,0 0,-1 0,0 0,0-1,-1 0,0 0,0 0,-1-1,0 0,0 0,-1 0,0-1,0-1,-1 1,1-1,-1-1,0 1,0-2,-1 1,-6 1,15-4,-1 0,1 0,-1 0,1-1,-1 1,1 0,-1-1,1 1,-1-1,0 1,1-1,-1 0,0 0,1 0,-1 0,0 0,1 0,-1 0,0 0,1-1,-1 1,0-1,1 1,-1-1,1 1,-1-1,1 0,-1 0,1 0,-1 0,1 0,0 0,0 0,0-1,-1 1,1 0,0-1,1 1,-1 0,0-1,0 1,1-1,-1 0,0 1,1-1,0 0,-1 0,11-19,4-1</inkml:trace>
  <inkml:trace contextRef="#ctx0" brushRef="#br0" timeOffset="387.149">599 451,'134'403,"-114"-280,-20-123,0-1,0 1,1-1,-1 1,0-1,0 1,0-1,1 1,-1-1,0 1,0-1,1 1,-1 0,0-1,1 1,-1 0,1-1,-1 1,0 0,1-1,-1 1,1 0,-1 0,1 0,-1-1,1 1,-1 0,1 0,-1 0,1 0,-1 0,1 0,-1 0,1 0,-1 0,1 0,-1 0,1 0,-1 0,1 0,-1 1,1-1,-1 0,1 0,-1 1,0-1,1 0,-1 0,1 1,-1-1,0 0,1 1,-1-1,0 1,1-1,-1 1,0-1,0 0,1 1,-1-1,0 1,0-1,0 1,0-1,1 1,-1-1,0 1,15-41,6-40,4 2,4 1,6-7,14-46,-42 112</inkml:trace>
  <inkml:trace contextRef="#ctx0" brushRef="#br0" timeOffset="932.798">1473 508,'-21'8,"0"1,1 2,0 0,0 1,1 0,1 2,0 0,1 2,1-1,0 2,-1 3,14-17,1 0,0 0,0 1,0-1,0 1,0-1,1 1,0 0,0 0,0-1,0 1,0 0,1 0,-1 0,1 0,0 0,1 0,-1 0,1 0,-1 0,1 0,0-1,1 1,-1 0,1-1,-1 1,1-1,0 1,0-1,1 0,-1 0,1 0,0 0,0 0,1 2,1-1,0 0,0 0,0 0,1 0,-1-1,1 0,0-1,0 1,0-1,0 0,0 0,1-1,-1 0,0 0,1 0,-1-1,1 0,-1 0,7-2,6-5,1-1,-1-1,0-1,-1 0,0-1,-1-2,0 1,-1-2,-1 0,0-1,-1-1,0 0,-1 0,-1-2,8-14,2 3,0-1,-2 0,-1-2,-2 0,-1-2,-1 1,-2-2,-1 0,-2 0,-2-1,-1 0,0-16,-6 46,0 0,-1 0,1 0,-1 0,0 0,-1 0,0 0,0 0,0 0,-1 1,1-1,-1 0,-1 1,1-1,-1 1,0-1,0 1,-1 0,1 1,-1-1,0 0,-1 1,1 0,-1 0,1 1,-1-1,-1 1,1 0,0 0,-1 0,1 1,-1 0,0 0,1 1,-1-1,0 1,0 0,0 1,0 0,-1 0,-2 2,0 1,0 1,1 0,-1 0,1 0,0 1,0 1,0-1,1 1,0 0,0 1,0 0,1 0,0 0,0 1,1 0,0 0,1 0,-1 1,2 0,-1-1,0 4,0 0,0 0,1 1,0-1,0 1,2 0,-1 0,2 0,0-1,0 1,1 0,1 0,0 0,1 0,0-1,1 0,1 4,5 5,1-1,0-1,1 1,2-2,0 0,0 0,2-1,0-1,1-1,0 0,2-2,15 10,-9-10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5:52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869 748,'2'-2,"0"0,0-1,0 1,-1-1,1 1,-1-1,0 0,0 1,0-1,0 0,0 0,-1 0,1 0,-1 0,0 0,0 0,0 1,0-1,0 0,-1 0,0 0,1 0,-1 0,0 0,0 1,0-1,-1 0,1 1,-1-1,1 1,-1-1,0 1,0 0,0 0,0 0,0 0,-1 0,1 0,0 0,-1 1,0-1,1 1,-1 0,0 0,1 0,-1 0,0 0,0 1,0-1,0 1,0 0,-1 0,-10 1,0 1,0 0,1 1,-1 0,1 1,-1 1,1 0,1 1,-1 0,1 1,0 1,0 0,1 0,0 1,1 0,0 1,-6 8,8-10,0 0,1 1,-1 0,2 0,-1 1,1-1,1 2,0-1,0 1,1-1,1 1,0 0,0 1,1-1,0 0,1 1,0-1,1 1,0-1,1 1,1-1,0 3,0-11,0 1,0-1,1 0,-1 0,1-1,-1 1,1 0,0-1,0 0,0 0,1 0,-1 0,0 0,1-1,-1 1,1-1,0 0,-1 0,1 0,0-1,0 1,-1-1,1 0,0 0,1 0,97-13,-79 5,-1 0,0-1,0-1,-1-1,0-2,-1 1,-1-2,0-1,-1 0,0-1,-1-1,-1-1,-1 0,1-4,134-178,-149 201,-1-1,0 0,0 0,1 1,-1-1,0 0,1 0,-1 0,0 1,1-1,-1 0,1 0,-1 0,0 0,1 0,-1 0,0 0,1 0,-1 0,1 0,-1 0,0 0,1 0,-1 0,1 0,-1 0,0 0,1 0,-1 0,0-1,1 1,-1 0,0 0,1 0,-1-1,0 1,0 0,1-1,-1 1,-7 40,7-40,-6 25,0-1,2 1,1 0,0 0,2 1,1-1,2 0,0 0,1 0,2 0,0 0,8 18,50 41,-52-71</inkml:trace>
  <inkml:trace contextRef="#ctx0" brushRef="#br0" timeOffset="1116.706">1801 692,'-11'-3,"1"0,-1 1,1 1,-1 0,1 0,-1 1,0 0,1 1,-1 0,0 1,1 0,0 1,-1 0,1 0,0 1,0 0,1 1,0 0,-1 1,2 0,-1 0,1 1,0 0,0 1,1-1,0 2,0-1,1 1,0-1,0 2,1-1,1 1,-1-1,2 1,-3 7,6 89,1-103,-1 0,1 0,0-1,1 1,-1 0,0-1,1 1,-1-1,1 1,0-1,0 0,0 0,0 0,0 0,0 0,1 0,-1-1,1 1,-1-1,1 1,0-1,-1 0,1 0,0 0,0-1,0 1,-1-1,1 1,0-1,0 0,0 0,0 0,0-1,2 1,14-6,-1 0,0-1,0-1,-1-1,0 0,-1-1,0-1,0 0,-1-1,0-1,-1 0,-1-1,0-1,4-7,10-13,-1-1,-1-1,-3-1,-1-2,-1 0,4-17,-19 45,8-18,-1-1,-1-1,-2 0,-1 0,-1 0,-2-1,-2-1,-2 24,-1 1,0-1,-1 0,-1 1,1-1,-1 1,-1-1,0 1,0 0,-2-3,4 10,0-1,-1 0,1 1,-1-1,0 1,0-1,0 1,0 0,0 0,0 0,-1 0,1 0,0 1,-1-1,0 1,1-1,-1 1,0 0,0 0,0 0,0 0,0 1,0-1,0 1,0 0,0 0,0 0,0 0,0 0,0 1,0-1,1 1,-4 1,-3 2,0 1,1 1,-1-1,1 1,0 1,1 0,0 0,0 0,0 1,1 0,0 0,1 0,-1 1,2 0,-1 0,1 0,1 1,-2 7,-6 19,2 0,1 0,2 1,-1 29,8-35,2 1,1-1,1-1,2 1,0-1,3 0,0 0,2-2,1 1,1-1,2-1,4 4,-18-27,0 1,1-1,-1 0,1-1,0 1,0 0,1-1,-1 1,1-1,-1 0,1 0,0-1,0 1,1-1,-1 0,0 0,1 0,-1-1,1 1,-1-1,1 0,4 0,8-3</inkml:trace>
  <inkml:trace contextRef="#ctx0" brushRef="#br0" timeOffset="1366.435">2619 579,'-24'43,"-13"24,-4 5,4-4,4-14,7-12,9-8,1-9,5-5,3 0,-1-5,-5-4,1-4</inkml:trace>
  <inkml:trace contextRef="#ctx0" brushRef="#br0" timeOffset="1617.176">2308 608,'15'38,"14"22,7 7,-3-5,-2-7,-1-13,-7-9,-1-6,-5-1,-1-7,-2 0,0-5,-2 1,3-2,-3-4</inkml:trace>
  <inkml:trace contextRef="#ctx0" brushRef="#br0" timeOffset="5598.561">389 71,'-6'-4,"-110"-58,112 61,0 0,0 0,0 0,0 1,0-1,-1 1,1 0,0 0,0 1,0-1,0 1,-1 0,1 0,0 0,0 1,1-1,-1 1,0 0,0 0,1 0,-1 1,1-1,0 1,0 0,0 0,0 0,0 0,1 0,-2 3,-5 11,1-1,1 2,0-1,1 1,1 0,1 0,1 1,0-1,1 1,1-1,1 1,1 0,0 0,4 15,47 253,-20-120,-11-66,-4 0,-5 1,-3 31,-8-103,-1 1,-1-1,-2 0,-1 0,-1 0,-2-1,-6 19,12-45,0 0,0 0,0 0,-1 0,1 0,-1-1,0 1,1 0,-1-1,0 1,-1-1,1 0,0 0,-1 0,1 0,-1 0,1 0,-1-1,0 1,0-1,0 0,0 1,0-2,0 1,0 0,0 0,0-1,0 0,-1 0,1 0,0 0,0 0,0-1,0 1,0-1,0 0,-1 0,2 0,-1 0,0 0,-3-2,-3-3,0 0,0-1,1 0,0 0,0-1,1 0,0 0,0-1,1 0,0 0,1-1,-5-8,1-2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07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0 339,'24'5,"23"-4,12-1,1-1,-5-1,-6 1,-8 0,0 0,-3 1,-3 0,-3-1,-1 2,-2-1,-1 0,-1 0,1 0,0 0,-5 0</inkml:trace>
  <inkml:trace contextRef="#ctx0" brushRef="#br0" timeOffset="270.011">85 565,'38'0,"33"0,8-5,-5-1,-4 0,-10 1,-11 2,-8 1,-6 0,-5 2,-3 0,0 0,-1 0,1 1,-5-1</inkml:trace>
  <inkml:trace contextRef="#ctx0" brushRef="#br0" timeOffset="728.639">367 1,'6'12,"0"1,1-1,0-1,0 1,1-1,1-1,0 1,1-1,0-1,0 0,1 0,0-1,0 0,1-1,0-1,0 0,1 0,0-1,0-1,0 0,0-1,1 0,-1-1,2 0,5 1,4-1,0 0,-1 2,0 1,1 1,-2 1,1 1,-1 1,0 1,-1 1,0 1,6 5,-25-15,0 0,-1 0,1 0,0 0,-1 0,1 0,-1 1,0-1,0 1,0-1,0 1,0-1,0 1,-1 0,1-1,-1 1,0 0,1-1,-1 1,-1 0,1 0,0-1,-1 1,1 0,-1-1,0 1,0-1,0 1,0-1,0 1,-1-1,1 0,-1 0,1 1,-1-1,-1 1,-76 69,-141 69,21-20,147-68,42-33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4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1,'20'5,"19"1,10 1,0-2,-3-2,-5-1,-4 0,-4-2,-2-5,-3-2,0 1,0 1,-1 1,0 1,-9 2,-12 6,-13 1,-4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4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24,'39'4,"31"-2,9-2,1-2,-9 1,-7-5,-9-2,-9 1,-13 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5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68,'23'-9,"157"-43,-178 51,-1 0,1 1,-1-1,1 0,-1 1,1-1,-1 1,1-1,0 1,-1 0,1-1,0 1,-1 0,1 0,0 1,-1-1,1 0,0 0,-1 1,1-1,-1 1,1-1,0 1,-1 0,0 0,1-1,-1 1,1 0,-1 0,0 0,0 1,1-1,-1 0,0 0,0 1,0-1,-1 1,1-1,0 1,0-1,-1 1,1-1,-1 1,1-1,-1 1,0 0,0-1,0 1,1 0,-2-1,1 1,0 0,0-1,0 1,-1 0,1-1,-1 1,1-1,-1 1,0-1,0 1,0 0,-94 86,51-53,34-27,0 0,0-1,1 1,0 0,0 1,1 0,0 1,1-1,0 1,0 1,1 0,1-1,-4 11,8-19,1 1,0 0,-1-1,1 1,0 0,1 0,-1-1,0 1,1 0,-1-1,1 1,0 0,0-1,0 1,0-1,0 1,1-1,-1 0,1 1,-1-1,1 0,0 0,0 0,0 0,0-1,0 1,1 0,-1-1,0 0,1 1,-1-1,1 0,-1 0,1 0,0-1,-1 1,4 0,102 4,-21-24,-63 15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5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0,'-4'15,"-3"13,1 8,2 2,0 0,2-3,1-1,5-3,2-1,1-1,-2-1,-2 0,0 0,-2-5</inkml:trace>
  <inkml:trace contextRef="#ctx0" brushRef="#br0" timeOffset="215">0 395,'43'5,"24"-4,11-1,-5-1,-8-1,-12-4,-9-1,-7 0,-6 2,-3 1,-1 2,-6 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1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445 191,'-54'-71,"49"61,-1 1,0 0,0 0,-1 1,0-1,-1 1,1 1,-1 0,-1 0,0 0,-6-3,10 7,0 1,0-1,0 1,0 0,-1 0,1 1,-1-1,1 1,-1 0,1 1,-1-1,0 1,1 0,-1 1,1-1,-1 1,1 0,-1 1,1-1,-1 1,1 0,0 1,0-1,0 1,0 0,1 0,-1 0,1 1,-1-1,1 1,1 0,-1 1,0-1,1 1,0-1,0 1,0 0,1 0,-1 2,0 6,1 0,0 1,1-1,0 0,1 1,1-1,0 1,1-1,0 0,1 0,0 0,1 0,1-1,0 1,1-1,6 10,109 197,-103-189,-2 0,-1 2,-2 0,-1 0,2 12,-11-36,-1 1,0 0,0-1,-1 1,0 0,-1 0,0 0,0 0,-1 0,0 0,-1 0,0-1,0 1,-1 0,0-1,0 0,-1 0,0 0,-1 0,0-1,0 1,0-1,-2 0,-1 0,-2-1,1 0,-1 0,0-1,0 0,0-1,-1 0,1-1,-1 0,0-1,0 0,0 0,0-1,0-1,0 0,0-1,-1 0,1 0,0-1,-9-3,16 4,0 0,-1 0,1 0,0-1,0 1,0-1,0 0,1-1,-1 1,1 0,-1-1,1 0,0 0,0 0,0 0,0 0,0-1,1 1,0-1,-1 0,1 0,1 0,-1 0,1 0,-1 0,1 0,0-1,3-9</inkml:trace>
  <inkml:trace contextRef="#ctx0" brushRef="#br0" timeOffset="481.736">952 445,'-20'2,"0"0,0 1,0 1,0 1,0 1,1 0,0 2,0 0,1 1,0 1,1 1,-4 3,16-9,1 0,0 0,0 1,1 0,0 0,0 0,0 0,1 0,0 0,0 1,0-1,1 1,0-1,0 1,1-1,0 1,0 0,0-1,1 1,0 0,2 5,-2-8,-1 0,2 0,-1 0,0 0,1 0,0-1,0 1,0 0,0-1,1 1,-1-1,1 0,0 0,0 0,0 0,0-1,1 1,-1-1,1 0,-1 1,1-2,0 1,0 0,0-1,0 0,0 0,0 0,0 0,0-1,0 1,0-1,0 0,1-1,2 1,5-4,0 0,-1-1,1 0,-1 0,0-1,0-1,-1 0,0-1,0 1,-1-2,0 1,0-2,-1 1,0-1,-1 0,0 0,4-9,47-53,-57 71,42-34,-42 35,0-1,0 1,0 0,0-1,0 1,1 0,-1 0,0 0,0 0,0 0,0 0,0 0,0 1,0-1,0 0,1 0,-1 1,0-1,0 1,0-1,0 1,-1-1,1 1,0 0,0-1,0 1,0 0,-1 0,1 0,0-1,-1 1,1 0,0 0,-1 0,1 0,-1 0,0 0,1 0,-1 0,0 0,0 1,1-1,-1 0,0 0,0 0,0 1,4 64,-5-60,1 0,-1 0,1 0,0 0,0 0,1 0,0 0,0 0,0 0,1 0,-1 0,2 0,-1-1,1 1,-1-1,1 0,1 0,-1 0,1 0,0 0,0-1,12 5</inkml:trace>
  <inkml:trace contextRef="#ctx0" brushRef="#br0" timeOffset="1002.726">1573 389,'-15'12,"0"1,1 0,1 1,0 1,1 0,1 1,0 0,1 0,0 1,2 1,0-1,1 2,-1 5,7-21,0 0,0 0,0-1,0 1,1 0,0 0,-1 0,1 0,0 0,1 0,-1-1,0 1,1 0,-1 0,1 0,0 0,0-1,0 1,1 0,-1-1,0 1,1-1,0 0,-1 1,1-1,0 0,0 0,1 0,-1 0,0-1,0 1,1 0,-1-1,1 0,0 1,-1-1,1 0,0-1,0 1,0 0,-1-1,1 0,0 1,0-1,1 0,5 0,0 0,-1-1,1 0,0 0,0-1,-1 0,1 0,-1-1,1 0,-1-1,0 1,0-2,-1 1,1-1,-1 0,0-1,-1 0,1 0,-1 0,0-1,9-10,-1-1,-1 0,-1-1,0-1,-2 1,0-2,2-8,4-9,47-152,-61 179,0 1,-1-1,0 0,0 0,-1 0,-1 1,0-1,0 0,-1 0,0 1,-1-1,-1 1,1 0,-2 0,1 0,-6-8,9 16,-1-1,0 1,0 0,0 0,0-1,0 1,0 0,0 1,-1-1,1 0,-1 1,1-1,-1 1,1 0,-1 0,0 0,0 0,0 0,1 1,-1-1,0 1,0 0,0 0,0 0,0 0,0 0,0 1,0-1,0 1,1 0,-1 0,0 0,0 0,-1 1,-3 2,-1 0,0 1,1 0,0 0,0 1,1 0,-1 0,1 0,1 1,-1 0,0 1,-2 7,0 0,0 1,2 0,0 0,1 0,0 1,2-1,0 1,0 0,2 0,0 0,1 0,1 1,2 11,0-16,1-1,0 0,0 0,1 0,1-1,0 0,1 0,0 0,1-1,0 0,0 0,1-1,0 0,1 0,0-1,0-1,1 0,0 0,0-1,0 0,1-1,0 0,2-1,0 2,-4-2,0 1,1-2,-1 1,1-2,-1 1,1-1,0-1,0 0,0-1,5 0,3-4</inkml:trace>
  <inkml:trace contextRef="#ctx0" brushRef="#br0" timeOffset="1248.497">2336 220,'-19'43,"-12"29,-5 7,4-6,7-9,4-17,4-11,6-7,0-3,-4-7,2-6</inkml:trace>
  <inkml:trace contextRef="#ctx0" brushRef="#br0" timeOffset="1469.152">2025 248,'15'38,"13"23,3 5,1-8,-1-9,0-13,-1-8,-1-9,0-7,0-2,-1-2,0-2,0-2,-5-3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16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3 343,'-3'56,"33"96,0 116,-30-254,1 1,0-1,0 1,2-1,0 0,0 0,1 0,1 0,1 0,-6-13,1-1,-1 1,1 0,-1 0,1-1,-1 1,1 0,-1-1,1 1,0-1,-1 1,1-1,0 1,-1-1,1 1,0-1,0 1,0-1,-1 0,1 0,0 1,0-1,0 0,0 0,0 0,-1 0,1 0,0 0,0 0,0 0,0 0,0-1,-1 1,1 0,0 0,0-1,0 1,-1-1,1 1,0-1,-1 1,1-1,0 1,-1-1,1 1,0-1,-1 0,1 1,-1-1,1 0,-1 0,0 0,1 1,-1-1,0 0,1 0,-1 0,0 0,25-50,104-390,-75 241,-53 190,-5 17,-4 15,4-3</inkml:trace>
  <inkml:trace contextRef="#ctx0" brushRef="#br0" timeOffset="1929.308">342 879,'56'-17,"-52"16,-1 0,1-1,0 1,0 0,0 0,0 0,-1 1,1-1,0 1,0 0,0 0,0 1,0-1,0 1,0 0,0 0,0 0,-1 0,1 1,0-1,-1 1,1 1,-3-1,-1 1,0-1,0 1,-1-1,1 1,0-1,-1 1,0-1,1 1,-1-1,0 1,0-1,0 0,-1 1,1-1,-1 0,1 0,-1 0,1 0,-1 0,0-1,0 1,0 0,-2 0,2 0,-32 29,27-26,0 0,1 0,0 0,0 1,0 0,1 0,0 0,0 1,1-1,-1 1,1 0,1 1,0-1,-2 5,5-10,0 0,1 1,-1-1,1 0,-1 0,1 1,-1-1,1 0,0 0,0 0,0 0,0 0,1 0,-1-1,1 1,-1 0,1 0,-1-1,1 1,0-1,0 0,-1 1,1-1,0 0,0 0,0 0,1 0,-1-1,0 1,0-1,0 1,1-1,-1 0,0 1,0-1,1 0,-1-1,0 1,0 0,1-1,-1 1,1-1,15-4</inkml:trace>
  <inkml:trace contextRef="#ctx0" brushRef="#br0" timeOffset="2545.861">709 89,'-1'-2,"1"-1,0 0,0 0,1 1,-1-1,0 0,1 0,0 1,-1-1,1 1,0-1,0 0,1 1,-1 0,0-1,1 1,0 0,-1 0,1-1,0 1,0 1,0-1,0 0,1 0,-1 1,0-1,1 1,-1 0,1 0,-1 0,1 0,0 0,-1 1,2-1,3-2,0 0,0 0,0 1,0 0,1 0,-1 0,1 1,-1 1,1-1,-1 1,1 0,-1 1,1 0,-1 0,0 1,1-1,-1 2,0-1,0 1,3 2,-8-3,-1 0,1 0,-1 0,0 0,1 1,-1-1,0 0,-1 1,1-1,0 1,-1-1,1 1,-1-1,0 1,0-1,0 1,0-1,0 1,0-1,-1 1,0-1,1 1,-1-1,0 0,0 1,0-1,0 0,-1 1,0 0,-48 66,41-58,1-1,-31 46,39-55,-1 1,1-1,0 1,-1-1,1 1,0-1,0 1,0-1,0 1,0-1,0 1,1-1,-1 1,0-1,1 0,-1 1,1-1,-1 0,1 1,0-1,0 0,0 1,-1-1,1 0,0 0,0 0,1 0,-1 0,0 0,0 0,0-1,1 1,-1 0,0 0,1-1,-1 1,1-1,-1 0,0 1,1-1,-1 0,2 0,98 9,-90-10,0 0,0 1,0 1,0 0,0 0,-1 1,1 0,0 1,-1 0,6 3,3 5</inkml:trace>
  <inkml:trace contextRef="#ctx0" brushRef="#br0" timeOffset="2831.81">1160 654,'38'0,"23"0,5 0,-3 0,-8 0,-8 0,-8 0,-10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7:19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1,'-5'4,"-1"7,5-3,7-8,-2-4,-1 3,-7 2,-2 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1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1,'37'0,"1"1,-1 2,0 2,35 9,-70-14,1 0,0 0,0 0,0 0,-1 1,1-1,0 1,-1 0,1 0,0 0,-1 0,1 0,-1 0,1 1,-1-1,0 1,0 0,0 0,0-1,0 1,0 1,0-1,0 0,-1 0,1 1,-1-1,0 1,0-1,0 1,0-1,0 1,0 0,-1-1,1 1,-1 0,0 0,0 0,0-1,0 1,0 0,-1 0,1-1,-1 1,0 0,0 1,-7 7,-1-1,0 1,-1-1,0-1,-1 0,0 0,0-1,-5 2,-28 22,30-20,6-7,1 0,-1 0,1 1,0 0,0 1,1 0,0 0,0 0,1 1,0-1,0 1,1 1,0-1,0 1,-2 8,8-14,-1 0,1 0,0-1,0 1,1-1,-1 1,0-1,1 1,0-1,-1 0,1 0,0-1,0 1,0 0,0-1,1 0,-1 0,0 0,0 0,1 0,-1-1,0 1,1-1,-1 0,1 0,-1-1,1 1,-1 0,0-1,1 0,1-1,16-1,0-1,0-2,-1 0,0-1,0-1,-1 0,0-2,5-4,-3 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2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61,'0'-1,"0"-1,0 0,0 0,0 1,1-1,-1 0,0 0,1 1,-1-1,1 0,-1 1,1-1,0 1,0-1,0 1,0-1,0 1,0-1,0 1,1 0,-1 0,0 0,1-1,-1 1,1 1,-1-1,1 0,-1 0,1 0,0 1,-1-1,1 1,0-1,-1 1,2 0,14-5,-1 2,1 0,0 0,-1 2,1 0,0 1,0 1,9 1,-24-2,1 0,-1 0,0 1,0-1,1 1,-1-1,0 1,0 0,1 0,-1 0,0 0,0 0,0 0,0 0,0 1,-1-1,1 1,0 0,-1-1,1 1,-1 0,1 0,-1 0,0 0,0 0,0 0,0 0,0 0,-1 1,1-1,0 0,-1 0,0 1,1-1,-1 0,0 1,0-1,-1 0,1 1,0-1,-1 0,0 1,1-1,-1 0,0 0,0 0,0 0,-1 2,-40 58,-10 27,51-87,0 1,1-1,-1 0,1 1,0-1,0 1,0-1,0 1,0-1,0 1,1-1,-1 0,1 1,0-1,0 0,0 1,0-1,0 0,0 0,0 0,1 0,-1 0,1 0,-1 0,1 0,0-1,0 1,0-1,0 1,0-1,0 0,0 0,1 0,-1 0,0 0,0 0,1 0,-1-1,1 1,101 6,-93-7,47-2,-33 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1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45,'11'261,"1"-170,-9-62,0-1,2 1,1-1,1 0,2 0,2 4,-11-31,0 0,1 0,-1 0,0-1,0 1,1 0,-1 0,1-1,-1 1,0 0,1-1,-1 1,1 0,0-1,-1 1,1-1,-1 1,1-1,0 1,0-1,-1 1,1-1,0 1,0-1,-1 0,1 0,0 1,0-1,0 0,-1 0,1 0,0 0,0 0,0 0,0 0,-1 0,1 0,0-1,0 1,0 0,-1 0,1-1,0 1,0-1,-1 1,1 0,0-1,-1 1,1-1,0 0,-1 1,1-1,-1 1,1-1,-1 0,1 0,28-43,-27 41,136-309,-53 107,-74 182,-1 5</inkml:trace>
  <inkml:trace contextRef="#ctx0" brushRef="#br0" timeOffset="431.5">452 525,'-5'10,"-6"12,-2 8,2 3,3 1,2-1,3 0,1-2,2-6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20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0,'0'5,"0"11,0 8,0 4,-5 2,-1 2,0-1,1-1,2 0,1-1,1 0,0 0,1-1,5 0,7-4,0-7</inkml:trace>
  <inkml:trace contextRef="#ctx0" brushRef="#br0" timeOffset="247.714">1 479,'38'0,"33"-4,12-3,-1 1,-11 2,-13 0,-11 2,-9 1,-6 0,-8 6,-9 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38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0 610,'11'4,"0"0,0-1,0-1,0 0,0 0,0-1,1 0,-1-1,0 0,1-1,-1 0,0-1,0-1,0 1,0-2,0 1,8-5,43-29,-2-2,-1-3,-2-2,-3-3,-1-2,38-47,-51 56,129-130,-167 167,0 0,0 0,0 0,0 1,1-1,0 1,-1-1,1 1,0 0,0 0,0 0,0 0,0 1,1 0,-1-1,0 1,1 0,-1 0,1 1,-1-1,1 1,-1 0,1 0,0 0,-1 0,1 0,-1 1,1 0,-1 0,1 0,-1 0,0 0,0 1,1-1,-1 1,0 0,0 0,0 1,5 12,-1 1,-1 0,0 0,-1 1,-1 0,0-1,-1 2,-1-1,-1 0,-1 0,0 1,-1-1,-1 0,0 2,0 8,-1-1,0 0,-2 0,-2 0,0-1,-1 0,-1 0,-2-1,0 0,-2-1,-1 0,0-1,-2-1,0 0,-1-1,-1-1,-1-1,-12 9,16-19,1 0,-1-1,-1-1,1 0,-1-1,0-1,0-1,-1 0,-7 0,21-2,-1 0,0 0,1 0,-1-1,0 0,0 1,0-1,1 0,-1-1,0 1,0-1,1 0,-1 1,0-2,1 1,-1 0,1-1,0 1,-1-1,1 0,0 0,0-1,0 1,0-1,0 1,1-1,-1 0,1 0,0 0,0 0,0 0,0-1,0 1,1-1,0 1,-1-1,1 1,1-1,-1 0,0 1,1-4,8-18,4 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38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33,'-40'39,"3"2,1 1,2 2,2 2,2 1,-7 19,34-63,0 0,1 1,0-1,-1 1,1 0,1 0,-1-1,1 1,-1 0,1 0,0 0,0 1,1-1,-1 0,1 0,0 0,0 1,0-1,1 0,0 0,-1 0,1 0,1 0,-1 0,1 0,-1 0,1 0,0-1,0 1,1-1,-1 1,1-1,0 0,0 0,0 0,0 0,0-1,1 1,-1-1,1 0,-1 0,5 2,5-4,1 0,-1-1,0-1,0 0,1 0,-1-2,-1 1,1-2,-1 1,1-2,-1 0,-1 0,1-1,-1-1,0 0,-1 0,1-1,5-3,-1-1,0 0,-1-1,0 0,-1-1,0 0,-1-2,-1 1,-1-1,-1-1,0 0,-1 0,-1 0,0-1,-2 0,0-1,-1-1,-3 16,-1 0,0 0,0-1,-1 1,0 0,0 0,0-1,0 1,-1 0,0 0,0 0,0 1,0-1,-1 0,0 1,0 0,0-1,-1 1,1 1,-1-1,0 0,0 1,0 0,-1 0,1 0,-1 0,1 1,-1 0,0 0,0 0,0 0,0 1,0 0,-1 0,1 0,0 1,-1 0,0 0,-109 9,83-1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39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59 603,'-9'20,"2"-8,0 1,1 0,0 0,1 0,1 0,0 1,1 0,0 0,1 0,1 0,0 0,1 0,0 1,1-1,1 0,0 0,2 3,-3-15,0 1,0-1,0 0,0 0,0 0,0 0,1 0,-1-1,1 1,0 0,-1-1,1 1,0-1,0 1,0-1,0 0,0 0,0 0,0 0,0 0,0 0,1-1,-1 1,0-1,1 1,-1-1,0 0,1 0,-1 0,0 0,1-1,-1 1,0-1,0 1,1-1,-1 0,0 1,0-1,0 0,0-1,1 1,77-63,-80 63,29-33,-3-2,-1 0,-1-2,-2-1,-2 0,-2-2,-2 0,-1-1,6-31,1 8,44-217,-64 235,-2 46,0 1,1-1,-1 1,0-1,0 1,0-1,1 0,-1 1,0-1,0 1,0-1,0 0,0 1,0-1,0 1,0-1,0 0,-1 1,1-1,0 1,0-1,0 0,-1 1,1-1,0 1,-1-1,1 1,0-1,-1 1,1-1,-1 1,1 0,-1-1,1 1,-1 0,1-1,-1 1,1 0,-1 0,1-1,-1 1,0 0,1 0,-1 0,1 0,-1 0,0 0,1 0,-1 0,1 0,-1 0,0 0,1 0,-1 0,1 0,-1 0,0 1,1-1,-1 0,1 1,-1-1,1 0,-1 1,1-1,-1 0,1 1,-7 7,1 1,1 0,-1 0,1 1,1-1,0 1,0 0,1 0,1 0,-1 1,1-1,1 5,-3 2,-12 94,4 1,6 0,4 0,6 32,11 61,38 193,-46-352,-1 1,-3 0,-1 0,-4 14,1-45,0 0,-1 0,-1 0,-1 0,0-1,-1 1,-1-1,0 0,-1-1,-1 1,0-2,-1 1,0-1,-4 3,11-13,0 0,0 0,0 0,-1 0,1-1,-1 1,0-1,1 0,-1 0,0 0,-1 0,1 0,0-1,0 1,-1-1,1 0,-1 0,1 0,-1-1,1 1,-1-1,1 0,-1 0,0 0,1 0,-1-1,1 1,-1-1,1 0,-1 0,1 0,0 0,-1-1,1 0,0 1,-3-3,-14-13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39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61,'-5'-20,"-1"0,0 7,1 5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0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449 4,'-21'-2,"-1"0,0 2,0 1,0 0,0 1,1 2,-1 0,1 1,0 2,0 0,1 1,0 0,0 2,1 1,0 0,1 1,-12 11,22-13,1-1,0 1,1 0,0 1,1-1,0 1,1 0,0 1,1-1,0 1,0-1,1 1,1 0,0 0,1 0,1 9,-1-18,1 1,0-1,0 0,0 1,1-1,-1 0,1 0,0 0,0 0,0 0,0 0,0-1,1 1,-1-1,1 0,-1 1,1-1,0 0,0-1,0 1,0 0,1-1,-1 0,0 0,0 0,1 0,-1 0,1 0,-1-1,1 0,-1 0,1 0,-1 0,0 0,1-1,0 0,9 0,0-1,0-1,0 0,0-1,0-1,-1 0,0 0,0-1,1-1,25-21,-2-2,0-1,-2-2,-2-1,-1-1,5-10,-28 35,5-7,43-36,-54 54,0 1,-1-1,1 1,0 0,-1-1,1 1,-1 0,1 0,-1 0,0 0,0 0,0 1,0-1,0 0,0 0,0 1,-1-1,0 0,1 1,-1-1,0 0,0 1,0-1,0 1,2 8,31 223,-31-229,-1 0,1 0,0 1,0-1,1-1,-1 1,1 0,0-1,0 1,1-1,-1 0,1 0,0 0,0-1,1 1,1 0,11 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0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0,'38'0,"23"0,10 0,-2 0,-8 0,-10 0,-8 0,-7 0,-5 0,-3 0,-6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21:56.90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6829 680,'-395'-142,"302"115,-158-43,-113-12,287 71,-1 5,0 2,-30 5,44 12,97 7,-9-15,-1 0,1-2,0 0,-1-2,1-1,0 0,0-2,0-1,-1-1,1-1,14-5,26-3,24-9,-89 22,1 0,0 0,-1 0,1 0,0 0,-1 0,1 0,0 0,-1 0,1 0,0 0,-1 0,1 0,0 0,0-1,-1 1,1 0,0 0,-1 0,1 0,0 0,0-1,-1 1,1 0,0 0,0-1,-1 1,1 0,0 0,0-1,0 1,0 0,-1-1,1 1,0 0,0-1,0 1,0 0,0 0,0-1,0 1,0 0,0-1,0 1,0 0,0-1,0 1,0 0,0-1,0 1,0 0,0-1,1 1,-1 0,0-1,0 1,0 0,1 0,-1-1,0 1,0 0,0 0,1-1,-34-2,-124 24,-200 16,334-34,26 4,38 4,3-9,-1-2,1-2,-1-2,21-5,-14 2,586-52,-320 33,-256 18,-60 8,1-1,-1 1,0-1,0 1,1-1,-1 1,0-1,0 1,0-1,0 1,0-1,1 1,-1-1,0 1,0-1,0 1,0-1,-1 1,1-1,0 1,0-1,0 1,0-1,-1 1,1-1,0 1,0-1,-1 1,1-1,0 1,-1-1,1 1,0 0,-1-1,1 1,-1 0,1-1,-1 1,1 0,0 0,-1-1,1 1,-1 0,0 0,1 0,-1 0,1-1,-1 1,1 0,-1 0,1 0,-1 0,1 0,-1 1,1-1,-1 0,1 0,-1 0,1 0,-1 0,1 1,-1-1,1 0,-1 1,0-1,-264-6,-155 18,325-6,17-2,-1 3,2 3,-65 18,140-28,0 0,0 0,0 0,0 0,0 0,0 0,0 1,0-1,0 1,0-1,0 1,0 0,0 0,0 0,0 0,1 0,-1 0,0 0,1 1,-1-1,1 1,-1-1,1 1,0-1,-1 1,1 0,0 0,0-1,0 1,1 0,-1 0,0 0,1 0,-1 0,1 0,0 0,-1 0,1 0,0 0,0 1,1-1,-1 0,0 0,1 0,-1 0,1 0,8 4,-1-1,2 0,-1-1,0 0,1 0,0-1,0-1,0 1,0-1,0-1,0 0,0-1,1 0,1 0,-3 0,111 4,0-6,0-5,0-6,-1-5,81-23,-29-8,-124 27,-47 22,1-1,0 1,0 0,-1 0,1-1,0 1,-1-1,1 1,0 0,-1-1,1 0,-1 1,1-1,0 1,-1-1,0 0,1 1,-1-1,1 0,-1 1,0-1,1 0,-1 1,0-1,0 0,0 0,1 0,-1 1,0-1,0 0,0 0,0 0,-1 1,1-1,0 0,0 0,0 1,0-1,-1 0,1 0,0 1,-1-1,1 0,-1 1,1-1,-1 0,1 1,-1-1,1 1,-1-1,0 1,1-1,-1 1,0-1,1 1,-1 0,0-1,0 1,-126-27,34 21,-1 4,1 4,-54 10,105-8,-753 77,-50 56,626-100,281-34,86-20,0-6,59-22,-45 11,295-71,-403 88,-54 16,0 1,0-1,0 1,0-1,0 1,0-1,0 1,0-1,0 1,0-1,0 0,0 1,0-1,0 1,0-1,-1 1,1-1,0 1,0-1,-1 1,1-1,0 1,-1 0,1-1,0 1,-1-1,1 1,-1 0,1-1,0 1,-1 0,1-1,-1 1,1 0,-1 0,1 0,-1-1,1 1,-1 0,0 0,1 0,-1 0,1 0,-1 0,1 0,-1 0,1 0,-1 0,1 0,-1 1,1-1,-1 0,0 0,1 0,0 1,-1-1,1 0,-1 1,1-1,-1 0,-83-2,0 4,0 3,-76 16,104-14,-645 117,404-66,233-47,207-17,85-36,110-40,-165 38,301-83,-473 127,-1 1,1-1,0 0,0 0,0 1,-1-1,1 0,0 0,0 0,0 0,-1 0,1 0,0 0,0 0,0-1,-1 1,1 0,0 0,0-1,-1 1,1-1,0 1,-1 0,1-1,0 1,-1-1,1 1,-1-1,1 0,-1 1,1-1,-1 0,1 1,-1-1,0 0,1 1,-1-1,0 0,1 0,-1 1,0-1,0 0,0 0,0 0,0 1,0-1,0 0,0 0,0 0,0 1,0-1,-1 0,1 0,0 0,-106 5,-521 91,151-37,599-64,282-81,-123 8,-243 60,-72 9,-99 12,0 5,-103 22,92-11,-140 15,-224-6,494-27,-54-12,81 1,352-58,117-27,-403 83,-779 137,-155 28,830-146,59-2,35-12,-2-4,0-3,51-18,2 0,60-14,32-9,178-22,-362 75,-30 3,1 0,0 0,0 0,-1 1,1-1,0 0,0 0,-1 0,1 0,0 0,0 1,0-1,-1 0,1 0,0 0,0 1,0-1,0 0,-1 0,1 0,0 1,0-1,0 0,0 0,0 1,0-1,0 0,0 0,0 1,0-1,0 0,0 1,0-1,0 0,0 0,0 1,0-1,0 0,0 0,0 1,0-1,-31 12,-399 84,-741 145,1056-210,115-30,-1 0,1 0,0 0,0 0,0 0,0 0,0 0,0 0,1 0,-1 0,0-1,0 1,1 0,-1 0,1 0,-1 0,1 0,-1 0,1-1,-1 1,1 0,0 0,-1-1,1 1,0 0,-1-1,1 1,0-1,0 1,0-1,0 1,0-1,0 0,-1 1,1-1,0 0,0 0,0 0,0 0,0 0,0 0,0 0,0 0,0 0,0 0,0 0,0-1,0 1,59 6,1-2,-1-3,0-2,1-3,34-9,-49 8,1039-157,-779 121,-275 39,-27 6,-19 1,-486 64,-194 38,423-58,-49 23,296-65,11-5,0 1,0 1,1 0,-1 1,1 1,0 0,1 0,-1 2,1-1,-1 3,12-10,0 1,0-1,1 1,-1 0,0 0,0-1,1 1,-1 0,1 0,-1 0,1 0,-1 0,1 0,-1 0,1 0,0 0,-1 0,1 0,0 0,0 0,0 0,0 0,0 0,0 0,0 0,0 0,0 0,0 0,1 0,-1 0,0 0,1 0,-1 0,1 0,-1 0,1-1,0 1,-1 0,1 0,0 0,-1-1,1 1,0 0,0-1,0 1,-1 0,1-1,0 1,0-1,0 0,0 1,0-1,0 0,0 0,0 1,1-1,63 18,23-7,0-5,0-3,22-5,194-17,0-13,92-30,-285 44,408-69,-433 59,-85 27,-1 0,1 0,0 0,-1-1,0 1,1 0,-1 0,0-1,0 1,0 0,0-1,0 1,0 0,0-1,0 1,0 0,-1 0,1-1,0 1,-1 0,1 0,-1-1,1 1,-1 0,0 0,0 0,1 0,-1 0,0 0,0 0,0 0,0 0,0 0,0 1,0-1,-1 0,1 1,0-1,0 1,0-1,-1 1,1 0,0-1,-1 1,1 0,0 0,-1 0,1 0,0 0,-1 0,1 0,0 0,0 1,-1-1,-44-9,-1 2,1 2,-1 1,-41 4,50 0,-305 1,0 15,2 15,-150 39,65 14,804-196,402-119,-693 204,-88 27,0 0,1-1,-1 1,1 0,-1 0,0 0,1-1,-1 1,1 0,-1-1,1 1,-1 0,1-1,-1 1,1-1,-1 1,1-1,0 1,-1-1,1 1,0-1,-1 1,1-1,0 0,0 1,0-1,-1 1,1-1,0 0,0 1,0-1,0 1,0-1,0 0,0 1,0-1,0 0,0 1,1-1,-1 1,0-1,0 0,1 1,-1-1,0 1,1-1,-1 1,0-1,1 1,-255 28,-940 196,898-193,244-36,54-3,106-42,102-31,3 10,49-3,-215 62,188-33,-374 76,-792 198,892-221,-33 8,0-3,0-3,-73 0,176-24,577-151,-529 147,1 4,1 4,72-1,-565 53,229-10,-101 34,279-61,26-4,210-47,95-31,274-54,-530 113,-315 61,55-7,-724 111,615-107,265-40,51-16,221-59,401-118,-611 180,-28 13,0 0,0 0,-1 0,1 0,0-1,0 1,0 0,0 0,0-1,0 1,-1 0,1 0,0-1,0 1,0 0,0 0,0-1,0 1,0 0,0 0,0-1,0 1,0 0,0 0,1-1,-1 1,0 0,0 0,0-1,0 1,0 0,0 0,1 0,-1-1,0 1,0 0,0 0,0 0,1-1,-1 1,0 0,0 0,1 0,-1 0,0 0,0 0,0 0,1-1,-136 28,-310 86,-103 22,364-101,180-41,23-3,267-83,-106 35,2 9,98-11,-187 40,-265 66,-877 239,1028-280,14-4,-1 0,1 1,0 0,0 0,-1 1,2 0,-1 0,0 0,0 1,1 0,0 0,0 1,0 0,1 0,-3 2,8-5,0 0,0 0,0 0,1 0,-1 0,1 0,-1-1,1 1,0 0,-1 0,1-1,0 1,0 0,0-1,0 1,1-1,-1 1,0-1,1 0,-1 1,1-1,-1 0,1 0,-1 0,1 0,0 0,0-1,-1 1,1 0,0-1,0 1,0-1,0 0,-1 0,1 0,0 0,0 0,0 0,0 0,2-1,0 2,104 12,2-4,-1-6,0-4,1-5,-1-5,92-21,-163 26,583-82,-529 79,-92 9,-1 0,1 1,0-1,0 0,0 0,0 1,0-1,0 0,-1 0,1 1,0-1,0 0,0 1,0-1,0 0,0 1,0-1,0 0,0 0,0 1,1-1,-1 0,0 1,0-1,0 0,0 0,0 1,0-1,1 0,-1 0,0 1,0-1,0 0,1 0,-1 0,0 1,0-1,0 0,1 0,-1 0,0 0,1 0,-1 1,0-1,0 0,1 0,-33 12,-289 80,-4-15,-77-2,307-49,96-26,0 0,-1 0,1 0,-1 1,1-1,-1 0,1 1,0-1,-1 0,0 1,1-1,-1 1,1-1,-1 1,1-1,-1 1,0-1,1 1,-1-1,0 1,0-1,1 1,-1 0,0-1,0 1,0-1,0 1,0 0,0-1,0 1,0 0,0-1,0 1,0-1,0 1,0 0,0-1,-1 1,1-1,0 1,0-1,-1 1,1 0,0-1,-1 1,1-1,-1 1,1-1,0 0,-1 1,1-1,-1 1,0-1,1 0,-1 0,1 1,-1-1,1 0,-1 0,0 1,1-1,-1 0,1 0,-1 0,0 0,1 0,-1 0,51 9,8-8,0-2,0-3,52-11,-27 4,17-2,91-10,125 3,-279 20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0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0,'44'5,"28"1,6 0,1-1,-10-1,-10-2,-17-1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1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382 0,'-24'2,"1"0,-1 2,1 1,0 0,1 2,-1 0,1 2,0 0,1 2,1 0,-1 1,-2 4,16-11,0 0,0 0,1 1,0 0,0 0,0 1,1 0,0 0,0 0,1 0,0 1,0-1,0 1,1 0,1 1,-1-1,1 0,1 1,-1-1,2 1,-1-1,1 1,0 0,1-1,0 1,0-1,1 1,0-1,1 0,-1 0,2 0,3 7,-4-9,1-1,1 0,-1-1,0 1,1-1,0 0,0 0,0 0,1-1,-1 0,1 0,0 0,0-1,0 0,0 0,0 0,0-1,1 0,-1 0,0 0,1-1,-1 0,1-1,-1 1,0-1,0 0,1-1,0 0,24-3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48,'-31'27,"2"1,1 1,1 2,2 1,1 1,2 0,-13 28,32-58,1 0,0 1,0-1,0 1,0-1,0 1,1 0,0-1,0 1,0 0,0 0,0 0,1 0,0 0,0 0,0 0,0 0,1 0,-1 0,1 0,0 0,0-1,1 1,-1 0,1-1,0 1,0-1,0 1,0-1,0 0,1 0,0 0,-1 0,1 0,0 0,0-1,1 0,-1 1,0-1,1-1,0 1,1 1,8-2,-1-1,1 0,0 0,-1-1,1-1,-1 0,1 0,-1-2,0 1,0-2,-1 1,1-2,-1 1,0-2,0 1,5-6,-4 3,0-1,0 0,-2-1,1 0,-1-1,-1 0,0 0,0-1,-2-1,1 1,-2-1,0 0,0-1,-2 1,1-1,-2 0,0 0,-1 0,-1-1,0 1,-1 0,0-1,0 12,-1-1,1 1,-1-1,0 1,0 0,0-1,0 1,-1 0,0 0,0 0,0 0,0 0,-1 1,1-1,-1 1,0-1,0 1,0 0,-1 0,1 0,-1 1,0-1,1 1,-1 0,0 0,0 0,0 0,-1 1,1 0,0 0,-1 0,1 0,0 1,-1-1,1 1,-1 0,1 1,-21 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2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1 449,'106'-303,"-66"233,-40 69,0 1,1 0,-1-1,0 1,1-1,-1 1,0 0,1-1,-1 1,0 0,1-1,-1 1,1 0,-1-1,1 1,-1 0,1 0,-1 0,1 0,-1-1,1 1,-1 0,1 0,-1 0,1 0,0 0,-1 0,1 0,-1 0,1 1,-1-1,1 0,-1 0,1 0,-1 0,1 1,-1-1,1 0,-1 1,0-1,1 0,-1 1,1-1,-1 0,0 1,1-1,-1 1,0-1,0 1,1-1,-1 1,0-1,0 1,0-1,1 1,-1-1,0 1,0-1,0 1,0-1,0 1,0-1,0 1,4 38,-4-38,0 5,-1 2,0 0,0 0,1 1,0-1,1 0,0 1,0-1,0 0,1 0,0 0,1 0,0 0,0-1,1 1,0-1,0 0,0 0,1 0,0 0,1-1,-1 0,1 0,1-1,-1 1,1-1,5 3,-7-7,1 1,0-1,-1-1,1 1,0-1,0 1,0-2,-1 1,1-1,0 0,0 0,-1 0,1-1,-1 0,1 0,-1 0,0-1,0 0,0 0,0 0,0 0,-1-1,0 0,1 0,-1 0,-1-1,1 1,2-6,19-36,-2-1,-2-1,-2-1,-1-6,-10 30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2.3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0,'-9'3,"1"0,0 1,0-1,0 2,0-1,0 1,1 0,0 1,0 0,1 0,0 0,0 1,0 0,0 0,1 0,1 1,-1 0,1 0,-2 7,6-11,1-1,0 1,0-1,0 0,0 0,1 0,0 1,-1-1,1 0,0-1,0 1,1 0,-1-1,0 1,1-1,0 0,-1 1,1-1,0-1,0 1,0 0,0-1,1 1,-1-1,0 0,1 0,-1 0,0-1,2 1,13 6,-15-6,1 0,-1 0,0 0,1 0,-1 1,0-1,0 1,0 0,0 0,-1 0,1 0,0 0,-1 0,1 1,-1 0,0-1,0 1,0 0,0 0,0 0,-1 0,0 0,1 0,-1 1,0-1,0 0,-1 1,1-1,-1 1,0-1,0 1,0-1,0 1,0-1,-1 0,0 1,1-1,-1 1,0-1,-2 3,-9 11,-1 0,-1-1,0-1,-2 0,1-1,-2 0,0-1,0-1,-1-1,0-1,-1 0,-1-1,-4 0,5-1,1-2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2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1,'-14'38,"-10"33,0 8,3 0,6-8,5-11,5-12,2-8,3-7,0-4,1-2,0-6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2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7,'33'-5,"31"3,9 3,-3 0,-9 0,-14 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3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0,'-40'11,"0"2,1 2,0 1,1 2,1 2,-5 5,-13 25,54-50,0 1,0 0,1 0,-1 0,0 1,0-1,0 0,1 0,-1 0,1 0,-1 1,1-1,-1 0,1 1,0-1,0 0,0 1,-1-1,1 0,0 1,1-1,-1 0,0 1,0-1,0 0,1 1,-1-1,1 0,-1 0,1 1,0-1,-1 0,1 0,0 0,0 0,0 0,0 0,0 0,0 0,0 0,0 0,0-1,0 1,0 0,0-1,1 1,-1-1,0 1,1-1,8 2,0-1,0 0,0 0,0-1,0-1,0 0,0 0,0-1,0 0,0-1,-1 0,1 0,-1-1,0-1,0 1,0-1,6-5,15-6,-11 7,-10 4,0 0,0 0,0 1,0 0,1 1,-1 0,1 0,0 1,0 0,0 1,0 0,0 1,6 0,12 25,-21-8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3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1 185,'16'-23,"1"0,2 1,0 0,1 2,2 0,19-14,-40 33,0-1,0 1,1-1,-1 1,0-1,0 1,1 0,-1 0,1 0,-1 0,1 0,0 0,-1 0,1 0,0 1,0-1,-1 1,1-1,0 1,0 0,0-1,0 1,-1 0,1 0,0 1,0-1,0 0,0 1,-1-1,1 1,0-1,0 1,-1 0,1 0,0-1,-1 1,1 0,-1 1,1-1,-1 0,0 0,1 1,-1-1,0 1,0-1,0 1,0-1,0 1,0 0,-1-1,1 1,0 1,3 10,-4-9,0 0,1 0,0-1,0 1,0 0,0 0,1-1,-1 1,1-1,0 1,0-1,0 0,0 0,1 0,-1 0,1 0,0 0,0-1,0 1,0-1,0 0,1 0,-1 0,1 0,-1-1,1 1,0-1,-1 0,1 0,0 0,3-1,0 0,0-1,-1 1,1-1,-1-1,1 1,-1-1,1-1,-1 1,0-1,0 0,0 0,-1-1,1 1,-1-1,1-1,-1 1,-1-1,1 0,-1 0,1 0,-2 0,1-1,0 0,0-2,7-13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6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5,'-1'-1,"1"1,-1-1,1 1,-1 0,1-1,-1 1,1 0,-1 0,1-1,-1 1,1 0,-1 0,0 0,1 0,-1 0,1 0,-1 0,0 0,1 0,-1 0,1 0,-1 0,0 0,1 0,-1 1,1-1,-1 0,1 0,-1 1,1-1,-1 0,1 1,-1-1,1 1,-1-1,1 0,0 1,-1-1,1 1,0-1,-1 1,1-1,0 1,0-1,-1 1,1 0,0-1,0 1,0-1,0 1,0 0,0-1,0 1,0-1,0 1,0 0,0-1,0 1,-5 40,31 158,-52 25,-4-5,30-219,0-10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6:32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2516 282,'16'29,"19"176,-30 156,-5-343,-1 1,-1 0,-1-1,0 1,-2-1,0 0,-7 16,5-23,6-18,8-21,6-2,2 0</inkml:trace>
  <inkml:trace contextRef="#ctx0" brushRef="#br0" timeOffset="359.84">2967 424,'-239'238,"237"-236,-1 0,1 0,-1 0,1 1,0-1,0 1,0 0,1 0,-1-1,0 1,1 0,0 0,0 1,0-1,0 0,0 0,1 0,-1 1,1-1,0 0,0 1,0-1,0 0,1 1,-1-1,1 0,0 0,0 0,0 0,0 0,1 0,-1 0,1 0,0 0,0 0,0-1,0 1,2 1,152 129,-31-5,-114-114</inkml:trace>
  <inkml:trace contextRef="#ctx0" brushRef="#br0" timeOffset="-1307.846">88 367,'0'0,"0"-1,0 1,0-1,0 0,0 1,0-1,0 1,0-1,0 1,0-1,0 1,-1-1,1 1,0-1,0 1,0-1,-1 1,1-1,0 1,-1 0,1-1,0 1,-1-1,1 1,-1 0,1-1,0 1,-1 0,1 0,-1-1,1 1,-1 0,1 0,-1 0,1 0,-1-1,1 1,-1 0,1 0,-1 0,0 0,1 0,-1 0,1 0,-1 1,1-1,-1 0,1 0,-1 0,1 0,-1 1,1-1,-1 0,1 0,0 1,-1-1,1 0,-1 1,1-1,0 1,-1-1,1 0,0 1,-1-1,1 1,0-1,0 1,0-1,-1 1,-12 44,10-33,-26 191,21-154,2 1,3 0,1 0,3 0,2 0,2 0,2 0,3-1,4 11,-9-49,0-1,0 0,1 0,0 0,1-1,0 0,0 0,1-1,0 0,0 0,1-1,0 0,1 0,-1-1,1-1,0 1,1-2,-1 1,2-1,-7-3,0 0,0-1,0 1,-1-1,1 0,0 0,0-1,0 0,-1 1,1-2,0 1,-1 0,1-1,-1 0,1 0,-1 0,0-1,0 1,0-1,0 0,-1 0,4-3,66-85,65-189,-124 255,-4 41,-8-9,-1 9,1 0,1 0,0 0,1 0,1-1,0 0,1 0,0 0,2-1,0 0,0 0,1-1,1 0,8 9,-9-18,0 1,0-1,0-1,0 0,1 0,-1-1,1 0,0-1,0 0,-1 0,1-1,0-1,0 1,-1-2,1 1,0-1,-1-1,1 0,-1 0,0-1,2 0,12-13,-1-1,-1 0,0-2,-1 0,-1-1,-2-1,0-1,-1 0,-1-2,-1 1,-1-2,-2 0,0 0,-2-1,6-25,-3 16,-2 0,-1-1,-2 0,-2 0,-1-1,-2 1,-1-1,-4-28,4 65,-1 0,0 0,0 0,1 0,-1 0,0 0,0 0,0 0,0 0,0 0,0 0,0 0,0 0,0 0,-1 0,1 0,0 0,-1 0,1 0,0 0,-1 0,1 0,-1 0,0 1,1-1,-1 0,0 0,1 1,-1-1,0 0,0 1,0-1,0 1,1-1,-1 1,0-1,0 1,0 0,0-1,0 1,0 0,0 0,0 0,0 0,0 0,0 0,0 0,0 0,0 0,0 0,0 0,0 1,0-1,0 0,0 1,0-1,0 1,0-1,0 1,1-1,-1 1,0 0,0 0,1-1,-1 1,0 0,-8 18,3 2</inkml:trace>
  <inkml:trace contextRef="#ctx0" brushRef="#br0" timeOffset="-920.929">1415 762,'4'32,"-2"-3,1-1,2 1,1-1,1 0,1-1,1 1,8 12,-16-37,1 0,0 0,-1 0,1 0,0 0,1-1,-1 1,0-1,1 1,-1-1,1 0,0 0,0 0,0 0,0 0,0-1,0 1,0-1,0 0,1 0,-1 0,0-1,1 1,-1-1,1 1,-1-1,1 0,-1-1,0 1,1-1,-1 1,1-1,-1 0,0 0,3-2,5-2,0 0,0-1,-1 0,0-1,0-1,0 1,-1-1,0-1,3-4,-6 7,0 1,-1-1,0 0,0-1,-1 1,1-1,-1 0,-1 0,1 0,-1 0,-1-1,1 1,-1-1,-1 0,1 0,-1 0,-1 1,1-1,-1 0,-1 0,1 0,-1 0,-1 0,0 0,0 1,0-1,-1 1,0-1,0 1,-1 0,0 0,0 0,-1 1,0 0,-2-3,3 5,0-1,-1 1,0 0,0 0,0 1,-1-1,1 1,-1 0,0 0,1 1,-1 0,0 0,-1 0,1 1,0 0,0 0,-1 1,1-1,0 2,-1-1,1 0,0 1,0 0,-1 1,1-1,0 1,0 1,0-1,1 1,-1 0,1 0,-1 0,1 1,0 0,0 0,1 0,-1 1,0 1,-3 12</inkml:trace>
  <inkml:trace contextRef="#ctx0" brushRef="#br0" timeOffset="-422.045">2036 931,'0'84,"1"-106,2 0,1 0,1 0,0 1,2 0,6-13,0-5,-12 37,-1-2,1 1,0-1,0 0,1 1,-1-1,1 1,-1-1,1 1,0 0,1 0,-1-1,0 2,1-1,0 0,-1 0,1 1,0 0,2-2,29 54,-22-32,-1-4</inkml:trace>
  <inkml:trace contextRef="#ctx0" brushRef="#br0" timeOffset="1560.034">2063 931,'0'5,"0"6,0 6,-4 1,-3 1,1 3,2 2,0 2,2 1,1 1,0 1,1 0,1-10,-1-13,5-7,1-9,0-2</inkml:trace>
  <inkml:trace contextRef="#ctx0" brushRef="#br0" timeOffset="2845.656">4716 508,'1'-1,"0"1,-1-1,1 0,-1 1,1-1,0 0,-1 0,1 0,-1 1,0-1,1 0,-1 0,0 0,1 0,-1 0,0 0,0 0,0 0,0 0,0 0,0 1,0-1,0 0,0 0,-1 0,1 0,0 0,0 0,-1 0,1 0,-1 1,1-1,-1 0,1 0,-1 0,1 1,-1-1,0 0,1 1,-1-1,0 0,0 1,1-1,-1 1,0 0,0-1,0 1,0-1,0 1,-45-16,-94 42,79-9,42-13,8-2,0 0,0 0,1 1,-1 1,1 0,0 0,0 1,0 0,-7 6,16-10,0-1,0 1,1-1,-1 1,0 0,1-1,-1 1,0 0,1 0,-1-1,1 1,-1 0,1 0,-1 0,1 0,0 0,0-1,-1 1,1 0,0 0,0 0,0 0,0 0,0 0,0 0,0 0,0 0,0 0,0 0,1 0,-1-1,0 1,1 0,-1 0,1 0,-1 0,1 0,-1-1,1 1,-1 0,1-1,0 1,-1 0,1-1,0 1,0-1,0 1,-1-1,1 1,0-1,0 0,0 1,0-1,56 21,-51-20,200 17,-204-18,0-1,0 1,0-1,1 1,-1 0,0 0,0 0,0 0,0 0,1 0,-1 1,0-1,0 1,0-1,0 1,0 0,0 0,0 0,0 0,0 0,0 0,-1 1,1-1,0 1,-1-1,1 1,-1-1,1 1,-1 0,0 0,0 0,0 0,0 0,0 0,0 0,-1 0,1 0,-1 0,1 0,-1 1,0-1,0 0,0 0,0 0,0 1,0-1,-1 0,1 0,-1 0,0 0,-10 15,-2-1,-1 0,0-1,0-1,-1 0,-1-1,-1 0,0-2,-11 6,-31 25,43-30,-2-1,2 2,-1 0,2 0,0 1,0 1,1 1,1 0,1 1,-8 13,19-28,0-1,1 0,-1 1,0-1,1 1,-1-1,1 1,0-1,-1 1,1 0,0-1,0 1,0-1,0 1,0 0,1-1,-1 1,0-1,1 1,-1-1,1 1,-1-1,1 1,0-1,0 0,-1 1,1-1,0 0,0 1,1-1,-1 0,0 0,0 0,0 0,1 0,-1 0,0-1,1 1,-1 0,1-1,-1 1,1-1,-1 1,1-1,0 0,0 1,82 3,-74-4,27 0,-26 1,-1 0,0-1,1 1,-1-2,1 0,-1 0,0-1,0 0,0-1,0 0,0 0,0-1,-1 0,0-1,0 0,0-1,1-1,2-9</inkml:trace>
  <inkml:trace contextRef="#ctx0" brushRef="#br0" timeOffset="3199.415">4661 0,'-19'49,"2"1,2 0,3 1,2 1,2 0,2 0,3 0,2 1,2-1,2 1,-3 107,-28 142,-1 57,29-325,-1-24,0 1,1-1,0 1,1-1,0 0,0 1,1-1,1 0,0 0,0 0,3 5,6 2</inkml:trace>
  <inkml:trace contextRef="#ctx0" brushRef="#br0" timeOffset="7895.946">10615 621,'-35'15,"1"2,1 1,1 2,1 1,0 1,2 2,0 1,1 3,21-23,0 1,1 0,0 1,0 0,1-1,0 2,0-1,1 1,-1-1,2 1,-1 0,1 0,1 1,-1-1,1 1,1-1,-1 1,2 0,-1 0,1-1,0 1,1 0,0 0,1-1,-1 1,2-1,-1 1,1-1,0 0,1 0,3 5,3-3,1 0,0-1,1-1,0 0,0-1,1 0,-1-1,1 0,1-1,-1-1,1 0,0 0,0-2,0 0,0 0,0-1,1-1,-1 0,0-1,0-1,0 0,0-1,0 0,4-3,94-23,-88 22</inkml:trace>
  <inkml:trace contextRef="#ctx0" brushRef="#br0" timeOffset="5479.024">7003 988,'-10'33,"-2"31,-1 9,4-3,2-9,7-14,4-11,6-11,1-15,-1-9</inkml:trace>
  <inkml:trace contextRef="#ctx0" brushRef="#br0" timeOffset="5644.021">7060 592,'-10'-33,"-8"-17,0 6,6 15,7 17,8 16,4 11,5 9,1-1</inkml:trace>
  <inkml:trace contextRef="#ctx0" brushRef="#br0" timeOffset="6027.264">7257 1298,'234'-372,"-172"261,-84 193,15-53,1 1,1 1,2-1,1 0,2 1,2 22,-1-48,0 0,0 0,1 1,0-1,0 0,0 0,1-1,0 1,-1 0,2-1,-1 0,0 1,1-1,0-1,0 1,0 0,0-1,1 0,-1 0,1 0,0-1,0 0,0 1,0-2,0 1,0-1,0 1,1-1,-1-1,1 1,-1-1,0 0,1 0,-1-1,1 1,-1-1,5-2,8-3,-1-1,0-1,-1 0,0-2,0 1,0-2,-2 0,1-1,-2-1,1 0,10-14,-14 17,4-6,-2-1,0 1,0-2,-2 0,0 0,-1-1,-1 0,-1-1,1-6,19-44,-20 52</inkml:trace>
  <inkml:trace contextRef="#ctx0" brushRef="#br0" timeOffset="6981.246">8245 988,'18'0,"1"0,0-2,-1 0,1-1,-1-1,0-1,0 0,0-1,0-1,-1-1,-1 0,1-1,-1-1,-1-1,0 0,5-5,-18 14,1-1,-1 1,1-1,-1 1,0-1,0 0,0 0,0 0,0 0,-1 0,1 0,-1 0,0-1,0 1,0-1,-1 1,1 0,-1-1,0 1,0-1,0 1,0-1,0 1,-1-1,0 1,0-1,0 1,0 0,0-1,0 1,-1 0,0 0,0 0,1 0,-2 0,1 1,0-1,-1 1,1-1,-1 1,1 0,-1 0,0 0,0 0,0 0,0 1,-1-1,1 1,0 0,-1 0,-1 0,-7 2,1 0,-1 1,1 0,0 1,0 0,0 1,0 0,0 1,1 0,0 1,0 0,1 0,-1 1,1 0,1 1,-1 0,1 0,1 1,-5 1,0 0,2 1,-1 1,1-1,1 1,0 1,1 0,0 0,1 1,1 0,0 0,1 0,0 1,1 0,1-1,0 2,1-1,1 0,0 0,1 1,0-1,2 3,-1-14,1 1,0 0,0 0,0-1,0 0,1 1,-1-1,1 0,0 0,0 0,1-1,-1 1,1-1,0 1,0-1,0-1,0 1,1 0,-1-1,1 0,-1 0,1-1,0 1,-1-1,5 1,127 4,-83-17,-2-2,1-2,-2-2,0-3,-1-2,-1-1,-2-3,0-2,-2-2,-1-2,11-12,-21 20,0-2,-2-1,0-1,-2-1,-2-2,0-1,-2-1,-2-1,-1-1,-2-2,-1 1,-2-2,-1-1,-2 0,-2 0,-2-1,-1-3,-8 30,0-1,-1 1,0-1,-1 1,0-1,-2 1,1-1,-5-10,6 20,0 0,-1 0,1 0,-1 0,0 0,0 1,-1-1,1 1,-1 0,1 0,-1-1,0 2,0-1,-1 0,1 1,0-1,-1 1,0 0,1 0,-1 0,0 1,0 0,0-1,0 1,0 0,0 1,0-1,-1 1,1 0,-1 0,-2 1,0 0,1 0,-1 1,1 0,-1 0,1 1,0 0,0 0,0 0,1 0,-1 1,1 0,0 1,0-1,0 1,0 0,1 0,0 0,0 1,-2 4,-56 127,53-98,2 2,2-1,1 0,2 1,2 0,4 25,3-19,1 0,3-1,1 0,3-1,1 0,18 31,-29-64,7 16,-1 1,-1-1,-1 2,-2-1,-1 1,-2 0,0 1,-2 20,-3-67,0-2</inkml:trace>
  <inkml:trace contextRef="#ctx0" brushRef="#br0" timeOffset="7232.175">8837 621,'38'5,"37"-4,15-1,-2-6,-8-2,-6 0,-8-2,-9-1,-5 3,-7 1,-1 3,-4 2,-3 1,-3 1,-3 1,-7 4,-2 2,-5-1</inkml:trace>
  <inkml:trace contextRef="#ctx0" brushRef="#br0" timeOffset="4794.931">5873 536,'26'-22,"-2"-1,-1-1,0-1,-2-1,-1-1,-1-1,-2 0,0-1,-2-1,-2-1,0 0,-2 0,-2-1,1-7,-9 19,-8 105,6 759,-26-525,27-306,0-1,-1 1,-1 0,0-1,-1 1,0-1,-1 0,0 0,-1 0,0-1,-1 1,0-1,-4 3,-9-5,22-36,103-168,-86 158</inkml:trace>
  <inkml:trace contextRef="#ctx0" brushRef="#br0" timeOffset="5233.237">6523 451,'-286'380,"277"-368,4-7,1 1,-1 0,1 0,1 0,-1 0,1 1,0-1,0 1,1 0,0 0,0 0,1 0,0 3,3-7,0 0,1 0,0 0,-1-1,1 1,0-1,0 0,1 0,-1 0,0 0,1 0,-1-1,1 0,-1 1,1-1,0-1,0 1,-1 0,1-1,0 0,0 0,0 0,-1 0,1-1,0 1,0-1,-1 0,1 0,1-1,39-7,-40 7,0-1,1 1,-1 1,1-1,0 0,-1 1,1 0,0 0,0 1,0-1,-1 1,1 0,0 1,0-1,0 1,0 0,0 0,-1 0,1 1,-1-1,1 1,-1 0,1 1,-1-1,0 1,0 0,0 0,-1 0,1 0,-1 1,1-1,-1 1,0 0,0 0,-1 0,27 128,-3-6,-14 31,-13-156,1 0,0 0,-1 0,1 1,0-1,0 0,0 0,0 0,0 1,0-1,0 0,1 0,-1 0,0 1,1-1,-1 0,0 0,1 0,-1 0,1 0,0 0,-1 0,1 0,0 0,0 0,0 0,0-1,-1 1,1 0,0 0,0-1,0 1,1-1,-1 1,0-1,0 1,0-1,0 0,0 1,1-1,-1 0,0 0,0 0,0 0,1 0,-1 0,0 0,0 0,0-1,0 1,1 0,-1-1,0 1,0-1,0 1,0-1,0 0,0 1,0-1,0 0,0 0,0 0,12-8</inkml:trace>
  <inkml:trace contextRef="#ctx0" brushRef="#br0" timeOffset="9332.629">11659 931,'40'5,"-1"-2,1-2,0-1,-1-2,1-2,-1-2,0-1,26-10,-59 16,0-2,0 1,0-1,0 0,0 0,-1 0,1-1,-1 0,0 0,0 0,0-1,-1 0,0 1,0-2,0 1,0 0,-1-1,0 0,0 0,0 0,-1 0,0 0,0 0,-1 0,0-1,0 1,0-1,-1 1,0-1,0 1,0-1,-1 1,0-1,0 1,-1 0,0-1,-1-1,1 3,0 0,-1-1,0 1,0 0,0 0,0 1,-1-1,0 1,0 0,0 0,-1 0,1 0,-1 1,0-1,0 1,0 1,0-1,0 1,-1 0,1 0,-1 0,0 1,1 0,-1 0,0 0,0 1,0 0,1 0,-5 1,-4 0,1 0,-1 1,1 1,0 0,-1 1,1 1,1 0,-1 0,1 2,0-1,0 1,-1 3,-1 1,1 2,1-1,0 2,1 0,0 0,1 1,1 0,0 1,1 0,1 0,0 1,1 0,1 0,1 0,0 1,1-1,1 1,1 0,1 0,0 0,1 0,1 1,-1-11,0-1,1 1,0 0,0-1,1 1,0-1,1 0,-1 0,1 0,1 0,-1-1,1 1,0-1,0-1,1 1,0-1,0 0,0 0,1 0,-1-1,1 0,0 0,1-1,-1 0,0 0,1-1,0 0,-1 0,7 0,14 3,-1-2,1 0,-1-2,1-1,0-1,-1-2,14-3,-13 0</inkml:trace>
  <inkml:trace contextRef="#ctx0" brushRef="#br0" timeOffset="9801.998">12309 1158,'296'-342,"-247"281,8-25,-62 117,0-21,0 1,0 0,2-1,-1 1,1 1,0-1,1 0,1 1,0-1,0 1,1-1,1 1,0-1,0 1,1-1,1 0,0 0,0 0,1 0,1 0,-1-1,2 1,-1-1,2-1,-1 1,3 2,3-5,-1-1,1 0,0 0,0-1,0-1,1 0,0 0,0-1,0-1,0-1,0 1,0-2,0 0,1-1,-1 0,0-1,0 0,0-1,-1 0,1-1,-1-1,0 0,0-1,0 0,-1 0,1-2,-2 1,1-1,-1-1,0 0,-1 0,0-1,-1 0,0-1,5-8,-3 6,0 0,-1 0,-1-1,0 0,-1-1,0 0,-1 0,-1 0,0-1,-2 0,1 0,-1-6,-2-3</inkml:trace>
  <inkml:trace contextRef="#ctx0" brushRef="#br0" timeOffset="10933.363">13437 931,'48'-3,"-1"-2,1-2,-1-2,35-13,-82 22,29-6,0-2,0-1,-1-2,-1 0,0-2,-1-1,0-1,-1-2,-1 0,4-5,-23 18,0-1,-1 0,0 0,0 0,0 0,0-1,-1 1,0-1,0 0,0 0,-1 0,0 0,0-1,-1 1,0 0,0-1,0 1,-1-1,0 1,0-1,-1 1,1-1,-2-1,1 5,0 1,0-1,-1 1,1 0,-1 0,0 0,1 0,-1 0,0 0,0 0,0 1,0-1,-1 1,1-1,0 1,-1 0,1 0,-1 0,1 0,-1 0,1 0,-1 1,0 0,1-1,-1 1,0 0,1 0,-1 0,0 1,1-1,-1 1,0-1,-82 31,57-15,2 2,0 2,1 0,1 1,1 1,1 2,1 0,1 1,1 1,2 1,0 0,2 2,-2 5,14-28,-1 0,1 0,1 0,-1 0,1 0,0 1,0-1,1 1,0-1,0 1,1-1,-1 1,2 0,-1-1,1 1,-1 0,2-1,-1 1,1-1,0 0,0 0,1 1,0-1,0-1,0 1,1 0,0-1,2 2,3 0,2 0,-1-1,1-1,-1 0,2 0,-1-1,0-1,1 1,-1-2,1 0,0 0,0-1,0-1,0 0,0 0,0-1,0-1,0 0,-1-1,1 0,7-3,21-8,-1-2,0-1,-2-2,0-2,18-14,-9 7,-2-2,0-2,-3-2,0-2,-3-1,-1-2,-2-2,-1-1,22-39,-20-26,-35 105,-1-1,1 0,-1 0,0 1,0-1,0 0,0 0,-1 0,1 1,-1-1,1 0,-1 1,0-1,0 0,0 1,-1-1,1 1,-1-1,1 1,-1 0,0 0,1 0,-1 0,0 0,-1 0,1 0,0 1,0-1,-1 1,1-1,-1 1,1 0,-1 0,0 0,1 1,-1-1,-2 0,-9 2,1 0,-1 1,1 0,0 1,-1 1,2 0,-1 0,0 2,1-1,0 2,0-1,1 2,0-1,-10 10,13-11,1 0,0 1,0 0,0 0,1 1,0 0,0 0,1 0,0 1,1-1,-2 6,4-10,1-1,0 0,0 1,1-1,-1 1,1-1,0 0,0 1,0-1,0 1,0-1,1 1,0-1,-1 1,1-1,1 0,-1 1,0-1,1 0,0 0,-1 0,1 0,0 0,1-1,-1 1,0-1,1 1,-1-1,1 0,0 0,0 0,0 0,1 0,8 3,0 0,1 0,-1-2,1 1,0-2,0 0,0 0,0-1,1-1,-1 0,0-1,13-2,54 2,-76 1,0 0,-1 1,1 0,0 0,0 0,-1 0,1 0,-1 1,1 0,-1-1,0 1,0 1,1-1,-1 0,-1 1,1-1,0 1,-1 0,1 0,-1 0,0 0,0 0,0 1,0-1,-1 1,1-1,-1 1,0 0,0-1,-1 1,1 0,-1 0,1-1,-1 2,1 10,-1 0,0 1,-2-1,1 1,-2-1,0 0,-5 14,-5 7,10-31,0 1,0 0,1 0,0 1,0-1,0 0,1 1,0-1,0 1,1-1,0 1,0-1,0 1,1-1,0 1,0-1,1 1,0 2,9 9</inkml:trace>
  <inkml:trace contextRef="#ctx0" brushRef="#br0" timeOffset="18149.063">15328 592,'-11'4,"-22"5,1 1,0 2,0 1,1 1,1 2,0 1,1 1,1 2,1 1,1 1,17-12,0 0,1 1,0 0,1 1,0-1,1 1,0 1,1-1,1 1,0 0,0 0,1 1,1-1,0 0,1 1,1 0,0-1,0 1,2-1,1 11,-1-19,0-1,1 1,-1 0,1 0,0-1,0 0,0 1,1-1,-1-1,1 1,0 0,0-1,0 0,1 0,-1 0,1 0,0-1,-1 0,1 0,0 0,0 0,1-1,-1 0,0 0,0-1,1 1,-1-1,0 0,1 0,-1-1,0 0,0 0,1 0,-1 0,0-1,0 0,0 0,1-1,23-10,-1-1,0-2,-1 0,0-2,-2-1,0-1,-1-1,-2-1,0-2,-1 0,-1 0,-1-2,-2-1,4-8,28-95,-49 110,-6 33,-4 208,12-148,-2 458,-3-468,-3-1,-3 1,-13 43,19-91,-1 0,-1 0,-1-1,0 0,0 0,-2-1,0 0,0 0,-6 6,10-14,0 0,0 0,-1 0,1-1,-1 0,0 0,0 0,-1-1,1 0,-1 0,1 0,-1 0,0-1,0 0,0 0,0-1,0 0,-1 0,1 0,0-1,-1 0,1 0,0 0,-2-1,-1-3,1 0,0 0,0-1,1 1,-1-2,1 1,0-1,0 0,1-1,0 1,0-1,0-1,1 1,0-1,1 0,-1 0,2 0,-1 0,1-1,0 0,1 1,0-1,0-5,1 0,0 0,1 0,1 0,0 0,1 0,0 0,1 0,1 1,0-1,1 1,0 0,1 1,1-1,0 1,0 0,1 1,1-1,0 2,1-1,7-6,19-18,2 2,0 1,3 3,0 0,2 3,0 2,19-6,23-19,-64 35</inkml:trace>
  <inkml:trace contextRef="#ctx0" brushRef="#br0" timeOffset="19131.24">15920 621,'-1'4,"-11"31,1 0,2 1,1 0,2 0,1 5,5-29,0 0,1 0,1 0,0-1,0 1,1-1,1 1,0-1,0 0,4 6,-6-13,0 0,1 0,-1 0,1 0,0 0,-1-1,2 1,-1-1,0 0,1 0,-1 0,1 0,0-1,0 1,0-1,0 0,0 0,1-1,-1 1,1-1,-1 0,1 0,-1-1,1 1,-1-1,1 0,0 0,-1 0,9-4,0-1,-1 0,1-1,-2-1,1 1,-1-2,0 0,0 0,-1-1,0 0,0-1,-1 0,-1 0,0-1,7-10,6-6,14-14,-2-1,-2-1,-2-2,-2-1,-2-1,11-31,-33 53,-11 31,3 12,1 1,1-1,1 1,1 0,0-1,1 1,1 0,1 0,1-1,0 1,7 17,22 90,-15-69,-3 1,-2 0,-3 1,-3 3,-7-16,-2 1,-2-1,-2 0,-2 0,-2-1,-2 0,-7 11,15-41,0-1,-1 0,-1-1,0 1,-1-1,0-1,-1 1,-1-1,1-1,-6 4,13-13,0 0,-1 0,1-1,-1 1,0 0,1-1,-1 0,0 0,0 0,0 0,0 0,0-1,0 1,0-1,0 1,0-1,0 0,0-1,0 1,0 0,0-1,0 0,0 0,0 0,0 0,0 0,1 0,-1-1,0 1,1-1,-1 0,1 0,0 0,-1 0,1 0,0 0,0-1,0 1,1-1,-1 1,1-1,-1 0,1 1,0-1,0 0,-1-3,-1-12,0-1,1 1,1-1,0 0,2 1,0-1,1 0,1 1,0-1,2 1,0 0,1 0,1 1,1 0,1-8,1 0,2 1,0 0,2 1,0 1,1 0,2 1,0 0,1 2,1 0,1 1,1 1,0 1,1 1,0 0,2 2,-1 1,2 1,-1 1,2 1,-1 1,22-4,-11 9,-6 2</inkml:trace>
  <inkml:trace contextRef="#ctx0" brushRef="#br0" timeOffset="22088.607">201 1722,'49'-18,"98"-21,228 39,259 0,-386-29,486 29,-464-27,-187 26,1 3,81 13,-34-4,-1-6,53-7,-28-1,2081 3,-1902 30,100-31,-85-28,749 29,420 0,-965-27,41 15,107-4,-187 11,-243 5,110-7,-39-11,125 17,-203 3,142-3,-113-25,582 25,-444-27,668 28,-711 0,-293-17,-76 12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6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0,'38'10,"28"2,6 1,2-4,-8-2,-10-2,-14-3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7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606 2,'-51'-1,"-63"1,0 4,-31 9,58 3,86-15,0-1,1 1,-1 0,1 0,-1 0,1 0,0 0,-1 0,1 0,0 0,-1 0,1 0,0 0,0 0,0 1,0-1,0 0,1 0,-1 0,0 0,0 0,1 0,-1 0,0 0,1 0,-1 0,1 0,-1 0,1-1,0 1,-1 0,1 0,0 0,0-1,-1 1,1 0,0-1,0 1,0-1,0 1,0-1,0 1,0-1,0 0,0 1,0-1,0 0,0 0,0 0,0 0,0 0,0 0,0 0,0 0,0 0,1 0,191 51,-191-50,1 0,-1 0,0 0,0 0,-1 1,1-1,0 1,0-1,-1 1,1-1,-1 1,1 0,-1 0,0 0,1-1,-1 1,0 1,0-1,0 0,-1 0,1 0,-1 0,1 1,-1-1,0 0,1 0,-1 1,0-1,-1 0,1 0,0 1,-1-1,1 0,-1 0,0 1,1-1,-2 1,-54 65,-207 101,261-168,1-1,0 0,0 1,0-1,0 1,-1 0,1-1,0 1,0 0,0 0,0 0,1 0,-1 0,0 0,0 0,0 0,1 0,-1 0,0 0,1 0,-1 0,1 1,0-1,-1 0,1 0,0 1,0-1,0 0,0 0,0 1,0-1,0 0,0 1,0-1,0 0,1 0,-1 1,1-1,-1 0,1 0,-1 0,1 0,0 0,-1 0,1 0,0 0,0 0,0 0,0 0,0 0,0 0,0-1,1 2,10 2,-1 0,1-1,1 0,-1-1,0 0,1-1,-1 0,0-1,1 0,-1-1,1-1,-1 0,0-1,0 0,0 0,0-1,4-3,-6 5,0-1,0 0,0-1,0 0,-1 0,0-1,1 0,-2-1,1 0,-1 0,0-1,0 0,-1 0,0-1,0 0,0 0,-1-1,2-5,0-8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47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0,'-56'446,"-12"81,64-510,1 0,0-1,2 1,0 0,1 0,0 0,2 0,1 7,3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59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23,'29'4,"19"-2,6-2,-2-1,-4-1,-5 1,-6 0,-5 0,-1-4,-3-2,-1 1,0 1,-4 7,-12 2,-7 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7:00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47,'38'0,"33"0,13-4,-3-3,-10 1,-13 1,-11 1,-9-3,-6 0,-8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7:00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39,'-10'-6,"0"1,0 0,-1 1,1 0,-1 0,0 1,0 1,0 0,-1 0,1 1,0 1,-1 0,1 0,-10 2,16-1,-1-1,1 1,0 0,0 1,0-1,0 1,0 0,0 0,1 1,-1-1,1 1,-1 0,1 1,0-1,0 0,1 1,-1 0,1 0,-1 0,1 1,1-1,-1 1,1-1,-1 1,1 0,0 0,1 0,0 0,-1 0,2 0,-1 1,0 2,3 0,-1 0,1 1,1-1,-1 0,1-1,1 1,0-1,0 1,0-1,1 0,0-1,0 1,1-1,-1 0,1 0,1-1,-1 1,1-2,0 1,0-1,1 0,-1 0,5 1,37 28,-40-26,0 1,-1 0,1 0,-2 0,1 1,-1 1,0-1,-1 1,2 5,-6-11,0-1,-1 1,0 0,0-1,0 1,0 0,0 0,-1 0,0 0,0 0,0-1,0 1,-1 0,1 0,-1 0,0 0,0-1,-1 1,1 0,-1-1,1 1,-1-1,0 0,0 1,-1-1,1 0,-1 0,0-1,-2 3,-7 4,0-2,0 1,-1-2,0 0,0 0,-1-1,1-1,-1 0,0-1,-5 1,-84 4,79-8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6:58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437 147,'-19'-20,"-1"1,-1 1,0 1,-2 1,0 1,-4-1,20 12,0 0,-1 1,0 0,1 0,-1 1,0 0,0 0,0 1,0 0,0 0,-1 1,1 0,0 1,0 0,0 0,0 1,0 0,0 0,0 0,1 1,-1 1,-5 3,6-4,1 1,0 0,1 0,-1 0,1 1,0 0,0 0,0 1,1-1,0 1,0 0,0 0,1 0,0 0,0 1,0 0,1-1,0 1,0 0,1 0,0 0,0 0,1 0,0 6,1 4,0 1,2-1,0 0,0 0,2-1,0 1,1-1,1 0,0 0,1-1,1 0,8 10,71 99,-69-102,-1 0,-1 2,-2 0,0 0,-1 1,-2 1,0 0,-2 1,3 14,-12-28,-1 0,0 0,-1 0,0 0,-2 0,1 0,-1 0,-1-1,0 1,-1-1,0 0,-1 0,-1-1,1 0,-2 0,0 0,0-1,0 0,-2-1,1 0,-1 0,0-1,-1 0,0-1,0 0,0-1,-1 0,0-1,-1 0,-8 1,17-4,0 0,0 0,0-1,0 0,0 0,-1 0,1 0,0-1,-1 1,1-1,-1 0,1-1,0 1,-1-1,1 0,0 0,-1 0,1 0,0-1,0 0,0 0,0 0,4 0,-1-1,1 1,-1-1,1 0,0 1,0-1,0 1,0-1,1 1,-1-1,1 0,-1 1,1-1,0 1,0 0,0-1,0 1,1 0,-1 0,1 0,-1-1,1 2,0-1,-1 0,1 0,0 0,0 1,1-1,-1 1,0-1,3-2,16-17</inkml:trace>
  <inkml:trace contextRef="#ctx0" brushRef="#br0" timeOffset="565.96">861 457,'-26'9,"0"1,1 1,0 1,1 1,0 2,1 0,1 1,1 1,0 1,1 1,-12 16,28-31,1 0,0 1,0-1,0 1,0-1,1 1,0 0,0 0,0 0,1 0,0 0,0 0,0 0,0 0,1 1,0-1,0 0,0 1,1-1,-1 0,1 0,1 0,-1 0,1 0,0 0,0 0,0 0,1-1,-1 1,1-1,0 1,1-1,-1 0,1 0,0-1,0 1,0-1,0 0,0 0,1 0,0-1,-1 1,1-1,0 0,0-1,0 1,0-1,0 0,1 0,-1 0,4-1,5-3,-1 0,1-1,0 0,-1-1,0-1,0 0,0-1,-1 0,0-1,-1-1,1 0,9-10,-3 0,-1-1,0-1,-2 0,0-1,9-20,-15 27,8-14,-2-1,0 0,-3-1,0 0,-2-1,-1 0,-2-1,-1 1,1-29,-6 56,0 0,-1 0,0-1,0 1,0 0,-1 0,1 0,-1 0,0 0,-1 0,1 0,-1 0,0 0,0 0,-1 1,1-1,-1 1,0 0,0 0,-1 0,1 0,-1 0,0 1,0-1,0 1,0 0,-1 0,1 1,-1 0,1-1,-1 1,0 1,0-1,0 1,0 0,0 0,0 0,-1 1,1 0,0 0,0 0,-4 1,5 0,-1 0,1 0,-1 1,1-1,-1 1,1 0,0 1,0-1,0 1,0-1,0 1,0 0,1 1,0-1,-1 1,1-1,0 1,1 0,-1 0,1 1,0-1,0 0,0 1,1-1,-1 1,1-1,0 1,-3 132,11-103,1-1,2 0,1 0,1-1,2-1,2 0,0-1,2-1,22 27,-28-38,74 83,-63-100,-16-10</inkml:trace>
  <inkml:trace contextRef="#ctx0" brushRef="#br0" timeOffset="984.582">1679 316,'-29'39,"-18"21,-2 7,2-5,10-7,6-8,4-13,6-7,2-3,-1-1,-1 1,2-10,5-10,5-8</inkml:trace>
  <inkml:trace contextRef="#ctx0" brushRef="#br0" timeOffset="1247.55">1341 316,'14'29,"10"14,6 5,-3-1,-1-4,0-5,-4-3,-2-3,1-3,-3 0,0-7,2-1,2-4,3-6,-4-4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7:06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508 169,'-2'75,"-4"0,-2 0,-5 0,-7 21,-107 326,93-316,27-89</inkml:trace>
  <inkml:trace contextRef="#ctx0" brushRef="#br0" timeOffset="246.707">1 677,'43'-4,"38"-8,15 0,1-4,-6 1,-10 3,-8 4,-13 3,-11 2,-4 2,-5 1,-5-4,-3-2,-8 1</inkml:trace>
  <inkml:trace contextRef="#ctx0" brushRef="#br0" timeOffset="668.364">1129 0,'-162'583,"100"-251,61-329,0 0,0 0,1 0,-1 1,1-1,0 0,-1 0,2 0,-1 1,0-1,1 0,-1 0,1 0,0 0,0 0,0 0,0 0,1 0,-1 0,1 0,0-1,0 1,0 0,0-1,0 0,0 1,1-1,-1 0,1 0,0-1,-1 1,1 0,0-1,0 0,0 0,0 0,0 0,0 0,0 0,0-1,1 1,-1-1,0 0,0 0,1 0,-1-1,0 1,21-8,-1-1,0-1,0-1,-1-1,0-1,-1-1,-1 0,0-2,5-6,99-66,-123 87,0 0,0 0,0 0,0 0,0 0,0 1,0-1,0 1,0-1,0 0,0 1,1 0,-1-1,0 1,0 0,1 0,-1-1,0 1,0 0,1 0,-1 0,0 1,0-1,1 0,-1 0,0 1,0-1,0 1,1-1,-1 1,0-1,0 1,0 0,0-1,0 1,0 0,0 0,0 0,-1 0,1 0,0 0,0 0,-1 0,1 0,-1 0,1 0,-1 1,1-1,-1 0,0 0,1 0,-1 1,0-1,0 0,0 0,0 1,-9 68,7-65,0-1,0 1,0-1,1 1,0 0,0 0,0 0,1 0,0 0,0-1,0 1,0 0,1 0,0 0,0 0,0 0,0-1,1 1,0-1,0 1,0-1,1 1,-1-1,1 0,0 0,0 0,0-1,1 1,0-1,-1 0,2 1,1-1,-1-1,1 1,0-1,0 0,0-1,0 0,0 0,0 0,0 0,1-1,-1 0,0 0,0-1,0 0,1 0,-1 0,2-2,18-4</inkml:trace>
  <inkml:trace contextRef="#ctx0" brushRef="#br0" timeOffset="4284.983">1722 875,'-1'1,"0"0,-1 0,1 0,0 0,0 0,0 0,0 0,0 0,0 1,0-1,0 1,1-1,-1 0,0 1,1-1,-1 1,1-1,0 1,-1 0,1-1,0 1,0-1,0 1,0-1,0 1,1 0,-1-1,0 1,1-1,-1 1,1-1,-1 1,1-1,0 0,0 1,-1-1,1 0,0 1,0-1,0 0,2 1,2 2,1-1,0 1,0-1,0-1,0 1,1-1,-1 0,1-1,0 1,-1-1,1-1,0 1,-1-1,1 0,0-1,0 1,-1-1,1-1,0 1,-1-1,0 0,1-1,-1 0,0 0,1 0,-2 1,0 0,0-1,0 1,0-1,0 0,-1 0,0-1,1 1,-1-1,0 0,-1 0,1 0,-1-1,0 1,0-1,0 1,-1-1,1 0,-1 0,0-1,-1 1,1 0,-1-1,0 1,0 0,-1-1,0 1,0-1,0 1,0-1,-1 1,0-1,0 1,-1-1,1 1,-1 0,-1 0,1 0,0 0,-1 0,0 1,0-1,-1 1,1 0,-1 0,0 0,-4-3,1 3,0 1,0 0,-1 0,1 1,-1 0,0 0,1 1,-1 0,0 0,0 1,0 0,0 0,0 1,0 0,1 0,-1 1,0 0,1 0,-1 1,1 0,0 1,0-1,-6 5,0 0,0 1,1 0,0 0,1 1,0 1,0 0,1 1,1 0,0 0,0 1,1 0,1 1,4-8,-1 1,1-1,1 1,0 0,0 0,0 0,1 0,0 0,0 1,0-1,1 0,1 0,-1 1,1-1,0 0,1 0,-1 0,1 0,1 0,-1 0,1-1,1 1,-1-1,1 0,0 0,1 0,-1 0,1-1,0 0,0 0,1 0,0 0,-1-1,1 0,6 2,0 0,1-1,0-1,0 0,1 0,-1-2,1 1,-1-2,1 0,0-1,-1 0,1-1,0 0,-1-1,1-1,-1 0,0-1,0 0,0-1,-1-1,1 0,-1 0,0-1,-1-1,0 0,9-8,-4 2,-2 3</inkml:trace>
  <inkml:trace contextRef="#ctx0" brushRef="#br0" timeOffset="5115.247">2513 677,'-114'148,"1"44,106-177,13-20,17-25,-20 26,176-228,-173 224,-3 4,-1 1,1-1,-1 1,1 0,0 0,0 0,0 0,1 1,-1-1,1 1,-1 0,1 0,0 0,0 0,0 1,0-1,-2 4,0 0,0 0,0 0,0 0,0 0,-1 0,1 0,-1 1,0-1,1 0,-1 1,0-1,-1 1,1 0,0-1,-1 1,1-1,-1 1,0 0,0 0,0-1,0 1,0 0,-1-1,1 1,-1 0,1 2,-2 43,0-36,2 0,-1 0,1 1,1-1,0 0,1 0,0 0,4 12,-3-21,1 1,-1 0,1-1,0 1,0-1,0 0,0-1,0 1,1-1,-1 0,1 0,0 0,-1 0,1-1,0 0,0 0,0 0,0-1,0 1,0-1,0 0,0-1,0 1,0-1,0 0,0 0,0-1,-1 0,1 1,0-2,-1 1,1 0,-1-1,0 0,0 0,0 0,0 0,-1-1,1 0,-1 0,11-12,-1 0,-1-1,-1-1,0 0,-2-1,0 0,-1 0,0-1,-2 0,0 0,-2-1,0 1,0-11,-3 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15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513 50,'-2'-3,"1"0,-1 0,1 0,-1 0,0 0,0 0,-1 1,1-1,0 1,-1-1,1 1,-1 0,0 0,0 0,0 1,0-1,0 1,0-1,0 1,-1 0,1 0,0 1,-1-1,1 1,-1-1,1 1,0 0,-1 0,1 1,-1-1,1 1,0-1,-3 2,-16 5,0 0,0 2,1 0,0 2,1 0,0 1,1 1,0 1,1 0,1 2,0 0,-4 7,7-11,0 1,1 0,1 1,0 1,1 0,0 1,1 0,1 0,1 1,0 0,1 0,1 1,1 0,0 0,1 1,1-1,1 1,1 0,1-16,1 1,-1 0,1-1,0 1,0 0,0-1,0 0,1 1,0-1,-1 0,1 1,0-1,0 0,1-1,-1 1,1 0,-1-1,1 1,0-1,0 0,0 0,0 0,1 0,-1 0,0-1,1 1,-1-1,1 0,-1 0,1-1,0 1,-1-1,1 1,0-1,-1 0,1-1,1 1,11-1,-1-1,0 0,1 0,-1-2,-1 0,1-1,0 0,6-4,25-19,0-2,-3-2,0-2,-2-1,-2-3,-1-1,8-14,-10 15,49-55,-84 94,0-1,0 0,-1 0,1 1,0-1,-1 0,1 1,0-1,-1 1,1-1,0 1,-1-1,1 1,-1-1,1 1,-1-1,1 1,-1 0,1-1,-1 1,0 0,1-1,-1 1,0 0,0 0,0-1,1 1,-1 0,0 0,0-1,0 1,0 0,0 0,0 0,-1-1,1 1,0 0,0 0,0-1,-1 1,1 0,-1-1,1 2,-1 75,-2-53,2 1,1-1,1 0,1 0,1 1,1-1,2-1,6 21,-5-33,0-1,0-1,1 1,0-1,1 0,0-1,0 0,1 0,0-1,1-1,-1 1,1-2,0 1,1-2,-1 1,1-2,0 1,0-2,0 1,12 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24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0 117,'65'-25,"0"2,2 4,0 3,1 2,0 4,17 1,-34 14,-51-4,0 0,1 0,-1 1,0-1,0 0,0 0,0 1,-1-1,1 0,0 0,0 1,-1-1,1 0,-1 0,1 0,-1 0,1 0,-1 1,0-1,1 0,-1 0,0 0,0-1,0 1,0 0,0 0,0 0,0-1,0 1,0 0,0-1,0 1,-1-1,1 0,0 1,-153 96,121-80,1 1,0 2,2 1,0 2,-24 25,51-46,1 0,0 0,-1 0,1 1,0-1,0 1,0-1,1 1,-1 0,1 0,-1 0,1-1,0 1,0 1,0-1,1 0,-1 0,1 0,0 0,-1 1,2-1,-1 0,0 0,0 0,1 0,0 1,0-1,0 0,0 0,0 0,0-1,1 1,0 0,-1 0,1-1,0 1,0-1,0 1,1-1,1 1,5 4,1 0,0-1,1 0,-1 0,1-1,0-1,1 0,-1-1,1 0,-1 0,1-1,0-1,0 0,0-1,0 0,0-1,0 0,0 0,-1-2,12-2,29-9,0-1,-1-3,40-21,-72 31,-1 2</inkml:trace>
  <inkml:trace contextRef="#ctx0" brushRef="#br0" timeOffset="665.924">1355 89,'-4'-7,"3"4,0-1,0 0,-1 0,0 1,1-1,-1 1,-1-1,1 1,0 0,-1 0,0 0,0 0,0 1,0-1,0 1,0-1,-1 1,1 0,-1 0,1 1,-1-1,0 1,0 0,1 0,-1 0,0 0,-1 1,-10 1,0 2,1 0,-1 1,1 0,0 1,0 1,1 0,0 1,0 0,0 1,1 0,-11 10,21-17,0 0,0 0,0 0,1 1,-1-1,0 0,1 1,-1-1,1 1,-1 0,1-1,0 1,0 0,0 0,0 0,0 0,0 0,0 0,0 0,1 0,-1 0,1 1,0-1,0 0,0 0,0 0,0 1,0-1,0 0,1 0,-1 0,1 0,-1 0,1 0,0 0,0 0,0 0,0 0,0 0,1 0,-1 0,0-1,1 1,-1-1,1 1,0 0,74 47,-67-46,-1 1,0 0,0 0,-1 1,1 0,-1 0,0 1,-1 0,1 0,-1 1,0-1,-1 1,0 1,0-1,2 5,-7-7,-1-1,0 1,0-1,0 0,0 0,-1 1,0-1,0 0,0 0,0-1,-1 1,1 0,-1-1,0 0,0 1,0-1,-1 0,1-1,-1 1,0 0,1-1,-1 0,0 0,0 0,-1-1,1 1,0-1,0 0,-1 0,1 0,-3-1,-10 5,0-1,0-1,0-1,-1 0,1-2,-1 0,1 0,-1-2,1 0,-10-3,9-2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7:19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1,'-22'57,"-14"169,36-190,1-18,-1 1,-1-1,-1 0,0 1,-2-1,0 0,-4 11,4-21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20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226 494,'0'1,"0"-1,0 0,0 0,0 1,-1-1,1 0,0 0,0 0,0 1,0-1,0 0,-1 0,1 0,0 1,0-1,0 0,-1 0,1 0,0 0,0 0,-1 0,1 0,0 1,0-1,-1 0,1 0,0 0,0 0,16 27,109 217,-69-122,-39-81,-15-32,1 0,1 0,-1-1,2 1,-1-1,1 0,0 0,1-1,-1 0,6 5,-10-12,0-1,1 1,-1 0,0-1,1 1,-1-1,0 0,0 1,0-1,1 0,-1 0,0 1,0-1,0 0,0 0,-1 0,1-1,0 1,0 0,0 0,-1 0,1 0,-1-1,1 1,-1 0,0-1,1 1,-1 0,0-1,0 1,0 0,0-1,0 1,0 0,0-1,0 1,-1-1,3-5,32-278,5 35,-36 238</inkml:trace>
  <inkml:trace contextRef="#ctx0" brushRef="#br0" timeOffset="634.466">819 861,'14'-7,"0"0,0 1,1 0,0 1,0 1,1 0,-1 1,1 1,1 0,-16 2,0 0,-1 0,1-1,0 1,0 0,0 0,-1 0,1 0,0 0,0 0,0 0,0 0,-1 0,1 0,0 0,0 1,0-1,-1 0,1 1,0-1,0 0,-1 1,1-1,0 1,-1-1,1 1,0-1,-1 1,1 0,-1-1,1 1,-1 0,1-1,-1 1,0 0,1-1,-1 1,0 0,0 0,1 0,-1-1,0 1,0 0,0 0,0 0,0 0,0-1,0 1,0 0,0 0,-1 0,1-1,0 1,0 0,-27 40,23-36,-119 142,123-144,-1-1,0 1,1-1,-1 1,1-1,0 1,0 0,0-1,0 1,0-1,1 1,-1-1,1 1,0-1,0 1,-1-1,2 1,-1-1,0 0,0 0,1 1,-1-1,1 0,0 0,-1-1,1 1,0 0,0-1,0 1,0-1,1 1,-1-1,0 0,1 0,-1 0,0 0,1 0,-1-1,1 1,0-1,-1 0,1 1,-1-1,1 0,-1-1,1 1,0 0,-1-1,1 1,-1-1,1 0,-1 0,2-1,69-27,-60 14</inkml:trace>
  <inkml:trace contextRef="#ctx0" brushRef="#br0" timeOffset="1078.868">989 240,'24'-8,"1"0,-1 2,2 0,-1 2,1 0,-1 2,-23 2,0-1,-1 1,1-1,0 1,-1 0,1 0,0 0,-1 0,1 0,0 0,-1 0,1 0,0 1,-1-1,1 1,0-1,-1 1,1-1,-1 1,1 0,-1 0,1 0,-1 0,0 0,1 0,-1 0,0 1,0-1,0 0,0 1,0-1,0 1,0-1,-1 1,1-1,0 1,-1 0,1-1,-1 1,0-1,1 1,-1 0,0 0,0-1,0 1,0 0,-1-1,1 1,0 0,-1 1,-35 41,32-41,1-1,-1 1,1 0,0 0,1 0,-1 0,0 0,1 0,-1 1,1 0,0-1,1 1,-1 0,0 0,1 0,0 0,0 0,0 0,1 0,-1 0,1 1,0 0,2-2,1 0,0 0,-1 0,1 0,0-1,0 1,1-1,-1 0,0 1,1-2,0 1,-1 0,1-1,0 0,0 0,-1 0,1 0,0 0,0-1,0 0,0 0,0 0,0 0,0 0,0-1,0 0,1 1,121-26,-105 22</inkml:trace>
  <inkml:trace contextRef="#ctx0" brushRef="#br0" timeOffset="1345.134">1609 748,'39'0,"21"-5,6-1,-3 0,-8 1,-13 2</inkml:trace>
  <inkml:trace contextRef="#ctx0" brushRef="#br0" timeOffset="1813.831">2145 240,'26'196,"29"96,-51-277,-1 0,2 0,0 0,1-1,0 0,1 0,1 0,0-1,1 0,2 2,-10-14,0 0,0 0,0 0,0 0,0-1,1 1,-1 0,0 0,0-1,1 1,-1-1,0 1,1-1,-1 0,1 1,-1-1,0 0,1 0,-1 0,1 0,-1 0,0 0,1 0,-1-1,1 1,-1 0,0-1,1 1,-1-1,0 0,0 1,1-1,-1 0,0 0,0 0,0 0,0 0,0 0,0 0,0 0,0 0,0 0,-1 0,1-1,0 1,0-1,28-64,45-200,-50 206,3 0,2 2,26-38,-32 64,-16 25</inkml:trace>
  <inkml:trace contextRef="#ctx0" brushRef="#br0" timeOffset="2082.72">2795 692,'-15'33,"-4"17,1 3,8-6,6-11</inkml:trace>
  <inkml:trace contextRef="#ctx0" brushRef="#br0" timeOffset="2513.906">2992 71,'8'-8,"0"1,0 1,1-1,0 1,0 1,0 0,1 0,0 1,0 0,0 1,0 0,1 0,-1 1,7 0,-15 1,0 1,0 0,0 0,0 0,0 0,0 1,-1-1,1 0,0 1,0-1,0 1,0 0,-1-1,1 1,0 0,-1 0,1 0,-1 0,1 1,-1-1,1 0,-1 1,0-1,1 1,-1-1,0 1,0-1,0 1,-1 0,1-1,0 1,-1 0,1 0,-1 0,1 0,-1 0,0-1,0 1,0 0,0 0,0 0,0 0,0 0,-1 0,1 0,-29 83,16-61,11-22,-1 1,1-1,0 1,0 0,0-1,1 1,-1 0,1 0,-1 0,1 0,0 0,0 1,0-1,1 0,-1 0,1 1,0-1,0 0,0 1,0-1,1 0,-1 0,1 1,0-1,0 0,0 0,0 0,0 0,1 0,-1 0,1 0,1 1,3 2,1 0,-1-1,1 0,1 0,-1-1,0 1,1-2,0 1,0-1,0 0,0-1,1 0,-1 0,0-1,1 0,-1 0,1-1,0 0,-1-1,1 0,-1 0,1-1,0 0,16-5</inkml:trace>
  <inkml:trace contextRef="#ctx0" brushRef="#br0" timeOffset="3411.855">1 1341,'308'-22,"202"15,-417 7,217-25,-39-4,120-2,-118 21,92-25,-234 25,-1 5,38 8,-12-1,40-2,-171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30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0,'583'0,"-571"0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8:31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0,'611'0,"-599"0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39:55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1266,'11'10,"0"0,0-1,0-1,1 1,1-2,-1 0,1 0,1-1,-1-1,1 0,0-1,0 0,0-2,0 1,1-2,-1 1,1-2,-1 0,1-1,-1-1,0 0,1 0,-1-2,0 0,-1 0,5-3,38-19,-1-4,-2-1,-1-3,-1-2,-2-2,-2-2,-1-2,22-28,15-30,-3-3,-5-3,-5-4,-5-2,-4-3,-6-3,-4-5,-2 19,-49 104,1 0,0 0,0 0,-1 0,1 0,0 0,0 1,-1-1,1 0,0 0,-1 1,1-1,0 1,-1-1,1 0,-1 1,1-1,0 1,-1-1,1 1,-1 0,1-1,-1 1,0-1,1 1,-1 0,0-1,1 1,-1 0,0 0,0-1,0 1,0 0,1-1,-1 1,0 0,0 0,0-1,0 1,-1 0,1 0,0-1,0 1,0 0,-1-1,1 1,0 0,-1-1,1 1,0 0,-1-1,1 1,-1 0,1-1,-1 1,1-1,0 2,-5 84,-4-2,-3 1,-3-1,-20 55,7-24,-121 521,144-618,-1-1,0 0,-1 0,-1-1,0 1,-1-2,-9 11,14-21,0 1,-1-2,0 1,0 0,0-1,0 0,-1 0,0 0,0-1,0 0,0 0,0-1,0 1,-1-1,0-1,1 1,-1-1,0 0,1-1,-1 0,0 0,0 0,-12-2,1-1,0-1,0 0,0-1,0-1,1-1,0-1,0 0,1-1,-6-4,-3-5</inkml:trace>
  <inkml:trace contextRef="#ctx0" brushRef="#br0" timeOffset="325.018">2032 786,'-80'61,"3"3,2 4,-12 19,9 31,76-115,1 1,-1-1,1 1,0 0,0-1,0 1,0 0,0 0,1 0,0-1,0 1,0 0,0 0,1 0,-1 0,1 0,0-1,0 1,0 0,1-1,-1 1,1-1,0 1,0-1,0 0,1 0,-1 0,1 0,-1 0,1 0,0-1,0 1,3 1,6 0,0 0,0-1,0 0,0-1,1-1,-1 0,1 0,-1-2,1 1,-1-1,0-1,0 0,1-1,-1 0,-1-1,1-1,-1 0,1 0,-1-1,-1 0,1-1,-1 0,5-5,14-8,-1-1,-1-2,-1 0,-1-2,-1-1,-1-1,-1-1,-2 0,5-11,-23 36,1 0,0 0,-1 0,1 0,-1-1,0 1,0-1,-1 1,1-1,-1 0,0 1,0-1,0 0,0 0,0 0,-1 0,0 0,0 0,0 0,0 0,-1 0,1 0,-1 0,0 0,-1 0,1 1,0-1,-1 0,0 1,0-1,0 1,0 0,-1-1,1 1,-1 0,0 1,0-1,0 0,0 1,0 0,-1-1,-2 0,-49-5,29 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35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86,'22'82,"-15"-14,-4 1,-2-1,-6 35,-21 98,17-158,-2 0,-1-1,-3 0,-1-1,-3 2,15-35</inkml:trace>
  <inkml:trace contextRef="#ctx0" brushRef="#br0" timeOffset="357.462">56 59,'27'5,"-1"0,1-2,0 0,0-2,0-2,0 0,0-1,0-2,-1-1,1-1,-1-1,10-5,-13 4,1 0,-1 2,1 1,1 1,-1 1,13 1,-35 1,-1 1,1 0,-1-1,1 1,-1 0,1 0,0 0,-1 0,1 1,-1-1,1 0,0 1,-1-1,1 1,-1-1,1 1,-1 0,0-1,1 1,-1 0,0 0,1 0,-1 0,0 0,0 1,0-1,0 0,0 0,0 1,0-1,-1 1,1-1,0 1,-1-1,1 1,-1-1,1 1,-1-1,0 1,0 0,0-1,0 1,0-1,0 1,0 0,0-1,-1 1,1-1,-1 1,1-1,-1 1,1-1,-1 1,0-1,0 0,0 1,0-1,-36 35,16-18</inkml:trace>
  <inkml:trace contextRef="#ctx0" brushRef="#br0" timeOffset="611.148">56 566,'29'0,"14"5,5 2,-2-1,-2-1,-6-1,-3-2,-8-6,-9-2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39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84,'-2'-4,"1"1,-1 0,1 0,-1 0,0 0,0 0,0 0,0 1,-1-1,1 1,-1-1,1 1,-1 0,0 0,0 0,0 0,0 1,0-1,0 1,-1 0,1 0,0 0,-4-1,-8-4,-74-17,87 23,-1-1,1 1,0 1,0-1,-1 0,1 0,0 1,0 0,-1-1,1 1,0 0,0 0,0 0,0 0,0 0,0 1,0-1,0 0,1 1,-1 0,1-1,-1 1,1 0,-1 0,1 0,0 0,0 0,0 0,0 0,0 0,0 0,1 0,-1 1,1-1,0 0,-1 0,1 1,1 9,0-1,0 0,1 0,1 0,0-1,0 1,1-1,0 1,1-1,1 2,5 12,-1-1,1-1,1-1,1 0,1 0,0-2,2 0,13 14,-24-27,-1-1,0 1,0 0,-1 1,0-1,0 0,0 1,-1 0,0 0,0 0,-1 0,0 0,0 0,0 0,-1 0,0 0,-1 0,1 0,-1 0,-1 0,1 0,-1 0,-1 0,1 0,-1-1,0 1,-1-1,1 0,-5-1,0-1,0 0,-1 0,1-1,-1 0,0-1,0 0,1 0,-1-1,0 0,-1 0,1-1,0-1,0 1,0-1,0-1,0 0,1 0,-2-1,-2 0,1-1,-1-1,1 0,0 0,1-1,-1 0,1-1,1 0,-4-3,-1-2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40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31,'0'-1,"-1"1,1 0,-1-1,1 1,-1 0,1-1,-1 1,1 0,-1 0,1-1,-1 1,1 0,-1 0,1 0,-1 0,1 0,-1 0,0 0,1 0,-1 0,1 0,-1 0,1 0,-1 0,1 0,-1 0,1 1,-1-1,1 0,-1 0,1 1,-1-1,1 0,-1 1,1-1,-1 0,1 1,0-1,-1 1,1-1,0 1,-1-1,1 1,0-1,0 1,0-1,-1 1,1-1,0 1,0-1,0 1,0-1,0 1,0 0,0-1,0 1,0-1,0 1,0-1,0 1,-5 40,5-41,-1 372,4-273,5-1,3 0,23 88,23 3,-15-124,-40-64,-1 0,1 0,0 0,-1 0,1 0,0 0,-1 0,1 0,0-1,0 1,0-1,0 1,0-1,0 0,-1 0,1 0,0 0,0 0,0 0,0 0,0-1,0 1,0-1,0 1,-1-1,1 0,0 0,0 0,-1 0,1 0,-1 0,1 0,-1 0,1-1,-1 1,0 0,1-1,-1 0,72-135,-20 13,-6-2,16-77,-39 123,-6 27,-18 53,1 0,-1-1,0 1,1 0,-1 0,1 0,-1 0,1 0,-1 0,1 0,-1 0,1 0,-1 0,1 0,-1 0,1 0,-1 0,1 0,-1 0,1 0,-1 1,1-1,-1 0,0 0,1 1,-1-1,1 0,-1 0,0 1,1-1,-1 1,0-1,1 0,-1 1,0-1,0 1,1-1,-1 0,0 1,0-1,0 1,0-1,1 1,-1-1,0 1,0-1,0 1,0-1,0 1,0-1,0 1,0-1,-1 1,1-1,0 1,0-1,0 1,0-1,-1 0,1 1,0-1,-1 1,1-1,0 0,1 5,22 202,-23-174,1 0,2-1,1 1,2-1,1 0,1-1,9 20,-15-44,0 1,1-1,0 0,0 0,0 0,1 0,0-1,0 1,1-1,0 0,0 0,0-1,1 1,0-1,0-1,0 1,1-1,-1 0,1 0,0-1,0 0,3 1,-5-7,0 1,1-1,-2 0,1-1,0 1,0-1,-1 0,0 0,0 0,0-1,-1 1,1-1,-1 0,0 0,0 0,-1-1,0 1,1-1,-2 1,1-1,-1 0,0 1,0-1,0 0,-1-5,3-2,81-410,43-17,-106 354,-19 80,-1 7</inkml:trace>
  <inkml:trace contextRef="#ctx0" brushRef="#br0" timeOffset="487.13">1242 567,'7'-4,"0"0,0 0,0 1,1 0,-1 0,1 1,0 0,0 0,0 1,0 0,0 0,0 1,0 0,8 1,-1-1,114-17,-18-12,-109 28,0 0,-1 1,1-1,0 0,0 1,0-1,-1 1,1 0,0-1,0 1,0 0,0 0,0 0,0 0,-1 1,1-1,0 0,0 1,0 0,-1-1,1 1,0 0,0 0,-1 0,1 0,-1 0,1 0,-1 0,1 0,-1 1,0-1,1 1,-2 9</inkml:trace>
  <inkml:trace contextRef="#ctx0" brushRef="#br0" timeOffset="757.245">1298 849,'10'0,"7"0,2-5,2-1,2 0,2 1,2 2,0 0,2 2,-1 1,1 0,-1 0,1 0,-5 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46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31,'5'0,"6"0,7 0,4 0,4 0,2-5,1-2,0 1,1 1,-1 2,0 0,0 2,-1 1,0 0,1 0,-6 5,-6 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46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18,'0'5,"5"2,6-1,7-1,4-2,4 0,2-2,1-1,-5-5,0-1,-1-1,1 2,1 1,1 2,-3-4,-2-1,-4 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50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 56,'-55'-24,"47"20,-1-1,1 1,-1 1,0-1,0 1,0 1,0 0,0 0,-1 1,1 0,0 1,-1 0,1 0,-2 1,4 0,0 0,1 0,-1 1,0-1,1 1,-1 1,1-1,0 1,0 1,0-1,0 1,0 0,1 0,0 0,0 1,0 0,0 0,1 0,0 1,0-1,0 1,0 0,1 0,0 0,1 1,0-1,-1 1,2-1,-1 1,1 0,0 0,1 0,-1-1,1 1,1 0,-1 0,1 0,0 0,1-1,0 1,1 2,4 6,1-1,1 0,1 0,0 0,0-1,2-1,-1 0,8 5,56 67,-71-79,0 0,0 0,0 0,-1 1,0-1,0 1,0 0,0 0,-1 0,0 0,-1 0,1 0,-1 1,0-1,-1 1,0-1,0 1,0-1,0 1,-1-1,0 0,-1 1,0-1,1 0,-2 0,1 0,-1 0,0 0,0-1,-2 3,0-4,-1 1,1-1,-1 0,0 0,0 0,0-1,0 0,-1 0,1-1,-1 0,0 0,0 0,0-1,0 0,0 0,0-1,0 0,0 0,0-1,0 0,0 0,1 0,-1-1,0 0,0-1,1 1,-1-1,1 0,0-1,0 0,0 0,1 0,-1 0,1-1,-4-5,-13-24,12 20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7:19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1,'-5'4,"-1"7,5-3,7-8,-2-4,-1 3,-7 2,-2 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48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1 604,'2'-24,"1"0,1 0,1 1,2 0,0 0,1 0,6-9,8-21,2 1,2 1,2 1,3 2,30-36,-47 66,-12 13,1 1,0 0,0 0,0 0,0 1,1-1,-1 1,1-1,0 1,0 0,0 1,0-1,1 1,2-1,-5 4,1 0,-1 0,1 0,-1 1,0-1,0 1,0 0,0-1,0 1,0 0,0 0,-1 0,1 1,-1-1,1 0,-1 1,0-1,0 1,0-1,0 1,0-1,-1 1,1-1,-1 1,1 0,-1 0,1 0,25 232,-5-129,-21-105,0 0,0-1,1 1,-1-1,0 1,1-1,-1 1,0-1,1 1,-1-1,0 1,1-1,-1 1,1-1,-1 0,1 1,-1-1,1 0,-1 1,1-1,0 0,-1 0,1 1,-1-1,1 0,0 0,-1 0,1 0,-1 0,1 0,0 0,-1 0,1 0,-1 0,1 0,0-1,-1 1,1 0,-1 0,1 0,0-1,-1 1,1 0,-1-1,1 1,-1-1,0 1,1 0,-1-1,1 1,-1-1,0 1,1-1,-1 1,0-1,1 0,28-38,-21 27,48-75,45-50,8 40,-108 96,0 0,1 0,-1 0,0 0,1 0,-1 0,0 1,1-1,-1 1,1-1,-1 1,1-1,-1 1,1 0,0 0,-1 0,1 0,-1 0,1 0,-1 0,1 0,0 1,-1-1,1 0,-1 1,0 0,1-1,-1 1,1 0,-1 0,0-1,1 1,-1 0,0 1,0-1,0 0,0 0,0 0,0 1,0-1,0 0,-1 1,1-1,0 0,-1 1,1-1,-1 1,0 0,1-1,-1 1,0-1,0 1,0-1,0 1,0-1,-1 2,1 229,-2-201,-2 0,-2 0,0-1,-2 1,-11 23,12-31,-11 32,19-54,0-1,-1 1,1-1,-1 1,1-1,0 1,0-1,-1 0,1 1,0-1,0 0,-1 0,1 1,0-1,0 0,-1 0,1 0,0 0,0 0,0 0,0 0,-1 0,1 0,0-1,0 1,-1 0,1 0,0-1,0 1,-1 0,1-1,0 1,-1-1,1 1,0-1,-1 1,1-1,-1 0,1 1,-1-1,1 0,-1 1,0-1,1 0,-1 1,0-1,1 0,12-13,-2 0</inkml:trace>
  <inkml:trace contextRef="#ctx0" brushRef="#br0" timeOffset="655.332">1384 152,'-9'-3,"0"1,-1 0,0 1,1 0,-1 0,1 1,-1 0,0 1,1 0,-1 1,1 0,-1 0,1 1,0 0,0 0,0 1,1 1,-1-1,1 1,0 1,0-1,1 2,-1-1,1 1,1 0,0 0,0 0,0 1,1 0,0 1,-3 6,-3 4,1 0,0 0,2 1,0 1,1-1,2 1,0 0,1 1,-1 18,5-36,-1 0,1-1,0 1,0-1,0 1,1-1,-1 1,1-1,0 1,0-1,0 1,1-1,-1 0,1 0,-1 0,1 1,0-2,0 1,1 0,-1 0,1-1,-1 1,1-1,0 0,0 0,0 0,0 0,0 0,0-1,0 1,1-1,-1 0,0 0,1 0,-1 0,1-1,0 0,-1 1,1-1,-1 0,1-1,-1 1,1-1,-1 1,2-2,13-7,0-1,-1 0,0-2,-1 0,0-1,-1 0,-1-1,0-1,11-16,-18 24,22-29,-1 0,-2-2,-2 0,19-43,-43 81,0-1,0 1,0-1,0 0,0 1,0-1,0 1,0-1,1 0,-1 1,0-1,0 1,0-1,1 0,-1 1,0-1,1 1,-1-1,0 1,1-1,-1 1,0-1,1 1,-1 0,1-1,-1 1,1-1,-1 1,1 0,0 0,-1-1,1 1,-1 0,1 0,0 0,-1 0,1-1,-1 1,1 0,0 0,-1 0,1 0,-1 1,1-1,0 0,-1 0,1 0,-1 0,1 1,0-1,-1 0,1 1,11 34,69 229,-79-259,0 0,1 0,-1 0,1 0,0 0,0 0,0-1,1 0,0 0,-1 0,2 0,-1 0,0-1,1 1,-1-1,1-1,0 1,5 1,12 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56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59,'16'-7,"1"2,-1 0,1 1,0 0,0 2,0 0,0 0,9 2,70-10,-72 4,0 2,0 0,1 2,-1 0,0 2,18 2,-31 2,-5 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56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56,'19'-5,"12"-2,4 1,2 1,-1-3,-2-1,-1 2,-2 2,-2 1,-5 7,-2 3,-5-1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0:59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1440,'17'-39,"37"-148,-28 131,-20 38,1 0,1 1,0-1,1 2,1-1,1 1,0 1,1 0,0 0,1 1,1 1,1 0,-1 1,2 1,2-1,-14 10,0 1,1 0,-1 0,0 0,1 0,-1 1,1-1,-1 1,1 1,-1-1,1 0,-1 1,0 0,1 0,-1 0,0 1,0 0,0-1,0 1,0 1,0-1,0 0,-1 1,1 0,-1 0,0 0,0 0,0 1,0-1,-1 1,1 0,-1-1,0 1,0 0,0 0,0 1,-1-1,0 0,0 0,0 1,0-1,-1 1,0 3,3 250,-3-259,1 1,-1 0,1-1,-1 1,1 0,-1 0,1-1,0 1,-1 0,1 0,0 0,-1 0,1 0,0 0,-1 0,1 0,-1 0,1 0,0 0,-1 0,1 0,0 0,-1 1,1-1,-1 0,1 1,0-1,-1 0,1 1,-1-1,1 0,-1 1,0-1,1 1,-1-1,1 1,-1-1,0 1,1-1,-1 1,0 0,1-1,-1 1,0-1,0 1,0 0,0-1,0 1,1 0,-1-1,0 1,-1 0,1-1,0 1,0-1,0 1,0 0,0-1,-1 1,1 0,0-1,0 1,-1-1,59-112,-39 78,1 0,1 1,2 1,1 2,16-15,-15 19,-12 12,1 0,1 0,0 2,0 0,1 0,1 1,-1 1,18-7,-31 17,0-1,0 0,0 1,1 0,-1-1,0 1,0 1,0-1,0 0,1 1,-1-1,0 1,0 0,0 0,0 0,0 1,0-1,-1 1,1-1,0 1,-1 0,1 0,-1 0,0 1,0-1,0 0,0 1,0 0,0-1,0 1,-1 0,0 0,1 0,-1 0,0 0,0 0,-1 0,1 0,-1 0,1 0,-1 2,5 26,-1 1,-1-1,-2 0,-1 1,-3 23,0 23,4-41,0-26,0 0,-1 0,0 0,-1 0,0 0,0 0,-2 0,1 0,-1-1,-1 1,-1 1,0-5</inkml:trace>
  <inkml:trace contextRef="#ctx0" brushRef="#br0" timeOffset="5775.567">1553 1356,'266'-1,"-44"-27,-9 16,58-6,-22-9,338 27,-417-27,-70 37,-86-8,0-1,1 0,-1-1,0 0,0-1,0-1,1 0,-1-1,-1 0,1-1,2-2,78-14,-66 18,-4 1</inkml:trace>
  <inkml:trace contextRef="#ctx0" brushRef="#br0" timeOffset="2189.77">1356 480,'43'119,"27"102,-43-105,-28-116,1 1,0 0,-1-1,1 1,0 0,0 0,0-1,-1 1,1 0,0 0,0-1,0 1,0 0,0 0,0-1,1 1,-1 0,0 0,0-1,0 1,1 0,-1 0,0-1,1 1,-1 0,1-1,-1 1,1-1,-1 1,1 0,-1-1,1 1,-1-1,1 0,0 1,-1-1,1 1,0-1,0 0,-1 0,1 1,0-1,-1 0,1 0,0 0,0 0,0 0,-1 0,1 0,0 0,0 0,-1 0,1 0,0 0,0-1,-1 1,1 0,0 0,-1-1,1 1,0-1,-1 1,1-1,0 1,-1-1,1 1,-1-1,1 0,56-162,18-94,-67 233,-6 24</inkml:trace>
  <inkml:trace contextRef="#ctx0" brushRef="#br0" timeOffset="2658.723">1779 876,'37'-1,"-25"-1,0 2,0 0,0 0,1 1,-1 0,0 1,0 1,-1 0,5 1,-15-3,0 0,0-1,0 1,0 0,0 0,0 0,-1 0,1-1,0 1,0 0,-1 1,1-1,0 0,-1 0,1 0,-1 0,0 0,1 0,-1 1,0-1,0 0,0 0,0 1,0-1,0 0,0 0,0 0,0 1,0-1,-1 0,1 0,-1 0,1 1,-1-1,1 0,-1 0,1 0,-1 0,0 0,-32 46,30-43,-11 12,-30 57,45-70,0-1,1 1,-1-1,1 0,0 0,-1 0,1 1,0-1,0-1,0 1,1 0,-1-1,0 1,1-1,-1 1,1-1,-1 0,1 0,0 0,-1-1,1 1,0-1,-1 1,1-1,0 0,0 0,0 0,-1 0,1-1,0 1,0-1,-1 1,1-1,-1 0,1 0,0-1,26-4,-3-1</inkml:trace>
  <inkml:trace contextRef="#ctx0" brushRef="#br0" timeOffset="3229.056">1976 368,'2'-2,"-1"0,0 0,1 0,0 1,-1-1,1 0,0 1,-1-1,1 1,0 0,0 0,0 0,1 0,-1 0,0 0,0 0,0 0,1 1,-1 0,0-1,1 1,-1 0,0 0,1 0,0 0,0 0,0-1,1 0,-1 0,0 0,0 1,1-1,-1 1,0 0,1 0,-1 0,0 0,1 1,-1-1,0 1,0 0,0 0,1 0,-1 0,0 1,0-1,-1 1,1-1,0 1,0 0,-1 1,1-1,-1 0,0 1,0-1,0 1,0-1,0 1,0 0,-1 0,1 0,-1 0,0 0,0 0,0 1,0-1,-1 0,1 0,-1 1,0-1,0 0,0 1,0 0,-42 82,42-84,1 0,0 0,0 0,-1 0,1 0,1 0,-1-1,0 1,0 0,1 0,-1-1,1 1,-1-1,1 0,0 1,-1-1,1 0,0 0,0 0,0 0,0 0,0 0,0-1,0 1,0-1,0 1,0-1,0 0,1 0,-1 0,0 0,0 0,0 0,0-1,0 1,0-1,1 1,-1-1,0 0,4 1,51 4,-31 1</inkml:trace>
  <inkml:trace contextRef="#ctx0" brushRef="#br0" timeOffset="3498.936">2456 819,'34'0,"15"0,5 0,-2 0,-11 0</inkml:trace>
  <inkml:trace contextRef="#ctx0" brushRef="#br0" timeOffset="4036.653">2851 480,'143'428,"-143"-426,23 45,-23-47,0 1,1 0,-1 0,1-1,-1 1,1 0,0 0,-1-1,1 1,0-1,-1 1,1-1,0 1,0-1,-1 1,1-1,0 1,0-1,0 0,0 0,-1 1,1-1,0 0,0 0,0 0,0 0,0 0,0 0,0 0,0 0,-1-1,1 1,0 0,0 0,0-1,0 1,0-1,-1 1,1-1,0 1,0-1,-1 1,1-1,0 1,-1-1,1 0,-1 1,1-1,-1 0,1 0,-1 0,1 0,58-133,-37 79,20-53,6 1,17-22,-35 70,-34 68,0 5</inkml:trace>
  <inkml:trace contextRef="#ctx0" brushRef="#br0" timeOffset="4315.802">3444 819,'-5'34,"-1"15,4 0,4-8</inkml:trace>
  <inkml:trace contextRef="#ctx0" brushRef="#br0" timeOffset="4715.675">3642 255,'7'-4,"0"0,1 1,0 0,0 0,0 1,0 0,0 1,1-1,-1 2,0-1,1 1,-1 0,1 1,-1 0,0 0,0 1,0 0,7 3,-14-4,1 0,0 0,-1 0,1 0,-1 1,0-1,1 0,-1 1,0 0,0-1,0 1,0-1,0 1,0 0,0 0,-1 0,1-1,0 1,-1 0,0 0,1 0,-1 0,0 0,0 0,0 0,0 0,-1 0,1 0,0 0,-1 0,0-1,1 1,-1 0,0 0,0 0,0-1,-1 2,-44 61,45-63,-22 23,17-20,1 1,-1-1,1 1,0 1,0-1,0 1,1-1,0 1,0 1,0-1,1 1,0-1,1 1,-1 0,1 0,0 0,1 0,0 0,0 0,0 7,4-10,0 0,1-1,-1 1,1-1,-1 0,1 0,0-1,1 1,-1-1,0 0,0 0,1 0,0 0,-1-1,1 0,0 0,-1 0,1 0,0-1,0 0,0 0,0 0,-1-1,1 0,0 1,3-3,5 3,87 13,-80-9</inkml:trace>
  <inkml:trace contextRef="#ctx0" brushRef="#br0" timeOffset="6659.731">1920 1637,'32'-17,"0"1,2 1,-1 2,2 2,0 1,0 1,0 2,7 1,-39 5,-1-1,1 1,0 0,0 1,0-1,0 0,0 1,0-1,0 1,0 0,0 0,0 0,0 1,0-1,0 1,0 0,-1-1,1 1,0 1,0-1,-1 0,1 0,0 1,-1 0,1 0,-1-1,0 1,0 0,0 1,0-1,0 0,0 1,0-1,-1 1,1-1,-1 1,0 0,0 0,0-1,0 1,0 0,-1 0,1 0,-1 0,0 3,-4 6,-1 0,-1-1,0 0,-1 0,0 0,-1 0,0-1,0-1,-1 1,-8 6,3-1,-6 5,13-16,0 2,0-1,1 1,-1 0,1 0,1 1,-1 0,1 0,0 0,1 0,-1 1,1 0,1 0,0 0,0 0,1 1,0-1,0 1,1-1,0 1,0 0,1-1,0 1,1 0,0-1,1 9,1-14,-1 1,0-1,1 0,0 0,-1 0,1 0,0 0,1-1,-1 1,0-1,1 0,-1 0,1 0,0-1,0 1,0-1,-1 0,1 0,0 0,0-1,1 1,-1-1,3 0,96-8,23-35,-107 37</inkml:trace>
  <inkml:trace contextRef="#ctx0" brushRef="#br0" timeOffset="7172.412">2992 1637,'-10'0,"-136"11,139-10,1 1,-1-1,1 1,0 1,-1-1,1 1,0 0,0 0,1 1,-1-1,1 1,0 1,0-1,0 1,0 0,1 0,0 0,0 1,0-1,0 3,3-6,-1 1,1 0,0 0,0 0,0 1,0-1,1 0,-1 0,1 0,0 1,0-1,0 0,0 0,0 1,1-1,0 0,-1 0,1 0,0 0,1 0,-1 0,0 0,1 0,0 0,0-1,0 1,0-1,0 1,2 1,86 54,-44-33,-43-23,1 0,0 0,-1 0,0 0,0 1,1-1,-1 1,-1 0,1 0,0 0,-1 0,1 1,-1-1,0 0,0 1,-1 0,1-1,-1 1,1 0,-1 0,-1 0,1 0,0 0,-1 0,0 0,0 0,0 0,0 0,-1 0,1 0,-1 0,0 0,0 0,-1-1,1 1,-1 0,0-1,0 1,0-1,0 1,-1-1,0 1,-3 1,0-1,0 1,0-1,-1 0,1 0,-1-1,0 0,0 0,0-1,-1 0,1 0,0 0,-1-1,1-1,-1 1,0-1,1 0,-1-1,1 1,-1-2,1 1,-1-1,1 0,0-1,-6-2,-7-8</inkml:trace>
  <inkml:trace contextRef="#ctx0" brushRef="#br0" timeOffset="8115.426">4093 1,'29'56,"-9"-24,5 8,-2 2,-1 0,-3 1,6 20,7 57,-6 3,-4 0,2 102,-20-169,-2 0,-2 1,-3-1,-3 0,-2 0,-2 0,-3-2,-2 1,-2-2,-3 0,-21 38,3-23,-3-2,-4-2,-2-3,-2-1,-4-2,-195 157,157-148,75-56</inkml:trace>
  <inkml:trace contextRef="#ctx0" brushRef="#br0" timeOffset="9153.376">1469 58,'-34'20,"15"13,1 0,1 1,2 1,2 1,1 0,2 1,-4 25,1-11,-55 311,56-264,5 0,5 1,3-1,5 1,5-1,3 0,5-1,4-1,22 54,-8-50,5-2,3-2,30 42,-61-116,0-4</inkml:trace>
  <inkml:trace contextRef="#ctx0" brushRef="#br0" timeOffset="10428.376">4996 790,'-1'-2,"-1"1,0-1,1 0,-1 0,0 1,0-1,0 1,0 0,0 0,0-1,-1 1,1 1,0-1,0 0,-1 0,1 1,-1 0,1-1,0 1,-1 0,1 0,-1 0,1 0,-1 1,1-1,0 1,-1-1,1 1,0 0,-1 0,1 0,-11 2,-1 1,1 1,0 0,0 0,1 1,0 1,0 0,0 1,1 0,-1 1,8-6,0 1,1-1,-1 1,1-1,-1 1,1 0,1 0,-1 1,0-1,1 0,0 1,0 0,0-1,1 1,0 0,0 0,0 0,0 0,1 0,0 0,0 0,0 0,0 0,1 0,0 0,0 0,0 0,1-1,0 1,84 133,-34-67,-2 33,-49-100,0-1,0 1,0 0,-1 0,1-1,-1 1,0 0,0 0,-1 0,1 0,-1-1,1 1,-1 0,0 0,-1-1,1 1,-1-1,1 1,-1-1,0 0,-1 1,1-1,0 0,-1 0,1-1,-1 1,0 0,-1-1,-6 3,0 0,0-1,0 0,-1-1,0 0,1-1,-1 0,0-1,0 0,0 0,0-2,0 1,0-1,0-1,0 0,-7-2,-69-55,75 48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1:14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25,'340'0,"-209"-21,-119 17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1:15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18,'340'0,"-227"-17,-98 19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1:39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29 316,'-2'2,"0"-1,0 1,0-1,1 1,-1-1,0 1,1 0,-1 0,1 0,0 0,0 0,-1 0,1 0,1 0,-1 1,0-1,0 0,1 0,0 1,-1-1,1 1,0-1,0 0,0 1,0 0,0 0,-3 50,3-1,2 1,3 0,1-1,3 1,3 1,6 47,34 120,-52-222,0 1,1-1,-1 1,0 0,1-1,-1 1,0-1,1 1,-1 0,1-1,-1 1,1 0,-1-1,1 1,-1 0,1 0,-1-1,1 1,-1 0,1 0,-1 0,1 0,0 0,-1 0,1 0,-1 0,1 0,-1 0,1 0,-1 0,1 0,0 0,-1 0,1 1,-1-1,1 0,-1 0,1 1,-1-1,1 0,-1 1,0-1,1 1,-1-1,1 0,-1 1,0-1,0 1,1-1,-1 1,0-1,1 1,-1-1,0 1,0-1,0 1,0-1,0 1,0 0,0-1,0 1,0-1,0 1,0-1,0 1,0 0,0-1,0 1,-1-1,18-42,-15 37,46-219,-18 105,6 1,23-46,-27 107,-15 38</inkml:trace>
  <inkml:trace contextRef="#ctx0" brushRef="#br0" timeOffset="482.269">311 1023,'13'-4,"3"-1,0 0,1 2,-1 0,0 0,1 2,0 0,-1 1,1 0,7 2,-22-2,-1 1,0-1,0 0,0 0,1 1,-1-1,0 1,0-1,0 1,0 0,0-1,0 1,0 0,0 0,0-1,0 1,0 0,-1 0,1 0,0 0,-1 0,1 0,0 0,-1 0,0 1,1-1,-1 0,0 0,1 0,-1 1,0-1,0 0,0 0,0 0,0 1,0-1,0 0,0 0,-1 0,1 1,0-1,-1 0,1 0,-1 0,0 0,1 0,-1 0,0 0,1 0,-2 1,-44 52,38-46,2-2,-1 0,0 0,0 1,1-1,0 2,0-1,1 1,0-1,0 2,0-1,1 0,1 1,-1 0,1 0,1 0,0 2,3-9,1 1,-1 0,1 0,0-1,0 1,1-1,-1 0,0 0,1 0,-1 0,1 0,0 0,0 0,-1-1,1 0,0 1,0-1,0 0,1-1,-1 1,0 0,0-1,0 0,1 0,-1 0,0 0,0 0,0 0,1-1,-1 0,0 0,0 0,0 0,1 0,14-3,1 0,-1-1,0-1,0 0,-1-1,0-1,1-2,0-3</inkml:trace>
  <inkml:trace contextRef="#ctx0" brushRef="#br0" timeOffset="991.721">678 35,'138'-26,"-134"24,1 1,-1-1,1 1,-1 0,1 0,-1 1,1-1,-1 1,1 0,0 1,-1-1,1 1,-1 0,1 0,-1 0,1 0,-1 1,0 0,1 0,-1 0,0 0,-1 1,1-1,0 1,-1 0,1 0,-1 1,0-1,0 1,0-1,-1 1,1 0,-1 0,0 0,0 0,0 1,-1-1,1 1,-1-1,0 3,-2 5,-1 1,-1-1,0 0,-1 0,0 0,-1-1,0 1,-1-1,0 0,-1-1,0 1,0-2,-1 1,-1-1,-2 3,-51 73,60-83,0 1,1-1,0 1,-1-1,1 1,0-1,0 1,0 0,1-1,-1 1,1 0,-1 0,1-1,0 1,0 0,0 0,0 0,1 0,-1-1,1 1,0 0,0-1,0 1,0 0,0-1,0 1,1-1,-1 0,1 1,-1-1,1 0,0 0,0 0,0 0,0 0,1-1,-1 1,0 0,1-1,-1 0,1 0,0 0,-1 0,3 1,13 0,0 0,0-1,0-1,0 0,0-2,0 0,-1-1,1 0,-1-2,0 0,9-5,66-14,-68 20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1:36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1,'17'272,"-13"-248,-2 0,0 0,-2 1,-1-1,-1 1,0-1,-6 16,8-38,-2 6,-1 0,2 0,-1 1,1-1,0 0,1 1,0-1,0 1,1-1,0 0,1 1,0-1,0 0,1 0,-1 0,11 10</inkml:trace>
  <inkml:trace contextRef="#ctx0" brushRef="#br0" timeOffset="246.631">0 649,'34'0,"15"0,5 0,-2 0,-6 0,-5 0,-5 0,-4 0,-2 0,-2 0,-6 0</inkml:trace>
  <inkml:trace contextRef="#ctx0" brushRef="#br0" timeOffset="634.239">57 960,'274'-27,"-272"27,0-1,-1 1,1-1,0 1,0 0,0 0,-1-1,1 1,0 1,0-1,0 0,-1 0,1 1,0-1,0 1,-1-1,1 1,0 0,-1 0,1-1,-1 1,1 0,-1 1,1-1,-1 0,0 0,1 1,-1-1,0 0,0 1,0-1,0 1,0 0,0-1,-1 1,1 0,0-1,-1 1,0 0,1 0,-1-1,0 1,0 0,0 0,0 0,0 0,0-1,0 1,-1 0,1 0,-1-1,1 1,-1 0,0 0,0-1,0 1,0 0,-129 149,122-142,-52 78,58-84,1 0,0-1,0 1,0 0,0 0,0 0,0 0,1 0,-1-1,1 1,0 0,0 0,0 0,0 0,1 0,-1 0,1 0,0 0,0 0,0 0,0-1,0 1,0 0,1-1,0 1,-1-1,1 0,0 1,0-1,0 0,0 0,2 1,4 0,1 0,0 0,-1-1,1-1,0 1,0-2,0 1,0-1,0 0,0-1,0 0,0 0,0-1,0 0,-1-1,1 0,-1 0,0-1,0 0,2-2,57-33,-51 25</inkml:trace>
  <inkml:trace contextRef="#ctx0" brushRef="#br0" timeOffset="1498.711">621 1045,'46'-112,"73"-144,-119 254,0 1,0 0,0-1,1 1,-1 0,1-1,-1 1,1 0,-1 0,1 0,-1 0,1-1,0 1,0 0,0 0,0 0,0 0,0 1,0-1,0 0,0 0,0 0,0 1,0-1,0 1,1-1,-1 1,0-1,0 1,1 0,-1 0,0-1,1 1,-1 0,0 0,1 0,-1 1,0-1,1 0,-1 0,0 1,0-1,1 1,-1-1,0 1,0-1,0 1,1 0,-1-1,1 2,-1 5,1-1,-1 1,0 0,0 0,-1-1,1 1,-2 0,1 0,-1 0,0 0,0-1,-1 1,-2 6,-3 18,4 82,4-110,-1 0,1 0,0 0,0 0,0 0,0 0,1-1,-1 1,1 0,-1-1,1 1,0-1,0 1,0-1,1 0,-1 0,0 0,1 0,0 0,-1-1,1 1,0-1,0 1,0-1,0 0,0 0,0-1,0 1,0 0,0-1,0 0,0 0,3 0,4-3,-1 0,0 0,-1-1,1 0,-1 0,1-1,-1-1,-1 1,1-1,-1 0,0-1,0 0,-1 0,0 0,0-1,-1 0,0 0,1-2,112-161,0 26,-118 144,0 0,1 0,-1 0,1 0,-1 0,1 0,-1 0,1 0,-1 0,1 0,0 0,-1 0,1 0,0 1,0-1,0 0,0 1,0-1,0 0,0 1,0-1,0 1,0-1,0 1,0 0,0 0,0-1,0 1,1 0,-1 0,0 0,0 0,0 0,0 0,0 0,1 1,-1-1,0 0,0 1,0-1,0 1,0-1,0 1,0-1,0 1,0 0,0-1,0 1,-1 0,1 0,0 0,0-1,-1 1,1 0,0 0,-1 0,1 0,-1 0,0 0,1 1,-1-1,2 15,-1 0,0 0,-2 0,0 0,0 0,-2 0,0 0,-2 6,-9 111,15-124,-1 0,1 1,1-1,-1 0,2 0,-1-1,1 1,0 0,1-1,0 0,1 0,-1 0,1 0,1-1,0 1,0-2,0 1,1-1,0 1,0-2,0 1,1-1,0 0,0-1,0 0,9 3,4-3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1:35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19 336,'-1'1,"-1"0,1 0,-1 0,1 0,0 1,0-1,0 0,0 1,0-1,0 1,0 0,0-1,0 1,1 0,-1-1,1 1,-1 0,1 0,0-1,-1 1,1 0,0 0,0 0,1-1,-1 1,0 0,0 0,1 0,-1-1,1 1,0 0,0-1,-1 1,1 0,0-1,1 6,55 192,-36-118,-4 0,-2 2,-3 22,8-9,-9-123,83-396,-24 145,-52 208,-22 77,1 7</inkml:trace>
  <inkml:trace contextRef="#ctx0" brushRef="#br0" timeOffset="439.075">386 900,'8'-4,"-2"1,1 0,-1 0,0 0,1 0,-1 1,1 0,-1 1,1-1,0 1,0 1,0-1,0 1,0 0,0 1,0 0,-1 0,1 0,0 1,-1 0,2 0,-7 1,0-1,0 1,0 0,0-1,0 1,0 0,-1 0,1-1,-1 1,0 0,0 0,0 0,0-1,-1 1,1 0,-1 0,1 0,-1-1,0 1,0 0,0-1,-1 1,1-1,-1 0,1 1,-1-1,0 0,1 0,-1 0,-1 0,1 0,0 0,0 0,-1-1,-1 2,-9 9,8-9,0 1,0-1,0 1,0 0,1 0,-1 1,1-1,0 1,1 0,-1 0,1 0,0 0,0 1,0-1,1 1,0 0,0 0,1 0,-1 0,1 0,1 0,-1 0,1 0,0 0,0 0,1 0,0 1,0-1,0 0,1 0,2-2,1 0,0 0,0-1,0 0,0 0,1 0,-1 0,1-1,-1 0,1 0,0-1,0 1,0-1,0 0,0-1,0 0,0 0,0 0,1 0,-1-1,0 0,0-1,-1 1,1-1,0 0,0-1,-1 1,0-1,1 0,-1 0,0-1,0 1,-1-1,1-1,0 0,5-10</inkml:trace>
  <inkml:trace contextRef="#ctx0" brushRef="#br0" timeOffset="917.696">612 54,'81'-31,"-71"28,0-1,0 1,0-1,0 2,1 0,-1 0,1 1,-1 0,1 0,-1 1,1 1,4 1,-12-1,0 0,-1 1,1-1,-1 1,0 0,1-1,-1 1,0 0,0 1,0-1,0 0,-1 0,1 1,-1-1,1 1,-1 0,0-1,0 1,0 0,0 0,0-1,-1 1,1 0,-1 0,0 0,0 0,0 0,0 0,-1 0,-12 87,-3-43,-6 45,25-88,-1-1,1 0,0 0,-1 0,2 0,-1 0,0 0,0-1,1 0,0 0,-1 0,1 0,0 0,0-1,0 1,0-1,0 0,0-1,0 1,0-1,1 1,-1-1,0-1,0 1,0 0,0-1,0 0,1 0,0-1,8 1,16 0,-3 0</inkml:trace>
  <inkml:trace contextRef="#ctx0" brushRef="#br0" timeOffset="1182.531">1092 872,'34'-5,"15"-1,5-1,-3 2,-4 2,-6 1,-5 0,-4 2,-7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1:31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13,'0'-13,"0"37,0-9,-12 156,4-122,2 0,3 1,1-1,3 9,-1-34</inkml:trace>
  <inkml:trace contextRef="#ctx0" brushRef="#br0" timeOffset="361.557">1 661,'33'-4,"17"-3,4-3,2-2,-3 3,-6 1,-6-1,-6 0,-3 2,-3 2,-1 2,-1 1,0 1,-4 6,-7 7,-5 0</inkml:trace>
  <inkml:trace contextRef="#ctx0" brushRef="#br0" timeOffset="1713.979">86 972,'54'-53,"-48"49,-2-1,0 1,0 0,0 0,1 0,-1 0,1 1,0 0,0 0,0 0,0 0,1 1,-1 0,1 0,-1 0,1 1,0 0,-1 0,1 1,0-1,0 1,0 0,-1 1,1-1,0 1,0 0,-1 1,1 0,-1-1,1 2,-1-1,2 1,-3 4,-1-1,1 1,-1-1,-1 1,1 0,-1 0,0 0,-1 0,0 1,0-1,0 0,-1 0,0 1,-1-1,1 0,-1 1,-1-1,1 0,-1 0,-1 0,1 0,-1 0,-1-1,1 1,-1-1,0 0,-2 2,-9 17,-1 0,-2-1,0-1,-2-1,0-1,-2 0,0-2,-1 0,-14 8,43-30,0 2,0-1,0 1,0 0,1 0,-1 0,0 1,1 0,-1 1,0-1,1 1,-1 0,0 1,0 0,0 0,0 0,0 0,0 1,3 2,0 0,1-2,-1 1,0-1,1-1,0 0,-1 0,1-1,0 0,0-1,8 0,-10-1,-1-1,1 0,0 0,-1-1,0 0,1 0,-1 0,0-1,-1 0,1-1,-1 0,3-2,3-6</inkml:trace>
  <inkml:trace contextRef="#ctx0" brushRef="#br0" timeOffset="3030.134">734 1226,'21'-79,"3"2,4 1,6-6,30-84,-47 116,1 1,3 2,1 0,3 1,2 1,-6 23,-14 42,-42 180,30-174,1-1,1 1,1 0,2 0,0 0,2 0,1 0,1 0,1-1,1 2,-6-26,0 0,0 0,0 0,0 0,0 1,0-1,0 0,0 0,0 0,1 0,-1 0,0 0,1 1,-1-1,1 0,-1 0,1 0,0 0,-1 0,1-1,0 1,-1 0,1 0,0 0,0-1,0 1,0 0,0-1,0 1,0-1,0 1,0-1,0 1,0-1,0 0,1 0,-1 1,0-1,0 0,0 0,0 0,0 0,1 0,-1 0,0-1,0 1,0 0,0-1,0 1,0-1,0 1,0-1,0 1,0-1,0 0,0 1,0-1,0 0,0 0,11-16,0 0,-1-2,-1 1,0-1,-2-1,5-13,12-28,3 3,3 1,2 2,30-37,-58 85,45-38,-48 46,0 1,0 0,0 0,0-1,-1 1,1 0,-1 0,1 1,-1-1,0 0,0 0,0 1,0-1,0 1,-1-1,1 0,-1 1,1-1,-1 1,0 0,0-1,0 1,0-1,-1 1,1 1,0 0,-2 259,-25-94,30-35,3-116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6:32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2516 282,'16'29,"19"176,-30 156,-5-343,-1 1,-1 0,-1-1,0 1,-2-1,0 0,-7 16,5-23,6-18,8-21,6-2,2 0</inkml:trace>
  <inkml:trace contextRef="#ctx0" brushRef="#br0" timeOffset="359.84">2967 424,'-239'238,"237"-236,-1 0,1 0,-1 0,1 1,0-1,0 1,0 0,1 0,-1-1,0 1,1 0,0 0,0 1,0-1,0 0,0 0,1 0,-1 1,1-1,0 0,0 1,0-1,0 0,1 1,-1-1,1 0,0 0,0 0,0 0,0 0,1 0,-1 0,1 0,0 0,0 0,0-1,0 1,2 1,152 129,-31-5,-114-114</inkml:trace>
  <inkml:trace contextRef="#ctx0" brushRef="#br0" timeOffset="-1307.846">88 367,'0'0,"0"-1,0 1,0-1,0 0,0 1,0-1,0 1,0-1,0 1,0-1,0 1,-1-1,1 1,0-1,0 1,0-1,-1 1,1-1,0 1,-1 0,1-1,0 1,-1-1,1 1,-1 0,1-1,0 1,-1 0,1 0,-1-1,1 1,-1 0,1 0,-1 0,1 0,-1-1,1 1,-1 0,1 0,-1 0,0 0,1 0,-1 0,1 0,-1 1,1-1,-1 0,1 0,-1 0,1 0,-1 1,1-1,-1 0,1 0,0 1,-1-1,1 0,-1 1,1-1,0 1,-1-1,1 0,0 1,-1-1,1 1,0-1,0 1,0-1,-1 1,-12 44,10-33,-26 191,21-154,2 1,3 0,1 0,3 0,2 0,2 0,2 0,3-1,4 11,-9-49,0-1,0 0,1 0,0 0,1-1,0 0,0 0,1-1,0 0,0 0,1-1,0 0,1 0,-1-1,1-1,0 1,1-2,-1 1,2-1,-7-3,0 0,0-1,0 1,-1-1,1 0,0 0,0-1,0 0,-1 1,1-2,0 1,-1 0,1-1,-1 0,1 0,-1 0,0-1,0 1,0-1,0 0,-1 0,4-3,66-85,65-189,-124 255,-4 41,-8-9,-1 9,1 0,1 0,0 0,1 0,1-1,0 0,1 0,0 0,2-1,0 0,0 0,1-1,1 0,8 9,-9-18,0 1,0-1,0-1,0 0,1 0,-1-1,1 0,0-1,0 0,-1 0,1-1,0-1,0 1,-1-2,1 1,0-1,-1-1,1 0,-1 0,0-1,2 0,12-13,-1-1,-1 0,0-2,-1 0,-1-1,-2-1,0-1,-1 0,-1-2,-1 1,-1-2,-2 0,0 0,-2-1,6-25,-3 16,-2 0,-1-1,-2 0,-2 0,-1-1,-2 1,-1-1,-4-28,4 65,-1 0,0 0,0 0,1 0,-1 0,0 0,0 0,0 0,0 0,0 0,0 0,0 0,0 0,0 0,-1 0,1 0,0 0,-1 0,1 0,0 0,-1 0,1 0,-1 0,0 1,1-1,-1 0,0 0,1 1,-1-1,0 0,0 1,0-1,0 1,1-1,-1 1,0-1,0 1,0 0,0-1,0 1,0 0,0 0,0 0,0 0,0 0,0 0,0 0,0 0,0 0,0 0,0 0,0 1,0-1,0 0,0 1,0-1,0 1,0-1,0 1,1-1,-1 1,0 0,0 0,1-1,-1 1,0 0,-8 18,3 2</inkml:trace>
  <inkml:trace contextRef="#ctx0" brushRef="#br0" timeOffset="-920.929">1415 762,'4'32,"-2"-3,1-1,2 1,1-1,1 0,1-1,1 1,8 12,-16-37,1 0,0 0,-1 0,1 0,0 0,1-1,-1 1,0-1,1 1,-1-1,1 0,0 0,0 0,0 0,0 0,0-1,0 1,0-1,0 0,1 0,-1 0,0-1,1 1,-1-1,1 1,-1-1,1 0,-1-1,0 1,1-1,-1 1,1-1,-1 0,0 0,3-2,5-2,0 0,0-1,-1 0,0-1,0-1,0 1,-1-1,0-1,3-4,-6 7,0 1,-1-1,0 0,0-1,-1 1,1-1,-1 0,-1 0,1 0,-1 0,-1-1,1 1,-1-1,-1 0,1 0,-1 0,-1 1,1-1,-1 0,-1 0,1 0,-1 0,-1 0,0 0,0 1,0-1,-1 1,0-1,0 1,-1 0,0 0,0 0,-1 1,0 0,-2-3,3 5,0-1,-1 1,0 0,0 0,0 1,-1-1,1 1,-1 0,0 0,1 1,-1 0,0 0,-1 0,1 1,0 0,0 0,-1 1,1-1,0 2,-1-1,1 0,0 1,0 0,-1 1,1-1,0 1,0 1,0-1,1 1,-1 0,1 0,-1 0,1 1,0 0,0 0,1 0,-1 1,0 1,-3 12</inkml:trace>
  <inkml:trace contextRef="#ctx0" brushRef="#br0" timeOffset="-422.045">2036 931,'0'84,"1"-106,2 0,1 0,1 0,0 1,2 0,6-13,0-5,-12 37,-1-2,1 1,0-1,0 0,1 1,-1-1,1 1,-1-1,1 1,0 0,1 0,-1-1,0 2,1-1,0 0,-1 0,1 1,0 0,2-2,29 54,-22-32,-1-4</inkml:trace>
  <inkml:trace contextRef="#ctx0" brushRef="#br0" timeOffset="1560.034">2063 931,'0'5,"0"6,0 6,-4 1,-3 1,1 3,2 2,0 2,2 1,1 1,0 1,1 0,1-10,-1-13,5-7,1-9,0-2</inkml:trace>
  <inkml:trace contextRef="#ctx0" brushRef="#br0" timeOffset="2845.656">4716 508,'1'-1,"0"1,-1-1,1 0,-1 1,1-1,0 0,-1 0,1 0,-1 1,0-1,1 0,-1 0,0 0,1 0,-1 0,0 0,0 0,0 0,0 0,0 0,0 1,0-1,0 0,0 0,-1 0,1 0,0 0,0 0,-1 0,1 0,-1 1,1-1,-1 0,1 0,-1 0,1 1,-1-1,0 0,1 1,-1-1,0 0,0 1,1-1,-1 1,0 0,0-1,0 1,0-1,0 1,-45-16,-94 42,79-9,42-13,8-2,0 0,0 0,1 1,-1 1,1 0,0 0,0 1,0 0,-7 6,16-10,0-1,0 1,1-1,-1 1,0 0,1-1,-1 1,0 0,1 0,-1-1,1 1,-1 0,1 0,-1 0,1 0,0 0,0-1,-1 1,1 0,0 0,0 0,0 0,0 0,0 0,0 0,0 0,0 0,0 0,0 0,1 0,-1-1,0 1,1 0,-1 0,1 0,-1 0,1 0,-1-1,1 1,-1 0,1-1,0 1,-1 0,1-1,0 1,0-1,0 1,-1-1,1 1,0-1,0 0,0 1,0-1,56 21,-51-20,200 17,-204-18,0-1,0 1,0-1,1 1,-1 0,0 0,0 0,0 0,0 0,1 0,-1 1,0-1,0 1,0-1,0 1,0 0,0 0,0 0,0 0,0 0,0 0,-1 1,1-1,0 1,-1-1,1 1,-1-1,1 1,-1 0,0 0,0 0,0 0,0 0,0 0,0 0,-1 0,1 0,-1 0,1 0,-1 1,0-1,0 0,0 0,0 0,0 1,0-1,-1 0,1 0,-1 0,0 0,-10 15,-2-1,-1 0,0-1,0-1,-1 0,-1-1,-1 0,0-2,-11 6,-31 25,43-30,-2-1,2 2,-1 0,2 0,0 1,0 1,1 1,1 0,1 1,-8 13,19-28,0-1,1 0,-1 1,0-1,1 1,-1-1,1 1,0-1,-1 1,1 0,0-1,0 1,0-1,0 1,0 0,1-1,-1 1,0-1,1 1,-1-1,1 1,-1-1,1 1,0-1,0 0,-1 1,1-1,0 0,0 1,1-1,-1 0,0 0,0 0,0 0,1 0,-1 0,0-1,1 1,-1 0,1-1,-1 1,1-1,-1 1,1-1,0 0,0 1,82 3,-74-4,27 0,-26 1,-1 0,0-1,1 1,-1-2,1 0,-1 0,0-1,0 0,0-1,0 0,0 0,0-1,-1 0,0-1,0 0,0-1,1-1,2-9</inkml:trace>
  <inkml:trace contextRef="#ctx0" brushRef="#br0" timeOffset="3199.415">4661 0,'-19'49,"2"1,2 0,3 1,2 1,2 0,2 0,3 0,2 1,2-1,2 1,-3 107,-28 142,-1 57,29-325,-1-24,0 1,1-1,0 1,1-1,0 0,0 1,1-1,1 0,0 0,0 0,3 5,6 2</inkml:trace>
  <inkml:trace contextRef="#ctx0" brushRef="#br0" timeOffset="7895.946">10615 621,'-35'15,"1"2,1 1,1 2,1 1,0 1,2 2,0 1,1 3,21-23,0 1,1 0,0 1,0 0,1-1,0 2,0-1,1 1,-1-1,2 1,-1 0,1 0,1 1,-1-1,1 1,1-1,-1 1,2 0,-1 0,1-1,0 1,1 0,0 0,1-1,-1 1,2-1,-1 1,1-1,0 0,1 0,3 5,3-3,1 0,0-1,1-1,0 0,0-1,1 0,-1-1,1 0,1-1,-1-1,1 0,0 0,0-2,0 0,0 0,0-1,1-1,-1 0,0-1,0-1,0 0,0-1,0 0,4-3,94-23,-88 22</inkml:trace>
  <inkml:trace contextRef="#ctx0" brushRef="#br0" timeOffset="5479.024">7003 988,'-10'33,"-2"31,-1 9,4-3,2-9,7-14,4-11,6-11,1-15,-1-9</inkml:trace>
  <inkml:trace contextRef="#ctx0" brushRef="#br0" timeOffset="5644.021">7060 592,'-10'-33,"-8"-17,0 6,6 15,7 17,8 16,4 11,5 9,1-1</inkml:trace>
  <inkml:trace contextRef="#ctx0" brushRef="#br0" timeOffset="6027.264">7257 1298,'234'-372,"-172"261,-84 193,15-53,1 1,1 1,2-1,1 0,2 1,2 22,-1-48,0 0,0 0,1 1,0-1,0 0,0 0,1-1,0 1,-1 0,2-1,-1 0,0 1,1-1,0-1,0 1,0 0,0-1,1 0,-1 0,1 0,0-1,0 0,0 1,0-2,0 1,0-1,0 1,1-1,-1-1,1 1,-1-1,0 0,1 0,-1-1,1 1,-1-1,5-2,8-3,-1-1,0-1,-1 0,0-2,0 1,0-2,-2 0,1-1,-2-1,1 0,10-14,-14 17,4-6,-2-1,0 1,0-2,-2 0,0 0,-1-1,-1 0,-1-1,1-6,19-44,-20 52</inkml:trace>
  <inkml:trace contextRef="#ctx0" brushRef="#br0" timeOffset="6981.246">8245 988,'18'0,"1"0,0-2,-1 0,1-1,-1-1,0-1,0 0,0-1,0-1,-1-1,-1 0,1-1,-1-1,-1-1,0 0,5-5,-18 14,1-1,-1 1,1-1,-1 1,0-1,0 0,0 0,0 0,0 0,-1 0,1 0,-1 0,0-1,0 1,0-1,-1 1,1 0,-1-1,0 1,0-1,0 1,0-1,0 1,-1-1,0 1,0-1,0 1,0 0,0-1,0 1,-1 0,0 0,0 0,1 0,-2 0,1 1,0-1,-1 1,1-1,-1 1,1 0,-1 0,0 0,0 0,0 0,0 1,-1-1,1 1,0 0,-1 0,-1 0,-7 2,1 0,-1 1,1 0,0 1,0 0,0 1,0 0,0 1,1 0,0 1,0 0,1 0,-1 1,1 0,1 1,-1 0,1 0,1 1,-5 1,0 0,2 1,-1 1,1-1,1 1,0 1,1 0,0 0,1 1,1 0,0 0,1 0,0 1,1 0,1-1,0 2,1-1,1 0,0 0,1 1,0-1,2 3,-1-14,1 1,0 0,0 0,0-1,0 0,1 1,-1-1,1 0,0 0,0 0,1-1,-1 1,1-1,0 1,0-1,0-1,0 1,1 0,-1-1,1 0,-1 0,1-1,0 1,-1-1,5 1,127 4,-83-17,-2-2,1-2,-2-2,0-3,-1-2,-1-1,-2-3,0-2,-2-2,-1-2,11-12,-21 20,0-2,-2-1,0-1,-2-1,-2-2,0-1,-2-1,-2-1,-1-1,-2-2,-1 1,-2-2,-1-1,-2 0,-2 0,-2-1,-1-3,-8 30,0-1,-1 1,0-1,-1 1,0-1,-2 1,1-1,-5-10,6 20,0 0,-1 0,1 0,-1 0,0 0,0 1,-1-1,1 1,-1 0,1 0,-1-1,0 2,0-1,-1 0,1 1,0-1,-1 1,0 0,1 0,-1 0,0 1,0 0,0-1,0 1,0 0,0 1,0-1,-1 1,1 0,-1 0,-2 1,0 0,1 0,-1 1,1 0,-1 0,1 1,0 0,0 0,0 0,1 0,-1 1,1 0,0 1,0-1,0 1,0 0,1 0,0 0,0 1,-2 4,-56 127,53-98,2 2,2-1,1 0,2 1,2 0,4 25,3-19,1 0,3-1,1 0,3-1,1 0,18 31,-29-64,7 16,-1 1,-1-1,-1 2,-2-1,-1 1,-2 0,0 1,-2 20,-3-67,0-2</inkml:trace>
  <inkml:trace contextRef="#ctx0" brushRef="#br0" timeOffset="7232.175">8837 621,'38'5,"37"-4,15-1,-2-6,-8-2,-6 0,-8-2,-9-1,-5 3,-7 1,-1 3,-4 2,-3 1,-3 1,-3 1,-7 4,-2 2,-5-1</inkml:trace>
  <inkml:trace contextRef="#ctx0" brushRef="#br0" timeOffset="4794.931">5873 536,'26'-22,"-2"-1,-1-1,0-1,-2-1,-1-1,-1-1,-2 0,0-1,-2-1,-2-1,0 0,-2 0,-2-1,1-7,-9 19,-8 105,6 759,-26-525,27-306,0-1,-1 1,-1 0,0-1,-1 1,0-1,-1 0,0 0,-1 0,0-1,-1 1,0-1,-4 3,-9-5,22-36,103-168,-86 158</inkml:trace>
  <inkml:trace contextRef="#ctx0" brushRef="#br0" timeOffset="5233.237">6523 451,'-286'380,"277"-368,4-7,1 1,-1 0,1 0,1 0,-1 0,1 1,0-1,0 1,1 0,0 0,0 0,1 0,0 3,3-7,0 0,1 0,0 0,-1-1,1 1,0-1,0 0,1 0,-1 0,0 0,1 0,-1-1,1 0,-1 1,1-1,0-1,0 1,-1 0,1-1,0 0,0 0,0 0,-1 0,1-1,0 1,0-1,-1 0,1 0,1-1,39-7,-40 7,0-1,1 1,-1 1,1-1,0 0,-1 1,1 0,0 0,0 1,0-1,-1 1,1 0,0 1,0-1,0 1,0 0,0 0,-1 0,1 1,-1-1,1 1,-1 0,1 1,-1-1,0 1,0 0,0 0,-1 0,1 0,-1 1,1-1,-1 1,0 0,0 0,-1 0,27 128,-3-6,-14 31,-13-156,1 0,0 0,-1 0,1 1,0-1,0 0,0 0,0 0,0 1,0-1,0 0,1 0,-1 0,0 1,1-1,-1 0,0 0,1 0,-1 0,1 0,0 0,-1 0,1 0,0 0,0 0,0 0,0-1,-1 1,1 0,0 0,0-1,0 1,1-1,-1 1,0-1,0 1,0-1,0 0,0 1,1-1,-1 0,0 0,0 0,0 0,1 0,-1 0,0 0,0 0,0-1,0 1,1 0,-1-1,0 1,0-1,0 1,0-1,0 0,0 1,0-1,0 0,0 0,0 0,12-8</inkml:trace>
  <inkml:trace contextRef="#ctx0" brushRef="#br0" timeOffset="9332.629">11659 931,'40'5,"-1"-2,1-2,0-1,-1-2,1-2,-1-2,0-1,26-10,-59 16,0-2,0 1,0-1,0 0,0 0,-1 0,1-1,-1 0,0 0,0 0,0-1,-1 0,0 1,0-2,0 1,0 0,-1-1,0 0,0 0,0 0,-1 0,0 0,0 0,-1 0,0-1,0 1,0-1,-1 1,0-1,0 1,0-1,-1 1,0-1,0 1,-1 0,0-1,-1-1,1 3,0 0,-1-1,0 1,0 0,0 0,0 1,-1-1,0 1,0 0,0 0,-1 0,1 0,-1 1,0-1,0 1,0 1,0-1,0 1,-1 0,1 0,-1 0,0 1,1 0,-1 0,0 0,0 1,0 0,1 0,-5 1,-4 0,1 0,-1 1,1 1,0 0,-1 1,1 1,1 0,-1 0,1 2,0-1,0 1,-1 3,-1 1,1 2,1-1,0 2,1 0,0 0,1 1,1 0,0 1,1 0,1 0,0 1,1 0,1 0,1 0,0 1,1-1,1 1,1 0,1 0,0 0,1 0,1 1,-1-11,0-1,1 1,0 0,0-1,1 1,0-1,1 0,-1 0,1 0,1 0,-1-1,1 1,0-1,0-1,1 1,0-1,0 0,0 0,1 0,-1-1,1 0,0 0,1-1,-1 0,0 0,1-1,0 0,-1 0,7 0,14 3,-1-2,1 0,-1-2,1-1,0-1,-1-2,14-3,-13 0</inkml:trace>
  <inkml:trace contextRef="#ctx0" brushRef="#br0" timeOffset="9801.998">12309 1158,'296'-342,"-247"281,8-25,-62 117,0-21,0 1,0 0,2-1,-1 1,1 1,0-1,1 0,1 1,0-1,0 1,1-1,1 1,0-1,0 1,1-1,1 0,0 0,0 0,1 0,1 0,-1-1,2 1,-1-1,2-1,-1 1,3 2,3-5,-1-1,1 0,0 0,0-1,0-1,1 0,0 0,0-1,0-1,0-1,0 1,0-2,0 0,1-1,-1 0,0-1,0 0,0-1,-1 0,1-1,-1-1,0 0,0-1,0 0,-1 0,1-2,-2 1,1-1,-1-1,0 0,-1 0,0-1,-1 0,0-1,5-8,-3 6,0 0,-1 0,-1-1,0 0,-1-1,0 0,-1 0,-1 0,0-1,-2 0,1 0,-1-6,-2-3</inkml:trace>
  <inkml:trace contextRef="#ctx0" brushRef="#br0" timeOffset="10933.363">13437 931,'48'-3,"-1"-2,1-2,-1-2,35-13,-82 22,29-6,0-2,0-1,-1-2,-1 0,0-2,-1-1,0-1,-1-2,-1 0,4-5,-23 18,0-1,-1 0,0 0,0 0,0 0,0-1,-1 1,0-1,0 0,0 0,-1 0,0 0,0-1,-1 1,0 0,0-1,0 1,-1-1,0 1,0-1,-1 1,1-1,-2-1,1 5,0 1,0-1,-1 1,1 0,-1 0,0 0,1 0,-1 0,0 0,0 0,0 1,0-1,-1 1,1-1,0 1,-1 0,1 0,-1 0,1 0,-1 0,1 0,-1 1,0 0,1-1,-1 1,0 0,1 0,-1 0,0 1,1-1,-1 1,0-1,-82 31,57-15,2 2,0 2,1 0,1 1,1 1,1 2,1 0,1 1,1 1,2 1,0 0,2 2,-2 5,14-28,-1 0,1 0,1 0,-1 0,1 0,0 1,0-1,1 1,0-1,0 1,1-1,-1 1,2 0,-1-1,1 1,-1 0,2-1,-1 1,1-1,0 0,0 0,1 1,0-1,0-1,0 1,1 0,0-1,2 2,3 0,2 0,-1-1,1-1,-1 0,2 0,-1-1,0-1,1 1,-1-2,1 0,0 0,0-1,0-1,0 0,0 0,0-1,0-1,0 0,-1-1,1 0,7-3,21-8,-1-2,0-1,-2-2,0-2,18-14,-9 7,-2-2,0-2,-3-2,0-2,-3-1,-1-2,-2-2,-1-1,22-39,-20-26,-35 105,-1-1,1 0,-1 0,0 1,0-1,0 0,0 0,-1 0,1 1,-1-1,1 0,-1 1,0-1,0 0,0 1,-1-1,1 1,-1-1,1 1,-1 0,0 0,1 0,-1 0,0 0,-1 0,1 0,0 1,0-1,-1 1,1-1,-1 1,1 0,-1 0,0 0,1 1,-1-1,-2 0,-9 2,1 0,-1 1,1 0,0 1,-1 1,2 0,-1 0,0 2,1-1,0 2,0-1,1 2,0-1,-10 10,13-11,1 0,0 1,0 0,0 0,1 1,0 0,0 0,1 0,0 1,1-1,-2 6,4-10,1-1,0 0,0 1,1-1,-1 1,1-1,0 0,0 1,0-1,0 1,0-1,1 1,0-1,-1 1,1-1,1 0,-1 1,0-1,1 0,0 0,-1 0,1 0,0 0,1-1,-1 1,0-1,1 1,-1-1,1 0,0 0,0 0,0 0,1 0,8 3,0 0,1 0,-1-2,1 1,0-2,0 0,0 0,0-1,1-1,-1 0,0-1,13-2,54 2,-76 1,0 0,-1 1,1 0,0 0,0 0,-1 0,1 0,-1 1,1 0,-1-1,0 1,0 1,1-1,-1 0,-1 1,1-1,0 1,-1 0,1 0,-1 0,0 0,0 0,0 1,0-1,-1 1,1-1,-1 1,0 0,0-1,-1 1,1 0,-1 0,1-1,-1 2,1 10,-1 0,0 1,-2-1,1 1,-2-1,0 0,-5 14,-5 7,10-31,0 1,0 0,1 0,0 1,0-1,0 0,1 1,0-1,0 1,1-1,0 1,0-1,0 1,1-1,0 1,0-1,1 1,0 2,9 9</inkml:trace>
  <inkml:trace contextRef="#ctx0" brushRef="#br0" timeOffset="18149.063">15328 592,'-11'4,"-22"5,1 1,0 2,0 1,1 1,1 2,0 1,1 1,1 2,1 1,1 1,17-12,0 0,1 1,0 0,1 1,0-1,1 1,0 1,1-1,1 1,0 0,0 0,1 1,1-1,0 0,1 1,1 0,0-1,0 1,2-1,1 11,-1-19,0-1,1 1,-1 0,1 0,0-1,0 0,0 1,1-1,-1-1,1 1,0 0,0-1,0 0,1 0,-1 0,1 0,0-1,-1 0,1 0,0 0,0 0,1-1,-1 0,0 0,0-1,1 1,-1-1,0 0,1 0,-1-1,0 0,0 0,1 0,-1 0,0-1,0 0,0 0,1-1,23-10,-1-1,0-2,-1 0,0-2,-2-1,0-1,-1-1,-2-1,0-2,-1 0,-1 0,-1-2,-2-1,4-8,28-95,-49 110,-6 33,-4 208,12-148,-2 458,-3-468,-3-1,-3 1,-13 43,19-91,-1 0,-1 0,-1-1,0 0,0 0,-2-1,0 0,0 0,-6 6,10-14,0 0,0 0,-1 0,1-1,-1 0,0 0,0 0,-1-1,1 0,-1 0,1 0,-1 0,0-1,0 0,0 0,0-1,0 0,-1 0,1 0,0-1,-1 0,1 0,0 0,-2-1,-1-3,1 0,0 0,0-1,1 1,-1-2,1 1,0-1,0 0,1-1,0 1,0-1,0-1,1 1,0-1,1 0,-1 0,2 0,-1 0,1-1,0 0,1 1,0-1,0-5,1 0,0 0,1 0,1 0,0 0,1 0,0 0,1 0,1 1,0-1,1 1,0 0,1 1,1-1,0 1,0 0,1 1,1-1,0 2,1-1,7-6,19-18,2 2,0 1,3 3,0 0,2 3,0 2,19-6,23-19,-64 35</inkml:trace>
  <inkml:trace contextRef="#ctx0" brushRef="#br0" timeOffset="19131.24">15920 621,'-1'4,"-11"31,1 0,2 1,1 0,2 0,1 5,5-29,0 0,1 0,1 0,0-1,0 1,1-1,1 1,0-1,0 0,4 6,-6-13,0 0,1 0,-1 0,1 0,0 0,-1-1,2 1,-1-1,0 0,1 0,-1 0,1 0,0-1,0 1,0-1,0 0,0 0,1-1,-1 1,1-1,-1 0,1 0,-1-1,1 1,-1-1,1 0,0 0,-1 0,9-4,0-1,-1 0,1-1,-2-1,1 1,-1-2,0 0,0 0,-1-1,0 0,0-1,-1 0,-1 0,0-1,7-10,6-6,14-14,-2-1,-2-1,-2-2,-2-1,-2-1,11-31,-33 53,-11 31,3 12,1 1,1-1,1 1,1 0,0-1,1 1,1 0,1 0,1-1,0 1,7 17,22 90,-15-69,-3 1,-2 0,-3 1,-3 3,-7-16,-2 1,-2-1,-2 0,-2 0,-2-1,-2 0,-7 11,15-41,0-1,-1 0,-1-1,0 1,-1-1,0-1,-1 1,-1-1,1-1,-6 4,13-13,0 0,-1 0,1-1,-1 1,0 0,1-1,-1 0,0 0,0 0,0 0,0 0,0-1,0 1,0-1,0 1,0-1,0 0,0-1,0 1,0 0,0-1,0 0,0 0,0 0,0 0,0 0,1 0,-1-1,0 1,1-1,-1 0,1 0,0 0,-1 0,1 0,0 0,0-1,0 1,1-1,-1 1,1-1,-1 0,1 1,0-1,0 0,-1-3,-1-12,0-1,1 1,1-1,0 0,2 1,0-1,1 0,1 1,0-1,2 1,0 0,1 0,1 1,1 0,1-8,1 0,2 1,0 0,2 1,0 1,1 0,2 1,0 0,1 2,1 0,1 1,1 1,0 1,1 1,0 0,2 2,-1 1,2 1,-1 1,2 1,-1 1,22-4,-11 9,-6 2</inkml:trace>
  <inkml:trace contextRef="#ctx0" brushRef="#br0" timeOffset="22088.607">201 1722,'49'-18,"98"-21,228 39,259 0,-386-29,486 29,-464-27,-187 26,1 3,81 13,-34-4,-1-6,53-7,-28-1,2081 3,-1902 30,100-31,-85-28,749 29,420 0,-965-27,41 15,107-4,-187 11,-243 5,110-7,-39-11,125 17,-203 3,142-3,-113-25,582 25,-444-27,668 28,-711 0,-293-17,-76 12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1:59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395 163,'-49'91,"5"2,-29 86,67-163,2 0,-1 1,2 0,0 0,2 0,-1 0,2 0,0 0,2 5,-2-17,1 0,0 1,0-1,0 0,1 1,-1-1,1 0,0 0,1-1,-1 1,1 0,0-1,0 1,1-1,-1 0,1 0,0-1,0 1,0-1,1 1,-1-1,1-1,0 1,0-1,-1 0,1 0,1 0,-1 0,0-1,4 0,3-1,0-2,0 1,-1-2,1 0,0 0,-1-1,0 0,0-1,0 0,-1-1,1 0,-1-1,-1 0,1 0,-1-1,-1-1,1 1,-1-1,-1-1,5-6,0 1,0-1,-1 0,0-1,-2 0,0 0,0-1,-2-1,0 1,-2-1,0 0,0-1,-2 1,-1-1,0 0,-2 1,0-1,-1 0,-1 1,0-1,-2 1,-2-7,2 17,0-1,-1 1,0 1,-1-1,0 1,0 0,-1 0,0 0,0 1,-1 0,0 1,0 0,0 0,-1 0,-8-3,12 7,1 0,-1 0,0 0,0 0,1 1,-1 0,0 0,0 0,0 1,0 0,0 0,0 0,0 0,0 1,0 0,0 0,0 0,1 1,-1 0,0-1,1 2,-1-1,1 0,0 1,0 0,0 0,0 0,0 1,1-1,-1 1,1 0,-3 3,-34 74,33-55</inkml:trace>
  <inkml:trace contextRef="#ctx0" brushRef="#br0" timeOffset="666.054">847 276,'1'40,"2"-1,1-1,2 1,2-1,1 0,7 14,-2-23,-14-29,0 1,0-1,1 1,-1-1,0 0,0 1,1-1,-1 0,0 1,0-1,1 0,-1 1,0-1,1 0,-1 0,0 1,1-1,-1 0,1 0,-1 0,0 0,1 0,-1 1,1-1,-1 0,0 0,1 0,-1 0,1 0,-1 0,0 0,1 0,-1 0,1-1,-1 1,1 0,-1 0,0 0,1 0,-1 0,0-1,1 1,-1 0,0 0,1-1,-1 1,0 0,1-1,-1 1,0 0,0-1,1 1,-1 0,0-1,0 1,0-1,0 1,1 0,-1-1,0 1,0-1,0 1,0 0,0-1,0 1,0-1,0 1,0-1,0 1,7-140,-8 94,-1 20,2 0,0-1,2 1,1 0,1 0,1 1,2-1,0 1,2 1,0-1,2 1,1 1,10-16,-21 37,1 0,-1 0,0 0,1 0,-1 0,1 0,0 1,0-1,0 1,0-1,0 1,0 0,0 0,0 0,0 0,0 0,1 0,-1 1,0-1,0 1,1-1,-1 1,1 0,-1 0,0 0,1 0,-1 0,1 1,-1-1,0 1,0-1,1 1,-1 0,0 0,0 0,0 0,0 1,0-1,0 0,0 1,0-1,0 1,-1 0,1 0,-1 0,1-1,0 3,39 77,-31-59</inkml:trace>
  <inkml:trace contextRef="#ctx0" brushRef="#br0" timeOffset="1004.035">0 1180,'113'-31,"-2"-4,63-32,-153 59,858-388,-850 384,-16 5,0 1,0 0,0 1,1 0,0 2,0-1,0 2,0 0,1 0,-1 1,5 1,-6 5,-8 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03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86,'0'0,"-1"-1,0 1,0 0,0 0,1 0,-1 0,0 0,0 0,0 0,1 0,-1 0,0 0,0 0,0 1,1-1,-1 0,0 0,0 1,1-1,-1 1,0-1,1 1,-1-1,0 1,1-1,-1 1,1-1,-1 1,1 0,-1-1,1 1,-1 0,1-1,0 1,-1 0,1 0,0-1,0 1,0 0,0 0,-1 0,1 0,0-1,0 1,0 0,1 0,-1 0,0-1,0 1,0 0,1 0,-1-1,0 1,1 0,-1 0,0-1,1 1,-1 0,1 0,20 170,39 147,-57-304,1-1,0-1,1 1,1-1,0 1,0-1,1-1,1 0,0 0,0 0,2 0,-7-7,1-1,0 1,-1-1,1 0,1 0,-1 0,0 0,1-1,0 1,-1-1,1 0,0-1,0 1,0-1,0 0,0 0,0-1,0 0,0 1,1-2,-1 1,0 0,0-1,0 0,0-1,0 1,0-1,0 0,-1 0,2 0,12-12,1 0,-2 0,0-2,0 0,-2-1,0-1,-1 0,-1-1,-1 0,0-1,2-8,-14 28,69-167,-57 137,-12 31,0-1,0 0,0 1,0-1,1 0,-1 1,0-1,0 0,0 1,0-1,0 0,1 0,-1 1,0-1,0 0,1 1,-1-1,0 0,0 0,1 0,-1 1,0-1,1 0,-1 0,0 0,1 0,-1 0,0 1,1-1,-1 0,0 0,1 0,-1 0,0 0,1 0,-1 0,0 0,1 0,-1 0,0-1,1 1,-1 0,0 0,1 0,-1 0,0 0,1-1,-1 1,0 0,0 0,1 0,-1-1,0 1,0 0,1 0,-1-1,0 1,0 0,0-1,7 107,-8-92,0 0,2 0,-1 0,2 0,0 0,0 0,1-1,1 1,4 8,-4-13,1-1,0 0,1 0,0 0,0-1,1 1,-1-2,2 1,-1-1,1 0,0 0,0-1,0 0,8 3,-11-6,0 0,0 0,0 0,0-1,0 0,0 0,0 0,0-1,0 1,1-1,-1 0,0-1,0 1,0-1,0 0,0-1,0 1,0-1,0 0,0 0,0 0,-1-1,1 1,-1-1,0 0,0-1,0 1,1-3,10-13,0-1,-2 0,-1-1,0-1,-2 0,0 0,-1-2,10-21,3 2,-3-1,-2-1,-1-1,-3 0,-1 0,-3-1,-2-1,-2 1,-1-22,-4 62,-1 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04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48,'24'5,"22"1,8-5,0-2,0-2,-4 1,-6-5,-5-2,-5 2,-4 1,-1-2,-1-1,-1 2,-5 7,-11 3,-7 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04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11,'38'5,"32"2,9-6,-4-2,-10-2,-11 0,-11 1,-7-5,-10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04.8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0,'-13'131,"5"0,6 0,13 99,-6-189,-1 0,-3 1,-1-1,-2 1,-1-1,-3 0,-7 30,-22 29,33-100,2-6</inkml:trace>
  <inkml:trace contextRef="#ctx0" brushRef="#br0" timeOffset="333.773">643 226,'-181'135,"72"-56,3 5,4 4,1 6,58-33,44-58,0-1,0 0,1 0,-1 1,1-1,-1 0,1 0,0-1,0 1,0 0,0 0,0-1,0 0,0 1,1-1,-1 0,0 0,1 0,-1 0,1 0,-1-1,1 1,-1-1,1 0,-1 0,1 0,0 0,-1 0,1 0,-1 0,1-1,-1 0,1 1,1-2,2 2,78-4,-60 1,-1 2,1 0,0 1,0 2,0 0,0 1,-1 2,0 0,13 6,-31-9,1 1,-1-1,1 1,-1 1,0-1,0 1,-1 0,1 0,-1 0,0 1,0-1,0 1,0 0,-1 0,0 0,0 1,-1-1,1 1,1 5,16 19,-8-25</inkml:trace>
  <inkml:trace contextRef="#ctx0" brushRef="#br0" timeOffset="749.532">643 904,'208'-24,"-206"23,0 0,-1 1,1-1,0 1,0-1,0 1,0 0,0 0,0 0,0 0,0 0,0 0,0 1,0-1,0 1,0-1,0 1,0 0,-1 0,1 0,0 0,0 0,-1 0,1 0,-1 1,1-1,-1 0,1 1,-1-1,0 1,0 0,0-1,0 1,0 0,0 0,0 0,-1-1,1 1,-1 0,1 0,-1 0,0 0,1 0,-1 0,0 0,-1 0,1 0,0 2,-6 7,0-1,-1 1,0-1,0-1,-1 1,0-1,-1-1,0 1,0-1,-1-1,-3 2,-50 46,62-54,0 0,0 0,0 0,0 0,0 0,0 1,0-1,0 0,0 0,1 0,-1 1,0-1,1 1,-1-1,1 0,0 1,-1-1,1 1,0-1,0 1,0-1,0 1,0-1,0 0,0 1,1-1,-1 1,0-1,1 1,-1-1,1 0,0 1,-1-1,1 0,0 0,0 1,0-1,0 0,0 0,0 0,0 0,0 0,0 0,0 0,1-1,-1 1,0 0,1-1,-1 1,0-1,1 1,-1-1,1 0,-1 1,0-1,1 0,-1 0,1 0,-1 0,1 0,-1-1,1 1,14 2,0-2,0 0,0 0,0-1,0-2,0 1,-1-2,15-4,-10 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05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0 819,'43'0,"34"0,8 0,-5 0,-12 0,-12 0,-12 0,-12 0</inkml:trace>
  <inkml:trace contextRef="#ctx0" brushRef="#br0" timeOffset="801.204">762 1,'-25'460,"22"215,14-616,-5-54</inkml:trace>
  <inkml:trace contextRef="#ctx0" brushRef="#br0" timeOffset="1198.314">1158 311,'-7'1,"-196"155,16-8,186-148,1 0,-1 0,0 1,1-1,-1 1,0-1,1 0,-1 1,1-1,-1 1,0 0,1-1,0 1,-1-1,1 1,-1 0,1-1,0 1,-1 0,1 0,0-1,-1 1,1 0,0 0,0-1,0 1,0 0,0 0,0-1,0 1,0 0,0 0,0-1,1 1,-1 0,0 0,0-1,1 1,-1 0,0-1,1 1,-1 0,1-1,-1 1,37 6,-29-7,3-1,0 0,0 0,0 1,0 1,0 0,0 0,0 1,0 1,0-1,-1 2,1 0,-1 0,0 1,0 0,-1 0,1 1,-1 1,0-1,-1 1,0 1,0 0,0 0,0 2,29 93,-37-98,0 0,1 0,-1 0,1 0,0 0,1 0,-1 0,1 0,0-1,0 1,0-1,1 1,-1-1,1 0,0 0,1 0,-1-1,1 1,-1-1,1 1,0-1,0 0,1-1,-1 1,0-1,1 0,0 0,-1 0,2 0,15 0</inkml:trace>
  <inkml:trace contextRef="#ctx0" brushRef="#br0" timeOffset="1452.823">1383 848,'9'38,"4"13</inkml:trace>
  <inkml:trace contextRef="#ctx0" brushRef="#br0" timeOffset="3264.944">1383 961,'0'4,"4"3,3 3,-1 6,-1 5,-1 3,-2 3,-1 1,0 1,-1-9,-1-8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14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1,'-14'33,"-10"16,-6 5,-2-2,-1-1,1-4,-4-5,-1-5,2-4,1-3,2-1,2-2,1 1,0-6,6-6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19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69,'38'-5,"28"-1,6-5,-3 0,-9 1,-10 3,-9-2,-10-1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22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1,'4'14,"3"5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22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7:19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1,'-22'57,"-14"169,36-190,1-18,-1 1,-1-1,-1 0,0 1,-2-1,0 0,-4 11,4-21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22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1,'-14'8,"1"0,0 1,0 1,1 0,0 1,1 0,0 1,1 0,0 0,1 1,1 1,0-1,-3 9,9-17,0-1,0 1,1-1,0 1,0 0,0-1,0 1,1 0,0 0,0-1,0 1,1 0,-1 0,1-1,0 1,0 0,1-1,0 1,-1-1,2 0,-1 1,0-1,1 0,0 0,0-1,0 1,0 0,0-1,1 0,0 0,0 0,3 2,0 0,0-1,0 0,1 0,-1-1,1 0,0 0,0-1,0 0,0-1,0 1,0-1,1-1,-1 0,0 0,1-1,6-1,14-4,-4-1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20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24 651,'-10'38,"2"13,2-2</inkml:trace>
  <inkml:trace contextRef="#ctx0" brushRef="#br0" timeOffset="145.212">24 256,'0'0</inkml:trace>
  <inkml:trace contextRef="#ctx0" brushRef="#br0" timeOffset="545.337">194 877,'100'-161,"-56"99,-44 62,1-1,-1 1,1-1,-1 1,0-1,1 1,-1 0,1-1,-1 1,1 0,-1-1,1 1,-1 0,1 0,0-1,-1 1,1 0,-1 0,1 0,0 0,-1 0,1 0,-1 0,1 0,0 0,-1 0,1 0,-1 0,1 0,-1 1,1-1,0 0,-1 0,1 1,-1-1,1 0,-1 1,1-1,-1 0,0 1,1-1,-1 1,1-1,-1 1,0-1,1 1,-1-1,0 1,0-1,1 1,-1 0,0-1,0 1,0-1,0 1,0-1,0 1,0 0,8 47,-7-35,-1-9,0 0,0 0,0 0,1-1,-1 1,1 0,0 0,0 0,1-1,-1 1,1-1,-1 1,1-1,0 0,0 1,1-1,-1 0,1 0,-1-1,1 1,0-1,0 1,0-1,1 0,-1 0,0 0,1 0,-1-1,1 1,0-1,-1 0,1 0,0-1,0 1,0-1,-1 1,1-1,0 0,0-1,0 1,0-1,-1 0,1 0,1 0,0-2,0 0,0-1,0 0,-1 1,1-2,-1 1,0 0,0-1,-1 0,1 0,-1 0,0 0,0 0,-1-1,2-4,7-12,-1 3</inkml:trace>
  <inkml:trace contextRef="#ctx0" brushRef="#br0" timeOffset="930.58">729 791,'35'-9,"-1"-2,0-1,0-1,-1-3,-1 0,-1-2,-25 14,0-1,-1 1,0-1,0 0,0-1,0 1,-1-1,0 0,0 0,-1 0,0 0,1-3,-3 7,0 0,0 0,-1 0,1 0,-1 0,1-1,-1 1,0 0,0 0,0 0,0-1,0 1,-1 0,1 0,-1 0,1-1,-1 1,0 0,0 0,0 0,0 0,0 0,0 1,0-1,-1 0,1 0,-1 1,1-1,-1 1,0-1,1 1,-1 0,0-1,0 1,0 0,0 0,0 1,0-1,-2 0,-1-1,0 1,0 0,-1 0,1 0,-1 1,1 0,0 0,-1 0,1 1,-1-1,1 1,0 1,0-1,0 1,0 0,0 0,0 0,0 1,0-1,1 1,-1 1,1-1,0 0,0 1,-1 1,-6 6,1 0,1 0,-1 1,2 0,0 1,0-1,1 2,-3 8,8-18,0 0,1 0,-1 0,1 0,0 0,0 0,0 1,1-1,0 0,-1 0,2 1,-1-1,0 0,1 0,0 0,0 1,0-1,0 0,1 0,-1 0,1-1,0 1,0 0,1-1,-1 1,1-1,0 0,-1 1,1-1,1-1,-1 1,0 0,1-1,-1 0,1 0,0 0,0 0,0 0,0-1,0 0,0 0,1 0,6 2,1-1,-1-1,1 0,0-1,0 0,0 0,-1-2,1 1,-1-1,1-1,-1 0,0-1,0 0,6-3,2-5</inkml:trace>
  <inkml:trace contextRef="#ctx0" brushRef="#br0" timeOffset="1246.588">1322 1,'10'43,"3"29,3 12,1-4,-5-11,-2-12,-5-10,-2-10,-1-5,-2-4,4-2,2 0,-1 0,0 0,3 1,0-4</inkml:trace>
  <inkml:trace contextRef="#ctx0" brushRef="#br0" timeOffset="1445.719">1209 510,'38'0,"23"0,6 0,-5 0,-7 0,-13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20.2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0,'3'13,"13"50,-2 1,-3 0,-3 1,-2 6,-8 296,-15-280,20-96,0-4</inkml:trace>
  <inkml:trace contextRef="#ctx0" brushRef="#br0" timeOffset="382.785">368 226,'-245'234,"237"-226,5-6,-1 0,1 1,0-1,0 1,0 0,0 0,0 1,1-1,-1 0,1 1,0 0,0-1,0 1,0 0,1 0,0 0,0 0,0 0,42 4,0-9,-30-1,-1 1,1 0,0 1,-1 0,1 1,0 0,-1 0,1 2,-1-1,0 1,0 0,0 1,0 0,0 1,-1 0,0 1,0-1,1 3,-6-3,0 1,-1 0,0 1,0-1,-1 0,1 1,-1-1,-1 1,1 0,-1 0,0 0,-1-1,0 3,7 35,-2-25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19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59,'29'-5,"19"-1,6 0,-1 1,-5-3,-6-1,-5 2,1 1,-2 3,-2 1,-1 1,-3 1,0 0,-11 0,-14 1,-7-1</inkml:trace>
  <inkml:trace contextRef="#ctx0" brushRef="#br0" timeOffset="251.079">113 256,'39'-9,"31"-9,9 0,-4 2,-11 4,-10 4,-10 4,-18 2,-17 6,-16 3,-6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18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1,'-2'0,"1"0,0 0,0 0,0 0,0 1,0-1,0 0,1 1,-1-1,0 1,0-1,0 1,0 0,0-1,1 1,-1 0,0-1,0 1,1 0,-1 0,1 0,-1 0,1-1,-1 1,1 0,-1 0,1 0,0 0,0 0,-1 0,1 0,0 0,0 0,0 0,0 0,0 1,0-1,0 0,1 0,-1 0,-8 231,9-152,0-45,0 69,-5 1,-11 63,8-71,12-127,47-153,-41 149</inkml:trace>
  <inkml:trace contextRef="#ctx0" brushRef="#br0" timeOffset="419.862">448 57,'-20'20,"-104"104,-97 72,221-196,-4 1,1 1,0-1,0 1,0 0,0 0,0 0,0 0,0 0,1 1,-1-1,1 1,0 0,-1 0,1-1,1 1,-1 1,0-1,1 0,-1 0,1 1,0-1,0 1,1-1,-1 1,1-1,-1 1,1-1,0 1,1-1,-1 1,0-1,1 1,0-1,0 1,0 0,106 60,-80-52,125 49,-146-58,0-1,0 1,0 1,0-1,0 1,-1 0,1 0,-1 0,0 1,0 0,-1 0,0 0,1 0,-2 1,1 0,-1 0,0 0,0 0,0 0,-1 1,0-1,0 1,0 4,17 74,-12-91,-6-7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15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107 565,'-5'2,"0"0,0 0,1 1,-1 0,1 0,-1 0,1 0,0 1,0-1,1 1,-1 0,1 0,0 1,0-1,0 1,1-1,-1 1,1 0,0 0,1 0,-1 0,1 0,0 0,0 0,0 6,-17 135,10-25,8-117,0-1,1 1,-1-1,1 0,0 1,0-1,1 0,-1 0,0 0,1 1,0-2,0 1,0 0,0 0,0 0,1-1,-1 0,1 1,-1-1,1 0,0 0,0 0,0-1,0 1,0-1,0 1,1-1,-1 0,0 0,1-1,-1 1,1-1,-1 0,5-1,0-1,0 0,-1-1,1 0,-1 0,0 0,0-1,0 0,0-1,-1 1,0-1,0 0,0-1,0 0,-1 0,0 0,0 0,-1-1,0 0,0 0,0 0,0-1,-3 6,99-157,-100 158,0 1,0 0,0-1,0 1,0-1,0 1,0-1,0 1,0-1,0 1,1 0,-1-1,0 1,0-1,0 1,1 0,-1-1,0 1,1 0,-1-1,0 1,1 0,-1-1,0 1,1 0,-1 0,1-1,-1 1,0 0,1 0,-1 0,1 0,-1-1,1 1,-1 0,0 0,1 0,-1 0,1 0,-1 0,1 0,-1 0,1 1,-1-1,1 0,-1 0,0 0,1 0,-1 0,1 1,-1-1,0 0,1 1,-1-1,0 0,1 0,-1 1,0-1,1 0,-1 1,0-1,1 1,8 32,-7-23,2 11,-4-13,1 1,0-1,0 1,1-1,0 1,1-1,0 0,0 0,0 0,1 0,0-1,1 0,0 1,0-2,0 1,1 0,0-1,0 0,0-1,1 1,0-1,0-1,1 1,-1-1,5 2,-8-6,0 0,0 1,0-1,0 0,0-1,0 1,0-1,0 0,0 0,-1 0,1 0,0-1,-1 1,1-1,-1 0,1 0,-1 0,0-1,0 1,0-1,0 0,0 0,-1 0,1 0,-1 0,0 0,0-1,0 1,0-1,-1 1,1-1,-1-1,7-12</inkml:trace>
  <inkml:trace contextRef="#ctx0" brushRef="#br0" timeOffset="514.121">869 1,'-22'69,"3"2,3 1,4 0,2 0,4 1,2 0,7 58,-3-101,-1-2,1 0,1 0,2 0,1-1,1 0,1 1,1-2,2 1,4 7,-12-32,0 0,-1 0,1 0,1 0,-1 0,0 0,0-1,1 1,-1 0,1-1,-1 0,1 1,0-1,0 0,-1 0,1 0,0 0,0 0,0 0,0 0,0-1,0 1,1-1,-1 1,0-1,0 0,0 0,0 0,0 0,1 0,-1 0,0-1,0 1,0-1,0 0,0 1,0-1,0 0,0 0,0 0,-1-1,1 1,0 0,0-1,-1 1,1-1,-1 1,0-1,1 0,0-1,146-176,-148 178,0 0,0 0,1 0,-1 0,0 0,0 0,0 0,1 0,-1 1,1-1,-1 0,0 0,1 0,0 1,-1-1,1 0,-1 0,1 1,0-1,-1 1,1-1,0 0,0 1,0 0,-1-1,1 1,0-1,0 1,0 0,0 0,0-1,0 1,0 0,0 0,0 0,-1 0,1 0,0 0,0 0,0 0,0 1,0-1,0 0,0 1,0-1,-1 0,1 1,0-1,0 1,0-1,-1 1,1 0,0-1,-1 1,1 0,0-1,-1 1,1 0,-1 0,1-1,-1 2,-6 63,3-53,1 0,0 0,1 0,1 1,0-1,1 0,0 0,0 0,2 0,-1 0,2 1,-3-11,-1-1,1 1,-1 0,1-1,0 1,0-1,0 1,0-1,0 1,0-1,0 0,0 1,1-1,-1 0,0 0,1 0,-1 0,1 0,-1-1,1 1,-1 0,1-1,0 1,-1-1,1 1,0-1,0 0,-1 0,1 1,0-1,0-1,-1 1,1 0,0 0,-1-1,1 1,0-1,-1 1,1-1,0 0,-1 1,1-1,-1 0,1 0,-1 0,0 0,1-1,-1 1,0 0,0 0,12-11</inkml:trace>
  <inkml:trace contextRef="#ctx0" brushRef="#br0" timeOffset="936.077">1377 875,'24'-10,"0"-1,-1-1,-1-1,0-1,-1-2,0 0,-1 0,-1-2,-1-1,0 0,-2-1,9-13,-24 31,1 0,0 0,-1 0,0-1,1 1,-1 0,0 0,0-1,0 1,-1-1,1 1,0-1,-1 1,0-1,1 1,-1-1,0 0,0 1,-1-1,1 1,-1-1,1 1,-1-1,0 1,0-1,0 1,0 0,0 0,0-1,-1 1,1 0,-1 0,1 0,-1 0,0 0,0 1,0-1,0 1,0-1,-1 0,-4 0,1 1,-1-1,0 1,1 1,-1-1,0 1,0 0,0 0,1 1,-1 0,0 0,1 1,-1 0,1 0,-1 1,1-1,0 1,0 1,0-1,0 1,1 0,-2 2,-10 7,1 1,1 0,0 1,1 1,1 0,-8 14,10-14,0 0,2 1,0 0,0 1,2 0,0 0,2 0,0 1,0 0,2 0,1 0,0 3,2-17,0 0,1 0,0 0,0 0,1 0,-1-1,1 1,0 0,0 0,0-1,1 0,0 1,0-1,0 0,0 0,0 0,1-1,0 1,0-1,0 0,0 0,0-1,1 1,-1-1,1 1,-1-2,1 1,0 0,0-1,0 0,0 0,13 3,0-1,1 0,-1-1,1-1,-1-1,1-1,-1 0,1-2,9-3,-1-1,1-2,-2-1,1-1,-1-1,21-14,-38 21,17-8</inkml:trace>
  <inkml:trace contextRef="#ctx0" brushRef="#br0" timeOffset="1249.044">1885 960,'2'0,"0"-1,0 1,0 0,0-1,0 1,-1-1,1 1,0-1,0 0,0 0,-1 0,1 0,0 0,-1 0,1 0,-1-1,1 1,-1 0,0-1,0 1,1-1,-1 0,0 1,0-1,0 0,-1 0,1 1,0-1,-1-1,131-246,-32 132,-99 116,0 0,1 1,-1-1,1 1,-1-1,1 1,0-1,-1 1,1-1,-1 1,1-1,0 1,-1 0,1-1,0 1,-1 0,1 0,0 0,0-1,-1 1,1 0,0 0,0 0,-1 0,1 0,0 0,0 0,-1 1,1-1,0 0,-1 0,1 0,0 1,0-1,-1 0,1 1,-1-1,1 1,0-1,-1 1,1-1,-1 1,1-1,-1 1,1 0,-1-1,0 1,1-1,-1 1,0 0,1 0,-1-1,0 1,0 0,0-1,1 1,-1 0,0 0,0 0,-2 44,-4-21</inkml:trace>
  <inkml:trace contextRef="#ctx0" brushRef="#br0" timeOffset="1602.076">2393 932,'34'-19,"0"-2,0-1,-2-1,-1-2,8-10,-30 27,1-1,-1-1,-1 0,0 0,0 0,-1-1,0 0,-1 0,0-1,-1 0,-1 0,1 0,-2 0,2-8,-5 17,1 0,-1 0,0 0,0 0,0 1,-1-1,1 0,-1 0,1 0,-1 0,0 1,0-1,0 0,0 1,-1-1,1 1,-1-1,1 1,-1 0,0-1,0 1,0 0,0 0,-1 1,1-1,0 0,-1 1,1-1,-1 1,1 0,-1 0,0 0,0 0,1 0,-1 1,0-1,0 1,0 0,0-1,0 1,1 1,-1-1,0 0,0 1,0 0,0-1,1 1,-1 0,0 0,1 1,-1-1,0 1,-12 6,1 1,-1 1,2 1,-1 0,1 0,1 1,0 1,1 0,1 1,-1 0,2 0,0 1,1 1,1-1,0 1,1 0,1 1,0-1,-1 15,4-23,1 0,0 0,0 0,1 0,0 0,1 0,0 1,0-1,1 0,0-1,0 1,1 0,-1 0,2-1,-1 0,1 1,0-2,1 1,0 0,0-1,0 0,1 0,0 0,0-1,0 0,1 0,5 3,1-2,1 0,-1 0,1-1,1-1,-1 0,0-1,1-1,0 0,0-1,-1-1,1 0,0-1,0-1,-1 0,1-1,-1 0,1-1,8-4,4-3,-3 2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23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88 273,'11'-1,"0"0,0-1,0 0,0-1,-1 0,1-1,-1 0,0 0,0-1,0-1,-1 0,1 0,-2-1,1 0,-1 0,0-1,0 0,-1 0,0-1,-1 0,6-10,-11 16,1-1,-1 0,0 0,-1 0,1 0,-1 1,1-1,-1 0,-1 0,1 0,0 0,-1 0,0 0,0 0,0 1,0-1,-1 0,1 1,-1-1,0 1,0-1,0 1,-1 0,1 0,-1 0,1 0,-1 0,0 1,0-1,-1 1,1 0,0 0,-1 0,1 0,-1 1,0-1,1 1,-1 0,0 0,0 0,0 1,0-1,0 1,1 0,-1 0,0 1,0-1,0 1,0-1,0 1,0 1,-3 0,-4 3,0 1,0 0,1 0,0 1,0 0,0 1,1 0,0 0,1 1,0 1,0-1,1 1,0 0,1 1,0 0,0 0,2 0,-1 0,1 1,1 0,0 0,1 0,-1 5,1-9,1 0,0-1,0 1,0 0,1 0,0 0,1 0,0 0,0 0,1 0,0-1,0 1,0 0,1-1,1 0,-1 0,1 0,0 0,1 0,-1-1,1 0,1 0,-1 0,1 0,0-1,0 0,1-1,4 4,0-2,0-1,0 0,0 0,0-1,1-1,-1 0,1 0,0-1,0-1,0 0,0-1,0 0,0-1,0 0,0-1,0 0,0-1,0 0,-1-1,0 0,0-1,0 0,0-1,6-4,2-4</inkml:trace>
  <inkml:trace contextRef="#ctx0" brushRef="#br0" timeOffset="398.158">483 442,'232'-298,"-198"267,-36 75,-6-15,-14 80,22-106,0 1,1 0,-1-1,1 1,-1 0,1-1,0 1,1-1,-1 0,0 1,1-1,0 0,0 0,0 0,0 0,0 0,1 0,-1 0,1-1,0 1,0-1,-1 0,2 0,-1 0,0 0,0-1,1 1,0-1,5 1,-1-2,1 1,0-1,-1-1,1 1,-1-1,1-1,-1 0,1 0,-1-1,0 1,0-2,0 1,-1-1,1-1,-1 1,0-1,0 0,-1-1,1 0,-1 0,0 0,-1-1,1 1,-1-1,-1-1,0 1,0-1,1-1,29-63,-23 49</inkml:trace>
  <inkml:trace contextRef="#ctx0" brushRef="#br0" timeOffset="849.046">1132 358,'22'-5,"-2"0,1-1,-1-1,0 0,0-2,-1 0,0-2,0 0,-2-1,1-1,-2 0,1-1,-2-1,13-15,-26 27,0 1,0-1,-1 1,1-1,-1 0,1 0,-1 0,0 0,0 0,-1 0,1 0,0 0,-1 0,0 0,0 0,0 0,0 0,0-1,-1 1,1 0,-1 0,0 0,0 0,0 0,0 0,-1 1,1-1,-1 0,1 1,-1-1,0 1,0-1,0 1,-1 0,1 0,0 0,-1 0,1 0,-1 0,0 1,0-1,1 1,-1 0,0 0,0 0,0 0,0 1,0-1,-1 1,1 0,-2-1,-8 2,0-1,0 1,1 1,-1 1,1-1,-1 2,1 0,0 0,0 1,1 1,-1 0,1 0,1 1,-1 1,1 0,0 0,1 1,0 0,0 0,1 1,1 0,-1 1,1 0,1 0,0 0,1 1,-4 10,8-17,0-1,0 1,0-1,0 1,0-1,1 1,0-1,0 1,0 0,1-1,-1 1,1-1,0 1,1-1,-1 1,1-1,0 0,0 0,0 0,0 0,1 0,-1 0,1 0,0-1,0 0,1 1,-1-1,1 0,-1-1,1 1,0-1,0 1,0-1,1 0,-1-1,4 2,5 2,0-1,1 0,-1-1,1 0,0-1,0-1,0 0,0-1,0 0,0-1,0-1,0 0,0-1,-1 0,1-1,-1-1,0 0,0-1,-1 0,1-1,-1 0,-1-1,0-1,0 0,0 0,0-2,1-3</inkml:trace>
  <inkml:trace contextRef="#ctx0" brushRef="#br0" timeOffset="1464.375">1726 104,'-30'305,"32"-334,2 2,1-1,1 0,1 1,2 0,1 1,1 0,13-23,-18 36,0-1,1 1,1 1,0-1,1 1,1 1,-1-1,2 2,-1-1,8-4,0 9,-4 6</inkml:trace>
  <inkml:trace contextRef="#ctx0" brushRef="#br0" timeOffset="5888.471">2177 160,'-9'2,"0"0,0 1,0 0,1 0,-1 0,1 1,0 1,0 0,1 0,-1 0,1 1,0 0,1 0,-1 1,1-1,0 1,1 1,0-1,0 1,1 0,-1 0,2 1,-1-1,1 1,1 0,0 0,0 0,0 0,1 8,1-14,0-1,1 1,-1-1,1 1,0-1,0 1,0-1,0 1,0-1,0 0,1 0,-1 0,1 0,0 0,-1 0,1 0,0 0,0 0,0-1,0 1,1-1,-1 0,0 1,1-1,-1 0,1-1,-1 1,1 0,-1-1,1 1,-1-1,1 0,0 0,-1 0,1 0,-1 0,1 0,0-1,-1 1,1-1,-1 0,1 0,-1 0,0 0,1 0,-1-1,0 1,0 0,0-1,0 0,0 0,0 1,0-1,-1 0,2-2,232-216,-234 219,1-1,-1 0,0 1,1-1,0 1,-1-1,1 1,0 0,0-1,0 1,0 0,0 0,0 1,0-1,0 0,0 1,0-1,1 1,-1 0,0 0,0 0,0 0,1 0,-1 0,0 0,0 1,0-1,0 1,0-1,0 1,0 0,0 0,0 0,0 0,0 0,0 1,0-1,-1 1,1-1,1 2,0 10,0 0,-1 0,0 0,-1 0,0 0,-1 1,-1-1,0 0,0 0,-2 0,-2 10,-21 110,17-75,-2-1,-4 0,-1-1,-18 38,-15-38,48-55,0 0,-1 0,1-1,-1 1,1 0,-1-1,1 1,-1-1,1 0,-1 0,1 0,-1 1,0-1,1-1,-1 1,1 0,-1 0,1 0,-1-1,1 1,-1-1,1 1,-1-1,1 0,-1 0,1 1,0-1,0 0,-1 0,1 0,0-1,0 1,0 0,0 0,0 0,0-1,0 1,1-1,-1 1,0 0,1-1,-1 1,1-1,0 0,-1 0,-2-13,1-1,1 0,0 0,1 0,1 0,0 0,1 1,1-1,0 0,1 1,1 0,0 0,1 0,1 1,0-1,1 2,1-1,9-11,-5 5</inkml:trace>
  <inkml:trace contextRef="#ctx0" brushRef="#br0" timeOffset="6533.372">2544 131,'4'8,"0"-1,0 1,-1-1,0 1,-1 0,1 0,-1 0,-1 0,0 1,0-1,0 0,-1 1,0-1,-1 3,1 5,0 9,10 78,-10-99,1-1,0 0,0 1,1-1,-1 0,1 0,-1 0,1 0,0 0,0-1,0 1,1-1,-1 1,1-1,-1 0,1 1,0-1,-1-1,1 1,0 0,1-1,-1 1,0-1,0 0,0 0,1 0,1-1,1 0,-1-2,0 1,1-1,-1 1,0-2,0 1,0 0,0-1,-1 0,1 0,-1 0,0-1,0 0,0 1,0-1,0-1,-1 1,0 0,0-1,0 0,0 0,-1 0,0 0,1-2,13-18,20-31,-11 17,1 1,2 2,1 0,6-2,-34 37,-1 0,0 0,1 0,-1 0,1 0,0 0,-1 0,1 0,0 0,0 1,-1-1,1 0,0 1,0-1,0 0,0 1,0-1,0 1,0 0,0-1,0 1,0 0,0-1,0 1,0 0,0 0,0 0,0 0,0 0,0 0,0 0,0 1,0-1,0 0,0 0,0 1,0-1,0 1,0-1,0 1,0-1,0 1,0 0,0-1,0 1,-1 0,1 0,0-1,-1 1,1 0,0 0,-1 0,1 0,-1 0,1 1,3 161,-38 49,11-109,21-89,0 0,-1-1,-1 0,0 0,-1 0,-1 0,0-1,0 1,-1-2,-1 1,0-1,0 0,-1 0,4-8,1 0,-1 0,1-1,-1 1,0-1,0 0,0-1,0 1,0-1,-1 0,1 0,0 0,-1-1,1 0,0 0,-3 0,6 0,-1 0,1-1,-1 1,1 0,0-1,-1 0,1 1,0-1,0 0,0 0,-1 0,1-1,0 1,0 0,1-1,-1 1,0-1,0 0,1 1,-1-1,1 0,-1 0,1 0,0 0,0 0,0-1,0 1,0 0,0 0,1-1,-1 1,1 0,0-1,0 1,-1-1,2 0,1-11,1 0,0 1,1 0,1 0,0 0,1 0,0 1,1 0,0 0,1 1,0-1,1 2,0-1,1 1,0 1,0 0,1 0,11-6,140-103,-105 80,-33 26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43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721 89,'-8'-8,"0"0,0 0,-1 1,0 0,0 1,-1 0,0 0,0 1,0 0,0 1,-1 0,0 1,0 0,0 0,0 2,-3-1,-8 0,1 2,-1 0,0 1,1 1,-1 1,1 1,0 1,0 1,0 1,1 1,0 0,-7 6,-3 2,-135 91,164-107,0 1,0 0,-1-1,1 1,0 0,0 0,1 0,-1 0,0 0,0 0,0 0,1 0,-1 0,0 1,1-1,-1 0,1 0,-1 0,1 1,0-1,0 0,-1 1,1-1,0 0,0 1,0-1,0 0,1 1,-1-1,0 0,0 0,1 1,-1-1,1 0,-1 0,1 1,0-1,-1 0,1 0,0 0,0 0,0 0,0 0,0 0,0 0,0-1,0 1,0 0,0-1,0 1,0 0,1-1,69 21,71-13,-141-8,0 0,0 1,0-1,-1 1,1-1,0 1,0-1,0 1,-1 0,1-1,0 1,-1 0,1 0,-1-1,1 1,-1 0,1 0,-1 0,1 0,-1 0,0 0,1-1,-1 1,0 0,0 0,0 0,0 0,0 0,0 0,0 0,0 0,0 0,0 0,-1 0,1 0,0 0,-1 0,1 0,0-1,-1 1,1 0,-1 0,1 0,-1-1,0 1,1 0,-1 0,0-1,0 1,0-1,-41 41,37-37,-55 44,42-36,0 0,1 2,1 0,0 1,1 0,0 2,2-1,0 2,0 0,2 0,-5 12,14-27,1 0,0 0,0 0,0 0,1 0,-1 0,1 1,-1-1,1 0,0 0,0 0,1 0,-1 0,1 1,-1-1,1 0,0 0,0 0,0 0,1-1,-1 1,1 0,0 0,-1-1,1 1,0-1,0 1,1-1,-1 0,1 0,-1 0,1 0,-1-1,1 1,0-1,0 1,0-1,0 0,0 0,7 2,0 0,0 0,0-1,0 0,0-1,1 0,-1-1,0 0,1-1,-1 0,7-1,-2-1,-1 1,1-2,-1 0,0 0,0-1,-1-1,1 0,-1-1,-1-1,1 0,-1 0,4-5,3-26,-14 19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43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0,'6'27,"-1"0,-1 0,-1 0,-2 0,-1 0,0 1,-3-1,-4 24,-3 84,35 252,-27-311,-3-1,-3 0,-4 0,-3-1,-5 4,-10 27,23-88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44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1,'-6'64,"8"-47,0 57,-3 0,-4 0,-4 11,-20 146,22-186,-33 129,22-138,16-38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7:19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1,'-5'4,"-1"7,5-3,7-8,-2-4,-1 3,-7 2,-2 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45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1,'-90'98,"-3"-3,-86 64,170-152,8-7,0 0,0 0,0 1,-1-1,1 0,0 1,0-1,0 1,0-1,0 1,0 0,0-1,0 1,0 0,0 0,0-1,0 1,0 0,0 0,1 0,-1 0,0 0,1 0,-1 1,1-1,-1 0,1 0,0 0,-1 0,1 1,0-1,0 0,0 0,0 0,0 1,0-1,0 0,0 0,1 1,-1-1,0 0,1 0,-1 0,1 0,-1 0,1 1,-1-1,1 0,0 0,0-1,-1 1,2 1,79 36,-61-31,1 2,-2 1,1 1,-1 0,-1 1,0 1,15 15,-28-23,0-1,0 1,0 0,-1 1,0-1,0 1,-1 0,1 0,-1 0,-1 0,1 1,-1-1,0 1,0-1,-1 1,0 0,0 0,-1 5,-3-1,-4-5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45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1,'5'4,"6"3,6-1,5-1,4-1,2-2,1-1,0 0,1-1,-1-1,0-4,0-2,-1 1,0 1,1 1,-6 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46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2,'5'5,"6"1,6 0,6-1,2-2,3-1,1-1,1 0,-1-6,1-1,-2-1,1 2,-1 2,1 0,-1 2,0 1,0 0,-4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46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226 114,'0'1,"0"-1,0 1,0-1,-1 1,1-1,0 1,-1-1,1 1,0-1,-1 0,1 1,-1-1,1 1,0-1,-1 0,1 0,-1 1,1-1,-1 0,1 0,-1 1,1-1,-1 0,0 0,1 0,-1 0,1 0,-1 0,1 0,-1 0,1 0,-1 0,0 0,1 0,-1 0,1-1,-1 1,1 0,-1 0,1-1,-1 1,1 0,-1 0,1-1,0 1,-1-1,1 1,-1 0,1-1,0 1,-1-1,1 1,0-1,0 1,-1-1,1 1,0-1,-5 53,6 237,15-221,-4-57</inkml:trace>
  <inkml:trace contextRef="#ctx0" brushRef="#br0" timeOffset="266.495">0 651,'39'-5,"21"-6,7-2,-5 2,-2 3,-7 2,-7 3,-8 1,-4 2,-4 0,-2 0,-6 6,-7 0</inkml:trace>
  <inkml:trace contextRef="#ctx0" brushRef="#br0" timeOffset="739.04">170 877,'182'-11,"-180"9,0 1,0 0,0 0,1 0,-1 0,0 0,0 0,1 1,-1-1,1 1,-1-1,0 1,1 0,-1 0,1 0,-1 1,1-1,-1 0,0 1,1 0,-1-1,0 1,0 0,1 0,-1 0,0 1,0-1,0 0,0 1,0-1,-1 1,1 0,0 0,-1-1,1 1,-1 0,0 0,1 1,-1-1,0 0,0 0,-1 1,1-1,0 0,-1 1,1-1,-1 0,0 1,0-1,0 1,0-1,0 0,-1 1,1-1,-1 1,0 0,-5 9,-1-1,-1 1,0-1,-1-1,0 0,-1 0,0 0,0-2,-1 1,-5 3,-69 68,84-79,-1 0,1 1,0 0,0-1,-1 1,1 0,1 0,-1 0,0-1,0 1,1 0,-1 0,1 0,-1 0,1 0,0 0,0 0,0 0,0 0,0 1,0-1,1 0,-1 0,1 0,-1 0,1-1,0 1,0 0,0 0,0 0,0-1,0 1,0 0,0-1,1 1,-1-1,1 1,-1-1,1 0,0 0,-1 0,1 0,0 0,1 1,3 1,0-1,0 1,1-1,-1 0,0-1,1 0,-1 0,1 0,0-1,-1 0,1 0,-1 0,6-2,80-43,-76 31</inkml:trace>
  <inkml:trace contextRef="#ctx0" brushRef="#br0" timeOffset="5302.368">678 989,'1'-1,"1"0,0 0,-1 0,1 0,-1-1,1 1,-1 0,1-1,-1 1,0-1,0 1,0-1,0 0,0 0,0 1,0-1,-1 0,1 0,-1 0,1 0,-1 0,0 0,1 1,-1-1,0 0,-1-2,3-6,12-43,3 1,2 0,2 1,2 1,5-4,83-77,-110 129,0 0,0 0,1 1,-1-1,1 0,-1 1,1-1,0 0,0 1,0 0,-1 0,1-1,0 1,0 0,1 1,-1-1,0 0,0 0,0 1,1 0,-1-1,0 1,0 0,1 0,-1 0,0 0,0 1,1-1,-1 0,0 1,0 0,0-1,0 1,1 0,-1 0,0 0,-1 1,1-1,0 0,0 1,0-1,-1 1,1 0,-1-1,1 1,-1 0,0 0,0 0,0 0,0 0,0 0,0 0,0 0,0 2,2 8,-1 0,0-1,-1 1,0 0,0 0,-2 0,1 0,-1 0,-1-1,0 1,-1 0,-1 2,-9 90,12-103,1 0,-1 1,1-1,0 0,0 1,0-1,0 1,0-1,0 0,0 1,0-1,0 1,1-1,-1 0,1 1,-1-1,1 0,-1 0,1 1,0-1,0 0,-1 0,1 0,0 0,0 0,0 0,0 0,0 0,0 0,1-1,-1 1,0 0,0-1,1 1,-1-1,0 1,0-1,1 1,-1-1,1 0,-1 0,0 0,1 0,-1 0,1 0,-1 0,0 0,1 0,-1-1,0 1,1-1,-1 1,0-1,0 1,1-1,-1 0,0 0,0 1,0-1,0 0,0 0,0 0,0 0,0 0,0 0,0-1,-1 1,258-355,-258 355,1 0,-1 0,0 0,1 0,-1 0,1 0,-1 0,1 0,-1 0,1 0,0 0,-1 0,1 0,0 1,0-1,0 0,-1 0,1 1,0-1,0 1,0-1,0 1,0-1,0 1,0 0,0-1,1 1,-1 0,0 0,0 0,0 0,0 0,0 0,0 0,0 0,0 0,1 1,-1-1,0 0,0 1,0-1,0 1,0-1,0 1,0-1,-1 1,1 0,0-1,0 1,0 0,-1 0,1 0,0 0,-1 0,1-1,0 2,13 239,19-123,-20-100</inkml:trace>
  <inkml:trace contextRef="#ctx0" brushRef="#br0" timeOffset="6153.666">1552 368,'13'1,"0"-1,0-1,0 0,-1 0,1-2,-1 1,1-2,-1 1,8-5,-19 7,0 0,0-1,0 1,0 0,1 0,-1 0,0 0,1 1,-1-1,1 0,-1 0,1 1,-1-1,1 1,0 0,-1-1,1 1,0 0,-1 0,1 0,-1 0,1 0,0 0,-1 0,1 1,0-1,-1 1,1-1,-1 1,1-1,-1 1,1 0,-1 0,0 0,1 0,-1 0,0 0,0 0,1 0,-1 1,0-1,0 0,0 1,-1-1,1 1,0-1,-1 1,1-1,0 1,-1-1,0 1,1-1,-1 1,0 0,16 122,33 82,0-53,-49-154,1 0,-1 0,0 0,0 0,0 0,1 0,-1 0,1 0,-1 0,1 0,-1 0,1 1,-1-1,1 0,0 0,-1 0,1 1,0-1,0 0,-1 1,1-1,0 1,0-1,0 1,0-1,0 1,0 0,0-1,0 1,0 0,0 0,0 0,0 0,0 0,0 0,0 0,0 0,0 0,0 0,0 0,0 1,0-1,0 0,0 1,0-1,0 1,0-1,0 1,-1 0,1-1,0 1,0 0,-1-1,1 1,0 0,-1 0,1 0,-1 0,1-1,-1 1,1 0,-1 0,0 0,1 0,-1 0,0 0,0 1,140-400,-81 258,-47 116</inkml:trace>
  <inkml:trace contextRef="#ctx0" brushRef="#br0" timeOffset="7018.11">2286 143,'11'-15,"0"0,0 1,2 1,-1 0,2 0,0 1,4-2,-13 10,0 0,1 1,-1 0,0 0,1 0,0 0,0 1,0 0,0 0,0 1,0 0,0 0,0 0,0 0,1 1,-1 0,0 1,0 0,1 0,-1 0,0 0,4 2,-8-2,0 1,0-1,0 0,0 1,0-1,0 1,-1-1,1 1,-1 0,1 0,-1 0,0 0,0 0,0 0,0 0,0 0,0 0,0 0,-1 1,1-1,-1 0,1 1,-1-1,0 0,0 1,0-1,0 0,-1 1,1-1,-1 0,1 0,-1 1,0-1,-33 74,-99 101,133-175,-1-1,0 1,1-1,-1 1,1-1,0 1,0 0,-1-1,1 1,0 0,0-1,1 1,-1 0,0-1,0 1,1-1,-1 1,1-1,0 1,-1-1,1 1,0-1,0 1,0-1,0 0,0 1,0-1,0 0,0 0,0 0,1 0,-1 0,1 0,-1 0,0 0,1-1,-1 1,1-1,-1 1,1-1,66 16,-32-15,0-1,0-2,0-1,-1-2,16-4,-24 4,-2 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2:58.0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69,'87'-22,"51"4,23 0,-150 13,-5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20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508 114,'-1'0,"0"0,0 0,0 0,0 0,0 0,0 0,0 0,0 0,0 1,0-1,0 0,0 1,0-1,0 1,0-1,0 1,1-1,-1 1,0 0,0-1,0 1,1 0,-1 0,0-1,1 1,-1 0,1 0,-1 0,1 0,-1 0,1 0,0 0,-1 0,1 0,0 0,0 0,0 0,-1 0,1 0,1 0,-1 0,0 0,0 0,0 0,0 0,1 0,-1 0,0 0,1 0,-1 0,0 0,-14 358,-55 91,39-314,30-136,0 0,0-1,0 1,0 0,0-1,1 1,-1 0,0 0,0-1,0 1,1 0,-1 0,0-1,0 1,1 0,-1 0,0 0,1-1,-1 1,0 0,0 0,1 0,-1 0,0 0,1 0,-1 0,0 0,1 0,-1 0,0 0,1 0,-1 0,1 0,-1 0,0 0,0 0,1 0,-1 0,0 0,1 0,-1 1,0-1,1 0,-1 0,0 0,0 1,1-1,-1 0,0 0,0 1,1-1,-1 0,0 0,0 1,0-1,0 0,0 1,1-1,-1 0,0 1,0-1,0 0,0 1,0-1,0 0,0 1,0-1,20-23,30-73,-37 65</inkml:trace>
  <inkml:trace contextRef="#ctx0" brushRef="#br0" timeOffset="486">988 142,'-143'131,"-81"99,80-76,143-153,0 0,0 0,1 0,-1 0,0 0,1 0,-1 0,1 0,0 0,-1 0,1 1,0-1,0 0,-1 0,1 0,0 0,0 1,0-1,1 0,-1 0,0 0,0 1,1-1,-1 0,0 0,1 0,-1 0,1 0,0 0,-1 0,1 0,0 0,-1 0,1 0,0 0,0-1,0 1,0 0,0 0,0-1,0 1,0-1,57 15,-25-8,-20 2,0 0,-1 0,0 1,0 1,-1 0,0 0,-1 1,0 0,-1 1,-1 0,0 1,-1 0,0 0,-1 0,0 1,0 5,2 0,-5-13,-3-6,0 0,0 0,0 1,0-1,0 0,1 0,-1 0,0 0,1 0,-1 1,1-1,-1 0,1 0,-1 0,1 0,0 0,-1 0,1-1,0 1,0 0,0 0,0 0,0-1,0 1,0 0,0-1,0 1,0-1,0 0,0 1,0-1,0 0,1 1,-1-1,0 0,0 0,1 0,40-40,-29 24</inkml:trace>
  <inkml:trace contextRef="#ctx0" brushRef="#br0" timeOffset="731.981">1074 876,'-5'29,"3"9,3-6,0-9</inkml:trace>
  <inkml:trace contextRef="#ctx0" brushRef="#br0" timeOffset="985.156">1129 339,'0'0</inkml:trace>
  <inkml:trace contextRef="#ctx0" brushRef="#br0" timeOffset="1220.088">1328 989,'105'-204,"-76"161,-7 80,14 56,-34-90,0 0,0-1,0 1,0-1,0 0,1 0,-1 0,1 0,-1 0,1 0,0-1,0 1,-1-1,1 0,0 1,0-1,0-1,1 1,-1 0,0-1,0 0,0 0,0 0,1 0,-1 0,0-1,0 1,0-1,0 0,1 0,4-2,-1 0,1-1,-1 0,0 0,0-1,0 0,-1 0,0 0,0-1,0 0,0 0,-1-1,0 1,-1-1,1 0,2-8,22-27,-23 35</inkml:trace>
  <inkml:trace contextRef="#ctx0" brushRef="#br0" timeOffset="1887.998">1863 848,'3'-1,"15"-4,-1 0,1-1,-2-1,1-1,-1 0,0-1,-1-1,0 0,0-1,-1-1,-1 0,0-1,0 0,-1-1,3-6,-14 19,0-1,0 1,-1-1,1 1,0-1,-1 0,1 1,-1-1,0 0,1 1,-1-1,0 0,0 1,0-1,0 0,0 1,0-1,-1 0,1 1,-1-1,1 1,-1-1,1 0,-1 1,0-1,0 1,0 0,0-1,0 1,0 0,0-1,0 1,0 0,-1 0,1 0,-1 0,1 0,0 0,-1 1,0-1,1 0,-2 0,-72-2,64 7,1 0,-1 0,1 1,-1 1,2-1,-1 2,0-1,1 1,1 1,-1-1,1 2,0-1,-5 8,9-10,0-1,1 0,-1 1,1 0,0 0,1 0,-1 0,1 0,0 0,1 1,0-1,0 1,0-1,1 1,-1-1,2 1,-1 0,1-1,0 1,0-1,1 0,0 1,0-1,2 4,3-3,0 1,0-1,1-1,0 1,0-1,1-1,0 1,0-1,0-1,0 0,1 0,-1-1,1 0,0-1,0 0,0-1,0 0,1 0,-1-1,0 0,0-1,0 0,1-1,8-2,17-4,-1-2,0-1,0-2,-1-1,-1-2,0-1,-2-1,0-2,-1-1,-1-2,-1 0,-1-2,-1-1,-1-2,-1 0,-2-1,-1-1,-2-1,0-1,-2-1,-2 0,-1-1,-2-1,-1 0,-1 0,1-22,-8 40,-1-1,-1 0,-1 0,-1 1,0-1,-1 0,-4-13,5 25,0 1,0-1,-1 1,0-1,0 1,0 0,-1 0,1 0,-1 0,-1 0,1 1,-1 0,1-1,-1 1,0 0,-1 1,1-1,-1 1,1 0,-1 0,0 0,0 1,-1 0,1 0,0 0,-2 0,3 2,0-1,-1 1,1 0,-1 0,1 0,0 1,-1 0,1 0,0 0,0 0,0 1,-1-1,2 1,-1 0,0 0,0 0,0 1,1 0,0-1,-1 1,1 0,0 1,0-1,1 0,-1 1,1 0,0-1,0 1,0 0,0 0,-5 10,2 0,-1 0,2 0,0 0,0 1,1 0,1 0,1 4,2 17,3 1,0-1,3-1,1 1,1-1,2 0,2-1,1-1,11 19,14 42,66 180,-96-219,-19-64,5-4</inkml:trace>
  <inkml:trace contextRef="#ctx0" brushRef="#br0" timeOffset="2133.906">2343 509,'29'9,"29"4,13-1,1-2,-8-3,-6-7,-7-4,-7-1,-7 0,-5 1,-3 2,-1 0,-2 1,-4 1</inkml:trace>
  <inkml:trace contextRef="#ctx0" brushRef="#br0" timeOffset="2388.184">3077 650,'10'33,"7"12,2-2</inkml:trace>
  <inkml:trace contextRef="#ctx0" brushRef="#br0" timeOffset="2658.922">3274 368,'10'10,"3"2</inkml:trace>
  <inkml:trace contextRef="#ctx0" brushRef="#br0" timeOffset="2899.828">3698 509,'-221'128,"140"-46,79-79,0-1,1 1,0 0,-1-1,1 1,0 0,1 0,-1 0,0-1,1 1,0 0,-1 0,1 0,0 0,0 0,1 0,-1 0,1 0,-1 0,1-1,0 1,0 0,0 0,1-1,-1 1,1-1,-1 1,1-1,0 1,0-1,0 0,0 0,0 0,1 0,-1 0,0-1,1 1,13 7,-1 0,1-2,1 1,-1-2,1 0,1-2,-1 1,1-2,-1 0,1-2,0 1,0-2,15-2,-9 2</inkml:trace>
  <inkml:trace contextRef="#ctx0" brushRef="#br0" timeOffset="3536.435">4742 622,'9'3,"0"1,0-2,0 1,0-1,1-1,-1 1,1-2,-1 1,1-1,-1-1,1 0,-1 0,1-1,-1 0,0 0,0-1,0-1,0 1,-1-1,1-1,-1 0,0 0,0 0,-1-1,6-6,-7 6,0 0,0 0,-1-1,0 0,-1 0,1 0,-1-1,-1 0,1 1,-1-1,-1 0,0-1,0 1,0 0,-1-1,0-2,0 7,-1 0,0-1,0 1,0 0,-1 0,1 0,-1-1,0 1,0 0,0 0,-1 0,1 0,-1 1,0-1,0 0,-1 1,1-1,-1 1,1 0,-1 0,0 0,0 0,-1 0,1 1,0-1,-1 1,0 0,1 0,-1 0,0 1,0-1,0 1,-1 0,-2 0,-1 0,1 0,0 1,0 0,-1 0,1 1,0 0,0 0,-1 1,1 0,0 0,1 0,-1 1,0 0,1 1,0-1,-1 1,1 0,1 1,-1 0,1 0,0 0,0 0,0 1,-1 1,-4 6,1 0,0 1,0 0,1 0,1 1,1 0,0 1,1-1,0 1,-1 14,3-21,2 0,-1 1,2-1,-1 0,1 1,0-1,1 0,0 1,1-1,0 0,0 0,1 0,0 0,0 0,1 0,0-1,1 0,0 0,0 0,1-1,0 1,0-1,1-1,0 1,0-1,0 0,1-1,0 0,0 0,0 0,1-1,-1-1,4 2,5-2,0 0,0-1,0-1,0-1,0 0,0-1,0-1,0 0,0-2,0 0,0 0,-1-2,0 0,0-1,-1-1,0 0,9-5</inkml:trace>
  <inkml:trace contextRef="#ctx0" brushRef="#br0" timeOffset="4287.558">5279 792,'233'-307,"-233"307,0-1,1 1,-1 0,0-1,0 1,0-1,1 1,-1-1,0 1,0 0,1-1,-1 1,0 0,1-1,-1 1,0 0,1 0,-1-1,1 1,-1 0,0 0,1-1,-1 1,1 0,-1 0,1 0,-1 0,1 0,-1 0,0 0,1 0,-1 0,1 0,-1 0,1 0,-1 0,1 0,-1 0,1 0,-1 1,0-1,1 0,-1 0,1 1,-1-1,0 0,1 0,-1 1,0-1,1 0,-1 1,0-1,1 1,-1-1,0 0,0 1,0-1,1 1,-1-1,0 0,0 1,0-1,0 1,0-1,0 1,0-1,0 1,3 37,-3-33,-1 24,-1-24,1 0,0 1,0-1,0 0,1 0,-1 1,1-1,1 0,-1 0,1 1,0-1,0 0,0 0,1 0,0 0,0 0,0 0,0-1,1 1,0-1,0 1,0-1,1 0,-1 0,1-1,0 1,0-1,0 0,0 0,1 0,0 0,7-2,0-1,0 0,0-1,0 0,-1-1,1 0,0-1,-1-1,1 0,-1 0,0-1,0 0,-1-1,0 0,0-1,0 0,-1 0,0-1,0-1,-1 1,0-1,4-6,61-147,-56 80,-16 71</inkml:trace>
  <inkml:trace contextRef="#ctx0" brushRef="#br0" timeOffset="4987.81">6040 594,'43'-11,"-1"-1,0-3,-1-1,-1-2,7-6,-42 23,-1-1,1 0,0-1,-1 1,1-1,-1 1,0-1,0-1,0 1,0 0,-1-1,1 0,-1 0,0 0,0 0,0-1,-1 1,1-1,-1 1,0-1,-1 0,1 0,-1 0,0 0,0 0,0 0,-1 0,0 0,0-1,0 1,-1 0,1 0,-1 0,0 0,-1 0,0-1,0 4,0-1,-1 1,1 0,-1 0,1 0,-1 1,0-1,1 1,-1-1,0 1,0 0,0 0,0 0,0 1,0-1,-1 1,1-1,0 1,0 0,0 0,0 1,0-1,-1 0,1 1,0 0,0 0,0 0,0 0,0 1,1-1,-1 1,0-1,-86 61,80-53,0 0,1 1,1 0,-1 0,1 0,1 1,0 0,1 1,0-1,0 1,-2 10,6-16,0-1,0 1,0-1,1 1,0-1,0 1,0-1,0 1,1-1,0 1,0-1,1 1,0-1,0 0,0 0,0 0,1 0,-1 0,1 0,1-1,-1 1,1-1,-1 0,1 0,1-1,-1 1,2 0,9 4,0-2,1 0,0-1,0 0,1-2,-1 0,1 0,0-2,0 0,-1-1,1 0,0-2,0 0,-1-1,1 0,-1-2,0 1,0-2,13-7,1-1,0-2,0-1,-2-1,0-2,-1-1,-1-1,-2-1,0-1,9-13,-7 11,-21 21,0 1,0-1,-1 0,1 0,-1-1,0 1,0-1,-1 0,0 0,0 0,-1 0,1-1,-1 1,0-1,-1 1,0-1,0 0,0 1,-1-1,0 0,0 0,-1 0,0 1,0-1,0 0,-2-2,2 7,0 0,0 0,0 0,-1 0,1 1,0-1,-1 0,1 1,-1 0,1-1,-1 1,0 0,0 0,0 0,1 0,-1 0,0 0,0 0,0 1,-1-1,1 1,0-1,0 1,0 0,0 0,0 0,0 0,0 0,-1 0,1 1,0-1,0 1,0-1,0 1,0 0,0 0,0 0,1 0,-1 0,0 1,-72 52,71-52,0 0,1 0,-1 0,0 1,1-1,-1 1,1 0,0 0,0-1,0 2,0-1,0 0,1 0,-1 0,1 1,0-1,0 1,0-1,1 1,-1-1,1 1,0 0,0-1,0 1,0-1,1 1,-1-1,1 1,0-1,0 1,0-1,1 1,-1-1,1 0,0 0,0 0,0 0,0 0,0 0,1-1,-1 1,1-1,0 1,-1-1,1 0,0 0,1 0,-1-1,0 1,2 0,221 31,-131-4,-92-27,-1-1,1 1,-1 0,1 0,-1 0,0 0,0 0,0 0,0 1,0-1,0 1,-1-1,1 1,-1-1,0 1,1 0,-1 0,-1 0,1 0,0 0,-1 0,1 0,-1 0,0 0,0 0,0 0,-1 0,1 0,-1 0,0 1,-28 62,21-46</inkml:trace>
  <inkml:trace contextRef="#ctx0" brushRef="#br0" timeOffset="5535.971">7451 396,'-20'4,"0"0,0 2,0 0,1 2,0 0,0 1,1 1,-4 2,15-8,1 1,-1 0,0 0,1 0,0 1,1-1,-1 1,1 1,0-1,1 1,-1 0,1 0,1 0,-1 1,1-1,0 1,1 0,0 0,0 0,1 0,0 0,0 1,2-7,-1 1,0 0,1 0,0 0,0-1,0 1,0 0,0-1,0 1,1-1,-1 1,1-1,-1 0,1 1,0-1,0 0,0 0,0 0,1-1,-1 1,0-1,1 1,-1-1,1 0,0 1,-1-1,1-1,0 1,0 0,-1-1,1 1,0-1,0 0,0 0,0 0,-1 0,1-1,0 1,0-1,0 1,-1-1,1 0,0 0,-1 0,1-1,-1 1,1-1,-1 1,0-1,3-2,163-106,-128 78,-28 21,1 1,0 1,0-1,1 2,0 0,1 1,0 0,1 1,-13 5,0 0,0 0,0 1,0 0,0-1,0 1,1 0,-1 1,0-1,0 0,0 1,0 0,0 0,0 0,0 0,0 0,-1 0,1 1,0 0,-1-1,1 1,-1 0,1 0,-1 0,0 1,0-1,0 0,0 1,0 0,-1-1,1 1,-1 0,0 0,1 2,21 109,-70 227,38-269,-4-1,-2-1,-4 0,-13 30,17-53,13-38,0 0,0 0,0 0,-1 0,-1-1,1 1,-1-1,-1 0,0 0,0 0,0-1,-1 0,0 0,0 0,-1-1,0 0,-1 0,6-5,1 0,-1 0,0 0,0 0,0-1,0 1,0-1,0 1,1-1,-1 0,0 0,0 0,0 0,0 0,0 0,0 0,0-1,0 1,0-1,0 1,0-1,1 0,-1 0,0 0,0 0,1 0,-1 0,1 0,-1-1,1 1,-1-1,1 1,0-1,0 1,0-1,0 0,0 1,0-1,0 0,0 0,1 0,-1 0,-14-83,19 31,1 1,3 1,2-1,2 2,3-1,2 2,2 0,2 0,21-46,-22 59</inkml:trace>
  <inkml:trace contextRef="#ctx0" brushRef="#br0" timeOffset="6151.893">8044 339,'-10'17,"0"0,1 1,0 0,2 1,0-1,1 1,1 0,1 1,0 0,2-1,0 1,1 0,1 0,1 0,1 0,1-1,0 1,3 5,-5-22,1 1,-1-1,1 0,0 0,0 0,0 0,0 0,0-1,1 1,-1-1,1 1,0-1,-1 0,1 0,0 0,0 0,0-1,1 1,-1-1,0 0,1 0,-1 0,1 0,-1 0,1-1,-1 0,1 0,-1 0,1 0,-1 0,1-1,-1 1,1-1,-1 0,0 0,1 0,-1-1,0 1,0-1,0 0,0 0,1-1,11-9,-1-2,-1 0,0 0,-1-2,0 1,-1-1,-1-1,4-10,6-6,4-7,2 0,1 2,2 1,2 1,1 2,18-14,-50 47,1 1,-1-1,1 0,-1 0,1 1,-1-1,1 0,0 1,-1-1,1 0,0 1,-1-1,1 1,0-1,0 1,-1-1,1 1,0 0,0-1,0 1,0 0,0 0,-1 0,1-1,0 1,0 0,0 0,0 0,0 1,0-1,0 0,0 0,-1 0,1 1,0-1,0 0,0 1,0-1,-1 1,1-1,0 1,0-1,-1 1,1-1,-1 1,1 0,0-1,-1 1,1 0,-1 0,1-1,-1 1,0 0,1 0,-1 0,0 0,0-1,1 1,-1 0,0 0,0 0,0 0,0 0,0 0,0 0,0 0,0-1,-1 1,1 0,0 1,0 311,4-276,3 9,-2 0,-2 0,-3 0,-1 0,-4 17,-1-12,7-39,-2 1,1-1,-2 0,0 0,0 0,-1 0,0 0,-1 0,-1-1,1 1,-2-1,0-1,0 1,-1-1,0 0,-9 9,14-18,0 1,-1-1,1 0,-1 0,1 0,-1 0,0-1,1 1,-1-1,0 1,1-1,-1 0,0 0,1 0,-1-1,0 1,1 0,-1-1,0 0,1 0,-1 0,1 0,-1 0,1 0,0 0,-1-1,1 1,0-1,0 0,0 0,0 0,0 0,1 0,-1 0,0 0,1-1,0 1,-1 0,1-1,0 1,0-1,1 1,-1-1,0 0,1 1,0-1,-1 0,1 1,0-1,1 0,-1 0,0 1,1-1,-1 0,5-17,1 0,1 0,0 0,1 1,2 0,0 1,0 0,2 0,0 2,1-1,1 1,0 1,1 1,4-3,-1-2,8-9,1 0,1 1,1 2,2 1,0 2,2 1,0 1,1 2,1 1,1 2,0 1,1 2,20-3,-25 11</inkml:trace>
  <inkml:trace contextRef="#ctx0" brushRef="#br0" timeOffset="7655.883">1 1243,'429'-67,"-35"30,-46 1,161 5,894 32,-909-29,-183 17,185-8,-73-8,987 28,-1050-28,93-3,164 2,-228 17,-85-7,157 17,-213 3,171-2,-149 29,-247-33,-5-3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20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508 114,'-1'0,"0"0,0 0,0 0,0 0,0 0,0 0,0 0,0 0,0 1,0-1,0 0,0 1,0-1,0 1,0-1,0 1,1-1,-1 1,0 0,0-1,0 1,1 0,-1 0,0-1,1 1,-1 0,1 0,-1 0,1 0,-1 0,1 0,0 0,-1 0,1 0,0 0,0 0,0 0,-1 0,1 0,1 0,-1 0,0 0,0 0,0 0,0 0,1 0,-1 0,0 0,1 0,-1 0,0 0,-14 358,-55 91,39-314,30-136,0 0,0-1,0 1,0 0,0-1,1 1,-1 0,0 0,0-1,0 1,1 0,-1 0,0-1,0 1,1 0,-1 0,0 0,1-1,-1 1,0 0,0 0,1 0,-1 0,0 0,1 0,-1 0,0 0,1 0,-1 0,0 0,1 0,-1 0,1 0,-1 0,0 0,0 0,1 0,-1 0,0 0,1 0,-1 1,0-1,1 0,-1 0,0 0,0 1,1-1,-1 0,0 0,0 1,1-1,-1 0,0 0,0 1,0-1,0 0,0 1,1-1,-1 0,0 1,0-1,0 0,0 1,0-1,0 0,0 1,0-1,20-23,30-73,-37 65</inkml:trace>
  <inkml:trace contextRef="#ctx0" brushRef="#br0" timeOffset="486">988 142,'-143'131,"-81"99,80-76,143-153,0 0,0 0,1 0,-1 0,0 0,1 0,-1 0,1 0,0 0,-1 0,1 1,0-1,0 0,-1 0,1 0,0 0,0 1,0-1,1 0,-1 0,0 0,0 1,1-1,-1 0,0 0,1 0,-1 0,1 0,0 0,-1 0,1 0,0 0,-1 0,1 0,0 0,0-1,0 1,0 0,0 0,0-1,0 1,0-1,57 15,-25-8,-20 2,0 0,-1 0,0 1,0 1,-1 0,0 0,-1 1,0 0,-1 1,-1 0,0 1,-1 0,0 0,-1 0,0 1,0 5,2 0,-5-13,-3-6,0 0,0 0,0 1,0-1,0 0,1 0,-1 0,0 0,1 0,-1 1,1-1,-1 0,1 0,-1 0,1 0,0 0,-1 0,1-1,0 1,0 0,0 0,0 0,0-1,0 1,0 0,0-1,0 1,0-1,0 0,0 1,0-1,0 0,1 1,-1-1,0 0,0 0,1 0,40-40,-29 24</inkml:trace>
  <inkml:trace contextRef="#ctx0" brushRef="#br0" timeOffset="731.981">1074 876,'-5'29,"3"9,3-6,0-9</inkml:trace>
  <inkml:trace contextRef="#ctx0" brushRef="#br0" timeOffset="985.156">1129 339,'0'0</inkml:trace>
  <inkml:trace contextRef="#ctx0" brushRef="#br0" timeOffset="1220.088">1328 989,'105'-204,"-76"161,-7 80,14 56,-34-90,0 0,0-1,0 1,0-1,0 0,1 0,-1 0,1 0,-1 0,1 0,0-1,0 1,-1-1,1 0,0 1,0-1,0-1,1 1,-1 0,0-1,0 0,0 0,0 0,1 0,-1 0,0-1,0 1,0-1,0 0,1 0,4-2,-1 0,1-1,-1 0,0 0,0-1,0 0,-1 0,0 0,0-1,0 0,0 0,-1-1,0 1,-1-1,1 0,2-8,22-27,-23 35</inkml:trace>
  <inkml:trace contextRef="#ctx0" brushRef="#br0" timeOffset="1887.998">1863 848,'3'-1,"15"-4,-1 0,1-1,-2-1,1-1,-1 0,0-1,-1-1,0 0,0-1,-1-1,-1 0,0-1,0 0,-1-1,3-6,-14 19,0-1,0 1,-1-1,1 1,0-1,-1 0,1 1,-1-1,0 0,1 1,-1-1,0 0,0 1,0-1,0 0,0 1,0-1,-1 0,1 1,-1-1,1 1,-1-1,1 0,-1 1,0-1,0 1,0 0,0-1,0 1,0 0,0-1,0 1,0 0,-1 0,1 0,-1 0,1 0,0 0,-1 1,0-1,1 0,-2 0,-72-2,64 7,1 0,-1 0,1 1,-1 1,2-1,-1 2,0-1,1 1,1 1,-1-1,1 2,0-1,-5 8,9-10,0-1,1 0,-1 1,1 0,0 0,1 0,-1 0,1 0,0 0,1 1,0-1,0 1,0-1,1 1,-1-1,2 1,-1 0,1-1,0 1,0-1,1 0,0 1,0-1,2 4,3-3,0 1,0-1,1-1,0 1,0-1,1-1,0 1,0-1,0-1,0 0,1 0,-1-1,1 0,0-1,0 0,0-1,0 0,1 0,-1-1,0 0,0-1,0 0,1-1,8-2,17-4,-1-2,0-1,0-2,-1-1,-1-2,0-1,-2-1,0-2,-1-1,-1-2,-1 0,-1-2,-1-1,-1-2,-1 0,-2-1,-1-1,-2-1,0-1,-2-1,-2 0,-1-1,-2-1,-1 0,-1 0,1-22,-8 40,-1-1,-1 0,-1 0,-1 1,0-1,-1 0,-4-13,5 25,0 1,0-1,-1 1,0-1,0 1,0 0,-1 0,1 0,-1 0,-1 0,1 1,-1 0,1-1,-1 1,0 0,-1 1,1-1,-1 1,1 0,-1 0,0 0,0 1,-1 0,1 0,0 0,-2 0,3 2,0-1,-1 1,1 0,-1 0,1 0,0 1,-1 0,1 0,0 0,0 0,0 1,-1-1,2 1,-1 0,0 0,0 0,0 1,1 0,0-1,-1 1,1 0,0 1,0-1,1 0,-1 1,1 0,0-1,0 1,0 0,0 0,-5 10,2 0,-1 0,2 0,0 0,0 1,1 0,1 0,1 4,2 17,3 1,0-1,3-1,1 1,1-1,2 0,2-1,1-1,11 19,14 42,66 180,-96-219,-19-64,5-4</inkml:trace>
  <inkml:trace contextRef="#ctx0" brushRef="#br0" timeOffset="2133.906">2343 509,'29'9,"29"4,13-1,1-2,-8-3,-6-7,-7-4,-7-1,-7 0,-5 1,-3 2,-1 0,-2 1,-4 1</inkml:trace>
  <inkml:trace contextRef="#ctx0" brushRef="#br0" timeOffset="2388.184">3077 650,'10'33,"7"12,2-2</inkml:trace>
  <inkml:trace contextRef="#ctx0" brushRef="#br0" timeOffset="2658.922">3274 368,'10'10,"3"2</inkml:trace>
  <inkml:trace contextRef="#ctx0" brushRef="#br0" timeOffset="2899.828">3698 509,'-221'128,"140"-46,79-79,0-1,1 1,0 0,-1-1,1 1,0 0,1 0,-1 0,0-1,1 1,0 0,-1 0,1 0,0 0,0 0,1 0,-1 0,1 0,-1 0,1-1,0 1,0 0,0 0,1-1,-1 1,1-1,-1 1,1-1,0 1,0-1,0 0,0 0,0 0,1 0,-1 0,0-1,1 1,13 7,-1 0,1-2,1 1,-1-2,1 0,1-2,-1 1,1-2,-1 0,1-2,0 1,0-2,15-2,-9 2</inkml:trace>
  <inkml:trace contextRef="#ctx0" brushRef="#br0" timeOffset="3536.435">4742 622,'9'3,"0"1,0-2,0 1,0-1,1-1,-1 1,1-2,-1 1,1-1,-1-1,1 0,-1 0,1-1,-1 0,0 0,0-1,0-1,0 1,-1-1,1-1,-1 0,0 0,0 0,-1-1,6-6,-7 6,0 0,0 0,-1-1,0 0,-1 0,1 0,-1-1,-1 0,1 1,-1-1,-1 0,0-1,0 1,0 0,-1-1,0-2,0 7,-1 0,0-1,0 1,0 0,-1 0,1 0,-1-1,0 1,0 0,0 0,-1 0,1 0,-1 1,0-1,0 0,-1 1,1-1,-1 1,1 0,-1 0,0 0,0 0,-1 0,1 1,0-1,-1 1,0 0,1 0,-1 0,0 1,0-1,0 1,-1 0,-2 0,-1 0,1 0,0 1,0 0,-1 0,1 1,0 0,0 0,-1 1,1 0,0 0,1 0,-1 1,0 0,1 1,0-1,-1 1,1 0,1 1,-1 0,1 0,0 0,0 0,0 1,-1 1,-4 6,1 0,0 1,0 0,1 0,1 1,1 0,0 1,1-1,0 1,-1 14,3-21,2 0,-1 1,2-1,-1 0,1 1,0-1,1 0,0 1,1-1,0 0,0 0,1 0,0 0,0 0,1 0,0-1,1 0,0 0,0 0,1-1,0 1,0-1,1-1,0 1,0-1,0 0,1-1,0 0,0 0,0 0,1-1,-1-1,4 2,5-2,0 0,0-1,0-1,0-1,0 0,0-1,0-1,0 0,0-2,0 0,0 0,-1-2,0 0,0-1,-1-1,0 0,9-5</inkml:trace>
  <inkml:trace contextRef="#ctx0" brushRef="#br0" timeOffset="4287.558">5279 792,'233'-307,"-233"307,0-1,1 1,-1 0,0-1,0 1,0-1,1 1,-1-1,0 1,0 0,1-1,-1 1,0 0,1-1,-1 1,0 0,1 0,-1-1,1 1,-1 0,0 0,1-1,-1 1,1 0,-1 0,1 0,-1 0,1 0,-1 0,0 0,1 0,-1 0,1 0,-1 0,1 0,-1 0,1 0,-1 0,1 0,-1 1,0-1,1 0,-1 0,1 1,-1-1,0 0,1 0,-1 1,0-1,1 0,-1 1,0-1,1 1,-1-1,0 0,0 1,0-1,1 1,-1-1,0 0,0 1,0-1,0 1,0-1,0 1,0-1,0 1,3 37,-3-33,-1 24,-1-24,1 0,0 1,0-1,0 0,1 0,-1 1,1-1,1 0,-1 0,1 1,0-1,0 0,0 0,1 0,0 0,0 0,0 0,0-1,1 1,0-1,0 1,0-1,1 0,-1 0,1-1,0 1,0-1,0 0,0 0,1 0,0 0,7-2,0-1,0 0,0-1,0 0,-1-1,1 0,0-1,-1-1,1 0,-1 0,0-1,0 0,-1-1,0 0,0-1,0 0,-1 0,0-1,0-1,-1 1,0-1,4-6,61-147,-56 80,-16 71</inkml:trace>
  <inkml:trace contextRef="#ctx0" brushRef="#br0" timeOffset="4987.81">6040 594,'43'-11,"-1"-1,0-3,-1-1,-1-2,7-6,-42 23,-1-1,1 0,0-1,-1 1,1-1,-1 1,0-1,0-1,0 1,0 0,-1-1,1 0,-1 0,0 0,0 0,0-1,-1 1,1-1,-1 1,0-1,-1 0,1 0,-1 0,0 0,0 0,0 0,-1 0,0 0,0-1,0 1,-1 0,1 0,-1 0,0 0,-1 0,0-1,0 4,0-1,-1 1,1 0,-1 0,1 0,-1 1,0-1,1 1,-1-1,0 1,0 0,0 0,0 0,0 1,0-1,-1 1,1-1,0 1,0 0,0 0,0 1,0-1,-1 0,1 1,0 0,0 0,0 0,0 0,0 1,1-1,-1 1,0-1,-86 61,80-53,0 0,1 1,1 0,-1 0,1 0,1 1,0 0,1 1,0-1,0 1,-2 10,6-16,0-1,0 1,0-1,1 1,0-1,0 1,0-1,0 1,1-1,0 1,0-1,1 1,0-1,0 0,0 0,0 0,1 0,-1 0,1 0,1-1,-1 1,1-1,-1 0,1 0,1-1,-1 1,2 0,9 4,0-2,1 0,0-1,0 0,1-2,-1 0,1 0,0-2,0 0,-1-1,1 0,0-2,0 0,-1-1,1 0,-1-2,0 1,0-2,13-7,1-1,0-2,0-1,-2-1,0-2,-1-1,-1-1,-2-1,0-1,9-13,-7 11,-21 21,0 1,0-1,-1 0,1 0,-1-1,0 1,0-1,-1 0,0 0,0 0,-1 0,1-1,-1 1,0-1,-1 1,0-1,0 0,0 1,-1-1,0 0,0 0,-1 0,0 1,0-1,0 0,-2-2,2 7,0 0,0 0,0 0,-1 0,1 1,0-1,-1 0,1 1,-1 0,1-1,-1 1,0 0,0 0,0 0,1 0,-1 0,0 0,0 0,0 1,-1-1,1 1,0-1,0 1,0 0,0 0,0 0,0 0,0 0,-1 0,1 1,0-1,0 1,0-1,0 1,0 0,0 0,0 0,1 0,-1 0,0 1,-72 52,71-52,0 0,1 0,-1 0,0 1,1-1,-1 1,1 0,0 0,0-1,0 2,0-1,0 0,1 0,-1 0,1 1,0-1,0 1,0-1,1 1,-1-1,1 1,0 0,0-1,0 1,0-1,1 1,-1-1,1 1,0-1,0 1,0-1,1 1,-1-1,1 0,0 0,0 0,0 0,0 0,0 0,1-1,-1 1,1-1,0 1,-1-1,1 0,0 0,1 0,-1-1,0 1,2 0,221 31,-131-4,-92-27,-1-1,1 1,-1 0,1 0,-1 0,0 0,0 0,0 0,0 1,0-1,0 1,-1-1,1 1,-1-1,0 1,1 0,-1 0,-1 0,1 0,0 0,-1 0,1 0,-1 0,0 0,0 0,0 0,-1 0,1 0,-1 0,0 1,-28 62,21-46</inkml:trace>
  <inkml:trace contextRef="#ctx0" brushRef="#br0" timeOffset="5535.971">7451 396,'-20'4,"0"0,0 2,0 0,1 2,0 0,0 1,1 1,-4 2,15-8,1 1,-1 0,0 0,1 0,0 1,1-1,-1 1,1 1,0-1,1 1,-1 0,1 0,1 0,-1 1,1-1,0 1,1 0,0 0,0 0,1 0,0 0,0 1,2-7,-1 1,0 0,1 0,0 0,0-1,0 1,0 0,0-1,0 1,1-1,-1 1,1-1,-1 0,1 1,0-1,0 0,0 0,0 0,1-1,-1 1,0-1,1 1,-1-1,1 0,0 1,-1-1,1-1,0 1,0 0,-1-1,1 1,0-1,0 0,0 0,0 0,-1 0,1-1,0 1,0-1,0 1,-1-1,1 0,0 0,-1 0,1-1,-1 1,1-1,-1 1,0-1,3-2,163-106,-128 78,-28 21,1 1,0 1,0-1,1 2,0 0,1 1,0 0,1 1,-13 5,0 0,0 0,0 1,0 0,0-1,0 1,1 0,-1 1,0-1,0 0,0 1,0 0,0 0,0 0,0 0,0 0,-1 0,1 1,0 0,-1-1,1 1,-1 0,1 0,-1 0,0 1,0-1,0 0,0 1,0 0,-1-1,1 1,-1 0,0 0,1 2,21 109,-70 227,38-269,-4-1,-2-1,-4 0,-13 30,17-53,13-38,0 0,0 0,0 0,-1 0,-1-1,1 1,-1-1,-1 0,0 0,0 0,0-1,-1 0,0 0,0 0,-1-1,0 0,-1 0,6-5,1 0,-1 0,0 0,0 0,0-1,0 1,0-1,0 1,1-1,-1 0,0 0,0 0,0 0,0 0,0 0,0 0,0-1,0 1,0-1,0 1,0-1,1 0,-1 0,0 0,0 0,1 0,-1 0,1 0,-1-1,1 1,-1-1,1 1,0-1,0 1,0-1,0 0,0 1,0-1,0 0,0 0,1 0,-1 0,-14-83,19 31,1 1,3 1,2-1,2 2,3-1,2 2,2 0,2 0,21-46,-22 59</inkml:trace>
  <inkml:trace contextRef="#ctx0" brushRef="#br0" timeOffset="6151.893">8044 339,'-10'17,"0"0,1 1,0 0,2 1,0-1,1 1,1 0,1 1,0 0,2-1,0 1,1 0,1 0,1 0,1 0,1-1,0 1,3 5,-5-22,1 1,-1-1,1 0,0 0,0 0,0 0,0 0,0-1,1 1,-1-1,1 1,0-1,-1 0,1 0,0 0,0 0,0-1,1 1,-1-1,0 0,1 0,-1 0,1 0,-1 0,1-1,-1 0,1 0,-1 0,1 0,-1 0,1-1,-1 1,1-1,-1 0,0 0,1 0,-1-1,0 1,0-1,0 0,0 0,1-1,11-9,-1-2,-1 0,0 0,-1-2,0 1,-1-1,-1-1,4-10,6-6,4-7,2 0,1 2,2 1,2 1,1 2,18-14,-50 47,1 1,-1-1,1 0,-1 0,1 1,-1-1,1 0,0 1,-1-1,1 0,0 1,-1-1,1 1,0-1,0 1,-1-1,1 1,0 0,0-1,0 1,0 0,0 0,-1 0,1-1,0 1,0 0,0 0,0 0,0 1,0-1,0 0,0 0,-1 0,1 1,0-1,0 0,0 1,0-1,-1 1,1-1,0 1,0-1,-1 1,1-1,-1 1,1 0,0-1,-1 1,1 0,-1 0,1-1,-1 1,0 0,1 0,-1 0,0 0,0-1,1 1,-1 0,0 0,0 0,0 0,0 0,0 0,0 0,0 0,0-1,-1 1,1 0,0 1,0 311,4-276,3 9,-2 0,-2 0,-3 0,-1 0,-4 17,-1-12,7-39,-2 1,1-1,-2 0,0 0,0 0,-1 0,0 0,-1 0,-1-1,1 1,-2-1,0-1,0 1,-1-1,0 0,-9 9,14-18,0 1,-1-1,1 0,-1 0,1 0,-1 0,0-1,1 1,-1-1,0 1,1-1,-1 0,0 0,1 0,-1-1,0 1,1 0,-1-1,0 0,1 0,-1 0,1 0,-1 0,1 0,0 0,-1-1,1 1,0-1,0 0,0 0,0 0,0 0,1 0,-1 0,0 0,1-1,0 1,-1 0,1-1,0 1,0-1,1 1,-1-1,0 0,1 1,0-1,-1 0,1 1,0-1,1 0,-1 0,0 1,1-1,-1 0,5-17,1 0,1 0,0 0,1 1,2 0,0 1,0 0,2 0,0 2,1-1,1 1,0 1,1 1,4-3,-1-2,8-9,1 0,1 1,1 2,2 1,0 2,2 1,0 1,1 2,1 1,1 2,0 1,1 2,20-3,-25 11</inkml:trace>
  <inkml:trace contextRef="#ctx0" brushRef="#br0" timeOffset="7655.883">1 1243,'429'-67,"-35"30,-46 1,161 5,894 32,-909-29,-183 17,185-8,-73-8,987 28,-1050-28,93-3,164 2,-228 17,-85-7,157 17,-213 3,171-2,-149 29,-247-33,-5-3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32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1,'33'4,"36"3,10-1,-3-2,-10 0,-11-2,-11-1,-7-5,-6-2,-2-1,-3 2,-9 2,-9 5,-4 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32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18,'38'0,"38"0,14 0,-3 0,-11 0,-14-5,-13-1,-15-1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33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72,'281'-72,"-213"77,-66-4,-1 0,0 0,1-1,-1 1,0 0,0 0,1 0,-1 0,0 0,0 0,0 1,0-1,-1 0,1 0,0 1,0-1,-1 0,1 1,-1-1,1 1,-1-1,0 1,0-1,1 1,-1-1,0 1,0-1,0 1,-1-1,1 1,0-1,-1 1,1-1,0 1,-1-1,0 1,1-1,-1 0,0 1,0-1,0 0,0 1,-12 19,-1-1,-1 0,-1-1,-1 0,-1-1,-18 14,-26 28,44-42,11-13,0 1,1-1,-1 1,1 1,0-1,1 1,0 0,0 0,0 1,1-1,0 1,0 0,1 0,0 0,1 1,0-1,0 0,0 1,1 0,1-1,-1 6,6-9,-1-1,1 0,-1 0,1 0,0-1,1 1,-1-1,0-1,1 1,0-1,0 0,-1 0,1 0,0-1,0 0,1 0,-1-1,0 0,0 0,0 0,0-1,0 1,0-2,0 1,0-1,5-1,76-17,-62 16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6:32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2516 282,'16'29,"19"176,-30 156,-5-343,-1 1,-1 0,-1-1,0 1,-2-1,0 0,-7 16,5-23,6-18,8-21,6-2,2 0</inkml:trace>
  <inkml:trace contextRef="#ctx0" brushRef="#br0" timeOffset="359.84">2967 424,'-239'238,"237"-236,-1 0,1 0,-1 0,1 1,0-1,0 1,0 0,1 0,-1-1,0 1,1 0,0 0,0 1,0-1,0 0,0 0,1 0,-1 1,1-1,0 0,0 1,0-1,0 0,1 1,-1-1,1 0,0 0,0 0,0 0,0 0,1 0,-1 0,1 0,0 0,0 0,0-1,0 1,2 1,152 129,-31-5,-114-114</inkml:trace>
  <inkml:trace contextRef="#ctx0" brushRef="#br0" timeOffset="-1307.846">88 367,'0'0,"0"-1,0 1,0-1,0 0,0 1,0-1,0 1,0-1,0 1,0-1,0 1,-1-1,1 1,0-1,0 1,0-1,-1 1,1-1,0 1,-1 0,1-1,0 1,-1-1,1 1,-1 0,1-1,0 1,-1 0,1 0,-1-1,1 1,-1 0,1 0,-1 0,1 0,-1-1,1 1,-1 0,1 0,-1 0,0 0,1 0,-1 0,1 0,-1 1,1-1,-1 0,1 0,-1 0,1 0,-1 1,1-1,-1 0,1 0,0 1,-1-1,1 0,-1 1,1-1,0 1,-1-1,1 0,0 1,-1-1,1 1,0-1,0 1,0-1,-1 1,-12 44,10-33,-26 191,21-154,2 1,3 0,1 0,3 0,2 0,2 0,2 0,3-1,4 11,-9-49,0-1,0 0,1 0,0 0,1-1,0 0,0 0,1-1,0 0,0 0,1-1,0 0,1 0,-1-1,1-1,0 1,1-2,-1 1,2-1,-7-3,0 0,0-1,0 1,-1-1,1 0,0 0,0-1,0 0,-1 1,1-2,0 1,-1 0,1-1,-1 0,1 0,-1 0,0-1,0 1,0-1,0 0,-1 0,4-3,66-85,65-189,-124 255,-4 41,-8-9,-1 9,1 0,1 0,0 0,1 0,1-1,0 0,1 0,0 0,2-1,0 0,0 0,1-1,1 0,8 9,-9-18,0 1,0-1,0-1,0 0,1 0,-1-1,1 0,0-1,0 0,-1 0,1-1,0-1,0 1,-1-2,1 1,0-1,-1-1,1 0,-1 0,0-1,2 0,12-13,-1-1,-1 0,0-2,-1 0,-1-1,-2-1,0-1,-1 0,-1-2,-1 1,-1-2,-2 0,0 0,-2-1,6-25,-3 16,-2 0,-1-1,-2 0,-2 0,-1-1,-2 1,-1-1,-4-28,4 65,-1 0,0 0,0 0,1 0,-1 0,0 0,0 0,0 0,0 0,0 0,0 0,0 0,0 0,0 0,-1 0,1 0,0 0,-1 0,1 0,0 0,-1 0,1 0,-1 0,0 1,1-1,-1 0,0 0,1 1,-1-1,0 0,0 1,0-1,0 1,1-1,-1 1,0-1,0 1,0 0,0-1,0 1,0 0,0 0,0 0,0 0,0 0,0 0,0 0,0 0,0 0,0 0,0 0,0 1,0-1,0 0,0 1,0-1,0 1,0-1,0 1,1-1,-1 1,0 0,0 0,1-1,-1 1,0 0,-8 18,3 2</inkml:trace>
  <inkml:trace contextRef="#ctx0" brushRef="#br0" timeOffset="-920.929">1415 762,'4'32,"-2"-3,1-1,2 1,1-1,1 0,1-1,1 1,8 12,-16-37,1 0,0 0,-1 0,1 0,0 0,1-1,-1 1,0-1,1 1,-1-1,1 0,0 0,0 0,0 0,0 0,0-1,0 1,0-1,0 0,1 0,-1 0,0-1,1 1,-1-1,1 1,-1-1,1 0,-1-1,0 1,1-1,-1 1,1-1,-1 0,0 0,3-2,5-2,0 0,0-1,-1 0,0-1,0-1,0 1,-1-1,0-1,3-4,-6 7,0 1,-1-1,0 0,0-1,-1 1,1-1,-1 0,-1 0,1 0,-1 0,-1-1,1 1,-1-1,-1 0,1 0,-1 0,-1 1,1-1,-1 0,-1 0,1 0,-1 0,-1 0,0 0,0 1,0-1,-1 1,0-1,0 1,-1 0,0 0,0 0,-1 1,0 0,-2-3,3 5,0-1,-1 1,0 0,0 0,0 1,-1-1,1 1,-1 0,0 0,1 1,-1 0,0 0,-1 0,1 1,0 0,0 0,-1 1,1-1,0 2,-1-1,1 0,0 1,0 0,-1 1,1-1,0 1,0 1,0-1,1 1,-1 0,1 0,-1 0,1 1,0 0,0 0,1 0,-1 1,0 1,-3 12</inkml:trace>
  <inkml:trace contextRef="#ctx0" brushRef="#br0" timeOffset="-422.045">2036 931,'0'84,"1"-106,2 0,1 0,1 0,0 1,2 0,6-13,0-5,-12 37,-1-2,1 1,0-1,0 0,1 1,-1-1,1 1,-1-1,1 1,0 0,1 0,-1-1,0 2,1-1,0 0,-1 0,1 1,0 0,2-2,29 54,-22-32,-1-4</inkml:trace>
  <inkml:trace contextRef="#ctx0" brushRef="#br0" timeOffset="1560.034">2063 931,'0'5,"0"6,0 6,-4 1,-3 1,1 3,2 2,0 2,2 1,1 1,0 1,1 0,1-10,-1-13,5-7,1-9,0-2</inkml:trace>
  <inkml:trace contextRef="#ctx0" brushRef="#br0" timeOffset="2845.656">4716 508,'1'-1,"0"1,-1-1,1 0,-1 1,1-1,0 0,-1 0,1 0,-1 1,0-1,1 0,-1 0,0 0,1 0,-1 0,0 0,0 0,0 0,0 0,0 0,0 1,0-1,0 0,0 0,-1 0,1 0,0 0,0 0,-1 0,1 0,-1 1,1-1,-1 0,1 0,-1 0,1 1,-1-1,0 0,1 1,-1-1,0 0,0 1,1-1,-1 1,0 0,0-1,0 1,0-1,0 1,-45-16,-94 42,79-9,42-13,8-2,0 0,0 0,1 1,-1 1,1 0,0 0,0 1,0 0,-7 6,16-10,0-1,0 1,1-1,-1 1,0 0,1-1,-1 1,0 0,1 0,-1-1,1 1,-1 0,1 0,-1 0,1 0,0 0,0-1,-1 1,1 0,0 0,0 0,0 0,0 0,0 0,0 0,0 0,0 0,0 0,0 0,1 0,-1-1,0 1,1 0,-1 0,1 0,-1 0,1 0,-1-1,1 1,-1 0,1-1,0 1,-1 0,1-1,0 1,0-1,0 1,-1-1,1 1,0-1,0 0,0 1,0-1,56 21,-51-20,200 17,-204-18,0-1,0 1,0-1,1 1,-1 0,0 0,0 0,0 0,0 0,1 0,-1 1,0-1,0 1,0-1,0 1,0 0,0 0,0 0,0 0,0 0,0 0,-1 1,1-1,0 1,-1-1,1 1,-1-1,1 1,-1 0,0 0,0 0,0 0,0 0,0 0,0 0,-1 0,1 0,-1 0,1 0,-1 1,0-1,0 0,0 0,0 0,0 1,0-1,-1 0,1 0,-1 0,0 0,-10 15,-2-1,-1 0,0-1,0-1,-1 0,-1-1,-1 0,0-2,-11 6,-31 25,43-30,-2-1,2 2,-1 0,2 0,0 1,0 1,1 1,1 0,1 1,-8 13,19-28,0-1,1 0,-1 1,0-1,1 1,-1-1,1 1,0-1,-1 1,1 0,0-1,0 1,0-1,0 1,0 0,1-1,-1 1,0-1,1 1,-1-1,1 1,-1-1,1 1,0-1,0 0,-1 1,1-1,0 0,0 1,1-1,-1 0,0 0,0 0,0 0,1 0,-1 0,0-1,1 1,-1 0,1-1,-1 1,1-1,-1 1,1-1,0 0,0 1,82 3,-74-4,27 0,-26 1,-1 0,0-1,1 1,-1-2,1 0,-1 0,0-1,0 0,0-1,0 0,0 0,0-1,-1 0,0-1,0 0,0-1,1-1,2-9</inkml:trace>
  <inkml:trace contextRef="#ctx0" brushRef="#br0" timeOffset="3199.415">4661 0,'-19'49,"2"1,2 0,3 1,2 1,2 0,2 0,3 0,2 1,2-1,2 1,-3 107,-28 142,-1 57,29-325,-1-24,0 1,1-1,0 1,1-1,0 0,0 1,1-1,1 0,0 0,0 0,3 5,6 2</inkml:trace>
  <inkml:trace contextRef="#ctx0" brushRef="#br0" timeOffset="7895.946">10615 621,'-35'15,"1"2,1 1,1 2,1 1,0 1,2 2,0 1,1 3,21-23,0 1,1 0,0 1,0 0,1-1,0 2,0-1,1 1,-1-1,2 1,-1 0,1 0,1 1,-1-1,1 1,1-1,-1 1,2 0,-1 0,1-1,0 1,1 0,0 0,1-1,-1 1,2-1,-1 1,1-1,0 0,1 0,3 5,3-3,1 0,0-1,1-1,0 0,0-1,1 0,-1-1,1 0,1-1,-1-1,1 0,0 0,0-2,0 0,0 0,0-1,1-1,-1 0,0-1,0-1,0 0,0-1,0 0,4-3,94-23,-88 22</inkml:trace>
  <inkml:trace contextRef="#ctx0" brushRef="#br0" timeOffset="5479.024">7003 988,'-10'33,"-2"31,-1 9,4-3,2-9,7-14,4-11,6-11,1-15,-1-9</inkml:trace>
  <inkml:trace contextRef="#ctx0" brushRef="#br0" timeOffset="5644.021">7060 592,'-10'-33,"-8"-17,0 6,6 15,7 17,8 16,4 11,5 9,1-1</inkml:trace>
  <inkml:trace contextRef="#ctx0" brushRef="#br0" timeOffset="6027.264">7257 1298,'234'-372,"-172"261,-84 193,15-53,1 1,1 1,2-1,1 0,2 1,2 22,-1-48,0 0,0 0,1 1,0-1,0 0,0 0,1-1,0 1,-1 0,2-1,-1 0,0 1,1-1,0-1,0 1,0 0,0-1,1 0,-1 0,1 0,0-1,0 0,0 1,0-2,0 1,0-1,0 1,1-1,-1-1,1 1,-1-1,0 0,1 0,-1-1,1 1,-1-1,5-2,8-3,-1-1,0-1,-1 0,0-2,0 1,0-2,-2 0,1-1,-2-1,1 0,10-14,-14 17,4-6,-2-1,0 1,0-2,-2 0,0 0,-1-1,-1 0,-1-1,1-6,19-44,-20 52</inkml:trace>
  <inkml:trace contextRef="#ctx0" brushRef="#br0" timeOffset="6981.246">8245 988,'18'0,"1"0,0-2,-1 0,1-1,-1-1,0-1,0 0,0-1,0-1,-1-1,-1 0,1-1,-1-1,-1-1,0 0,5-5,-18 14,1-1,-1 1,1-1,-1 1,0-1,0 0,0 0,0 0,0 0,-1 0,1 0,-1 0,0-1,0 1,0-1,-1 1,1 0,-1-1,0 1,0-1,0 1,0-1,0 1,-1-1,0 1,0-1,0 1,0 0,0-1,0 1,-1 0,0 0,0 0,1 0,-2 0,1 1,0-1,-1 1,1-1,-1 1,1 0,-1 0,0 0,0 0,0 0,0 1,-1-1,1 1,0 0,-1 0,-1 0,-7 2,1 0,-1 1,1 0,0 1,0 0,0 1,0 0,0 1,1 0,0 1,0 0,1 0,-1 1,1 0,1 1,-1 0,1 0,1 1,-5 1,0 0,2 1,-1 1,1-1,1 1,0 1,1 0,0 0,1 1,1 0,0 0,1 0,0 1,1 0,1-1,0 2,1-1,1 0,0 0,1 1,0-1,2 3,-1-14,1 1,0 0,0 0,0-1,0 0,1 1,-1-1,1 0,0 0,0 0,1-1,-1 1,1-1,0 1,0-1,0-1,0 1,1 0,-1-1,1 0,-1 0,1-1,0 1,-1-1,5 1,127 4,-83-17,-2-2,1-2,-2-2,0-3,-1-2,-1-1,-2-3,0-2,-2-2,-1-2,11-12,-21 20,0-2,-2-1,0-1,-2-1,-2-2,0-1,-2-1,-2-1,-1-1,-2-2,-1 1,-2-2,-1-1,-2 0,-2 0,-2-1,-1-3,-8 30,0-1,-1 1,0-1,-1 1,0-1,-2 1,1-1,-5-10,6 20,0 0,-1 0,1 0,-1 0,0 0,0 1,-1-1,1 1,-1 0,1 0,-1-1,0 2,0-1,-1 0,1 1,0-1,-1 1,0 0,1 0,-1 0,0 1,0 0,0-1,0 1,0 0,0 1,0-1,-1 1,1 0,-1 0,-2 1,0 0,1 0,-1 1,1 0,-1 0,1 1,0 0,0 0,0 0,1 0,-1 1,1 0,0 1,0-1,0 1,0 0,1 0,0 0,0 1,-2 4,-56 127,53-98,2 2,2-1,1 0,2 1,2 0,4 25,3-19,1 0,3-1,1 0,3-1,1 0,18 31,-29-64,7 16,-1 1,-1-1,-1 2,-2-1,-1 1,-2 0,0 1,-2 20,-3-67,0-2</inkml:trace>
  <inkml:trace contextRef="#ctx0" brushRef="#br0" timeOffset="7232.175">8837 621,'38'5,"37"-4,15-1,-2-6,-8-2,-6 0,-8-2,-9-1,-5 3,-7 1,-1 3,-4 2,-3 1,-3 1,-3 1,-7 4,-2 2,-5-1</inkml:trace>
  <inkml:trace contextRef="#ctx0" brushRef="#br0" timeOffset="4794.931">5873 536,'26'-22,"-2"-1,-1-1,0-1,-2-1,-1-1,-1-1,-2 0,0-1,-2-1,-2-1,0 0,-2 0,-2-1,1-7,-9 19,-8 105,6 759,-26-525,27-306,0-1,-1 1,-1 0,0-1,-1 1,0-1,-1 0,0 0,-1 0,0-1,-1 1,0-1,-4 3,-9-5,22-36,103-168,-86 158</inkml:trace>
  <inkml:trace contextRef="#ctx0" brushRef="#br0" timeOffset="5233.237">6523 451,'-286'380,"277"-368,4-7,1 1,-1 0,1 0,1 0,-1 0,1 1,0-1,0 1,1 0,0 0,0 0,1 0,0 3,3-7,0 0,1 0,0 0,-1-1,1 1,0-1,0 0,1 0,-1 0,0 0,1 0,-1-1,1 0,-1 1,1-1,0-1,0 1,-1 0,1-1,0 0,0 0,0 0,-1 0,1-1,0 1,0-1,-1 0,1 0,1-1,39-7,-40 7,0-1,1 1,-1 1,1-1,0 0,-1 1,1 0,0 0,0 1,0-1,-1 1,1 0,0 1,0-1,0 1,0 0,0 0,-1 0,1 1,-1-1,1 1,-1 0,1 1,-1-1,0 1,0 0,0 0,-1 0,1 0,-1 1,1-1,-1 1,0 0,0 0,-1 0,27 128,-3-6,-14 31,-13-156,1 0,0 0,-1 0,1 1,0-1,0 0,0 0,0 0,0 1,0-1,0 0,1 0,-1 0,0 1,1-1,-1 0,0 0,1 0,-1 0,1 0,0 0,-1 0,1 0,0 0,0 0,0 0,0-1,-1 1,1 0,0 0,0-1,0 1,1-1,-1 1,0-1,0 1,0-1,0 0,0 1,1-1,-1 0,0 0,0 0,0 0,1 0,-1 0,0 0,0 0,0-1,0 1,1 0,-1-1,0 1,0-1,0 1,0-1,0 0,0 1,0-1,0 0,0 0,0 0,12-8</inkml:trace>
  <inkml:trace contextRef="#ctx0" brushRef="#br0" timeOffset="9332.629">11659 931,'40'5,"-1"-2,1-2,0-1,-1-2,1-2,-1-2,0-1,26-10,-59 16,0-2,0 1,0-1,0 0,0 0,-1 0,1-1,-1 0,0 0,0 0,0-1,-1 0,0 1,0-2,0 1,0 0,-1-1,0 0,0 0,0 0,-1 0,0 0,0 0,-1 0,0-1,0 1,0-1,-1 1,0-1,0 1,0-1,-1 1,0-1,0 1,-1 0,0-1,-1-1,1 3,0 0,-1-1,0 1,0 0,0 0,0 1,-1-1,0 1,0 0,0 0,-1 0,1 0,-1 1,0-1,0 1,0 1,0-1,0 1,-1 0,1 0,-1 0,0 1,1 0,-1 0,0 0,0 1,0 0,1 0,-5 1,-4 0,1 0,-1 1,1 1,0 0,-1 1,1 1,1 0,-1 0,1 2,0-1,0 1,-1 3,-1 1,1 2,1-1,0 2,1 0,0 0,1 1,1 0,0 1,1 0,1 0,0 1,1 0,1 0,1 0,0 1,1-1,1 1,1 0,1 0,0 0,1 0,1 1,-1-11,0-1,1 1,0 0,0-1,1 1,0-1,1 0,-1 0,1 0,1 0,-1-1,1 1,0-1,0-1,1 1,0-1,0 0,0 0,1 0,-1-1,1 0,0 0,1-1,-1 0,0 0,1-1,0 0,-1 0,7 0,14 3,-1-2,1 0,-1-2,1-1,0-1,-1-2,14-3,-13 0</inkml:trace>
  <inkml:trace contextRef="#ctx0" brushRef="#br0" timeOffset="9801.998">12309 1158,'296'-342,"-247"281,8-25,-62 117,0-21,0 1,0 0,2-1,-1 1,1 1,0-1,1 0,1 1,0-1,0 1,1-1,1 1,0-1,0 1,1-1,1 0,0 0,0 0,1 0,1 0,-1-1,2 1,-1-1,2-1,-1 1,3 2,3-5,-1-1,1 0,0 0,0-1,0-1,1 0,0 0,0-1,0-1,0-1,0 1,0-2,0 0,1-1,-1 0,0-1,0 0,0-1,-1 0,1-1,-1-1,0 0,0-1,0 0,-1 0,1-2,-2 1,1-1,-1-1,0 0,-1 0,0-1,-1 0,0-1,5-8,-3 6,0 0,-1 0,-1-1,0 0,-1-1,0 0,-1 0,-1 0,0-1,-2 0,1 0,-1-6,-2-3</inkml:trace>
  <inkml:trace contextRef="#ctx0" brushRef="#br0" timeOffset="10933.363">13437 931,'48'-3,"-1"-2,1-2,-1-2,35-13,-82 22,29-6,0-2,0-1,-1-2,-1 0,0-2,-1-1,0-1,-1-2,-1 0,4-5,-23 18,0-1,-1 0,0 0,0 0,0 0,0-1,-1 1,0-1,0 0,0 0,-1 0,0 0,0-1,-1 1,0 0,0-1,0 1,-1-1,0 1,0-1,-1 1,1-1,-2-1,1 5,0 1,0-1,-1 1,1 0,-1 0,0 0,1 0,-1 0,0 0,0 0,0 1,0-1,-1 1,1-1,0 1,-1 0,1 0,-1 0,1 0,-1 0,1 0,-1 1,0 0,1-1,-1 1,0 0,1 0,-1 0,0 1,1-1,-1 1,0-1,-82 31,57-15,2 2,0 2,1 0,1 1,1 1,1 2,1 0,1 1,1 1,2 1,0 0,2 2,-2 5,14-28,-1 0,1 0,1 0,-1 0,1 0,0 1,0-1,1 1,0-1,0 1,1-1,-1 1,2 0,-1-1,1 1,-1 0,2-1,-1 1,1-1,0 0,0 0,1 1,0-1,0-1,0 1,1 0,0-1,2 2,3 0,2 0,-1-1,1-1,-1 0,2 0,-1-1,0-1,1 1,-1-2,1 0,0 0,0-1,0-1,0 0,0 0,0-1,0-1,0 0,-1-1,1 0,7-3,21-8,-1-2,0-1,-2-2,0-2,18-14,-9 7,-2-2,0-2,-3-2,0-2,-3-1,-1-2,-2-2,-1-1,22-39,-20-26,-35 105,-1-1,1 0,-1 0,0 1,0-1,0 0,0 0,-1 0,1 1,-1-1,1 0,-1 1,0-1,0 0,0 1,-1-1,1 1,-1-1,1 1,-1 0,0 0,1 0,-1 0,0 0,-1 0,1 0,0 1,0-1,-1 1,1-1,-1 1,1 0,-1 0,0 0,1 1,-1-1,-2 0,-9 2,1 0,-1 1,1 0,0 1,-1 1,2 0,-1 0,0 2,1-1,0 2,0-1,1 2,0-1,-10 10,13-11,1 0,0 1,0 0,0 0,1 1,0 0,0 0,1 0,0 1,1-1,-2 6,4-10,1-1,0 0,0 1,1-1,-1 1,1-1,0 0,0 1,0-1,0 1,0-1,1 1,0-1,-1 1,1-1,1 0,-1 1,0-1,1 0,0 0,-1 0,1 0,0 0,1-1,-1 1,0-1,1 1,-1-1,1 0,0 0,0 0,0 0,1 0,8 3,0 0,1 0,-1-2,1 1,0-2,0 0,0 0,0-1,1-1,-1 0,0-1,13-2,54 2,-76 1,0 0,-1 1,1 0,0 0,0 0,-1 0,1 0,-1 1,1 0,-1-1,0 1,0 1,1-1,-1 0,-1 1,1-1,0 1,-1 0,1 0,-1 0,0 0,0 0,0 1,0-1,-1 1,1-1,-1 1,0 0,0-1,-1 1,1 0,-1 0,1-1,-1 2,1 10,-1 0,0 1,-2-1,1 1,-2-1,0 0,-5 14,-5 7,10-31,0 1,0 0,1 0,0 1,0-1,0 0,1 1,0-1,0 1,1-1,0 1,0-1,0 1,1-1,0 1,0-1,1 1,0 2,9 9</inkml:trace>
  <inkml:trace contextRef="#ctx0" brushRef="#br0" timeOffset="18149.063">15328 592,'-11'4,"-22"5,1 1,0 2,0 1,1 1,1 2,0 1,1 1,1 2,1 1,1 1,17-12,0 0,1 1,0 0,1 1,0-1,1 1,0 1,1-1,1 1,0 0,0 0,1 1,1-1,0 0,1 1,1 0,0-1,0 1,2-1,1 11,-1-19,0-1,1 1,-1 0,1 0,0-1,0 0,0 1,1-1,-1-1,1 1,0 0,0-1,0 0,1 0,-1 0,1 0,0-1,-1 0,1 0,0 0,0 0,1-1,-1 0,0 0,0-1,1 1,-1-1,0 0,1 0,-1-1,0 0,0 0,1 0,-1 0,0-1,0 0,0 0,1-1,23-10,-1-1,0-2,-1 0,0-2,-2-1,0-1,-1-1,-2-1,0-2,-1 0,-1 0,-1-2,-2-1,4-8,28-95,-49 110,-6 33,-4 208,12-148,-2 458,-3-468,-3-1,-3 1,-13 43,19-91,-1 0,-1 0,-1-1,0 0,0 0,-2-1,0 0,0 0,-6 6,10-14,0 0,0 0,-1 0,1-1,-1 0,0 0,0 0,-1-1,1 0,-1 0,1 0,-1 0,0-1,0 0,0 0,0-1,0 0,-1 0,1 0,0-1,-1 0,1 0,0 0,-2-1,-1-3,1 0,0 0,0-1,1 1,-1-2,1 1,0-1,0 0,1-1,0 1,0-1,0-1,1 1,0-1,1 0,-1 0,2 0,-1 0,1-1,0 0,1 1,0-1,0-5,1 0,0 0,1 0,1 0,0 0,1 0,0 0,1 0,1 1,0-1,1 1,0 0,1 1,1-1,0 1,0 0,1 1,1-1,0 2,1-1,7-6,19-18,2 2,0 1,3 3,0 0,2 3,0 2,19-6,23-19,-64 35</inkml:trace>
  <inkml:trace contextRef="#ctx0" brushRef="#br0" timeOffset="19131.24">15920 621,'-1'4,"-11"31,1 0,2 1,1 0,2 0,1 5,5-29,0 0,1 0,1 0,0-1,0 1,1-1,1 1,0-1,0 0,4 6,-6-13,0 0,1 0,-1 0,1 0,0 0,-1-1,2 1,-1-1,0 0,1 0,-1 0,1 0,0-1,0 1,0-1,0 0,0 0,1-1,-1 1,1-1,-1 0,1 0,-1-1,1 1,-1-1,1 0,0 0,-1 0,9-4,0-1,-1 0,1-1,-2-1,1 1,-1-2,0 0,0 0,-1-1,0 0,0-1,-1 0,-1 0,0-1,7-10,6-6,14-14,-2-1,-2-1,-2-2,-2-1,-2-1,11-31,-33 53,-11 31,3 12,1 1,1-1,1 1,1 0,0-1,1 1,1 0,1 0,1-1,0 1,7 17,22 90,-15-69,-3 1,-2 0,-3 1,-3 3,-7-16,-2 1,-2-1,-2 0,-2 0,-2-1,-2 0,-7 11,15-41,0-1,-1 0,-1-1,0 1,-1-1,0-1,-1 1,-1-1,1-1,-6 4,13-13,0 0,-1 0,1-1,-1 1,0 0,1-1,-1 0,0 0,0 0,0 0,0 0,0-1,0 1,0-1,0 1,0-1,0 0,0-1,0 1,0 0,0-1,0 0,0 0,0 0,0 0,0 0,1 0,-1-1,0 1,1-1,-1 0,1 0,0 0,-1 0,1 0,0 0,0-1,0 1,1-1,-1 1,1-1,-1 0,1 1,0-1,0 0,-1-3,-1-12,0-1,1 1,1-1,0 0,2 1,0-1,1 0,1 1,0-1,2 1,0 0,1 0,1 1,1 0,1-8,1 0,2 1,0 0,2 1,0 1,1 0,2 1,0 0,1 2,1 0,1 1,1 1,0 1,1 1,0 0,2 2,-1 1,2 1,-1 1,2 1,-1 1,22-4,-11 9,-6 2</inkml:trace>
  <inkml:trace contextRef="#ctx0" brushRef="#br0" timeOffset="22088.607">201 1722,'49'-18,"98"-21,228 39,259 0,-386-29,486 29,-464-27,-187 26,1 3,81 13,-34-4,-1-6,53-7,-28-1,2081 3,-1902 30,100-31,-85-28,749 29,420 0,-965-27,41 15,107-4,-187 11,-243 5,110-7,-39-11,125 17,-203 3,142-3,-113-25,582 25,-444-27,668 28,-711 0,-293-17,-76 12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33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0,'0'24,"0"37,0 12,0-1,0-7,0-12,0-8,5-8,1-5,0-4,-1-1,3-5,1-3,-2 2,4-4,-2 1,-1-3</inkml:trace>
  <inkml:trace contextRef="#ctx0" brushRef="#br0" timeOffset="249.575">1 649,'38'-5,"37"-6,11-2,-5-2,-7 0,-11 3,-11 4,-10 3,-7 2,-5 2,-2 1,-7 6,-6 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31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1,'0'154,"-11"354,5-424,-4 1,-3-2,-4 0,-4-1,-21 52,33-108,18-28,1-12</inkml:trace>
  <inkml:trace contextRef="#ctx0" brushRef="#br0" timeOffset="365.283">695 30,'-122'91,"4"6,5 5,-92 108,146-123,58-85,0 1,0-1,0 0,0 0,0 0,0 1,1-1,-1 0,1 1,-1-1,1 1,0-1,0 0,0 1,0-1,1 1,-1-1,1 0,-1 1,1-1,0 0,0 0,0 1,0-1,0 0,0 0,1 0,-1 0,1 0,-1-1,1 1,0 0,0-1,0 1,-1-1,2 0,-1 1,0-1,0 0,2 0,165 38,-79-24,-81-14,1 0,-1 0,0 1,0 0,0 1,0 0,-1 0,1 1,-1 0,0 0,0 1,0 0,0 0,-1 1,0 0,0 1,-1-1,0 1,0 0,0 1,-1 0,0 0,-1 0,3 5,-5 13,16 33,-6-53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35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23 695,'-6'-24,"0"0,2-1,1 1,0-1,2 0,1 0,1 0,1 1,2-1,0 0,1 1,2 0,0 0,2 1,0 0,2 0,12-20,-20 39,21-30,1 1,1 0,2 2,1 2,32-26,-60 53,0 1,1-1,-1 1,1-1,0 1,-1-1,1 1,0 0,0 0,0 0,0 0,0 0,0 0,0 0,0 1,0-1,0 1,0 0,1-1,-1 1,0 0,0 0,0 0,1 1,-1-1,0 0,0 1,0 0,0-1,0 1,0 0,0 0,0 0,0 0,0 1,0-1,-1 0,1 1,0-1,0 2,2 9,-1 0,-1 0,0 0,-1 0,0 0,-1 1,0-1,-1 0,-2 10,1 15,0-6,0-21,1-1,0 1,1-1,0 1,0-1,1 1,0-1,1 1,0-1,0 0,1 0,0 0,3 5,-5-12,1 0,-1-1,1 1,0 0,-1-1,1 1,0-1,0 0,0 1,0-1,0 0,0 0,0 0,0-1,0 1,0 0,1-1,-1 1,0-1,0 0,1 0,-1 0,0 0,1 0,-1 0,0-1,0 1,1-1,-1 0,0 1,0-1,0 0,0 0,0 0,0-1,1 0,66-55,150-207,-219 262,1 0,0 0,0 1,0-1,0 0,0 1,0-1,0 1,0-1,1 1,-1-1,1 1,-1 0,1 0,-1 0,1 0,0 0,-1 0,1 0,0 0,0 1,0-1,0 1,0 0,0-1,-1 1,1 0,0 0,0 0,0 0,0 0,0 1,0-1,0 1,0-1,0 1,-1-1,1 1,0 0,0 0,1 1,2 9,0 1,0 0,-1 0,0 0,-1 1,0 0,-1-1,-1 1,0 0,-1 0,0 2,0-3,0 1,0-1,2 0,-1 1,2-1,-1 0,2 0,0 0,0 0,1-1,0 0,3 3,-3-6,1-1,0 1,0-1,1 0,0-1,0 1,1-1,0-1,0 0,5 3,7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35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0 204,'138'482,"-135"-470,26 60,-27-73,0 1,-1-1,1 0,-1 0,1 0,-1 0,0 0,1 0,-1 0,0 0,0-1,0 1,1 0,-2-1,1 1,0-1,0 1,0-1,-1 0,1 1,0-1,-1 1,0-1,1 0,-1 0,0 1,0-1,0 0,0 1,0-1,0 0,-1 0,2-4,106-426,-19 160,-84 258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36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82,'6'-6,"-1"-1,1 1,0 0,1 0,-1 0,1 1,0 0,0 1,1-1,0 2,-1-1,1 1,1 0,-1 0,0 1,0 0,1 1,0 0,-6 0,1 0,0 0,0 1,0-1,0 1,0 0,0 0,0 1,0-1,0 1,0 0,-1 0,1 0,0 0,-1 1,1-1,0 1,-1 0,0 0,1 1,-1-1,0 1,0-1,-1 1,1 0,0 0,-1 0,0 0,1 1,-2-1,1 1,0-1,0 1,-1 0,0-1,0 1,0 0,0 0,-1 0,0 0,1 0,-1 0,0 0,-1 0,1 0,-1-1,0 1,0 0,0 0,-1 1,-89 123,79-111,9-15,0 0,0 1,0-1,0 1,1 0,-1 0,1 0,0 0,-1 0,2 0,-1 1,0-1,1 1,-1-1,1 1,0-1,0 1,1 0,-1 0,1 0,0-1,0 1,0 0,0 0,0 0,1-1,0 1,0 0,0-1,0 1,1 0,-1-1,1 0,0 1,0-1,0 0,0 0,1 1,6 0,1 0,-1 0,1-1,0 0,0-1,0 0,0 0,0-1,0-1,0 1,0-2,1 1,-1-1,0-1,0 0,0-1,-1 1,7-4,3 2,37-6,-31 7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20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508 114,'-1'0,"0"0,0 0,0 0,0 0,0 0,0 0,0 0,0 0,0 1,0-1,0 0,0 1,0-1,0 1,0-1,0 1,1-1,-1 1,0 0,0-1,0 1,1 0,-1 0,0-1,1 1,-1 0,1 0,-1 0,1 0,-1 0,1 0,0 0,-1 0,1 0,0 0,0 0,0 0,-1 0,1 0,1 0,-1 0,0 0,0 0,0 0,0 0,1 0,-1 0,0 0,1 0,-1 0,0 0,-14 358,-55 91,39-314,30-136,0 0,0-1,0 1,0 0,0-1,1 1,-1 0,0 0,0-1,0 1,1 0,-1 0,0-1,0 1,1 0,-1 0,0 0,1-1,-1 1,0 0,0 0,1 0,-1 0,0 0,1 0,-1 0,0 0,1 0,-1 0,0 0,1 0,-1 0,1 0,-1 0,0 0,0 0,1 0,-1 0,0 0,1 0,-1 1,0-1,1 0,-1 0,0 0,0 1,1-1,-1 0,0 0,0 1,1-1,-1 0,0 0,0 1,0-1,0 0,0 1,1-1,-1 0,0 1,0-1,0 0,0 1,0-1,0 0,0 1,0-1,20-23,30-73,-37 65</inkml:trace>
  <inkml:trace contextRef="#ctx0" brushRef="#br0" timeOffset="486">988 142,'-143'131,"-81"99,80-76,143-153,0 0,0 0,1 0,-1 0,0 0,1 0,-1 0,1 0,0 0,-1 0,1 1,0-1,0 0,-1 0,1 0,0 0,0 1,0-1,1 0,-1 0,0 0,0 1,1-1,-1 0,0 0,1 0,-1 0,1 0,0 0,-1 0,1 0,0 0,-1 0,1 0,0 0,0-1,0 1,0 0,0 0,0-1,0 1,0-1,57 15,-25-8,-20 2,0 0,-1 0,0 1,0 1,-1 0,0 0,-1 1,0 0,-1 1,-1 0,0 1,-1 0,0 0,-1 0,0 1,0 5,2 0,-5-13,-3-6,0 0,0 0,0 1,0-1,0 0,1 0,-1 0,0 0,1 0,-1 1,1-1,-1 0,1 0,-1 0,1 0,0 0,-1 0,1-1,0 1,0 0,0 0,0 0,0-1,0 1,0 0,0-1,0 1,0-1,0 0,0 1,0-1,0 0,1 1,-1-1,0 0,0 0,1 0,40-40,-29 24</inkml:trace>
  <inkml:trace contextRef="#ctx0" brushRef="#br0" timeOffset="731.981">1074 876,'-5'29,"3"9,3-6,0-9</inkml:trace>
  <inkml:trace contextRef="#ctx0" brushRef="#br0" timeOffset="985.156">1129 339,'0'0</inkml:trace>
  <inkml:trace contextRef="#ctx0" brushRef="#br0" timeOffset="1220.088">1328 989,'105'-204,"-76"161,-7 80,14 56,-34-90,0 0,0-1,0 1,0-1,0 0,1 0,-1 0,1 0,-1 0,1 0,0-1,0 1,-1-1,1 0,0 1,0-1,0-1,1 1,-1 0,0-1,0 0,0 0,0 0,1 0,-1 0,0-1,0 1,0-1,0 0,1 0,4-2,-1 0,1-1,-1 0,0 0,0-1,0 0,-1 0,0 0,0-1,0 0,0 0,-1-1,0 1,-1-1,1 0,2-8,22-27,-23 35</inkml:trace>
  <inkml:trace contextRef="#ctx0" brushRef="#br0" timeOffset="1887.998">1863 848,'3'-1,"15"-4,-1 0,1-1,-2-1,1-1,-1 0,0-1,-1-1,0 0,0-1,-1-1,-1 0,0-1,0 0,-1-1,3-6,-14 19,0-1,0 1,-1-1,1 1,0-1,-1 0,1 1,-1-1,0 0,1 1,-1-1,0 0,0 1,0-1,0 0,0 1,0-1,-1 0,1 1,-1-1,1 1,-1-1,1 0,-1 1,0-1,0 1,0 0,0-1,0 1,0 0,0-1,0 1,0 0,-1 0,1 0,-1 0,1 0,0 0,-1 1,0-1,1 0,-2 0,-72-2,64 7,1 0,-1 0,1 1,-1 1,2-1,-1 2,0-1,1 1,1 1,-1-1,1 2,0-1,-5 8,9-10,0-1,1 0,-1 1,1 0,0 0,1 0,-1 0,1 0,0 0,1 1,0-1,0 1,0-1,1 1,-1-1,2 1,-1 0,1-1,0 1,0-1,1 0,0 1,0-1,2 4,3-3,0 1,0-1,1-1,0 1,0-1,1-1,0 1,0-1,0-1,0 0,1 0,-1-1,1 0,0-1,0 0,0-1,0 0,1 0,-1-1,0 0,0-1,0 0,1-1,8-2,17-4,-1-2,0-1,0-2,-1-1,-1-2,0-1,-2-1,0-2,-1-1,-1-2,-1 0,-1-2,-1-1,-1-2,-1 0,-2-1,-1-1,-2-1,0-1,-2-1,-2 0,-1-1,-2-1,-1 0,-1 0,1-22,-8 40,-1-1,-1 0,-1 0,-1 1,0-1,-1 0,-4-13,5 25,0 1,0-1,-1 1,0-1,0 1,0 0,-1 0,1 0,-1 0,-1 0,1 1,-1 0,1-1,-1 1,0 0,-1 1,1-1,-1 1,1 0,-1 0,0 0,0 1,-1 0,1 0,0 0,-2 0,3 2,0-1,-1 1,1 0,-1 0,1 0,0 1,-1 0,1 0,0 0,0 0,0 1,-1-1,2 1,-1 0,0 0,0 0,0 1,1 0,0-1,-1 1,1 0,0 1,0-1,1 0,-1 1,1 0,0-1,0 1,0 0,0 0,-5 10,2 0,-1 0,2 0,0 0,0 1,1 0,1 0,1 4,2 17,3 1,0-1,3-1,1 1,1-1,2 0,2-1,1-1,11 19,14 42,66 180,-96-219,-19-64,5-4</inkml:trace>
  <inkml:trace contextRef="#ctx0" brushRef="#br0" timeOffset="2133.906">2343 509,'29'9,"29"4,13-1,1-2,-8-3,-6-7,-7-4,-7-1,-7 0,-5 1,-3 2,-1 0,-2 1,-4 1</inkml:trace>
  <inkml:trace contextRef="#ctx0" brushRef="#br0" timeOffset="2388.184">3077 650,'10'33,"7"12,2-2</inkml:trace>
  <inkml:trace contextRef="#ctx0" brushRef="#br0" timeOffset="2658.922">3274 368,'10'10,"3"2</inkml:trace>
  <inkml:trace contextRef="#ctx0" brushRef="#br0" timeOffset="2899.828">3698 509,'-221'128,"140"-46,79-79,0-1,1 1,0 0,-1-1,1 1,0 0,1 0,-1 0,0-1,1 1,0 0,-1 0,1 0,0 0,0 0,1 0,-1 0,1 0,-1 0,1-1,0 1,0 0,0 0,1-1,-1 1,1-1,-1 1,1-1,0 1,0-1,0 0,0 0,0 0,1 0,-1 0,0-1,1 1,13 7,-1 0,1-2,1 1,-1-2,1 0,1-2,-1 1,1-2,-1 0,1-2,0 1,0-2,15-2,-9 2</inkml:trace>
  <inkml:trace contextRef="#ctx0" brushRef="#br0" timeOffset="3536.435">4742 622,'9'3,"0"1,0-2,0 1,0-1,1-1,-1 1,1-2,-1 1,1-1,-1-1,1 0,-1 0,1-1,-1 0,0 0,0-1,0-1,0 1,-1-1,1-1,-1 0,0 0,0 0,-1-1,6-6,-7 6,0 0,0 0,-1-1,0 0,-1 0,1 0,-1-1,-1 0,1 1,-1-1,-1 0,0-1,0 1,0 0,-1-1,0-2,0 7,-1 0,0-1,0 1,0 0,-1 0,1 0,-1-1,0 1,0 0,0 0,-1 0,1 0,-1 1,0-1,0 0,-1 1,1-1,-1 1,1 0,-1 0,0 0,0 0,-1 0,1 1,0-1,-1 1,0 0,1 0,-1 0,0 1,0-1,0 1,-1 0,-2 0,-1 0,1 0,0 1,0 0,-1 0,1 1,0 0,0 0,-1 1,1 0,0 0,1 0,-1 1,0 0,1 1,0-1,-1 1,1 0,1 1,-1 0,1 0,0 0,0 0,0 1,-1 1,-4 6,1 0,0 1,0 0,1 0,1 1,1 0,0 1,1-1,0 1,-1 14,3-21,2 0,-1 1,2-1,-1 0,1 1,0-1,1 0,0 1,1-1,0 0,0 0,1 0,0 0,0 0,1 0,0-1,1 0,0 0,0 0,1-1,0 1,0-1,1-1,0 1,0-1,0 0,1-1,0 0,0 0,0 0,1-1,-1-1,4 2,5-2,0 0,0-1,0-1,0-1,0 0,0-1,0-1,0 0,0-2,0 0,0 0,-1-2,0 0,0-1,-1-1,0 0,9-5</inkml:trace>
  <inkml:trace contextRef="#ctx0" brushRef="#br0" timeOffset="4287.558">5279 792,'233'-307,"-233"307,0-1,1 1,-1 0,0-1,0 1,0-1,1 1,-1-1,0 1,0 0,1-1,-1 1,0 0,1-1,-1 1,0 0,1 0,-1-1,1 1,-1 0,0 0,1-1,-1 1,1 0,-1 0,1 0,-1 0,1 0,-1 0,0 0,1 0,-1 0,1 0,-1 0,1 0,-1 0,1 0,-1 0,1 0,-1 1,0-1,1 0,-1 0,1 1,-1-1,0 0,1 0,-1 1,0-1,1 0,-1 1,0-1,1 1,-1-1,0 0,0 1,0-1,1 1,-1-1,0 0,0 1,0-1,0 1,0-1,0 1,0-1,0 1,3 37,-3-33,-1 24,-1-24,1 0,0 1,0-1,0 0,1 0,-1 1,1-1,1 0,-1 0,1 1,0-1,0 0,0 0,1 0,0 0,0 0,0 0,0-1,1 1,0-1,0 1,0-1,1 0,-1 0,1-1,0 1,0-1,0 0,0 0,1 0,0 0,7-2,0-1,0 0,0-1,0 0,-1-1,1 0,0-1,-1-1,1 0,-1 0,0-1,0 0,-1-1,0 0,0-1,0 0,-1 0,0-1,0-1,-1 1,0-1,4-6,61-147,-56 80,-16 71</inkml:trace>
  <inkml:trace contextRef="#ctx0" brushRef="#br0" timeOffset="4987.81">6040 594,'43'-11,"-1"-1,0-3,-1-1,-1-2,7-6,-42 23,-1-1,1 0,0-1,-1 1,1-1,-1 1,0-1,0-1,0 1,0 0,-1-1,1 0,-1 0,0 0,0 0,0-1,-1 1,1-1,-1 1,0-1,-1 0,1 0,-1 0,0 0,0 0,0 0,-1 0,0 0,0-1,0 1,-1 0,1 0,-1 0,0 0,-1 0,0-1,0 4,0-1,-1 1,1 0,-1 0,1 0,-1 1,0-1,1 1,-1-1,0 1,0 0,0 0,0 0,0 1,0-1,-1 1,1-1,0 1,0 0,0 0,0 1,0-1,-1 0,1 1,0 0,0 0,0 0,0 0,0 1,1-1,-1 1,0-1,-86 61,80-53,0 0,1 1,1 0,-1 0,1 0,1 1,0 0,1 1,0-1,0 1,-2 10,6-16,0-1,0 1,0-1,1 1,0-1,0 1,0-1,0 1,1-1,0 1,0-1,1 1,0-1,0 0,0 0,0 0,1 0,-1 0,1 0,1-1,-1 1,1-1,-1 0,1 0,1-1,-1 1,2 0,9 4,0-2,1 0,0-1,0 0,1-2,-1 0,1 0,0-2,0 0,-1-1,1 0,0-2,0 0,-1-1,1 0,-1-2,0 1,0-2,13-7,1-1,0-2,0-1,-2-1,0-2,-1-1,-1-1,-2-1,0-1,9-13,-7 11,-21 21,0 1,0-1,-1 0,1 0,-1-1,0 1,0-1,-1 0,0 0,0 0,-1 0,1-1,-1 1,0-1,-1 1,0-1,0 0,0 1,-1-1,0 0,0 0,-1 0,0 1,0-1,0 0,-2-2,2 7,0 0,0 0,0 0,-1 0,1 1,0-1,-1 0,1 1,-1 0,1-1,-1 1,0 0,0 0,0 0,1 0,-1 0,0 0,0 0,0 1,-1-1,1 1,0-1,0 1,0 0,0 0,0 0,0 0,0 0,-1 0,1 1,0-1,0 1,0-1,0 1,0 0,0 0,0 0,1 0,-1 0,0 1,-72 52,71-52,0 0,1 0,-1 0,0 1,1-1,-1 1,1 0,0 0,0-1,0 2,0-1,0 0,1 0,-1 0,1 1,0-1,0 1,0-1,1 1,-1-1,1 1,0 0,0-1,0 1,0-1,1 1,-1-1,1 1,0-1,0 1,0-1,1 1,-1-1,1 0,0 0,0 0,0 0,0 0,0 0,1-1,-1 1,1-1,0 1,-1-1,1 0,0 0,1 0,-1-1,0 1,2 0,221 31,-131-4,-92-27,-1-1,1 1,-1 0,1 0,-1 0,0 0,0 0,0 0,0 1,0-1,0 1,-1-1,1 1,-1-1,0 1,1 0,-1 0,-1 0,1 0,0 0,-1 0,1 0,-1 0,0 0,0 0,0 0,-1 0,1 0,-1 0,0 1,-28 62,21-46</inkml:trace>
  <inkml:trace contextRef="#ctx0" brushRef="#br0" timeOffset="5535.971">7451 396,'-20'4,"0"0,0 2,0 0,1 2,0 0,0 1,1 1,-4 2,15-8,1 1,-1 0,0 0,1 0,0 1,1-1,-1 1,1 1,0-1,1 1,-1 0,1 0,1 0,-1 1,1-1,0 1,1 0,0 0,0 0,1 0,0 0,0 1,2-7,-1 1,0 0,1 0,0 0,0-1,0 1,0 0,0-1,0 1,1-1,-1 1,1-1,-1 0,1 1,0-1,0 0,0 0,0 0,1-1,-1 1,0-1,1 1,-1-1,1 0,0 1,-1-1,1-1,0 1,0 0,-1-1,1 1,0-1,0 0,0 0,0 0,-1 0,1-1,0 1,0-1,0 1,-1-1,1 0,0 0,-1 0,1-1,-1 1,1-1,-1 1,0-1,3-2,163-106,-128 78,-28 21,1 1,0 1,0-1,1 2,0 0,1 1,0 0,1 1,-13 5,0 0,0 0,0 1,0 0,0-1,0 1,1 0,-1 1,0-1,0 0,0 1,0 0,0 0,0 0,0 0,0 0,-1 0,1 1,0 0,-1-1,1 1,-1 0,1 0,-1 0,0 1,0-1,0 0,0 1,0 0,-1-1,1 1,-1 0,0 0,1 2,21 109,-70 227,38-269,-4-1,-2-1,-4 0,-13 30,17-53,13-38,0 0,0 0,0 0,-1 0,-1-1,1 1,-1-1,-1 0,0 0,0 0,0-1,-1 0,0 0,0 0,-1-1,0 0,-1 0,6-5,1 0,-1 0,0 0,0 0,0-1,0 1,0-1,0 1,1-1,-1 0,0 0,0 0,0 0,0 0,0 0,0 0,0-1,0 1,0-1,0 1,0-1,1 0,-1 0,0 0,0 0,1 0,-1 0,1 0,-1-1,1 1,-1-1,1 1,0-1,0 1,0-1,0 0,0 1,0-1,0 0,0 0,1 0,-1 0,-14-83,19 31,1 1,3 1,2-1,2 2,3-1,2 2,2 0,2 0,21-46,-22 59</inkml:trace>
  <inkml:trace contextRef="#ctx0" brushRef="#br0" timeOffset="6151.893">8044 339,'-10'17,"0"0,1 1,0 0,2 1,0-1,1 1,1 0,1 1,0 0,2-1,0 1,1 0,1 0,1 0,1 0,1-1,0 1,3 5,-5-22,1 1,-1-1,1 0,0 0,0 0,0 0,0 0,0-1,1 1,-1-1,1 1,0-1,-1 0,1 0,0 0,0 0,0-1,1 1,-1-1,0 0,1 0,-1 0,1 0,-1 0,1-1,-1 0,1 0,-1 0,1 0,-1 0,1-1,-1 1,1-1,-1 0,0 0,1 0,-1-1,0 1,0-1,0 0,0 0,1-1,11-9,-1-2,-1 0,0 0,-1-2,0 1,-1-1,-1-1,4-10,6-6,4-7,2 0,1 2,2 1,2 1,1 2,18-14,-50 47,1 1,-1-1,1 0,-1 0,1 1,-1-1,1 0,0 1,-1-1,1 0,0 1,-1-1,1 1,0-1,0 1,-1-1,1 1,0 0,0-1,0 1,0 0,0 0,-1 0,1-1,0 1,0 0,0 0,0 0,0 1,0-1,0 0,0 0,-1 0,1 1,0-1,0 0,0 1,0-1,-1 1,1-1,0 1,0-1,-1 1,1-1,-1 1,1 0,0-1,-1 1,1 0,-1 0,1-1,-1 1,0 0,1 0,-1 0,0 0,0-1,1 1,-1 0,0 0,0 0,0 0,0 0,0 0,0 0,0 0,0-1,-1 1,1 0,0 1,0 311,4-276,3 9,-2 0,-2 0,-3 0,-1 0,-4 17,-1-12,7-39,-2 1,1-1,-2 0,0 0,0 0,-1 0,0 0,-1 0,-1-1,1 1,-2-1,0-1,0 1,-1-1,0 0,-9 9,14-18,0 1,-1-1,1 0,-1 0,1 0,-1 0,0-1,1 1,-1-1,0 1,1-1,-1 0,0 0,1 0,-1-1,0 1,1 0,-1-1,0 0,1 0,-1 0,1 0,-1 0,1 0,0 0,-1-1,1 1,0-1,0 0,0 0,0 0,0 0,1 0,-1 0,0 0,1-1,0 1,-1 0,1-1,0 1,0-1,1 1,-1-1,0 0,1 1,0-1,-1 0,1 1,0-1,1 0,-1 0,0 1,1-1,-1 0,5-17,1 0,1 0,0 0,1 1,2 0,0 1,0 0,2 0,0 2,1-1,1 1,0 1,1 1,4-3,-1-2,8-9,1 0,1 1,1 2,2 1,0 2,2 1,0 1,1 2,1 1,1 2,0 1,1 2,20-3,-25 11</inkml:trace>
  <inkml:trace contextRef="#ctx0" brushRef="#br0" timeOffset="7655.883">1 1243,'429'-67,"-35"30,-46 1,161 5,894 32,-909-29,-183 17,185-8,-73-8,987 28,-1050-28,93-3,164 2,-228 17,-85-7,157 17,-213 3,171-2,-149 29,-247-33,-5-3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32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1,'33'4,"36"3,10-1,-3-2,-10 0,-11-2,-11-1,-7-5,-6-2,-2-1,-3 2,-9 2,-9 5,-4 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32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18,'38'0,"38"0,14 0,-3 0,-11 0,-14-5,-13-1,-15-1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33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72,'281'-72,"-213"77,-66-4,-1 0,0 0,1-1,-1 1,0 0,0 0,1 0,-1 0,0 0,0 0,0 1,0-1,-1 0,1 0,0 1,0-1,-1 0,1 1,-1-1,1 1,-1-1,0 1,0-1,1 1,-1-1,0 1,0-1,0 1,-1-1,1 1,0-1,-1 1,1-1,0 1,-1-1,0 1,1-1,-1 0,0 1,0-1,0 0,0 1,-12 19,-1-1,-1 0,-1-1,-1 0,-1-1,-18 14,-26 28,44-42,11-13,0 1,1-1,-1 1,1 1,0-1,1 1,0 0,0 0,0 1,1-1,0 1,0 0,1 0,0 0,1 1,0-1,0 0,0 1,1 0,1-1,-1 6,6-9,-1-1,1 0,-1 0,1 0,0-1,1 1,-1-1,0-1,1 1,0-1,0 0,-1 0,1 0,0-1,0 0,1 0,-1-1,0 0,0 0,0 0,0-1,0 1,0-2,0 1,0-1,5-1,76-17,-62 16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33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0,'0'24,"0"37,0 12,0-1,0-7,0-12,0-8,5-8,1-5,0-4,-1-1,3-5,1-3,-2 2,4-4,-2 1,-1-3</inkml:trace>
  <inkml:trace contextRef="#ctx0" brushRef="#br0" timeOffset="249.575">1 649,'38'-5,"37"-6,11-2,-5-2,-7 0,-11 3,-11 4,-10 3,-7 2,-5 2,-2 1,-7 6,-6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2:49.9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228 480,'4'-4,"0"-1,0 1,-1-1,0 0,0 0,0 0,-1-1,1 1,-1-1,-1 1,1-1,-1 0,0 1,0-6,-1 10,-1 0,0 1,0-1,0 0,-1 0,1 1,0-1,0 0,0 1,0-1,-1 1,1-1,0 1,-1 0,1 0,0-1,-1 1,1 0,0 0,-1 0,1 1,0-1,0 0,-1 0,1 1,0-1,-1 0,1 1,0 0,0-1,0 1,0 0,0-1,-1 1,1 0,0 0,0 0,-3 1,-145 97,141-93,6-6,0 1,0 0,0 0,1 1,-1-1,0 0,0 1,1-1,-1 1,1-1,-1 1,1 0,0 0,-1-1,1 1,0 0,0 0,0 0,1 0,-1 0,0 1,1-1,0 0,-1 0,1 0,0 0,0 1,0-1,0 0,0 0,1 0,-1 1,1-1,0 0,-1 0,1 0,0 0,0 0,0 0,1 0,4 3,1 0,0-1,0 0,1 0,-1-1,1 0,0 0,0-1,0 0,0 0,0-1,0 0,0 0,7-1,50 10,-64-10,0 1,0-1,1 1,-1-1,0 1,0 0,0-1,0 1,0 0,0 0,0 0,0 0,0 0,0 0,0 0,-1 0,1 0,0 1,-1-1,1 0,-1 0,1 1,-1-1,0 0,0 0,1 1,-1-1,0 0,0 1,0-1,0 0,0 1,-1-1,1 0,0 1,-1-1,1 0,-1 0,1 1,-1-1,0 0,1 0,-1 0,0 0,0 0,-35 53,-122 147,118-102,40-97,-1 1,1-1,0 1,0-1,0 1,0-1,0 1,1 0,-1-1,1 1,0-1,-1 0,1 1,0-1,1 1,-1-1,0 0,1 0,-1 0,1 0,-1 0,1 0,0 0,0-1,0 1,0 0,0-1,0 0,1 1,-1-1,0 0,1 0,-1-1,1 1,-1 0,1-1,-1 1,2-1,18 1,-1 0,1-2,-1 0,1-2,-1 0,0-1,0-2,-1 0,1-1,-1-1,0 0,-1-2,0 0,3-4,-19 12,0 1,1-1,-1 0,0 0,0 0,0-1,0 1,-1-1,1 1,0-1,-1 0,0 0,0 0,0 0,0-1,0 1,-1 0,0-1,1 1,-1-1,0 0,-1 1,1-2,-3-15</inkml:trace>
  <inkml:trace contextRef="#ctx0" brushRef="#br0" timeOffset="432.401">88 0,'0'378,"55"-87,3 11,-29 58,-25-199,2-143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7:19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1,'-22'57,"-14"169,36-190,1-18,-1 1,-1-1,-1 0,0 1,-2-1,0 0,-4 11,4-21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31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1,'0'154,"-11"354,5-424,-4 1,-3-2,-4 0,-4-1,-21 52,33-108,18-28,1-12</inkml:trace>
  <inkml:trace contextRef="#ctx0" brushRef="#br0" timeOffset="365.283">695 30,'-122'91,"4"6,5 5,-92 108,146-123,58-85,0 1,0-1,0 0,0 0,0 0,0 1,1-1,-1 0,1 1,-1-1,1 1,0-1,0 0,0 1,0-1,1 1,-1-1,1 0,-1 1,1-1,0 0,0 0,0 1,0-1,0 0,0 0,1 0,-1 0,1 0,-1-1,1 1,0 0,0-1,0 1,-1-1,2 0,-1 1,0-1,0 0,2 0,165 38,-79-24,-81-14,1 0,-1 0,0 1,0 0,0 1,0 0,-1 0,1 1,-1 0,0 0,0 1,0 0,0 0,-1 1,0 0,0 1,-1-1,0 1,0 0,0 1,-1 0,0 0,-1 0,3 5,-5 13,16 33,-6-53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35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23 695,'-6'-24,"0"0,2-1,1 1,0-1,2 0,1 0,1 0,1 1,2-1,0 0,1 1,2 0,0 0,2 1,0 0,2 0,12-20,-20 39,21-30,1 1,1 0,2 2,1 2,32-26,-60 53,0 1,1-1,-1 1,1-1,0 1,-1-1,1 1,0 0,0 0,0 0,0 0,0 0,0 0,0 0,0 1,0-1,0 1,0 0,1-1,-1 1,0 0,0 0,0 0,1 1,-1-1,0 0,0 1,0 0,0-1,0 1,0 0,0 0,0 0,0 0,0 1,0-1,-1 0,1 1,0-1,0 2,2 9,-1 0,-1 0,0 0,-1 0,0 0,-1 1,0-1,-1 0,-2 10,1 15,0-6,0-21,1-1,0 1,1-1,0 1,0-1,1 1,0-1,1 1,0-1,0 0,1 0,0 0,3 5,-5-12,1 0,-1-1,1 1,0 0,-1-1,1 1,0-1,0 0,0 1,0-1,0 0,0 0,0 0,0-1,0 1,0 0,1-1,-1 1,0-1,0 0,1 0,-1 0,0 0,1 0,-1 0,0-1,0 1,1-1,-1 0,0 1,0-1,0 0,0 0,0 0,0-1,1 0,66-55,150-207,-219 262,1 0,0 0,0 1,0-1,0 0,0 1,0-1,0 1,0-1,1 1,-1-1,1 1,-1 0,1 0,-1 0,1 0,0 0,-1 0,1 0,0 0,0 1,0-1,0 1,0 0,0-1,-1 1,1 0,0 0,0 0,0 0,0 0,0 1,0-1,0 1,0-1,0 1,-1-1,1 1,0 0,0 0,1 1,2 9,0 1,0 0,-1 0,0 0,-1 1,0 0,-1-1,-1 1,0 0,-1 0,0 2,0-3,0 1,0-1,2 0,-1 1,2-1,-1 0,2 0,0 0,0 0,1-1,0 0,3 3,-3-6,1-1,0 1,0-1,1 0,0-1,0 1,1-1,0-1,0 0,5 3,7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35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0 204,'138'482,"-135"-470,26 60,-27-73,0 1,-1-1,1 0,-1 0,1 0,-1 0,0 0,1 0,-1 0,0 0,0-1,0 1,1 0,-2-1,1 1,0-1,0 1,0-1,-1 0,1 1,0-1,-1 1,0-1,1 0,-1 0,0 1,0-1,0 0,0 1,0-1,0 0,-1 0,2-4,106-426,-19 160,-84 258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36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82,'6'-6,"-1"-1,1 1,0 0,1 0,-1 0,1 1,0 0,0 1,1-1,0 2,-1-1,1 1,1 0,-1 0,0 1,0 0,1 1,0 0,-6 0,1 0,0 0,0 1,0-1,0 1,0 0,0 0,0 1,0-1,0 1,0 0,-1 0,1 0,0 0,-1 1,1-1,0 1,-1 0,0 0,1 1,-1-1,0 1,0-1,-1 1,1 0,0 0,-1 0,0 0,1 1,-2-1,1 1,0-1,0 1,-1 0,0-1,0 1,0 0,0 0,-1 0,0 0,1 0,-1 0,0 0,-1 0,1 0,-1-1,0 1,0 0,0 0,-1 1,-89 123,79-111,9-15,0 0,0 1,0-1,0 1,1 0,-1 0,1 0,0 0,-1 0,2 0,-1 1,0-1,1 1,-1-1,1 1,0-1,0 1,1 0,-1 0,1 0,0-1,0 1,0 0,0 0,0 0,1-1,0 1,0 0,0-1,0 1,1 0,-1-1,1 0,0 1,0-1,0 0,0 0,1 1,6 0,1 0,-1 0,1-1,0 0,0-1,0 0,0 0,0-1,0-1,0 1,0-2,1 1,-1-1,0-1,0 0,0-1,-1 1,7-4,3 2,37-6,-31 7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45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1,'-5'33,"-1"17,0 4,1-2,6-11,3-6,1-10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45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45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0,'-21'10,"0"0,1 2,0 0,1 1,0 1,2 1,-15 14,30-27,1-1,-1 1,1-1,0 1,-1 0,1 0,0 0,0 0,0 0,0 0,1 0,-1 0,0 0,1 0,0 0,-1 0,1 0,0 1,0-1,0 0,0 0,1 0,-1 0,0 1,1-1,0 0,-1 0,1 0,0 0,0 0,0 0,0-1,1 1,-1 0,0 0,1-1,-1 1,1-1,77 46,-51-33,-17-9,-1 2,0-1,0 2,0-1,-1 1,0 1,-1-1,1 2,-1 0,-6-8,0 1,-1-1,1 1,-1-1,1 1,-1-1,0 1,0 0,0 0,0 0,-1 0,1-1,-1 1,0 0,0 0,0 0,0 0,0 0,0 0,-1 0,0 0,1 0,-1-1,0 1,0 0,-1 0,1-1,-1 1,1-1,-1 1,0-1,0 0,0 0,0 0,0 0,0 0,-1 0,1 0,0-1,-1 1,-7 4,0 1,0-2,-1 1,0-1,0-1,0 0,0-1,-1 0,1-1,-1 0,0 0,1-2,-1 1,0-1,-3-1,-25-15,27 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44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1,'-43'258,"10"144,6-93,-1-156,23-171,10-4,0-1</inkml:trace>
  <inkml:trace contextRef="#ctx0" brushRef="#br0" timeOffset="383.763">476 85,'-69'75,"-255"301,321-374,0 1,0 0,0 0,1 0,-1 0,1 1,0-1,0 1,0-1,1 1,-1 0,1-1,0 1,0 0,0 0,0 0,1 0,0 0,-1 0,2 0,-1 0,0 0,1 0,0 0,-1 0,2 0,-1-1,0 1,1 0,0-1,-1 1,2-1,-1 1,0-1,1 0,1 2,3 1,0 0,1-1,0 0,0-1,0 0,0 0,1 0,-1-1,1 0,7 0,40 17,-45-15,1 0,-1 1,-1 1,1 0,-1 0,0 1,-1 0,0 1,0 0,-1 0,0 1,-1 0,0 0,0 1,-1 0,-1 0,1 1,0 5,24 108,-29-112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43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622 537,'0'-2,"-1"-1,1 1,0 0,-1 0,0 0,1 0,-1 0,0 0,0 0,0 0,0 0,0 1,0-1,-1 0,1 0,-1 1,1-1,-1 1,1 0,-1-1,0 1,0 0,0 0,0 0,0 0,0 0,0 1,0-1,0 0,0 1,0 0,0-1,0 1,0 0,-1 0,1 0,0 1,0-1,0 0,-88 15,-354 126,445-141,-1 0,0 1,1-1,-1 1,0-1,1 1,-1-1,0 1,1-1,-1 1,0-1,0 1,0-1,1 1,-1 0,0-1,0 1,0-1,0 1,0 0,0-1,0 1,0-1,0 1,0 0,-1-1,1 1,0-1,0 1,-1-1,1 1,0-1,0 1,-1-1,1 1,-1-1,1 1,0-1,-1 0,1 1,-1-1,1 0,-1 1,1-1,-1 0,1 1,-1-1,0 0,1 0,-1 0,1 0,-1 0,1 1,-1-1,0 0,1 0,-1 0,1-1,-1 1,0 0,1 0,-1 0,1 0,-1 0,1-1,-1 1,1 0,-1-1,1 1,43 14,-40-13,79 12,62 22,-141-34,-1 0,1 1,-1-1,1 0,-1 1,0 0,0 0,0-1,0 1,0 0,0 1,-1-1,1 0,-1 0,1 1,-1-1,0 1,0-1,0 1,0-1,0 1,-1 0,1 0,-1-1,0 1,0 0,0 0,0-1,0 1,-1 0,1-1,-1 1,1 0,-1-1,0 1,-1 1,-61 82,-136 69,149-82,49-71,0 1,0-1,0 0,1 1,0-1,-1 1,1-1,0 1,0-1,0 1,0-1,1 0,-1 1,1-1,-1 1,1-1,0 0,0 1,0-1,0 0,0 0,1 0,-1 0,1 0,-1 0,1 0,0 0,0-1,-1 1,1-1,0 1,1-1,-1 0,1 1,7 1,-1 0,0 0,1-1,0 0,0-1,0 0,-1-1,1 0,0 0,0-1,0 0,0-1,-1 0,1 0,-1-1,1-1,-1 1,0-2,-1 1,1-1,0-1,45-63,-46 53</inkml:trace>
  <inkml:trace contextRef="#ctx0" brushRef="#br0" timeOffset="312.993">142 0,'29'734,"-29"-638,-13 347,0-254,9 104,5-270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46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875 819,'-17'-6,"1"1,-1 1,-1 1,1 0,0 1,-1 1,1 0,-1 2,1 0,-1 1,1 0,0 2,-14 3,15-1,-71 33,84-38,1 1,0-1,0 1,0-1,1 1,-1 0,0 0,1 0,-1 0,1 0,-1 0,1 0,0 0,0 1,0-1,0 0,1 1,-1-1,0 0,1 1,0-1,0 1,-1-1,2 1,-1-1,0 1,0-1,1 1,-1-1,1 1,0-1,0 0,0 1,0 0,5 6,1 1,0-1,0-1,0 1,1-1,1-1,-1 0,1 0,0 0,1-1,0 0,8 3,-10-5,1 0,-1 0,0 1,0 0,0 1,0 0,-1 0,0 1,-1 0,1 0,-1 0,-1 1,1 0,-1 0,-1 0,1 1,0 4,-5-11,1 1,-1 0,0 0,0 0,0 0,0 0,-1 0,1-1,-1 1,0 0,0 0,0 0,0-1,0 1,0-1,-1 1,1-1,-1 1,0-1,0 0,0 0,0 0,0 0,0 0,-1 0,1-1,0 1,-1-1,1 1,-1-1,-1 0,-87 30,-81-22,170-9,0 0,1 1,-1-1,0 0,1-1,-1 1,0 0,1 0,-1-1,1 1,-1-1,0 1,1-1,-1 0,1 1,-1-1,1 0,0 0,-1 0,1 0,0-1,0 1,0 0,0 0,0-1,0 1,0 0,0-1,0 1,1-1,-1 0,0 1,1-1,0 1,-1-1,1 0,0 1,0-1,0 0,0 1,0-1,0 0,0 1,1-1,-1 0,0 1,1-1,-1 1,1-1,0 1,0-1,0 0,10-10</inkml:trace>
  <inkml:trace contextRef="#ctx0" brushRef="#br0" timeOffset="420.077">1439 903,'-1'-2,"0"0,-1-1,0 1,1 0,-1 0,0 0,0 0,0 0,0 1,0-1,0 1,-1-1,1 1,0 0,-1 0,1 0,-1 0,0 0,1 0,-1 1,1-1,-1 1,0 0,0 0,1 0,-1 0,0 0,1 1,-1-1,0 1,1 0,-1-1,-1 2,-83 40,71-30,0 0,1 1,0 0,1 1,1 1,0 0,1 1,0 1,2-1,-7 14,13-19,-1 0,2 1,0-1,0 1,1 0,0 0,1-1,1 1,0 0,0 0,3 12,-2-21,-1 0,1 1,0-1,0 0,0 0,1 0,-1 0,1-1,0 1,-1 0,1-1,0 1,1-1,-1 1,0-1,1 0,-1 0,1 0,0-1,-1 1,1 0,0-1,0 0,0 0,0 0,0 0,1 0,-1-1,0 1,0-1,1 0,-1 0,2 0,110-19,-55-6,-1-3,-1-3,-2-2,2-5,-22 14</inkml:trace>
  <inkml:trace contextRef="#ctx0" brushRef="#br0" timeOffset="4624.035">2427 819,'-2'-3,"1"-1,-1 1,0 0,0 0,0 0,-1 0,1 1,-1-1,1 0,-1 1,0 0,0 0,0 0,0 0,-1 0,1 1,0-1,-1 1,1 0,-1 0,1 0,-1 0,1 1,-1-1,0 1,0 0,-10-1,-1 0,1 1,-1 1,1 0,-1 1,1 1,0 0,0 1,0 0,0 1,1 1,0 0,0 1,1 0,-1 1,1 0,1 1,0 1,0 0,1 0,0 1,1 0,0 0,1 1,0 1,1-1,-3 7,7-14,0 0,1 0,-1 0,1 1,0-1,1 1,-1-1,1 1,0-1,0 1,1-1,0 1,0 0,0 0,1-1,-1 1,1-1,1 1,-1-1,1 1,0-1,0 0,1 1,-1-1,1-1,0 1,0 0,1-1,0 1,3 2,-3-3,1-1,0 0,0 1,0-2,0 1,0-1,1 1,-1-1,1-1,0 1,-1-1,1 0,0 0,0-1,0 0,0 0,0 0,-1-1,1 0,0 0,0 0,-1-1,1 1,-1-2,1 1,-1 0,0-1,1 0,131-102,-97 68,-2-1,-2-2,-1-2,10-19,-45 61,0-1,0 0,0 1,0-1,0 1,0-1,0 1,0-1,0 1,0-1,0 1,0-1,0 1,1-1,-1 1,0-1,0 1,1-1,-1 1,0-1,0 1,1-1,-1 1,1 0,-1-1,0 1,1 0,-1-1,1 1,-1 0,1-1,-1 1,1 0,-1 0,1 0,-1-1,1 1,-1 0,1 0,-1 0,1 0,-1 0,1 0,-1 0,1 0,-1 0,1 0,0 0,-1 1,1-1,-1 0,1 0,-1 0,0 1,1-1,-1 0,1 1,-1-1,1 0,-1 1,1-1,-4 37,-1-18,-19 135,23-149,0 0,1 0,-1 0,1 0,0 0,0 0,1-1,-1 1,1 0,0-1,0 0,0 1,1-1,0 0,0 0,0 0,0 0,0-1,1 1,0-1,-1 0,1 0,0 0,1-1,-1 1,0-1,1 0,0 0,1 0,8-1,0 0,0 0,0-1,1-1,-1-1,0 0,0 0,0-2,-1 1,1-2,-1 0,0-1,0 0,-1 0,1-2,-1 0,6-5,16-11,-1-1,-1-2,-1-1,-2-1,0-2,-3 0,0-2,-2-1,5-13,-7 9,-2-1,-1-1,-3 0,-1-1,-2-1,-2 0,-1-1,-3 0,-1-1,-2 1,-3-1,-2-38,0 75,2 0,0-1,-1 1,0-1,0 0,-1 1,0-1,0 1,-1-1,0 1,0 0,0-1,-1 1,-1 0,1 1,-1-1,0 1,0-1,-1 1,0 1,0-1,-1 0,-2-1,2 7,0 1,0 1,0-1,0 1,1 0,-1 0,1 1,-1-1,1 1,0 0,0 1,0-1,1 1,-1 0,1 0,0 1,0-1,0 1,1 0,-1 0,1 0,0 0,0 2,-13 21,1 1,2 1,0 0,2 0,2 1,1 1,1 0,1 0,0 30,5-22,2 0,2 0,2-1,1 1,2-1,2-1,1 1,2-2,2 1,1-2,2 0,1-1,2-2,2 1,1-2,4 2,10 5,-20-27</inkml:trace>
  <inkml:trace contextRef="#ctx0" brushRef="#br0" timeOffset="5384.171">3979 678,'-32'11,"1"0,0 3,1 0,0 2,2 1,0 1,0 2,-3 5,24-21,0 0,0 1,1 0,-1 0,1 1,1 0,-1 0,1 0,0 1,0 0,1 0,0 0,0 0,1 1,0-1,0 1,0 0,1 0,1 0,-1 0,1 0,1 0,-1 1,1-1,1 0,0 0,0 0,0 0,1 1,0-2,1 1,0 0,1 2,-1-6,0-1,1 0,-1 0,0 0,1 0,-1-1,1 1,0-1,0 0,0 0,0 0,0-1,1 1,-1-1,0 0,1-1,-1 1,1-1,-1 1,1-1,-1-1,1 1,-1-1,3 0,103-38,-74 15,-1-2,-1-1,-2-2,0-1,-2-1,24-33,-20 25,-34 39,1-1,0 1,-1-1,1 1,0 0,-1-1,1 1,0 0,0 0,-1 0,1-1,0 1,0 0,-1 0,1 0,0 0,0 0,-1 1,1-1,0 0,0 0,-1 0,1 1,0-1,0 0,-1 0,1 1,0-1,-1 1,1-1,-1 1,1-1,0 1,-1-1,1 1,-1 0,0-1,1 1,-1 0,1-1,-1 1,0 0,0-1,1 1,-1 0,0 0,0-1,0 1,0 0,0 0,0-1,0 1,0 0,0 0,0-1,0 1,0 0,-1 0,1-1,0 1,0 0,-1 0,1-1,-1 1,1-1,-1 1,1 0,2 14,1-7,-1 1,2-1,-1 0,1 0,1 0,0 0,0-1,0 0,1 0,0 0,0-1,0 0,1 0,0 0,0-1,1 0,0-1,-1 1,2-1,-1-1,0 0,1 0,-1 0,1-1,0-1,0 1,0-1,12 1,0-1,0-1,0 0,0-2,0 0,0-1,0-1,-1-2,0 0,0 0,2-3,5-1,0-2,-1 0,-1-2,0-1,0-1,-2-1,0-1,-1 0,-1-2,-1-1,0-1,-2 0,-1-1,0-1,6-15,-21 37,1-1,-1-1,0 1,0 0,0 0,0-1,-1 1,1-1,-1 1,0-1,0 0,0 0,-1 1,1-1,-1 0,0 0,0 0,0 1,0-1,-1 0,0 0,0 1,0-1,0 0,0 1,-1-1,0 1,1-1,-1 1,0 0,-1 0,1 0,-1 0,1 0,-1 0,0 1,0 0,0-1,0 1,0 0,-1 0,1 1,-1-1,0 0,-6 3,0-1,-1 2,1-1,0 1,0 1,-1 0,2 0,-1 1,0 0,1 1,0 0,0 0,0 1,1 0,0 1,0 0,0 0,1 1,0-1,1 2,0-1,0 1,0 0,0 3,4-8,0 0,1-1,-1 1,1 0,0 0,0 0,1 0,-1 0,1 0,0 0,0 0,0 0,0 0,1 0,0 0,0 0,0 0,0 0,0 0,1 0,0-1,0 1,0 0,2 2,75 75,-35-41,-20-10,-1 1,-2 1,-1 2,-2-1,8 22,-12-27,-4-8,0 0,1-1,2 0,-1-1,2 0,1-1,0 0,1-2,0 0,18 12,5 0,-22-16</inkml:trace>
  <inkml:trace contextRef="#ctx0" brushRef="#br0" timeOffset="6087.091">0 1750,'465'-26,"1956"-89,-772 84,-421 6,-1036 22,101-18,-250 14,-14-2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7:19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1,'-5'4,"-1"7,5-3,7-8,-2-4,-1 3,-7 2,-2 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20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508 114,'-1'0,"0"0,0 0,0 0,0 0,0 0,0 0,0 0,0 0,0 1,0-1,0 0,0 1,0-1,0 1,0-1,0 1,1-1,-1 1,0 0,0-1,0 1,1 0,-1 0,0-1,1 1,-1 0,1 0,-1 0,1 0,-1 0,1 0,0 0,-1 0,1 0,0 0,0 0,0 0,-1 0,1 0,1 0,-1 0,0 0,0 0,0 0,0 0,1 0,-1 0,0 0,1 0,-1 0,0 0,-14 358,-55 91,39-314,30-136,0 0,0-1,0 1,0 0,0-1,1 1,-1 0,0 0,0-1,0 1,1 0,-1 0,0-1,0 1,1 0,-1 0,0 0,1-1,-1 1,0 0,0 0,1 0,-1 0,0 0,1 0,-1 0,0 0,1 0,-1 0,0 0,1 0,-1 0,1 0,-1 0,0 0,0 0,1 0,-1 0,0 0,1 0,-1 1,0-1,1 0,-1 0,0 0,0 1,1-1,-1 0,0 0,0 1,1-1,-1 0,0 0,0 1,0-1,0 0,0 1,1-1,-1 0,0 1,0-1,0 0,0 1,0-1,0 0,0 1,0-1,20-23,30-73,-37 65</inkml:trace>
  <inkml:trace contextRef="#ctx0" brushRef="#br0" timeOffset="486">988 142,'-143'131,"-81"99,80-76,143-153,0 0,0 0,1 0,-1 0,0 0,1 0,-1 0,1 0,0 0,-1 0,1 1,0-1,0 0,-1 0,1 0,0 0,0 1,0-1,1 0,-1 0,0 0,0 1,1-1,-1 0,0 0,1 0,-1 0,1 0,0 0,-1 0,1 0,0 0,-1 0,1 0,0 0,0-1,0 1,0 0,0 0,0-1,0 1,0-1,57 15,-25-8,-20 2,0 0,-1 0,0 1,0 1,-1 0,0 0,-1 1,0 0,-1 1,-1 0,0 1,-1 0,0 0,-1 0,0 1,0 5,2 0,-5-13,-3-6,0 0,0 0,0 1,0-1,0 0,1 0,-1 0,0 0,1 0,-1 1,1-1,-1 0,1 0,-1 0,1 0,0 0,-1 0,1-1,0 1,0 0,0 0,0 0,0-1,0 1,0 0,0-1,0 1,0-1,0 0,0 1,0-1,0 0,1 1,-1-1,0 0,0 0,1 0,40-40,-29 24</inkml:trace>
  <inkml:trace contextRef="#ctx0" brushRef="#br0" timeOffset="731.981">1074 876,'-5'29,"3"9,3-6,0-9</inkml:trace>
  <inkml:trace contextRef="#ctx0" brushRef="#br0" timeOffset="985.156">1129 339,'0'0</inkml:trace>
  <inkml:trace contextRef="#ctx0" brushRef="#br0" timeOffset="1220.088">1328 989,'105'-204,"-76"161,-7 80,14 56,-34-90,0 0,0-1,0 1,0-1,0 0,1 0,-1 0,1 0,-1 0,1 0,0-1,0 1,-1-1,1 0,0 1,0-1,0-1,1 1,-1 0,0-1,0 0,0 0,0 0,1 0,-1 0,0-1,0 1,0-1,0 0,1 0,4-2,-1 0,1-1,-1 0,0 0,0-1,0 0,-1 0,0 0,0-1,0 0,0 0,-1-1,0 1,-1-1,1 0,2-8,22-27,-23 35</inkml:trace>
  <inkml:trace contextRef="#ctx0" brushRef="#br0" timeOffset="1887.998">1863 848,'3'-1,"15"-4,-1 0,1-1,-2-1,1-1,-1 0,0-1,-1-1,0 0,0-1,-1-1,-1 0,0-1,0 0,-1-1,3-6,-14 19,0-1,0 1,-1-1,1 1,0-1,-1 0,1 1,-1-1,0 0,1 1,-1-1,0 0,0 1,0-1,0 0,0 1,0-1,-1 0,1 1,-1-1,1 1,-1-1,1 0,-1 1,0-1,0 1,0 0,0-1,0 1,0 0,0-1,0 1,0 0,-1 0,1 0,-1 0,1 0,0 0,-1 1,0-1,1 0,-2 0,-72-2,64 7,1 0,-1 0,1 1,-1 1,2-1,-1 2,0-1,1 1,1 1,-1-1,1 2,0-1,-5 8,9-10,0-1,1 0,-1 1,1 0,0 0,1 0,-1 0,1 0,0 0,1 1,0-1,0 1,0-1,1 1,-1-1,2 1,-1 0,1-1,0 1,0-1,1 0,0 1,0-1,2 4,3-3,0 1,0-1,1-1,0 1,0-1,1-1,0 1,0-1,0-1,0 0,1 0,-1-1,1 0,0-1,0 0,0-1,0 0,1 0,-1-1,0 0,0-1,0 0,1-1,8-2,17-4,-1-2,0-1,0-2,-1-1,-1-2,0-1,-2-1,0-2,-1-1,-1-2,-1 0,-1-2,-1-1,-1-2,-1 0,-2-1,-1-1,-2-1,0-1,-2-1,-2 0,-1-1,-2-1,-1 0,-1 0,1-22,-8 40,-1-1,-1 0,-1 0,-1 1,0-1,-1 0,-4-13,5 25,0 1,0-1,-1 1,0-1,0 1,0 0,-1 0,1 0,-1 0,-1 0,1 1,-1 0,1-1,-1 1,0 0,-1 1,1-1,-1 1,1 0,-1 0,0 0,0 1,-1 0,1 0,0 0,-2 0,3 2,0-1,-1 1,1 0,-1 0,1 0,0 1,-1 0,1 0,0 0,0 0,0 1,-1-1,2 1,-1 0,0 0,0 0,0 1,1 0,0-1,-1 1,1 0,0 1,0-1,1 0,-1 1,1 0,0-1,0 1,0 0,0 0,-5 10,2 0,-1 0,2 0,0 0,0 1,1 0,1 0,1 4,2 17,3 1,0-1,3-1,1 1,1-1,2 0,2-1,1-1,11 19,14 42,66 180,-96-219,-19-64,5-4</inkml:trace>
  <inkml:trace contextRef="#ctx0" brushRef="#br0" timeOffset="2133.906">2343 509,'29'9,"29"4,13-1,1-2,-8-3,-6-7,-7-4,-7-1,-7 0,-5 1,-3 2,-1 0,-2 1,-4 1</inkml:trace>
  <inkml:trace contextRef="#ctx0" brushRef="#br0" timeOffset="2388.184">3077 650,'10'33,"7"12,2-2</inkml:trace>
  <inkml:trace contextRef="#ctx0" brushRef="#br0" timeOffset="2658.922">3274 368,'10'10,"3"2</inkml:trace>
  <inkml:trace contextRef="#ctx0" brushRef="#br0" timeOffset="2899.828">3698 509,'-221'128,"140"-46,79-79,0-1,1 1,0 0,-1-1,1 1,0 0,1 0,-1 0,0-1,1 1,0 0,-1 0,1 0,0 0,0 0,1 0,-1 0,1 0,-1 0,1-1,0 1,0 0,0 0,1-1,-1 1,1-1,-1 1,1-1,0 1,0-1,0 0,0 0,0 0,1 0,-1 0,0-1,1 1,13 7,-1 0,1-2,1 1,-1-2,1 0,1-2,-1 1,1-2,-1 0,1-2,0 1,0-2,15-2,-9 2</inkml:trace>
  <inkml:trace contextRef="#ctx0" brushRef="#br0" timeOffset="3536.435">4742 622,'9'3,"0"1,0-2,0 1,0-1,1-1,-1 1,1-2,-1 1,1-1,-1-1,1 0,-1 0,1-1,-1 0,0 0,0-1,0-1,0 1,-1-1,1-1,-1 0,0 0,0 0,-1-1,6-6,-7 6,0 0,0 0,-1-1,0 0,-1 0,1 0,-1-1,-1 0,1 1,-1-1,-1 0,0-1,0 1,0 0,-1-1,0-2,0 7,-1 0,0-1,0 1,0 0,-1 0,1 0,-1-1,0 1,0 0,0 0,-1 0,1 0,-1 1,0-1,0 0,-1 1,1-1,-1 1,1 0,-1 0,0 0,0 0,-1 0,1 1,0-1,-1 1,0 0,1 0,-1 0,0 1,0-1,0 1,-1 0,-2 0,-1 0,1 0,0 1,0 0,-1 0,1 1,0 0,0 0,-1 1,1 0,0 0,1 0,-1 1,0 0,1 1,0-1,-1 1,1 0,1 1,-1 0,1 0,0 0,0 0,0 1,-1 1,-4 6,1 0,0 1,0 0,1 0,1 1,1 0,0 1,1-1,0 1,-1 14,3-21,2 0,-1 1,2-1,-1 0,1 1,0-1,1 0,0 1,1-1,0 0,0 0,1 0,0 0,0 0,1 0,0-1,1 0,0 0,0 0,1-1,0 1,0-1,1-1,0 1,0-1,0 0,1-1,0 0,0 0,0 0,1-1,-1-1,4 2,5-2,0 0,0-1,0-1,0-1,0 0,0-1,0-1,0 0,0-2,0 0,0 0,-1-2,0 0,0-1,-1-1,0 0,9-5</inkml:trace>
  <inkml:trace contextRef="#ctx0" brushRef="#br0" timeOffset="4287.558">5279 792,'233'-307,"-233"307,0-1,1 1,-1 0,0-1,0 1,0-1,1 1,-1-1,0 1,0 0,1-1,-1 1,0 0,1-1,-1 1,0 0,1 0,-1-1,1 1,-1 0,0 0,1-1,-1 1,1 0,-1 0,1 0,-1 0,1 0,-1 0,0 0,1 0,-1 0,1 0,-1 0,1 0,-1 0,1 0,-1 0,1 0,-1 1,0-1,1 0,-1 0,1 1,-1-1,0 0,1 0,-1 1,0-1,1 0,-1 1,0-1,1 1,-1-1,0 0,0 1,0-1,1 1,-1-1,0 0,0 1,0-1,0 1,0-1,0 1,0-1,0 1,3 37,-3-33,-1 24,-1-24,1 0,0 1,0-1,0 0,1 0,-1 1,1-1,1 0,-1 0,1 1,0-1,0 0,0 0,1 0,0 0,0 0,0 0,0-1,1 1,0-1,0 1,0-1,1 0,-1 0,1-1,0 1,0-1,0 0,0 0,1 0,0 0,7-2,0-1,0 0,0-1,0 0,-1-1,1 0,0-1,-1-1,1 0,-1 0,0-1,0 0,-1-1,0 0,0-1,0 0,-1 0,0-1,0-1,-1 1,0-1,4-6,61-147,-56 80,-16 71</inkml:trace>
  <inkml:trace contextRef="#ctx0" brushRef="#br0" timeOffset="4987.81">6040 594,'43'-11,"-1"-1,0-3,-1-1,-1-2,7-6,-42 23,-1-1,1 0,0-1,-1 1,1-1,-1 1,0-1,0-1,0 1,0 0,-1-1,1 0,-1 0,0 0,0 0,0-1,-1 1,1-1,-1 1,0-1,-1 0,1 0,-1 0,0 0,0 0,0 0,-1 0,0 0,0-1,0 1,-1 0,1 0,-1 0,0 0,-1 0,0-1,0 4,0-1,-1 1,1 0,-1 0,1 0,-1 1,0-1,1 1,-1-1,0 1,0 0,0 0,0 0,0 1,0-1,-1 1,1-1,0 1,0 0,0 0,0 1,0-1,-1 0,1 1,0 0,0 0,0 0,0 0,0 1,1-1,-1 1,0-1,-86 61,80-53,0 0,1 1,1 0,-1 0,1 0,1 1,0 0,1 1,0-1,0 1,-2 10,6-16,0-1,0 1,0-1,1 1,0-1,0 1,0-1,0 1,1-1,0 1,0-1,1 1,0-1,0 0,0 0,0 0,1 0,-1 0,1 0,1-1,-1 1,1-1,-1 0,1 0,1-1,-1 1,2 0,9 4,0-2,1 0,0-1,0 0,1-2,-1 0,1 0,0-2,0 0,-1-1,1 0,0-2,0 0,-1-1,1 0,-1-2,0 1,0-2,13-7,1-1,0-2,0-1,-2-1,0-2,-1-1,-1-1,-2-1,0-1,9-13,-7 11,-21 21,0 1,0-1,-1 0,1 0,-1-1,0 1,0-1,-1 0,0 0,0 0,-1 0,1-1,-1 1,0-1,-1 1,0-1,0 0,0 1,-1-1,0 0,0 0,-1 0,0 1,0-1,0 0,-2-2,2 7,0 0,0 0,0 0,-1 0,1 1,0-1,-1 0,1 1,-1 0,1-1,-1 1,0 0,0 0,0 0,1 0,-1 0,0 0,0 0,0 1,-1-1,1 1,0-1,0 1,0 0,0 0,0 0,0 0,0 0,-1 0,1 1,0-1,0 1,0-1,0 1,0 0,0 0,0 0,1 0,-1 0,0 1,-72 52,71-52,0 0,1 0,-1 0,0 1,1-1,-1 1,1 0,0 0,0-1,0 2,0-1,0 0,1 0,-1 0,1 1,0-1,0 1,0-1,1 1,-1-1,1 1,0 0,0-1,0 1,0-1,1 1,-1-1,1 1,0-1,0 1,0-1,1 1,-1-1,1 0,0 0,0 0,0 0,0 0,0 0,1-1,-1 1,1-1,0 1,-1-1,1 0,0 0,1 0,-1-1,0 1,2 0,221 31,-131-4,-92-27,-1-1,1 1,-1 0,1 0,-1 0,0 0,0 0,0 0,0 1,0-1,0 1,-1-1,1 1,-1-1,0 1,1 0,-1 0,-1 0,1 0,0 0,-1 0,1 0,-1 0,0 0,0 0,0 0,-1 0,1 0,-1 0,0 1,-28 62,21-46</inkml:trace>
  <inkml:trace contextRef="#ctx0" brushRef="#br0" timeOffset="5535.971">7451 396,'-20'4,"0"0,0 2,0 0,1 2,0 0,0 1,1 1,-4 2,15-8,1 1,-1 0,0 0,1 0,0 1,1-1,-1 1,1 1,0-1,1 1,-1 0,1 0,1 0,-1 1,1-1,0 1,1 0,0 0,0 0,1 0,0 0,0 1,2-7,-1 1,0 0,1 0,0 0,0-1,0 1,0 0,0-1,0 1,1-1,-1 1,1-1,-1 0,1 1,0-1,0 0,0 0,0 0,1-1,-1 1,0-1,1 1,-1-1,1 0,0 1,-1-1,1-1,0 1,0 0,-1-1,1 1,0-1,0 0,0 0,0 0,-1 0,1-1,0 1,0-1,0 1,-1-1,1 0,0 0,-1 0,1-1,-1 1,1-1,-1 1,0-1,3-2,163-106,-128 78,-28 21,1 1,0 1,0-1,1 2,0 0,1 1,0 0,1 1,-13 5,0 0,0 0,0 1,0 0,0-1,0 1,1 0,-1 1,0-1,0 0,0 1,0 0,0 0,0 0,0 0,0 0,-1 0,1 1,0 0,-1-1,1 1,-1 0,1 0,-1 0,0 1,0-1,0 0,0 1,0 0,-1-1,1 1,-1 0,0 0,1 2,21 109,-70 227,38-269,-4-1,-2-1,-4 0,-13 30,17-53,13-38,0 0,0 0,0 0,-1 0,-1-1,1 1,-1-1,-1 0,0 0,0 0,0-1,-1 0,0 0,0 0,-1-1,0 0,-1 0,6-5,1 0,-1 0,0 0,0 0,0-1,0 1,0-1,0 1,1-1,-1 0,0 0,0 0,0 0,0 0,0 0,0 0,0-1,0 1,0-1,0 1,0-1,1 0,-1 0,0 0,0 0,1 0,-1 0,1 0,-1-1,1 1,-1-1,1 1,0-1,0 1,0-1,0 0,0 1,0-1,0 0,0 0,1 0,-1 0,-14-83,19 31,1 1,3 1,2-1,2 2,3-1,2 2,2 0,2 0,21-46,-22 59</inkml:trace>
  <inkml:trace contextRef="#ctx0" brushRef="#br0" timeOffset="6151.893">8044 339,'-10'17,"0"0,1 1,0 0,2 1,0-1,1 1,1 0,1 1,0 0,2-1,0 1,1 0,1 0,1 0,1 0,1-1,0 1,3 5,-5-22,1 1,-1-1,1 0,0 0,0 0,0 0,0 0,0-1,1 1,-1-1,1 1,0-1,-1 0,1 0,0 0,0 0,0-1,1 1,-1-1,0 0,1 0,-1 0,1 0,-1 0,1-1,-1 0,1 0,-1 0,1 0,-1 0,1-1,-1 1,1-1,-1 0,0 0,1 0,-1-1,0 1,0-1,0 0,0 0,1-1,11-9,-1-2,-1 0,0 0,-1-2,0 1,-1-1,-1-1,4-10,6-6,4-7,2 0,1 2,2 1,2 1,1 2,18-14,-50 47,1 1,-1-1,1 0,-1 0,1 1,-1-1,1 0,0 1,-1-1,1 0,0 1,-1-1,1 1,0-1,0 1,-1-1,1 1,0 0,0-1,0 1,0 0,0 0,-1 0,1-1,0 1,0 0,0 0,0 0,0 1,0-1,0 0,0 0,-1 0,1 1,0-1,0 0,0 1,0-1,-1 1,1-1,0 1,0-1,-1 1,1-1,-1 1,1 0,0-1,-1 1,1 0,-1 0,1-1,-1 1,0 0,1 0,-1 0,0 0,0-1,1 1,-1 0,0 0,0 0,0 0,0 0,0 0,0 0,0 0,0-1,-1 1,1 0,0 1,0 311,4-276,3 9,-2 0,-2 0,-3 0,-1 0,-4 17,-1-12,7-39,-2 1,1-1,-2 0,0 0,0 0,-1 0,0 0,-1 0,-1-1,1 1,-2-1,0-1,0 1,-1-1,0 0,-9 9,14-18,0 1,-1-1,1 0,-1 0,1 0,-1 0,0-1,1 1,-1-1,0 1,1-1,-1 0,0 0,1 0,-1-1,0 1,1 0,-1-1,0 0,1 0,-1 0,1 0,-1 0,1 0,0 0,-1-1,1 1,0-1,0 0,0 0,0 0,0 0,1 0,-1 0,0 0,1-1,0 1,-1 0,1-1,0 1,0-1,1 1,-1-1,0 0,1 1,0-1,-1 0,1 1,0-1,1 0,-1 0,0 1,1-1,-1 0,5-17,1 0,1 0,0 0,1 1,2 0,0 1,0 0,2 0,0 2,1-1,1 1,0 1,1 1,4-3,-1-2,8-9,1 0,1 1,1 2,2 1,0 2,2 1,0 1,1 2,1 1,1 2,0 1,1 2,20-3,-25 11</inkml:trace>
  <inkml:trace contextRef="#ctx0" brushRef="#br0" timeOffset="7655.883">1 1243,'429'-67,"-35"30,-46 1,161 5,894 32,-909-29,-183 17,185-8,-73-8,987 28,-1050-28,93-3,164 2,-228 17,-85-7,157 17,-213 3,171-2,-149 29,-247-33,-5-3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32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1,'33'4,"36"3,10-1,-3-2,-10 0,-11-2,-11-1,-7-5,-6-2,-2-1,-3 2,-9 2,-9 5,-4 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32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18,'38'0,"38"0,14 0,-3 0,-11 0,-14-5,-13-1,-15-1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33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72,'281'-72,"-213"77,-66-4,-1 0,0 0,1-1,-1 1,0 0,0 0,1 0,-1 0,0 0,0 0,0 1,0-1,-1 0,1 0,0 1,0-1,-1 0,1 1,-1-1,1 1,-1-1,0 1,0-1,1 1,-1-1,0 1,0-1,0 1,-1-1,1 1,0-1,-1 1,1-1,0 1,-1-1,0 1,1-1,-1 0,0 1,0-1,0 0,0 1,-12 19,-1-1,-1 0,-1-1,-1 0,-1-1,-18 14,-26 28,44-42,11-13,0 1,1-1,-1 1,1 1,0-1,1 1,0 0,0 0,0 1,1-1,0 1,0 0,1 0,0 0,1 1,0-1,0 0,0 1,1 0,1-1,-1 6,6-9,-1-1,1 0,-1 0,1 0,0-1,1 1,-1-1,0-1,1 1,0-1,0 0,-1 0,1 0,0-1,0 0,1 0,-1-1,0 0,0 0,0 0,0-1,0 1,0-2,0 1,0-1,5-1,76-17,-62 16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33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0,'0'24,"0"37,0 12,0-1,0-7,0-12,0-8,5-8,1-5,0-4,-1-1,3-5,1-3,-2 2,4-4,-2 1,-1-3</inkml:trace>
  <inkml:trace contextRef="#ctx0" brushRef="#br0" timeOffset="249.575">1 649,'38'-5,"37"-6,11-2,-5-2,-7 0,-11 3,-11 4,-10 3,-7 2,-5 2,-2 1,-7 6,-6 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31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 1,'0'154,"-11"354,5-424,-4 1,-3-2,-4 0,-4-1,-21 52,33-108,18-28,1-12</inkml:trace>
  <inkml:trace contextRef="#ctx0" brushRef="#br0" timeOffset="365.283">695 30,'-122'91,"4"6,5 5,-92 108,146-123,58-85,0 1,0-1,0 0,0 0,0 0,0 1,1-1,-1 0,1 1,-1-1,1 1,0-1,0 0,0 1,0-1,1 1,-1-1,1 0,-1 1,1-1,0 0,0 0,0 1,0-1,0 0,0 0,1 0,-1 0,1 0,-1-1,1 1,0 0,0-1,0 1,-1-1,2 0,-1 1,0-1,0 0,2 0,165 38,-79-24,-81-14,1 0,-1 0,0 1,0 0,0 1,0 0,-1 0,1 1,-1 0,0 0,0 1,0 0,0 0,-1 1,0 0,0 1,-1-1,0 1,0 0,0 1,-1 0,0 0,-1 0,3 5,-5 13,16 33,-6-53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35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23 695,'-6'-24,"0"0,2-1,1 1,0-1,2 0,1 0,1 0,1 1,2-1,0 0,1 1,2 0,0 0,2 1,0 0,2 0,12-20,-20 39,21-30,1 1,1 0,2 2,1 2,32-26,-60 53,0 1,1-1,-1 1,1-1,0 1,-1-1,1 1,0 0,0 0,0 0,0 0,0 0,0 0,0 0,0 1,0-1,0 1,0 0,1-1,-1 1,0 0,0 0,0 0,1 1,-1-1,0 0,0 1,0 0,0-1,0 1,0 0,0 0,0 0,0 0,0 1,0-1,-1 0,1 1,0-1,0 2,2 9,-1 0,-1 0,0 0,-1 0,0 0,-1 1,0-1,-1 0,-2 10,1 15,0-6,0-21,1-1,0 1,1-1,0 1,0-1,1 1,0-1,1 1,0-1,0 0,1 0,0 0,3 5,-5-12,1 0,-1-1,1 1,0 0,-1-1,1 1,0-1,0 0,0 1,0-1,0 0,0 0,0 0,0-1,0 1,0 0,1-1,-1 1,0-1,0 0,1 0,-1 0,0 0,1 0,-1 0,0-1,0 1,1-1,-1 0,0 1,0-1,0 0,0 0,0 0,0-1,1 0,66-55,150-207,-219 262,1 0,0 0,0 1,0-1,0 0,0 1,0-1,0 1,0-1,1 1,-1-1,1 1,-1 0,1 0,-1 0,1 0,0 0,-1 0,1 0,0 0,0 1,0-1,0 1,0 0,0-1,-1 1,1 0,0 0,0 0,0 0,0 0,0 1,0-1,0 1,0-1,0 1,-1-1,1 1,0 0,0 0,1 1,2 9,0 1,0 0,-1 0,0 0,-1 1,0 0,-1-1,-1 1,0 0,-1 0,0 2,0-3,0 1,0-1,2 0,-1 1,2-1,-1 0,2 0,0 0,0 0,1-1,0 0,3 3,-3-6,1-1,0 1,0-1,1 0,0-1,0 1,1-1,0-1,0 0,5 3,7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35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0 204,'138'482,"-135"-470,26 60,-27-73,0 1,-1-1,1 0,-1 0,1 0,-1 0,0 0,1 0,-1 0,0 0,0-1,0 1,1 0,-2-1,1 1,0-1,0 1,0-1,-1 0,1 1,0-1,-1 1,0-1,1 0,-1 0,0 1,0-1,0 0,0 1,0-1,0 0,-1 0,2-4,106-426,-19 160,-84 258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36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82,'6'-6,"-1"-1,1 1,0 0,1 0,-1 0,1 1,0 0,0 1,1-1,0 2,-1-1,1 1,1 0,-1 0,0 1,0 0,1 1,0 0,-6 0,1 0,0 0,0 1,0-1,0 1,0 0,0 0,0 1,0-1,0 1,0 0,-1 0,1 0,0 0,-1 1,1-1,0 1,-1 0,0 0,1 1,-1-1,0 1,0-1,-1 1,1 0,0 0,-1 0,0 0,1 1,-2-1,1 1,0-1,0 1,-1 0,0-1,0 1,0 0,0 0,-1 0,0 0,1 0,-1 0,0 0,-1 0,1 0,-1-1,0 1,0 0,0 0,-1 1,-89 123,79-111,9-15,0 0,0 1,0-1,0 1,1 0,-1 0,1 0,0 0,-1 0,2 0,-1 1,0-1,1 1,-1-1,1 1,0-1,0 1,1 0,-1 0,1 0,0-1,0 1,0 0,0 0,0 0,1-1,0 1,0 0,0-1,0 1,1 0,-1-1,1 0,0 1,0-1,0 0,0 0,1 1,6 0,1 0,-1 0,1-1,0 0,0-1,0 0,0 0,0-1,0-1,0 1,0-2,1 1,-1-1,0-1,0 0,0-1,-1 1,7-4,3 2,37-6,-31 7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45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1,'-5'33,"-1"17,0 4,1-2,6-11,3-6,1-10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25:52.28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3165 2,'0'0,"0"0,-1 1,1-1,0 0,-1 0,1 0,0 0,-1 0,1 0,0 0,-1 0,1 0,0-1,0 1,-1 0,1 0,0 0,-1 0,1 0,0 0,0-1,-1 1,1 0,0 0,0-1,-1 1,-296 391,7-48,188-224,122-137,41-60,-4-1,23-46,-1 0,-64 94,-15 31,0 1,-1-1,1 0,0 0,-1 0,1 1,0-1,-1 0,1 0,-1 0,1 0,0 0,-1 0,1 0,0 0,-1 0,1 0,-1 0,1 0,0 0,-1 0,1 0,0 0,-1 0,1 0,0 0,-1-1,1 1,0 0,-1 0,1 0,0-1,-1 1,1 0,0 0,0-1,-1 1,1 0,0-1,0 1,0 0,-1-1,1 1,0 0,0-1,0 1,0 0,0-1,0 1,0-1,0 1,0 0,0-1,0 1,0-1,0 1,0 0,0-1,0 1,-13 11,0 0,1 1,0 1,1 0,1 0,0 1,0 1,-1 4,6-11,-112 217,27-31,89-193,0 0,1 0,-1 0,0 0,1 0,-1 1,1-1,-1 0,1 0,-1 1,1-1,0 0,0 0,0 1,-1-1,1 0,1 1,-1-1,0 0,0 0,0 1,1-1,-1 0,0 0,1 1,-1-1,1 0,0 0,-1 0,1 0,0 0,0 0,0 0,0 0,0 0,0 0,0 0,0-1,0 1,0 0,0-1,0 1,0-1,1 1,-1-1,0 0,0 1,1-1,-1 0,0 0,0 0,1 0,-1 0,0 0,1 0,-1 0,0 0,0-1,2 0,8-4,0 0,0-2,-1 1,0-1,0-1,-1 1,1-2,-2 1,1-1,-1-1,-1 1,0-2,0 1,1-3,-1 3,189-273,-133 184,-63 99,0-1,-1 0,1 1,0-1,-1 1,1-1,-1 1,1-1,-1 1,1-1,-1 1,0-1,1 1,-1 0,1-1,-1 1,0 0,1-1,-1 1,0 0,1 0,-1 0,0 0,0 0,1 0,-1 0,0 0,1 0,-1 0,0 0,1 0,-1 0,0 1,0-1,1 0,-1 0,1 1,-1-1,0 0,1 1,-1-1,1 1,-1-1,1 1,-1-1,1 1,-1-1,1 1,-1 0,1-1,0 1,-1-1,1 1,0 0,0-1,0 1,-1 0,-32 30,0 2,2 1,2 1,1 1,2 2,-1 5,-32 43,-24 31,5 3,-2 17,70-108,256-339,-175 211,4 4,4 3,56-47,-85 106,-49 33,0 0,0 1,0-1,0 0,0 1,0-1,0 1,0 0,-1-1,1 1,0 0,0-1,-1 1,1 0,0 0,-1 0,1 0,-1-1,1 1,-1 0,0 0,1 0,-1 0,0 0,0 0,1 0,-1 0,0 0,0 0,0 0,0 0,0 0,0 0,-1 0,1 0,0 0,-1 0,1 0,0 0,-1 0,1 0,-1 0,1 0,-1 0,0-1,1 1,-1 0,0 0,-116 299,-41 88,138-352,28-51,136-278,-118 239,7-17,4 2,2 2,24-30,-31 68,-31 29,0 0,-1 0,1 0,0 0,-1 0,1 0,0 0,-1 0,1 0,-1 0,1 0,0 0,-1 0,1 1,-1-1,1 0,0 0,-1 1,1-1,-1 0,1 1,-1-1,1 1,-1-1,1 1,-1-1,0 1,1-1,-1 1,0-1,1 1,-1-1,0 1,0-1,1 1,-1 0,0-1,0 1,0 0,0-1,0 1,0 0,0-1,0 1,0-1,0 1,0 0,0-1,-1 1,1 0,0-1,0 1,-1-1,1 1,0-1,-1 1,1-1,0 1,-1-1,0 1,-69 219,13-39,-55 116,75-203,64-120,235-419,-171 326,-90 118,-1 0,0 0,1 0,-1 1,0-1,1 0,-1 0,1 0,-1 1,1-1,0 0,-1 1,1-1,0 0,-1 1,1-1,0 1,0-1,0 1,-1-1,1 1,0 0,0-1,0 1,0 0,0 0,0 0,0-1,-1 1,1 0,0 0,0 1,0-1,0 0,0 0,0 0,0 0,0 1,0-1,-1 0,1 1,0-1,0 1,0-1,-1 1,1 0,0-1,-1 1,1-1,0 1,-1 0,1 0,-1-1,1 1,-1 0,1 0,-1 0,0 0,1-1,-1 1,0 0,0 0,0 0,0 0,0 0,0 0,0 0,0 1,-2 68,-18 23,-4-1,-4-2,-10 15,37-103,-45 119,70-198,159-281,-117 246,-66 111,1 0,-1 1,0-1,0 1,1-1,-1 1,1 0,-1-1,0 1,1-1,-1 1,1 0,-1-1,1 1,-1 0,1-1,-1 1,1 0,-1 0,1 0,-1-1,1 1,0 0,-1 0,1 0,-1 0,1 0,0 0,-1 0,1 0,-1 0,1 0,-1 1,1-1,-1 0,1 0,0 0,-1 1,1-1,-1 0,1 1,-1-1,0 0,1 1,-1-1,1 1,-1-1,0 1,1-1,-1 1,0-1,1 1,-1-1,0 1,0-1,0 1,1-1,-1 1,0-1,0 1,0 0,0-1,0 1,0-1,0 1,3 42,-52 226,54-257,11-35,19-45,-1-2,4 2,2 1,42-52,-82 118,1-1,-1 1,1-1,-1 1,1-1,0 1,0-1,0 1,0 0,-1-1,2 1,-1 0,0 0,0 0,0 0,0 0,1 0,-1 0,1 0,-1 0,0 1,1-1,0 0,-1 1,1 0,-1-1,1 1,-1 0,1 0,0 0,-1 0,1 0,-1 0,1 0,0 0,-1 1,1-1,-1 0,1 1,-1 0,1-1,-1 1,1 0,-1 0,0 0,1 0,-1 0,0 0,0 0,0 0,0 0,0 1,0-1,0 0,0 1,0-1,-1 1,1-1,0 1,-1-1,1 1,-1 21,0 0,-1 1,-2-1,0 0,-2-1,0 1,-7 17,1 1,-67 236,80-251,21-46,118-221,16-28,-156 267,2-3,-1 0,2 0,-1 0,1 1,-1-1,1 1,1 0,-1 0,0 0,1 0,0 1,0 0,0 0,0 0,0 1,1 0,0 0,-4 3,0 0,-1 0,1 0,0 1,-1-1,1 1,0-1,-1 1,0 0,1 0,-1-1,0 1,0 0,0 0,0 0,0 0,-1 0,1 1,-1-1,1 0,-1 0,0 0,0 0,0 1,0-1,0 0,0 0,0 0,-1 0,1 1,-1-1,0 0,0 1,1-2,-15 91,-3-1,-5 0,-6 5,-6 30,8-23,50-119,166-239,-139 215,-48 39,-1 1,1-1,-1 1,1-1,-1 1,1 0,-1 0,1 0,-1 0,1 0,-1 0,1 0,-1 1,1-1,-1 1,1-1,-1 1,1-1,-1 1,1 0,-1 0,0-1,0 1,1 0,-1 0,0 0,0 1,0-1,0 0,0 0,0 1,0-1,-1 0,1 1,0-1,-1 0,1 1,-1-1,1 1,7 23,-2-1</inkml:trace>
  <inkml:trace contextRef="#ctx0" brushRef="#br0" timeOffset="3856.284">259 1640,'-55'223,"-15"187,47-358,22-52,0-1,0 1,0 0,0 0,0 0,0-1,0 1,0 0,0-1,0 1,0-1,1 1,-1-1,0 1,0-1,0 1,1-1,-1 0,0 0,1 1,-1-1,1 0,-1 0,1 0,-1 0,1 1,-1-1,1 0,0 0,0 0,-1 0,1 0,0 0,0 0,0 0,0 0,0 0,0 0,1 0,-1 0,0 0,0 0,1 0,-1 0,0 1,-2-58,3-1,2 2,3-1,3 0,3-7,8-61,14-108,-35 235,1 0,-1-1,0 1,1 0,-1 0,0-1,0 1,1-1,-1 1,0 0,0-1,0 0,0 1,0-1,1 1,-1-1,0 0,0 0,0 0,0 1,0-1,0 0,0 0,0 0,0-1,0 1,0 0,0 0,0 0,0-1,0 1,0 0,0-1,0 1,1-1,-1 1,0-1,0 0,1 1,-1-1,0 0,0 1,1-1,-1 0,1 0,-1 0,1 1,-1-1,1 0,0 0,-1 0,1 0,0 0,-1 0,1 0,0 0,0 0,0 0,0 0,0 0,0 0,1-1,-13 29,1 0,1 0,2 1,1 0,1 0,0 11,2-18,-24 162,7 1,8 1,9 73,4-240,-1-12,0-1,1 1,0 0,0 0,1-1,-1 1,1 0,1-1,-1 1,1-1,0 1,0-1,0 0,1 0,2 4,-2-8,1-1,-1 1,1-1,-1 0,1 0,-1 0,1 0,-1-1,1 1,-1-1,1 0,-1 0,1 0,-1-1,0 1,0-1,0 0,0 1,0-2,0 1,0 0,-1 0,1-1,-1 1,0-1,1 0,-1 0,0 0,-1 0,2-2,23-33,-2-1,-1-1,-2-1,-2-1,-2 0,7-28,-4 14,94-290,-87 208,-28 139,1-1,-1 1,1-1,-1 1,0-1,1 0,-1 1,1-1,-1 0,0 0,1 1,-1-1,0 0,0 0,1 0,-1 0,0 0,1 0,-1 0,0 0,0 0,1 0,-1-1,0 1,1 0,-1 0,0-1,1 1,-1 0,1-1,-1 1,0 0,1-1,-1 1,1-1,-1 1,1-1,-1 0,1 1,0-1,-1 1,1-1,0 0,-1 1,1-1,0 0,0 1,0-1,-1 0,1 1,0-1,0 0,0 1,0-1,0 0,0 0,1 1,-1-1,0 0,0 1,0-1,1 0,-73 170,57-124,-164 514,173-531,6-28,0 0,0 0,1 0,-1 0,0-1,0 1,0 0,0 0,1 0,-1 0,0 0,0 0,0 0,1 0,-1 0,0 0,0 0,1-1,-1 1,0 0,0 0,0 0,1 1,-1-1,0 0,0 0,0 0,1 0,-1 0,0 0,0 0,0 0,1 0,-1 0,0 0,0 1,0-1,0 0,15-27,-15 26,247-439,-236 421,60-71,-71 89,1 1,0-1,-1 1,1-1,0 1,0 0,-1-1,1 1,0 0,0 0,0-1,-1 1,1 0,0 0,0 0,0 0,0 0,-1 0,1 0,0 0,0 1,0-1,-1 0,1 0,0 1,0-1,0 0,-1 1,1-1,0 1,-1-1,1 1,0-1,-1 1,1 0,-1-1,1 1,-1 0,1-1,-1 1,0 0,1 0,-1-1,0 1,1 0,-1 0,0 0,0-1,0 1,0 0,0 0,0 0,0 0,0-1,0 1,0 0,0 0,-1 0,1 54,-17 19,-2 0,-4-1,-4-1,-24 46,43-97,-39 66,46-88,1 1,0 0,0 0,0-1,0 1,-1 0,1 0,0-1,0 1,-1 0,1 0,0 0,0-1,-1 1,1 0,0 0,-1 0,1 0,0 0,-1-1,1 1,0 0,-1 0,1 0,0 0,-1 0,1 0,0 0,-1 0,1 0,0 0,-1 1,1-1,0 0,0 0,-1 0,1 0,0 0,-1 0,1 1,0-1,0 0,-1 0,1 1,0-1,0 0,-1 0,1 1,0-1,0 0,0 0,0 1,9-32,21-35,3 2,3 1,2 2,3 2,31-34,-24 50,-47 42,0 0,0 0,1 0,-1 0,0 0,1 1,-1-1,1 0,-1 1,1-1,-1 1,1-1,-1 1,1-1,0 1,-1 0,1 0,-1 0,1 0,0 0,-1 1,1-1,-1 0,1 1,0-1,-1 1,1-1,-1 1,0 0,1 0,-1 0,0-1,1 1,-1 1,0-1,1 0,-1 6,1 0,-1 0,0 0,0 0,-1 0,0 0,0 0,-1 0,0 0,0 0,-1-1,0 1,0 0,-3 6,4-10,-34 105,-6-1,-17 27,184-373,-102 191,3 1,1 2,3 1,4-3,1 19,-36 28,1 0,0 0,0 0,0-1,-1 1,1 0,0 0,0 0,0 1,-1-1,1 0,0 0,0 0,0 1,-1-1,1 0,0 1,-1-1,1 0,0 1,-1-1,1 1,0 0,-1-1,1 1,-1-1,1 1,-1 0,1-1,-1 1,0 0,1-1,-1 1,0 0,1 0,-1 0,0-1,0 1,0 0,0 0,0 0,0-1,0 1,0 0,0 0,0 0,0-1,0 1,-1 1,0 19,-1 0,-1 0,-1-1,-1 1,0-1,-2 1,-2 1,2 0,-140 326,142-336,-4 11,21-35,231-368,-241 377,1-3,1 0,-1 0,1 0,0 1,1-1,-1 1,1 0,0 0,0 0,1 1,0 0,-1 0,1 0,1 1,-1 0,1 0,-6 3,1 0,-1 0,0 0,0 0,0 1,1-1,-1 0,0 1,0-1,0 1,0-1,0 1,0 0,0-1,0 1,0 0,0 0,0 0,-1-1,1 1,0 0,-1 0,1 0,0 1,-1-1,1 0,-1 0,0 0,1 0,-1 0,0 0,0 1,1-1,-1 0,0 0,0 0,-1 1,1-1,0 0,0 0,0 0,-1 1,-9 55,10-57,-76 201,76-201,1 0,-1-1,0 1,0 0,1 0,-1 0,0 0,0 0,1 0,-1 0,0 0,1 0,-1-1,0 1,1 0,-1 0,0 1,0-1,1 0,-1 0,0 0,1 0,-1 0,0 0,0 0,1 0,-1 0,0 1,0-1,1 0,-1 0,0 0,0 1,0-1,1 0,-1 0,0 1,20-32,5-18,2 2,2 1,3 1,1 2,11-9,-81 119,28-53,1-1,0 2,1-1,0 1,1 0,1 0,1 0,0 1,-2 14,7-30,-1 0,0-1,1 1,-1 0,1-1,-1 1,1 0,-1-1,1 1,0 0,-1 0,1 0,-1 0,1 0,-1-1,1 1,0 0,-1 0,1 0,-1 1,1-1,0 0,-1 0,1 0,-1 0,1 0,-1 1,1-1,-1 0,1 1,-1-1,1 0,-1 1,1-1,-1 0,1 1,-1-1,0 1,1-1,-1 1,0-1,1 1,-1-1,0 1,0-1,1 1,-1-1,0 1,0 0,0-1,0 1,0-1,0 1,0 0,0-1,0 1,0-1,0 1,0-1,0 1,-1 0,1-1,0 1,0-1,-1 1,1-1,0 1,31-37,75-159,-115 232,-40 100,49-138,0 1,0 0,0 0,0 0,1-1,-1 1,0 0,0 0,0 0,1-1,-1 1,0 0,0 0,0 0,1 0,-1 0,0-1,0 1,1 0,-1 0,0 0,1 0,-1 0,0 0,0 0,1 0,-1 0,0 0,0 0,1 0,-1 0,0 0,0 1,1-1,-1 0,0 0,0 0,1 0,-1 0,0 0,0 1,1-1,-1 0,0 0,0 0,0 1,0-1,1 0,-1 0,0 0,0 1,0-1,0 0,0 0,0 1,0-1,0 0,0 1,18-21,82-124,-99 146,0 0,0 0,-1 0,1 0,0 0,0 0,-1 0,0 0,1 0,-1 0,0 1,0-1,0 0,0 0,0 0,-1 0,1 0,-1 0,1 0,-1 0,0 0,0 0,0 0,0 0,0 0,-1 1,-45 162,47-165,0-1,1 1,-1 0,0 0,0-1,0 1,1 0,-1 0,0 0,0 0,1-1,-1 1,0 0,0 0,1 0,-1 0,0 0,0 0,1 0,-1 0,0 0,1 0,-1 0,0 0,0 0,1 0,-1 0,0 0,1 0,-1 0,0 0,0 0,1 0,-1 0,0 0,0 1,1-1,-1 0,0 0,0 0,1 1,-1-1,23-31,-22 28,27-55,-47 76,-23 62,75-126,53-83,-76 120,-6 31,-2-6,10 12,-3-45,-8-19,-2 30,0 0,0 0,1 0,0 0,1 0,-1-1,1 1,1 0,-1 0,1 0,0 0,0 1,0-1,1 1,0-1,0 1,0 0,1 0,0 0,4-4,8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45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45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0,'-21'10,"0"0,1 2,0 0,1 1,0 1,2 1,-15 14,30-27,1-1,-1 1,1-1,0 1,-1 0,1 0,0 0,0 0,0 0,0 0,1 0,-1 0,0 0,1 0,0 0,-1 0,1 0,0 1,0-1,0 0,0 0,1 0,-1 0,0 1,1-1,0 0,-1 0,1 0,0 0,0 0,0 0,0-1,1 1,-1 0,0 0,1-1,-1 1,1-1,77 46,-51-33,-17-9,-1 2,0-1,0 2,0-1,-1 1,0 1,-1-1,1 2,-1 0,-6-8,0 1,-1-1,1 1,-1-1,1 1,-1-1,0 1,0 0,0 0,0 0,-1 0,1-1,-1 1,0 0,0 0,0 0,0 0,0 0,0 0,-1 0,0 0,1 0,-1-1,0 1,0 0,-1 0,1-1,-1 1,1-1,-1 1,0-1,0 0,0 0,0 0,0 0,0 0,-1 0,1 0,0-1,-1 1,-7 4,0 1,0-2,-1 1,0-1,0-1,0 0,0-1,-1 0,1-1,-1 0,0 0,1-2,-1 1,0-1,-3-1,-25-15,27 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44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1,'-43'258,"10"144,6-93,-1-156,23-171,10-4,0-1</inkml:trace>
  <inkml:trace contextRef="#ctx0" brushRef="#br0" timeOffset="383.763">476 85,'-69'75,"-255"301,321-374,0 1,0 0,0 0,1 0,-1 0,1 1,0-1,0 1,0-1,1 1,-1 0,1-1,0 1,0 0,0 0,0 0,1 0,0 0,-1 0,2 0,-1 0,0 0,1 0,0 0,-1 0,2 0,-1-1,0 1,1 0,0-1,-1 1,2-1,-1 1,0-1,1 0,1 2,3 1,0 0,1-1,0 0,0-1,0 0,0 0,1 0,-1-1,1 0,7 0,40 17,-45-15,1 0,-1 1,-1 1,1 0,-1 0,0 1,-1 0,0 1,0 0,-1 0,0 1,-1 0,0 0,0 1,-1 0,-1 0,1 1,0 5,24 108,-29-112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43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622 537,'0'-2,"-1"-1,1 1,0 0,-1 0,0 0,1 0,-1 0,0 0,0 0,0 0,0 0,0 1,0-1,-1 0,1 0,-1 1,1-1,-1 1,1 0,-1-1,0 1,0 0,0 0,0 0,0 0,0 0,0 1,0-1,0 0,0 1,0 0,0-1,0 1,0 0,-1 0,1 0,0 1,0-1,0 0,-88 15,-354 126,445-141,-1 0,0 1,1-1,-1 1,0-1,1 1,-1-1,0 1,1-1,-1 1,0-1,0 1,0-1,1 1,-1 0,0-1,0 1,0-1,0 1,0 0,0-1,0 1,0-1,0 1,0 0,-1-1,1 1,0-1,0 1,-1-1,1 1,0-1,0 1,-1-1,1 1,-1-1,1 1,0-1,-1 0,1 1,-1-1,1 0,-1 1,1-1,-1 0,1 1,-1-1,0 0,1 0,-1 0,1 0,-1 0,1 1,-1-1,0 0,1 0,-1 0,1-1,-1 1,0 0,1 0,-1 0,1 0,-1 0,1-1,-1 1,1 0,-1-1,1 1,43 14,-40-13,79 12,62 22,-141-34,-1 0,1 1,-1-1,1 0,-1 1,0 0,0 0,0-1,0 1,0 0,0 1,-1-1,1 0,-1 0,1 1,-1-1,0 1,0-1,0 1,0-1,0 1,-1 0,1 0,-1-1,0 1,0 0,0 0,0-1,0 1,-1 0,1-1,-1 1,1 0,-1-1,0 1,-1 1,-61 82,-136 69,149-82,49-71,0 1,0-1,0 0,1 1,0-1,-1 1,1-1,0 1,0-1,0 1,0-1,1 0,-1 1,1-1,-1 1,1-1,0 0,0 1,0-1,0 0,0 0,1 0,-1 0,1 0,-1 0,1 0,0 0,0-1,-1 1,1-1,0 1,1-1,-1 0,1 1,7 1,-1 0,0 0,1-1,0 0,0-1,0 0,-1-1,1 0,0 0,0-1,0 0,0-1,-1 0,1 0,-1-1,1-1,-1 1,0-2,-1 1,1-1,0-1,45-63,-46 53</inkml:trace>
  <inkml:trace contextRef="#ctx0" brushRef="#br0" timeOffset="312.993">142 0,'29'734,"-29"-638,-13 347,0-254,9 104,5-270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46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875 819,'-17'-6,"1"1,-1 1,-1 1,1 0,0 1,-1 1,1 0,-1 2,1 0,-1 1,1 0,0 2,-14 3,15-1,-71 33,84-38,1 1,0-1,0 1,0-1,1 1,-1 0,0 0,1 0,-1 0,1 0,-1 0,1 0,0 0,0 1,0-1,0 0,1 1,-1-1,0 0,1 1,0-1,0 1,-1-1,2 1,-1-1,0 1,0-1,1 1,-1-1,1 1,0-1,0 0,0 1,0 0,5 6,1 1,0-1,0-1,0 1,1-1,1-1,-1 0,1 0,0 0,1-1,0 0,8 3,-10-5,1 0,-1 0,0 1,0 0,0 1,0 0,-1 0,0 1,-1 0,1 0,-1 0,-1 1,1 0,-1 0,-1 0,1 1,0 4,-5-11,1 1,-1 0,0 0,0 0,0 0,0 0,-1 0,1-1,-1 1,0 0,0 0,0 0,0-1,0 1,0-1,-1 1,1-1,-1 1,0-1,0 0,0 0,0 0,0 0,0 0,-1 0,1-1,0 1,-1-1,1 1,-1-1,-1 0,-87 30,-81-22,170-9,0 0,1 1,-1-1,0 0,1-1,-1 1,0 0,1 0,-1-1,1 1,-1-1,0 1,1-1,-1 0,1 1,-1-1,1 0,0 0,-1 0,1 0,0-1,0 1,0 0,0 0,0-1,0 1,0 0,0-1,0 1,1-1,-1 0,0 1,1-1,0 1,-1-1,1 0,0 1,0-1,0 0,0 1,0-1,0 0,0 1,1-1,-1 0,0 1,1-1,-1 1,1-1,0 1,0-1,0 0,10-10</inkml:trace>
  <inkml:trace contextRef="#ctx0" brushRef="#br0" timeOffset="420.077">1439 903,'-1'-2,"0"0,-1-1,0 1,1 0,-1 0,0 0,0 0,0 0,0 1,0-1,0 1,-1-1,1 1,0 0,-1 0,1 0,-1 0,0 0,1 0,-1 1,1-1,-1 1,0 0,0 0,1 0,-1 0,0 0,1 1,-1-1,0 1,1 0,-1-1,-1 2,-83 40,71-30,0 0,1 1,0 0,1 1,1 1,0 0,1 1,0 1,2-1,-7 14,13-19,-1 0,2 1,0-1,0 1,1 0,0 0,1-1,1 1,0 0,0 0,3 12,-2-21,-1 0,1 1,0-1,0 0,0 0,1 0,-1 0,1-1,0 1,-1 0,1-1,0 1,1-1,-1 1,0-1,1 0,-1 0,1 0,0-1,-1 1,1 0,0-1,0 0,0 0,0 0,0 0,1 0,-1-1,0 1,0-1,1 0,-1 0,2 0,110-19,-55-6,-1-3,-1-3,-2-2,2-5,-22 14</inkml:trace>
  <inkml:trace contextRef="#ctx0" brushRef="#br0" timeOffset="4624.035">2427 819,'-2'-3,"1"-1,-1 1,0 0,0 0,0 0,-1 0,1 1,-1-1,1 0,-1 1,0 0,0 0,0 0,0 0,-1 0,1 1,0-1,-1 1,1 0,-1 0,1 0,-1 0,1 1,-1-1,0 1,0 0,-10-1,-1 0,1 1,-1 1,1 0,-1 1,1 1,0 0,0 1,0 0,0 1,1 1,0 0,0 1,1 0,-1 1,1 0,1 1,0 1,0 0,1 0,0 1,1 0,0 0,1 1,0 1,1-1,-3 7,7-14,0 0,1 0,-1 0,1 1,0-1,1 1,-1-1,1 1,0-1,0 1,1-1,0 1,0 0,0 0,1-1,-1 1,1-1,1 1,-1-1,1 1,0-1,0 0,1 1,-1-1,1-1,0 1,0 0,1-1,0 1,3 2,-3-3,1-1,0 0,0 1,0-2,0 1,0-1,1 1,-1-1,1-1,0 1,-1-1,1 0,0 0,0-1,0 0,0 0,0 0,-1-1,1 0,0 0,0 0,-1-1,1 1,-1-2,1 1,-1 0,0-1,1 0,131-102,-97 68,-2-1,-2-2,-1-2,10-19,-45 61,0-1,0 0,0 1,0-1,0 1,0-1,0 1,0-1,0 1,0-1,0 1,0-1,0 1,1-1,-1 1,0-1,0 1,1-1,-1 1,0-1,0 1,1-1,-1 1,1 0,-1-1,0 1,1 0,-1-1,1 1,-1 0,1-1,-1 1,1 0,-1 0,1 0,-1-1,1 1,-1 0,1 0,-1 0,1 0,-1 0,1 0,-1 0,1 0,-1 0,1 0,0 0,-1 1,1-1,-1 0,1 0,-1 0,0 1,1-1,-1 0,1 1,-1-1,1 0,-1 1,1-1,-4 37,-1-18,-19 135,23-149,0 0,1 0,-1 0,1 0,0 0,0 0,1-1,-1 1,1 0,0-1,0 0,0 1,1-1,0 0,0 0,0 0,0 0,0-1,1 1,0-1,-1 0,1 0,0 0,1-1,-1 1,0-1,1 0,0 0,1 0,8-1,0 0,0 0,0-1,1-1,-1-1,0 0,0 0,0-2,-1 1,1-2,-1 0,0-1,0 0,-1 0,1-2,-1 0,6-5,16-11,-1-1,-1-2,-1-1,-2-1,0-2,-3 0,0-2,-2-1,5-13,-7 9,-2-1,-1-1,-3 0,-1-1,-2-1,-2 0,-1-1,-3 0,-1-1,-2 1,-3-1,-2-38,0 75,2 0,0-1,-1 1,0-1,0 0,-1 1,0-1,0 1,-1-1,0 1,0 0,0-1,-1 1,-1 0,1 1,-1-1,0 1,0-1,-1 1,0 1,0-1,-1 0,-2-1,2 7,0 1,0 1,0-1,0 1,1 0,-1 0,1 1,-1-1,1 1,0 0,0 1,0-1,1 1,-1 0,1 0,0 1,0-1,0 1,1 0,-1 0,1 0,0 0,0 2,-13 21,1 1,2 1,0 0,2 0,2 1,1 1,1 0,1 0,0 30,5-22,2 0,2 0,2-1,1 1,2-1,2-1,1 1,2-2,2 1,1-2,2 0,1-1,2-2,2 1,1-2,4 2,10 5,-20-27</inkml:trace>
  <inkml:trace contextRef="#ctx0" brushRef="#br0" timeOffset="5384.171">3979 678,'-32'11,"1"0,0 3,1 0,0 2,2 1,0 1,0 2,-3 5,24-21,0 0,0 1,1 0,-1 0,1 1,1 0,-1 0,1 0,0 1,0 0,1 0,0 0,0 0,1 1,0-1,0 1,0 0,1 0,1 0,-1 0,1 0,1 0,-1 1,1-1,1 0,0 0,0 0,0 0,1 1,0-2,1 1,0 0,1 2,-1-6,0-1,1 0,-1 0,0 0,1 0,-1-1,1 1,0-1,0 0,0 0,0 0,0-1,1 1,-1-1,0 0,1-1,-1 1,1-1,-1 1,1-1,-1-1,1 1,-1-1,3 0,103-38,-74 15,-1-2,-1-1,-2-2,0-1,-2-1,24-33,-20 25,-34 39,1-1,0 1,-1-1,1 1,0 0,-1-1,1 1,0 0,0 0,-1 0,1-1,0 1,0 0,-1 0,1 0,0 0,0 0,-1 1,1-1,0 0,0 0,-1 0,1 1,0-1,0 0,-1 0,1 1,0-1,-1 1,1-1,-1 1,1-1,0 1,-1-1,1 1,-1 0,0-1,1 1,-1 0,1-1,-1 1,0 0,0-1,1 1,-1 0,0 0,0-1,0 1,0 0,0 0,0-1,0 1,0 0,0 0,0-1,0 1,0 0,-1 0,1-1,0 1,0 0,-1 0,1-1,-1 1,1-1,-1 1,1 0,2 14,1-7,-1 1,2-1,-1 0,1 0,1 0,0 0,0-1,0 0,1 0,0 0,0-1,0 0,1 0,0 0,0-1,1 0,0-1,-1 1,2-1,-1-1,0 0,1 0,-1 0,1-1,0-1,0 1,0-1,12 1,0-1,0-1,0 0,0-2,0 0,0-1,0-1,-1-2,0 0,0 0,2-3,5-1,0-2,-1 0,-1-2,0-1,0-1,-2-1,0-1,-1 0,-1-2,-1-1,0-1,-2 0,-1-1,0-1,6-15,-21 37,1-1,-1-1,0 1,0 0,0 0,0-1,-1 1,1-1,-1 1,0-1,0 0,0 0,-1 1,1-1,-1 0,0 0,0 0,0 1,0-1,-1 0,0 0,0 1,0-1,0 0,0 1,-1-1,0 1,1-1,-1 1,0 0,-1 0,1 0,-1 0,1 0,-1 0,0 1,0 0,0-1,0 1,0 0,-1 0,1 1,-1-1,0 0,-6 3,0-1,-1 2,1-1,0 1,0 1,-1 0,2 0,-1 1,0 0,1 1,0 0,0 0,0 1,1 0,0 1,0 0,0 0,1 1,0-1,1 2,0-1,0 1,0 0,0 3,4-8,0 0,1-1,-1 1,1 0,0 0,0 0,1 0,-1 0,1 0,0 0,0 0,0 0,0 0,1 0,0 0,0 0,0 0,0 0,0 0,1 0,0-1,0 1,0 0,2 2,75 75,-35-41,-20-10,-1 1,-2 1,-1 2,-2-1,8 22,-12-27,-4-8,0 0,1-1,2 0,-1-1,2 0,1-1,0 0,1-2,0 0,18 12,5 0,-22-16</inkml:trace>
  <inkml:trace contextRef="#ctx0" brushRef="#br0" timeOffset="6087.091">0 1750,'465'-26,"1956"-89,-772 84,-421 6,-1036 22,101-18,-250 14,-14-2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5:16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1,'-5'43,"-1"48,0 18,1 0,1-9,2-12,1-11,1-9,0-11,0-11,0-9,0-5,1-3,-6-2,3-6,3-6</inkml:trace>
  <inkml:trace contextRef="#ctx0" brushRef="#br0" timeOffset="352.53">599 1,'-468'445,"456"-435,1 1,1 1,0 0,0 0,1 1,1 0,0 1,-3 7,10-19,1 0,-1 1,1-1,0 0,0 0,0 0,0 0,0 0,1 0,-1 0,0 0,1 0,0 0,-1 0,1 0,0 0,0 0,0 0,0 0,1-1,-1 1,0 0,1-1,-1 1,1-1,-1 1,1-1,0 0,0 0,-1 0,1 0,0 0,0 0,69 24,-16-14,-40-10,-1 1,0 0,1 2,-1-1,0 1,-1 1,1 1,-1 0,0 0,0 1,-1 1,0 0,0 1,-1 0,3 4,-8-4,-1 1,0-1,-1 1,0 0,0 1,-1-1,-1 1,0-1,0 1,-1 0,22 74,-22-82,1-1,-1 1,1-1,0 1,0-1,0 1,0-1,0 0,1 0,-1 0,1 0,-1-1,1 1,0-1,-1 1,1-1,0 0,0 0,1 0,15 3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5:11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198 451,'22'98,"-20"-65,-1 0,-2 0,-1 0,-1-1,-3 8,-6 76,-18 172,30-262</inkml:trace>
  <inkml:trace contextRef="#ctx0" brushRef="#br0" timeOffset="349.998">0 396,'33'-11,"0"1,1 2,-1 1,1 2,1 1,-1 2,1 1,4 2,-24 0,0 1,0 0,0 1,-1 1,1 0,-1 1,0 0,0 2,-1-1,1 2,-2-1,1 2,-1 0,0 0,-1 1,0 1,0 0,-2 0,7 9,-7-9,-1 2,0-1,-1 1,-1 0,0 0,0 1,-1 0,-1 0,0 0,-1 1,-1-1,0 1,-1-1,-1 1,0 0,-1-1,0 1,-1 0,-1-1,0 0,-1 1,-1-1,-2 4,-13 12,0-1,-2-2,-1 0,-2-1,0-2,-1 0,-2-2,0-1,-1-1,-1-1,-1-2,0-1,-4 0,24-10,0-1,-1 0,1 0,-1-1,0 0,0-1,0-1,-1 0,1-1,-1 0,1 0,-1-2,1 1,-8-3,19 3,1 0,-1 0,0 0,0-1,1 1,-1 0,0-1,0 1,1-1,-1 1,0-1,1 1,-1-1,1 1,-1-1,1 1,-1-1,1 0,-1 1,1-1,-1 0,1 0,0 1,-1-1,1 0,0 0,0 1,0-1,0 0,-1 0,1 0,0 0,0 1,1-1,-1 0,0 0,0 0,0 1,0-1,1 0,-1 0,0 1,1-1,-1 0,1 0,-1 1,1-1,7-10</inkml:trace>
  <inkml:trace contextRef="#ctx0" brushRef="#br0" timeOffset="715.646">1045 847,'-19'7,"0"0,1 1,1 1,0 1,0 0,0 1,2 1,-1 0,1 2,1-1,1 2,0 0,1 0,-10 17,21-30,-1 0,1 1,0-1,0 0,0 1,1-1,-1 1,1-1,-1 1,1-1,0 1,0-1,0 1,0-1,0 1,1-1,-1 1,1-1,-1 1,1-1,0 1,0-1,0 0,1 1,-1-1,0 0,1 0,-1 0,1 0,0 0,0-1,0 1,0 0,0-1,0 1,0-1,0 0,1 0,-1 0,0 0,1 0,-1 0,3 0,2 1,1-1,-1 1,1-2,-1 1,1-1,-1 0,1 0,-1-1,1 0,-1 0,0-1,1 0,-1-1,6-2,-2 0,1-1,-1 0,-1-1,1 0,-1-1,0 0,0 0,-1-1,-1-1,1 0,-1 0,-1 0,0-1,-1 0,0 0,0-1,-1 1,-1-1,0-1,0 1,-1-4,-3 10,0 0,-1 0,0 0,0 0,0 0,-1 0,0 1,0-1,0 1,-1-1,0 1,0 0,0 0,-1 0,0 1,0-1,0 1,0 0,0 0,-1 0,0 1,0-1,0 1,0 0,-1 1,0-1,-7 1</inkml:trace>
  <inkml:trace contextRef="#ctx0" brushRef="#br0" timeOffset="1114.589">1298 1129,'167'-253,"-167"253,0-1,0 0,1 0,-1 0,0 0,0 0,0 1,1-1,-1 0,1 0,-1 0,0 1,1-1,-1 0,1 1,-1-1,1 0,0 1,-1-1,1 1,0-1,-1 1,1-1,0 1,0-1,0 1,-1 0,1-1,0 1,0 0,0 0,0 0,-1 0,1 0,0 0,0 0,0 0,0 0,0 0,-1 0,1 0,0 1,0-1,0 0,0 0,-1 1,1-1,0 1,0-1,-1 1,1-1,0 1,-1-1,1 1,-1 0,1-1,-1 1,1 0,0 0,3 24,-4-20,0 1,0-1,1 1,0-1,0 1,0-1,1 0,-1 0,1 0,0 0,1 0,-1 0,1 0,0-1,0 1,1-1,-1 0,1 0,0 0,0 0,0-1,1 0,-1 0,1 0,0 0,-1-1,2 1,5-2,0 0,0 0,-1-1,1-1,0 0,0-1,-1 0,1 0,-1-1,0 0,0-1,0 0,0-1,-1 0,1 0,-1-1,-1 0,1-1,-1 0,0 0,0-1,-1 0,0 0,-1-1,0 0,0 0,-1 0,3-7,2-5</inkml:trace>
  <inkml:trace contextRef="#ctx0" brushRef="#br0" timeOffset="1701.501">2258 113,'40'460,"-37"-438,2 4,-1 0,-2 1,0-1,-2 1,-1 0,-1-1,-4 18,-18 92,6-106,7-25</inkml:trace>
  <inkml:trace contextRef="#ctx0" brushRef="#br0" timeOffset="1948.822">2061 564,'38'10,"28"8,6 0,-8 3,-10-3,-11-4,-11-4</inkml:trace>
  <inkml:trace contextRef="#ctx0" brushRef="#br0" timeOffset="2198.225">1638 0,'33'38,"21"23,2 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5:25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1100,'-5'296,"-4"-256,13-57,15-30,1 1,3 1,1 0,2 2,5-4,1-1,15-3,-38 51</inkml:trace>
  <inkml:trace contextRef="#ctx0" brushRef="#br0" timeOffset="586.269">608 1043,'-5'3,"-144"98,142-95,0 0,0 0,1 1,0 0,1 0,-1 0,1 1,1 0,-1 0,2 0,-1 0,1 1,0-1,0 1,1 0,1 0,-1 0,1 4,1-9,0-1,1 1,-1-1,1 1,-1-1,1 0,0 1,0-1,1 0,-1 0,1 0,-1 0,1 0,0 0,0 0,1-1,-1 1,0-1,1 1,-1-1,1 0,0 0,0 0,0 0,0-1,0 1,0-1,0 0,1 0,-1 0,0 0,1-1,-1 1,1-1,-1 0,0 0,1 0,-1 0,1 0,-1-1,1 0,-1 0,0 0,0 0,1 0,1-2,15-8,0-1,-1-1,0-1,-1-1,-1 0,-1-1,0-1,0-1,83-76,-80 79,-14 10,0 0,0 0,1 0,-1 1,1 0,0 0,0 1,0 0,1 0,-1 0,1 1,0 0,-1 0,1 0,0 1,0 0,0 1,2-1,-6 4,0 1,0-1,0 0,0 1,0 0,-1-1,1 1,-1 0,0 0,-1 1,1-1,-1 0,1 0,-1 1,-1-1,1 1,-1-1,1 1,-1-1,0 1,-1-1,1 1,-1-1,0 1,0-1,-2 4,-17 94,-5-1,-30 78,25-86,-58 215,86-299,-24 60,25-68,0 1,0 0,0-1,1 1,-2 0,1-1,0 1,0-1,0 0,-1 1,1-1,-1 0,1 0,-1 0,0 0,1 0,-1 0,0 0,1-1,-1 1,0 0,0-1,0 0,0 1,0-1,1 0,-1 0,0 0,0 0,0 0,0-1,0 1,-1-1,-1-2,0-1,0 0,0 0,0 0,0-1,1 1,0-1,0 0,0 0,1 0,-1 0,1 0,0-1,1 1,-1-1,1 1,0-1,1-1,-2 1,-3-15,2-1,0 1,1-1,1 0,1 1,1-1,0 0,2 1,1-1,1 1,0 0,2 0,3-8,7-9</inkml:trace>
  <inkml:trace contextRef="#ctx0" brushRef="#br0" timeOffset="1098.274">1088 1072,'1'285,"-1"-283,-1 0,1 1,0-1,0 1,1-1,-1 0,0 1,1-1,-1 0,1 0,0 1,0-1,0 0,0 0,0 0,0 0,1 0,-1 0,1 0,-1 0,1-1,0 1,-1-1,1 1,0-1,0 1,0-1,0 0,0 0,1 0,-1 0,0-1,0 1,1-1,-1 1,0-1,1 0,-1 0,0 0,1 0,-1 0,1 0,-1-1,0 1,0-1,1 1,-1-1,0 0,0 0,1-1,9-4,0 0,-1-1,1-1,-2 0,1-1,-1 0,-1 0,0-1,0 0,-1-1,0 0,-1 0,0 0,0-1,1-6,1 1,1 0,1 0,0 1,1 1,1 0,12-11,-6 10,1 1,0 2,1 0,1 1,0 1,0 0,7 0,-27 10,0 1,0 0,0-1,0 1,0 0,0 0,0 0,0 0,0 0,0 0,0 0,-1 1,1-1,0 1,0 0,0-1,0 1,0 0,-1 0,1 0,0 0,-1 0,1 1,-1-1,1 0,-1 1,0-1,0 1,0-1,1 1,-1 0,0 0,-1-1,1 1,0 0,-1 0,1 0,-1 0,1 0,-1 0,0 0,11 84,-45 178,6 48,26-278,-1 0,-1 1,-2-2,-1 1,-2-1,-1 0,-1-1,-14 26,-29-6,53-52,-1 1,1 0,-1 0,1-1,-1 1,1-1,-1 0,0 1,1-1,-1 0,0 0,1 0,-1 0,0 0,0 0,1 0,-1-1,1 1,-1-1,0 1,1-1,-1 0,1 1,-1-1,1 0,-1 0,1 0,0 0,0 0,-1-1,1 1,0 0,0 0,0-1,0 1,0-1,1 1,-1-1,0 1,1-1,-1 0,1 0,-4-11,1-1,0-1,1 1,1 0,0 0,1-1,0 1,2-6,-1-11,24-182,-21 178</inkml:trace>
  <inkml:trace contextRef="#ctx0" brushRef="#br0" timeOffset="1732.079">1624 0,'195'49,"-7"-29,-183-16,-1 0,0 0,0 1,0-1,0 1,-1 0,1 0,-1 0,0 0,-1 1,0-1,1 1,-2 0,1 0,-1-1,0 1,0 0,0 0,-1 0,0 0,0 0,-1 0,1 0,-1 0,-1 0,0 5,0 15,-1 134,13 121,26 239,-25-228,-10-273,1-1,0 1,2-1,0 1,1-1,1-1,2 5,-5-15,-4-5,1 0,0 0,-1 0,1 1,-1-1,0 0,0 0,0 0,0 0,0 0,0 0,0 0,-1 0,1-1,-1 1,1 0,-1-1,0 1,0-1,1 0,-1 1,0-1,0 0,0 0,-1 0,1-1,0 1,0 0,0-1,-1 0,1 1,0-1,0 0,-1 0,1 0,0 0,0-1,-1 1,1 0,0-1,0 0,0 0,0 1,0-1,-1-1,-6 2,-41-2,32 0,-1 1,0 1,1 0,-1 2,0 0,1 1,-1 0,1 2,0 0,-3 2,3 3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5:24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59 318,'277'-150,"-202"90,-74 58,1 1,0-1,-1 0,1 1,-1-1,1 0,-1 0,0 0,0 0,0 0,0 0,0 0,0-1,-1 1,1 0,-1 0,1-1,-1 1,0 0,0-1,0 1,0 0,0-1,-1 1,1 0,-1 0,1-1,-1 1,0 0,0 0,0 0,0 0,0 0,-1 0,1 0,-1 0,1 1,-2-2,-4-1,-1 0,1 1,-1 0,0 0,0 0,0 1,0 1,0-1,-1 2,1-1,0 1,-1 0,1 0,0 1,0 1,-1-1,-3 2,-4 2,1 0,0 1,0 0,1 1,-1 1,1 0,1 1,0 0,0 1,1 1,0 0,1 1,0 0,1 0,0 1,1 1,0 0,1 0,1 0,1 1,0 0,0 2,4-10,1-1,0 1,1-1,-1 1,1 0,1-1,-1 1,1-1,0 1,1 0,0-1,0 0,0 1,0-1,1 0,0 0,1-1,-1 1,1-1,0 1,1-1,-1 0,1-1,0 1,0-1,0 0,0 0,1-1,0 1,0-1,0 0,0-1,0 0,1 0,5 1,56 14,-39-14</inkml:trace>
  <inkml:trace contextRef="#ctx0" brushRef="#br0" timeOffset="364.857">539 430,'277'-319,"-255"297,-35 68,8-35,0 0,0 0,1 0,1 1,0-1,0 1,2 0,-1 0,1 0,1 0,0 0,1 0,0 0,1 0,0 0,1 1,-1-10,-1 0,1 0,0 0,0-1,0 1,0-1,1 1,-1-1,1 0,-1 0,1 0,0 0,0-1,0 1,0-1,0 1,0-1,0 0,0 0,0-1,1 1,-1-1,0 1,1-1,-1 0,0 0,0-1,1 1,-1-1,2 0,94-37,-78 25,0-2,-1 0,-1-1,-1-1,0-1,-1-1,-1 0,-1-1,0 0,-2-2,0-1,-1-1</inkml:trace>
  <inkml:trace contextRef="#ctx0" brushRef="#br0" timeOffset="859.978">1414 232,'16'0,"0"-1,0 0,0-1,0-1,0-1,0 0,-1-2,0 1,0-2,0 0,-1 0,0-2,0 1,-1-2,0 0,10-11,-13 11,37-43,-46 52,0 0,0 0,-1 0,1-1,0 1,-1 0,1 0,-1-1,1 1,-1 0,0-1,1 1,-1 0,0-1,0 1,0 0,0-1,0 1,0-1,-1 1,1 0,0-1,-1 1,1 0,-1 0,1-1,-1 1,0 0,1 0,-1 0,0-1,0 1,0 0,0 0,0 1,0-1,0 0,0 0,0 0,-1 1,1-1,0 0,0 1,-1-1,-10-1,0-1,0 2,0 0,0 0,0 1,0 1,0 0,0 0,0 1,0 1,1 0,-1 0,1 2,-1-1,1 1,-7 5,4-5,1 1,1 0,-1 0,1 1,0 1,1 0,0 0,0 2,1-1,0 1,0 0,1 1,1 0,0 1,0 0,1 0,1 1,0-1,0 1,2 1,-1-1,2 1,0-1,1 1,0 2,2-10,0 0,1-1,0 1,0 0,0-1,1 1,0-1,0 1,1-1,-1 0,1 0,0 0,0 0,1 0,0-1,-1 0,2 0,-1 0,0 0,1 0,-1-1,1 0,0 0,0 0,1 0,-1-1,0 0,5 1,8 2,1 0,-1-1,1-1,-1-1,1-1,0 0,0-1,6-2,-9 0,0-1,0 0,0-1,0-1,-1 0,0-2,0 1,-1-2,1 0,6-6,-4 3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5:28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1,'-16'65,"3"0,3 1,3 0,2 23,14 68,-7-150,-1-1,1 0,0 0,1 0,-1 0,1 0,1 0,-1 0,1-1,0 0,0 0,0 0,1 0,-1 0,1-1,0 0,1 0,-1-1,1 1,0-1,0 0,2 0,1 1,0-1,0-1,0 1,0-1,0-1,1 0,-1 0,0-1,1 0,-1-1,0 0,1 0,-1-1,0 0,0-1,0 0,0 0,-1-1,5-2,25-18,-1-2,-2-2,0-1,-2-2,-1-1,-2-1,10-16,-26 34,11-18,42-34,-66 67,1 0,-1 0,0 1,0-1,0 0,1 1,-1-1,0 1,0-1,0 1,0-1,0 1,0 0,0 0,0 0,0-1,0 1,0 0,-1 0,1 0,0 0,-1 0,1 0,0 1,-1-1,1 0,-1 0,0 0,1 0,-1 1,0-1,0 0,0 0,0 1,0-1,0 0,0 0,0 1,-1 0,2 4,1 1,42 150,-41-152,0 1,0 0,0-1,1 0,-1 0,1 0,0 0,1 0,-1-1,1 0,0 0,0 0,0-1,1 1,-1-1,1 0,0-1,-1 0,1 0,0 0,1 0,-1-1,0 0,4 0,12-3,0-1,0-1,0-1,0-1,-1-1,0 0,0-2,-1-1,0 0,-1-1,0-1,0-1,-2-1,0 0,0-2,-1 0,-1 0,-1-1,4-7,58-104,-66 103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26:17.4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537 4178,'-9'43,"1"38,2 11,7-7,3-12,1-13,5-18,0-11,3-11,0-3,-3-6</inkml:trace>
  <inkml:trace contextRef="#ctx0" brushRef="#br0" timeOffset="246.516">282 3669,'0'0</inkml:trace>
  <inkml:trace contextRef="#ctx0" brushRef="#br0" timeOffset="549.274">848 4319,'-1'-47,"-1"15,2 0,1 1,1-1,2 0,1 1,1 0,2 0,6-14,-14 43,1 0,-1 0,1 0,0-1,0 1,0 0,0 0,0 0,0 0,1 1,-1-1,1 0,-1 0,1 1,0-1,0 1,-1 0,1-1,0 1,0 0,0 0,0 0,1 0,-1 1,0-1,0 0,0 1,1 0,-1-1,0 1,1 0,-1 0,0 0,0 1,1-1,-1 1,0-1,0 1,1-1,-1 1,0 0,0 0,0 0,0 1,0-1,0 0,-1 1,1-1,0 1,-1-1,1 1,-1 0,2 1,32 47,-33-43,1 0,0-1,1 1,0-1,0 1,0-1,1-1,0 1,0-1,0 1,1-1,0-1,0 1,0-1,0 0,1-1,-1 1,1-1,0 0,0-1,0 0,0 0,1-1,-1 1,0-1,1-1,-1 0,3 0,-3-2,1-1,-1 0,0 0,0 0,0-1,0 0,-1 0,0-1,1 0,-2 0,1-1,-1 1,1-1,-2 0,1-1,-1 1,0-1,0 0,-1 0,1 0,-2 0,1 0,-1-1,1-4,1-5,0-1,-2 0,0 0,-1 0,0 0,-2 0,0 0,-1 0,0 0,-3-3,-1-6,0 3</inkml:trace>
  <inkml:trace contextRef="#ctx0" brushRef="#br0" timeOffset="-2957.536">1 1496,'85'-39,"-24"-3,-2-3,-3-3,-1-1,-2-4,-3-1,33-48,-47 59,17-23,66-68,-118 133,-1 0,1 0,0 0,-1 0,1 1,0-1,0 0,-1 0,1 0,0 1,0-1,0 0,0 1,0-1,0 1,0 0,0-1,1 1,-1 0,0-1,0 1,0 0,0 0,0 0,1 0,-1 0,0 0,0 0,0 1,0-1,0 0,0 0,0 1,1-1,-1 1,0-1,0 1,0 0,-1-1,1 1,0 0,0 0,0-1,0 1,-1 0,1 0,0 0,-1 0,1 0,-1 0,1 0,-1 0,1 1,7 66,-8-62,0 159,0-37,5 0,8 23,22 46,10-1,17 27,-21-74,11 48,-52-198,-1 1,1 0,-1 0,1 0,-1 0,1-1,-1 1,1 0,-1 0,1 0,0 0,-1 0,1 0,-1 0,1 0,-1 1,1-1,-1 0,1 0,-1 0,1 0,0 1,-1-1,1 0,-1 0,1 1,0-1,-1 0,1 1,0-1,-1 0,1 1,0-1,-1 0,1 1,0-1,0 1,0-1,-1 1,1-1,0 1,0-1,0 0,0 1,0-1,0 1,0-1,0 1,0-1,0 1,0-1,0 1,0-1,0 1,1-1,-1 1,0-1,0 0,0 1,1-1,-1 1,0-1,1 1,-39-33,27 22,-11-9,0 2,-1 1,-1 1,-1 1,0 1,0 1,-2 1,-7-2,22 10,0 0,0 0,0 1,-1 0,1 1,0 1,-1 0,1 0,-1 2,1-1,0 1,0 1,0 0,0 1,0 1,1-1,-1 2,1 0,1 0,-1 1,0-1,0 2,0-1,1 1,0 1,1 0,0 0,0 1,1 0,0 0,1 1,0 0,1 1,0-1,1 1,0 0,1 1,0-1,1 1,1-1,-2 11,4 5,1-4</inkml:trace>
  <inkml:trace contextRef="#ctx0" brushRef="#br0" timeOffset="-2670.733">452 2117,'62'-53,"26"-27,7-4,-7 7,-15 11,-14 13,-13 10,-9 8,-6 10,-8 5,-4 4,0 7,-3 3</inkml:trace>
  <inkml:trace contextRef="#ctx0" brushRef="#br0" timeOffset="-2338.547">1496 1468,'-24'41,"2"1,2 1,2 0,2 2,-11 44,24-83,1 0,-1-1,1 1,0 0,1 0,-1 0,1 0,1 0,-1 0,1 1,0-1,0 0,1 0,-1 0,1 0,1 0,-1 0,1 0,0 0,1 0,-1-1,1 1,0-1,1 1,-1-1,1-1,0 1,0 0,0-1,1 0,0 0,0 0,0 0,0-1,0 0,1 0,4 2,0-3,-1-1,0 0,1 0,-1-1,1 0,-1-1,1 0,-1 0,0-1,1-1,-1 1,0-1,-1-1,1 0,-1 0,1 0,-1-1,0 0,-1-1,1 0,-1 0,0-1,-1 0,0 0,1-1,7-9,-1-1,0-1,-2 0,0 0,-1-1,-1 0,-1-1,-1 0,-1 0,1-8,-4 16,-2 0,1-1,-1 1,-1 0,0-1,-1 1,-1 0,0 0,-1 0,0 0,-3-7,4 14,0 1,-1-1,1 1,-1 0,-1 0,1 0,0 0,-1 0,0 1,0-1,-1 1,1 0,-1 1,0-1,0 1,0 0,0 0,-1 0,1 1,-1 0,1 0,-1 0,0 1,0 0,0 0,-3 0,2 1,1 0,-1 0,1 1,0 0,-1 0,1 0,0 1,0 0,0 0,0 0,0 1,0 0,1 0,-1 0,1 1,0 0,0 0,0 0,-1 3,-8 9</inkml:trace>
  <inkml:trace contextRef="#ctx0" brushRef="#br0" timeOffset="-2035.537">2146 1779,'-10'-43,"-3"-29,1-7,2 1,3 8,3 6,2 11,5 8,4 7,-1 6,-1 3,-1 11,-1 10</inkml:trace>
  <inkml:trace contextRef="#ctx0" brushRef="#br0" timeOffset="-1717.431">2540 875,'-12'16,"1"0,1 0,0 1,1 0,1 1,0 0,1 0,1 1,1-1,1 1,-2 16,6-29,0 0,0-1,0 1,1 0,0-1,0 1,0-1,0 0,1 1,0-1,0 0,1 0,-1 0,1 0,0 0,1-1,-1 1,1-1,0 0,0 0,0 0,0-1,1 1,-1-1,1 0,0 0,0-1,0 1,0-1,6 1,-3 0,0-1,0-1,0 1,0-1,0-1,0 1,1-1,-1-1,0 1,0-2,0 1,0-1,0 0,0-1,0 1,-1-2,1 1,-1-1,0 0,0-1,0 0,2-2,-2 0,1 0,-1-1,-1 0,1 0,-1-1,-1 0,1 0,-2 0,1-1,1-5,2-10</inkml:trace>
  <inkml:trace contextRef="#ctx0" brushRef="#br0" timeOffset="-1036.585">3048 762,'33'-27,"-2"-2,0-1,-2-1,-2-2,-1-1,22-37,-31 15,-17 55,1 0,-1 0,0 0,0 0,0 0,0 0,0 0,-1 0,1 0,0 0,0 0,-1-1,1 1,0 0,-1 0,1 0,-1 1,0-1,1 0,-1 0,0 0,1 0,-1 0,0 1,0-1,0 0,0 1,1-1,-1 1,0-1,0 1,0-1,0 1,0 0,-1-1,1 1,0 0,0 0,0 0,0 0,0 0,0 0,0 0,0 0,0 0,0 0,-1 1,-6 2,1 0,0 1,0 0,0 0,0 1,0 0,1 0,0 0,0 1,1 0,-1 0,1 0,1 1,-1 0,1 0,0 0,1 0,-2 4,-3 5,1 1,1 0,1 0,0 1,1-1,1 1,1 0,0 0,1 0,2 0,1 15,-2-24,2-1,-1 0,1 0,0 1,1-2,0 1,0 0,1 0,0-1,0 0,1 0,0 0,0 0,0-1,1 0,0 0,0 0,1-1,0 0,0 0,0-1,0 0,0 0,1 0,0-1,2 0,1-2,-1-1,0 0,0-1,1 0,-1 0,0-1,0-1,0 0,0 0,-1-1,1 0,-1-1,0 1,0-2,-1 0,1 0,-1 0,-1-1,1 0,-1 0,0-1,5-8,11-9</inkml:trace>
  <inkml:trace contextRef="#ctx0" brushRef="#br0" timeOffset="-702.536">3895 1,'-14'13,"2"-2,1 0,0 0,0 1,1 1,1 0,0 0,1 0,0 1,-4 11,12-21,-1 1,1-1,0 0,0 1,1-1,-1 0,1 1,0-1,0 0,0 0,1 0,-1 0,1 0,0 0,0 0,0 0,1-1,0 1,-1-1,1 0,0 1,0-1,1-1,-1 1,1 0,3 1,27 32,-28-24,0-1,-1 2,0-1,-1 0,-1 1,0 0,0 0,-1 0,-1 0,0 0,-1 0,-1 0,0 0,0 0,-2 0,1 0,-2 0,1 0,-2-1,-5 12,3-12,-1-1,0 1,-1-1,0-1,-1 1,0-2,0 1,-1-1,-6 3,-3 2</inkml:trace>
  <inkml:trace contextRef="#ctx0" brushRef="#br0" timeOffset="3566.574">2287 3077,'42'56,"159"246,-116-183,-84-119,-1 1,0 0,1 0,-1-1,1 1,-1 0,1-1,-1 1,1 0,-1-1,1 1,-1-1,1 1,0-1,-1 1,1-1,0 0,0 1,-1-1,1 0,0 0,0 1,0-1,-1 0,1 0,0 0,0 0,0 0,-1 0,1 0,0 0,0 0,0 0,-1-1,1 1,0 0,0 0,-1-1,1 1,0-1,0 1,-1-1,1 1,-1-1,1 1,0-1,-1 1,1-1,-1 0,1 1,-1-1,0 0,1 1,-1-1,0 0,1 0,-1 1,0-1,0 0,0 0,1 0,-1 1,0-1,0 0,5-62,-5 54,7-448,12 202,-8 229,-5 27</inkml:trace>
  <inkml:trace contextRef="#ctx0" brushRef="#br0" timeOffset="4217.103">2964 3218,'30'-40,"-1"-1,-3-1,-1-2,-2 0,-2-2,-2-1,-16 42,0 0,-1 0,0-1,0 1,-1-1,1 1,-1-1,-1 0,1 1,-1-1,0 0,0 0,0 1,-1-1,0 0,0 1,-1-1,1 0,-1 1,0 0,-1-1,1 1,-1 0,-2-3,3 7,0 1,0-1,0 0,0 0,-1 1,1-1,0 1,0 0,0 0,0 0,-1 0,1 0,0 0,0 0,0 1,0-1,-1 1,1 0,0-1,0 1,0 0,0 0,1 0,-1 1,0-1,0 0,1 1,-1-1,0 1,1-1,0 1,-1 1,-41 59,36-46,0 0,2 0,0 0,1 1,1 0,0-1,1 1,1 0,1 0,0 0,1 1,1-2,0 1,2 0,0 0,0-1,6 10,-6-19,1-1,-1 1,2-1,-1-1,1 1,0-1,0 0,0 0,1 0,0-1,0 0,0-1,0 1,1-1,-1-1,1 1,-1-1,1-1,0 0,0 0,0 0,0-1,0 0,0 0,0-1,0 0,0-1,-1 0,1 0,0 0,-1-1,1 0,-1-1,0 1,0-1,-1-1,1 0,-1 1,0-2,0 1,2-4,20-21,-2-1,-1-1,-2-2,-1 0,-2-2,-1 0,-1-1,-3-1,3-12,-9 30,-2-1,0 0,-1-1,-2 1,0-1,-1 0,-1 0,-1 0,-1 0,-1 0,-1 0,0 0,-7-20,7 37,0-1,-1 1,0 0,0 0,0 0,-1 1,0-1,0 1,0-1,0 1,-1 1,1-1,-1 1,-3-2,7 4,-1-1,0 1,-1 0,1 0,0 1,0-1,0 0,-1 1,1-1,0 1,-1 0,1 0,0 0,0 0,-1 0,1 0,0 0,-1 1,1-1,0 1,0 0,0 0,-1 0,1 0,0 0,0 0,0 0,1 1,-1-1,0 1,0-1,1 1,-1 0,1 0,-1 0,1 0,0 0,0 1,0-1,0 1,1 0,-1-1,1 1,0 0,-1 0,1-1,1 1,-1 0,0 0,1-1,-1 1,1 0,0-1,0 1,0-1,0 1,0-1,1 1,-1-1,1 0,-1 0,1 0,0 0,0 0,0 0,0 0,0-1,1 1,-1 0,0-1,1 0,-1 0,1 0,-1 0,1 0,0 0,-1-1,1 1,0-1,-1 0,1 0,0 0,0 0,-1 0,1 0,0-1,-1 1,1-1,1 0,128-39,-129 39,-1 0,1 0,-1 0,1 0,-1 1,1-1,0 1,-1 0,1 0,0 0,-1 0,1 1,0-1,-1 0,1 1,-1 0,1 0,-1 0,1 0,-1 0,0 0,1 1,-1-1,0 1,0-1,0 1,0 0,0 0,0 0,-1 0,1 0,-1 0,1 1,-1-1,0 0,0 1,0-1,0 1,0 0,4 14,0 0,-1 0,-1 1,-1-1,0 1,-1 0,-2 13,8 68,-7-94,0 0,0 0,1 0,0 0,0 0,0 0,1 0,-1 0,1 0,0-1,1 1,-1-1,1 1,0-1,0 0,0 0,0 0,1-1,0 1,-1-1,1 0,1 0,-1 0,0 0,4 1,7-4</inkml:trace>
  <inkml:trace contextRef="#ctx0" brushRef="#br0" timeOffset="4529.742">4036 1722,'2'77,"3"-1,3 0,11 37,-12-81,2-1,1 0,1-1,2-1,1 1,1-2,1 0,2-1,6 6,93 134,-98-122,-15-24</inkml:trace>
  <inkml:trace contextRef="#ctx0" brushRef="#br0" timeOffset="4783.564">3979 2314,'34'-14,"25"-10,8 0,-8-2,-9 4,-8 2,-7 3,-4 0,-3 3,-6 4</inkml:trace>
  <inkml:trace contextRef="#ctx0" brushRef="#br0" timeOffset="5115.765">4572 1920,'0'0</inkml:trace>
  <inkml:trace contextRef="#ctx0" brushRef="#br0" timeOffset="33208.576">5024 1581,'-13'15,"1"0,1 0,0 1,1 1,1 0,0 0,1 0,1 1,1 0,1 1,0-1,1 1,0 11,3-22,0-1,1 1,-1-1,2 1,-1-1,1 1,0-1,0 1,1-1,0 0,1 0,-1 1,1-2,1 1,-1 0,1-1,0 1,1-1,0 0,0-1,0 1,0-1,1 0,0 0,0-1,0 1,1-1,-1-1,1 1,0-1,0 0,0-1,0 0,1 0,3 0,-3-1,0-1,0 1,0-2,0 1,0-1,0 0,0-1,0 0,-1 0,1-1,0 0,-1 0,0 0,0-1,0-1,0 1,-1-1,1 0,-1 0,0-1,-1 0,1 0,-1 0,-1-1,1 1,2-7,4-4,-1 4</inkml:trace>
  <inkml:trace contextRef="#ctx0" brushRef="#br0" timeOffset="34108.278">5617 1242,'-19'17,"2"0,0 1,1 1,0 0,2 2,1-1,0 2,1-1,2 2,0-1,-2 12,10-28,1 0,0 0,0 0,1 0,-1 0,1 1,1-1,-1 0,1 0,0 0,1 1,-1-1,1-1,0 1,1 0,0 0,0-1,0 1,0-1,1 0,-1 0,2-1,-1 1,0-1,1 1,0-1,0-1,0 1,1 0,-3-4,-1 1,1-1,0 0,0 0,0 0,0 0,0 0,0 0,0-1,0 0,0 1,-1-1,1 0,0 0,0-1,-1 1,1 0,-1-1,1 0,-1 0,0 1,0-1,1-1,-1 1,-1 0,1 0,0-1,-1 1,1-1,0-2,37-84,17-189,-41 193,-15 86,0 0,-1-1,1 1,0-1,0 1,0 0,0-1,0 1,0 0,0-1,0 1,0 0,0-1,0 1,0-1,0 1,0 0,0-1,1 1,-1 0,0-1,1 1,-1-1,0 1,1-1,-1 1,0-1,1 1,-1-1,1 1,-1-1,1 0,-1 1,1-1,0 0,-1 1,1-1,-1 0,1 0,0 1,-1-1,1 0,-1 0,1 0,0 0,-1 0,1 0,0 0,-1 0,1 0,0 0,-1 0,1-1,-1 1,1 0,0 0,-1 0,1-1,-1 1,1 0,-1-1,1 1,-1-1,1 1,0-1,-2 10,2 0,-1-1,1 1,1 0,-1-1,1 1,1-1,0 0,0 0,0 0,1 0,0 0,1-1,0 1,0-1,0 0,1-1,0 1,1-1,-1-1,1 1,0-1,0 0,1-1,-1 1,1-2,0 1,0-1,8 2,-9-4,0 0,-1-1,1 1,0-2,0 1,0-1,0 0,-1 0,1-1,0 0,-1 0,1 0,-1-1,0 0,0 0,0-1,0 0,-1 0,1 0,-1-1,0 1,-1-1,1 0,1-3,16-26,-1-1,-2-1,-1-1,-2 0,9-33,-19 52,5-6,-2-1,-1 1,0-1,-2-1,-1 1,-1-1,-2 0,0 0,-2 0,0 0,-2 0,-1 1,-1-1,-1 0,-1 1,-9-22,-56-65,67 108,1 0,-1 1,1-1,-1 1,0 0,-1 0,1 1,0-1,-1 1,1 0,-1 0,0 0,0 1,0 0,0 0,0 0,0 0,0 1,0 0,0 0,0 0,0 1,0-1,-3 2,1 1,1 1,0 0,1 0,-1 0,1 1,0 0,0 0,0 0,0 1,1 0,0-1,0 1,1 1,0-1,0 1,0-1,1 1,0 0,0 0,1-1,-1 1,2 1,-1-1,1 0,0 0,0 0,1 0,0 0,1 0,-1 0,1 0,0 0,1-1,0 1,0-1,1 1,11 20,1-2,1 0,2-1,0 0,2-2,1 0,0-2,1 0,1-2,1 0,1-2,22 11,259 138,-240-138,-55-31</inkml:trace>
  <inkml:trace contextRef="#ctx0" brushRef="#br0" timeOffset="4934.488">4770 2259</inkml:trace>
  <inkml:trace contextRef="#ctx0" brushRef="#br0" timeOffset="32505.845">4742 2259,'0'-5,"5"3,6 3,1 4,4 3,-1 4,-4 5,3 0,-3 1,3-2,-7-4,-4-3</inkml:trace>
  <inkml:trace contextRef="#ctx0" brushRef="#br0" timeOffset="40529.669">1863 5334,'-39'39,"2"2,2 1,1 1,2 3,-17 33,33-53,0 0,1 1,2 0,1 2,1-1,1 1,2 1,1-1,1 2,2-1,1 0,1 1,1 10,2-32,0-1,0 1,1-1,0 1,1-1,0 0,0 0,0 0,1-1,0 1,1-1,0 0,2 3,-4-7,-1-1,1 1,0 0,0-1,0 0,0 0,0 0,1 0,-1 0,1-1,-1 1,1-1,-1 0,1 0,0 0,0-1,-1 1,1-1,0 0,0 0,0 0,0-1,-1 1,1-1,0 0,0 0,-1 0,1 0,-1-1,4-1,8-8,0 0,0-1,-1-1,-1 0,0-1,-1 0,-1-1,0-1,0 1,-2-2,0 1,-1-1,4-14,13-21,-2-1,-3-2,-1 0,-4-1,-2 0,-2-1,-3-1,-2 0,-3 0,-2-2,-1 74,2-1,-1 1,2 0,0-1,0 0,2 0,-1 0,2 0,0 0,0-1,1 0,0-1,1 0,1 0,0 0,0-1,1 0,0-1,1 0,6 3,-11-8,1-1,0-1,0 1,0-1,0 0,0-1,0 0,0 0,1 0,-1-1,0 0,1-1,-1 0,0 0,0 0,1-1,-1 0,0 0,-1-1,1 0,0 0,-1 0,0-1,1 0,-2 0,1-1,0 0,-1 0,0 0,0-1,0 1,1-5,17-20,-2-2,-2 0,0-1,-3 0,0-2,-3 0,0-1,-3 0,-1 0,-1-1,-2-1,-2 1,-1-32,-2 53,0 0,-2 0,0 0,0 0,-2 0,0 0,-1 1,0 0,-1-1,-1 1,-1 1,0-1,0 1,-8-9,14 22,0-1,1 1,-1-1,0 1,-1-1,1 1,0 0,0 0,-1-1,1 1,0 0,-1 0,1 0,-1 1,1-1,-1 0,0 1,1-1,-1 1,0-1,1 1,-1 0,0-1,1 1,-1 0,0 0,0 0,1 1,-1-1,0 0,0 1,1-1,-1 1,1-1,-1 1,0 0,1 0,-1 0,1 0,0 0,-2 1,-35 63,34-50,1 1,1 0,0-1,1 1,0 0,2 0,0 0,1 1,-2-12,1 1,0-1,1 0,-1 0,1 0,0 0,0 0,0-1,1 1,-1-1,1 1,0-1,1 0,-1 0,1 0,0 0,0-1,0 0,0 0,0 0,1 0,0-1,-1 1,1-1,4 1,2-1,1-1,-1 0,1 0,-1-1,1-1,-1 0,0-1,1 0,-1-1,0 0,0 0,0-1,-1-1,1 0,-1 0,0-1,-1 0,6-5,-7 6,-6 3,1 0,0-1,0 1,0 0,0 1,0-1,0 1,0-1,0 1,1 0,-1 0,0 0,1 0,-1 1,1 0,-1-1,1 1,-1 0,1 1,-1-1,0 1,1-1,-1 1,1 0,-1 0,0 1,0-1,0 1,0-1,0 1,0 0,0 0,0 0,-1 1,1-1,-1 1,1 0,18 43,-19-40,-1 1,1-1,1 1,-1-1,1 0,0 0,1 0,-1-1,1 1,0-1,1 0,-1 0,1 0,0 0,0-1,0 0,1 0,0-1,-1 1,1-1,0 0,1-1,-1 1,0-1,1-1,1 1,4-5,0 0,0 0,-1-1,1-1,-1 0,0-1,0 0,0 0,-1-1,0-1,0 0,-1 0,0-1,-1 0,0 0,0-1,-1 0,0 0,5-11,9-7,-2-1,0-1,-2-1,-1 0,-2-2,-1 1,-1-2,-2 1,-1-2,-2 1,-2-1,0 0,-3 0,-1-31,-1 64,1-1,0 0,-1 0,0 0,0 0,0 1,0-1,0 0,-1 0,1 0,-1 0,0 1,0-1,0 0,0 1,0-1,0 0,-1 1,1 0,-1-1,0 1,0 0,0 0,0 0,0 0,0 0,0 0,-1 1,1-1,-1 1,1 0,-1-1,1 1,-1 0,0 1,0-1,1 0,-1 1,0-1,0 1,0 0,0 0,0 0,1 1,-1-1,0 1,0-1,0 1,1 0,-5 3,1 0,0 1,0 0,1 0,-1 0,1 1,0 0,1 0,-1 0,1 1,1-1,-1 1,1 0,0 0,0 0,1 0,0 1,1-1,-1 1,1 3,5 155,-1-148,1 1,1-1,1 0,1 0,0-1,2 0,0 0,0-1,2 0,0 0,0-2,11 11,-13-16,-1-2,1 1,0-1,0 0,1-1,0 0,0-1,1 0,-1 0,1-1,0-1,0 0,0 0,1-1,-1-1,1 0,-1 0,1-1,-1 0,1-1,4-1,-2-2,0 0,0-1,-1 0,1-1,-1-1,0 0,-1-1,0 0,0 0,-1-2,0 1,0-1,6-9,6-5</inkml:trace>
  <inkml:trace contextRef="#ctx0" brushRef="#br0" timeOffset="41347.205">4657 3669,'-26'19,"2"0,1 2,0 1,1 0,2 2,0 1,2 0,-1 4,16-26,0 1,0 1,0-1,1 0,0 1,0-1,0 1,0 0,1-1,0 1,-1 0,2 0,-1 0,1 0,0 0,0 0,0 0,0 0,1 0,0 0,0 0,1-1,-1 1,1 0,0-1,0 1,0-1,1 1,0-1,0 0,0 0,0 0,0-1,1 1,0-1,0 0,0 0,2 1,10 2,0-1,1 0,0-2,0 0,0-1,0 0,0-2,1 0,-1 0,13-4,19 2,-26 1,-12 0,-1 0,1 0,-1 1,1 1,-1 0,1 0,-1 1,0 0,0 1,0 0,0 0,0 1,0 1,0 0,-8-3,0 0,1 0,-2 1,1-1,0 1,0-1,-1 1,1-1,-1 1,0 0,0 0,0 0,0 0,-1 0,1 0,-1 0,1 0,-1 0,0 0,0 0,-1 0,1 0,0 0,-1 0,0 0,0-1,0 1,0 0,0 0,-1 0,1-1,-1 1,0 0,-63 83,49-70,0 0,-2-1,1-1,-2-1,0 0,0-2,-1 0,-1-1,0-1,0-1,-1-1,-8 1,26-7,1 0,0 0,-1 0,1-1,0 1,-1-1,1 0,-1 0,1 0,-1 0,1-1,0 1,-1-1,1 0,0 0,0 0,-1-1,1 1,-2-2,-7-9</inkml:trace>
  <inkml:trace contextRef="#ctx0" brushRef="#br0" timeOffset="42347.646">5391 3302,'-55'61,"-123"161,171-214,1 0,1 0,-1 1,1 0,1 0,0 1,0-1,1 1,0 0,0 0,1 0,1 0,0 0,0 0,1 0,0 1,0-1,2 0,-1 0,1 0,0 0,1 0,1 0,-1-1,1 1,1-1,0 0,4 5,-5-9,0 0,1 0,-1-1,1 0,0 0,0 0,0 0,1-1,0 0,-1 0,1-1,0 1,0-1,0 0,1-1,-1 0,0 0,1 0,-1-1,0 1,1-2,-1 1,1-1,-1 0,0 0,0 0,1-1,-1 0,0-1,-1 1,1-1,1-1,7-6,-2-1,1 0,-1-1,-1-1,0 0,-1 0,-1-1,0 0,0 0,-2-1,0-1,0 1,-1-1,-1 0,2-15,55-278,-61 303,-1 3,0 0,0 0,1 1,-1-1,1 0,-1 1,1-1,0 1,0-1,0 1,0-1,0 1,1 0,-1-1,1 1,0 0,-1 0,1 0,0 0,0 0,0 1,26 47,-21-26,-3-5,0-1,0 1,1-1,1-1,1 1,-1-1,2 0,0 0,1-1,0 0,0-1,2 0,-1 0,1-1,11 7,-18-14,-1 0,1 0,0 0,0 0,0-1,0 1,0-1,1 0,-1-1,1 1,-1-1,1 0,0 0,-1 0,1-1,0 1,0-1,0-1,-1 1,1 0,0-1,-1 0,1 0,0-1,-1 1,1-1,-1 0,0 0,0 0,0-1,0 0,0 1,1-2,2-6,-1 0,0 0,0 0,-1 0,-1-1,0 0,0 0,-1 0,-1 0,1-1,-1-8,1 3,18-123,-17 95,3-1,1 1,2 1,16-41,-25 83,2-9,1-1,0 1,1 0,0 0,1 0,0 0,1 1,0 0,1 1,0 0,0 0,1 0,0 1,8-5,-15 12,1 0,-1 0,0 1,1-1,-1 1,0-1,1 1,-1 0,0 0,1 0,-1 0,1 1,-1-1,0 1,1-1,-1 1,0 0,0 0,0 0,1 0,-1 0,0 0,0 1,-1-1,1 1,0 0,0-1,-1 1,1 0,-1 0,1 0,-1 0,0 0,0 0,0 0,1 2,29 84,-30-82,14 44,-15-49,0-1,0 1,1 0,-1-1,0 1,1 0,-1 0,0-1,1 1,-1-1,1 1,-1 0,1-1,-1 1,1-1,-1 1,1-1,0 1,-1-1,1 0,0 1,-1-1,1 0,0 1,-1-1,1 0,0 0,0 0,-1 0,1 0,0 0,0 0,-1 0,1 0,0 0,0 0,-1 0,1 0,0-1,0 1,-1 0,1 0,0-1,-1 1,1-1,0 1,-1-1,1 1,-1-1,1 1,-1-1,1 1,-1-1,1 1,-1-1,0 0,1 1,-1-1,1 0,7-13,0 0,-1-1,0 1,-1-1,-1 0,0-1,1-13,8-20,-6 24,0-6,2 1,1 1,2 0,0 1,2 0,3-3,-17 30,-1 0,0 0,1 0,-1 0,1 0,-1 0,1 0,0 0,-1 0,1 0,0 0,0 0,0 0,-1 0,1 1,0-1,0 0,0 1,0-1,0 1,0-1,0 1,0-1,1 1,-1 0,0 0,0-1,0 1,0 0,1 0,-1 0,0 0,0 0,0 1,0-1,0 0,1 0,-1 1,0-1,0 1,0-1,0 1,0-1,0 1,0 0,0-1,-1 1,1 0,0 0,0 0,0 0,-1 0,1 0,0 0,-1 0,26 73,-24-66,-1-1,1 1,0-1,1 1,-1-1,2 0,-1 0,1 0,0-1,0 1,1-1,1 2,-5-7,0 0,0 0,0-1,0 1,0 0,0 0,0-1,0 1,0-1,0 1,0-1,0 0,1 1,-1-1,0 0,0 0,0 0,1 0,-1 0,0 0,0 0,0 0,1 0,-1 0,0-1,0 1,0-1,0 1,0-1,1 1,-1-1,0 1,0-1,0 0,0 0,-1 1,1-1,0 0,0 0,0 0,-1 0,1 0,0 0,-1 0,1 0,-1-1,0 1,1-1,24-62,-23 59,1-6,13-49,4 1,1 0,4 2,22-39,-46 94,-1 0,1 0,-1 1,1-1,0 0,-1 1,1-1,0 0,0 1,0-1,0 1,1-1,-1 1,0 0,1-1,-1 1,1 0,-1 0,1 0,-1 0,1 0,0 1,-1-1,1 0,0 1,0-1,0 1,-1 0,1-1,0 1,0 0,0 0,0 0,0 1,-1-1,1 0,0 1,0-1,0 1,-1-1,1 1,0 0,-1 0,1 0,-1 0,2 0,25 62,-27-58,0 0,0 0,0-1,1 1,0 0,0-1,0 1,1-1,-1 0,1 1,0-1,1 0,-1-1,0 1,1-1,0 1,0-1,4 2,12 3</inkml:trace>
  <inkml:trace contextRef="#ctx0" brushRef="#br0" timeOffset="42644.316">7254 2287,'82'-128,"60"-126,-112 160,-30 91,0 1,0 0,0-1,0 1,0 0,0 0,0-1,-1 1,1 0,-1 0,0 0,1-1,-1 1,0 0,0 0,-1 0,1 0,0 1,-1-1,1 0,-1 0,1 1,-1-1,0 1,0-1,0 1,0 0,0 0,0 0,0 0,0 0,0 0,0 1,0-1,-1 1,1-1,0 1,-1 0,1 0,-2 0,-7 2,0 0,1 1,-1 0,0 0,1 1,0 1,0 0,0 0,1 1,0 0,0 0,0 1,1 1,0-1,-4 7,-5 2,1 2,0 0,2 0,0 2,1 0,1 0,1 1,1 0,1 1,1 0,0 1,2 0,1 0,1 0,0 1,2-1,1 1,2 22,-1-39,1 1,1-1,0 0,0 1,0-1,1 0,0 0,0-1,1 1,-1-1,2 1,-1-1,1 0,0-1,0 1,0-1,1 0,-1 0,2-1,-1 1,0-2,5 3,3 1,0-2,1 0,0 0,0-2,0 1,0-2,1 0,-1-1,1-1,8 0,139-25,-120 12</inkml:trace>
  <inkml:trace contextRef="#ctx0" brushRef="#br0" timeOffset="43660.777">3811 6464,'-17'4,"0"2,1 0,-1 1,1 0,1 2,0 0,0 0,1 1,0 1,0 1,1 0,1 0,0 1,-1 3,6-7,1 0,0 0,1 0,0 1,0 0,1 0,0 0,1 0,0 1,0 0,1-1,1 1,0 0,0 0,1 0,1-1,-1 1,2 0,0 0,0-1,1 1,0-1,1 3,-2-7,0 0,0 0,0 0,1 0,0-1,0 1,1-1,-1 1,1-1,0 0,0-1,1 1,0-1,-1 0,1 0,1 0,-1-1,1 0,-1 0,1 0,0-1,0 1,0-1,0-1,0 1,0-1,1 0,-1-1,0 0,1 0,-1 0,1 0,-1-1,0 0,0-1,1 1,-1-1,0 0,1-1,3-3,-1 0,1-1,-1 0,-1 0,1-1,-1 0,0 0,-1-1,0 0,-1 0,0-1,0 0,-1 0,0 0,1-5,47-169,-49 166,18-124,-23 140,1 0,0 0,0 0,0 0,0 0,0 0,0 0,1 0,-1 0,1 0,-1 0,1 1,0-1,0 0,-1 0,1 1,1-1,-1 0,0 1,0-1,0 1,1 0,-1-1,1 1,-1 0,1 0,-1 0,1 0,0 0,0 0,-1 0,1 1,0-1,0 1,0-1,0 1,0 0,0-1,0 1,0 0,0 0,-1 1,1-1,0 0,0 1,1-1,166 130,-164-127,1 1,1-1,-1 0,0 0,1-1,-1 0,1 0,0-1,-1 0,1 0,0 0,0-1,0 0,0 0,0-1,-1 0,1 0,0-1,-1 1,1-1,-1-1,1 1,-1-1,0-1,0 1,0-1,0 0,-1 0,0 0,0-1,0 0,0 0,-1 0,0-1,0 1,0-1,2-5,15-34,-2 0,-2-1,-1-1,-3-1,-2 0,-1-9,17-68,51-126,-77 248,-1 1,1 0,0 0,0 0,0 0,0 0,0 1,1-1,-1 0,1 0,-1 1,1-1,-1 1,1-1,0 1,0 0,-1 0,1-1,0 1,0 1,0-1,0 0,1 0,-1 1,0-1,0 1,0 0,0-1,1 1,-1 0,0 1,0-1,0 0,1 0,-1 1,0 0,0-1,0 1,0 0,0 0,0 0,0 0,0 0,-1 0,1 1,0-1,0 1,-1-1,1 1,0 0,11 15,-1 0,0 1,-1 0,-1 0,-1 1,0 0,-2 1,0 0,-1 0,-1 1,-1 0,1 16,-1-25,-1-1,-1 1,0 0,0 0,-1 0,-1 0,0 0,-1 0,0 0,-1-1,0 1,-1 0,0-1,0 1,-2-1,1 0,-2 0,1-1,-1 1,-1-1,0 0,0-1,-4 3,15-34,6 6,1 1,0 0,1 0,1 1,0 1,1 0,1 1,0 1,0 0,1 1,5-2,133-52,-101 34,-29 15</inkml:trace>
  <inkml:trace contextRef="#ctx0" brushRef="#br0" timeOffset="44312.906">5504 4572,'212'552,"-115"-253,-86-269,-11-30,0 0,0-1,0 1,0-1,0 1,0 0,0-1,0 1,0-1,0 1,0 0,0-1,0 1,1 0,-1-1,0 1,0 0,0-1,0 1,1 0,-1-1,0 1,0 0,1 0,-1-1,0 1,1 0,-1 0,0-1,1 1,-1 0,0 0,1 0,-1 0,0 0,1-1,-1 1,1 0,-1 0,0 0,1 0,-1 0,1 0,-1 0,0 0,1 0,-1 1,0-1,1 0,-1 0,0 0,1 0,-1 0,1 1,-1-1,0 0,0 0,1 1,-1-1,0 0,1 0,-1 1,0-1,0 1,87-252,-76 224,0 1,2 0,1 0,1 2,1-1,2 2,0 1,1 0,16-14,-32 33,0 0,0 0,0 1,0-1,1 1,-1 0,1-1,0 2,0-1,0 0,-1 1,1-1,1 1,-1 0,0 1,0-1,0 1,0 0,1 0,-1 0,0 0,0 1,0-1,0 1,0 0,0 1,0-1,0 1,0 0,0 0,-1 0,1 0,-1 0,1 1,-1 0,0-1,0 1,0 0,-1 1,1-1,-1 0,1 1,-1 0,1 2,0 10,-2 0,1 0,-2 0,0 0,-1-1,-1 1,0 0,-1 0,-1-1,0 0,-1 1,-1-2,-1 1,0-1,0 0,-7 8,14-21,-8 17,-2 0,0-1,-1 0,0-1,-2 0,0 0,0-2,-2 0,-3 3,10-12</inkml:trace>
  <inkml:trace contextRef="#ctx0" brushRef="#br0" timeOffset="45379.608">6351 5137,'22'-12,"-1"-1,0-1,0-1,-1 0,-1-2,-1 0,-1-1,0-1,-1-1,-1 0,-1-1,0 0,-2-1,-1-1,-1 0,8-23,-17 41,0 0,-1 0,1 0,-1 0,0 0,0 0,0 0,-1 0,0-1,0 1,0 0,0 1,-1-1,0 0,0 0,0 1,-1-1,0 1,1 0,-1-1,-1 1,1 1,-1-1,1 0,-1 1,0 0,-1 0,1 0,0 0,-1 1,1 0,-1 0,0 0,0 0,0 1,0 0,0 0,0 0,0 0,-1 1,1 0,0 1,0 0,0 0,0 0,0 0,1 1,-1-1,0 1,1 0,0 1,-1-1,1 1,0 0,0 0,0 0,1 1,-1-1,1 1,0 0,0 0,0 0,1 0,-3 4,-36 109,40-107,0-1,0 0,0 0,1 0,1 0,0 1,0-1,0 0,1 0,1 0,0-1,0 1,0-1,1 1,0-1,1 0,0 0,0-1,1 0,0 0,0 0,1 0,-1-1,1 0,1-1,-1 1,1-2,0 1,0-1,0 0,1 0,0-1,-1 0,5 0,0-1,-1-1,0 0,0-1,0-1,1 0,-1 0,0-1,0-1,0 0,-1 0,1-1,-1-1,1 0,-2 0,1-1,0-1,-1 0,-1 0,1-1,-1 0,0 0,-1-1,0-1,3-4,11-21,-1-2,-2-1,-1 0,-2-2,5-23,-10 32,9-30,-3 0,-2-2,-4 0,-2 0,-3-1,-2-49,-1 68,-2 0,-3 0,-1 0,-2 1,-2-1,-2 1,-2 0,-2 1,-2 1,-2 0,-17-32,-25-2,57 74,0-1,0 1,-1 0,1 0,-1 0,1 0,-1 0,0 0,0 1,0-1,0 1,0 0,0 0,0 0,0 0,-1 1,1-1,0 1,-1 0,1 0,0 0,0 0,-1 0,1 1,0 0,-3 0,2 3,0 0,1 0,-1 1,1 0,0-1,0 1,0 0,0 0,1 1,0-1,0 0,1 1,-1-1,1 1,0 0,1-1,-1 1,1 0,0-1,1 1,-1 0,2 4,-1 1,2 27,3 0,1-1,1 1,2-1,2-1,2 0,1-1,4 4,2 11,232 489,-248-529,52 112,-5 3,28 105,-48-103,-5 1,0 39,-25-157,-1 1,0 0,0 1,-1-1,-1 0,0 0,0 0,-1 0,0 0,-3 7,5-17,-1 0,1 0,0 0,0 0,0 0,-1 0,1 0,-1 0,1-1,-1 1,1 0,-1 0,1 0,-1 0,0-1,1 1,-1 0,0-1,0 1,0 0,0-1,1 1,-1-1,0 1,0-1,0 0,0 1,0-1,0 0,0 0,0 0,0 0,0 0,0 0,0 0,0 0,0 0,0 0,0 0,0 0,0-1,0 1,0-1,0 1,0 0,0-1,0 1,1-1,-1 0,0 1,0-1,1 0,-1 0,0 1,0-2,-31-48,19 13,2-1,2 0,1 0,3-1,0 0,3 0,1 0,2 0,1-1,4-5,8-53,6 0,3 2,18-40,28-52,-40 117,-4-2,-2 0,0-18,-26 22,2 67,1 1,-1-1,0 1,0-1,1 1,-1 0,0-1,0 1,-1 0,1 0,0 0,0 0,0 0,-1 0,1 0,-1 0,1 0,-1 1,1-1,-1 1,1-1,-1 1,1-1,-1 1,0 0,1 0,-1 0,1 0,-1 0,0 0,1 0,-1 1,1-1,-1 1,1-1,-1 1,1-1,-1 1,1 0,-1 0,0 0,-4 3,0 1,0 0,0 0,1 0,0 1,0-1,0 1,0 1,1-1,0 1,1-1,0 1,0 0,0 0,1 1,-1-1,2 0,-1 1,1-1,1 1,-1 0,-8 32,7-32,0 0,1 1,0-1,1 1,0-1,0 1,0-1,1 1,1-1,-1 0,1 1,1-1,0 0,0 0,0 0,1-1,0 1,1-1,-1 0,1 0,1-1,-1 1,1-1,0 0,1-1,0 1,-1-1,2-1,-1 1,0-1,1 0,0-1,2 1,-2 0,0 0,1 0,0-1,0 0,0 0,0-1,1 0,-1-1,1 0,-1 0,1-1,-1 0,1-1,-1 0,0 0,1-1,-1-1,0 1,0-1,0-1,-1 0,1 0,-1-1,0 0,0 0,0-1,-1 0,4-4,-2-3,-2 0,0 0,-1-1,0 0,-1 0,0 0,-1-1,-1 1,0-1,-1 0,-1 0,0 0,-1 0,-1-1,0 1,-1 0,-1 1,0-1,-1 0,-1 1,0 0,-1 0,0 0,-1 1,-3-5,6 11,0-1,-1 1,0-1,0 1,0 1,-1-1,0 1,0 0,-1 0,0 1,0 0,0 0,0 1,-1-1,0 2,0-1,0 1,0 0,0 1,-1 0,1 0,-1 1,1 0,-1 0,0 1,-4 1,9 1,-1 0,1 0,0 1,1 0,-1-1,0 1,1 1,-1-1,1 0,0 1,0 0,1 0,-1 0,1 0,-1 0,1 0,1 0,-1 1,1-1,-1 1,1 0,1-1,-1 1,1 0,-1-1,1 1,1 0,-1-1,1 1,-1 0,1-1,1 1,-1-1,1 1,-1-1,1 0,1 1,-1-1,0 0,1-1,3 4,31 2,-19-11</inkml:trace>
  <inkml:trace contextRef="#ctx0" brushRef="#br0" timeOffset="45843.482">8016 3839,'174'379,"-125"-279,-48-100,-1 0,0 0,1 0,-1 0,1 0,-1 0,1 0,-1 0,1 0,-1 0,0 0,1 0,-1 0,1 0,-1-1,1 1,-1 0,0 0,1-1,-1 1,1 0,-1 0,0-1,1 1,-1 0,0-1,0 1,1 0,-1-1,0 1,0-1,1 1,-1 0,0-1,0 1,0-1,0 1,0-1,0 1,0 0,0-1,0 1,0-1,0 1,0-1,0 1,0-1,0 1,0 0,0-1,0 1,-1-1,1 1,0 0,0-1,-1 1,1-1,0 1,0 0,-1-1,1 1,0 0,-1 0,1-1,-1 1,1 0,-1-1,-42-209,32 131,4 1,3-1,4 0,4-5,-4 83,-1-5,0 1,1-1,0 1,0-1,1 0,-1 1,1-1,0 0,1 1,-1 0,1-1,0 1,0 0,1 0,0 0,0 0,0 0,0 1,1-1,-1 1,1 0,0 0,1 0,-1 1,1-1,0 1,15 4</inkml:trace>
  <inkml:trace contextRef="#ctx0" brushRef="#br0" timeOffset="46131.293">8523 3725,'29'-39,"-2"-2,-2-1,-2-1,-2-1,-2-1,-2-1,-1 0,-1-8,-13-49,-2 101,-1-1,0 0,0 1,0-1,0 1,0-1,0 1,-1-1,1 1,-1 0,0 0,1-1,-1 1,0 1,-1-1,1 0,0 0,0 1,-1-1,1 1,-1 0,1 0,-1 0,1 0,-1 0,0 0,1 1,-1 0,0-1,0 1,0 0,1 0,-1 0,-2 1,-6 2,1 1,1 0,-1 1,1-1,0 2,0-1,0 2,1-1,0 1,0 0,0 1,1-1,0 2,1-1,0 1,0 0,1 0,0 0,1 1,0 0,0 0,1 0,0 0,1 0,-1 9,-1-2,0 0,1 0,1 0,1 0,0 1,2-1,0 0,0 0,2 0,0 0,1 0,1 0,0-1,1 1,1-2,1 1,0-1,1 0,0 0,1-1,1-1,0 0,1 0,0-1,1 0,1-1,-1-1,2 0,-1-1,2-1,-1 0,6 1,6-2,0-2,0-1,0-2,1 0,-1-2,0-1,1-1,-1-1,0-1,0-2,0-1,-1-1,0-1,-1-1,0-1,19-12,-17 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5:28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0,'-9'43,"-4"19,5-1,5-6,7-12,3-14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5:29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5:30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0 392,'75'-62,"-4"-4,-2-2,11-19,-4-21,-95 148,-5 62,5 0,4 1,5 0,4 1,5 0,5 15,-4-108,-28 404,34-456,0 18</inkml:trace>
  <inkml:trace contextRef="#ctx0" brushRef="#br0" timeOffset="332.473">705 222,'-131'148,"-56"88,186-235,-36 63,36-63,0 1,0 0,1-1,-1 1,0-1,1 1,0 0,-1-1,1 1,0 0,0 0,0-1,0 1,0 0,0-1,1 1,-1 0,0-1,1 1,0 0,-1-1,1 1,0-1,0 1,-1-1,1 1,0-1,1 0,-1 1,0-1,0 0,1 0,-1 0,0 0,1 0,-1 0,1 0,-1-1,1 1,111 7,-30-8,-77 1,-1 0,1 0,-1 1,0-1,1 1,-1 0,0 0,0 1,-1 0,1 0,0 0,-1 0,0 1,1-1,-2 1,1 0,0 1,-1-1,0 0,0 1,0 0,0 0,-1 0,0 0,0 0,0 0,-1 1,1 2,39 155,-38-160,0 1,0-1,1 0,-1 0,1 0,-1 0,1 0,0-1,0 0,0 0,0 0,0 0,1 0,-1-1,1 0,-1 0,1 0,-1-1,1 1,-1-1,1 0,0 0,0-1,19 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5:29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0,'-11'185,"8"1,15 97,1-140,-6-95,-2-1,-3 0,-1 1,-3 0,-3 10,-2-4,-23 89,25-136,2-7</inkml:trace>
  <inkml:trace contextRef="#ctx0" brushRef="#br0" timeOffset="253.512">0 818,'34'-4,"39"-3,13 1,-4 2,-6-5,-12 1,-11 0,-10 3,-8-3,-4-1,-4-2,-1-6,0-3,-5 0</inkml:trace>
  <inkml:trace contextRef="#ctx0" brushRef="#br0" timeOffset="618.616">818 57,'-25'102,"3"0,6 2,4 0,1 99,9-180,0 1,2-1,0 1,2-1,0 0,2 1,1-1,0-1,2 1,1-1,0 0,2-1,11 20,-20-39,1 1,0-1,-1 0,1 0,0 0,0 0,0 0,0 0,1 0,-1 0,0-1,1 0,-1 1,1-1,-1 0,1 0,0 0,-1 0,1-1,0 1,0-1,0 0,-1 0,1 0,0 0,0 0,0 0,-1-1,1 1,0-1,0 0,-1 0,2-1,80-57,-59 38,-16 13,-8 6,1 0,-1 1,0-1,1 0,-1 1,1-1,-1 1,1-1,0 1,-1 0,1-1,0 1,0 0,0 0,0 1,0-1,0 0,0 1,0-1,0 1,1-1,-1 1,0 0,0 0,0 0,0 0,1 1,-1-1,0 0,0 1,0 0,0-1,0 1,0 0,0 0,0 0,0 0,-1 0,1 1,0-1,0 1,2 6,0 0,-1 0,0 0,0 1,0-1,-1 1,-1 0,1 0,-1 0,-1 6,8 36,-8-46,1 1,1-1,-1 0,1 0,0 0,0 0,0 0,1 0,0-1,-1 1,2-1,-1 1,0-1,1 0,0-1,0 1,1 0,13 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5:39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1,'-28'16,"0"2,1 0,1 2,1 1,1 1,0 1,2 2,1 0,1 1,1 0,-10 21,27-43,-1 0,1-1,0 1,1 0,-1 0,1 0,0 1,0-1,0 0,0 0,1 1,0-1,0 0,0 0,0 1,1-1,-1 0,1 1,0-1,1 0,-1 0,1 0,0 0,-1 0,2-1,-1 1,0 0,1-1,0 0,0 1,0-1,0 0,0-1,0 1,1 0,0-1,0 0,17 4,1-1,0-1,0-1,0-1,1-1,-1 0,0-2,1-1,-1-1,0-1,0 0,-1-2,1-1,-1 0,-1-2,1 0,16-11,-13 10,0-2,-1-1,0-1,-1 0,0-2,-1 0,-1-2,-1 0,-1-1,0-1,4-8,-22 28,0-1,-1 1,1 0,0 0,0 0,-1 0,1-1,0 1,0 0,-1 0,1 0,0-1,0 1,0 0,-1 0,1-1,0 1,0 0,0-1,0 1,0 0,0 0,0-1,-1 1,1 0,0-1,0 1,0 0,0-1,0 1,0 0,1-1,-1 1,-27 22,14-9,1 1,0 0,1 1,1 0,0 1,1 0,1 1,0 0,2 0,0 0,-2 9,8-22,0 0,0-1,0 1,0 0,0-1,1 1,0 0,0-1,0 1,0-1,0 1,1-1,0 1,-1-1,1 0,0 0,1 0,-1 0,0 0,1-1,0 1,0-1,-1 1,1-1,1 0,-1 0,0 0,0-1,1 1,-1-1,1 0,-1 0,1 0,0 0,-1-1,1 1,0-1,-1 0,1 0,0-1,0 1,-1-1,1 1,0-1,-1 0,1-1,0 1,15-5,1-1,-1 0,-1-2,0 0,0-1,0 0,-1-2,-1 0,0-1,-1 0,0-2,-1 0,-1 0,0-1,-1-1,-1 0,0 0,-2-1,7-16,-13 29,0 1,-1-1,1-1,-1 1,0 0,-1 0,1-1,-1 1,0-1,0 0,-1 1,0-1,0 1,0-1,-1 0,1 1,-1-1,-1 1,1-1,-1 1,0 0,0-1,0 1,-1 0,0 1,0-1,0 0,-1 1,1 0,-1-1,0 1,0 1,-1-1,1 1,-1-1,0 1,0 1,0-1,0 1,0 0,-2-1,-2 2,0-1,-1 2,0-1,1 1,-1 1,1 0,-1 0,1 1,0 0,-1 0,1 1,0 0,0 1,1 0,-1 1,1 0,0 0,0 0,-4 5,-7 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5:20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791 283,'-15'-8,"0"1,0 1,-1 0,0 1,0 1,-1 0,-9 0,22 4,0-1,-1 1,1 0,0 0,-1 0,1 1,0 0,-1 0,1 0,0 0,0 1,0-1,0 1,0 0,0 0,0 1,1-1,-1 1,1-1,0 1,0 0,0 1,0-1,0 0,1 1,-1 0,1-1,0 1,0 0,-1 4,-19 173,17-146,2 1,1 0,1 0,2 0,5 27,14 195,3-34,-23-222,1 1,0-1,0 0,0 1,0-1,0 0,0 0,1 0,-1 0,1 0,-1 0,1 0,0 0,0-1,0 1,0 0,0-1,0 0,0 0,1 1,-1-1,0-1,1 1,-1 0,0 0,1-1,-1 0,1 1,-1-1,1 0,-1 0,1 0,-1-1,1 1,-1 0,1-1,-1 0,1 0,-1 1,0-1,2-2,24 2,30 10,-32-4</inkml:trace>
  <inkml:trace contextRef="#ctx0" brushRef="#br0" timeOffset="1235.974">1102 451,'25'205,"-22"-165,-1-1,-2 0,-2 1,-2-1,-1 0,-2 0,-8 22,-33 71,36-124,25-34,47-56,-41 55</inkml:trace>
  <inkml:trace contextRef="#ctx0" brushRef="#br0" timeOffset="1604.845">1582 451,'-304'236,"285"-221,11-9,-1 0,1 0,0 1,1 0,-1 0,2 1,-1 0,1 0,0 1,1 0,-2 3,6-9,1 0,0 0,0 0,0 0,1 0,-1 0,1 0,0 0,-1 0,1 0,0 0,1-1,-1 1,0 0,1-1,0 1,0-1,-1 1,1-1,0 0,1 0,-1 0,0 0,1 0,-1-1,1 1,-1-1,1 1,0-1,0 0,0 0,1 0,27 20,-23-11,-1 0,1 1,-2 0,1 0,-1 0,-1 1,0 0,-1 0,0 0,-1 0,2 13,-5-23,1 0,-1 1,0-1,1 1,0-1,-1 1,1-1,0 0,0 1,0-1,1 0,-1 0,1 0,-1 0,1 0,0 0,-1 0,1 0,0-1,0 1,0-1,0 1,1-1,-1 0,0 0,0 0,1 0,-1 0,1-1,-1 1,1-1,-1 1,1-1,-1 0,1 0,-1 0,1-1,-1 1,1 0,1-1,12-4</inkml:trace>
  <inkml:trace contextRef="#ctx0" brushRef="#br0" timeOffset="1835.95">1694 904,'-15'28,"1"11,7-8,5-12,7-11,4-6</inkml:trace>
  <inkml:trace contextRef="#ctx0" brushRef="#br0" timeOffset="2071.266">1779 367,'0'0</inkml:trace>
  <inkml:trace contextRef="#ctx0" brushRef="#br0" timeOffset="2301.753">1948 1073,'160'-269,"-126"226,-23 86,-12-37,0-1,0 0,0 1,1-1,0 0,0 1,1-1,-1 1,1-1,0 0,1 0,-1 1,1-1,0 0,0 0,1-1,-1 1,1 0,0-1,1 1,-1-1,1 0,-1 0,1-1,0 1,1-1,-1 0,1 0,-1 0,1 0,0-1,0 0,0 0,0 0,0-1,0 0,6 1,-1-4,-1 0,0-1,0 0,0 0,0-1,0 0,-1-1,0 1,0-2,0 1,0-1,-1-1,0 1,0-1,-1 0,0-1,0 1,-1-1,0 0,2-5,2-8</inkml:trace>
  <inkml:trace contextRef="#ctx0" brushRef="#br0" timeOffset="2916.992">2541 931,'24'-15,"10"-4,-1-2,-1-1,-1-2,-2-1,0-1,1-4,-29 30,1-1,-1 0,1 0,-1 0,1 0,-1 0,1 0,-1-1,0 1,0 0,0-1,0 1,0 0,0-1,0 0,0 1,-1-1,1 1,0-1,-1 0,1 0,-1 1,0-1,0 0,0 0,0 1,0-1,0 0,0 0,0 1,-1-1,1 0,-1 1,1-1,-1 0,1 1,-1-1,0 0,0 1,0-1,0 1,0 0,0-1,-1 1,1 0,0 0,-1 0,1 0,-1 0,1 0,-1 0,1 0,-1 0,1 1,-2-1,-7-1,0 0,0 1,0 0,-1 0,1 1,0 0,-1 1,1 0,0 1,0 0,0 1,0 0,0 0,1 1,-1 1,1-1,0 1,1 1,-1 0,1 0,0 1,0-1,1 2,0-1,0 1,1 0,0 1,0-1,1 1,0 0,1 1,0-1,0 1,1 0,0 0,2-5,1-1,0 1,0-1,0 1,0-1,1 1,0-1,0 1,0-1,0 0,1 1,-1-1,1 0,0 0,1 0,-1 0,1 0,-1-1,1 1,0-1,0 0,1 0,-1 0,1 0,-1 0,5 1,1 2,2-1,-1 0,0-1,1 0,0-1,0 0,0 0,0-1,0-1,4 1,7-1,0-1,0-1,0-1,0-1,0-1,0-1,-1 0,0-2,0 0,0-2,-1 0,0-1,-1-1,-1-1,1-1,-2 0,0-2,6-6,9-8,-2-2,-1-1,-2-2,0 0,-3-2,-1-1,-2-1,-1 0,-2-2,-2 0,-2-1,-1 0,-2-1,1-19,-10 41,0 0,-2 0,0 0,-1-1,-1 1,-1 0,-1 1,-1-1,-4-11,8 28,0-1,-1 1,1 0,-1 0,0 0,0 0,0 0,0 0,0 0,-1 0,1 1,-1-1,0 1,0 0,1 0,-2 0,1 0,0 1,0-1,-1 1,1 0,0-1,-1 2,1-1,-1 0,1 1,-1-1,0 1,1 0,-1 1,1-1,-1 0,0 1,1 0,-1 0,1 0,0 0,-1 1,1-1,0 1,0 0,0 0,0 0,0 0,0 0,1 1,-1-1,1 1,-1 0,1 0,-1 1,-6 12,0 1,1 0,1 1,1 0,0 0,1 0,1 1,1-1,1 1,-1 15,2-25,-2 39,2 1,2-1,2 1,3-1,1 0,2-1,3 1,3 4,-4-15,2-2,0 1,3-2,19 33,-34-65,0 1,0-1,0 0,0 0,0 1,1-1,-1 0,1 0,0 0,-1 0,1-1,0 1,0 0,0-1,0 1,1-1,-1 0,0 0,0 0,1 0,-1 0,1 0,-1-1,1 1,-1-1,1 0,-1 1,1-1,-1 0,1-1,2 1,5-9</inkml:trace>
  <inkml:trace contextRef="#ctx0" brushRef="#br0" timeOffset="3170.466">2992 480,'38'14,"28"5,7 0,-5-5,-8-3,-10-5,-8-2,-7-3,-5-1,-7-1</inkml:trace>
  <inkml:trace contextRef="#ctx0" brushRef="#br0" timeOffset="3316.233">3614 904,'0'0</inkml:trace>
  <inkml:trace contextRef="#ctx0" brushRef="#br0" timeOffset="3491.491">3669 650,'-19'-39,"-6"-7,1 3</inkml:trace>
  <inkml:trace contextRef="#ctx0" brushRef="#br0" timeOffset="3669.797">4149 480,'-33'13,"0"2,2 1,-1 2,2 0,0 3,2 0,0 2,-7 8,30-27,0 0,0 0,0 0,1 1,-1 0,1 0,0 0,1 0,-1 1,1-1,0 1,0 0,1 0,0 0,0 0,0 0,1 0,0 1,0-1,0 1,1-1,0 0,1 1,-1-1,1 1,0-1,1 0,-1 0,1 1,0-1,2 1,5 1,1 0,0-1,1 0,-1 0,1-2,1 1,-1-1,1-1,0 0,0-1,0 0,0 0,1-2,-1 1,1-2,-1 0,1 0,-1-1,0 0,1-1,-1-1,9-3,52-24,-55 20</inkml:trace>
  <inkml:trace contextRef="#ctx0" brushRef="#br0" timeOffset="19660.906">1 2625,'10'-56,"-4"39,2 1,-1 1,2 0,0 0,1 0,0 1,1 1,1 0,0 0,1 1,0 1,0 0,11-6,-23 16,0 0,1 0,-1 0,0 0,0 1,1-1,-1 0,0 0,1 1,-1-1,1 1,-1-1,1 1,-1 0,1 0,-1-1,1 1,-1 0,1 0,-1 1,1-1,-1 0,1 0,-1 1,1-1,-1 1,1-1,-1 1,0 0,1-1,-1 1,0 0,1 0,-1 0,0 0,0 0,0 0,0 0,0 1,0-1,0 0,-1 1,1-1,0 0,-1 1,1-1,-1 1,1-1,-1 1,0-1,1 1,-1-1,5 37,-6-34,1 1,0-1,1 0,-1 1,1-1,0 1,0-1,0 0,0 0,1 0,0 0,-1 0,2 0,-1 0,0 0,1-1,0 1,-1-1,1 0,1 0,-1 0,0 0,1 0,0-1,0 1,2 0,1-1,-1 1,1-2,0 1,-1 0,1-1,0-1,0 1,0-1,0 0,0 0,0-1,-1 0,1 0,0-1,-1 0,1 0,-1-1,1 1,-1-1,0-1,0 1,0-1,-1 0,1 0,1-2,8-8,0-1,0 0,-1-1,-1-1,-1 0,-1 0,0-1,0-3,-3 5</inkml:trace>
  <inkml:trace contextRef="#ctx0" brushRef="#br0" timeOffset="20006.431">1215 2258,'-24'0,"1"0,-1 2,1 1,-1 0,1 2,0 1,1 0,-1 2,21-8,0 0,0 0,1 0,-1 1,0-1,1 0,-1 1,0-1,1 1,-1-1,0 1,1 0,-1 0,1 0,-1 0,1 0,0 0,-1 0,1 0,0 1,0-1,0 0,0 1,0-1,0 1,0-1,0 1,1-1,-1 1,0 0,1-1,0 1,-1 0,1-1,0 1,0 0,0 0,0-1,0 1,0 0,0 0,1-1,-1 1,1 0,-1-1,1 1,0-1,-1 1,1-1,0 1,0-1,0 1,0-1,1 0,-1 1,0-1,1 0,43 28,-40-27,0-1,0 1,-1 0,1 1,0-1,-1 1,0 0,1 0,-1 0,0 0,-1 1,1 0,-1 0,1 0,-1 0,0 0,-1 1,1-1,-1 1,0 0,0 0,0 0,-1 0,1 0,-1 0,-1 0,1 0,-1 0,0 6,-5 0,0-1,-1 0,0 1,-1-2,0 1,0-1,-1 0,-1-1,1 0,-1 0,-1-1,1 0,-1 0,-1-1,1-1,-1 1,0-2,0 0,0 0,-1-1,1 0,-1-1,0 0,-7 3</inkml:trace>
  <inkml:trace contextRef="#ctx0" brushRef="#br0" timeOffset="20255.767">1637 1835,'-9'43,"-18"53,-9 19,1 1,3-16,6-15,7-17,8-10,5-11,3-8,3-6,1-4,6-6,1-8</inkml:trace>
  <inkml:trace contextRef="#ctx0" brushRef="#br0" timeOffset="20458.554">1299 2315,'58'4,"23"3,8-1,-6-1,-9-2,-11-1,-11-1,-6 0,-5-1,-6 0,-3-1,-2 1,-2 0,-1 0,-4 0</inkml:trace>
  <inkml:trace contextRef="#ctx0" brushRef="#br0" timeOffset="20725.935">2146 2315,'-33'11,"1"1,0 2,1 1,1 2,0 1,2 1,-3 3,27-20,0 1,0-1,1 1,-1-1,0 1,1 0,0 0,0 1,0-1,0 1,0-1,1 1,-1 0,1 0,0 0,0 0,1 1,-1-1,1 0,0 1,0-1,0 1,1-1,0 1,0 0,0-1,0 1,1-1,-1 1,1-1,0 1,1-1,0 2,4-3,1-1,0 0,0 0,0 0,0-1,0 0,0 0,0-1,0 0,0 0,0-1,0 0,0 0,0-1,0 1,-1-2,1 1,0-1,-1 0,0 0,6-4,129-70,-118 60,-20 14,1 0,-1 0,1 0,-1 1,1-1,0 1,0 0,0 0,1 0,-1 1,0-1,1 1,-1 0,1 0,2 0,-4 3,-1 0,0 0,0-1,0 1,0 1,0-1,0 0,-1 0,1 1,-1-1,1 1,-1-1,0 1,0-1,0 1,0 0,-1 0,1-1,-1 1,0 0,1 0,-1 0,-1 0,1-1,0 2,0-1,1 21</inkml:trace>
  <inkml:trace contextRef="#ctx0" brushRef="#br0" timeOffset="21058.651">2456 2456,'5'-8,"-1"1,1-1,0 1,0 1,1-1,0 1,0 0,1 0,-1 1,1 0,0 0,1 0,-1 1,1 0,1 0,-6 5,-1-1,1 1,-1-1,0 1,1 0,-1 0,0 0,0 0,0 1,0-1,0 1,0-1,0 1,0-1,-1 1,1 0,0 0,-1 0,0 0,1 0,-1 0,0 1,0-1,0 0,0 0,-1 1,1-1,-1 1,1-1,-1 0,0 1,0-1,0 1,0-1,0 1,-1-1,1 1,2 13,-2-12,0 1,0 0,1 0,0 0,0 0,0 0,0 0,1-1,-1 1,1-1,0 1,1-1,-1 1,1-1,0 0,0 0,0-1,1 1,-1-1,1 1,0-1,0 0,0 0,0-1,0 1,1-1,-1 0,1 0,-1-1,1 1,0-1,0 0,0 0,0-1,10-4,0-1,0-1,-1-1,1 0,-2-1,1 0,-1-1,0 0,-1-2,0 1,-1-1,0-1,-1 0,0 0,-1-1,0 0,2-7,3-4,-3 3</inkml:trace>
  <inkml:trace contextRef="#ctx0" brushRef="#br0" timeOffset="21343.777">3359 1637,'9'48,"4"35,-1 13,-2 0,-3-12,-2-10,-3-14,-1-6,-1-9,-1-6,1-5,-1-4,1-2,0-2,-1 1,1 0,0-5</inkml:trace>
  <inkml:trace contextRef="#ctx0" brushRef="#br0" timeOffset="21591.126">3162 2117,'33'0,"36"5,10 1,-3 5,-10 0,-6-1,-9-3,-8-3,-7 4,-4-1,-4 0,0-3,-7 0</inkml:trace>
  <inkml:trace contextRef="#ctx0" brushRef="#br0" timeOffset="22190.833">3726 1355,'282'1,"-279"-1,1 0,-1 0,1 1,-1 0,1-1,-1 1,1 1,-1-1,0 0,1 1,-1 0,0-1,0 1,0 1,0-1,-1 0,1 1,-1-1,1 1,-1 0,0 0,0 0,0 0,0 0,-1 0,2 4,11 94,-11-49,11 110,-8 2,-6 6,28 226,-29-223,0-168,0-1,0 1,-1 0,1-1,-1 1,0-1,0 0,0 1,-1-1,1 0,-1 0,0-1,-1 1,1-1,0 1,-1-1,0 0,0 0,0-1,0 1,0-1,0 0,-1 0,1 0,-1-1,1 1,-2-1,-132 18,-61-21,175 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5:15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3198 743,'-8'-2,"0"0,0 0,0 1,0 0,0 1,-1 0,1 0,0 1,0 0,0 0,0 1,0 0,0 0,1 1,-1 0,-4 3,10-6,1 1,0 0,0 0,1-1,-1 1,0 0,0 0,0 0,1 0,-1 0,0 0,1 1,-1-1,1 0,-1 0,1 0,0 0,-1 1,1-1,0 0,0 0,0 1,0-1,0 0,0 0,0 1,0-1,1 0,-1 0,0 0,1 1,-1-1,1 0,0 0,-1 0,1 0,0 0,-1 0,1 0,0 0,0 0,0 0,44 38,-41-35,98 91,-100-93,0 1,0 0,0 0,0 0,-1 0,1 0,-1 1,0-1,0 0,0 1,-1-1,1 0,-1 1,1-1,-1 1,0-1,-1 1,1-1,-1 1,1-1,-1 0,0 1,0-1,0 0,-1 0,1 0,-1 0,0 0,0 0,0 0,0 0,0-1,-1 1,1-1,-1 1,1-1,-1 0,-2 1,2-1,0 0,-1 1,0-1,1 0,-1-1,0 1,0-1,0 0,0 0,0 0,-1 0,1-1,0 1,0-1,0 0,-4-1,-15-3</inkml:trace>
  <inkml:trace contextRef="#ctx0" brushRef="#br0" timeOffset="317.046">3339 1081,'53'-14,"-2"-3,0-2,-1-2,43-25,-84 42,-1 0,0-1,0 0,0 0,-1-1,1 0,-1 0,-1 0,1-1,-1 0,0-1,-1 1,0-1,0 0,-1-1,0 1,0-1,-1 1,0-1,0 0,-1-1,0 1,-1 0,0 0,-1-4,0 11,0-1,0 1,0-1,-1 1,1-1,-1 1,0 0,0-1,0 1,0 0,0-1,-1 1,1 0,0 0,-1 0,0 0,1 0,-1 1,0-1,0 0,0 1,0-1,0 1,0 0,-1 0,1 0,0 0,-1 0,1 0,-1 1,1-1,-1 1,1-1,-1 1,1 0,-1 0,1 0,-1 1,1-1,-2 1,-97 35,84-24,0 1,1 1,1 1,0 0,1 0,0 2,2 0,0 0,1 1,0 1,2 0,0 0,1 0,-3 16,9-26,1-1,1 0,-1 1,1-1,1 0,0 1,0-1,0 0,1 1,0-1,1 0,0 0,0-1,0 1,1-1,1 1,-1-1,1 0,0-1,0 1,1-1,0 0,0-1,1 1,-1-1,1 0,0-1,1 0,-1 0,1 0,0-1,-1 0,1-1,1 0,6 2,83 8,-67-12</inkml:trace>
  <inkml:trace contextRef="#ctx0" brushRef="#br0" timeOffset="-1871.3">488 827,'-44'6,"0"2,0 2,1 1,0 3,1 1,1 2,-8 6,-59 60,105-80,0 0,0 1,1-1,-1 1,1 0,0-1,0 1,0 0,1 0,-1 1,1-1,0 0,0 0,0 1,1-1,0 0,0 1,0-1,0 0,0 1,1-1,0 0,0 1,0-1,1 0,-1 0,1 0,0 0,0 0,6 5,1 0,-1-1,1-1,0 1,1-1,0-1,0 0,1 0,-1-1,1 0,0-1,1 0,-1-1,1 0,-1-1,1 0,0-1,0 0,0-1,0-1,-1 1,13-4,9 4</inkml:trace>
  <inkml:trace contextRef="#ctx0" brushRef="#br0" timeOffset="-1601.412">855 827,'-34'47,"2"0,3 2,-24 51,27-7,26-91,0 1,0 0,0-1,0 1,0 0,1-1,-1 1,1-1,0 1,0-1,0 1,0-1,0 1,0-1,1 0,-1 0,1 0,-1 1,1-1,0-1,0 1,0 0,0 0,0-1,0 1,1-1,-1 0,0 0,1 0,-1 0,1 0,-1 0,3 0,8-1,1 0,-1 0,0-1,0-1,0 0,1-1,-2-1,1 0,0 0,-1-1,0-1,0 0,-1-1,1 0,7-6,-7 6,0 0,0-1,-1 0,0-1,0-1,-1 1,-1-1,1-1,-1 0,-1 0,0-1,-1 0,0 0,-1-1,0 0,-1 0,-1 0,0 0,0-1,-2 0,1 0,-2 0,0-9,-2 17,-1-1,0 1,-1-1,0 1,0 0,0 0,-1 0,1 1,-1-1,-1 1,1 0,-1 0,0 0,0 1,0-1,-1 1,1 1,-1-1,0 1,0 0,-1 0,1 1,0-1,-1 2,1-1,-1 1,0 0,0 0,1 1,-1-1,0 2,0-1,0 1,1 0,-1 0,0 1,1 0,-1 0,1 0,0 1,-6 3,-16 12,3 0</inkml:trace>
  <inkml:trace contextRef="#ctx0" brushRef="#br0" timeOffset="-1204.568">1194 1167,'144'-243,"-84"166,-60 76,1 1,-1-1,0 1,1-1,-1 1,0-1,1 1,-1-1,1 1,-1 0,1-1,-1 1,1 0,-1-1,1 1,0 0,-1 0,1-1,-1 1,1 0,0 0,-1 0,1 0,-1 0,1 0,0 0,-1 0,1 0,0 0,-1 0,1 1,-1-1,1 0,-1 0,1 1,0-1,-1 0,1 0,-1 1,1-1,-1 1,0-1,1 0,-1 1,1-1,-1 1,0-1,1 1,-1 0,0-1,1 1,-1-1,0 1,0-1,0 1,0 0,1-1,-1 1,3 40,-3-39,-2 4,1-1,0 1,0 0,0 0,1-1,0 1,0 0,1 0,0 0,0-1,0 1,0 0,1-1,0 1,0-1,1 0,-1 1,1-1,0 0,0-1,1 1,0-1,0 1,0-1,0 0,0 0,1-1,0 1,0-1,0 0,0-1,2 2,1-3,0-1,-1 1,1-1,0-1,-1 0,1 0,-1 0,1-1,-1 0,1 0,-1-1,0 0,0 0,-1-1,1 0,-1 0,1 0,-1-1,0 0,-1 0,0-1,1 0,-2 1,1-2,-1 1,3-5,59-102,-59 91</inkml:trace>
  <inkml:trace contextRef="#ctx0" brushRef="#br0" timeOffset="-639.081">2013 404,'80'-30,"-44"18,-1 0,-1-3,0-1,-1-1,-1-2,0-1,3-5,-27 19,-2-1,1 0,-1 0,0 0,0 0,-1-1,0 0,0 0,-1-1,0 1,-1-1,0 0,0 0,-1 0,0 0,0-1,-1 1,0 0,-1-1,0 1,-1-1,0 1,0 0,-1-1,-1-2,3 11,0 1,0-1,0 1,0-1,0 0,-1 1,1-1,0 1,0-1,0 1,-1-1,1 1,0-1,-1 1,1-1,-1 1,1 0,-1-1,1 1,0-1,-1 1,1 0,-1-1,0 1,1 0,-1 0,1 0,-1-1,1 1,-1 0,1 0,-1 0,0 0,1 0,-1 0,1 0,-1 0,0 0,1 0,-1 0,1 1,-1-1,1 0,-1 0,1 0,-1 1,0-1,1 0,0 1,-1-1,1 0,-1 1,1-1,-1 1,1-1,0 1,-1-1,1 1,0-1,-1 1,-20 34,-32 168,45-158,-37 337,31-226,-38 287,41-385,6-18,-3-1,-1 0,-2 0,-1-1,-2-1,-14 25,28-59,-1 0,0-1,0 1,0-1,-1 1,1-1,0 1,-1-1,0 1,1-1,-1 0,0 0,0 0,0 0,0 0,-1-1,1 1,0-1,-1 1,1-1,-1 0,0 0,1 0,-1 0,0-1,1 1,-1-1,0 1,0-1,0 0,0 0,1 0,-1 0,0-1,0 1,1-1,-1 0,0 0,1 0,-1 0,0 0,1 0,0-1,-1 1,1-1,0 0,0 0,0 0,0 0,0 0,-1-2,-2-6,1-1,0 0,1-1,0 1,1 0,0-1,1 0,0 1,1-1,0 0,2-10,-2-2,2-14,2-1,1 1,2-1,2 2,1-1,2 1,2 1,1 0,1 1,2 1,2 0,1 2,2 0,2 0,61-42,-62 63</inkml:trace>
  <inkml:trace contextRef="#ctx0" brushRef="#br0" timeOffset="-385.294">2464 884,'28'65,"-22"-48,1-1,1 0,0 0,1 0,0-1,1-1,5 6,-13-18,1 0,-1 0,1 0,-1 0,1 0,-1-1,1 1,0-1,0 0,0 1,0-1,0-1,0 1,0 0,0-1,0 1,1-1,-1 0,0 0,0 0,0-1,0 1,0-1,0 0,0 0,0 0,0 0,0 0,0 0,0-1,0 0,-1 1,1-1,0-1,78-80,-32-17,-44 82</inkml:trace>
  <inkml:trace contextRef="#ctx0" brushRef="#br0" timeOffset="17002.304">574 1844,'-34'0,"8"-2,-1 1,1 2,0 1,-1 1,1 1,0 1,1 1,0 1,-13 7,30-8,0 0,0 1,1 0,-1 1,2-1,-1 2,1-1,1 0,-1 1,2 0,-1 1,1-1,0 1,1 0,0-1,1 1,0 1,0-1,1 0,1 0,0 1,0-1,1 7,-7 47,-36 266,28-259,-3-1,-3 0,-14 30,34-100,-23 83,23-81,0 0,0 0,0 0,0 1,0-1,1 0,-1 0,1 0,0 0,-1 0,1 0,0 0,0 0,0 0,1 0,-1 0,0-1,1 1,-1 0,1-1,0 1,-1-1,1 0,0 1,0-1,0 0,0 0,0 0,0 0,0-1,0 1,0-1,0 1,0-1,0 0,1 1,227-3,24 2,-230 0</inkml:trace>
  <inkml:trace contextRef="#ctx0" brushRef="#br0" timeOffset="20202.423">1081 2408,'-1'68,"0"-67,-1 0,1 0,-1 0,0 0,1 0,-1-1,0 1,0-1,1 1,-1-1,0 0,0 0,0 0,0 0,0 0,1 0,-1 0,0 0,0-1,0 1,0-1,1 0,-1 1,0-1,0-1,-7 0,-160-9,166 11,0 1,0-1,1 1,-1 0,0 0,1 0,-1 0,0 0,1 1,-1-1,1 1,0 0,0 0,-1 0,1 0,0 0,1 0,-1 0,0 1,1-1,-1 1,1-1,0 1,-1-1,1 1,1 0,-1 0,0 0,1-1,-1 1,1 0,0 0,0 0,0 0,0 0,1 0,-1-1,1 1,0 0,-1 0,1 0,1-1,-1 1,0-1,1 1,-1-1,1 1,-1-1,1 0,0 0,0 0,0 0,1 0,-1 0,1 0,7 6,1-1,0 0,0 0,1-2,0 1,-1-1,2-1,8 2,-14-5,0 0,-1 0,1 1,0 0,0 0,-1 1,0-1,1 1,-1 1,0-1,0 1,-1 0,1 1,-1-1,0 1,0 0,-1 0,1 1,-1-1,0 1,-1 0,1 0,-1 1,0-1,-1 0,0 1,0 0,1 6,-4-7,0 0,0 0,-1 0,0 0,0 0,0-1,-1 1,0-1,0 1,0-1,-1 0,0 0,0 0,0-1,0 1,-1-1,0 0,0-1,0 1,0-1,0 0,-1 0,1 0,-1-1,0 0,0 0,0 0,0-1,0 0,0 0,0-1,-2 0,-9 5,7-1,1-1,-1 0,0-1,0 0,0-1,0 0,0 0,0-1,0 0,0-1,0 0,0-1,0 0,1-1,-1 0,0 0,1-1,-3-1,-1-7</inkml:trace>
  <inkml:trace contextRef="#ctx0" brushRef="#br0" timeOffset="21051.811">1392 2605,'-13'134,"-27"163,40-294,0 1,-1 0,1-1,-1 1,0-1,0 0,0 1,-1-1,1 0,-1 1,0-1,0 0,0 0,0-1,-1 1,1 0,-1-1,1 1,-1-1,0 0,-1 1,1-5,1 0,0 0,0-1,0 1,1-1,-1 1,0-1,1 0,0 0,0 1,0-1,0 0,0 0,0 0,1 0,-1 0,1 0,0 0,0 0,0-1,0 1,1 0,-1 0,5-30,2 1,1 0,1 1,2 0,1 0,1 1,1 1,2 0,1 1,1 1,20-22,-18 21,1 0,1 2,1 0,1 2,1 1,1 1,2 1,0 1,13-6,-38 24,-1 0,0 0,1 0,-1 1,1 0,-1-1,1 1,0 0,0 0,-1 0,1 0,0 1,0-1,0 1,0 0,0 0,0 0,0 0,0 0,-1 1,1-1,0 1,0 0,0 0,-1 0,1 0,0 0,-1 1,1-1,-1 1,1 0,-1 0,0-1,0 1,0 1,0-1,0 0,0 0,-1 1,1-1,-1 1,1 1,1 5,0 0,-1 0,-1 0,0 0,0 1,-1-1,0 0,0 0,-1 0,0 1,-1-1,0 0,0 0,-1-1,0 1,-1 0,0-1,0 0,-1 0,-2 3,-9 12,-1-2,0 0,-2-1,-1-1,0 0,-7 3,17-14,2 0,0-1,0 0,0 0,-1 0,0-1,0-1,-1 0,0 0,0-1,0 0,0 0,-1-1,1-1,-1 0,-4 0,-3-14,17 1</inkml:trace>
  <inkml:trace contextRef="#ctx0" brushRef="#br0" timeOffset="21590.64">1928 2803,'303'-216,"-292"209,0 0,0-1,-1 0,0-1,0 0,-1-1,0 0,-1 0,0-1,0 0,-1 0,-1-1,0 0,0 0,-2 0,1-1,-1 1,-1-1,-1 0,1-1,-2 1,-1 11,1 0,-1 1,0-1,0 0,-1 1,1-1,0 0,0 1,-1-1,1 0,-1 1,0-1,1 1,-1-1,0 1,0-1,0 1,0 0,0 0,0-1,0 1,0 0,-1 0,1 0,0 0,-1 0,1 0,-1 0,1 1,-1-1,1 0,-1 1,1 0,-1-1,0 1,1 0,-1 0,0-1,1 1,-1 0,0 1,1-1,-1 0,1 0,-1 1,0-1,1 1,-1 0,1-1,-1 1,0 0,-76 49,22 27,54-75,1 1,0 0,0-1,1 1,-1 0,0 0,1-1,0 1,0 0,0 0,0 0,0 0,0-1,1 1,-1 0,1 0,0 0,0-1,0 1,0-1,0 1,1-1,-1 1,1-1,0 0,-1 1,1-1,0 0,0 0,0 0,2 1,90 30,-85-32,0 0,-1 1,1 0,-1 1,0 0,0 0,0 1,0 0,0 0,-1 1,0-1,5 6,-9-6,1 1,-1 0,-1 0,1 0,-1 0,0 1,0-1,0 1,-1-1,0 1,0 0,0 0,-1-1,0 1,0 0,0 0,-1-1,0 1,0 0,0-1,-1 1,0-1,-1 3,-6 56,10-51,3-7</inkml:trace>
  <inkml:trace contextRef="#ctx0" brushRef="#br0" timeOffset="21840.359">2718 2549,'-19'33,"-7"17,2 4,5-7</inkml:trace>
  <inkml:trace contextRef="#ctx0" brushRef="#br0" timeOffset="22115.567">2774 2125,'0'20,"0"5</inkml:trace>
  <inkml:trace contextRef="#ctx0" brushRef="#br0" timeOffset="22355.162">3028 2691,'121'-272,"-95"234,-25 38,-1 0,1-1,-1 1,1-1,-1 1,1 0,0-1,-1 1,1 0,-1 0,1-1,0 1,-1 0,1 0,0 0,-1 0,1 0,0 0,-1 0,1 0,0 0,-1 0,1 0,-1 0,1 1,0-1,-1 0,1 0,0 1,-1-1,1 0,-1 1,1-1,-1 1,1-1,-1 0,1 1,-1-1,0 1,1 0,-1-1,0 1,1-1,-1 1,0-1,1 1,-1 0,0-1,0 1,0 0,0-1,0 1,0 0,0-1,0 1,0 0,0 0,13 52,-13-46,0 1,1-1,0 0,0 0,1 0,0 0,0 0,0 0,1-1,0 1,0-1,1 0,0 0,0 0,1 0,-1-1,1 1,0-1,0 0,1-1,0 1,0-1,0 0,0-1,0 0,3 1,1-2,-1-1,1-1,0 0,-1 0,1-1,0 0,-1-1,1 0,-1 0,0-1,0 0,0-1,0 0,0 0,-1-1,1 0,-1-1,-1 0,1 0,-1 0,0-1,-1 0,1-1,-1 1,-1-1,0 0,3-5,45-61,-42 59</inkml:trace>
  <inkml:trace contextRef="#ctx0" brushRef="#br0" timeOffset="22774.834">3988 2295,'-43'28,"2"1,1 2,2 2,1 1,1 2,-15 22,7 14,43-70,1-1,-1 1,0-1,1 1,0-1,-1 1,1-1,0 1,0-1,0 1,0 0,0-1,0 1,0-1,0 1,1 0,-1-1,1 1,-1-1,1 1,-1-1,1 1,0-1,0 0,0 1,0-1,0 0,0 0,0 0,0 0,1 0,-1 0,0 0,1 0,-1 0,0 0,1-1,-1 1,1 0,-1-1,1 0,0 1,-1-1,1 0,-1 0,1 0,0 0,14 0,-1-1,0-1,1 0,-1-1,0-1,-1 0,1-1,-1-1,0 0,0-1,-1-1,1 0,-2 0,1-1,8-9,171-136,-131 115,-59 38,-1 1,1-1,-1 1,1-1,0 1,-1-1,1 1,0 0,0 0,-1 0,1 0,0 0,-1 0,1 0,0 1,0-1,-1 1,1-1,-1 1,1-1,0 1,-1 0,1 0,-1 0,0 0,1 0,-1 0,0 0,0 1,1-1,-1 0,0 1,0-1,0 0,-1 1,1 0,0-1,0 2,3 10,-2 1,1-1,-2 1,1-1,-2 1,0 0,0-1,-2 6,0 15,-1 530,3-540,0 0,-2-1,-1 1,-1 0,0-1,-2 0,-1 0,-1 0,0-1,-2 0,-4 6,13-26,0 0,0-1,0 1,0 0,0-1,-1 1,1 0,0-1,-1 0,1 1,-1-1,0 0,1 0,-1 0,0 0,0 0,0 0,0 0,0 0,0-1,0 1,0-1,0 0,0 1,0-1,0 0,0 0,0-1,0 1,0 0,0 0,0-1,0 0,0 1,0-1,1 0,-1 0,-1 0,-2-3,0 1,1 0,0-1,0 0,0 0,0 0,1-1,0 1,-1-1,2 0,-1 0,0 0,-1-4,0-14,1 1,0-1,2 1,1-1,0 1,2-1,1 1,0-1,2 1,0 0,2 1,0-1,10-17,-12 24,0 1,2 0,-1 1,2 0,0 0,1 0,0 1,0 1,6-5,1 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20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508 114,'-1'0,"0"0,0 0,0 0,0 0,0 0,0 0,0 0,0 0,0 1,0-1,0 0,0 1,0-1,0 1,0-1,0 1,1-1,-1 1,0 0,0-1,0 1,1 0,-1 0,0-1,1 1,-1 0,1 0,-1 0,1 0,-1 0,1 0,0 0,-1 0,1 0,0 0,0 0,0 0,-1 0,1 0,1 0,-1 0,0 0,0 0,0 0,0 0,1 0,-1 0,0 0,1 0,-1 0,0 0,-14 358,-55 91,39-314,30-136,0 0,0-1,0 1,0 0,0-1,1 1,-1 0,0 0,0-1,0 1,1 0,-1 0,0-1,0 1,1 0,-1 0,0 0,1-1,-1 1,0 0,0 0,1 0,-1 0,0 0,1 0,-1 0,0 0,1 0,-1 0,0 0,1 0,-1 0,1 0,-1 0,0 0,0 0,1 0,-1 0,0 0,1 0,-1 1,0-1,1 0,-1 0,0 0,0 1,1-1,-1 0,0 0,0 1,1-1,-1 0,0 0,0 1,0-1,0 0,0 1,1-1,-1 0,0 1,0-1,0 0,0 1,0-1,0 0,0 1,0-1,20-23,30-73,-37 65</inkml:trace>
  <inkml:trace contextRef="#ctx0" brushRef="#br0" timeOffset="486">988 142,'-143'131,"-81"99,80-76,143-153,0 0,0 0,1 0,-1 0,0 0,1 0,-1 0,1 0,0 0,-1 0,1 1,0-1,0 0,-1 0,1 0,0 0,0 1,0-1,1 0,-1 0,0 0,0 1,1-1,-1 0,0 0,1 0,-1 0,1 0,0 0,-1 0,1 0,0 0,-1 0,1 0,0 0,0-1,0 1,0 0,0 0,0-1,0 1,0-1,57 15,-25-8,-20 2,0 0,-1 0,0 1,0 1,-1 0,0 0,-1 1,0 0,-1 1,-1 0,0 1,-1 0,0 0,-1 0,0 1,0 5,2 0,-5-13,-3-6,0 0,0 0,0 1,0-1,0 0,1 0,-1 0,0 0,1 0,-1 1,1-1,-1 0,1 0,-1 0,1 0,0 0,-1 0,1-1,0 1,0 0,0 0,0 0,0-1,0 1,0 0,0-1,0 1,0-1,0 0,0 1,0-1,0 0,1 1,-1-1,0 0,0 0,1 0,40-40,-29 24</inkml:trace>
  <inkml:trace contextRef="#ctx0" brushRef="#br0" timeOffset="731.981">1074 876,'-5'29,"3"9,3-6,0-9</inkml:trace>
  <inkml:trace contextRef="#ctx0" brushRef="#br0" timeOffset="985.156">1129 339,'0'0</inkml:trace>
  <inkml:trace contextRef="#ctx0" brushRef="#br0" timeOffset="1220.088">1328 989,'105'-204,"-76"161,-7 80,14 56,-34-90,0 0,0-1,0 1,0-1,0 0,1 0,-1 0,1 0,-1 0,1 0,0-1,0 1,-1-1,1 0,0 1,0-1,0-1,1 1,-1 0,0-1,0 0,0 0,0 0,1 0,-1 0,0-1,0 1,0-1,0 0,1 0,4-2,-1 0,1-1,-1 0,0 0,0-1,0 0,-1 0,0 0,0-1,0 0,0 0,-1-1,0 1,-1-1,1 0,2-8,22-27,-23 35</inkml:trace>
  <inkml:trace contextRef="#ctx0" brushRef="#br0" timeOffset="1887.998">1863 848,'3'-1,"15"-4,-1 0,1-1,-2-1,1-1,-1 0,0-1,-1-1,0 0,0-1,-1-1,-1 0,0-1,0 0,-1-1,3-6,-14 19,0-1,0 1,-1-1,1 1,0-1,-1 0,1 1,-1-1,0 0,1 1,-1-1,0 0,0 1,0-1,0 0,0 1,0-1,-1 0,1 1,-1-1,1 1,-1-1,1 0,-1 1,0-1,0 1,0 0,0-1,0 1,0 0,0-1,0 1,0 0,-1 0,1 0,-1 0,1 0,0 0,-1 1,0-1,1 0,-2 0,-72-2,64 7,1 0,-1 0,1 1,-1 1,2-1,-1 2,0-1,1 1,1 1,-1-1,1 2,0-1,-5 8,9-10,0-1,1 0,-1 1,1 0,0 0,1 0,-1 0,1 0,0 0,1 1,0-1,0 1,0-1,1 1,-1-1,2 1,-1 0,1-1,0 1,0-1,1 0,0 1,0-1,2 4,3-3,0 1,0-1,1-1,0 1,0-1,1-1,0 1,0-1,0-1,0 0,1 0,-1-1,1 0,0-1,0 0,0-1,0 0,1 0,-1-1,0 0,0-1,0 0,1-1,8-2,17-4,-1-2,0-1,0-2,-1-1,-1-2,0-1,-2-1,0-2,-1-1,-1-2,-1 0,-1-2,-1-1,-1-2,-1 0,-2-1,-1-1,-2-1,0-1,-2-1,-2 0,-1-1,-2-1,-1 0,-1 0,1-22,-8 40,-1-1,-1 0,-1 0,-1 1,0-1,-1 0,-4-13,5 25,0 1,0-1,-1 1,0-1,0 1,0 0,-1 0,1 0,-1 0,-1 0,1 1,-1 0,1-1,-1 1,0 0,-1 1,1-1,-1 1,1 0,-1 0,0 0,0 1,-1 0,1 0,0 0,-2 0,3 2,0-1,-1 1,1 0,-1 0,1 0,0 1,-1 0,1 0,0 0,0 0,0 1,-1-1,2 1,-1 0,0 0,0 0,0 1,1 0,0-1,-1 1,1 0,0 1,0-1,1 0,-1 1,1 0,0-1,0 1,0 0,0 0,-5 10,2 0,-1 0,2 0,0 0,0 1,1 0,1 0,1 4,2 17,3 1,0-1,3-1,1 1,1-1,2 0,2-1,1-1,11 19,14 42,66 180,-96-219,-19-64,5-4</inkml:trace>
  <inkml:trace contextRef="#ctx0" brushRef="#br0" timeOffset="2133.906">2343 509,'29'9,"29"4,13-1,1-2,-8-3,-6-7,-7-4,-7-1,-7 0,-5 1,-3 2,-1 0,-2 1,-4 1</inkml:trace>
  <inkml:trace contextRef="#ctx0" brushRef="#br0" timeOffset="2388.184">3077 650,'10'33,"7"12,2-2</inkml:trace>
  <inkml:trace contextRef="#ctx0" brushRef="#br0" timeOffset="2658.922">3274 368,'10'10,"3"2</inkml:trace>
  <inkml:trace contextRef="#ctx0" brushRef="#br0" timeOffset="2899.828">3698 509,'-221'128,"140"-46,79-79,0-1,1 1,0 0,-1-1,1 1,0 0,1 0,-1 0,0-1,1 1,0 0,-1 0,1 0,0 0,0 0,1 0,-1 0,1 0,-1 0,1-1,0 1,0 0,0 0,1-1,-1 1,1-1,-1 1,1-1,0 1,0-1,0 0,0 0,0 0,1 0,-1 0,0-1,1 1,13 7,-1 0,1-2,1 1,-1-2,1 0,1-2,-1 1,1-2,-1 0,1-2,0 1,0-2,15-2,-9 2</inkml:trace>
  <inkml:trace contextRef="#ctx0" brushRef="#br0" timeOffset="3536.435">4742 622,'9'3,"0"1,0-2,0 1,0-1,1-1,-1 1,1-2,-1 1,1-1,-1-1,1 0,-1 0,1-1,-1 0,0 0,0-1,0-1,0 1,-1-1,1-1,-1 0,0 0,0 0,-1-1,6-6,-7 6,0 0,0 0,-1-1,0 0,-1 0,1 0,-1-1,-1 0,1 1,-1-1,-1 0,0-1,0 1,0 0,-1-1,0-2,0 7,-1 0,0-1,0 1,0 0,-1 0,1 0,-1-1,0 1,0 0,0 0,-1 0,1 0,-1 1,0-1,0 0,-1 1,1-1,-1 1,1 0,-1 0,0 0,0 0,-1 0,1 1,0-1,-1 1,0 0,1 0,-1 0,0 1,0-1,0 1,-1 0,-2 0,-1 0,1 0,0 1,0 0,-1 0,1 1,0 0,0 0,-1 1,1 0,0 0,1 0,-1 1,0 0,1 1,0-1,-1 1,1 0,1 1,-1 0,1 0,0 0,0 0,0 1,-1 1,-4 6,1 0,0 1,0 0,1 0,1 1,1 0,0 1,1-1,0 1,-1 14,3-21,2 0,-1 1,2-1,-1 0,1 1,0-1,1 0,0 1,1-1,0 0,0 0,1 0,0 0,0 0,1 0,0-1,1 0,0 0,0 0,1-1,0 1,0-1,1-1,0 1,0-1,0 0,1-1,0 0,0 0,0 0,1-1,-1-1,4 2,5-2,0 0,0-1,0-1,0-1,0 0,0-1,0-1,0 0,0-2,0 0,0 0,-1-2,0 0,0-1,-1-1,0 0,9-5</inkml:trace>
  <inkml:trace contextRef="#ctx0" brushRef="#br0" timeOffset="4287.558">5279 792,'233'-307,"-233"307,0-1,1 1,-1 0,0-1,0 1,0-1,1 1,-1-1,0 1,0 0,1-1,-1 1,0 0,1-1,-1 1,0 0,1 0,-1-1,1 1,-1 0,0 0,1-1,-1 1,1 0,-1 0,1 0,-1 0,1 0,-1 0,0 0,1 0,-1 0,1 0,-1 0,1 0,-1 0,1 0,-1 0,1 0,-1 1,0-1,1 0,-1 0,1 1,-1-1,0 0,1 0,-1 1,0-1,1 0,-1 1,0-1,1 1,-1-1,0 0,0 1,0-1,1 1,-1-1,0 0,0 1,0-1,0 1,0-1,0 1,0-1,0 1,3 37,-3-33,-1 24,-1-24,1 0,0 1,0-1,0 0,1 0,-1 1,1-1,1 0,-1 0,1 1,0-1,0 0,0 0,1 0,0 0,0 0,0 0,0-1,1 1,0-1,0 1,0-1,1 0,-1 0,1-1,0 1,0-1,0 0,0 0,1 0,0 0,7-2,0-1,0 0,0-1,0 0,-1-1,1 0,0-1,-1-1,1 0,-1 0,0-1,0 0,-1-1,0 0,0-1,0 0,-1 0,0-1,0-1,-1 1,0-1,4-6,61-147,-56 80,-16 71</inkml:trace>
  <inkml:trace contextRef="#ctx0" brushRef="#br0" timeOffset="4987.81">6040 594,'43'-11,"-1"-1,0-3,-1-1,-1-2,7-6,-42 23,-1-1,1 0,0-1,-1 1,1-1,-1 1,0-1,0-1,0 1,0 0,-1-1,1 0,-1 0,0 0,0 0,0-1,-1 1,1-1,-1 1,0-1,-1 0,1 0,-1 0,0 0,0 0,0 0,-1 0,0 0,0-1,0 1,-1 0,1 0,-1 0,0 0,-1 0,0-1,0 4,0-1,-1 1,1 0,-1 0,1 0,-1 1,0-1,1 1,-1-1,0 1,0 0,0 0,0 0,0 1,0-1,-1 1,1-1,0 1,0 0,0 0,0 1,0-1,-1 0,1 1,0 0,0 0,0 0,0 0,0 1,1-1,-1 1,0-1,-86 61,80-53,0 0,1 1,1 0,-1 0,1 0,1 1,0 0,1 1,0-1,0 1,-2 10,6-16,0-1,0 1,0-1,1 1,0-1,0 1,0-1,0 1,1-1,0 1,0-1,1 1,0-1,0 0,0 0,0 0,1 0,-1 0,1 0,1-1,-1 1,1-1,-1 0,1 0,1-1,-1 1,2 0,9 4,0-2,1 0,0-1,0 0,1-2,-1 0,1 0,0-2,0 0,-1-1,1 0,0-2,0 0,-1-1,1 0,-1-2,0 1,0-2,13-7,1-1,0-2,0-1,-2-1,0-2,-1-1,-1-1,-2-1,0-1,9-13,-7 11,-21 21,0 1,0-1,-1 0,1 0,-1-1,0 1,0-1,-1 0,0 0,0 0,-1 0,1-1,-1 1,0-1,-1 1,0-1,0 0,0 1,-1-1,0 0,0 0,-1 0,0 1,0-1,0 0,-2-2,2 7,0 0,0 0,0 0,-1 0,1 1,0-1,-1 0,1 1,-1 0,1-1,-1 1,0 0,0 0,0 0,1 0,-1 0,0 0,0 0,0 1,-1-1,1 1,0-1,0 1,0 0,0 0,0 0,0 0,0 0,-1 0,1 1,0-1,0 1,0-1,0 1,0 0,0 0,0 0,1 0,-1 0,0 1,-72 52,71-52,0 0,1 0,-1 0,0 1,1-1,-1 1,1 0,0 0,0-1,0 2,0-1,0 0,1 0,-1 0,1 1,0-1,0 1,0-1,1 1,-1-1,1 1,0 0,0-1,0 1,0-1,1 1,-1-1,1 1,0-1,0 1,0-1,1 1,-1-1,1 0,0 0,0 0,0 0,0 0,0 0,1-1,-1 1,1-1,0 1,-1-1,1 0,0 0,1 0,-1-1,0 1,2 0,221 31,-131-4,-92-27,-1-1,1 1,-1 0,1 0,-1 0,0 0,0 0,0 0,0 1,0-1,0 1,-1-1,1 1,-1-1,0 1,1 0,-1 0,-1 0,1 0,0 0,-1 0,1 0,-1 0,0 0,0 0,0 0,-1 0,1 0,-1 0,0 1,-28 62,21-46</inkml:trace>
  <inkml:trace contextRef="#ctx0" brushRef="#br0" timeOffset="5535.971">7451 396,'-20'4,"0"0,0 2,0 0,1 2,0 0,0 1,1 1,-4 2,15-8,1 1,-1 0,0 0,1 0,0 1,1-1,-1 1,1 1,0-1,1 1,-1 0,1 0,1 0,-1 1,1-1,0 1,1 0,0 0,0 0,1 0,0 0,0 1,2-7,-1 1,0 0,1 0,0 0,0-1,0 1,0 0,0-1,0 1,1-1,-1 1,1-1,-1 0,1 1,0-1,0 0,0 0,0 0,1-1,-1 1,0-1,1 1,-1-1,1 0,0 1,-1-1,1-1,0 1,0 0,-1-1,1 1,0-1,0 0,0 0,0 0,-1 0,1-1,0 1,0-1,0 1,-1-1,1 0,0 0,-1 0,1-1,-1 1,1-1,-1 1,0-1,3-2,163-106,-128 78,-28 21,1 1,0 1,0-1,1 2,0 0,1 1,0 0,1 1,-13 5,0 0,0 0,0 1,0 0,0-1,0 1,1 0,-1 1,0-1,0 0,0 1,0 0,0 0,0 0,0 0,0 0,-1 0,1 1,0 0,-1-1,1 1,-1 0,1 0,-1 0,0 1,0-1,0 0,0 1,0 0,-1-1,1 1,-1 0,0 0,1 2,21 109,-70 227,38-269,-4-1,-2-1,-4 0,-13 30,17-53,13-38,0 0,0 0,0 0,-1 0,-1-1,1 1,-1-1,-1 0,0 0,0 0,0-1,-1 0,0 0,0 0,-1-1,0 0,-1 0,6-5,1 0,-1 0,0 0,0 0,0-1,0 1,0-1,0 1,1-1,-1 0,0 0,0 0,0 0,0 0,0 0,0 0,0-1,0 1,0-1,0 1,0-1,1 0,-1 0,0 0,0 0,1 0,-1 0,1 0,-1-1,1 1,-1-1,1 1,0-1,0 1,0-1,0 0,0 1,0-1,0 0,0 0,1 0,-1 0,-14-83,19 31,1 1,3 1,2-1,2 2,3-1,2 2,2 0,2 0,21-46,-22 59</inkml:trace>
  <inkml:trace contextRef="#ctx0" brushRef="#br0" timeOffset="6151.893">8044 339,'-10'17,"0"0,1 1,0 0,2 1,0-1,1 1,1 0,1 1,0 0,2-1,0 1,1 0,1 0,1 0,1 0,1-1,0 1,3 5,-5-22,1 1,-1-1,1 0,0 0,0 0,0 0,0 0,0-1,1 1,-1-1,1 1,0-1,-1 0,1 0,0 0,0 0,0-1,1 1,-1-1,0 0,1 0,-1 0,1 0,-1 0,1-1,-1 0,1 0,-1 0,1 0,-1 0,1-1,-1 1,1-1,-1 0,0 0,1 0,-1-1,0 1,0-1,0 0,0 0,1-1,11-9,-1-2,-1 0,0 0,-1-2,0 1,-1-1,-1-1,4-10,6-6,4-7,2 0,1 2,2 1,2 1,1 2,18-14,-50 47,1 1,-1-1,1 0,-1 0,1 1,-1-1,1 0,0 1,-1-1,1 0,0 1,-1-1,1 1,0-1,0 1,-1-1,1 1,0 0,0-1,0 1,0 0,0 0,-1 0,1-1,0 1,0 0,0 0,0 0,0 1,0-1,0 0,0 0,-1 0,1 1,0-1,0 0,0 1,0-1,-1 1,1-1,0 1,0-1,-1 1,1-1,-1 1,1 0,0-1,-1 1,1 0,-1 0,1-1,-1 1,0 0,1 0,-1 0,0 0,0-1,1 1,-1 0,0 0,0 0,0 0,0 0,0 0,0 0,0 0,0-1,-1 1,1 0,0 1,0 311,4-276,3 9,-2 0,-2 0,-3 0,-1 0,-4 17,-1-12,7-39,-2 1,1-1,-2 0,0 0,0 0,-1 0,0 0,-1 0,-1-1,1 1,-2-1,0-1,0 1,-1-1,0 0,-9 9,14-18,0 1,-1-1,1 0,-1 0,1 0,-1 0,0-1,1 1,-1-1,0 1,1-1,-1 0,0 0,1 0,-1-1,0 1,1 0,-1-1,0 0,1 0,-1 0,1 0,-1 0,1 0,0 0,-1-1,1 1,0-1,0 0,0 0,0 0,0 0,1 0,-1 0,0 0,1-1,0 1,-1 0,1-1,0 1,0-1,1 1,-1-1,0 0,1 1,0-1,-1 0,1 1,0-1,1 0,-1 0,0 1,1-1,-1 0,5-17,1 0,1 0,0 0,1 1,2 0,0 1,0 0,2 0,0 2,1-1,1 1,0 1,1 1,4-3,-1-2,8-9,1 0,1 1,1 2,2 1,0 2,2 1,0 1,1 2,1 1,1 2,0 1,1 2,20-3,-25 11</inkml:trace>
  <inkml:trace contextRef="#ctx0" brushRef="#br0" timeOffset="7655.883">1 1243,'429'-67,"-35"30,-46 1,161 5,894 32,-909-29,-183 17,185-8,-73-8,987 28,-1050-28,93-3,164 2,-228 17,-85-7,157 17,-213 3,171-2,-149 29,-247-33,-5-3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6:33.75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58 651,'-55'-200,"54"183,0 1,1 0,1-1,0 1,1 0,1 0,1 0,2-5,46-153,-47 169,1 0,-1 1,1-1,0 1,0 1,0-1,0 1,1 0,-1 0,1 1,0 0,0 0,0 1,0 0,0 0,0 0,0 1,0 0,0 1,0-1,0 1,0 1,2 0,16-1,17 1,-5 0,0-2,0-1,0-1,30-7,102-10,-27-7,-38 25,74-10,-166 9,-4-1,0 1,0 0,1 0,-1 1,1 1,-1-1,1 1,-1 0,0 1,1 0,-1 1,8 2,-15-4,-1 0,1 0,0 0,0 1,-1-1,1 0,0 1,-1-1,1 1,0-1,-1 1,1-1,-1 1,1-1,-1 1,1-1,-1 1,1 0,-1-1,0 1,1 0,-1-1,0 1,1 0,-1 0,0-1,0 1,0 0,0 0,0-1,0 1,0 0,0 0,0-1,0 1,0 0,0 0,-1-1,1 1,0 0,-1 0,1-1,0 1,-1 0,1-1,-1 1,1-1,-1 1,1 0,-1-1,1 1,-1-1,-38 30,33-26,-42 26,0-2,-3-2,0-2,-1-3,-1-1,-53 10,-369 100,462-130,49-12,573-118,-455 111,-153 20,-1 0,0-1,1 1,-1-1,1 1,-1 0,0-1,1 1,-1 0,0-1,0 1,0 0,1-1,-1 1,0 0,0 0,0-1,0 1,0 0,0 0,0-1,-1 1,1 0,0-1,0 1,-1 0,1-1,0 1,-1 0,1-1,0 1,-1 0,1-1,-1 1,1-1,-1 1,1-1,-1 1,1-1,-1 0,0 1,1-1,-1 0,0 1,1-1,-1 0,0 0,0 1,1-1,-1 0,0 0,1 0,-1 0,0 0,0 0,1 0,-1 0,0 0,1-1,-1 1,0 0,0 0,1-1,-201 84,120-49,81-33,0 0,1 0,-1 0,0 0,1-1,-1 1,1 0,-1 0,1 0,-1 0,1 0,-1-1,1 1,0 0,0 0,-1-1,1 1,0 0,0-1,0 1,0-1,0 1,0-1,0 0,0 1,0-1,0 0,0 0,0 0,0 0,0 0,0 0,0 0,0 0,0 0,0 0,0 0,0 0,0-1,0 1,0 0,0-1,0 1,327-42,-189 24,139 1,-111 19,-167-1,1-1,-1 1,0-1,0 0,1 1,-1-1,0 1,0-1,0 1,1-1,-1 1,0-1,0 1,0-1,0 1,0-1,0 1,0-1,0 1,0-1,-1 1,1-1,0 1,0-1,0 0,0 1,-1-1,1 1,0-1,-1 1,1-1,0 0,-1 1,1-1,0 0,-1 1,1-1,0 0,-1 0,1 1,-1-1,1 0,-1 0,1 0,-1 1,1-1,-1 0,1 0,-1 0,1 0,-1 0,1 0,-1 0,1 0,0 0,-1 0,1 0,-1-1,1 1,-1 0,1 0,-1 0,1-1,-131 50,131-49,1 0,-1 0,0 0,1 0,-1 0,0 0,1 0,-1 0,0 0,1 0,-1 0,0 1,1-1,-1 0,0 0,0 0,1 1,-1-1,0 0,0 0,1 1,-1-1,0 0,0 1,0-1,1 0,-1 1,0-1,0 0,0 1,0-1,0 0,0 1,0-1,0 0,0 1,0-1,0 0,0 1,0-1,0 0,0 1,0-1,0 0,0 1,-1-1,1 0,0 1,0-1,0 0,0 1,-1-1,1 0,0 0,0 1,-1-1,1 0,0 0,-1 0,1 1,0-1,0 0,-1 0,1 0,-1 0,32 3,139-45,-90 18,-43 12,0 1,0 2,1 2,0 1,4 2,-81 23,-185 21,25-40,244-22,353-80,-45 31,-305 56,-86 1,-229 49,48-2,-1-8,0-10,-31-10,196-11,66-12,251-82,-189 74,1 4,2 2,-1 4,76-6,-192 45,-17-1,-2-2,0-3,-50 7,29-13,221-18,199-34,-245 32,-93 9,0 0,-1 1,1-1,0 1,0-1,-1 1,1-1,0 1,-1-1,1 1,0 0,-1-1,1 1,-1 0,1-1,-1 1,1 0,-1 0,0-1,1 1,-1 0,0 0,0 0,0 0,1 0,-1-1,0 1,0 0,0 0,0 0,-1 0,1 0,0 0,0-1,0 1,-1 0,1 0,0 0,-1-1,1 1,-1 0,1 0,-1-1,1 1,-1 0,1-1,-1 1,0-1,0 1,1-1,-1 1,0-1,0 1,1-1,-1 1,0-1,0 0,0 0,1 1,-1-1,0 0,0 0,-13 20,14-18,1-1,0 1,0 0,0 0,0-1,0 1,0-1,1 1,-1-1,0 0,1 0,-1 1,1-1,-1 0,1 0,-1 0,1 0,0-1,0 1,-1 0,1-1,0 1,0-1,0 0,0 1,0-1,0 0,-1 0,1 0,8 2,193 22,-97 18,-42-9,-33-24,0-1,1-1,0-1,0-2,0-2,0 0,29-4,68 1,-167 19,-68 15,167-27,-6-14,-1-3,0-2,45-18,-87 27,-9 3,19-5,-1-1,0 0,-1-2,1-1,-2 0,10-7,-29 16,1 1,0-1,0 1,0-1,-1 1,1-1,0 0,0 1,-1-1,1 0,-1 1,1-1,-1 0,1 0,-1 0,1 0,-1 0,0 1,1-1,-1 0,0 0,0 0,0 0,1 0,-1 0,0 0,0 0,-1 0,1 0,0 0,0 0,0 0,-1 0,1 1,0-1,-1 0,1 0,-1 0,1 0,-1 1,1-1,-1 0,0 0,1 1,-1-1,0 0,1 1,-1-1,0 1,0-1,0 1,0-1,-51-18,-182 12,144 10,-313-3,477-2,-1-4,0-3,38-10,229-54,-281 50,-87 25,-419 165,443-166,-2 1,1 0,0 0,-1 0,1 0,0 1,1 0,-1 0,0 0,1 1,0-1,0 1,0 0,0 0,-1 3,5-5,1 0,0 0,0 0,1 0,-1-1,0 1,0 0,1 0,-1-1,1 1,0-1,-1 0,1 1,0-1,0 0,0 0,0 0,0 0,0 0,0-1,0 1,0-1,0 1,1-1,-1 0,0 0,0 0,0 0,0 0,1 0,-1 0,0-1,0 1,2-2,0 3,80-2,0-4,0-3,0-4,1-4,122-16,-10 9,188 3,-373 20,56 4,-67-4,1 0,-1 1,0-1,0 0,1 0,-1 1,0-1,0 1,1-1,-1 1,0-1,0 1,0 0,0 0,0 0,0-1,0 1,0 0,0 0,-1 0,1 0,0 0,0 1,-1-1,1 0,-1 0,1 0,-1 1,0-1,1 0,-1 0,0 1,0-1,0 0,0 1,0-1,0 0,0 0,0 1,-1-1,1 0,0 0,-1 2,-2 1,-1 1,1-1,-1 1,0-1,-1 0,1-1,-1 1,1-1,-1 1,0-2,0 1,0 0,-1-1,1 0,-1 0,-2 0,-7 4,-66 24,-1-4,-72 13,49-14,-263 56,419-77,88-20,-1-6,14-9,18-3,452-69,-350 69,-238 34,-51 12,-109 27,-1-6,-2-5,-22-3,66-12,-241 21,399-57,241-42,104 1,-329 51,441-41,-505 51,0 1,0 2,-1 0,1 1,0 2,0 0,23 7,-47-9,0-1,1 1,-1-1,0 1,0-1,0 1,1 0,-1-1,0 1,0 0,0 0,0 0,0 0,0 0,-1 0,1 0,0 0,0 1,-1-1,1 0,-1 0,1 1,-1-1,1 0,-1 1,0-1,0 0,1 1,-1-1,0 0,0 1,-1-1,1 1,0-1,0 0,-1 1,1-1,0 0,-1 0,0 1,1-1,-1 0,0 0,1 0,-1 0,0 0,0 0,0 0,0 0,0 0,0 0,0 0,0 0,-1-1,1 1,0 0,0-1,-1 1,1-1,0 0,-1 1,1-1,0 0,-1 0,1 0,-1 0,-60 28,0-3,-2-3,-61 13,-353 90,180-47,254-58,68-16,264-71,365-97,-470 125,-179 31,-25 7,-281 48,207-28,-944 161,1010-174,29-6,0 0,0 0,0 0,0 0,0 1,1-1,-1 0,0 0,0 0,0 1,0-1,0 0,0 0,0 0,0 1,0-1,0 0,0 0,0 0,-1 1,1-1,0 0,0 0,28 0,617-78,-509 60,213-26,29 13,-282 35,-97-4,0 0,1 1,-1-1,1 1,-1-1,0 1,1-1,-1 1,1-1,0 1,-1-1,1 1,-1-1,1 1,0 0,-1-1,1 1,0 0,0-1,0 1,-1 0,1 0,0-1,0 1,0 0,0-1,0 1,0 0,0 0,1-1,-1 1,0 0,0-1,0 1,1 0,-1-1,0 1,1-1,-1 1,1 0,-1-1,1 1,-1-1,1 1,-1-1,1 1,-1-1,1 0,-1 1,1-1,0 0,-1 1,1-1,0 0,-1 0,1 1,0-1,0 0,-1 0,1 0,0 0,-1 0,1 0,0 0,0 0,-1 0,1-1,-54 26,-252 41,63-30,-1-11,-1-10,-204-16,415 0,-1 0,0-2,1-1,0-2,0-2,1 0,0-3,-26-11,56 22,0-1,0 1,0-1,0 0,0 0,0 0,0 0,0 0,0-1,1 1,-1-1,0 1,1-1,-1 1,1-1,0 0,-1 0,1 0,0 0,0 0,0 0,0 0,1 0,-1 0,0 0,1 0,0 0,-1-1,1 1,0 0,0 0,0-1,1 1,-1 0,0 0,1 0,-1-1,1 1,0 0,11-12,1 1,0 0,0 1,1 1,1 0,0 1,0 1,1 0,1 1,-1 0,1 2,0 0,3 0,35-16,330-119,-269 117,-474 126,-92 33,338-92,111-43,1 0,-1 0,0 1,0-1,0 0,0 1,1-1,-1 1,0-1,1 1,-1-1,0 1,1-1,-1 1,0 0,1 0,-1-1,1 1,-1 0,1 0,0-1,-1 1,1 0,0 0,0 0,-1-1,1 1,0 0,0 0,0 0,0 0,0 0,0 0,0-1,0 1,0 0,1 0,-1 0,0 0,1 0,-1-1,0 1,1 0,-1 0,1-1,-1 1,1 0,-1-1,1 1,0 0,-1-1,1 1,0-1,0 1,-1-1,1 1,0-1,0 0,0 1,51 17,23-12,-1-4,1-2,-1-5,1-2,28-8,74-7,377-19,-551 40,72 8,-74-7,1 0,0 1,-1-1,1 1,-1-1,1 1,-1-1,1 1,-1 0,1 0,-1 0,1-1,-1 2,0-1,0 0,0 0,1 0,-1 0,0 1,0-1,-1 0,1 1,0-1,0 1,-1-1,1 1,-1 0,1-1,-1 1,0-1,1 1,-1 0,0-1,0 1,0 0,-1-1,1 1,0 0,0-1,-1 1,0 0,-4 8,-2 1,1-1,-1-1,-1 1,0-1,0-1,0 1,-1-1,-1-1,1 0,-1 0,-4 1,0 3,-137 85,-4-6,-3-6,-89 28,221-100,-31 23,56-34,0 0,0-1,0 1,0 0,0 0,0 0,0 0,1 1,-1-1,0 0,0 0,1 0,-1 1,1-1,-1 0,1 1,0-1,-1 0,1 1,0-1,0 0,0 1,0-1,0 1,0-1,1 0,-1 1,0-1,1 0,-1 1,1-1,-1 0,1 0,-1 1,1-1,0 0,0 0,0 0,0 0,0 0,0 0,0 0,0 0,1 0,18 14,1-3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20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508 114,'-1'0,"0"0,0 0,0 0,0 0,0 0,0 0,0 0,0 0,0 1,0-1,0 0,0 1,0-1,0 1,0-1,0 1,1-1,-1 1,0 0,0-1,0 1,1 0,-1 0,0-1,1 1,-1 0,1 0,-1 0,1 0,-1 0,1 0,0 0,-1 0,1 0,0 0,0 0,0 0,-1 0,1 0,1 0,-1 0,0 0,0 0,0 0,0 0,1 0,-1 0,0 0,1 0,-1 0,0 0,-14 358,-55 91,39-314,30-136,0 0,0-1,0 1,0 0,0-1,1 1,-1 0,0 0,0-1,0 1,1 0,-1 0,0-1,0 1,1 0,-1 0,0 0,1-1,-1 1,0 0,0 0,1 0,-1 0,0 0,1 0,-1 0,0 0,1 0,-1 0,0 0,1 0,-1 0,1 0,-1 0,0 0,0 0,1 0,-1 0,0 0,1 0,-1 1,0-1,1 0,-1 0,0 0,0 1,1-1,-1 0,0 0,0 1,1-1,-1 0,0 0,0 1,0-1,0 0,0 1,1-1,-1 0,0 1,0-1,0 0,0 1,0-1,0 0,0 1,0-1,20-23,30-73,-37 65</inkml:trace>
  <inkml:trace contextRef="#ctx0" brushRef="#br0" timeOffset="486">988 142,'-143'131,"-81"99,80-76,143-153,0 0,0 0,1 0,-1 0,0 0,1 0,-1 0,1 0,0 0,-1 0,1 1,0-1,0 0,-1 0,1 0,0 0,0 1,0-1,1 0,-1 0,0 0,0 1,1-1,-1 0,0 0,1 0,-1 0,1 0,0 0,-1 0,1 0,0 0,-1 0,1 0,0 0,0-1,0 1,0 0,0 0,0-1,0 1,0-1,57 15,-25-8,-20 2,0 0,-1 0,0 1,0 1,-1 0,0 0,-1 1,0 0,-1 1,-1 0,0 1,-1 0,0 0,-1 0,0 1,0 5,2 0,-5-13,-3-6,0 0,0 0,0 1,0-1,0 0,1 0,-1 0,0 0,1 0,-1 1,1-1,-1 0,1 0,-1 0,1 0,0 0,-1 0,1-1,0 1,0 0,0 0,0 0,0-1,0 1,0 0,0-1,0 1,0-1,0 0,0 1,0-1,0 0,1 1,-1-1,0 0,0 0,1 0,40-40,-29 24</inkml:trace>
  <inkml:trace contextRef="#ctx0" brushRef="#br0" timeOffset="731.981">1074 876,'-5'29,"3"9,3-6,0-9</inkml:trace>
  <inkml:trace contextRef="#ctx0" brushRef="#br0" timeOffset="985.156">1129 339,'0'0</inkml:trace>
  <inkml:trace contextRef="#ctx0" brushRef="#br0" timeOffset="1220.088">1328 989,'105'-204,"-76"161,-7 80,14 56,-34-90,0 0,0-1,0 1,0-1,0 0,1 0,-1 0,1 0,-1 0,1 0,0-1,0 1,-1-1,1 0,0 1,0-1,0-1,1 1,-1 0,0-1,0 0,0 0,0 0,1 0,-1 0,0-1,0 1,0-1,0 0,1 0,4-2,-1 0,1-1,-1 0,0 0,0-1,0 0,-1 0,0 0,0-1,0 0,0 0,-1-1,0 1,-1-1,1 0,2-8,22-27,-23 35</inkml:trace>
  <inkml:trace contextRef="#ctx0" brushRef="#br0" timeOffset="1887.998">1863 848,'3'-1,"15"-4,-1 0,1-1,-2-1,1-1,-1 0,0-1,-1-1,0 0,0-1,-1-1,-1 0,0-1,0 0,-1-1,3-6,-14 19,0-1,0 1,-1-1,1 1,0-1,-1 0,1 1,-1-1,0 0,1 1,-1-1,0 0,0 1,0-1,0 0,0 1,0-1,-1 0,1 1,-1-1,1 1,-1-1,1 0,-1 1,0-1,0 1,0 0,0-1,0 1,0 0,0-1,0 1,0 0,-1 0,1 0,-1 0,1 0,0 0,-1 1,0-1,1 0,-2 0,-72-2,64 7,1 0,-1 0,1 1,-1 1,2-1,-1 2,0-1,1 1,1 1,-1-1,1 2,0-1,-5 8,9-10,0-1,1 0,-1 1,1 0,0 0,1 0,-1 0,1 0,0 0,1 1,0-1,0 1,0-1,1 1,-1-1,2 1,-1 0,1-1,0 1,0-1,1 0,0 1,0-1,2 4,3-3,0 1,0-1,1-1,0 1,0-1,1-1,0 1,0-1,0-1,0 0,1 0,-1-1,1 0,0-1,0 0,0-1,0 0,1 0,-1-1,0 0,0-1,0 0,1-1,8-2,17-4,-1-2,0-1,0-2,-1-1,-1-2,0-1,-2-1,0-2,-1-1,-1-2,-1 0,-1-2,-1-1,-1-2,-1 0,-2-1,-1-1,-2-1,0-1,-2-1,-2 0,-1-1,-2-1,-1 0,-1 0,1-22,-8 40,-1-1,-1 0,-1 0,-1 1,0-1,-1 0,-4-13,5 25,0 1,0-1,-1 1,0-1,0 1,0 0,-1 0,1 0,-1 0,-1 0,1 1,-1 0,1-1,-1 1,0 0,-1 1,1-1,-1 1,1 0,-1 0,0 0,0 1,-1 0,1 0,0 0,-2 0,3 2,0-1,-1 1,1 0,-1 0,1 0,0 1,-1 0,1 0,0 0,0 0,0 1,-1-1,2 1,-1 0,0 0,0 0,0 1,1 0,0-1,-1 1,1 0,0 1,0-1,1 0,-1 1,1 0,0-1,0 1,0 0,0 0,-5 10,2 0,-1 0,2 0,0 0,0 1,1 0,1 0,1 4,2 17,3 1,0-1,3-1,1 1,1-1,2 0,2-1,1-1,11 19,14 42,66 180,-96-219,-19-64,5-4</inkml:trace>
  <inkml:trace contextRef="#ctx0" brushRef="#br0" timeOffset="2133.906">2343 509,'29'9,"29"4,13-1,1-2,-8-3,-6-7,-7-4,-7-1,-7 0,-5 1,-3 2,-1 0,-2 1,-4 1</inkml:trace>
  <inkml:trace contextRef="#ctx0" brushRef="#br0" timeOffset="2388.184">3077 650,'10'33,"7"12,2-2</inkml:trace>
  <inkml:trace contextRef="#ctx0" brushRef="#br0" timeOffset="2658.922">3274 368,'10'10,"3"2</inkml:trace>
  <inkml:trace contextRef="#ctx0" brushRef="#br0" timeOffset="2899.828">3698 509,'-221'128,"140"-46,79-79,0-1,1 1,0 0,-1-1,1 1,0 0,1 0,-1 0,0-1,1 1,0 0,-1 0,1 0,0 0,0 0,1 0,-1 0,1 0,-1 0,1-1,0 1,0 0,0 0,1-1,-1 1,1-1,-1 1,1-1,0 1,0-1,0 0,0 0,0 0,1 0,-1 0,0-1,1 1,13 7,-1 0,1-2,1 1,-1-2,1 0,1-2,-1 1,1-2,-1 0,1-2,0 1,0-2,15-2,-9 2</inkml:trace>
  <inkml:trace contextRef="#ctx0" brushRef="#br0" timeOffset="3536.435">4742 622,'9'3,"0"1,0-2,0 1,0-1,1-1,-1 1,1-2,-1 1,1-1,-1-1,1 0,-1 0,1-1,-1 0,0 0,0-1,0-1,0 1,-1-1,1-1,-1 0,0 0,0 0,-1-1,6-6,-7 6,0 0,0 0,-1-1,0 0,-1 0,1 0,-1-1,-1 0,1 1,-1-1,-1 0,0-1,0 1,0 0,-1-1,0-2,0 7,-1 0,0-1,0 1,0 0,-1 0,1 0,-1-1,0 1,0 0,0 0,-1 0,1 0,-1 1,0-1,0 0,-1 1,1-1,-1 1,1 0,-1 0,0 0,0 0,-1 0,1 1,0-1,-1 1,0 0,1 0,-1 0,0 1,0-1,0 1,-1 0,-2 0,-1 0,1 0,0 1,0 0,-1 0,1 1,0 0,0 0,-1 1,1 0,0 0,1 0,-1 1,0 0,1 1,0-1,-1 1,1 0,1 1,-1 0,1 0,0 0,0 0,0 1,-1 1,-4 6,1 0,0 1,0 0,1 0,1 1,1 0,0 1,1-1,0 1,-1 14,3-21,2 0,-1 1,2-1,-1 0,1 1,0-1,1 0,0 1,1-1,0 0,0 0,1 0,0 0,0 0,1 0,0-1,1 0,0 0,0 0,1-1,0 1,0-1,1-1,0 1,0-1,0 0,1-1,0 0,0 0,0 0,1-1,-1-1,4 2,5-2,0 0,0-1,0-1,0-1,0 0,0-1,0-1,0 0,0-2,0 0,0 0,-1-2,0 0,0-1,-1-1,0 0,9-5</inkml:trace>
  <inkml:trace contextRef="#ctx0" brushRef="#br0" timeOffset="4287.558">5279 792,'233'-307,"-233"307,0-1,1 1,-1 0,0-1,0 1,0-1,1 1,-1-1,0 1,0 0,1-1,-1 1,0 0,1-1,-1 1,0 0,1 0,-1-1,1 1,-1 0,0 0,1-1,-1 1,1 0,-1 0,1 0,-1 0,1 0,-1 0,0 0,1 0,-1 0,1 0,-1 0,1 0,-1 0,1 0,-1 0,1 0,-1 1,0-1,1 0,-1 0,1 1,-1-1,0 0,1 0,-1 1,0-1,1 0,-1 1,0-1,1 1,-1-1,0 0,0 1,0-1,1 1,-1-1,0 0,0 1,0-1,0 1,0-1,0 1,0-1,0 1,3 37,-3-33,-1 24,-1-24,1 0,0 1,0-1,0 0,1 0,-1 1,1-1,1 0,-1 0,1 1,0-1,0 0,0 0,1 0,0 0,0 0,0 0,0-1,1 1,0-1,0 1,0-1,1 0,-1 0,1-1,0 1,0-1,0 0,0 0,1 0,0 0,7-2,0-1,0 0,0-1,0 0,-1-1,1 0,0-1,-1-1,1 0,-1 0,0-1,0 0,-1-1,0 0,0-1,0 0,-1 0,0-1,0-1,-1 1,0-1,4-6,61-147,-56 80,-16 71</inkml:trace>
  <inkml:trace contextRef="#ctx0" brushRef="#br0" timeOffset="4987.81">6040 594,'43'-11,"-1"-1,0-3,-1-1,-1-2,7-6,-42 23,-1-1,1 0,0-1,-1 1,1-1,-1 1,0-1,0-1,0 1,0 0,-1-1,1 0,-1 0,0 0,0 0,0-1,-1 1,1-1,-1 1,0-1,-1 0,1 0,-1 0,0 0,0 0,0 0,-1 0,0 0,0-1,0 1,-1 0,1 0,-1 0,0 0,-1 0,0-1,0 4,0-1,-1 1,1 0,-1 0,1 0,-1 1,0-1,1 1,-1-1,0 1,0 0,0 0,0 0,0 1,0-1,-1 1,1-1,0 1,0 0,0 0,0 1,0-1,-1 0,1 1,0 0,0 0,0 0,0 0,0 1,1-1,-1 1,0-1,-86 61,80-53,0 0,1 1,1 0,-1 0,1 0,1 1,0 0,1 1,0-1,0 1,-2 10,6-16,0-1,0 1,0-1,1 1,0-1,0 1,0-1,0 1,1-1,0 1,0-1,1 1,0-1,0 0,0 0,0 0,1 0,-1 0,1 0,1-1,-1 1,1-1,-1 0,1 0,1-1,-1 1,2 0,9 4,0-2,1 0,0-1,0 0,1-2,-1 0,1 0,0-2,0 0,-1-1,1 0,0-2,0 0,-1-1,1 0,-1-2,0 1,0-2,13-7,1-1,0-2,0-1,-2-1,0-2,-1-1,-1-1,-2-1,0-1,9-13,-7 11,-21 21,0 1,0-1,-1 0,1 0,-1-1,0 1,0-1,-1 0,0 0,0 0,-1 0,1-1,-1 1,0-1,-1 1,0-1,0 0,0 1,-1-1,0 0,0 0,-1 0,0 1,0-1,0 0,-2-2,2 7,0 0,0 0,0 0,-1 0,1 1,0-1,-1 0,1 1,-1 0,1-1,-1 1,0 0,0 0,0 0,1 0,-1 0,0 0,0 0,0 1,-1-1,1 1,0-1,0 1,0 0,0 0,0 0,0 0,0 0,-1 0,1 1,0-1,0 1,0-1,0 1,0 0,0 0,0 0,1 0,-1 0,0 1,-72 52,71-52,0 0,1 0,-1 0,0 1,1-1,-1 1,1 0,0 0,0-1,0 2,0-1,0 0,1 0,-1 0,1 1,0-1,0 1,0-1,1 1,-1-1,1 1,0 0,0-1,0 1,0-1,1 1,-1-1,1 1,0-1,0 1,0-1,1 1,-1-1,1 0,0 0,0 0,0 0,0 0,0 0,1-1,-1 1,1-1,0 1,-1-1,1 0,0 0,1 0,-1-1,0 1,2 0,221 31,-131-4,-92-27,-1-1,1 1,-1 0,1 0,-1 0,0 0,0 0,0 0,0 1,0-1,0 1,-1-1,1 1,-1-1,0 1,1 0,-1 0,-1 0,1 0,0 0,-1 0,1 0,-1 0,0 0,0 0,0 0,-1 0,1 0,-1 0,0 1,-28 62,21-46</inkml:trace>
  <inkml:trace contextRef="#ctx0" brushRef="#br0" timeOffset="5535.971">7451 396,'-20'4,"0"0,0 2,0 0,1 2,0 0,0 1,1 1,-4 2,15-8,1 1,-1 0,0 0,1 0,0 1,1-1,-1 1,1 1,0-1,1 1,-1 0,1 0,1 0,-1 1,1-1,0 1,1 0,0 0,0 0,1 0,0 0,0 1,2-7,-1 1,0 0,1 0,0 0,0-1,0 1,0 0,0-1,0 1,1-1,-1 1,1-1,-1 0,1 1,0-1,0 0,0 0,0 0,1-1,-1 1,0-1,1 1,-1-1,1 0,0 1,-1-1,1-1,0 1,0 0,-1-1,1 1,0-1,0 0,0 0,0 0,-1 0,1-1,0 1,0-1,0 1,-1-1,1 0,0 0,-1 0,1-1,-1 1,1-1,-1 1,0-1,3-2,163-106,-128 78,-28 21,1 1,0 1,0-1,1 2,0 0,1 1,0 0,1 1,-13 5,0 0,0 0,0 1,0 0,0-1,0 1,1 0,-1 1,0-1,0 0,0 1,0 0,0 0,0 0,0 0,0 0,-1 0,1 1,0 0,-1-1,1 1,-1 0,1 0,-1 0,0 1,0-1,0 0,0 1,0 0,-1-1,1 1,-1 0,0 0,1 2,21 109,-70 227,38-269,-4-1,-2-1,-4 0,-13 30,17-53,13-38,0 0,0 0,0 0,-1 0,-1-1,1 1,-1-1,-1 0,0 0,0 0,0-1,-1 0,0 0,0 0,-1-1,0 0,-1 0,6-5,1 0,-1 0,0 0,0 0,0-1,0 1,0-1,0 1,1-1,-1 0,0 0,0 0,0 0,0 0,0 0,0 0,0-1,0 1,0-1,0 1,0-1,1 0,-1 0,0 0,0 0,1 0,-1 0,1 0,-1-1,1 1,-1-1,1 1,0-1,0 1,0-1,0 0,0 1,0-1,0 0,0 0,1 0,-1 0,-14-83,19 31,1 1,3 1,2-1,2 2,3-1,2 2,2 0,2 0,21-46,-22 59</inkml:trace>
  <inkml:trace contextRef="#ctx0" brushRef="#br0" timeOffset="6151.893">8044 339,'-10'17,"0"0,1 1,0 0,2 1,0-1,1 1,1 0,1 1,0 0,2-1,0 1,1 0,1 0,1 0,1 0,1-1,0 1,3 5,-5-22,1 1,-1-1,1 0,0 0,0 0,0 0,0 0,0-1,1 1,-1-1,1 1,0-1,-1 0,1 0,0 0,0 0,0-1,1 1,-1-1,0 0,1 0,-1 0,1 0,-1 0,1-1,-1 0,1 0,-1 0,1 0,-1 0,1-1,-1 1,1-1,-1 0,0 0,1 0,-1-1,0 1,0-1,0 0,0 0,1-1,11-9,-1-2,-1 0,0 0,-1-2,0 1,-1-1,-1-1,4-10,6-6,4-7,2 0,1 2,2 1,2 1,1 2,18-14,-50 47,1 1,-1-1,1 0,-1 0,1 1,-1-1,1 0,0 1,-1-1,1 0,0 1,-1-1,1 1,0-1,0 1,-1-1,1 1,0 0,0-1,0 1,0 0,0 0,-1 0,1-1,0 1,0 0,0 0,0 0,0 1,0-1,0 0,0 0,-1 0,1 1,0-1,0 0,0 1,0-1,-1 1,1-1,0 1,0-1,-1 1,1-1,-1 1,1 0,0-1,-1 1,1 0,-1 0,1-1,-1 1,0 0,1 0,-1 0,0 0,0-1,1 1,-1 0,0 0,0 0,0 0,0 0,0 0,0 0,0 0,0-1,-1 1,1 0,0 1,0 311,4-276,3 9,-2 0,-2 0,-3 0,-1 0,-4 17,-1-12,7-39,-2 1,1-1,-2 0,0 0,0 0,-1 0,0 0,-1 0,-1-1,1 1,-2-1,0-1,0 1,-1-1,0 0,-9 9,14-18,0 1,-1-1,1 0,-1 0,1 0,-1 0,0-1,1 1,-1-1,0 1,1-1,-1 0,0 0,1 0,-1-1,0 1,1 0,-1-1,0 0,1 0,-1 0,1 0,-1 0,1 0,0 0,-1-1,1 1,0-1,0 0,0 0,0 0,0 0,1 0,-1 0,0 0,1-1,0 1,-1 0,1-1,0 1,0-1,1 1,-1-1,0 0,1 1,0-1,-1 0,1 1,0-1,1 0,-1 0,0 1,1-1,-1 0,5-17,1 0,1 0,0 0,1 1,2 0,0 1,0 0,2 0,0 2,1-1,1 1,0 1,1 1,4-3,-1-2,8-9,1 0,1 1,1 2,2 1,0 2,2 1,0 1,1 2,1 1,1 2,0 1,1 2,20-3,-25 11</inkml:trace>
  <inkml:trace contextRef="#ctx0" brushRef="#br0" timeOffset="7655.883">1 1243,'429'-67,"-35"30,-46 1,161 5,894 32,-909-29,-183 17,185-8,-73-8,987 28,-1050-28,93-3,164 2,-228 17,-85-7,157 17,-213 3,171-2,-149 29,-247-33,-5-3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6:32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2516 282,'16'29,"19"176,-30 156,-5-343,-1 1,-1 0,-1-1,0 1,-2-1,0 0,-7 16,5-23,6-18,8-21,6-2,2 0</inkml:trace>
  <inkml:trace contextRef="#ctx0" brushRef="#br0" timeOffset="359.84">2967 424,'-239'238,"237"-236,-1 0,1 0,-1 0,1 1,0-1,0 1,0 0,1 0,-1-1,0 1,1 0,0 0,0 1,0-1,0 0,0 0,1 0,-1 1,1-1,0 0,0 1,0-1,0 0,1 1,-1-1,1 0,0 0,0 0,0 0,0 0,1 0,-1 0,1 0,0 0,0 0,0-1,0 1,2 1,152 129,-31-5,-114-114</inkml:trace>
  <inkml:trace contextRef="#ctx0" brushRef="#br0" timeOffset="-1307.846">88 367,'0'0,"0"-1,0 1,0-1,0 0,0 1,0-1,0 1,0-1,0 1,0-1,0 1,-1-1,1 1,0-1,0 1,0-1,-1 1,1-1,0 1,-1 0,1-1,0 1,-1-1,1 1,-1 0,1-1,0 1,-1 0,1 0,-1-1,1 1,-1 0,1 0,-1 0,1 0,-1-1,1 1,-1 0,1 0,-1 0,0 0,1 0,-1 0,1 0,-1 1,1-1,-1 0,1 0,-1 0,1 0,-1 1,1-1,-1 0,1 0,0 1,-1-1,1 0,-1 1,1-1,0 1,-1-1,1 0,0 1,-1-1,1 1,0-1,0 1,0-1,-1 1,-12 44,10-33,-26 191,21-154,2 1,3 0,1 0,3 0,2 0,2 0,2 0,3-1,4 11,-9-49,0-1,0 0,1 0,0 0,1-1,0 0,0 0,1-1,0 0,0 0,1-1,0 0,1 0,-1-1,1-1,0 1,1-2,-1 1,2-1,-7-3,0 0,0-1,0 1,-1-1,1 0,0 0,0-1,0 0,-1 1,1-2,0 1,-1 0,1-1,-1 0,1 0,-1 0,0-1,0 1,0-1,0 0,-1 0,4-3,66-85,65-189,-124 255,-4 41,-8-9,-1 9,1 0,1 0,0 0,1 0,1-1,0 0,1 0,0 0,2-1,0 0,0 0,1-1,1 0,8 9,-9-18,0 1,0-1,0-1,0 0,1 0,-1-1,1 0,0-1,0 0,-1 0,1-1,0-1,0 1,-1-2,1 1,0-1,-1-1,1 0,-1 0,0-1,2 0,12-13,-1-1,-1 0,0-2,-1 0,-1-1,-2-1,0-1,-1 0,-1-2,-1 1,-1-2,-2 0,0 0,-2-1,6-25,-3 16,-2 0,-1-1,-2 0,-2 0,-1-1,-2 1,-1-1,-4-28,4 65,-1 0,0 0,0 0,1 0,-1 0,0 0,0 0,0 0,0 0,0 0,0 0,0 0,0 0,0 0,-1 0,1 0,0 0,-1 0,1 0,0 0,-1 0,1 0,-1 0,0 1,1-1,-1 0,0 0,1 1,-1-1,0 0,0 1,0-1,0 1,1-1,-1 1,0-1,0 1,0 0,0-1,0 1,0 0,0 0,0 0,0 0,0 0,0 0,0 0,0 0,0 0,0 0,0 0,0 1,0-1,0 0,0 1,0-1,0 1,0-1,0 1,1-1,-1 1,0 0,0 0,1-1,-1 1,0 0,-8 18,3 2</inkml:trace>
  <inkml:trace contextRef="#ctx0" brushRef="#br0" timeOffset="-920.929">1415 762,'4'32,"-2"-3,1-1,2 1,1-1,1 0,1-1,1 1,8 12,-16-37,1 0,0 0,-1 0,1 0,0 0,1-1,-1 1,0-1,1 1,-1-1,1 0,0 0,0 0,0 0,0 0,0-1,0 1,0-1,0 0,1 0,-1 0,0-1,1 1,-1-1,1 1,-1-1,1 0,-1-1,0 1,1-1,-1 1,1-1,-1 0,0 0,3-2,5-2,0 0,0-1,-1 0,0-1,0-1,0 1,-1-1,0-1,3-4,-6 7,0 1,-1-1,0 0,0-1,-1 1,1-1,-1 0,-1 0,1 0,-1 0,-1-1,1 1,-1-1,-1 0,1 0,-1 0,-1 1,1-1,-1 0,-1 0,1 0,-1 0,-1 0,0 0,0 1,0-1,-1 1,0-1,0 1,-1 0,0 0,0 0,-1 1,0 0,-2-3,3 5,0-1,-1 1,0 0,0 0,0 1,-1-1,1 1,-1 0,0 0,1 1,-1 0,0 0,-1 0,1 1,0 0,0 0,-1 1,1-1,0 2,-1-1,1 0,0 1,0 0,-1 1,1-1,0 1,0 1,0-1,1 1,-1 0,1 0,-1 0,1 1,0 0,0 0,1 0,-1 1,0 1,-3 12</inkml:trace>
  <inkml:trace contextRef="#ctx0" brushRef="#br0" timeOffset="-422.045">2036 931,'0'84,"1"-106,2 0,1 0,1 0,0 1,2 0,6-13,0-5,-12 37,-1-2,1 1,0-1,0 0,1 1,-1-1,1 1,-1-1,1 1,0 0,1 0,-1-1,0 2,1-1,0 0,-1 0,1 1,0 0,2-2,29 54,-22-32,-1-4</inkml:trace>
  <inkml:trace contextRef="#ctx0" brushRef="#br0" timeOffset="1560.034">2063 931,'0'5,"0"6,0 6,-4 1,-3 1,1 3,2 2,0 2,2 1,1 1,0 1,1 0,1-10,-1-13,5-7,1-9,0-2</inkml:trace>
  <inkml:trace contextRef="#ctx0" brushRef="#br0" timeOffset="2845.656">4716 508,'1'-1,"0"1,-1-1,1 0,-1 1,1-1,0 0,-1 0,1 0,-1 1,0-1,1 0,-1 0,0 0,1 0,-1 0,0 0,0 0,0 0,0 0,0 0,0 1,0-1,0 0,0 0,-1 0,1 0,0 0,0 0,-1 0,1 0,-1 1,1-1,-1 0,1 0,-1 0,1 1,-1-1,0 0,1 1,-1-1,0 0,0 1,1-1,-1 1,0 0,0-1,0 1,0-1,0 1,-45-16,-94 42,79-9,42-13,8-2,0 0,0 0,1 1,-1 1,1 0,0 0,0 1,0 0,-7 6,16-10,0-1,0 1,1-1,-1 1,0 0,1-1,-1 1,0 0,1 0,-1-1,1 1,-1 0,1 0,-1 0,1 0,0 0,0-1,-1 1,1 0,0 0,0 0,0 0,0 0,0 0,0 0,0 0,0 0,0 0,0 0,1 0,-1-1,0 1,1 0,-1 0,1 0,-1 0,1 0,-1-1,1 1,-1 0,1-1,0 1,-1 0,1-1,0 1,0-1,0 1,-1-1,1 1,0-1,0 0,0 1,0-1,56 21,-51-20,200 17,-204-18,0-1,0 1,0-1,1 1,-1 0,0 0,0 0,0 0,0 0,1 0,-1 1,0-1,0 1,0-1,0 1,0 0,0 0,0 0,0 0,0 0,0 0,-1 1,1-1,0 1,-1-1,1 1,-1-1,1 1,-1 0,0 0,0 0,0 0,0 0,0 0,0 0,-1 0,1 0,-1 0,1 0,-1 1,0-1,0 0,0 0,0 0,0 1,0-1,-1 0,1 0,-1 0,0 0,-10 15,-2-1,-1 0,0-1,0-1,-1 0,-1-1,-1 0,0-2,-11 6,-31 25,43-30,-2-1,2 2,-1 0,2 0,0 1,0 1,1 1,1 0,1 1,-8 13,19-28,0-1,1 0,-1 1,0-1,1 1,-1-1,1 1,0-1,-1 1,1 0,0-1,0 1,0-1,0 1,0 0,1-1,-1 1,0-1,1 1,-1-1,1 1,-1-1,1 1,0-1,0 0,-1 1,1-1,0 0,0 1,1-1,-1 0,0 0,0 0,0 0,1 0,-1 0,0-1,1 1,-1 0,1-1,-1 1,1-1,-1 1,1-1,0 0,0 1,82 3,-74-4,27 0,-26 1,-1 0,0-1,1 1,-1-2,1 0,-1 0,0-1,0 0,0-1,0 0,0 0,0-1,-1 0,0-1,0 0,0-1,1-1,2-9</inkml:trace>
  <inkml:trace contextRef="#ctx0" brushRef="#br0" timeOffset="3199.415">4661 0,'-19'49,"2"1,2 0,3 1,2 1,2 0,2 0,3 0,2 1,2-1,2 1,-3 107,-28 142,-1 57,29-325,-1-24,0 1,1-1,0 1,1-1,0 0,0 1,1-1,1 0,0 0,0 0,3 5,6 2</inkml:trace>
  <inkml:trace contextRef="#ctx0" brushRef="#br0" timeOffset="7895.946">10615 621,'-35'15,"1"2,1 1,1 2,1 1,0 1,2 2,0 1,1 3,21-23,0 1,1 0,0 1,0 0,1-1,0 2,0-1,1 1,-1-1,2 1,-1 0,1 0,1 1,-1-1,1 1,1-1,-1 1,2 0,-1 0,1-1,0 1,1 0,0 0,1-1,-1 1,2-1,-1 1,1-1,0 0,1 0,3 5,3-3,1 0,0-1,1-1,0 0,0-1,1 0,-1-1,1 0,1-1,-1-1,1 0,0 0,0-2,0 0,0 0,0-1,1-1,-1 0,0-1,0-1,0 0,0-1,0 0,4-3,94-23,-88 22</inkml:trace>
  <inkml:trace contextRef="#ctx0" brushRef="#br0" timeOffset="5479.024">7003 988,'-10'33,"-2"31,-1 9,4-3,2-9,7-14,4-11,6-11,1-15,-1-9</inkml:trace>
  <inkml:trace contextRef="#ctx0" brushRef="#br0" timeOffset="5644.021">7060 592,'-10'-33,"-8"-17,0 6,6 15,7 17,8 16,4 11,5 9,1-1</inkml:trace>
  <inkml:trace contextRef="#ctx0" brushRef="#br0" timeOffset="6027.264">7257 1298,'234'-372,"-172"261,-84 193,15-53,1 1,1 1,2-1,1 0,2 1,2 22,-1-48,0 0,0 0,1 1,0-1,0 0,0 0,1-1,0 1,-1 0,2-1,-1 0,0 1,1-1,0-1,0 1,0 0,0-1,1 0,-1 0,1 0,0-1,0 0,0 1,0-2,0 1,0-1,0 1,1-1,-1-1,1 1,-1-1,0 0,1 0,-1-1,1 1,-1-1,5-2,8-3,-1-1,0-1,-1 0,0-2,0 1,0-2,-2 0,1-1,-2-1,1 0,10-14,-14 17,4-6,-2-1,0 1,0-2,-2 0,0 0,-1-1,-1 0,-1-1,1-6,19-44,-20 52</inkml:trace>
  <inkml:trace contextRef="#ctx0" brushRef="#br0" timeOffset="6981.246">8245 988,'18'0,"1"0,0-2,-1 0,1-1,-1-1,0-1,0 0,0-1,0-1,-1-1,-1 0,1-1,-1-1,-1-1,0 0,5-5,-18 14,1-1,-1 1,1-1,-1 1,0-1,0 0,0 0,0 0,0 0,-1 0,1 0,-1 0,0-1,0 1,0-1,-1 1,1 0,-1-1,0 1,0-1,0 1,0-1,0 1,-1-1,0 1,0-1,0 1,0 0,0-1,0 1,-1 0,0 0,0 0,1 0,-2 0,1 1,0-1,-1 1,1-1,-1 1,1 0,-1 0,0 0,0 0,0 0,0 1,-1-1,1 1,0 0,-1 0,-1 0,-7 2,1 0,-1 1,1 0,0 1,0 0,0 1,0 0,0 1,1 0,0 1,0 0,1 0,-1 1,1 0,1 1,-1 0,1 0,1 1,-5 1,0 0,2 1,-1 1,1-1,1 1,0 1,1 0,0 0,1 1,1 0,0 0,1 0,0 1,1 0,1-1,0 2,1-1,1 0,0 0,1 1,0-1,2 3,-1-14,1 1,0 0,0 0,0-1,0 0,1 1,-1-1,1 0,0 0,0 0,1-1,-1 1,1-1,0 1,0-1,0-1,0 1,1 0,-1-1,1 0,-1 0,1-1,0 1,-1-1,5 1,127 4,-83-17,-2-2,1-2,-2-2,0-3,-1-2,-1-1,-2-3,0-2,-2-2,-1-2,11-12,-21 20,0-2,-2-1,0-1,-2-1,-2-2,0-1,-2-1,-2-1,-1-1,-2-2,-1 1,-2-2,-1-1,-2 0,-2 0,-2-1,-1-3,-8 30,0-1,-1 1,0-1,-1 1,0-1,-2 1,1-1,-5-10,6 20,0 0,-1 0,1 0,-1 0,0 0,0 1,-1-1,1 1,-1 0,1 0,-1-1,0 2,0-1,-1 0,1 1,0-1,-1 1,0 0,1 0,-1 0,0 1,0 0,0-1,0 1,0 0,0 1,0-1,-1 1,1 0,-1 0,-2 1,0 0,1 0,-1 1,1 0,-1 0,1 1,0 0,0 0,0 0,1 0,-1 1,1 0,0 1,0-1,0 1,0 0,1 0,0 0,0 1,-2 4,-56 127,53-98,2 2,2-1,1 0,2 1,2 0,4 25,3-19,1 0,3-1,1 0,3-1,1 0,18 31,-29-64,7 16,-1 1,-1-1,-1 2,-2-1,-1 1,-2 0,0 1,-2 20,-3-67,0-2</inkml:trace>
  <inkml:trace contextRef="#ctx0" brushRef="#br0" timeOffset="7232.175">8837 621,'38'5,"37"-4,15-1,-2-6,-8-2,-6 0,-8-2,-9-1,-5 3,-7 1,-1 3,-4 2,-3 1,-3 1,-3 1,-7 4,-2 2,-5-1</inkml:trace>
  <inkml:trace contextRef="#ctx0" brushRef="#br0" timeOffset="4794.931">5873 536,'26'-22,"-2"-1,-1-1,0-1,-2-1,-1-1,-1-1,-2 0,0-1,-2-1,-2-1,0 0,-2 0,-2-1,1-7,-9 19,-8 105,6 759,-26-525,27-306,0-1,-1 1,-1 0,0-1,-1 1,0-1,-1 0,0 0,-1 0,0-1,-1 1,0-1,-4 3,-9-5,22-36,103-168,-86 158</inkml:trace>
  <inkml:trace contextRef="#ctx0" brushRef="#br0" timeOffset="5233.237">6523 451,'-286'380,"277"-368,4-7,1 1,-1 0,1 0,1 0,-1 0,1 1,0-1,0 1,1 0,0 0,0 0,1 0,0 3,3-7,0 0,1 0,0 0,-1-1,1 1,0-1,0 0,1 0,-1 0,0 0,1 0,-1-1,1 0,-1 1,1-1,0-1,0 1,-1 0,1-1,0 0,0 0,0 0,-1 0,1-1,0 1,0-1,-1 0,1 0,1-1,39-7,-40 7,0-1,1 1,-1 1,1-1,0 0,-1 1,1 0,0 0,0 1,0-1,-1 1,1 0,0 1,0-1,0 1,0 0,0 0,-1 0,1 1,-1-1,1 1,-1 0,1 1,-1-1,0 1,0 0,0 0,-1 0,1 0,-1 1,1-1,-1 1,0 0,0 0,-1 0,27 128,-3-6,-14 31,-13-156,1 0,0 0,-1 0,1 1,0-1,0 0,0 0,0 0,0 1,0-1,0 0,1 0,-1 0,0 1,1-1,-1 0,0 0,1 0,-1 0,1 0,0 0,-1 0,1 0,0 0,0 0,0 0,0-1,-1 1,1 0,0 0,0-1,0 1,1-1,-1 1,0-1,0 1,0-1,0 0,0 1,1-1,-1 0,0 0,0 0,0 0,1 0,-1 0,0 0,0 0,0-1,0 1,1 0,-1-1,0 1,0-1,0 1,0-1,0 0,0 1,0-1,0 0,0 0,0 0,12-8</inkml:trace>
  <inkml:trace contextRef="#ctx0" brushRef="#br0" timeOffset="9332.629">11659 931,'40'5,"-1"-2,1-2,0-1,-1-2,1-2,-1-2,0-1,26-10,-59 16,0-2,0 1,0-1,0 0,0 0,-1 0,1-1,-1 0,0 0,0 0,0-1,-1 0,0 1,0-2,0 1,0 0,-1-1,0 0,0 0,0 0,-1 0,0 0,0 0,-1 0,0-1,0 1,0-1,-1 1,0-1,0 1,0-1,-1 1,0-1,0 1,-1 0,0-1,-1-1,1 3,0 0,-1-1,0 1,0 0,0 0,0 1,-1-1,0 1,0 0,0 0,-1 0,1 0,-1 1,0-1,0 1,0 1,0-1,0 1,-1 0,1 0,-1 0,0 1,1 0,-1 0,0 0,0 1,0 0,1 0,-5 1,-4 0,1 0,-1 1,1 1,0 0,-1 1,1 1,1 0,-1 0,1 2,0-1,0 1,-1 3,-1 1,1 2,1-1,0 2,1 0,0 0,1 1,1 0,0 1,1 0,1 0,0 1,1 0,1 0,1 0,0 1,1-1,1 1,1 0,1 0,0 0,1 0,1 1,-1-11,0-1,1 1,0 0,0-1,1 1,0-1,1 0,-1 0,1 0,1 0,-1-1,1 1,0-1,0-1,1 1,0-1,0 0,0 0,1 0,-1-1,1 0,0 0,1-1,-1 0,0 0,1-1,0 0,-1 0,7 0,14 3,-1-2,1 0,-1-2,1-1,0-1,-1-2,14-3,-13 0</inkml:trace>
  <inkml:trace contextRef="#ctx0" brushRef="#br0" timeOffset="9801.998">12309 1158,'296'-342,"-247"281,8-25,-62 117,0-21,0 1,0 0,2-1,-1 1,1 1,0-1,1 0,1 1,0-1,0 1,1-1,1 1,0-1,0 1,1-1,1 0,0 0,0 0,1 0,1 0,-1-1,2 1,-1-1,2-1,-1 1,3 2,3-5,-1-1,1 0,0 0,0-1,0-1,1 0,0 0,0-1,0-1,0-1,0 1,0-2,0 0,1-1,-1 0,0-1,0 0,0-1,-1 0,1-1,-1-1,0 0,0-1,0 0,-1 0,1-2,-2 1,1-1,-1-1,0 0,-1 0,0-1,-1 0,0-1,5-8,-3 6,0 0,-1 0,-1-1,0 0,-1-1,0 0,-1 0,-1 0,0-1,-2 0,1 0,-1-6,-2-3</inkml:trace>
  <inkml:trace contextRef="#ctx0" brushRef="#br0" timeOffset="10933.363">13437 931,'48'-3,"-1"-2,1-2,-1-2,35-13,-82 22,29-6,0-2,0-1,-1-2,-1 0,0-2,-1-1,0-1,-1-2,-1 0,4-5,-23 18,0-1,-1 0,0 0,0 0,0 0,0-1,-1 1,0-1,0 0,0 0,-1 0,0 0,0-1,-1 1,0 0,0-1,0 1,-1-1,0 1,0-1,-1 1,1-1,-2-1,1 5,0 1,0-1,-1 1,1 0,-1 0,0 0,1 0,-1 0,0 0,0 0,0 1,0-1,-1 1,1-1,0 1,-1 0,1 0,-1 0,1 0,-1 0,1 0,-1 1,0 0,1-1,-1 1,0 0,1 0,-1 0,0 1,1-1,-1 1,0-1,-82 31,57-15,2 2,0 2,1 0,1 1,1 1,1 2,1 0,1 1,1 1,2 1,0 0,2 2,-2 5,14-28,-1 0,1 0,1 0,-1 0,1 0,0 1,0-1,1 1,0-1,0 1,1-1,-1 1,2 0,-1-1,1 1,-1 0,2-1,-1 1,1-1,0 0,0 0,1 1,0-1,0-1,0 1,1 0,0-1,2 2,3 0,2 0,-1-1,1-1,-1 0,2 0,-1-1,0-1,1 1,-1-2,1 0,0 0,0-1,0-1,0 0,0 0,0-1,0-1,0 0,-1-1,1 0,7-3,21-8,-1-2,0-1,-2-2,0-2,18-14,-9 7,-2-2,0-2,-3-2,0-2,-3-1,-1-2,-2-2,-1-1,22-39,-20-26,-35 105,-1-1,1 0,-1 0,0 1,0-1,0 0,0 0,-1 0,1 1,-1-1,1 0,-1 1,0-1,0 0,0 1,-1-1,1 1,-1-1,1 1,-1 0,0 0,1 0,-1 0,0 0,-1 0,1 0,0 1,0-1,-1 1,1-1,-1 1,1 0,-1 0,0 0,1 1,-1-1,-2 0,-9 2,1 0,-1 1,1 0,0 1,-1 1,2 0,-1 0,0 2,1-1,0 2,0-1,1 2,0-1,-10 10,13-11,1 0,0 1,0 0,0 0,1 1,0 0,0 0,1 0,0 1,1-1,-2 6,4-10,1-1,0 0,0 1,1-1,-1 1,1-1,0 0,0 1,0-1,0 1,0-1,1 1,0-1,-1 1,1-1,1 0,-1 1,0-1,1 0,0 0,-1 0,1 0,0 0,1-1,-1 1,0-1,1 1,-1-1,1 0,0 0,0 0,0 0,1 0,8 3,0 0,1 0,-1-2,1 1,0-2,0 0,0 0,0-1,1-1,-1 0,0-1,13-2,54 2,-76 1,0 0,-1 1,1 0,0 0,0 0,-1 0,1 0,-1 1,1 0,-1-1,0 1,0 1,1-1,-1 0,-1 1,1-1,0 1,-1 0,1 0,-1 0,0 0,0 0,0 1,0-1,-1 1,1-1,-1 1,0 0,0-1,-1 1,1 0,-1 0,1-1,-1 2,1 10,-1 0,0 1,-2-1,1 1,-2-1,0 0,-5 14,-5 7,10-31,0 1,0 0,1 0,0 1,0-1,0 0,1 1,0-1,0 1,1-1,0 1,0-1,0 1,1-1,0 1,0-1,1 1,0 2,9 9</inkml:trace>
  <inkml:trace contextRef="#ctx0" brushRef="#br0" timeOffset="18149.063">15328 592,'-11'4,"-22"5,1 1,0 2,0 1,1 1,1 2,0 1,1 1,1 2,1 1,1 1,17-12,0 0,1 1,0 0,1 1,0-1,1 1,0 1,1-1,1 1,0 0,0 0,1 1,1-1,0 0,1 1,1 0,0-1,0 1,2-1,1 11,-1-19,0-1,1 1,-1 0,1 0,0-1,0 0,0 1,1-1,-1-1,1 1,0 0,0-1,0 0,1 0,-1 0,1 0,0-1,-1 0,1 0,0 0,0 0,1-1,-1 0,0 0,0-1,1 1,-1-1,0 0,1 0,-1-1,0 0,0 0,1 0,-1 0,0-1,0 0,0 0,1-1,23-10,-1-1,0-2,-1 0,0-2,-2-1,0-1,-1-1,-2-1,0-2,-1 0,-1 0,-1-2,-2-1,4-8,28-95,-49 110,-6 33,-4 208,12-148,-2 458,-3-468,-3-1,-3 1,-13 43,19-91,-1 0,-1 0,-1-1,0 0,0 0,-2-1,0 0,0 0,-6 6,10-14,0 0,0 0,-1 0,1-1,-1 0,0 0,0 0,-1-1,1 0,-1 0,1 0,-1 0,0-1,0 0,0 0,0-1,0 0,-1 0,1 0,0-1,-1 0,1 0,0 0,-2-1,-1-3,1 0,0 0,0-1,1 1,-1-2,1 1,0-1,0 0,1-1,0 1,0-1,0-1,1 1,0-1,1 0,-1 0,2 0,-1 0,1-1,0 0,1 1,0-1,0-5,1 0,0 0,1 0,1 0,0 0,1 0,0 0,1 0,1 1,0-1,1 1,0 0,1 1,1-1,0 1,0 0,1 1,1-1,0 2,1-1,7-6,19-18,2 2,0 1,3 3,0 0,2 3,0 2,19-6,23-19,-64 35</inkml:trace>
  <inkml:trace contextRef="#ctx0" brushRef="#br0" timeOffset="19131.24">15920 621,'-1'4,"-11"31,1 0,2 1,1 0,2 0,1 5,5-29,0 0,1 0,1 0,0-1,0 1,1-1,1 1,0-1,0 0,4 6,-6-13,0 0,1 0,-1 0,1 0,0 0,-1-1,2 1,-1-1,0 0,1 0,-1 0,1 0,0-1,0 1,0-1,0 0,0 0,1-1,-1 1,1-1,-1 0,1 0,-1-1,1 1,-1-1,1 0,0 0,-1 0,9-4,0-1,-1 0,1-1,-2-1,1 1,-1-2,0 0,0 0,-1-1,0 0,0-1,-1 0,-1 0,0-1,7-10,6-6,14-14,-2-1,-2-1,-2-2,-2-1,-2-1,11-31,-33 53,-11 31,3 12,1 1,1-1,1 1,1 0,0-1,1 1,1 0,1 0,1-1,0 1,7 17,22 90,-15-69,-3 1,-2 0,-3 1,-3 3,-7-16,-2 1,-2-1,-2 0,-2 0,-2-1,-2 0,-7 11,15-41,0-1,-1 0,-1-1,0 1,-1-1,0-1,-1 1,-1-1,1-1,-6 4,13-13,0 0,-1 0,1-1,-1 1,0 0,1-1,-1 0,0 0,0 0,0 0,0 0,0-1,0 1,0-1,0 1,0-1,0 0,0-1,0 1,0 0,0-1,0 0,0 0,0 0,0 0,0 0,1 0,-1-1,0 1,1-1,-1 0,1 0,0 0,-1 0,1 0,0 0,0-1,0 1,1-1,-1 1,1-1,-1 0,1 1,0-1,0 0,-1-3,-1-12,0-1,1 1,1-1,0 0,2 1,0-1,1 0,1 1,0-1,2 1,0 0,1 0,1 1,1 0,1-8,1 0,2 1,0 0,2 1,0 1,1 0,2 1,0 0,1 2,1 0,1 1,1 1,0 1,1 1,0 0,2 2,-1 1,2 1,-1 1,2 1,-1 1,22-4,-11 9,-6 2</inkml:trace>
  <inkml:trace contextRef="#ctx0" brushRef="#br0" timeOffset="22088.607">201 1722,'49'-18,"98"-21,228 39,259 0,-386-29,486 29,-464-27,-187 26,1 3,81 13,-34-4,-1-6,53-7,-28-1,2081 3,-1902 30,100-31,-85-28,749 29,420 0,-965-27,41 15,107-4,-187 11,-243 5,110-7,-39-11,125 17,-203 3,142-3,-113-25,582 25,-444-27,668 28,-711 0,-293-17,-76 12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4:18.8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0,'29'0,"19"0,6 0,-1 0,-5 0,-6 0,-5 0,-4 0,-3 0,-7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4:19.0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0,'38'5,"28"-4,6-1,-3-1,-9-1,-10 1,-13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4:17.8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83 1,'-1'621,"-24"-383,-4-52,2-79,29-99,3-4</inkml:trace>
  <inkml:trace contextRef="#ctx0" brushRef="#br0" timeOffset="463.437">534 85,'-286'339,"135"-144,151-194,0 0,0-1,0 1,0 0,0 0,0-1,0 1,1 0,-1-1,0 1,0 0,1-1,-1 1,0 0,1-1,-1 1,1-1,-1 1,0 0,1-1,0 1,-1-1,1 0,-1 1,1-1,0 1,-1-1,1 0,-1 1,1-1,0 0,0 0,-1 0,1 0,0 1,-1-1,1 0,0 0,0 0,-1 0,1-1,0 1,-1 0,1 0,0 0,-1-1,1 1,0 0,-1 0,1-1,0 1,-1-1,1 1,-1-1,1 1,0-1,8 0,-5 1,0 1,1-1,-1 1,0 0,1 0,-1 0,0 1,0-1,0 1,0 0,0 0,-1 1,1-1,-1 1,1-1,-1 1,0 0,0 1,0-1,0 0,-1 1,0 0,1-1,-1 1,0 0,0 2,32 116,-28-93,-1-3,-6-20,1-1,1 0,-1 0,1 0,0 0,0 0,0 0,1 0,0-1,0 1,0 0,0-1,1 0,0 1,-1-1,2 0,-1 0,0 0,1-1,0 1,0-1,0 0,0 0,0-1,1 1,3 1,15 0,-1-2</inkml:trace>
  <inkml:trace contextRef="#ctx0" brushRef="#br0" timeOffset="717.648">648 735,'-5'38,"-2"18,1 3,1-2,1-7,7-12,2-12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9:32.9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198 14,'7'-13,"4"35,-6 3,-1 0,0 1,-2-1,-1 1,-2-1,-1 12,1 14,-29 209,30-257,0-1,1 1,-1-1,1 1,-1-1,1 1,0-1,0 0,0 0,0 1,0-1,1 0,-1 0,1 0,-1 0,1 0,0 0,-1-1,1 1,0-1,0 1,1-1,-1 1,1-1,15 6</inkml:trace>
  <inkml:trace contextRef="#ctx0" brushRef="#br0" timeOffset="285.244">1 719,'34'-5,"25"-6,7-6,-2 0,-8 2,-8 5,-7 3,-7 3,-8 7,-9 3</inkml:trace>
  <inkml:trace contextRef="#ctx0" brushRef="#br0" timeOffset="695.834">86 1030,'39'-16,"-22"7,1 2,1 0,-1 1,1 1,0 1,0 1,6-1,-23 4,0-1,0 1,0 0,0 0,0 0,0 0,0 0,0 0,0 0,0 1,-1-1,1 1,0 0,0-1,0 1,0 0,-1 0,1 0,0 0,-1 0,1 0,-1 1,1-1,-1 0,0 1,1-1,-1 1,0 0,0-1,0 1,0 0,-1 0,1-1,0 1,-1 0,1 0,-1 0,1 0,-1 0,0 0,0 0,0 0,0 0,0 0,-1 0,1 0,-1 0,1-1,-1 1,0 0,1 0,-2 1,-5 15,-2-1,1 1,-2-2,0 0,-2 0,1-1,-3 1,-32 46,21-6,24-54,1-1,-1 0,1 0,-1 1,1-1,0 0,0 1,-1-1,1 0,0 1,0-1,0 0,0 1,1-1,-1 0,0 1,1-1,-1 0,1 1,-1-1,1 0,-1 0,1 0,0 0,0 1,-1-1,1 0,0 0,0 0,0-1,0 1,0 0,1 0,-1 0,0-1,0 1,0-1,1 1,-1-1,0 1,0-1,1 0,6 1,-1-1,1-1,-1 1,0-1,0 0,1-1,-1 0,0 0,0-1,0 1,-1-2,3 0,11-6</inkml:trace>
  <inkml:trace contextRef="#ctx0" brushRef="#br0" timeOffset="1313.298">622 1086,'37'-97,"4"2,4 1,5 1,-43 80,1 1,1-1,-1 1,2 1,0-1,0 2,1 0,0 0,5-3,-15 13,0-1,0 1,0-1,0 1,0-1,0 1,0 0,0-1,0 1,0 0,0 0,0 0,0 0,0 0,0 0,0 0,1 0,-1 0,0 0,0 1,0-1,0 0,0 1,0-1,0 1,0-1,0 1,-1-1,1 1,0 0,0 0,0-1,-1 1,1 0,0 0,-1 0,1 0,0-1,-1 1,1 0,-1 0,0 0,1 0,-1 1,0-1,0 0,0 0,1 0,-1 0,0 0,0 0,-1 0,1 0,0 0,0 1,-3 64,-23 112,25-177,1 1,0 0,0 0,1 0,-1-1,0 1,0 0,1 0,-1-1,1 1,0 0,-1-1,1 1,0-1,0 1,0-1,0 1,0-1,0 0,0 1,1-1,-1 0,1 0,-1 0,0 0,1 0,0 0,-1 0,1-1,-1 1,1 0,0-1,0 0,-1 1,1-1,0 0,0 0,-1 0,1 0,0 0,0 0,-1 0,1-1,0 1,0-1,-1 1,1-1,-1 0,1 1,0-1,-1 0,1 0,-1 0,0 0,1-1,-1 1,0 0,0 0,0-1,1-1,73-123,-3-40,-72 166,0-1,0 1,0-1,0 0,0 1,0-1,1 1,-1-1,0 1,0-1,1 0,-1 1,0-1,1 1,-1-1,0 1,1 0,-1-1,1 1,-1-1,1 1,-1 0,1-1,-1 1,1 0,-1-1,1 1,-1 0,1 0,0 0,-1 0,1 0,-1-1,1 1,0 0,-1 0,1 0,0 1,-1-1,1 0,-1 0,1 0,-1 0,1 0,0 1,-1-1,1 0,-1 1,1-1,-1 0,1 1,-1-1,1 1,-1-1,0 0,1 1,-1-1,1 1,-1 0,7 37,-18 40,8-68,0 1,1-1,1 0,0 1,0-1,1 0,0 1,1-1,0 1,0-1,2 0,-1 0,1 0,1 3,32 37,-16-32</inkml:trace>
  <inkml:trace contextRef="#ctx0" brushRef="#br0" timeOffset="1729.458">1384 494,'25'64,"1"0,4-2,2-2,27 36,-4-17,-55-79,0 1,1-1,-1 1,1-1,-1 1,0-1,1 0,-1 1,1-1,-1 0,1 1,-1-1,1 0,-1 0,1 1,-1-1,1 0,-1 0,1 0,-1 0,1 0,-1 0,1 0,-1 0,1 0,0 0,-1 0,1 0,-1 0,1 0,-1 0,1 0,-1-1,1 1,-1 0,1 0,-1-1,1 1,-1 0,1-1,-1 1,0-1,1 1,-1 0,0-1,1 1,-1-1,0 1,1-1,-1 1,0-1,0 1,0-1,0 1,1-1,-1 0,0 1,0-1,0 1,0-1,0 1,0-1,0 1,-1-1,7-41,-6 41,10-168,-6 148,-3 2,1-1,1 1,1 0,1 0,0 0,2 1,0-1,1 2,1-1,0 1,1 0,1 1,1 0,3-2,2 4</inkml:trace>
  <inkml:trace contextRef="#ctx0" brushRef="#br0" timeOffset="2128.726">1920 184,'17'-10,"1"0,1 2,-1 0,1 1,0 1,1 1,-1 1,1 0,8 1,-26 3,0-1,0 1,0 0,-1 0,1 0,0 0,0 0,0 1,0-1,0 0,-1 1,1-1,0 1,0 0,-1 0,1 0,0 0,-1 0,1 0,-1 0,1 0,-1 0,0 1,1-1,-1 1,0-1,0 1,0-1,0 1,0 0,-1-1,1 1,0 0,-1 0,1 0,-1-1,0 1,1 0,-1 0,0 0,0 0,0 0,-1 0,1-1,0 1,-1 0,1 0,-1 0,1-1,-1 1,0 0,0 0,0-1,0 1,0-1,0 1,-19 28,16-25,-1 1,1-1,0 1,1 0,-1 1,1-1,0 0,1 1,0 0,0-1,0 1,1 0,0 0,0 4,3-9,0 1,0-1,0 0,0 0,1 0,-1 0,1-1,-1 1,1-1,0 1,-1-1,1 0,0 0,0 0,0 0,0-1,0 1,0-1,0 0,0 0,0 0,0 0,0 0,0-1,0 1,0-1,0 0,0 0,-1 0,1 0,0 0,0-1,-1 1,1-1,-1 0,87-24,-63 21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0:07.35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566 353,'-90'-105,"88"103,1 0,0 0,-1 0,1 1,-1-1,0 1,0-1,0 1,1 0,-1-1,0 1,0 0,-1 0,1 1,0-1,0 0,0 1,0-1,-1 1,1 0,0-1,-1 1,1 0,0 1,0-1,-1 0,1 1,0-1,0 1,-1 0,1-1,0 1,0 0,0 1,0-1,0 0,1 0,-1 1,0-1,0 1,1 0,-1-1,1 1,0 0,-1 0,1 0,0 0,0 0,0 0,0 0,1 0,-2 3,-12 97,26-92,0-33,-3-9,7-70,-17 103,1 0,0-1,-1 1,1 0,0 0,-1-1,1 1,-1 0,1-1,-1 1,1-1,-1 1,1 0,-1-1,0 1,1-1,-1 0,0 1,1-1,-1 1,0-1,0 0,1 0,-1 1,0-1,0 0,0 0,1 0,-1 0,0 0,0 0,0 0,1 0,-1 0,0-1,0 1,0 0,1 0,-1-1,0 1,0 0,1-1,-1 1,0-1,1 1,-1-1,1 1,-1-1,0 0,1 1,0-1,-1 0,1 1,-1-1,1 0,0 1,-1-1,1 0,0 0,0 1,-1-1,1 0,0 0,0 0,0 1,0-1,0 0,0 0,0 0,-22 63,25-88,-3 25,1 0,-1 0,0-1,0 1,0 0,0 0,0 0,0-1,-1 1,1 0,0 0,-1 0,1 0,0-1,-1 1,1 0,-1 0,0 0,1 0,-1 0,0 0,0 1,0-1,1 0,-1 0,0 0,0 1,0-1,0 0,0 1,0-1,-1 1,1-1,0 1,0 0,0 0,0-1,0 1,-1 0,1 0,0 0,0 0,0 0,-1 0,1 0,0 1,0-1,0 0,0 1,-1-1,1 1,0-1,0 1,0-1,0 1,0 0,0 0,1-1,-1 1,0 0,0 0,0 0,1 0,-1 0,0 0,1 1,-57 145,56-146,1 0,-1 1,1-1,-1 0,1 0,-1 0,0 0,1 1,-1-1,0 0,0 0,0 0,0-1,0 1,0 0,0 0,0 0,0-1,0 1,-1-1,1 1,0-1,0 1,0-1,-1 0,1 1,0-1,-1 0,1 0,0 0,-1 0,1 0,0 0,-1-1,1 1,0 0,0-1,-1 1,1-1,0 1,0-1,0 1,0-1,0 0,-1 0,1 1,1-1,-1 0,0 0,-1-1,-34-57,-11-87,47 147,0-1,0 1,0-1,0 1,0-1,0 1,0-1,0 1,0-1,-1 1,1-1,0 1,0-1,0 1,0-1,-1 1,1-1,0 0,0 1,-1-1,1 1,0-1,-1 0,1 1,-1-1,1 0,0 1,-1-1,1 0,-1 0,1 1,-1-1,1 0,-1 0,1 0,-1 0,1 0,-1 1,1-1,-1 0,1 0,-1 0,1 0,-1-1,1 1,-1 0,1 0,-1 0,1 0,-1 0,1-1,-1 1,1 0,-1 0,1-1,0 1,-1 0,1-1,-1 1,1 0,0-1,-1 1,1-1,0 1,0-1,-1 1,1-1,0 1,-6 42,2 129,4-170,0-1,0 1,0-1,0 1,0-1,-1 1,1-1,0 1,0-1,0 1,0-1,0 1,-1-1,1 0,0 1,0-1,-1 1,1-1,0 1,-1-1,1 0,-1 1,1-1,0 0,-1 1,1-1,-1 0,1 0,-1 0,1 1,-1-1,1 0,-1 0,1 0,-1 0,1 0,-1 0,1 0,-1 0,1 0,-1 0,1 0,-1 0,1 0,-1 0,1 0,-1-1,1 1,0 0,-1 0,1 0,-1-1,1 1,-1 0,1-1,0 1,-1 0,1-1,0 1,-1-1,1 1,0 0,0-1,-1 1,1-1,0 1,0-1,0 1,-1-1,-22-39,20 33,-27-102,47 147,18 85,-34-121,-1 0,1 0,-1 0,1-1,0 1,0 0,0-1,0 1,0-1,0 1,0-1,1 1,-1-1,0 0,1 1,-1-1,1 0,-1 0,1 0,0 0,-1-1,1 1,0 0,0-1,0 1,-1-1,1 0,0 1,0-1,0 0,0 0,0 0,-1 0,1-1,1 1,73-19,-60 14,213-84,-178 70,-11 2,1 3,0 1,1 2,0 2,11 0,118-19,-19-19,-146 46,-1-1,1 1,0 0,-1 0,1 1,0-1,0 1,0 1,0-1,-1 1,1 0,0 0,-1 1,1 0,-1 0,1 0,-1 0,0 1,0 0,0 0,2 2,8 1,0 0,1-1,-1-1,1-1,0 0,1 0,-1-2,0 0,1-1,-1-1,0 0,1-1,34 0,119-10,-149 6,1 1,-1 1,1 2,0 0,0 1,0 1,0 1,0 1,3 1,-22-2,0-1,-1 1,1 0,0 0,0 0,0 1,-1-1,1 0,-1 1,1 0,-1 0,0 0,1 0,-1 0,0 0,0 0,-1 1,1-1,0 1,-1-1,1 1,-1-1,0 1,0 0,0 0,0 0,-1 0,1 0,-1 0,0 0,1 0,-1 0,-1 0,1-1,0 1,-1 0,1 0,-1 0,0 0,0 0,0 0,0-1,-1 1,1 0,-1-1,0 0,-1 3,-8 4,0 0,-1 0,0-2,-1 1,1-1,-1-1,-1 0,1-1,-1-1,0 0,0 0,0-2,-10 2,-21 6,-97 23,143-34,-1 0,1 1,-1-1,0 0,1 1,-1-1,0 0,1 0,-1 1,0-1,0 0,0 0,0 0,0 1,0-1,0 0,0 0,0 1,0-1,0 0,0 0,-1 0,1 1,0-1,-1 0,1 1,0-1,-1 0,1 1,-1-1,1 0,-1 1,1-1,-1 1,1-1,-1 1,0-1,1 1,-1-1,0 1,1 0,-1-1,0 1,0 0,1 0,-1-1,0 1,0 0,0 0,1 0,-1 0,0 0,0 0,0 0,1 0,-1 1,0-1,0 0,1 0,-1 1,0-1,0 1,128-99,-73 62,154-120,-146 113,-62 43,-1 0,1 0,-1 0,1 0,-1 0,1 0,-1 0,1 0,-1 0,1 0,-1 0,1 0,-1 0,1-1,-1 1,1 0,-1 0,1-1,0 1,-1 0,1 0,-1-1,1 1,0 0,-1-1,1 1,0-1,-1 1,1 0,0-1,0 1,-1-1,1 1,0-1,0 1,0-1,0 1,0-1,0 1,0-1,-1 1,1-1,0 1,1-1,-1 1,0-1,0 1,0-1,0 1,0 0,0-1,1 1,-1-1,0 1,0-1,1 1,-1 0,0-1,1 1,-1-1,0 1,1 0,-1-1,1 1,-1 0,0 0,1-1,-1 1,1 0,-41 0,-119 54,159-55,-1 1,1 0,-1 0,1 0,-1 0,1 0,-1 1,0-1,1 0,-1 0,1 0,-1 0,1 1,-1-1,1 0,-1 1,1-1,-1 0,1 1,0-1,-1 0,1 1,-1-1,1 1,0-1,-1 1,1-1,0 1,0-1,-1 1,1-1,0 1,0-1,0 1,0-1,0 1,0-1,0 1,0 0,0-1,0 1,0-1,0 1,0-1,0 1,0-1,0 1,1-1,-1 1,0-1,0 1,1-1,-1 1,0-1,34 4,107-46,-205 57,-223 84,10 41,278-141,-1 0,1 0,-1 0,1-1,-1 1,0 0,1 0,-1 0,0 0,0 0,0-1,0 1,0 0,0 0,0 0,0-1,0 1,0 0,-1 0,1 0,0 0,-1 0,1 0,-1 0,1-1,-1 1,0 1,1-1,-1 0,0 0,0 0,0 0,0 0,0 1,0-1,0 0,0 1,0-1,0 1,0-1,0 1,0 0,0-1,0 1,-1 0,1 0,0-1,0 1,0 0,0 0,-1 1,1-1,0 0,0 0,0 1,0-1,0 0,-1 1,1-1,0 1,0-1,0 1,0 0,0-1,0 1,1 0,-1 0,0 0,0 0,0 0,5-8,1-1,0 0,0 1,1 0,0 0,0 0,0 1,1 0,0 0,1 1,1-1,28-25,-36 31,-1 0,1 0,0 0,-1-1,1 1,0 0,-1-1,1 1,0 0,-1-1,1 1,-1 0,1-1,-1 1,1-1,-1 1,1-1,-1 0,0 1,1-1,-1 1,0-1,1 0,-1 1,0-1,0 0,0 1,1-1,-1 0,0 1,0-1,0 0,0 1,0-1,0 0,0 1,-1-1,1 0,0 1,0-1,0 0,-1 1,1-1,0 0,-1 1,1-1,-1 1,1-1,0 1,-1-1,1 1,-1-1,1 1,-1-1,0 1,1 0,-1-1,0 1,-42 1,5 13,2 2,0 2,0 1,2 2,1 1,0 1,-13 14,25-20,0 0,1 1,0 0,2 2,0 1,-10 16,27-35,0 0,0 0,1 1,-1-1,1 0,-1 0,1 0,0 0,0 1,0-1,0 0,1 0,-1 0,0 0,1 0,-1 1,1-1,0 0,0 0,0 0,0-1,0 1,0 0,1 0,-1 0,0-1,1 1,-1-1,1 1,0-1,0 0,-1 0,1 1,0-1,0 0,0-1,0 1,0 0,0 0,0-1,1 0,-1 1,0-1,0 0,0 0,0 0,1 0,-1 0,0-1,0 1,0-1,0 1,0-1,0 0,0 0,2 0,38-6,1-2,-1-2,-1-2,40-18,-44 18,271-117,-178 71,2 6,89-21,-57 50,-162 24,-1 0,1 0,-1 0,1 0,-1 0,0 0,1 0,-1 1,1-1,-1 0,1 1,-1 0,0-1,1 1,-1 0,0-1,0 1,0 0,1 0,-1 0,0 0,0 0,0 1,0-1,-1 0,1 0,0 1,0-1,-1 0,1 1,-1-1,1 0,-1 1,0-1,1 1,-1-1,0 1,0-1,0 1,0-1,0 1,-1-1,1 1,0-1,-1 0,1 1,-1-1,1 1,-1-1,1 0,-1 0,0 1,-12 17,-1-1,-1 0,0-1,-1-1,-1-1,-14 11,18-15,-112 90,126-101,-1-1,1 1,-1 0,1-1,-1 1,1 0,-1 0,1 0,0-1,-1 1,1 0,0 0,-1 0,1 0,-1 0,1 0,0 0,-1 1,1-1,-1 0,1 0,0 0,-1 1,1-1,-1 0,1 0,-1 1,1-1,-1 1,1-1,-1 0,1 1,-1-1,0 1,1-1,-1 1,0-1,1 1,-1-1,0 1,0 0,1-1,-1 1,0-1,0 1,0 0,0-1,0 1,0-1,0 1,0 0,0-1,0 1,0-1,0 1,0 0,-1-1,1 1,265-110,147-73,-263 118,-121 47,-29 17,1 0,0 0,-1 0,1 0,0 0,-1 0,1 0,0 0,-1 0,1 0,0-1,-1 1,1 0,0 0,0 0,-1 0,1 0,0-1,-1 1,1 0,0 0,0-1,-1 1,1 0,0 0,0-1,0 1,-1 0,1-1,0 1,0 0,0 0,0-1,0 1,0 0,0-1,0 1,0 0,0-1,0 1,0 0,0-1,0 1,0 0,0-1,0 1,0 0,0-1,0 1,0 0,0-1,1 1,-178 52,111-29,0 2,2 3,-39 25,102-53,-5 3,1 0,-1 0,1 0,0 1,0-1,1 1,-1 0,1 0,-1 1,1 0,1-1,-1 1,1 1,-1 0,4-5,0 0,0 0,0 0,0 0,0-1,0 1,0 0,0 0,0 0,0 0,0 0,1 0,-1 0,0 0,1 0,-1 0,1-1,-1 1,1 0,-1 0,1 0,-1-1,1 1,0 0,0-1,-1 1,1-1,0 1,0-1,0 1,-1-1,1 1,0-1,0 0,0 0,0 1,0-1,0 0,0 0,0 0,0 0,0 0,0 0,0 0,0 0,0 0,0-1,51-2,4-10,-1-1,-1-3,46-22,110-55,0-14,-177 77,-54 32,-21 17,0 3,0 1,2 1,1 3,2 1,0 2,-2 4,0 13,38-45,0 0,1 0,-1 0,0 0,1 0,-1 0,1 0,-1 0,1 1,0-1,-1 0,1 0,0 0,0 1,0-1,0 0,0 0,0 0,0 1,1-1,-1 0,0 0,0 0,1 1,-1-1,1 0,-1 0,1 0,0 0,-1 0,1 0,0 0,0 0,0 0,0-1,0 1,0 0,0 0,0-1,0 1,0 0,0-1,0 0,0 1,0-1,1 1,12 1,0-1,1 0,-1-1,0 0,1-1,-1-1,0 0,0-1,0 0,0-2,9-3,-2 2,291-112,-240 97,-72 21,-1 1,1-1,0 0,0 0,-1 0,1 0,0 1,-1-1,1 0,0 0,0 0,-1 1,1-1,0 0,0 1,0-1,-1 0,1 0,0 1,0-1,0 0,0 1,0-1,0 0,0 1,0-1,0 0,0 1,0-1,0 0,0 1,0-1,0 0,0 1,0-1,0 0,0 1,0-1,0 0,1 1,-1-1,0 0,0 1,0-1,1 0,-1 0,0 1,0-1,1 0,-1 0,0 0,0 1,1-1,-1 0,0 0,1 0,-1 0,0 0,1 1,-1-1,0 0,1 0,-1 0,0 0,1 0,-1 0,0 0,-22 20,-188 135,209-155,1 0,-1 1,0-1,1 0,-1 0,0 0,1 1,-1-1,0 0,1 0,-1 1,1-1,-1 1,1-1,-1 1,1-1,-1 1,1-1,-1 1,1-1,-1 1,1-1,0 1,-1 0,1-1,0 1,0-1,-1 1,1 0,0-1,0 1,0 0,0 0,0-1,0 1,0 0,0-1,0 1,0 0,1-1,-1 1,0 0,0-1,0 1,1 0,-1-1,0 1,1-1,-1 1,1-1,-1 1,1-1,-1 1,1-1,-1 1,1-1,-1 1,1-1,0 0,-1 1,1-1,0 0,47 1,34-23,-1-4,-2-2,51-28,20-7,21 10,-171 53,-1 0,1 0,0 0,-1 0,1 1,0-1,-1 0,1 0,0 1,0-1,-1 0,1 1,0-1,0 0,-1 1,1-1,0 0,0 1,0-1,0 1,-1-1,1 0,0 1,0-1,0 1,0-1,0 0,0 1,0-1,0 1,0-1,0 1,1-1,-1 0,0 1,0-1,0 0,0 1,1-1,-1 0,0 1,0-1,1 0,-1 1,0-1,0 0,1 1,-1-1,0 0,1 0,-1 0,0 1,1-1,-1 0,1 0,-1 0,0 0,1 0,-1 0,1 1,-1-1,0 0,1 0,-29 25,-126 78,153-103,-1 1,1-1,-1 1,1-1,-1 1,1 0,-1 0,1-1,-1 1,1 0,0 0,0 0,0 1,-1-1,1 0,0 0,0 1,0-1,1 1,-1-1,0 1,1-1,-1 1,0-1,1 1,0-1,-1 1,1 0,0-1,0 1,0 0,0-1,0 1,0-1,1 1,-1 0,0-1,1 1,-1-1,1 1,0-1,0 1,-1-1,1 1,0-1,0 0,0 1,0-1,0 0,1 0,-1 0,0 0,1 0,-1 0,1 0,10 1,-1-1,1 0,0-1,-1 0,1-1,-1 0,1-1,-1 0,1-1,-1 0,4-3,5 1,366-119,-197 65,-189 58,1 1,-1-1,1 0,-1 1,1-1,-1 1,1-1,-1 1,1-1,0 1,-1-1,1 1,0 0,0-1,-1 1,1 0,0 0,0 0,-1-1,1 1,0 0,0 0,0 0,-1 0,1 0,0 0,0 0,-1 1,1-1,0 0,0 0,-1 1,1-1,0 0,0 1,-1-1,1 1,0-1,-1 1,1-1,-1 1,1-1,-1 1,1-1,-1 1,1 0,-1-1,0 1,1 0,-1 0,0-1,1 1,-1 0,0 0,0-1,0 1,0 0,0 0,0 0,0-1,0 1,0 0,0 0,0-1,0 1,0 0,-117 79,104-72,7-6,1 1,0 0,0 0,1 1,-1-1,1 1,-1 0,1 0,0 0,1 1,-1 0,1-1,-2 4,6-6,0 0,0-1,0 1,0-1,0 0,1 1,-1-1,0 0,1 0,-1 0,1 0,-1 0,1 0,0 0,-1 0,1-1,0 1,-1-1,1 1,0-1,0 0,0 1,-1-1,1 0,0 0,0-1,0 1,0 0,1-1,16 0,0-2,0 0,0-1,0-1,-1-1,1 0,0-2,16-4,77-31,123-32,-194 73,-40 2,-1 0,1 1,0-1,-1 0,1 0,0 1,-1-1,1 0,-1 1,1-1,-1 1,1-1,-1 1,1-1,-1 1,1-1,-1 1,1 0,-1-1,0 1,1-1,-1 1,0 0,0-1,0 1,1 0,-1 0,0-1,0 1,0 0,0-1,0 1,0 0,0-1,0 1,-1 0,1 0,0-1,0 1,0 0,-1-1,1 1,0-1,-1 1,1 0,-1-1,1 1,-1-1,1 1,-1-1,1 1,-1-1,1 1,-13 15,1 0,-2-1,0 0,-1-1,0-1,-1 0,-4 1,-20 18,16-2,23-30,1 1,0-1,0 1,0 0,0-1,0 1,0-1,0 1,0-1,0 1,0 0,1-1,-1 1,0-1,0 1,0-1,1 1,-1-1,0 1,1-1,-1 1,0-1,1 1,-1-1,1 1,-1-1,1 0,-1 1,1-1,-1 0,1 0,-1 1,1-1,-1 0,1 0,-1 0,1 1,-1-1,1 0,0 0,-1 0,1 0,-1 0,1 0,0 0,-1 0,1-1,-1 1,1 0,-1 0,1 0,-1-1,1 1,-1 0,1 0,-1-1,1 1,-1-1,1 1,-1-1,232-69,-167 45,122-41,-186 66,-1-1,1 1,0-1,0 1,0 0,0 0,-1-1,1 1,0 0,0 0,0 0,0 0,0 0,0 0,0 0,-1 0,1 0,0 0,0 1,0-1,0 0,0 0,0 1,-1-1,1 1,0-1,0 1,-1-1,1 1,0-1,-1 1,1 0,0-1,-1 1,1 0,-1 0,1-1,-1 1,0 0,1 0,-1 0,0 0,0-1,1 1,-1 0,0 0,0 0,0 0,0 0,0 0,0 0,0 0,0-1,-1 1,1 0,0 0,0 0,-1 0,1 0,-30 48,-114 79,120-101,24-26,0-1,0 1,0 0,0-1,0 1,0-1,1 1,-1-1,0 1,0-1,0 1,0-1,1 1,-1-1,0 0,0 1,1-1,-1 1,0-1,1 0,-1 1,1-1,-1 1,0-1,1 0,-1 0,1 1,-1-1,1 0,-1 0,1 0,-1 1,1-1,-1 0,1 0,-1 0,1 0,-1 0,1 0,-1 0,1 0,-1 0,1 0,-1 0,1 0,-1-1,1 1,-1 0,1 0,-1 0,1-1,-1 1,1 0,-1-1,0 1,1 0,-1-1,0 1,1-1,193-44,-193 44,1 1,-1 0,1-1,-1 1,1 0,-1 0,0 0,1 0,-1 0,1 0,-1 0,1 0,-1 1,1-1,-1 0,0 1,1 0,-1-1,0 1,1 0,-1-1,0 1,0 0,0 0,1 0,-1 0,0 0,-1 0,1 0,0 1,0-1,0 0,-1 0,1 1,0-1,-1 1,1-1,-1 0,0 1,1-1,-1 1,0-1,0 1,0-1,0 1,0-1,0 0,-1 1,1-1,-1 2,-104 107,89-96,-39 33,35-28</inkml:trace>
  <inkml:trace contextRef="#ctx0" brushRef="#br0" timeOffset="582.166">4997 437,'-107'17,"1"6,-88 30,-237 76,379-111,76-24,133-42,-3-7,48-29,-79 19,-123 65,1 0,-1-1,0 1,0-1,0 1,0-1,0 1,0-1,0 1,0-1,0 1,0-1,0 0,0 1,0-1,0 1,0-1,0 1,-1 0,1-1,0 1,0-1,-1 1,1-1,0 1,-1 0,1-1,0 1,-1-1,1 1,-1 0,1 0,0-1,-1 1,1 0,-1 0,1-1,-1 1,1 0,-1 0,1 0,-1 0,1 0,-1 0,1 0,-1 0,1 0,-1 0,1 0,-1 0,1 0,-1 0,1 0,-1 1,1-1,-1 0,1 0,-1 0,1 1,0-1,-1 0,1 1,-1-1,1 0,0 1,-23 3,1 0,0 2,0 1,1 0,0 2,0 0,-1 3,-33 12,-232 101,269-104,57-22,50-18,-62 14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20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508 114,'-1'0,"0"0,0 0,0 0,0 0,0 0,0 0,0 0,0 0,0 1,0-1,0 0,0 1,0-1,0 1,0-1,0 1,1-1,-1 1,0 0,0-1,0 1,1 0,-1 0,0-1,1 1,-1 0,1 0,-1 0,1 0,-1 0,1 0,0 0,-1 0,1 0,0 0,0 0,0 0,-1 0,1 0,1 0,-1 0,0 0,0 0,0 0,0 0,1 0,-1 0,0 0,1 0,-1 0,0 0,-14 358,-55 91,39-314,30-136,0 0,0-1,0 1,0 0,0-1,1 1,-1 0,0 0,0-1,0 1,1 0,-1 0,0-1,0 1,1 0,-1 0,0 0,1-1,-1 1,0 0,0 0,1 0,-1 0,0 0,1 0,-1 0,0 0,1 0,-1 0,0 0,1 0,-1 0,1 0,-1 0,0 0,0 0,1 0,-1 0,0 0,1 0,-1 1,0-1,1 0,-1 0,0 0,0 1,1-1,-1 0,0 0,0 1,1-1,-1 0,0 0,0 1,0-1,0 0,0 1,1-1,-1 0,0 1,0-1,0 0,0 1,0-1,0 0,0 1,0-1,20-23,30-73,-37 65</inkml:trace>
  <inkml:trace contextRef="#ctx0" brushRef="#br0" timeOffset="486">988 142,'-143'131,"-81"99,80-76,143-153,0 0,0 0,1 0,-1 0,0 0,1 0,-1 0,1 0,0 0,-1 0,1 1,0-1,0 0,-1 0,1 0,0 0,0 1,0-1,1 0,-1 0,0 0,0 1,1-1,-1 0,0 0,1 0,-1 0,1 0,0 0,-1 0,1 0,0 0,-1 0,1 0,0 0,0-1,0 1,0 0,0 0,0-1,0 1,0-1,57 15,-25-8,-20 2,0 0,-1 0,0 1,0 1,-1 0,0 0,-1 1,0 0,-1 1,-1 0,0 1,-1 0,0 0,-1 0,0 1,0 5,2 0,-5-13,-3-6,0 0,0 0,0 1,0-1,0 0,1 0,-1 0,0 0,1 0,-1 1,1-1,-1 0,1 0,-1 0,1 0,0 0,-1 0,1-1,0 1,0 0,0 0,0 0,0-1,0 1,0 0,0-1,0 1,0-1,0 0,0 1,0-1,0 0,1 1,-1-1,0 0,0 0,1 0,40-40,-29 24</inkml:trace>
  <inkml:trace contextRef="#ctx0" brushRef="#br0" timeOffset="731.981">1074 876,'-5'29,"3"9,3-6,0-9</inkml:trace>
  <inkml:trace contextRef="#ctx0" brushRef="#br0" timeOffset="985.156">1129 339,'0'0</inkml:trace>
  <inkml:trace contextRef="#ctx0" brushRef="#br0" timeOffset="1220.088">1328 989,'105'-204,"-76"161,-7 80,14 56,-34-90,0 0,0-1,0 1,0-1,0 0,1 0,-1 0,1 0,-1 0,1 0,0-1,0 1,-1-1,1 0,0 1,0-1,0-1,1 1,-1 0,0-1,0 0,0 0,0 0,1 0,-1 0,0-1,0 1,0-1,0 0,1 0,4-2,-1 0,1-1,-1 0,0 0,0-1,0 0,-1 0,0 0,0-1,0 0,0 0,-1-1,0 1,-1-1,1 0,2-8,22-27,-23 35</inkml:trace>
  <inkml:trace contextRef="#ctx0" brushRef="#br0" timeOffset="1887.998">1863 848,'3'-1,"15"-4,-1 0,1-1,-2-1,1-1,-1 0,0-1,-1-1,0 0,0-1,-1-1,-1 0,0-1,0 0,-1-1,3-6,-14 19,0-1,0 1,-1-1,1 1,0-1,-1 0,1 1,-1-1,0 0,1 1,-1-1,0 0,0 1,0-1,0 0,0 1,0-1,-1 0,1 1,-1-1,1 1,-1-1,1 0,-1 1,0-1,0 1,0 0,0-1,0 1,0 0,0-1,0 1,0 0,-1 0,1 0,-1 0,1 0,0 0,-1 1,0-1,1 0,-2 0,-72-2,64 7,1 0,-1 0,1 1,-1 1,2-1,-1 2,0-1,1 1,1 1,-1-1,1 2,0-1,-5 8,9-10,0-1,1 0,-1 1,1 0,0 0,1 0,-1 0,1 0,0 0,1 1,0-1,0 1,0-1,1 1,-1-1,2 1,-1 0,1-1,0 1,0-1,1 0,0 1,0-1,2 4,3-3,0 1,0-1,1-1,0 1,0-1,1-1,0 1,0-1,0-1,0 0,1 0,-1-1,1 0,0-1,0 0,0-1,0 0,1 0,-1-1,0 0,0-1,0 0,1-1,8-2,17-4,-1-2,0-1,0-2,-1-1,-1-2,0-1,-2-1,0-2,-1-1,-1-2,-1 0,-1-2,-1-1,-1-2,-1 0,-2-1,-1-1,-2-1,0-1,-2-1,-2 0,-1-1,-2-1,-1 0,-1 0,1-22,-8 40,-1-1,-1 0,-1 0,-1 1,0-1,-1 0,-4-13,5 25,0 1,0-1,-1 1,0-1,0 1,0 0,-1 0,1 0,-1 0,-1 0,1 1,-1 0,1-1,-1 1,0 0,-1 1,1-1,-1 1,1 0,-1 0,0 0,0 1,-1 0,1 0,0 0,-2 0,3 2,0-1,-1 1,1 0,-1 0,1 0,0 1,-1 0,1 0,0 0,0 0,0 1,-1-1,2 1,-1 0,0 0,0 0,0 1,1 0,0-1,-1 1,1 0,0 1,0-1,1 0,-1 1,1 0,0-1,0 1,0 0,0 0,-5 10,2 0,-1 0,2 0,0 0,0 1,1 0,1 0,1 4,2 17,3 1,0-1,3-1,1 1,1-1,2 0,2-1,1-1,11 19,14 42,66 180,-96-219,-19-64,5-4</inkml:trace>
  <inkml:trace contextRef="#ctx0" brushRef="#br0" timeOffset="2133.906">2343 509,'29'9,"29"4,13-1,1-2,-8-3,-6-7,-7-4,-7-1,-7 0,-5 1,-3 2,-1 0,-2 1,-4 1</inkml:trace>
  <inkml:trace contextRef="#ctx0" brushRef="#br0" timeOffset="2388.184">3077 650,'10'33,"7"12,2-2</inkml:trace>
  <inkml:trace contextRef="#ctx0" brushRef="#br0" timeOffset="2658.922">3274 368,'10'10,"3"2</inkml:trace>
  <inkml:trace contextRef="#ctx0" brushRef="#br0" timeOffset="2899.828">3698 509,'-221'128,"140"-46,79-79,0-1,1 1,0 0,-1-1,1 1,0 0,1 0,-1 0,0-1,1 1,0 0,-1 0,1 0,0 0,0 0,1 0,-1 0,1 0,-1 0,1-1,0 1,0 0,0 0,1-1,-1 1,1-1,-1 1,1-1,0 1,0-1,0 0,0 0,0 0,1 0,-1 0,0-1,1 1,13 7,-1 0,1-2,1 1,-1-2,1 0,1-2,-1 1,1-2,-1 0,1-2,0 1,0-2,15-2,-9 2</inkml:trace>
  <inkml:trace contextRef="#ctx0" brushRef="#br0" timeOffset="3536.435">4742 622,'9'3,"0"1,0-2,0 1,0-1,1-1,-1 1,1-2,-1 1,1-1,-1-1,1 0,-1 0,1-1,-1 0,0 0,0-1,0-1,0 1,-1-1,1-1,-1 0,0 0,0 0,-1-1,6-6,-7 6,0 0,0 0,-1-1,0 0,-1 0,1 0,-1-1,-1 0,1 1,-1-1,-1 0,0-1,0 1,0 0,-1-1,0-2,0 7,-1 0,0-1,0 1,0 0,-1 0,1 0,-1-1,0 1,0 0,0 0,-1 0,1 0,-1 1,0-1,0 0,-1 1,1-1,-1 1,1 0,-1 0,0 0,0 0,-1 0,1 1,0-1,-1 1,0 0,1 0,-1 0,0 1,0-1,0 1,-1 0,-2 0,-1 0,1 0,0 1,0 0,-1 0,1 1,0 0,0 0,-1 1,1 0,0 0,1 0,-1 1,0 0,1 1,0-1,-1 1,1 0,1 1,-1 0,1 0,0 0,0 0,0 1,-1 1,-4 6,1 0,0 1,0 0,1 0,1 1,1 0,0 1,1-1,0 1,-1 14,3-21,2 0,-1 1,2-1,-1 0,1 1,0-1,1 0,0 1,1-1,0 0,0 0,1 0,0 0,0 0,1 0,0-1,1 0,0 0,0 0,1-1,0 1,0-1,1-1,0 1,0-1,0 0,1-1,0 0,0 0,0 0,1-1,-1-1,4 2,5-2,0 0,0-1,0-1,0-1,0 0,0-1,0-1,0 0,0-2,0 0,0 0,-1-2,0 0,0-1,-1-1,0 0,9-5</inkml:trace>
  <inkml:trace contextRef="#ctx0" brushRef="#br0" timeOffset="4287.558">5279 792,'233'-307,"-233"307,0-1,1 1,-1 0,0-1,0 1,0-1,1 1,-1-1,0 1,0 0,1-1,-1 1,0 0,1-1,-1 1,0 0,1 0,-1-1,1 1,-1 0,0 0,1-1,-1 1,1 0,-1 0,1 0,-1 0,1 0,-1 0,0 0,1 0,-1 0,1 0,-1 0,1 0,-1 0,1 0,-1 0,1 0,-1 1,0-1,1 0,-1 0,1 1,-1-1,0 0,1 0,-1 1,0-1,1 0,-1 1,0-1,1 1,-1-1,0 0,0 1,0-1,1 1,-1-1,0 0,0 1,0-1,0 1,0-1,0 1,0-1,0 1,3 37,-3-33,-1 24,-1-24,1 0,0 1,0-1,0 0,1 0,-1 1,1-1,1 0,-1 0,1 1,0-1,0 0,0 0,1 0,0 0,0 0,0 0,0-1,1 1,0-1,0 1,0-1,1 0,-1 0,1-1,0 1,0-1,0 0,0 0,1 0,0 0,7-2,0-1,0 0,0-1,0 0,-1-1,1 0,0-1,-1-1,1 0,-1 0,0-1,0 0,-1-1,0 0,0-1,0 0,-1 0,0-1,0-1,-1 1,0-1,4-6,61-147,-56 80,-16 71</inkml:trace>
  <inkml:trace contextRef="#ctx0" brushRef="#br0" timeOffset="4987.81">6040 594,'43'-11,"-1"-1,0-3,-1-1,-1-2,7-6,-42 23,-1-1,1 0,0-1,-1 1,1-1,-1 1,0-1,0-1,0 1,0 0,-1-1,1 0,-1 0,0 0,0 0,0-1,-1 1,1-1,-1 1,0-1,-1 0,1 0,-1 0,0 0,0 0,0 0,-1 0,0 0,0-1,0 1,-1 0,1 0,-1 0,0 0,-1 0,0-1,0 4,0-1,-1 1,1 0,-1 0,1 0,-1 1,0-1,1 1,-1-1,0 1,0 0,0 0,0 0,0 1,0-1,-1 1,1-1,0 1,0 0,0 0,0 1,0-1,-1 0,1 1,0 0,0 0,0 0,0 0,0 1,1-1,-1 1,0-1,-86 61,80-53,0 0,1 1,1 0,-1 0,1 0,1 1,0 0,1 1,0-1,0 1,-2 10,6-16,0-1,0 1,0-1,1 1,0-1,0 1,0-1,0 1,1-1,0 1,0-1,1 1,0-1,0 0,0 0,0 0,1 0,-1 0,1 0,1-1,-1 1,1-1,-1 0,1 0,1-1,-1 1,2 0,9 4,0-2,1 0,0-1,0 0,1-2,-1 0,1 0,0-2,0 0,-1-1,1 0,0-2,0 0,-1-1,1 0,-1-2,0 1,0-2,13-7,1-1,0-2,0-1,-2-1,0-2,-1-1,-1-1,-2-1,0-1,9-13,-7 11,-21 21,0 1,0-1,-1 0,1 0,-1-1,0 1,0-1,-1 0,0 0,0 0,-1 0,1-1,-1 1,0-1,-1 1,0-1,0 0,0 1,-1-1,0 0,0 0,-1 0,0 1,0-1,0 0,-2-2,2 7,0 0,0 0,0 0,-1 0,1 1,0-1,-1 0,1 1,-1 0,1-1,-1 1,0 0,0 0,0 0,1 0,-1 0,0 0,0 0,0 1,-1-1,1 1,0-1,0 1,0 0,0 0,0 0,0 0,0 0,-1 0,1 1,0-1,0 1,0-1,0 1,0 0,0 0,0 0,1 0,-1 0,0 1,-72 52,71-52,0 0,1 0,-1 0,0 1,1-1,-1 1,1 0,0 0,0-1,0 2,0-1,0 0,1 0,-1 0,1 1,0-1,0 1,0-1,1 1,-1-1,1 1,0 0,0-1,0 1,0-1,1 1,-1-1,1 1,0-1,0 1,0-1,1 1,-1-1,1 0,0 0,0 0,0 0,0 0,0 0,1-1,-1 1,1-1,0 1,-1-1,1 0,0 0,1 0,-1-1,0 1,2 0,221 31,-131-4,-92-27,-1-1,1 1,-1 0,1 0,-1 0,0 0,0 0,0 0,0 1,0-1,0 1,-1-1,1 1,-1-1,0 1,1 0,-1 0,-1 0,1 0,0 0,-1 0,1 0,-1 0,0 0,0 0,0 0,-1 0,1 0,-1 0,0 1,-28 62,21-46</inkml:trace>
  <inkml:trace contextRef="#ctx0" brushRef="#br0" timeOffset="5535.971">7451 396,'-20'4,"0"0,0 2,0 0,1 2,0 0,0 1,1 1,-4 2,15-8,1 1,-1 0,0 0,1 0,0 1,1-1,-1 1,1 1,0-1,1 1,-1 0,1 0,1 0,-1 1,1-1,0 1,1 0,0 0,0 0,1 0,0 0,0 1,2-7,-1 1,0 0,1 0,0 0,0-1,0 1,0 0,0-1,0 1,1-1,-1 1,1-1,-1 0,1 1,0-1,0 0,0 0,0 0,1-1,-1 1,0-1,1 1,-1-1,1 0,0 1,-1-1,1-1,0 1,0 0,-1-1,1 1,0-1,0 0,0 0,0 0,-1 0,1-1,0 1,0-1,0 1,-1-1,1 0,0 0,-1 0,1-1,-1 1,1-1,-1 1,0-1,3-2,163-106,-128 78,-28 21,1 1,0 1,0-1,1 2,0 0,1 1,0 0,1 1,-13 5,0 0,0 0,0 1,0 0,0-1,0 1,1 0,-1 1,0-1,0 0,0 1,0 0,0 0,0 0,0 0,0 0,-1 0,1 1,0 0,-1-1,1 1,-1 0,1 0,-1 0,0 1,0-1,0 0,0 1,0 0,-1-1,1 1,-1 0,0 0,1 2,21 109,-70 227,38-269,-4-1,-2-1,-4 0,-13 30,17-53,13-38,0 0,0 0,0 0,-1 0,-1-1,1 1,-1-1,-1 0,0 0,0 0,0-1,-1 0,0 0,0 0,-1-1,0 0,-1 0,6-5,1 0,-1 0,0 0,0 0,0-1,0 1,0-1,0 1,1-1,-1 0,0 0,0 0,0 0,0 0,0 0,0 0,0-1,0 1,0-1,0 1,0-1,1 0,-1 0,0 0,0 0,1 0,-1 0,1 0,-1-1,1 1,-1-1,1 1,0-1,0 1,0-1,0 0,0 1,0-1,0 0,0 0,1 0,-1 0,-14-83,19 31,1 1,3 1,2-1,2 2,3-1,2 2,2 0,2 0,21-46,-22 59</inkml:trace>
  <inkml:trace contextRef="#ctx0" brushRef="#br0" timeOffset="6151.893">8044 339,'-10'17,"0"0,1 1,0 0,2 1,0-1,1 1,1 0,1 1,0 0,2-1,0 1,1 0,1 0,1 0,1 0,1-1,0 1,3 5,-5-22,1 1,-1-1,1 0,0 0,0 0,0 0,0 0,0-1,1 1,-1-1,1 1,0-1,-1 0,1 0,0 0,0 0,0-1,1 1,-1-1,0 0,1 0,-1 0,1 0,-1 0,1-1,-1 0,1 0,-1 0,1 0,-1 0,1-1,-1 1,1-1,-1 0,0 0,1 0,-1-1,0 1,0-1,0 0,0 0,1-1,11-9,-1-2,-1 0,0 0,-1-2,0 1,-1-1,-1-1,4-10,6-6,4-7,2 0,1 2,2 1,2 1,1 2,18-14,-50 47,1 1,-1-1,1 0,-1 0,1 1,-1-1,1 0,0 1,-1-1,1 0,0 1,-1-1,1 1,0-1,0 1,-1-1,1 1,0 0,0-1,0 1,0 0,0 0,-1 0,1-1,0 1,0 0,0 0,0 0,0 1,0-1,0 0,0 0,-1 0,1 1,0-1,0 0,0 1,0-1,-1 1,1-1,0 1,0-1,-1 1,1-1,-1 1,1 0,0-1,-1 1,1 0,-1 0,1-1,-1 1,0 0,1 0,-1 0,0 0,0-1,1 1,-1 0,0 0,0 0,0 0,0 0,0 0,0 0,0 0,0-1,-1 1,1 0,0 1,0 311,4-276,3 9,-2 0,-2 0,-3 0,-1 0,-4 17,-1-12,7-39,-2 1,1-1,-2 0,0 0,0 0,-1 0,0 0,-1 0,-1-1,1 1,-2-1,0-1,0 1,-1-1,0 0,-9 9,14-18,0 1,-1-1,1 0,-1 0,1 0,-1 0,0-1,1 1,-1-1,0 1,1-1,-1 0,0 0,1 0,-1-1,0 1,1 0,-1-1,0 0,1 0,-1 0,1 0,-1 0,1 0,0 0,-1-1,1 1,0-1,0 0,0 0,0 0,0 0,1 0,-1 0,0 0,1-1,0 1,-1 0,1-1,0 1,0-1,1 1,-1-1,0 0,1 1,0-1,-1 0,1 1,0-1,1 0,-1 0,0 1,1-1,-1 0,5-17,1 0,1 0,0 0,1 1,2 0,0 1,0 0,2 0,0 2,1-1,1 1,0 1,1 1,4-3,-1-2,8-9,1 0,1 1,1 2,2 1,0 2,2 1,0 1,1 2,1 1,1 2,0 1,1 2,20-3,-25 11</inkml:trace>
  <inkml:trace contextRef="#ctx0" brushRef="#br0" timeOffset="7655.883">1 1243,'429'-67,"-35"30,-46 1,161 5,894 32,-909-29,-183 17,185-8,-73-8,987 28,-1050-28,93-3,164 2,-228 17,-85-7,157 17,-213 3,171-2,-149 29,-247-33,-5-3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4:18.8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0,'29'0,"19"0,6 0,-1 0,-5 0,-6 0,-5 0,-4 0,-3 0,-7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4:19.0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0,'38'5,"28"-4,6-1,-3-1,-9-1,-10 1,-13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4:17.8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83 1,'-1'621,"-24"-383,-4-52,2-79,29-99,3-4</inkml:trace>
  <inkml:trace contextRef="#ctx0" brushRef="#br0" timeOffset="463.437">534 85,'-286'339,"135"-144,151-194,0 0,0-1,0 1,0 0,0 0,0-1,0 1,1 0,-1-1,0 1,0 0,1-1,-1 1,0 0,1-1,-1 1,1-1,-1 1,0 0,1-1,0 1,-1-1,1 0,-1 1,1-1,0 1,-1-1,1 0,-1 1,1-1,0 0,0 0,-1 0,1 0,0 1,-1-1,1 0,0 0,0 0,-1 0,1-1,0 1,-1 0,1 0,0 0,-1-1,1 1,0 0,-1 0,1-1,0 1,-1-1,1 1,-1-1,1 1,0-1,8 0,-5 1,0 1,1-1,-1 1,0 0,1 0,-1 0,0 1,0-1,0 1,0 0,0 0,-1 1,1-1,-1 1,1-1,-1 1,0 0,0 1,0-1,0 0,-1 1,0 0,1-1,-1 1,0 0,0 2,32 116,-28-93,-1-3,-6-20,1-1,1 0,-1 0,1 0,0 0,0 0,0 0,1 0,0-1,0 1,0 0,0-1,1 0,0 1,-1-1,2 0,-1 0,0 0,1-1,0 1,0-1,0 0,0 0,0-1,1 1,3 1,15 0,-1-2</inkml:trace>
  <inkml:trace contextRef="#ctx0" brushRef="#br0" timeOffset="717.648">648 735,'-5'38,"-2"18,1 3,1-2,1-7,7-12,2-12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4:42.8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29,'26'-7,"-9"2,0 0,0 2,1 0,-1 0,1 2,0 0,-1 1,9 1,-24-1,0 0,-1 0,1 0,0 0,-1 1,1-1,0 0,-1 1,1-1,0 1,-1-1,1 1,-1 0,1 0,-1 0,1 0,-1 0,0 0,1 0,-1 0,0 0,0 1,0-1,0 1,0-1,0 0,0 1,-1-1,1 1,-1 0,1-1,-1 1,1 0,-1-1,0 1,0 0,1-1,-1 1,-1 0,1-1,0 1,0 0,-1 0,-35 63,23-48,6-10,1 0,0 0,0 0,1 1,0 0,0 0,1 0,0 1,1-1,-1 1,2 0,-1 0,1 0,0 0,1 0,0 7,2-13,0 0,0 0,0 1,1-1,-1 0,1 0,0 0,-1-1,1 1,1 0,-1-1,0 1,1-1,-1 0,1 0,0 0,0 0,0 0,0 0,0-1,0 1,0-1,0 0,0 0,1 0,-1-1,0 1,1-1,-1 0,1 0,2 0,4 0,0 0,0-1,0 0,0-1,-1 0,1 0,0-1,-1 0,0-1,5-2,4-5,-1 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7:19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1,'-22'57,"-14"169,36-190,1-18,-1 1,-1-1,-1 0,0 1,-2-1,0 0,-4 11,4-21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4:43.1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29,'33'0,"31"0,9 0,-3 0,-8 0,-11 0,-8 0,-8 0,-4-5,-3-1,-1 0,-1 1,-9 1,-8 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4:43.43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1,'38'5,"27"-4,8-1,-4-1,-10-1,-14 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4:42.0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137 1,'-5'51,"8"64,-4 0,-6 0,-4 0,-5-1,-25 83,-15 82,53-223,8-38</inkml:trace>
  <inkml:trace contextRef="#ctx0" brushRef="#br0" timeOffset="387.728">475 198,'-314'376,"314"-375,-5 5,0 0,1 0,0 0,0 1,0 0,1 0,0 0,1 0,0 1,0-1,-1 6,4-10,1-1,-1 1,1-1,0 0,0 1,0-1,0 0,0 0,0 0,0-1,1 1,-1 0,1-1,-1 0,1 1,0-1,-1 0,1 0,0-1,0 1,0 0,-1-1,1 0,0 0,0 0,0 0,0 0,0 0,0-1,-1 1,1-1,0 0,0 0,1-1,5 2,56-7,-45 3,-1 1,1 2,0 0,0 1,0 1,0 0,0 2,17 4,-31-4,0 0,-1 1,1 0,0 0,-1 1,0-1,0 1,-1 0,1 0,-1 1,0-1,0 1,-1 0,0 0,0 0,0 1,-1-1,1 1,-2-1,1 1,-1 0,0-1,0 1,-1 0,0 0,0 0,-1 0,0 3,2 7,13 25,-3-30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9:32.9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198 14,'7'-13,"4"35,-6 3,-1 0,0 1,-2-1,-1 1,-2-1,-1 12,1 14,-29 209,30-257,0-1,1 1,-1-1,1 1,-1-1,1 1,0-1,0 0,0 0,0 1,0-1,1 0,-1 0,1 0,-1 0,1 0,0 0,-1-1,1 1,0-1,0 1,1-1,-1 1,1-1,15 6</inkml:trace>
  <inkml:trace contextRef="#ctx0" brushRef="#br0" timeOffset="285.244">1 719,'34'-5,"25"-6,7-6,-2 0,-8 2,-8 5,-7 3,-7 3,-8 7,-9 3</inkml:trace>
  <inkml:trace contextRef="#ctx0" brushRef="#br0" timeOffset="695.834">86 1030,'39'-16,"-22"7,1 2,1 0,-1 1,1 1,0 1,0 1,6-1,-23 4,0-1,0 1,0 0,0 0,0 0,0 0,0 0,0 0,0 0,0 1,-1-1,1 1,0 0,0-1,0 1,0 0,-1 0,1 0,0 0,-1 0,1 0,-1 1,1-1,-1 0,0 1,1-1,-1 1,0 0,0-1,0 1,0 0,-1 0,1-1,0 1,-1 0,1 0,-1 0,1 0,-1 0,0 0,0 0,0 0,0 0,0 0,-1 0,1 0,-1 0,1-1,-1 1,0 0,1 0,-2 1,-5 15,-2-1,1 1,-2-2,0 0,-2 0,1-1,-3 1,-32 46,21-6,24-54,1-1,-1 0,1 0,-1 1,1-1,0 0,0 1,-1-1,1 0,0 1,0-1,0 0,0 1,1-1,-1 0,0 1,1-1,-1 0,1 1,-1-1,1 0,-1 0,1 0,0 0,0 1,-1-1,1 0,0 0,0 0,0-1,0 1,0 0,1 0,-1 0,0-1,0 1,0-1,1 1,-1-1,0 1,0-1,1 0,6 1,-1-1,1-1,-1 1,0-1,0 0,1-1,-1 0,0 0,0-1,0 1,-1-2,3 0,11-6</inkml:trace>
  <inkml:trace contextRef="#ctx0" brushRef="#br0" timeOffset="1313.298">622 1086,'37'-97,"4"2,4 1,5 1,-43 80,1 1,1-1,-1 1,2 1,0-1,0 2,1 0,0 0,5-3,-15 13,0-1,0 1,0-1,0 1,0-1,0 1,0 0,0-1,0 1,0 0,0 0,0 0,0 0,0 0,0 0,0 0,1 0,-1 0,0 0,0 1,0-1,0 0,0 1,0-1,0 1,0-1,0 1,-1-1,1 1,0 0,0 0,0-1,-1 1,1 0,0 0,-1 0,1 0,0-1,-1 1,1 0,-1 0,0 0,1 0,-1 1,0-1,0 0,0 0,1 0,-1 0,0 0,0 0,-1 0,1 0,0 0,0 1,-3 64,-23 112,25-177,1 1,0 0,0 0,1 0,-1-1,0 1,0 0,1 0,-1-1,1 1,0 0,-1-1,1 1,0-1,0 1,0-1,0 1,0-1,0 0,0 1,1-1,-1 0,1 0,-1 0,0 0,1 0,0 0,-1 0,1-1,-1 1,1 0,0-1,0 0,-1 1,1-1,0 0,0 0,-1 0,1 0,0 0,0 0,-1 0,1-1,0 1,0-1,-1 1,1-1,-1 0,1 1,0-1,-1 0,1 0,-1 0,0 0,1-1,-1 1,0 0,0 0,0-1,1-1,73-123,-3-40,-72 166,0-1,0 1,0-1,0 0,0 1,0-1,1 1,-1-1,0 1,0-1,1 0,-1 1,0-1,1 1,-1-1,0 1,1 0,-1-1,1 1,-1-1,1 1,-1 0,1-1,-1 1,1 0,-1-1,1 1,-1 0,1 0,0 0,-1 0,1 0,-1-1,1 1,0 0,-1 0,1 0,0 1,-1-1,1 0,-1 0,1 0,-1 0,1 0,0 1,-1-1,1 0,-1 1,1-1,-1 0,1 1,-1-1,1 1,-1-1,0 0,1 1,-1-1,1 1,-1 0,7 37,-18 40,8-68,0 1,1-1,1 0,0 1,0-1,1 0,0 1,1-1,0 1,0-1,2 0,-1 0,1 0,1 3,32 37,-16-32</inkml:trace>
  <inkml:trace contextRef="#ctx0" brushRef="#br0" timeOffset="1729.458">1384 494,'25'64,"1"0,4-2,2-2,27 36,-4-17,-55-79,0 1,1-1,-1 1,1-1,-1 1,0-1,1 0,-1 1,1-1,-1 0,1 1,-1-1,1 0,-1 0,1 1,-1-1,1 0,-1 0,1 0,-1 0,1 0,-1 0,1 0,-1 0,1 0,0 0,-1 0,1 0,-1 0,1 0,-1 0,1 0,-1-1,1 1,-1 0,1 0,-1-1,1 1,-1 0,1-1,-1 1,0-1,1 1,-1 0,0-1,1 1,-1-1,0 1,1-1,-1 1,0-1,0 1,0-1,0 1,1-1,-1 0,0 1,0-1,0 1,0-1,0 1,0-1,0 1,-1-1,7-41,-6 41,10-168,-6 148,-3 2,1-1,1 1,1 0,1 0,0 0,2 1,0-1,1 2,1-1,0 1,1 0,1 1,1 0,3-2,2 4</inkml:trace>
  <inkml:trace contextRef="#ctx0" brushRef="#br0" timeOffset="2128.726">1920 184,'17'-10,"1"0,1 2,-1 0,1 1,0 1,1 1,-1 1,1 0,8 1,-26 3,0-1,0 1,0 0,-1 0,1 0,0 0,0 0,0 1,0-1,0 0,-1 1,1-1,0 1,0 0,-1 0,1 0,0 0,-1 0,1 0,-1 0,1 0,-1 0,0 1,1-1,-1 1,0-1,0 1,0-1,0 1,0 0,-1-1,1 1,0 0,-1 0,1 0,-1-1,0 1,1 0,-1 0,0 0,0 0,0 0,-1 0,1-1,0 1,-1 0,1 0,-1 0,1-1,-1 1,0 0,0 0,0-1,0 1,0-1,0 1,-19 28,16-25,-1 1,1-1,0 1,1 0,-1 1,1-1,0 0,1 1,0 0,0-1,0 1,1 0,0 0,0 4,3-9,0 1,0-1,0 0,0 0,1 0,-1 0,1-1,-1 1,1-1,0 1,-1-1,1 0,0 0,0 0,0 0,0-1,0 1,0-1,0 0,0 0,0 0,0 0,0 0,0-1,0 1,0-1,0 0,0 0,-1 0,1 0,0 0,0-1,-1 1,1-1,-1 0,87-24,-63 21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9:41.6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6,'33'-1,"-26"0,1-1,0 2,0-1,0 1,0 0,0 1,0-1,0 2,-1-1,1 1,0 0,-1 1,1 0,-1 0,0 0,0 1,0 0,-1 1,3 2,-7-1,0 0,-1 1,0-1,-1 1,1 0,-1-1,-1 1,1-1,-1 1,0-1,0 1,-1-1,0 1,0-1,-1 0,1 0,-1 0,-1 0,1-1,-1 1,0-1,0 0,0 0,-1 0,0-1,0 0,0 1,-2-1,-21 21,21-22,1 1,-1 1,1-1,0 1,1 0,-1 0,1 1,0-1,1 1,-1 0,1 1,0-1,1 1,-1 0,1 0,1 0,-1 0,1 0,0 1,1-1,0 0,0 2,2-6,0 0,0 0,0 0,1 0,-1 0,1 0,-1-1,1 1,0-1,0 1,0-1,1 0,-1 1,0-1,1 0,-1-1,1 1,0 0,0-1,0 0,-1 1,1-1,1 0,-1-1,0 1,0 0,0-1,0 0,0 1,0-1,1-1,-1 1,1 0,105-24,-80 14,-4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9:42.2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0 427,'80'-116,"71"-83,-105 167,-45 32,0 0,1 0,-1-1,0 1,0 0,0 0,1 0,-1 0,0 1,0-1,0 0,0 0,1 1,-1-1,0 0,0 1,0-1,0 1,0 0,0-1,0 1,0 0,0 0,0-1,0 1,-1 0,1 0,0 0,-1 0,1 0,0 0,-1 0,1 0,-1 1,0-1,1 0,-1 0,0 0,0 0,1 1,-1-1,0 0,0 0,-1 1,3 64,-3-59,0 0,1 1,-1-1,2 0,-1 1,1-1,0 0,0 1,1-1,0 0,0 0,1 0,0-1,0 1,2 1,-4-7,0 1,0-1,0 0,0 0,0 0,1 0,-1 0,0 0,1 0,-1-1,0 1,1 0,-1-1,1 1,-1-1,1 0,0 1,-1-1,1 0,-1 0,1 0,-1 0,1 0,0 0,-1 0,1-1,-1 1,1-1,-1 1,1-1,-1 1,1-1,-1 0,0 0,1 0,-1 0,0 0,1 0,44-48,-41 43,54-87,-50 76,0 1,1 0,1 0,0 1,1 1,1 0,0 0,2 0,-14 13,0 0,-1 0,1 0,0 0,0 1,0-1,0 0,-1 1,1-1,0 1,0-1,0 1,0-1,0 1,0 0,0-1,0 1,1 0,-1 0,0 0,0 0,0 0,0 0,0 0,0 0,0 0,0 0,0 1,0-1,0 0,0 1,0-1,0 1,0-1,0 1,0-1,0 1,0 0,0 0,-1-1,1 1,0 0,0 0,-1 0,1 0,-1 0,1 0,-1 0,1 0,-1 0,0 0,1 0,-1 0,0 0,0 0,0 0,0 0,0 0,5 74,-5-67,-1 7,0-1,2 0,0 0,0 0,1 0,1 0,1 0,0-1,0 1,1-1,1 0,4 5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9:42.6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20 294,'-5'18,"0"0,2 0,0 0,1 1,1-1,0 1,2 0,0-1,1 1,1-1,0 0,2 1,0-2,1 1,1 0,71 109,-49-87,-29-39,0 0,0 1,1-1,-1 0,0 0,1 0,-1 0,0 0,1 0,-1 0,1 0,0 0,-1 0,1 0,0 0,0-1,-1 1,1 0,0 0,0-1,0 1,0 0,0-1,0 1,0-1,0 0,0 1,0-1,0 0,0 1,1-1,-1 0,0 0,0 0,0 0,0 0,0 0,0 0,1-1,-1 1,0 0,0-1,0 1,0 0,0-1,0 1,0-1,0 0,0 1,0-1,-1 0,1 0,1 0,21-131,-10 86,1 0,2 1,2 1,2 1,2 1,25-37,-30 56,-1 5</inkml:trace>
  <inkml:trace contextRef="#ctx0" brushRef="#br0" timeOffset="397.23">557 40,'17'-5,"7"-3,0 1,0 1,1 1,0 2,1 0,-1 1,6 2,-29 0,0 0,1-1,-1 1,0 0,0 1,0-1,0 0,0 1,0-1,0 1,0-1,0 1,0 0,0 0,-1 0,1 0,0 0,0 0,-1 1,1-1,-1 0,1 1,-1-1,0 1,1 0,-1-1,0 1,0 0,0 0,0 0,-1 0,1 0,0 0,-1 0,0 0,1 0,-1 0,0 0,0 0,0 0,0 2,-17 36,14-37,0 0,1 1,0-1,-1 0,1 1,0 0,0-1,1 1,-1 0,1 0,0 0,0 0,0 0,1 0,-1 0,1 0,0 0,0 0,1 0,-1 0,1 0,0 0,0 0,0 0,0 0,1 0,-1 0,1-1,0 1,0-1,1 1,-1-1,1 0,-1 0,2 0,5 1,0-2,0 1,1-1,-1-1,1 0,0 0,-1-1,1 0,0-1,-1 0,1 0,-1-1,1 0,-1-1,7-2,43-8,-35 10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9:41.0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226 17,'1'1,"-1"-1,1 1,-1-1,1 0,-1 0,1 1,-1-1,1 0,-1 0,1 1,0-1,-1 0,1 0,-1 0,1 0,0 0,-1 0,1 0,-1 0,1 0,0 0,-1 0,1-1,-1 1,1 0,-1 0,1 0,-1-1,1 1,-1 0,1-1,-1 1,1-1,-1 1,1 0,-1-1,1 1,-1-1,0 1,1-1,-1 1,0-1,0 1,1-1,-1 0,0 1,0-1,0 1,0-1,0 0,0 1,0-1,0 1,0-1,0 0,0 1,0-1,0 1,0-1,0 1,-1-1,1 0,0 1,8 141,-9-97,-26 128,19-142,6-27,1 0,-1 1,0-1,1 1,0-1,0 0,0 1,0 0,1-1,-1 1,1 0,0-1,0 1,0 0,0-1,1 1,0-1,-1 1,1 0,1-1,-1 1,0-1,1 0,0 0,0 1,0-1,0 0,0 0,0-1,1 1,13 4</inkml:trace>
  <inkml:trace contextRef="#ctx0" brushRef="#br0" timeOffset="249.315">0 526,'39'0,"21"0,7 0,-5 0,-7 0,-8 0,-8 0,-5 0,-9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0:18.46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242 466,'-4'-1,"-1"0,0 0,1 0,-1 0,1-1,-1 0,1 0,0 0,0 0,0-1,0 0,0 0,0 0,1 0,-1 0,1-1,0 1,0-1,1 0,-1 0,1 0,-2-4,-40-43,42 51,1 0,0 0,-1-1,1 1,0 0,-1 0,1 0,0 0,-1 1,1-1,0 0,0 0,-1 1,1-1,0 1,0-1,-1 1,1 0,0-1,0 1,0 0,0 0,0 0,0 0,0 0,0 0,0 0,1 0,-1 0,0 0,0 1,1-1,0 0,-1 0,1 0,-1 0,1 0,-1 0,1 0,-1 0,1-1,-1 1,0 0,0 0,1-1,-1 1,0 0,0-1,0 1,0-1,0 1,1-1,-1 1,0-1,0 0,0 1,0-1,-1 0,1 0,0 0,0 0,0 0,0 0,0 0,0 0,0 0,0 0,0-1,0 1,0 0,0-1,0 1,0-1,0 1,0-1,1 1,-1-1,0 0,0 1,0-1,1 0,-1 0,0 0,1 1,-1-1,1 0,-1 0,1 0,-1 0,1 0,-4-7,0 1,0-1,1 0,0 0,1-1,0 1,0 0,0-1,1 1,1-1,-1 1,1-1,1 0,0 1,0-1,0 1,1-2,-2 9,-1 0,1 0,0 0,-1 0,1 0,0 0,0 0,0 0,0 0,0 0,0 0,0 0,0 0,1 0,-1 0,0 0,0 0,1 0,-1 0,1 0,-1 0,1 0,-1 0,1 1,0-1,-1 0,1 0,0 1,0-1,0 0,-1 1,1-1,0 1,0-1,0 1,0-1,0 1,0 0,0-1,0 1,0 0,0 0,0 0,0 0,0 0,0 0,0 0,0 0,0 0,0 0,0 1,0-1,0 0,0 1,0-1,0 1,141 142,-131-138,1-1,0 0,0-1,0 0,0-1,0 0,0-1,1 0,-1-1,1-1,-1 0,0 0,1-1,-1-1,0 0,-1 0,1-2,6-2,-15 6,16-4,5-1,-1-1,0-1,0-1,-1-1,0-1,1-2,6-22,-29 35,1-1,-1 0,1 1,-1-1,1 0,-1 1,0-1,1 0,-1 0,0 0,0 1,0-1,0 0,1 0,-1 0,0 1,0-1,0 0,-1 0,1 0,0 1,0-1,0 0,-1 0,1 1,0-1,-1 0,1 0,0 1,-1-1,1 0,-1 1,1-1,-1 1,0-1,1 0,-1 1,1-1,-1 1,0 0,0-1,1 1,-1 0,0-1,0 1,1 0,-1 0,0-1,0 1,0 0,1 0,-2 0,-4 2,-1-1,1 1,-1 0,1 1,0-1,0 1,0 1,0-1,1 1,-1 0,1 0,0 0,0 1,0 0,1 0,0 0,-1 1,0 0,-52 54,55-88,54-78,-50 104,0 1,-1-1,1 0,-1 0,1 0,-1 0,0 1,0-2,0 1,0 0,0 0,-1 0,1 0,0-1,-1 1,0 0,0 0,1-1,-1 1,0 0,-1 0,1-1,0 1,-1 0,1-1,-1 1,0 0,0 0,0 0,0 0,0 0,0 0,0 0,-1 0,1 0,-1 1,1-1,-1 1,0-1,0 1,0-1,1 1,-1 0,0 0,-1 0,1 0,0 0,0 1,0-1,0 0,-1 1,0 0,-10-1,1 2,0-1,0 2,0 0,0 0,0 1,1 0,-1 1,1 1,0 0,0 0,0 1,0 0,1 1,1 0,-2 2,10-9,0 0,0 0,0 1,0-1,0 0,1 1,-1-1,0 1,0-1,0 1,1-1,-1 1,0 0,0-1,1 1,-1 0,1-1,-1 1,1 0,-1 0,1 0,-1 0,1-1,0 1,-1 0,1 0,0 0,0 0,0 0,-1 0,1 0,0 0,0 0,0 0,1 0,-1 0,0 0,0-1,1 1,-1 0,0 0,1 0,-1 0,1 0,-1-1,1 1,-1 0,1 0,-1-1,1 1,0 0,0-1,-1 1,1 0,0-1,0 0,0 1,-1-1,1 1,1-1,13 3,0 0,1-1,-1-1,1 0,0-2,-1 1,1-2,-1 0,1-1,-1-1,0 0,0-1,14-6,93-42,-147 64,11-6,0 0,1 1,0 1,0 0,0 0,1 1,0 1,1 0,0 0,0 1,1 1,0 0,-7 11,16-21,1 0,-1 0,0 1,1-1,-1 1,1-1,-1 0,1 1,0-1,0 1,0-1,0 1,0-1,0 1,0-1,0 1,0-1,1 1,-1-1,0 1,1-1,0 0,-1 1,1-1,0 0,-1 0,1 1,0-1,0 0,0 0,0 0,0 0,1 0,-1 0,0 0,0 0,0-1,1 1,-1 0,1-1,-1 1,0-1,1 1,-1-1,1 0,69 7,-36-13,-1-1,0-1,0-2,-1-2,0 0,-1-3,-1 0,10-8,30-13,54-23,-141 77,-10 1,2 1,0 1,1 1,1 1,-11 16,31-37,0-1,1 1,-1-1,1 1,-1 0,1 0,0 0,-1 0,1 0,0 0,0 0,1 0,-1 0,0 0,1 0,-1 1,1-1,0 0,0 0,0 1,0-1,0 0,0 0,1 1,-1-1,1 0,-1 0,1 0,0 1,0-1,0 0,0 0,0 0,0-1,1 1,-1 0,1 0,-1-1,1 1,0-1,-1 1,1-1,0 0,0 0,0 1,0-1,0-1,0 1,0 0,1 0,-1-1,0 0,0 1,1-1,-1 0,15-1,-1-1,0 0,0-1,0-1,0-1,0 0,-1-1,15-8,-22 11,60-29,-2-2,-1-2,-2-4,38-32,-91 56,-39 28,-83 91,94-87,-110 117,128-132,-1 0,0 0,1-1,-1 1,0 0,1 0,-1 0,1 0,0 0,-1 0,1 0,0 0,-1 0,1 0,0 0,0 0,0 0,0 0,0 0,0 0,0 0,0 0,1 0,-1 0,0 0,1 0,-1 0,0 0,1 0,-1 0,1 0,0 0,-1 0,1 0,0-1,-1 1,1 0,0-1,0 1,0 0,0-1,-1 1,1-1,0 1,0-1,0 0,0 1,0-1,0 0,0 0,0 1,0-1,0 0,1 0,-1 0,0 0,63-3,-19-14,-1-1,-1-3,-1-1,-1-2,-1-2,-2-1,0-3,-2-1,-1-1,0-3,-10 12,-23 22,1-1,0 1,-1-1,1 0,-1 0,1 0,-1-1,0 1,0 0,0-1,-1 1,1-1,0 0,-1 1,0-1,1 0,-1 0,0 0,-1 0,1 0,0 0,-1 0,0-1,0 1,0 0,0 0,0-3,-5 5,0 0,1 0,-1 1,0 0,1 0,-1 0,0 0,1 1,-1 0,0 0,1 0,-1 0,1 1,-1 0,1 0,0 0,0 0,0 1,-3 2,3-3,-20 11,1 2,0 1,1 1,1 1,0 1,2 0,0 2,1 0,1 1,1 1,-11 22,25-43,0 0,0 0,1 1,-1-1,0 1,1-1,0 1,0-1,-1 1,2 0,-1 0,0 0,0-1,1 1,0 0,0 0,-1 0,2 0,-1 0,0 0,1 0,-1 0,1-1,0 1,0 0,0 0,0-1,0 1,1 0,-1-1,1 0,-1 1,1-1,0 0,0 0,0 0,1 0,-1 0,0 0,1-1,-1 1,2 0,12 0,-1 0,1-1,0-1,-1 0,1-1,0-1,-1-1,0 0,1-1,-1 0,-1-2,1 1,-1-2,0 0,0 0,1-3,69-35,-2-3,-2-4,16-17,-59 29,-37 39,-1 1,1-1,0 0,-1 0,1 1,-1-1,1 0,-1 1,1-1,-1 1,1-1,-1 1,0-1,1 1,-1-1,0 1,1-1,-1 1,0 0,0-1,1 1,-1 0,0 0,0 0,0-1,1 1,-1 0,0 0,0 0,0 0,1 0,-1 1,0-1,0 0,0 0,1 0,-1 1,0-1,0 0,1 1,-1-1,0 1,1-1,-1 1,0-1,1 1,-1-1,1 1,-1 0,-38 18,1 1,0 3,2 1,0 1,-14 15,-4 2,52-40,-4 1,1 1,-1-1,1 1,1 0,-1 0,0 1,1-1,0 1,0 0,0 0,1 1,0-1,0 1,0-1,1 1,-1 0,0 4,3-8,1 0,-1 0,1-1,-1 1,1 0,0-1,0 1,-1-1,1 1,0-1,0 1,1-1,-1 0,0 0,0 1,1-1,-1 0,0 0,1 0,-1 0,1 0,-1-1,1 1,0 0,-1-1,1 1,0-1,0 0,-1 1,1-1,0 0,0 0,-1 0,2 0,61-3,-3-11,-2-3,0-2,-1-3,-1-3,-1-1,17-14,-17 12,1 1,-81 54,-67 69,90-95,0 0,0 1,0-1,1 1,-1-1,0 1,1-1,-1 1,1-1,0 1,-1-1,1 1,0 0,0-1,0 1,0 0,0-1,1 1,-1 0,0-1,1 1,-1-1,1 1,-1-1,1 1,0-1,0 1,0-1,0 0,0 1,0-1,0 0,0 0,0 0,0 0,1 0,-1 0,1 0,-1 0,0 0,1-1,-1 1,1-1,0 1,-1-1,1 1,-1-1,1 0,0 0,-1 0,1 0,-1 0,1 0,0 0,-1-1,1 1,-1 0,1-1,0 1,-1-1,1 0,-1 0,50-12,-1-3,-1-1,-1-3,-1-2,0-2,-2-2,-1-2,3-5,-12 11,-25 15,-5 5,-1 0,0 0,0 0,0-1,0 0,-1 0,1 0,-1 0,1 0,-1-1,0 1,-1-1,1 0,-1 0,2-2,-6 4,0 0,0 0,1 1,-1-1,0 0,-1 1,1-1,0 1,0 0,-1-1,1 1,0 0,-1 1,1-1,-1 0,1 1,-1-1,0 1,1 0,-1 0,1 0,-1 0,0 0,1 1,-1-1,1 1,-24 3,1 1,-1 1,2 2,-1 0,1 1,0 2,1 1,1 0,-1 2,2 0,0 2,-9 9,29-24,-5 2,0 1,1 0,-1 1,1-1,0 1,1 0,-1 0,1 1,0-1,0 1,1 0,0 0,0 0,0 0,1 1,0-1,-1 3,4-6,0-1,1 1,-1-1,1 0,0 0,-1 0,1 0,0 0,0 0,0 0,1 0,-1-1,0 1,1-1,-1 0,1 1,-1-1,1-1,-1 1,1 0,0 0,-1-1,1 0,0 1,0-1,-1 0,1 0,0-1,0 1,-1-1,1 1,0-1,-1 0,1 0,2-1,27-6,0-1,0-2,-1-1,-1-2,0-1,20-13,6-3,228-116,-195 79,-118 74,-17 21,1 2,1 3,2 1,1 2,2 2,1 1,-13 20,10 12,40-69,1 1,0-1,-1 1,1-1,0 1,0 0,0-1,0 1,0-1,0 1,1-1,-1 1,0 0,1-1,-1 1,1-1,0 0,-1 1,1-1,0 1,0-1,0 0,0 0,0 0,0 1,0-1,0 0,1 0,-1 0,0-1,0 1,1 0,-1 0,1-1,-1 1,1-1,-1 1,1-1,-1 0,1 1,0-1,-1 0,1 0,-1 0,1 0,-1-1,1 1,1-1,17 0,0 0,0-2,0-1,0 0,-1-2,0 0,5-3,23-6,194-67,128-67,-316 131,-77 46,-262 157,257-159,29-26,1 0,-1 0,1 0,-1 0,1 0,-1 0,1 0,-1 0,1 0,-1 0,1 0,-1 0,0 1,1-1,-1 0,1 0,-1 0,1 1,-1-1,0 0,1 0,-1 1,0-1,1 0,-1 1,0-1,1 1,-1-1,0 0,0 1,1-1,-1 1,0-1,0 0,0 1,0-1,1 1,-1-1,0 1,0-1,0 1,0-1,0 1,0-1,0 1,0-1,-1 1,1-1,0 1,0-1,0 0,0 1,-1-1,1 1,0-1,0 0,-1 1,1-1,0 1,-1-1,1 0,0 1,-1-1,1 0,-1 0,1 1,0-1,-1 0,0 0,117-31,-84 19,331-119,-325 124,-38 7,1 0,-1 0,1 0,-1 0,1 0,-1 0,1 0,-1 0,1 0,-1 0,1 1,-1-1,1 0,-1 0,1 0,-1 1,1-1,-1 0,0 1,1-1,-1 0,1 1,-1-1,0 0,1 1,-1-1,0 1,0-1,1 0,-1 1,0-1,0 1,0-1,0 1,1-1,-1 1,0-1,0 1,0-1,0 1,0-1,0 1,0-1,0 1,-1-1,1 1,0-1,0 1,0-1,0 1,-1-1,1 1,0-1,0 0,-1 1,1-1,0 1,-1-1,1 0,-1 1,1-1,0 0,-1 0,1 1,-1-1,1 0,-1 0,1 1,-112 97,55-51,57-46,1 0,-1 0,0 0,1 0,-1 0,0 0,1 0,-1 0,1 0,-1 0,1 0,0-1,-1 1,1 0,0-1,0 1,0 0,-1-1,1 1,0-1,0 1,0-1,0 1,0-1,0 0,0 1,0-1,0 0,0 0,0 0,0 0,0 0,0 0,0 0,0 0,0 0,0 0,0-1,0 1,0 0,0-1,0 1,0-1,0 1,43-8,-1-2,0-2,-1-2,0-1,-1-3,21-12,-3 3,-50 23,113-51,3 5,26-1,-82 39,-80 30,-204 117,141-79,74-55,1 0,-1 0,1 0,0 0,0 0,0 0,-1 0,1 0,0 0,0 0,0 0,0-1,0 1,1 0,-1-1,0 1,0-1,0 1,1-1,-1 1,0-1,0 0,1 0,-1 0,0 0,1 0,-1 0,0 0,0 0,1 0,-1 0,0-1,147-36,-94 17,137-42,-243 110,-74 47,125-94,0-1,1 1,-1 0,1-1,-1 1,1-1,-1 1,1 0,0 0,-1-1,1 1,0 0,-1 0,1-1,0 1,0 0,0 0,0 0,0-1,0 1,0 0,0 0,0 0,0-1,0 1,0 0,1 0,-1-1,0 1,1 0,-1 0,0-1,1 1,-1 0,1-1,-1 1,1 0,-1-1,1 1,0-1,-1 1,1-1,0 1,-1-1,1 0,0 1,-1-1,1 0,0 0,0 1,-1-1,1 0,0 0,0 0,0 0,0 0,-1 0,1 0,0 0,0 0,-1 0,1-1,0 1,0 0,0 0,0-1,57-5,189-85,12-16,-185 92,-73 16,-1 1,1-1,-1 1,0 0,0-1,0 1,1 0,-1-1,-1 1,1 0,0-1,0 1,-1-1,1 1,-1 0,1-1,-1 1,0-1,1 1,-1-1,0 0,0 1,0-1,0 0,0 0,-1 1,1-1,0 0,-2 0,1 3,-167 187,116-119,52-70,0 0,0 1,0-1,0 0,0 0,1 1,-1-1,1 0,0 1,-1-1,1 0,0 1,0-1,1 0,-1 1,1-1,-1 0,1 1,-1-1,1 0,0 0,0 0,0 0,1 0,-1 0,0 0,1 0,-1 0,1 0,0-1,-1 1,1-1,0 1,0-1,1 1,2 1,-4-3,-1 0,1 0,0 0,0 0,0 0,0 0,-1 0,1 1,0-1,0 0,-1 1,1-1,0 0,-1 1,1-1,0 1,-1-1,1 1,0-1,-1 1,1 0,-1-1,1 1,-1 0,0-1,1 1,-1 0,1-1,-1 1,0 0,0 0,0 0,1-1,-1 1,0 0,0 0,0 0,0-1,0 1,0 0,0 0,-1 0,1-1,0 1,0 0,-1 0,1-1,0 1,-1 0,1 0,-1-1,1 1,-1-1,1 1,-1 0,0 0,-87 63,77-48</inkml:trace>
  <inkml:trace contextRef="#ctx0" brushRef="#br0" timeOffset="632.577">5209 409,'-657'1,"526"6,0 6,2 5,-16 9,106-9,64-17,0-1,0-1,0-1,0-1,-1-1,4-2,3 1,843-162,-844 160,-38 6,-128 34,2 5,1 6,-119 58,206-84,16-7,0 1,1 1,0 1,1 2,1 1,0 1,-15 14,40-30,0-1,0 1,0 0,0-1,1 1,-1 0,0 0,1 0,0 0,-1 1,1-1,0 0,0 0,0 1,0-1,1 1,-1-1,1 1,-1-1,1 1,0-1,0 1,0-1,0 1,1 0,-1-1,0 1,1-1,0 0,0 1,0-1,0 1,0-1,0 0,1 0,-1 0,1 0,-1 0,1 0,0 0,0 0,-1-1,1 1,1-1,-1 1,0-1,27 16,-1-4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20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508 114,'-1'0,"0"0,0 0,0 0,0 0,0 0,0 0,0 0,0 0,0 1,0-1,0 0,0 1,0-1,0 1,0-1,0 1,1-1,-1 1,0 0,0-1,0 1,1 0,-1 0,0-1,1 1,-1 0,1 0,-1 0,1 0,-1 0,1 0,0 0,-1 0,1 0,0 0,0 0,0 0,-1 0,1 0,1 0,-1 0,0 0,0 0,0 0,0 0,1 0,-1 0,0 0,1 0,-1 0,0 0,-14 358,-55 91,39-314,30-136,0 0,0-1,0 1,0 0,0-1,1 1,-1 0,0 0,0-1,0 1,1 0,-1 0,0-1,0 1,1 0,-1 0,0 0,1-1,-1 1,0 0,0 0,1 0,-1 0,0 0,1 0,-1 0,0 0,1 0,-1 0,0 0,1 0,-1 0,1 0,-1 0,0 0,0 0,1 0,-1 0,0 0,1 0,-1 1,0-1,1 0,-1 0,0 0,0 1,1-1,-1 0,0 0,0 1,1-1,-1 0,0 0,0 1,0-1,0 0,0 1,1-1,-1 0,0 1,0-1,0 0,0 1,0-1,0 0,0 1,0-1,20-23,30-73,-37 65</inkml:trace>
  <inkml:trace contextRef="#ctx0" brushRef="#br0" timeOffset="486">988 142,'-143'131,"-81"99,80-76,143-153,0 0,0 0,1 0,-1 0,0 0,1 0,-1 0,1 0,0 0,-1 0,1 1,0-1,0 0,-1 0,1 0,0 0,0 1,0-1,1 0,-1 0,0 0,0 1,1-1,-1 0,0 0,1 0,-1 0,1 0,0 0,-1 0,1 0,0 0,-1 0,1 0,0 0,0-1,0 1,0 0,0 0,0-1,0 1,0-1,57 15,-25-8,-20 2,0 0,-1 0,0 1,0 1,-1 0,0 0,-1 1,0 0,-1 1,-1 0,0 1,-1 0,0 0,-1 0,0 1,0 5,2 0,-5-13,-3-6,0 0,0 0,0 1,0-1,0 0,1 0,-1 0,0 0,1 0,-1 1,1-1,-1 0,1 0,-1 0,1 0,0 0,-1 0,1-1,0 1,0 0,0 0,0 0,0-1,0 1,0 0,0-1,0 1,0-1,0 0,0 1,0-1,0 0,1 1,-1-1,0 0,0 0,1 0,40-40,-29 24</inkml:trace>
  <inkml:trace contextRef="#ctx0" brushRef="#br0" timeOffset="731.981">1074 876,'-5'29,"3"9,3-6,0-9</inkml:trace>
  <inkml:trace contextRef="#ctx0" brushRef="#br0" timeOffset="985.156">1129 339,'0'0</inkml:trace>
  <inkml:trace contextRef="#ctx0" brushRef="#br0" timeOffset="1220.088">1328 989,'105'-204,"-76"161,-7 80,14 56,-34-90,0 0,0-1,0 1,0-1,0 0,1 0,-1 0,1 0,-1 0,1 0,0-1,0 1,-1-1,1 0,0 1,0-1,0-1,1 1,-1 0,0-1,0 0,0 0,0 0,1 0,-1 0,0-1,0 1,0-1,0 0,1 0,4-2,-1 0,1-1,-1 0,0 0,0-1,0 0,-1 0,0 0,0-1,0 0,0 0,-1-1,0 1,-1-1,1 0,2-8,22-27,-23 35</inkml:trace>
  <inkml:trace contextRef="#ctx0" brushRef="#br0" timeOffset="1887.998">1863 848,'3'-1,"15"-4,-1 0,1-1,-2-1,1-1,-1 0,0-1,-1-1,0 0,0-1,-1-1,-1 0,0-1,0 0,-1-1,3-6,-14 19,0-1,0 1,-1-1,1 1,0-1,-1 0,1 1,-1-1,0 0,1 1,-1-1,0 0,0 1,0-1,0 0,0 1,0-1,-1 0,1 1,-1-1,1 1,-1-1,1 0,-1 1,0-1,0 1,0 0,0-1,0 1,0 0,0-1,0 1,0 0,-1 0,1 0,-1 0,1 0,0 0,-1 1,0-1,1 0,-2 0,-72-2,64 7,1 0,-1 0,1 1,-1 1,2-1,-1 2,0-1,1 1,1 1,-1-1,1 2,0-1,-5 8,9-10,0-1,1 0,-1 1,1 0,0 0,1 0,-1 0,1 0,0 0,1 1,0-1,0 1,0-1,1 1,-1-1,2 1,-1 0,1-1,0 1,0-1,1 0,0 1,0-1,2 4,3-3,0 1,0-1,1-1,0 1,0-1,1-1,0 1,0-1,0-1,0 0,1 0,-1-1,1 0,0-1,0 0,0-1,0 0,1 0,-1-1,0 0,0-1,0 0,1-1,8-2,17-4,-1-2,0-1,0-2,-1-1,-1-2,0-1,-2-1,0-2,-1-1,-1-2,-1 0,-1-2,-1-1,-1-2,-1 0,-2-1,-1-1,-2-1,0-1,-2-1,-2 0,-1-1,-2-1,-1 0,-1 0,1-22,-8 40,-1-1,-1 0,-1 0,-1 1,0-1,-1 0,-4-13,5 25,0 1,0-1,-1 1,0-1,0 1,0 0,-1 0,1 0,-1 0,-1 0,1 1,-1 0,1-1,-1 1,0 0,-1 1,1-1,-1 1,1 0,-1 0,0 0,0 1,-1 0,1 0,0 0,-2 0,3 2,0-1,-1 1,1 0,-1 0,1 0,0 1,-1 0,1 0,0 0,0 0,0 1,-1-1,2 1,-1 0,0 0,0 0,0 1,1 0,0-1,-1 1,1 0,0 1,0-1,1 0,-1 1,1 0,0-1,0 1,0 0,0 0,-5 10,2 0,-1 0,2 0,0 0,0 1,1 0,1 0,1 4,2 17,3 1,0-1,3-1,1 1,1-1,2 0,2-1,1-1,11 19,14 42,66 180,-96-219,-19-64,5-4</inkml:trace>
  <inkml:trace contextRef="#ctx0" brushRef="#br0" timeOffset="2133.906">2343 509,'29'9,"29"4,13-1,1-2,-8-3,-6-7,-7-4,-7-1,-7 0,-5 1,-3 2,-1 0,-2 1,-4 1</inkml:trace>
  <inkml:trace contextRef="#ctx0" brushRef="#br0" timeOffset="2388.184">3077 650,'10'33,"7"12,2-2</inkml:trace>
  <inkml:trace contextRef="#ctx0" brushRef="#br0" timeOffset="2658.922">3274 368,'10'10,"3"2</inkml:trace>
  <inkml:trace contextRef="#ctx0" brushRef="#br0" timeOffset="2899.828">3698 509,'-221'128,"140"-46,79-79,0-1,1 1,0 0,-1-1,1 1,0 0,1 0,-1 0,0-1,1 1,0 0,-1 0,1 0,0 0,0 0,1 0,-1 0,1 0,-1 0,1-1,0 1,0 0,0 0,1-1,-1 1,1-1,-1 1,1-1,0 1,0-1,0 0,0 0,0 0,1 0,-1 0,0-1,1 1,13 7,-1 0,1-2,1 1,-1-2,1 0,1-2,-1 1,1-2,-1 0,1-2,0 1,0-2,15-2,-9 2</inkml:trace>
  <inkml:trace contextRef="#ctx0" brushRef="#br0" timeOffset="3536.435">4742 622,'9'3,"0"1,0-2,0 1,0-1,1-1,-1 1,1-2,-1 1,1-1,-1-1,1 0,-1 0,1-1,-1 0,0 0,0-1,0-1,0 1,-1-1,1-1,-1 0,0 0,0 0,-1-1,6-6,-7 6,0 0,0 0,-1-1,0 0,-1 0,1 0,-1-1,-1 0,1 1,-1-1,-1 0,0-1,0 1,0 0,-1-1,0-2,0 7,-1 0,0-1,0 1,0 0,-1 0,1 0,-1-1,0 1,0 0,0 0,-1 0,1 0,-1 1,0-1,0 0,-1 1,1-1,-1 1,1 0,-1 0,0 0,0 0,-1 0,1 1,0-1,-1 1,0 0,1 0,-1 0,0 1,0-1,0 1,-1 0,-2 0,-1 0,1 0,0 1,0 0,-1 0,1 1,0 0,0 0,-1 1,1 0,0 0,1 0,-1 1,0 0,1 1,0-1,-1 1,1 0,1 1,-1 0,1 0,0 0,0 0,0 1,-1 1,-4 6,1 0,0 1,0 0,1 0,1 1,1 0,0 1,1-1,0 1,-1 14,3-21,2 0,-1 1,2-1,-1 0,1 1,0-1,1 0,0 1,1-1,0 0,0 0,1 0,0 0,0 0,1 0,0-1,1 0,0 0,0 0,1-1,0 1,0-1,1-1,0 1,0-1,0 0,1-1,0 0,0 0,0 0,1-1,-1-1,4 2,5-2,0 0,0-1,0-1,0-1,0 0,0-1,0-1,0 0,0-2,0 0,0 0,-1-2,0 0,0-1,-1-1,0 0,9-5</inkml:trace>
  <inkml:trace contextRef="#ctx0" brushRef="#br0" timeOffset="4287.558">5279 792,'233'-307,"-233"307,0-1,1 1,-1 0,0-1,0 1,0-1,1 1,-1-1,0 1,0 0,1-1,-1 1,0 0,1-1,-1 1,0 0,1 0,-1-1,1 1,-1 0,0 0,1-1,-1 1,1 0,-1 0,1 0,-1 0,1 0,-1 0,0 0,1 0,-1 0,1 0,-1 0,1 0,-1 0,1 0,-1 0,1 0,-1 1,0-1,1 0,-1 0,1 1,-1-1,0 0,1 0,-1 1,0-1,1 0,-1 1,0-1,1 1,-1-1,0 0,0 1,0-1,1 1,-1-1,0 0,0 1,0-1,0 1,0-1,0 1,0-1,0 1,3 37,-3-33,-1 24,-1-24,1 0,0 1,0-1,0 0,1 0,-1 1,1-1,1 0,-1 0,1 1,0-1,0 0,0 0,1 0,0 0,0 0,0 0,0-1,1 1,0-1,0 1,0-1,1 0,-1 0,1-1,0 1,0-1,0 0,0 0,1 0,0 0,7-2,0-1,0 0,0-1,0 0,-1-1,1 0,0-1,-1-1,1 0,-1 0,0-1,0 0,-1-1,0 0,0-1,0 0,-1 0,0-1,0-1,-1 1,0-1,4-6,61-147,-56 80,-16 71</inkml:trace>
  <inkml:trace contextRef="#ctx0" brushRef="#br0" timeOffset="4987.81">6040 594,'43'-11,"-1"-1,0-3,-1-1,-1-2,7-6,-42 23,-1-1,1 0,0-1,-1 1,1-1,-1 1,0-1,0-1,0 1,0 0,-1-1,1 0,-1 0,0 0,0 0,0-1,-1 1,1-1,-1 1,0-1,-1 0,1 0,-1 0,0 0,0 0,0 0,-1 0,0 0,0-1,0 1,-1 0,1 0,-1 0,0 0,-1 0,0-1,0 4,0-1,-1 1,1 0,-1 0,1 0,-1 1,0-1,1 1,-1-1,0 1,0 0,0 0,0 0,0 1,0-1,-1 1,1-1,0 1,0 0,0 0,0 1,0-1,-1 0,1 1,0 0,0 0,0 0,0 0,0 1,1-1,-1 1,0-1,-86 61,80-53,0 0,1 1,1 0,-1 0,1 0,1 1,0 0,1 1,0-1,0 1,-2 10,6-16,0-1,0 1,0-1,1 1,0-1,0 1,0-1,0 1,1-1,0 1,0-1,1 1,0-1,0 0,0 0,0 0,1 0,-1 0,1 0,1-1,-1 1,1-1,-1 0,1 0,1-1,-1 1,2 0,9 4,0-2,1 0,0-1,0 0,1-2,-1 0,1 0,0-2,0 0,-1-1,1 0,0-2,0 0,-1-1,1 0,-1-2,0 1,0-2,13-7,1-1,0-2,0-1,-2-1,0-2,-1-1,-1-1,-2-1,0-1,9-13,-7 11,-21 21,0 1,0-1,-1 0,1 0,-1-1,0 1,0-1,-1 0,0 0,0 0,-1 0,1-1,-1 1,0-1,-1 1,0-1,0 0,0 1,-1-1,0 0,0 0,-1 0,0 1,0-1,0 0,-2-2,2 7,0 0,0 0,0 0,-1 0,1 1,0-1,-1 0,1 1,-1 0,1-1,-1 1,0 0,0 0,0 0,1 0,-1 0,0 0,0 0,0 1,-1-1,1 1,0-1,0 1,0 0,0 0,0 0,0 0,0 0,-1 0,1 1,0-1,0 1,0-1,0 1,0 0,0 0,0 0,1 0,-1 0,0 1,-72 52,71-52,0 0,1 0,-1 0,0 1,1-1,-1 1,1 0,0 0,0-1,0 2,0-1,0 0,1 0,-1 0,1 1,0-1,0 1,0-1,1 1,-1-1,1 1,0 0,0-1,0 1,0-1,1 1,-1-1,1 1,0-1,0 1,0-1,1 1,-1-1,1 0,0 0,0 0,0 0,0 0,0 0,1-1,-1 1,1-1,0 1,-1-1,1 0,0 0,1 0,-1-1,0 1,2 0,221 31,-131-4,-92-27,-1-1,1 1,-1 0,1 0,-1 0,0 0,0 0,0 0,0 1,0-1,0 1,-1-1,1 1,-1-1,0 1,1 0,-1 0,-1 0,1 0,0 0,-1 0,1 0,-1 0,0 0,0 0,0 0,-1 0,1 0,-1 0,0 1,-28 62,21-46</inkml:trace>
  <inkml:trace contextRef="#ctx0" brushRef="#br0" timeOffset="5535.971">7451 396,'-20'4,"0"0,0 2,0 0,1 2,0 0,0 1,1 1,-4 2,15-8,1 1,-1 0,0 0,1 0,0 1,1-1,-1 1,1 1,0-1,1 1,-1 0,1 0,1 0,-1 1,1-1,0 1,1 0,0 0,0 0,1 0,0 0,0 1,2-7,-1 1,0 0,1 0,0 0,0-1,0 1,0 0,0-1,0 1,1-1,-1 1,1-1,-1 0,1 1,0-1,0 0,0 0,0 0,1-1,-1 1,0-1,1 1,-1-1,1 0,0 1,-1-1,1-1,0 1,0 0,-1-1,1 1,0-1,0 0,0 0,0 0,-1 0,1-1,0 1,0-1,0 1,-1-1,1 0,0 0,-1 0,1-1,-1 1,1-1,-1 1,0-1,3-2,163-106,-128 78,-28 21,1 1,0 1,0-1,1 2,0 0,1 1,0 0,1 1,-13 5,0 0,0 0,0 1,0 0,0-1,0 1,1 0,-1 1,0-1,0 0,0 1,0 0,0 0,0 0,0 0,0 0,-1 0,1 1,0 0,-1-1,1 1,-1 0,1 0,-1 0,0 1,0-1,0 0,0 1,0 0,-1-1,1 1,-1 0,0 0,1 2,21 109,-70 227,38-269,-4-1,-2-1,-4 0,-13 30,17-53,13-38,0 0,0 0,0 0,-1 0,-1-1,1 1,-1-1,-1 0,0 0,0 0,0-1,-1 0,0 0,0 0,-1-1,0 0,-1 0,6-5,1 0,-1 0,0 0,0 0,0-1,0 1,0-1,0 1,1-1,-1 0,0 0,0 0,0 0,0 0,0 0,0 0,0-1,0 1,0-1,0 1,0-1,1 0,-1 0,0 0,0 0,1 0,-1 0,1 0,-1-1,1 1,-1-1,1 1,0-1,0 1,0-1,0 0,0 1,0-1,0 0,0 0,1 0,-1 0,-14-83,19 31,1 1,3 1,2-1,2 2,3-1,2 2,2 0,2 0,21-46,-22 59</inkml:trace>
  <inkml:trace contextRef="#ctx0" brushRef="#br0" timeOffset="6151.893">8044 339,'-10'17,"0"0,1 1,0 0,2 1,0-1,1 1,1 0,1 1,0 0,2-1,0 1,1 0,1 0,1 0,1 0,1-1,0 1,3 5,-5-22,1 1,-1-1,1 0,0 0,0 0,0 0,0 0,0-1,1 1,-1-1,1 1,0-1,-1 0,1 0,0 0,0 0,0-1,1 1,-1-1,0 0,1 0,-1 0,1 0,-1 0,1-1,-1 0,1 0,-1 0,1 0,-1 0,1-1,-1 1,1-1,-1 0,0 0,1 0,-1-1,0 1,0-1,0 0,0 0,1-1,11-9,-1-2,-1 0,0 0,-1-2,0 1,-1-1,-1-1,4-10,6-6,4-7,2 0,1 2,2 1,2 1,1 2,18-14,-50 47,1 1,-1-1,1 0,-1 0,1 1,-1-1,1 0,0 1,-1-1,1 0,0 1,-1-1,1 1,0-1,0 1,-1-1,1 1,0 0,0-1,0 1,0 0,0 0,-1 0,1-1,0 1,0 0,0 0,0 0,0 1,0-1,0 0,0 0,-1 0,1 1,0-1,0 0,0 1,0-1,-1 1,1-1,0 1,0-1,-1 1,1-1,-1 1,1 0,0-1,-1 1,1 0,-1 0,1-1,-1 1,0 0,1 0,-1 0,0 0,0-1,1 1,-1 0,0 0,0 0,0 0,0 0,0 0,0 0,0 0,0-1,-1 1,1 0,0 1,0 311,4-276,3 9,-2 0,-2 0,-3 0,-1 0,-4 17,-1-12,7-39,-2 1,1-1,-2 0,0 0,0 0,-1 0,0 0,-1 0,-1-1,1 1,-2-1,0-1,0 1,-1-1,0 0,-9 9,14-18,0 1,-1-1,1 0,-1 0,1 0,-1 0,0-1,1 1,-1-1,0 1,1-1,-1 0,0 0,1 0,-1-1,0 1,1 0,-1-1,0 0,1 0,-1 0,1 0,-1 0,1 0,0 0,-1-1,1 1,0-1,0 0,0 0,0 0,0 0,1 0,-1 0,0 0,1-1,0 1,-1 0,1-1,0 1,0-1,1 1,-1-1,0 0,1 1,0-1,-1 0,1 1,0-1,1 0,-1 0,0 1,1-1,-1 0,5-17,1 0,1 0,0 0,1 1,2 0,0 1,0 0,2 0,0 2,1-1,1 1,0 1,1 1,4-3,-1-2,8-9,1 0,1 1,1 2,2 1,0 2,2 1,0 1,1 2,1 1,1 2,0 1,1 2,20-3,-25 11</inkml:trace>
  <inkml:trace contextRef="#ctx0" brushRef="#br0" timeOffset="7655.883">1 1243,'429'-67,"-35"30,-46 1,161 5,894 32,-909-29,-183 17,185-8,-73-8,987 28,-1050-28,93-3,164 2,-228 17,-85-7,157 17,-213 3,171-2,-149 29,-247-33,-5-3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7:19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1,'-5'4,"-1"7,5-3,7-8,-2-4,-1 3,-7 2,-2 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4:18.8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0,'29'0,"19"0,6 0,-1 0,-5 0,-6 0,-5 0,-4 0,-3 0,-7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4:19.0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0,'38'5,"28"-4,6-1,-3-1,-9-1,-10 1,-13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4:17.8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83 1,'-1'621,"-24"-383,-4-52,2-79,29-99,3-4</inkml:trace>
  <inkml:trace contextRef="#ctx0" brushRef="#br0" timeOffset="463.437">534 85,'-286'339,"135"-144,151-194,0 0,0-1,0 1,0 0,0 0,0-1,0 1,1 0,-1-1,0 1,0 0,1-1,-1 1,0 0,1-1,-1 1,1-1,-1 1,0 0,1-1,0 1,-1-1,1 0,-1 1,1-1,0 1,-1-1,1 0,-1 1,1-1,0 0,0 0,-1 0,1 0,0 1,-1-1,1 0,0 0,0 0,-1 0,1-1,0 1,-1 0,1 0,0 0,-1-1,1 1,0 0,-1 0,1-1,0 1,-1-1,1 1,-1-1,1 1,0-1,8 0,-5 1,0 1,1-1,-1 1,0 0,1 0,-1 0,0 1,0-1,0 1,0 0,0 0,-1 1,1-1,-1 1,1-1,-1 1,0 0,0 1,0-1,0 0,-1 1,0 0,1-1,-1 1,0 0,0 2,32 116,-28-93,-1-3,-6-20,1-1,1 0,-1 0,1 0,0 0,0 0,0 0,1 0,0-1,0 1,0 0,0-1,1 0,0 1,-1-1,2 0,-1 0,0 0,1-1,0 1,0-1,0 0,0 0,0-1,1 1,3 1,15 0,-1-2</inkml:trace>
  <inkml:trace contextRef="#ctx0" brushRef="#br0" timeOffset="717.648">648 735,'-5'38,"-2"18,1 3,1-2,1-7,7-12,2-12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4:42.8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29,'26'-7,"-9"2,0 0,0 2,1 0,-1 0,1 2,0 0,-1 1,9 1,-24-1,0 0,-1 0,1 0,0 0,-1 1,1-1,0 0,-1 1,1-1,0 1,-1-1,1 1,-1 0,1 0,-1 0,1 0,-1 0,0 0,1 0,-1 0,0 0,0 1,0-1,0 1,0-1,0 0,0 1,-1-1,1 1,-1 0,1-1,-1 1,1 0,-1-1,0 1,0 0,1-1,-1 1,-1 0,1-1,0 1,0 0,-1 0,-35 63,23-48,6-10,1 0,0 0,0 0,1 1,0 0,0 0,1 0,0 1,1-1,-1 1,2 0,-1 0,1 0,0 0,1 0,0 7,2-13,0 0,0 0,0 1,1-1,-1 0,1 0,0 0,-1-1,1 1,1 0,-1-1,0 1,1-1,-1 0,1 0,0 0,0 0,0 0,0 0,0-1,0 1,0-1,0 0,0 0,1 0,-1-1,0 1,1-1,-1 0,1 0,2 0,4 0,0 0,0-1,0 0,0-1,-1 0,1 0,0-1,-1 0,0-1,5-2,4-5,-1 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4:43.1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29,'33'0,"31"0,9 0,-3 0,-8 0,-11 0,-8 0,-8 0,-4-5,-3-1,-1 0,-1 1,-9 1,-8 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4:43.43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1,'38'5,"27"-4,8-1,-4-1,-10-1,-14 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4:42.0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137 1,'-5'51,"8"64,-4 0,-6 0,-4 0,-5-1,-25 83,-15 82,53-223,8-38</inkml:trace>
  <inkml:trace contextRef="#ctx0" brushRef="#br0" timeOffset="387.728">475 198,'-314'376,"314"-375,-5 5,0 0,1 0,0 0,0 1,0 0,1 0,0 0,1 0,0 1,0-1,-1 6,4-10,1-1,-1 1,1-1,0 0,0 1,0-1,0 0,0 0,0 0,0-1,1 1,-1 0,1-1,-1 0,1 1,0-1,-1 0,1 0,0-1,0 1,0 0,-1-1,1 0,0 0,0 0,0 0,0 0,0 0,0-1,-1 1,1-1,0 0,0 0,1-1,5 2,56-7,-45 3,-1 1,1 2,0 0,0 1,0 1,0 0,0 2,17 4,-31-4,0 0,-1 1,1 0,0 0,-1 1,0-1,0 1,-1 0,1 0,-1 1,0-1,0 1,-1 0,0 0,0 0,0 1,-1-1,1 1,-2-1,1 1,-1 0,0-1,0 1,-1 0,0 0,0 0,-1 0,0 3,2 7,13 25,-3-30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9:32.9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198 14,'7'-13,"4"35,-6 3,-1 0,0 1,-2-1,-1 1,-2-1,-1 12,1 14,-29 209,30-257,0-1,1 1,-1-1,1 1,-1-1,1 1,0-1,0 0,0 0,0 1,0-1,1 0,-1 0,1 0,-1 0,1 0,0 0,-1-1,1 1,0-1,0 1,1-1,-1 1,1-1,15 6</inkml:trace>
  <inkml:trace contextRef="#ctx0" brushRef="#br0" timeOffset="285.244">1 719,'34'-5,"25"-6,7-6,-2 0,-8 2,-8 5,-7 3,-7 3,-8 7,-9 3</inkml:trace>
  <inkml:trace contextRef="#ctx0" brushRef="#br0" timeOffset="695.834">86 1030,'39'-16,"-22"7,1 2,1 0,-1 1,1 1,0 1,0 1,6-1,-23 4,0-1,0 1,0 0,0 0,0 0,0 0,0 0,0 0,0 0,0 1,-1-1,1 1,0 0,0-1,0 1,0 0,-1 0,1 0,0 0,-1 0,1 0,-1 1,1-1,-1 0,0 1,1-1,-1 1,0 0,0-1,0 1,0 0,-1 0,1-1,0 1,-1 0,1 0,-1 0,1 0,-1 0,0 0,0 0,0 0,0 0,0 0,-1 0,1 0,-1 0,1-1,-1 1,0 0,1 0,-2 1,-5 15,-2-1,1 1,-2-2,0 0,-2 0,1-1,-3 1,-32 46,21-6,24-54,1-1,-1 0,1 0,-1 1,1-1,0 0,0 1,-1-1,1 0,0 1,0-1,0 0,0 1,1-1,-1 0,0 1,1-1,-1 0,1 1,-1-1,1 0,-1 0,1 0,0 0,0 1,-1-1,1 0,0 0,0 0,0-1,0 1,0 0,1 0,-1 0,0-1,0 1,0-1,1 1,-1-1,0 1,0-1,1 0,6 1,-1-1,1-1,-1 1,0-1,0 0,1-1,-1 0,0 0,0-1,0 1,-1-2,3 0,11-6</inkml:trace>
  <inkml:trace contextRef="#ctx0" brushRef="#br0" timeOffset="1313.298">622 1086,'37'-97,"4"2,4 1,5 1,-43 80,1 1,1-1,-1 1,2 1,0-1,0 2,1 0,0 0,5-3,-15 13,0-1,0 1,0-1,0 1,0-1,0 1,0 0,0-1,0 1,0 0,0 0,0 0,0 0,0 0,0 0,0 0,1 0,-1 0,0 0,0 1,0-1,0 0,0 1,0-1,0 1,0-1,0 1,-1-1,1 1,0 0,0 0,0-1,-1 1,1 0,0 0,-1 0,1 0,0-1,-1 1,1 0,-1 0,0 0,1 0,-1 1,0-1,0 0,0 0,1 0,-1 0,0 0,0 0,-1 0,1 0,0 0,0 1,-3 64,-23 112,25-177,1 1,0 0,0 0,1 0,-1-1,0 1,0 0,1 0,-1-1,1 1,0 0,-1-1,1 1,0-1,0 1,0-1,0 1,0-1,0 0,0 1,1-1,-1 0,1 0,-1 0,0 0,1 0,0 0,-1 0,1-1,-1 1,1 0,0-1,0 0,-1 1,1-1,0 0,0 0,-1 0,1 0,0 0,0 0,-1 0,1-1,0 1,0-1,-1 1,1-1,-1 0,1 1,0-1,-1 0,1 0,-1 0,0 0,1-1,-1 1,0 0,0 0,0-1,1-1,73-123,-3-40,-72 166,0-1,0 1,0-1,0 0,0 1,0-1,1 1,-1-1,0 1,0-1,1 0,-1 1,0-1,1 1,-1-1,0 1,1 0,-1-1,1 1,-1-1,1 1,-1 0,1-1,-1 1,1 0,-1-1,1 1,-1 0,1 0,0 0,-1 0,1 0,-1-1,1 1,0 0,-1 0,1 0,0 1,-1-1,1 0,-1 0,1 0,-1 0,1 0,0 1,-1-1,1 0,-1 1,1-1,-1 0,1 1,-1-1,1 1,-1-1,0 0,1 1,-1-1,1 1,-1 0,7 37,-18 40,8-68,0 1,1-1,1 0,0 1,0-1,1 0,0 1,1-1,0 1,0-1,2 0,-1 0,1 0,1 3,32 37,-16-32</inkml:trace>
  <inkml:trace contextRef="#ctx0" brushRef="#br0" timeOffset="1729.458">1384 494,'25'64,"1"0,4-2,2-2,27 36,-4-17,-55-79,0 1,1-1,-1 1,1-1,-1 1,0-1,1 0,-1 1,1-1,-1 0,1 1,-1-1,1 0,-1 0,1 1,-1-1,1 0,-1 0,1 0,-1 0,1 0,-1 0,1 0,-1 0,1 0,0 0,-1 0,1 0,-1 0,1 0,-1 0,1 0,-1-1,1 1,-1 0,1 0,-1-1,1 1,-1 0,1-1,-1 1,0-1,1 1,-1 0,0-1,1 1,-1-1,0 1,1-1,-1 1,0-1,0 1,0-1,0 1,1-1,-1 0,0 1,0-1,0 1,0-1,0 1,0-1,0 1,-1-1,7-41,-6 41,10-168,-6 148,-3 2,1-1,1 1,1 0,1 0,0 0,2 1,0-1,1 2,1-1,0 1,1 0,1 1,1 0,3-2,2 4</inkml:trace>
  <inkml:trace contextRef="#ctx0" brushRef="#br0" timeOffset="2128.726">1920 184,'17'-10,"1"0,1 2,-1 0,1 1,0 1,1 1,-1 1,1 0,8 1,-26 3,0-1,0 1,0 0,-1 0,1 0,0 0,0 0,0 1,0-1,0 0,-1 1,1-1,0 1,0 0,-1 0,1 0,0 0,-1 0,1 0,-1 0,1 0,-1 0,0 1,1-1,-1 1,0-1,0 1,0-1,0 1,0 0,-1-1,1 1,0 0,-1 0,1 0,-1-1,0 1,1 0,-1 0,0 0,0 0,0 0,-1 0,1-1,0 1,-1 0,1 0,-1 0,1-1,-1 1,0 0,0 0,0-1,0 1,0-1,0 1,-19 28,16-25,-1 1,1-1,0 1,1 0,-1 1,1-1,0 0,1 1,0 0,0-1,0 1,1 0,0 0,0 4,3-9,0 1,0-1,0 0,0 0,1 0,-1 0,1-1,-1 1,1-1,0 1,-1-1,1 0,0 0,0 0,0 0,0-1,0 1,0-1,0 0,0 0,0 0,0 0,0 0,0-1,0 1,0-1,0 0,0 0,-1 0,1 0,0 0,0-1,-1 1,1-1,-1 0,87-24,-63 21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9:41.6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6,'33'-1,"-26"0,1-1,0 2,0-1,0 1,0 0,0 1,0-1,0 2,-1-1,1 1,0 0,-1 1,1 0,-1 0,0 0,0 1,0 0,-1 1,3 2,-7-1,0 0,-1 1,0-1,-1 1,1 0,-1-1,-1 1,1-1,-1 1,0-1,0 1,-1-1,0 1,0-1,-1 0,1 0,-1 0,-1 0,1-1,-1 1,0-1,0 0,0 0,-1 0,0-1,0 0,0 1,-2-1,-21 21,21-22,1 1,-1 1,1-1,0 1,1 0,-1 0,1 1,0-1,1 1,-1 0,1 1,0-1,1 1,-1 0,1 0,1 0,-1 0,1 0,0 1,1-1,0 0,0 2,2-6,0 0,0 0,0 0,1 0,-1 0,1 0,-1-1,1 1,0-1,0 1,0-1,1 0,-1 1,0-1,1 0,-1-1,1 1,0 0,0-1,0 0,-1 1,1-1,1 0,-1-1,0 1,0 0,0-1,0 0,0 1,0-1,1-1,-1 1,1 0,105-24,-80 14,-4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9:42.2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0 427,'80'-116,"71"-83,-105 167,-45 32,0 0,1 0,-1-1,0 1,0 0,0 0,1 0,-1 0,0 1,0-1,0 0,0 0,1 1,-1-1,0 0,0 1,0-1,0 1,0 0,0-1,0 1,0 0,0 0,0-1,0 1,-1 0,1 0,0 0,-1 0,1 0,0 0,-1 0,1 0,-1 1,0-1,1 0,-1 0,0 0,0 0,1 1,-1-1,0 0,0 0,-1 1,3 64,-3-59,0 0,1 1,-1-1,2 0,-1 1,1-1,0 0,0 1,1-1,0 0,0 0,1 0,0-1,0 1,2 1,-4-7,0 1,0-1,0 0,0 0,0 0,1 0,-1 0,0 0,1 0,-1-1,0 1,1 0,-1-1,1 1,-1-1,1 0,0 1,-1-1,1 0,-1 0,1 0,-1 0,1 0,0 0,-1 0,1-1,-1 1,1-1,-1 1,1-1,-1 1,1-1,-1 0,0 0,1 0,-1 0,0 0,1 0,44-48,-41 43,54-87,-50 76,0 1,1 0,1 0,0 1,1 1,1 0,0 0,2 0,-14 13,0 0,-1 0,1 0,0 0,0 1,0-1,0 0,-1 1,1-1,0 1,0-1,0 1,0-1,0 1,0 0,0-1,0 1,1 0,-1 0,0 0,0 0,0 0,0 0,0 0,0 0,0 0,0 0,0 1,0-1,0 0,0 1,0-1,0 1,0-1,0 1,0-1,0 1,0 0,0 0,-1-1,1 1,0 0,0 0,-1 0,1 0,-1 0,1 0,-1 0,1 0,-1 0,0 0,1 0,-1 0,0 0,0 0,0 0,0 0,0 0,5 74,-5-67,-1 7,0-1,2 0,0 0,0 0,1 0,1 0,1 0,0-1,0 1,1-1,1 0,4 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6:32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2516 282,'16'29,"19"176,-30 156,-5-343,-1 1,-1 0,-1-1,0 1,-2-1,0 0,-7 16,5-23,6-18,8-21,6-2,2 0</inkml:trace>
  <inkml:trace contextRef="#ctx0" brushRef="#br0" timeOffset="359.84">2967 424,'-239'238,"237"-236,-1 0,1 0,-1 0,1 1,0-1,0 1,0 0,1 0,-1-1,0 1,1 0,0 0,0 1,0-1,0 0,0 0,1 0,-1 1,1-1,0 0,0 1,0-1,0 0,1 1,-1-1,1 0,0 0,0 0,0 0,0 0,1 0,-1 0,1 0,0 0,0 0,0-1,0 1,2 1,152 129,-31-5,-114-114</inkml:trace>
  <inkml:trace contextRef="#ctx0" brushRef="#br0" timeOffset="-1307.846">88 367,'0'0,"0"-1,0 1,0-1,0 0,0 1,0-1,0 1,0-1,0 1,0-1,0 1,-1-1,1 1,0-1,0 1,0-1,-1 1,1-1,0 1,-1 0,1-1,0 1,-1-1,1 1,-1 0,1-1,0 1,-1 0,1 0,-1-1,1 1,-1 0,1 0,-1 0,1 0,-1-1,1 1,-1 0,1 0,-1 0,0 0,1 0,-1 0,1 0,-1 1,1-1,-1 0,1 0,-1 0,1 0,-1 1,1-1,-1 0,1 0,0 1,-1-1,1 0,-1 1,1-1,0 1,-1-1,1 0,0 1,-1-1,1 1,0-1,0 1,0-1,-1 1,-12 44,10-33,-26 191,21-154,2 1,3 0,1 0,3 0,2 0,2 0,2 0,3-1,4 11,-9-49,0-1,0 0,1 0,0 0,1-1,0 0,0 0,1-1,0 0,0 0,1-1,0 0,1 0,-1-1,1-1,0 1,1-2,-1 1,2-1,-7-3,0 0,0-1,0 1,-1-1,1 0,0 0,0-1,0 0,-1 1,1-2,0 1,-1 0,1-1,-1 0,1 0,-1 0,0-1,0 1,0-1,0 0,-1 0,4-3,66-85,65-189,-124 255,-4 41,-8-9,-1 9,1 0,1 0,0 0,1 0,1-1,0 0,1 0,0 0,2-1,0 0,0 0,1-1,1 0,8 9,-9-18,0 1,0-1,0-1,0 0,1 0,-1-1,1 0,0-1,0 0,-1 0,1-1,0-1,0 1,-1-2,1 1,0-1,-1-1,1 0,-1 0,0-1,2 0,12-13,-1-1,-1 0,0-2,-1 0,-1-1,-2-1,0-1,-1 0,-1-2,-1 1,-1-2,-2 0,0 0,-2-1,6-25,-3 16,-2 0,-1-1,-2 0,-2 0,-1-1,-2 1,-1-1,-4-28,4 65,-1 0,0 0,0 0,1 0,-1 0,0 0,0 0,0 0,0 0,0 0,0 0,0 0,0 0,0 0,-1 0,1 0,0 0,-1 0,1 0,0 0,-1 0,1 0,-1 0,0 1,1-1,-1 0,0 0,1 1,-1-1,0 0,0 1,0-1,0 1,1-1,-1 1,0-1,0 1,0 0,0-1,0 1,0 0,0 0,0 0,0 0,0 0,0 0,0 0,0 0,0 0,0 0,0 0,0 1,0-1,0 0,0 1,0-1,0 1,0-1,0 1,1-1,-1 1,0 0,0 0,1-1,-1 1,0 0,-8 18,3 2</inkml:trace>
  <inkml:trace contextRef="#ctx0" brushRef="#br0" timeOffset="-920.929">1415 762,'4'32,"-2"-3,1-1,2 1,1-1,1 0,1-1,1 1,8 12,-16-37,1 0,0 0,-1 0,1 0,0 0,1-1,-1 1,0-1,1 1,-1-1,1 0,0 0,0 0,0 0,0 0,0-1,0 1,0-1,0 0,1 0,-1 0,0-1,1 1,-1-1,1 1,-1-1,1 0,-1-1,0 1,1-1,-1 1,1-1,-1 0,0 0,3-2,5-2,0 0,0-1,-1 0,0-1,0-1,0 1,-1-1,0-1,3-4,-6 7,0 1,-1-1,0 0,0-1,-1 1,1-1,-1 0,-1 0,1 0,-1 0,-1-1,1 1,-1-1,-1 0,1 0,-1 0,-1 1,1-1,-1 0,-1 0,1 0,-1 0,-1 0,0 0,0 1,0-1,-1 1,0-1,0 1,-1 0,0 0,0 0,-1 1,0 0,-2-3,3 5,0-1,-1 1,0 0,0 0,0 1,-1-1,1 1,-1 0,0 0,1 1,-1 0,0 0,-1 0,1 1,0 0,0 0,-1 1,1-1,0 2,-1-1,1 0,0 1,0 0,-1 1,1-1,0 1,0 1,0-1,1 1,-1 0,1 0,-1 0,1 1,0 0,0 0,1 0,-1 1,0 1,-3 12</inkml:trace>
  <inkml:trace contextRef="#ctx0" brushRef="#br0" timeOffset="-422.045">2036 931,'0'84,"1"-106,2 0,1 0,1 0,0 1,2 0,6-13,0-5,-12 37,-1-2,1 1,0-1,0 0,1 1,-1-1,1 1,-1-1,1 1,0 0,1 0,-1-1,0 2,1-1,0 0,-1 0,1 1,0 0,2-2,29 54,-22-32,-1-4</inkml:trace>
  <inkml:trace contextRef="#ctx0" brushRef="#br0" timeOffset="1560.034">2063 931,'0'5,"0"6,0 6,-4 1,-3 1,1 3,2 2,0 2,2 1,1 1,0 1,1 0,1-10,-1-13,5-7,1-9,0-2</inkml:trace>
  <inkml:trace contextRef="#ctx0" brushRef="#br0" timeOffset="2845.656">4716 508,'1'-1,"0"1,-1-1,1 0,-1 1,1-1,0 0,-1 0,1 0,-1 1,0-1,1 0,-1 0,0 0,1 0,-1 0,0 0,0 0,0 0,0 0,0 0,0 1,0-1,0 0,0 0,-1 0,1 0,0 0,0 0,-1 0,1 0,-1 1,1-1,-1 0,1 0,-1 0,1 1,-1-1,0 0,1 1,-1-1,0 0,0 1,1-1,-1 1,0 0,0-1,0 1,0-1,0 1,-45-16,-94 42,79-9,42-13,8-2,0 0,0 0,1 1,-1 1,1 0,0 0,0 1,0 0,-7 6,16-10,0-1,0 1,1-1,-1 1,0 0,1-1,-1 1,0 0,1 0,-1-1,1 1,-1 0,1 0,-1 0,1 0,0 0,0-1,-1 1,1 0,0 0,0 0,0 0,0 0,0 0,0 0,0 0,0 0,0 0,0 0,1 0,-1-1,0 1,1 0,-1 0,1 0,-1 0,1 0,-1-1,1 1,-1 0,1-1,0 1,-1 0,1-1,0 1,0-1,0 1,-1-1,1 1,0-1,0 0,0 1,0-1,56 21,-51-20,200 17,-204-18,0-1,0 1,0-1,1 1,-1 0,0 0,0 0,0 0,0 0,1 0,-1 1,0-1,0 1,0-1,0 1,0 0,0 0,0 0,0 0,0 0,0 0,-1 1,1-1,0 1,-1-1,1 1,-1-1,1 1,-1 0,0 0,0 0,0 0,0 0,0 0,0 0,-1 0,1 0,-1 0,1 0,-1 1,0-1,0 0,0 0,0 0,0 1,0-1,-1 0,1 0,-1 0,0 0,-10 15,-2-1,-1 0,0-1,0-1,-1 0,-1-1,-1 0,0-2,-11 6,-31 25,43-30,-2-1,2 2,-1 0,2 0,0 1,0 1,1 1,1 0,1 1,-8 13,19-28,0-1,1 0,-1 1,0-1,1 1,-1-1,1 1,0-1,-1 1,1 0,0-1,0 1,0-1,0 1,0 0,1-1,-1 1,0-1,1 1,-1-1,1 1,-1-1,1 1,0-1,0 0,-1 1,1-1,0 0,0 1,1-1,-1 0,0 0,0 0,0 0,1 0,-1 0,0-1,1 1,-1 0,1-1,-1 1,1-1,-1 1,1-1,0 0,0 1,82 3,-74-4,27 0,-26 1,-1 0,0-1,1 1,-1-2,1 0,-1 0,0-1,0 0,0-1,0 0,0 0,0-1,-1 0,0-1,0 0,0-1,1-1,2-9</inkml:trace>
  <inkml:trace contextRef="#ctx0" brushRef="#br0" timeOffset="3199.415">4661 0,'-19'49,"2"1,2 0,3 1,2 1,2 0,2 0,3 0,2 1,2-1,2 1,-3 107,-28 142,-1 57,29-325,-1-24,0 1,1-1,0 1,1-1,0 0,0 1,1-1,1 0,0 0,0 0,3 5,6 2</inkml:trace>
  <inkml:trace contextRef="#ctx0" brushRef="#br0" timeOffset="7895.946">10615 621,'-35'15,"1"2,1 1,1 2,1 1,0 1,2 2,0 1,1 3,21-23,0 1,1 0,0 1,0 0,1-1,0 2,0-1,1 1,-1-1,2 1,-1 0,1 0,1 1,-1-1,1 1,1-1,-1 1,2 0,-1 0,1-1,0 1,1 0,0 0,1-1,-1 1,2-1,-1 1,1-1,0 0,1 0,3 5,3-3,1 0,0-1,1-1,0 0,0-1,1 0,-1-1,1 0,1-1,-1-1,1 0,0 0,0-2,0 0,0 0,0-1,1-1,-1 0,0-1,0-1,0 0,0-1,0 0,4-3,94-23,-88 22</inkml:trace>
  <inkml:trace contextRef="#ctx0" brushRef="#br0" timeOffset="5479.024">7003 988,'-10'33,"-2"31,-1 9,4-3,2-9,7-14,4-11,6-11,1-15,-1-9</inkml:trace>
  <inkml:trace contextRef="#ctx0" brushRef="#br0" timeOffset="5644.021">7060 592,'-10'-33,"-8"-17,0 6,6 15,7 17,8 16,4 11,5 9,1-1</inkml:trace>
  <inkml:trace contextRef="#ctx0" brushRef="#br0" timeOffset="6027.264">7257 1298,'234'-372,"-172"261,-84 193,15-53,1 1,1 1,2-1,1 0,2 1,2 22,-1-48,0 0,0 0,1 1,0-1,0 0,0 0,1-1,0 1,-1 0,2-1,-1 0,0 1,1-1,0-1,0 1,0 0,0-1,1 0,-1 0,1 0,0-1,0 0,0 1,0-2,0 1,0-1,0 1,1-1,-1-1,1 1,-1-1,0 0,1 0,-1-1,1 1,-1-1,5-2,8-3,-1-1,0-1,-1 0,0-2,0 1,0-2,-2 0,1-1,-2-1,1 0,10-14,-14 17,4-6,-2-1,0 1,0-2,-2 0,0 0,-1-1,-1 0,-1-1,1-6,19-44,-20 52</inkml:trace>
  <inkml:trace contextRef="#ctx0" brushRef="#br0" timeOffset="6981.246">8245 988,'18'0,"1"0,0-2,-1 0,1-1,-1-1,0-1,0 0,0-1,0-1,-1-1,-1 0,1-1,-1-1,-1-1,0 0,5-5,-18 14,1-1,-1 1,1-1,-1 1,0-1,0 0,0 0,0 0,0 0,-1 0,1 0,-1 0,0-1,0 1,0-1,-1 1,1 0,-1-1,0 1,0-1,0 1,0-1,0 1,-1-1,0 1,0-1,0 1,0 0,0-1,0 1,-1 0,0 0,0 0,1 0,-2 0,1 1,0-1,-1 1,1-1,-1 1,1 0,-1 0,0 0,0 0,0 0,0 1,-1-1,1 1,0 0,-1 0,-1 0,-7 2,1 0,-1 1,1 0,0 1,0 0,0 1,0 0,0 1,1 0,0 1,0 0,1 0,-1 1,1 0,1 1,-1 0,1 0,1 1,-5 1,0 0,2 1,-1 1,1-1,1 1,0 1,1 0,0 0,1 1,1 0,0 0,1 0,0 1,1 0,1-1,0 2,1-1,1 0,0 0,1 1,0-1,2 3,-1-14,1 1,0 0,0 0,0-1,0 0,1 1,-1-1,1 0,0 0,0 0,1-1,-1 1,1-1,0 1,0-1,0-1,0 1,1 0,-1-1,1 0,-1 0,1-1,0 1,-1-1,5 1,127 4,-83-17,-2-2,1-2,-2-2,0-3,-1-2,-1-1,-2-3,0-2,-2-2,-1-2,11-12,-21 20,0-2,-2-1,0-1,-2-1,-2-2,0-1,-2-1,-2-1,-1-1,-2-2,-1 1,-2-2,-1-1,-2 0,-2 0,-2-1,-1-3,-8 30,0-1,-1 1,0-1,-1 1,0-1,-2 1,1-1,-5-10,6 20,0 0,-1 0,1 0,-1 0,0 0,0 1,-1-1,1 1,-1 0,1 0,-1-1,0 2,0-1,-1 0,1 1,0-1,-1 1,0 0,1 0,-1 0,0 1,0 0,0-1,0 1,0 0,0 1,0-1,-1 1,1 0,-1 0,-2 1,0 0,1 0,-1 1,1 0,-1 0,1 1,0 0,0 0,0 0,1 0,-1 1,1 0,0 1,0-1,0 1,0 0,1 0,0 0,0 1,-2 4,-56 127,53-98,2 2,2-1,1 0,2 1,2 0,4 25,3-19,1 0,3-1,1 0,3-1,1 0,18 31,-29-64,7 16,-1 1,-1-1,-1 2,-2-1,-1 1,-2 0,0 1,-2 20,-3-67,0-2</inkml:trace>
  <inkml:trace contextRef="#ctx0" brushRef="#br0" timeOffset="7232.175">8837 621,'38'5,"37"-4,15-1,-2-6,-8-2,-6 0,-8-2,-9-1,-5 3,-7 1,-1 3,-4 2,-3 1,-3 1,-3 1,-7 4,-2 2,-5-1</inkml:trace>
  <inkml:trace contextRef="#ctx0" brushRef="#br0" timeOffset="4794.931">5873 536,'26'-22,"-2"-1,-1-1,0-1,-2-1,-1-1,-1-1,-2 0,0-1,-2-1,-2-1,0 0,-2 0,-2-1,1-7,-9 19,-8 105,6 759,-26-525,27-306,0-1,-1 1,-1 0,0-1,-1 1,0-1,-1 0,0 0,-1 0,0-1,-1 1,0-1,-4 3,-9-5,22-36,103-168,-86 158</inkml:trace>
  <inkml:trace contextRef="#ctx0" brushRef="#br0" timeOffset="5233.237">6523 451,'-286'380,"277"-368,4-7,1 1,-1 0,1 0,1 0,-1 0,1 1,0-1,0 1,1 0,0 0,0 0,1 0,0 3,3-7,0 0,1 0,0 0,-1-1,1 1,0-1,0 0,1 0,-1 0,0 0,1 0,-1-1,1 0,-1 1,1-1,0-1,0 1,-1 0,1-1,0 0,0 0,0 0,-1 0,1-1,0 1,0-1,-1 0,1 0,1-1,39-7,-40 7,0-1,1 1,-1 1,1-1,0 0,-1 1,1 0,0 0,0 1,0-1,-1 1,1 0,0 1,0-1,0 1,0 0,0 0,-1 0,1 1,-1-1,1 1,-1 0,1 1,-1-1,0 1,0 0,0 0,-1 0,1 0,-1 1,1-1,-1 1,0 0,0 0,-1 0,27 128,-3-6,-14 31,-13-156,1 0,0 0,-1 0,1 1,0-1,0 0,0 0,0 0,0 1,0-1,0 0,1 0,-1 0,0 1,1-1,-1 0,0 0,1 0,-1 0,1 0,0 0,-1 0,1 0,0 0,0 0,0 0,0-1,-1 1,1 0,0 0,0-1,0 1,1-1,-1 1,0-1,0 1,0-1,0 0,0 1,1-1,-1 0,0 0,0 0,0 0,1 0,-1 0,0 0,0 0,0-1,0 1,1 0,-1-1,0 1,0-1,0 1,0-1,0 0,0 1,0-1,0 0,0 0,0 0,12-8</inkml:trace>
  <inkml:trace contextRef="#ctx0" brushRef="#br0" timeOffset="9332.629">11659 931,'40'5,"-1"-2,1-2,0-1,-1-2,1-2,-1-2,0-1,26-10,-59 16,0-2,0 1,0-1,0 0,0 0,-1 0,1-1,-1 0,0 0,0 0,0-1,-1 0,0 1,0-2,0 1,0 0,-1-1,0 0,0 0,0 0,-1 0,0 0,0 0,-1 0,0-1,0 1,0-1,-1 1,0-1,0 1,0-1,-1 1,0-1,0 1,-1 0,0-1,-1-1,1 3,0 0,-1-1,0 1,0 0,0 0,0 1,-1-1,0 1,0 0,0 0,-1 0,1 0,-1 1,0-1,0 1,0 1,0-1,0 1,-1 0,1 0,-1 0,0 1,1 0,-1 0,0 0,0 1,0 0,1 0,-5 1,-4 0,1 0,-1 1,1 1,0 0,-1 1,1 1,1 0,-1 0,1 2,0-1,0 1,-1 3,-1 1,1 2,1-1,0 2,1 0,0 0,1 1,1 0,0 1,1 0,1 0,0 1,1 0,1 0,1 0,0 1,1-1,1 1,1 0,1 0,0 0,1 0,1 1,-1-11,0-1,1 1,0 0,0-1,1 1,0-1,1 0,-1 0,1 0,1 0,-1-1,1 1,0-1,0-1,1 1,0-1,0 0,0 0,1 0,-1-1,1 0,0 0,1-1,-1 0,0 0,1-1,0 0,-1 0,7 0,14 3,-1-2,1 0,-1-2,1-1,0-1,-1-2,14-3,-13 0</inkml:trace>
  <inkml:trace contextRef="#ctx0" brushRef="#br0" timeOffset="9801.998">12309 1158,'296'-342,"-247"281,8-25,-62 117,0-21,0 1,0 0,2-1,-1 1,1 1,0-1,1 0,1 1,0-1,0 1,1-1,1 1,0-1,0 1,1-1,1 0,0 0,0 0,1 0,1 0,-1-1,2 1,-1-1,2-1,-1 1,3 2,3-5,-1-1,1 0,0 0,0-1,0-1,1 0,0 0,0-1,0-1,0-1,0 1,0-2,0 0,1-1,-1 0,0-1,0 0,0-1,-1 0,1-1,-1-1,0 0,0-1,0 0,-1 0,1-2,-2 1,1-1,-1-1,0 0,-1 0,0-1,-1 0,0-1,5-8,-3 6,0 0,-1 0,-1-1,0 0,-1-1,0 0,-1 0,-1 0,0-1,-2 0,1 0,-1-6,-2-3</inkml:trace>
  <inkml:trace contextRef="#ctx0" brushRef="#br0" timeOffset="10933.363">13437 931,'48'-3,"-1"-2,1-2,-1-2,35-13,-82 22,29-6,0-2,0-1,-1-2,-1 0,0-2,-1-1,0-1,-1-2,-1 0,4-5,-23 18,0-1,-1 0,0 0,0 0,0 0,0-1,-1 1,0-1,0 0,0 0,-1 0,0 0,0-1,-1 1,0 0,0-1,0 1,-1-1,0 1,0-1,-1 1,1-1,-2-1,1 5,0 1,0-1,-1 1,1 0,-1 0,0 0,1 0,-1 0,0 0,0 0,0 1,0-1,-1 1,1-1,0 1,-1 0,1 0,-1 0,1 0,-1 0,1 0,-1 1,0 0,1-1,-1 1,0 0,1 0,-1 0,0 1,1-1,-1 1,0-1,-82 31,57-15,2 2,0 2,1 0,1 1,1 1,1 2,1 0,1 1,1 1,2 1,0 0,2 2,-2 5,14-28,-1 0,1 0,1 0,-1 0,1 0,0 1,0-1,1 1,0-1,0 1,1-1,-1 1,2 0,-1-1,1 1,-1 0,2-1,-1 1,1-1,0 0,0 0,1 1,0-1,0-1,0 1,1 0,0-1,2 2,3 0,2 0,-1-1,1-1,-1 0,2 0,-1-1,0-1,1 1,-1-2,1 0,0 0,0-1,0-1,0 0,0 0,0-1,0-1,0 0,-1-1,1 0,7-3,21-8,-1-2,0-1,-2-2,0-2,18-14,-9 7,-2-2,0-2,-3-2,0-2,-3-1,-1-2,-2-2,-1-1,22-39,-20-26,-35 105,-1-1,1 0,-1 0,0 1,0-1,0 0,0 0,-1 0,1 1,-1-1,1 0,-1 1,0-1,0 0,0 1,-1-1,1 1,-1-1,1 1,-1 0,0 0,1 0,-1 0,0 0,-1 0,1 0,0 1,0-1,-1 1,1-1,-1 1,1 0,-1 0,0 0,1 1,-1-1,-2 0,-9 2,1 0,-1 1,1 0,0 1,-1 1,2 0,-1 0,0 2,1-1,0 2,0-1,1 2,0-1,-10 10,13-11,1 0,0 1,0 0,0 0,1 1,0 0,0 0,1 0,0 1,1-1,-2 6,4-10,1-1,0 0,0 1,1-1,-1 1,1-1,0 0,0 1,0-1,0 1,0-1,1 1,0-1,-1 1,1-1,1 0,-1 1,0-1,1 0,0 0,-1 0,1 0,0 0,1-1,-1 1,0-1,1 1,-1-1,1 0,0 0,0 0,0 0,1 0,8 3,0 0,1 0,-1-2,1 1,0-2,0 0,0 0,0-1,1-1,-1 0,0-1,13-2,54 2,-76 1,0 0,-1 1,1 0,0 0,0 0,-1 0,1 0,-1 1,1 0,-1-1,0 1,0 1,1-1,-1 0,-1 1,1-1,0 1,-1 0,1 0,-1 0,0 0,0 0,0 1,0-1,-1 1,1-1,-1 1,0 0,0-1,-1 1,1 0,-1 0,1-1,-1 2,1 10,-1 0,0 1,-2-1,1 1,-2-1,0 0,-5 14,-5 7,10-31,0 1,0 0,1 0,0 1,0-1,0 0,1 1,0-1,0 1,1-1,0 1,0-1,0 1,1-1,0 1,0-1,1 1,0 2,9 9</inkml:trace>
  <inkml:trace contextRef="#ctx0" brushRef="#br0" timeOffset="18149.063">15328 592,'-11'4,"-22"5,1 1,0 2,0 1,1 1,1 2,0 1,1 1,1 2,1 1,1 1,17-12,0 0,1 1,0 0,1 1,0-1,1 1,0 1,1-1,1 1,0 0,0 0,1 1,1-1,0 0,1 1,1 0,0-1,0 1,2-1,1 11,-1-19,0-1,1 1,-1 0,1 0,0-1,0 0,0 1,1-1,-1-1,1 1,0 0,0-1,0 0,1 0,-1 0,1 0,0-1,-1 0,1 0,0 0,0 0,1-1,-1 0,0 0,0-1,1 1,-1-1,0 0,1 0,-1-1,0 0,0 0,1 0,-1 0,0-1,0 0,0 0,1-1,23-10,-1-1,0-2,-1 0,0-2,-2-1,0-1,-1-1,-2-1,0-2,-1 0,-1 0,-1-2,-2-1,4-8,28-95,-49 110,-6 33,-4 208,12-148,-2 458,-3-468,-3-1,-3 1,-13 43,19-91,-1 0,-1 0,-1-1,0 0,0 0,-2-1,0 0,0 0,-6 6,10-14,0 0,0 0,-1 0,1-1,-1 0,0 0,0 0,-1-1,1 0,-1 0,1 0,-1 0,0-1,0 0,0 0,0-1,0 0,-1 0,1 0,0-1,-1 0,1 0,0 0,-2-1,-1-3,1 0,0 0,0-1,1 1,-1-2,1 1,0-1,0 0,1-1,0 1,0-1,0-1,1 1,0-1,1 0,-1 0,2 0,-1 0,1-1,0 0,1 1,0-1,0-5,1 0,0 0,1 0,1 0,0 0,1 0,0 0,1 0,1 1,0-1,1 1,0 0,1 1,1-1,0 1,0 0,1 1,1-1,0 2,1-1,7-6,19-18,2 2,0 1,3 3,0 0,2 3,0 2,19-6,23-19,-64 35</inkml:trace>
  <inkml:trace contextRef="#ctx0" brushRef="#br0" timeOffset="19131.24">15920 621,'-1'4,"-11"31,1 0,2 1,1 0,2 0,1 5,5-29,0 0,1 0,1 0,0-1,0 1,1-1,1 1,0-1,0 0,4 6,-6-13,0 0,1 0,-1 0,1 0,0 0,-1-1,2 1,-1-1,0 0,1 0,-1 0,1 0,0-1,0 1,0-1,0 0,0 0,1-1,-1 1,1-1,-1 0,1 0,-1-1,1 1,-1-1,1 0,0 0,-1 0,9-4,0-1,-1 0,1-1,-2-1,1 1,-1-2,0 0,0 0,-1-1,0 0,0-1,-1 0,-1 0,0-1,7-10,6-6,14-14,-2-1,-2-1,-2-2,-2-1,-2-1,11-31,-33 53,-11 31,3 12,1 1,1-1,1 1,1 0,0-1,1 1,1 0,1 0,1-1,0 1,7 17,22 90,-15-69,-3 1,-2 0,-3 1,-3 3,-7-16,-2 1,-2-1,-2 0,-2 0,-2-1,-2 0,-7 11,15-41,0-1,-1 0,-1-1,0 1,-1-1,0-1,-1 1,-1-1,1-1,-6 4,13-13,0 0,-1 0,1-1,-1 1,0 0,1-1,-1 0,0 0,0 0,0 0,0 0,0-1,0 1,0-1,0 1,0-1,0 0,0-1,0 1,0 0,0-1,0 0,0 0,0 0,0 0,0 0,1 0,-1-1,0 1,1-1,-1 0,1 0,0 0,-1 0,1 0,0 0,0-1,0 1,1-1,-1 1,1-1,-1 0,1 1,0-1,0 0,-1-3,-1-12,0-1,1 1,1-1,0 0,2 1,0-1,1 0,1 1,0-1,2 1,0 0,1 0,1 1,1 0,1-8,1 0,2 1,0 0,2 1,0 1,1 0,2 1,0 0,1 2,1 0,1 1,1 1,0 1,1 1,0 0,2 2,-1 1,2 1,-1 1,2 1,-1 1,22-4,-11 9,-6 2</inkml:trace>
  <inkml:trace contextRef="#ctx0" brushRef="#br0" timeOffset="22088.607">201 1722,'49'-18,"98"-21,228 39,259 0,-386-29,486 29,-464-27,-187 26,1 3,81 13,-34-4,-1-6,53-7,-28-1,2081 3,-1902 30,100-31,-85-28,749 29,420 0,-965-27,41 15,107-4,-187 11,-243 5,110-7,-39-11,125 17,-203 3,142-3,-113-25,582 25,-444-27,668 28,-711 0,-293-17,-76 12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9:42.6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20 294,'-5'18,"0"0,2 0,0 0,1 1,1-1,0 1,2 0,0-1,1 1,1-1,0 0,2 1,0-2,1 1,1 0,71 109,-49-87,-29-39,0 0,0 1,1-1,-1 0,0 0,1 0,-1 0,0 0,1 0,-1 0,1 0,0 0,-1 0,1 0,0 0,0-1,-1 1,1 0,0 0,0-1,0 1,0 0,0-1,0 1,0-1,0 0,0 1,0-1,0 0,0 1,1-1,-1 0,0 0,0 0,0 0,0 0,0 0,0 0,1-1,-1 1,0 0,0-1,0 1,0 0,0-1,0 1,0-1,0 0,0 1,0-1,-1 0,1 0,1 0,21-131,-10 86,1 0,2 1,2 1,2 1,2 1,25-37,-30 56,-1 5</inkml:trace>
  <inkml:trace contextRef="#ctx0" brushRef="#br0" timeOffset="397.23">557 40,'17'-5,"7"-3,0 1,0 1,1 1,0 2,1 0,-1 1,6 2,-29 0,0 0,1-1,-1 1,0 0,0 1,0-1,0 0,0 1,0-1,0 1,0-1,0 1,0 0,0 0,-1 0,1 0,0 0,0 0,-1 1,1-1,-1 0,1 1,-1-1,0 1,1 0,-1-1,0 1,0 0,0 0,0 0,-1 0,1 0,0 0,-1 0,0 0,1 0,-1 0,0 0,0 0,0 0,0 2,-17 36,14-37,0 0,1 1,0-1,-1 0,1 1,0 0,0-1,1 1,-1 0,1 0,0 0,0 0,0 0,1 0,-1 0,1 0,0 0,0 0,1 0,-1 0,1 0,0 0,0 0,0 0,0 0,1 0,-1 0,1-1,0 1,0-1,1 1,-1-1,1 0,-1 0,2 0,5 1,0-2,0 1,1-1,-1-1,1 0,0 0,-1-1,1 0,0-1,-1 0,1 0,-1-1,1 0,-1-1,7-2,43-8,-35 10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9:41.0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226 17,'1'1,"-1"-1,1 1,-1-1,1 0,-1 0,1 1,-1-1,1 0,-1 0,1 1,0-1,-1 0,1 0,-1 0,1 0,0 0,-1 0,1 0,-1 0,1 0,0 0,-1 0,1-1,-1 1,1 0,-1 0,1 0,-1-1,1 1,-1 0,1-1,-1 1,1-1,-1 1,1 0,-1-1,1 1,-1-1,0 1,1-1,-1 1,0-1,0 1,1-1,-1 0,0 1,0-1,0 1,0-1,0 0,0 1,0-1,0 1,0-1,0 0,0 1,0-1,0 1,0-1,0 1,-1-1,1 0,0 1,8 141,-9-97,-26 128,19-142,6-27,1 0,-1 1,0-1,1 1,0-1,0 0,0 1,0 0,1-1,-1 1,1 0,0-1,0 1,0 0,0-1,1 1,0-1,-1 1,1 0,1-1,-1 1,0-1,1 0,0 0,0 1,0-1,0 0,0 0,0-1,1 1,13 4</inkml:trace>
  <inkml:trace contextRef="#ctx0" brushRef="#br0" timeOffset="249.315">0 526,'39'0,"21"0,7 0,-5 0,-7 0,-8 0,-8 0,-5 0,-9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0:57.0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80,'20'-10,"-3"0,1 0,-1 1,1 2,1-1,-1 2,1 1,0 0,1 1,-1 1,1 1,1 1,-20 1,1 0,-1 1,0-1,0 0,0 1,0-1,1 0,-1 1,0 0,0-1,0 1,0 0,0-1,0 1,0 0,0 0,-1 0,1 0,0 0,0 0,-1 0,1 0,-1 0,1 0,-1 0,1 0,-1 1,1-1,-1 0,0 0,0 0,0 1,0-1,0 0,0 0,0 1,0-1,0 0,-1 0,1 0,0 1,-1-1,1 0,-1 0,1 0,-1 1,-28 54,-7-13,27-35,1 0,1 0,0 1,0 0,0 1,1 0,1 0,0 0,0 0,1 1,0 0,-1 5,5-14,0 1,0-1,-1 0,1 0,0 0,1 0,-1 0,0 0,1 1,-1-1,1 0,0 0,-1 0,1 0,0 0,0-1,1 1,-1 0,0 0,0-1,1 1,-1-1,1 1,0-1,-1 1,1-1,0 0,0 0,0 0,0 0,0 0,0 0,0-1,0 1,0-1,0 1,0-1,0 0,0 0,0 0,1 0,-1 0,2-1,94-19,87-60,-167 74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0:56.1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 1,'-12'66,"4"0,2 1,3 0,4 18,3-22,3 0,2-1,9 24,-1-1,13 81,-29-142</inkml:trace>
  <inkml:trace contextRef="#ctx0" brushRef="#br0" timeOffset="430.231">452 1,'-323'506,"321"-504,0-1,1 1,-1-1,1 1,-1 0,1 0,0-1,0 1,0 0,0 0,0 0,0 0,1 0,-1 1,1-1,-1 0,1 0,0 0,0 0,0 1,0-1,0 0,0 0,1 0,-1 0,1 1,-1-1,1 0,0 0,0 0,0 0,0 0,0-1,0 1,1 0,-1 0,1-1,-1 1,1-1,0 1,-1-1,1 0,0 0,0 1,0-1,2 0,168 38,-11 70,-147-98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0:55.2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1 258,'0'34,"0"20,0 6,4-7,3-8,-1-11</inkml:trace>
  <inkml:trace contextRef="#ctx0" brushRef="#br0" timeOffset="319.816">198 117,'38'-10,"23"-7,5-1,2 2,-12-1,-9 3,-9 3,-6 4,-3 3,-2 2,-1 2,-5 0</inkml:trace>
  <inkml:trace contextRef="#ctx0" brushRef="#br0" timeOffset="569.628">424 287,'38'-10,"28"-3,7-4,-5 1,-8 3,-10-1,-9 2,-11 3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0:54.5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0,'11'217,"24"190,-24-65,5-260,-11-76</inkml:trace>
  <inkml:trace contextRef="#ctx0" brushRef="#br0" timeOffset="467.1">283 170,'-141'424,"137"-412,-39 68,36-112,8 26,0 0,1-1,0 1,0 0,0 0,0 0,1 1,0-1,1 0,-1 1,1 0,0 0,0 0,0 0,1 1,0 0,2-2,-3 6,0 0,0 1,0 0,-1 0,1 0,0 0,-1 1,1-1,-1 1,0 0,1 0,-1 0,0 1,0-1,0 1,0-1,-1 1,1 0,-1 0,0 0,0 1,0-1,0 0,0 1,-1-1,1 1,-1 2,7 6,31 58,-32-54,1-1,1 1,0-1,1-1,0 0,1 0,1-1,0 0,13 9,58 14,-66-30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20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508 114,'-1'0,"0"0,0 0,0 0,0 0,0 0,0 0,0 0,0 0,0 1,0-1,0 0,0 1,0-1,0 1,0-1,0 1,1-1,-1 1,0 0,0-1,0 1,1 0,-1 0,0-1,1 1,-1 0,1 0,-1 0,1 0,-1 0,1 0,0 0,-1 0,1 0,0 0,0 0,0 0,-1 0,1 0,1 0,-1 0,0 0,0 0,0 0,0 0,1 0,-1 0,0 0,1 0,-1 0,0 0,-14 358,-55 91,39-314,30-136,0 0,0-1,0 1,0 0,0-1,1 1,-1 0,0 0,0-1,0 1,1 0,-1 0,0-1,0 1,1 0,-1 0,0 0,1-1,-1 1,0 0,0 0,1 0,-1 0,0 0,1 0,-1 0,0 0,1 0,-1 0,0 0,1 0,-1 0,1 0,-1 0,0 0,0 0,1 0,-1 0,0 0,1 0,-1 1,0-1,1 0,-1 0,0 0,0 1,1-1,-1 0,0 0,0 1,1-1,-1 0,0 0,0 1,0-1,0 0,0 1,1-1,-1 0,0 1,0-1,0 0,0 1,0-1,0 0,0 1,0-1,20-23,30-73,-37 65</inkml:trace>
  <inkml:trace contextRef="#ctx0" brushRef="#br0" timeOffset="486">988 142,'-143'131,"-81"99,80-76,143-153,0 0,0 0,1 0,-1 0,0 0,1 0,-1 0,1 0,0 0,-1 0,1 1,0-1,0 0,-1 0,1 0,0 0,0 1,0-1,1 0,-1 0,0 0,0 1,1-1,-1 0,0 0,1 0,-1 0,1 0,0 0,-1 0,1 0,0 0,-1 0,1 0,0 0,0-1,0 1,0 0,0 0,0-1,0 1,0-1,57 15,-25-8,-20 2,0 0,-1 0,0 1,0 1,-1 0,0 0,-1 1,0 0,-1 1,-1 0,0 1,-1 0,0 0,-1 0,0 1,0 5,2 0,-5-13,-3-6,0 0,0 0,0 1,0-1,0 0,1 0,-1 0,0 0,1 0,-1 1,1-1,-1 0,1 0,-1 0,1 0,0 0,-1 0,1-1,0 1,0 0,0 0,0 0,0-1,0 1,0 0,0-1,0 1,0-1,0 0,0 1,0-1,0 0,1 1,-1-1,0 0,0 0,1 0,40-40,-29 24</inkml:trace>
  <inkml:trace contextRef="#ctx0" brushRef="#br0" timeOffset="731.981">1074 876,'-5'29,"3"9,3-6,0-9</inkml:trace>
  <inkml:trace contextRef="#ctx0" brushRef="#br0" timeOffset="985.156">1129 339,'0'0</inkml:trace>
  <inkml:trace contextRef="#ctx0" brushRef="#br0" timeOffset="1220.088">1328 989,'105'-204,"-76"161,-7 80,14 56,-34-90,0 0,0-1,0 1,0-1,0 0,1 0,-1 0,1 0,-1 0,1 0,0-1,0 1,-1-1,1 0,0 1,0-1,0-1,1 1,-1 0,0-1,0 0,0 0,0 0,1 0,-1 0,0-1,0 1,0-1,0 0,1 0,4-2,-1 0,1-1,-1 0,0 0,0-1,0 0,-1 0,0 0,0-1,0 0,0 0,-1-1,0 1,-1-1,1 0,2-8,22-27,-23 35</inkml:trace>
  <inkml:trace contextRef="#ctx0" brushRef="#br0" timeOffset="1887.998">1863 848,'3'-1,"15"-4,-1 0,1-1,-2-1,1-1,-1 0,0-1,-1-1,0 0,0-1,-1-1,-1 0,0-1,0 0,-1-1,3-6,-14 19,0-1,0 1,-1-1,1 1,0-1,-1 0,1 1,-1-1,0 0,1 1,-1-1,0 0,0 1,0-1,0 0,0 1,0-1,-1 0,1 1,-1-1,1 1,-1-1,1 0,-1 1,0-1,0 1,0 0,0-1,0 1,0 0,0-1,0 1,0 0,-1 0,1 0,-1 0,1 0,0 0,-1 1,0-1,1 0,-2 0,-72-2,64 7,1 0,-1 0,1 1,-1 1,2-1,-1 2,0-1,1 1,1 1,-1-1,1 2,0-1,-5 8,9-10,0-1,1 0,-1 1,1 0,0 0,1 0,-1 0,1 0,0 0,1 1,0-1,0 1,0-1,1 1,-1-1,2 1,-1 0,1-1,0 1,0-1,1 0,0 1,0-1,2 4,3-3,0 1,0-1,1-1,0 1,0-1,1-1,0 1,0-1,0-1,0 0,1 0,-1-1,1 0,0-1,0 0,0-1,0 0,1 0,-1-1,0 0,0-1,0 0,1-1,8-2,17-4,-1-2,0-1,0-2,-1-1,-1-2,0-1,-2-1,0-2,-1-1,-1-2,-1 0,-1-2,-1-1,-1-2,-1 0,-2-1,-1-1,-2-1,0-1,-2-1,-2 0,-1-1,-2-1,-1 0,-1 0,1-22,-8 40,-1-1,-1 0,-1 0,-1 1,0-1,-1 0,-4-13,5 25,0 1,0-1,-1 1,0-1,0 1,0 0,-1 0,1 0,-1 0,-1 0,1 1,-1 0,1-1,-1 1,0 0,-1 1,1-1,-1 1,1 0,-1 0,0 0,0 1,-1 0,1 0,0 0,-2 0,3 2,0-1,-1 1,1 0,-1 0,1 0,0 1,-1 0,1 0,0 0,0 0,0 1,-1-1,2 1,-1 0,0 0,0 0,0 1,1 0,0-1,-1 1,1 0,0 1,0-1,1 0,-1 1,1 0,0-1,0 1,0 0,0 0,-5 10,2 0,-1 0,2 0,0 0,0 1,1 0,1 0,1 4,2 17,3 1,0-1,3-1,1 1,1-1,2 0,2-1,1-1,11 19,14 42,66 180,-96-219,-19-64,5-4</inkml:trace>
  <inkml:trace contextRef="#ctx0" brushRef="#br0" timeOffset="2133.906">2343 509,'29'9,"29"4,13-1,1-2,-8-3,-6-7,-7-4,-7-1,-7 0,-5 1,-3 2,-1 0,-2 1,-4 1</inkml:trace>
  <inkml:trace contextRef="#ctx0" brushRef="#br0" timeOffset="2388.184">3077 650,'10'33,"7"12,2-2</inkml:trace>
  <inkml:trace contextRef="#ctx0" brushRef="#br0" timeOffset="2658.922">3274 368,'10'10,"3"2</inkml:trace>
  <inkml:trace contextRef="#ctx0" brushRef="#br0" timeOffset="2899.828">3698 509,'-221'128,"140"-46,79-79,0-1,1 1,0 0,-1-1,1 1,0 0,1 0,-1 0,0-1,1 1,0 0,-1 0,1 0,0 0,0 0,1 0,-1 0,1 0,-1 0,1-1,0 1,0 0,0 0,1-1,-1 1,1-1,-1 1,1-1,0 1,0-1,0 0,0 0,0 0,1 0,-1 0,0-1,1 1,13 7,-1 0,1-2,1 1,-1-2,1 0,1-2,-1 1,1-2,-1 0,1-2,0 1,0-2,15-2,-9 2</inkml:trace>
  <inkml:trace contextRef="#ctx0" brushRef="#br0" timeOffset="3536.435">4742 622,'9'3,"0"1,0-2,0 1,0-1,1-1,-1 1,1-2,-1 1,1-1,-1-1,1 0,-1 0,1-1,-1 0,0 0,0-1,0-1,0 1,-1-1,1-1,-1 0,0 0,0 0,-1-1,6-6,-7 6,0 0,0 0,-1-1,0 0,-1 0,1 0,-1-1,-1 0,1 1,-1-1,-1 0,0-1,0 1,0 0,-1-1,0-2,0 7,-1 0,0-1,0 1,0 0,-1 0,1 0,-1-1,0 1,0 0,0 0,-1 0,1 0,-1 1,0-1,0 0,-1 1,1-1,-1 1,1 0,-1 0,0 0,0 0,-1 0,1 1,0-1,-1 1,0 0,1 0,-1 0,0 1,0-1,0 1,-1 0,-2 0,-1 0,1 0,0 1,0 0,-1 0,1 1,0 0,0 0,-1 1,1 0,0 0,1 0,-1 1,0 0,1 1,0-1,-1 1,1 0,1 1,-1 0,1 0,0 0,0 0,0 1,-1 1,-4 6,1 0,0 1,0 0,1 0,1 1,1 0,0 1,1-1,0 1,-1 14,3-21,2 0,-1 1,2-1,-1 0,1 1,0-1,1 0,0 1,1-1,0 0,0 0,1 0,0 0,0 0,1 0,0-1,1 0,0 0,0 0,1-1,0 1,0-1,1-1,0 1,0-1,0 0,1-1,0 0,0 0,0 0,1-1,-1-1,4 2,5-2,0 0,0-1,0-1,0-1,0 0,0-1,0-1,0 0,0-2,0 0,0 0,-1-2,0 0,0-1,-1-1,0 0,9-5</inkml:trace>
  <inkml:trace contextRef="#ctx0" brushRef="#br0" timeOffset="4287.558">5279 792,'233'-307,"-233"307,0-1,1 1,-1 0,0-1,0 1,0-1,1 1,-1-1,0 1,0 0,1-1,-1 1,0 0,1-1,-1 1,0 0,1 0,-1-1,1 1,-1 0,0 0,1-1,-1 1,1 0,-1 0,1 0,-1 0,1 0,-1 0,0 0,1 0,-1 0,1 0,-1 0,1 0,-1 0,1 0,-1 0,1 0,-1 1,0-1,1 0,-1 0,1 1,-1-1,0 0,1 0,-1 1,0-1,1 0,-1 1,0-1,1 1,-1-1,0 0,0 1,0-1,1 1,-1-1,0 0,0 1,0-1,0 1,0-1,0 1,0-1,0 1,3 37,-3-33,-1 24,-1-24,1 0,0 1,0-1,0 0,1 0,-1 1,1-1,1 0,-1 0,1 1,0-1,0 0,0 0,1 0,0 0,0 0,0 0,0-1,1 1,0-1,0 1,0-1,1 0,-1 0,1-1,0 1,0-1,0 0,0 0,1 0,0 0,7-2,0-1,0 0,0-1,0 0,-1-1,1 0,0-1,-1-1,1 0,-1 0,0-1,0 0,-1-1,0 0,0-1,0 0,-1 0,0-1,0-1,-1 1,0-1,4-6,61-147,-56 80,-16 71</inkml:trace>
  <inkml:trace contextRef="#ctx0" brushRef="#br0" timeOffset="4987.81">6040 594,'43'-11,"-1"-1,0-3,-1-1,-1-2,7-6,-42 23,-1-1,1 0,0-1,-1 1,1-1,-1 1,0-1,0-1,0 1,0 0,-1-1,1 0,-1 0,0 0,0 0,0-1,-1 1,1-1,-1 1,0-1,-1 0,1 0,-1 0,0 0,0 0,0 0,-1 0,0 0,0-1,0 1,-1 0,1 0,-1 0,0 0,-1 0,0-1,0 4,0-1,-1 1,1 0,-1 0,1 0,-1 1,0-1,1 1,-1-1,0 1,0 0,0 0,0 0,0 1,0-1,-1 1,1-1,0 1,0 0,0 0,0 1,0-1,-1 0,1 1,0 0,0 0,0 0,0 0,0 1,1-1,-1 1,0-1,-86 61,80-53,0 0,1 1,1 0,-1 0,1 0,1 1,0 0,1 1,0-1,0 1,-2 10,6-16,0-1,0 1,0-1,1 1,0-1,0 1,0-1,0 1,1-1,0 1,0-1,1 1,0-1,0 0,0 0,0 0,1 0,-1 0,1 0,1-1,-1 1,1-1,-1 0,1 0,1-1,-1 1,2 0,9 4,0-2,1 0,0-1,0 0,1-2,-1 0,1 0,0-2,0 0,-1-1,1 0,0-2,0 0,-1-1,1 0,-1-2,0 1,0-2,13-7,1-1,0-2,0-1,-2-1,0-2,-1-1,-1-1,-2-1,0-1,9-13,-7 11,-21 21,0 1,0-1,-1 0,1 0,-1-1,0 1,0-1,-1 0,0 0,0 0,-1 0,1-1,-1 1,0-1,-1 1,0-1,0 0,0 1,-1-1,0 0,0 0,-1 0,0 1,0-1,0 0,-2-2,2 7,0 0,0 0,0 0,-1 0,1 1,0-1,-1 0,1 1,-1 0,1-1,-1 1,0 0,0 0,0 0,1 0,-1 0,0 0,0 0,0 1,-1-1,1 1,0-1,0 1,0 0,0 0,0 0,0 0,0 0,-1 0,1 1,0-1,0 1,0-1,0 1,0 0,0 0,0 0,1 0,-1 0,0 1,-72 52,71-52,0 0,1 0,-1 0,0 1,1-1,-1 1,1 0,0 0,0-1,0 2,0-1,0 0,1 0,-1 0,1 1,0-1,0 1,0-1,1 1,-1-1,1 1,0 0,0-1,0 1,0-1,1 1,-1-1,1 1,0-1,0 1,0-1,1 1,-1-1,1 0,0 0,0 0,0 0,0 0,0 0,1-1,-1 1,1-1,0 1,-1-1,1 0,0 0,1 0,-1-1,0 1,2 0,221 31,-131-4,-92-27,-1-1,1 1,-1 0,1 0,-1 0,0 0,0 0,0 0,0 1,0-1,0 1,-1-1,1 1,-1-1,0 1,1 0,-1 0,-1 0,1 0,0 0,-1 0,1 0,-1 0,0 0,0 0,0 0,-1 0,1 0,-1 0,0 1,-28 62,21-46</inkml:trace>
  <inkml:trace contextRef="#ctx0" brushRef="#br0" timeOffset="5535.971">7451 396,'-20'4,"0"0,0 2,0 0,1 2,0 0,0 1,1 1,-4 2,15-8,1 1,-1 0,0 0,1 0,0 1,1-1,-1 1,1 1,0-1,1 1,-1 0,1 0,1 0,-1 1,1-1,0 1,1 0,0 0,0 0,1 0,0 0,0 1,2-7,-1 1,0 0,1 0,0 0,0-1,0 1,0 0,0-1,0 1,1-1,-1 1,1-1,-1 0,1 1,0-1,0 0,0 0,0 0,1-1,-1 1,0-1,1 1,-1-1,1 0,0 1,-1-1,1-1,0 1,0 0,-1-1,1 1,0-1,0 0,0 0,0 0,-1 0,1-1,0 1,0-1,0 1,-1-1,1 0,0 0,-1 0,1-1,-1 1,1-1,-1 1,0-1,3-2,163-106,-128 78,-28 21,1 1,0 1,0-1,1 2,0 0,1 1,0 0,1 1,-13 5,0 0,0 0,0 1,0 0,0-1,0 1,1 0,-1 1,0-1,0 0,0 1,0 0,0 0,0 0,0 0,0 0,-1 0,1 1,0 0,-1-1,1 1,-1 0,1 0,-1 0,0 1,0-1,0 0,0 1,0 0,-1-1,1 1,-1 0,0 0,1 2,21 109,-70 227,38-269,-4-1,-2-1,-4 0,-13 30,17-53,13-38,0 0,0 0,0 0,-1 0,-1-1,1 1,-1-1,-1 0,0 0,0 0,0-1,-1 0,0 0,0 0,-1-1,0 0,-1 0,6-5,1 0,-1 0,0 0,0 0,0-1,0 1,0-1,0 1,1-1,-1 0,0 0,0 0,0 0,0 0,0 0,0 0,0-1,0 1,0-1,0 1,0-1,1 0,-1 0,0 0,0 0,1 0,-1 0,1 0,-1-1,1 1,-1-1,1 1,0-1,0 1,0-1,0 0,0 1,0-1,0 0,0 0,1 0,-1 0,-14-83,19 31,1 1,3 1,2-1,2 2,3-1,2 2,2 0,2 0,21-46,-22 59</inkml:trace>
  <inkml:trace contextRef="#ctx0" brushRef="#br0" timeOffset="6151.893">8044 339,'-10'17,"0"0,1 1,0 0,2 1,0-1,1 1,1 0,1 1,0 0,2-1,0 1,1 0,1 0,1 0,1 0,1-1,0 1,3 5,-5-22,1 1,-1-1,1 0,0 0,0 0,0 0,0 0,0-1,1 1,-1-1,1 1,0-1,-1 0,1 0,0 0,0 0,0-1,1 1,-1-1,0 0,1 0,-1 0,1 0,-1 0,1-1,-1 0,1 0,-1 0,1 0,-1 0,1-1,-1 1,1-1,-1 0,0 0,1 0,-1-1,0 1,0-1,0 0,0 0,1-1,11-9,-1-2,-1 0,0 0,-1-2,0 1,-1-1,-1-1,4-10,6-6,4-7,2 0,1 2,2 1,2 1,1 2,18-14,-50 47,1 1,-1-1,1 0,-1 0,1 1,-1-1,1 0,0 1,-1-1,1 0,0 1,-1-1,1 1,0-1,0 1,-1-1,1 1,0 0,0-1,0 1,0 0,0 0,-1 0,1-1,0 1,0 0,0 0,0 0,0 1,0-1,0 0,0 0,-1 0,1 1,0-1,0 0,0 1,0-1,-1 1,1-1,0 1,0-1,-1 1,1-1,-1 1,1 0,0-1,-1 1,1 0,-1 0,1-1,-1 1,0 0,1 0,-1 0,0 0,0-1,1 1,-1 0,0 0,0 0,0 0,0 0,0 0,0 0,0 0,0-1,-1 1,1 0,0 1,0 311,4-276,3 9,-2 0,-2 0,-3 0,-1 0,-4 17,-1-12,7-39,-2 1,1-1,-2 0,0 0,0 0,-1 0,0 0,-1 0,-1-1,1 1,-2-1,0-1,0 1,-1-1,0 0,-9 9,14-18,0 1,-1-1,1 0,-1 0,1 0,-1 0,0-1,1 1,-1-1,0 1,1-1,-1 0,0 0,1 0,-1-1,0 1,1 0,-1-1,0 0,1 0,-1 0,1 0,-1 0,1 0,0 0,-1-1,1 1,0-1,0 0,0 0,0 0,0 0,1 0,-1 0,0 0,1-1,0 1,-1 0,1-1,0 1,0-1,1 1,-1-1,0 0,1 1,0-1,-1 0,1 1,0-1,1 0,-1 0,0 1,1-1,-1 0,5-17,1 0,1 0,0 0,1 1,2 0,0 1,0 0,2 0,0 2,1-1,1 1,0 1,1 1,4-3,-1-2,8-9,1 0,1 1,1 2,2 1,0 2,2 1,0 1,1 2,1 1,1 2,0 1,1 2,20-3,-25 11</inkml:trace>
  <inkml:trace contextRef="#ctx0" brushRef="#br0" timeOffset="7655.883">1 1243,'429'-67,"-35"30,-46 1,161 5,894 32,-909-29,-183 17,185-8,-73-8,987 28,-1050-28,93-3,164 2,-228 17,-85-7,157 17,-213 3,171-2,-149 29,-247-33,-5-3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6:01.81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6576 978,'-50'-16,"1"4,-2 1,0 2,0 3,0 2,-1 2,1 3,-3 2,-112 23,-104-14,45 7,570-38,-21-19,-206 13,-120 24,1 1,0 0,0-1,0 1,0 0,0-1,0 1,0-1,0 0,0 1,0-1,0 0,0 0,0 1,1-1,-1 0,0 0,0 0,1 0,-1 0,1 0,-1 0,1 0,-1 0,1 0,0-1,-1 1,1 0,0 0,0 0,0 0,0 0,0-1,0 1,0 0,0 0,1 0,-1 0,0 0,1-1,-1 1,1 0,-1 0,1 0,-1 0,1 0,0 0,0 0,-1 1,1-1,0 0,0 0,0 1,0-1,0 0,0 1,0-1,0 1,0-1,0 1,0-1,0 1,0 0,1 0,-1-1,-18-1,-1-1,1 2,0 0,-1 1,1 1,-1 0,1 2,0 0,-8 3,-17 1,-96 18,71-11,0-3,-1-3,0-3,-5-2,558-5,-360-3,-124 4,0 1,0-1,-1 1,1-1,-1 0,1 0,0 1,-1-1,1 0,-1 0,1 1,-1-1,0 0,1 0,-1 0,0 0,0 0,1 0,-1 0,0 1,0-1,0 0,0 0,0 0,0 0,-1 0,1 0,0 0,0 0,-1 0,1 1,0-1,-1 0,1 0,-1 0,1 1,-1-1,1 0,-1 0,0 1,1-1,-1 1,0-1,0 0,1 1,-1 0,0-1,0 1,0-1,0 1,0 0,1-1,-1 1,0 0,0 0,0 0,0 0,0 0,0 0,0 0,0 0,0 0,0 0,1 1,-2-1,-158-27,8 14,0 6,-82 9,67 0,-153-2,318 0,-2 0,0 0,0 0,0 0,0-1,0 1,0-1,0 0,1 0,-1 0,0-1,0 1,1-1,-1 0,1 0,0 0,-3-3,6 4,0-1,0 1,0-1,0 1,1 0,-1-1,1 1,-1 0,1-1,-1 1,1 0,0 0,-1 0,1-1,0 1,0 0,0 0,0 0,0 0,0 0,0 1,0-1,1 0,-1 0,0 1,0-1,1 1,-1-1,0 1,1 0,-1-1,1 1,-1 0,229-59,66 12,-279 45,-2-1,0 0,0 2,0 0,0 0,1 2,-1 0,0 0,1 2,-16-3,1 0,0 0,0 1,0-1,0 0,-1 1,1-1,0 1,0-1,-1 1,1-1,0 1,-1-1,1 1,0 0,-1-1,1 1,-1 0,1-1,-1 1,1 0,-1 0,0 0,1 0,-1-1,0 1,0 0,0 0,0 0,1 0,-1 0,0 0,0-1,-1 1,1 0,0 0,0 0,0 0,-1 0,1-1,0 1,-1 0,1 0,-1 0,1-1,-1 1,1 0,-1-1,1 1,-1 0,0-1,1 1,-1-1,0 1,-37 34,-1-10,31-22,0 1,1 0,-1 0,1 1,0 0,0 1,1-1,0 1,0 0,0 1,1 0,-1-1,2 2,-1-1,-1 5,5-10,1 1,-1-1,1 1,0-1,0 0,0 1,0-1,0 1,0-1,1 0,-1 1,1-1,0 0,-1 1,1-1,0 0,0 0,1 0,-1 0,0 0,1 0,-1 0,1 0,0-1,-1 1,1-1,0 1,0-1,0 1,0-1,0 0,1 0,-1 0,0 0,2 0,85 19,112-3,189-8,-377-9,-9-1,0 0,0 1,0 0,0 0,0 0,0 0,0 1,0-1,0 1,0 0,-1 0,1 1,0-1,-1 1,1 0,0 0,-1 0,1 1,-4-2,0 1,0 0,0 0,0-1,0 1,-1 0,1-1,-1 1,1-1,-1 1,0 0,1-1,-1 1,0-1,0 1,0-1,0 0,0 1,0-1,-1 0,1 0,0 0,-1 0,1 0,-1 0,1 0,-1 0,1-1,-1 1,1-1,-1 1,0-1,0 1,1 0,-61 27,-1-2,-1-2,-30 4,11-2,-89 32,172-58,-1 0,1 0,-1 0,0 0,1 1,-1-1,1 0,-1 0,1 0,-1 1,1-1,-1 0,1 0,-1 1,1-1,-1 1,1-1,0 0,-1 1,1-1,0 1,-1-1,1 1,0-1,-1 1,1-1,0 1,0-1,0 1,0-1,-1 1,1 0,0-1,0 1,0-1,0 1,0-1,0 1,0-1,1 1,-1 0,0-1,0 1,0-1,0 1,1-1,-1 1,0-1,1 1,-1-1,0 1,1-1,-1 0,1 1,-1-1,0 1,1-1,-1 0,1 1,-1-1,1 0,39 12,-30-10,60 9,0-2,0-4,0-3,53-5,-18 1,121 2,-617-11,-184-19,-540-42,1084 71,-167-27,197 28,-1 0,1 1,0-1,-1 0,1 0,0-1,-1 1,1 0,-1 0,1-1,0 1,-1-1,1 1,0-1,0 1,-1-1,1 0,0 1,0-1,0 0,0 0,0 0,0 0,0 0,0 0,0 0,0-1,1 1,-1 0,1 0,-1-1,1 1,-1 0,1-1,-1 1,1 0,0-1,0 1,0-1,0 1,0 0,0-1,0 1,0 0,1-1,-1 1,0-1,1 1,-1 0,1 0,0-1,-1 1,1 0,0 0,0 0,0 0,-1 0,1 0,0 0,1 0,-1 0,0 0,1 0,142-42,-112 37,720-158,-563 115,-190 49,1-1,0 1,0 0,0-1,-1 1,1 0,0 0,0-1,0 1,-1 0,1-1,0 1,0-1,0 1,0 0,0-1,0 1,0 0,0-1,0 1,0 0,0-1,0 1,0-1,0 1,0 0,1-1,-1 1,0 0,0-1,0 1,0 0,1-1,-1 1,0 0,0 0,1-1,-1 1,0 0,1 0,-1 0,0-1,1 1,-1 0,0 0,1 0,-1 0,0-1,1 1,-1 0,0 0,1 0,-1 0,0 0,1 0,-1 0,1 0,-1 0,0 0,1 0,-1 1,-32-5,-438 20,299-5,-487 21,522-34,112-3,29-8,37-2,0 2,1 1,0 3,27-3,17-4,15-6,-20 3,0 4,81-5,-136 15,-27 5,0 0,-1 0,1 0,0 0,0 0,-1 0,1 0,0 0,-1 0,1 0,0 0,-1 0,1 0,0 0,0 0,-1 0,1-1,0 1,0 0,-1 0,1 0,0 0,0-1,-1 1,1 0,0 0,0-1,0 1,0 0,-1 0,1-1,0 1,0 0,0-1,0 1,0 0,0 0,0-1,0 1,0 0,0-1,0 1,0 0,0-1,0 1,0 0,0 0,0-1,0 1,0 0,0-1,0 1,1 0,-1 0,0-1,0 1,0 0,-18-3,-1 0,1 2,-1 0,1 1,-1 1,0 1,-14 3,-16 1,-464 18,261-6,573-70,8 16,-268 25,-74 2,-129 24,-391 76,-4-10,432-75,167-25,410-74,-319 66,-186 27,-944 100,532-73,330-22,115-5,1-1,-1 1,0 0,0-1,0 1,0 0,0-1,0 1,1 0,-1-1,0 1,0 0,0-1,0 1,0 0,0-1,0 1,0 0,-1-1,1 1,0 0,0-1,0 1,0 0,0-1,-1 1,1 0,0-1,0 1,0 0,-1 0,1-1,0 1,0 0,-1 0,1 0,0-1,0 1,-1 0,1 0,-1 0,38-7,268-20,177 21,-433 1,-60-6,-121 11,-365 43,-363 16,322-60,696-10,0-6,72-21,224-56,-430 88,-27 6,-292 43,-383 52,604-82,64-4,30-5,49-2,1-4,-1-2,66-14,31-2,334-12,34 22,-306 12,-154 16,-75-17,1 1,-1 0,0-1,1 1,-1 0,0-1,0 1,0-1,0 1,0-1,0 0,-1 1,1-1,0 0,-1 0,1 0,0 0,-1 0,0 0,1 0,-1 0,1-1,-1 1,0-1,0 1,1-1,-2 0,-319 92,161-49,-499 118,492-137,160-23,19-2,25-3,892-151,-874 147,906-109,-835 107,-50 2,0 4,0 2,1 4,37 7,-112-9,0-1,0 1,0-1,0 1,0 0,1 0,-1-1,0 1,0 0,0 0,1 0,-1 0,0 0,0 0,0 1,0-1,1 0,-1 1,0-1,0 0,0 1,0-1,0 1,0 0,0-1,0 1,0 0,0 0,0 0,-1-1,1 1,0 0,0 0,-1 0,1 0,-1 0,1 0,-1 1,1-1,-1 0,0 0,1 0,-1 0,0 0,0 1,0-1,0 0,0 0,0 0,0 1,-1-1,1 0,0 0,0 0,-1 0,1 0,-1 0,1 1,-1-1,-13 7,0 0,-1 0,0-2,0 0,0-1,-1 0,-10 1,-6 3,-289 71,-7-14,-53 12,-98 25,398-81,75-12,31-9,236-50,664-146,-229 85,-542 98,-414 70,-824 186,773-188,-179 6,446-58,20 0,-1-2,0 0,0-2,0-1,0-1,-10-2,36 4,-1-1,1 1,-1 0,0 0,1-1,-1 1,0 0,1-1,-1 1,0-1,0 1,1 0,-1-1,0 1,0-1,0 1,0-1,1 1,-1 0,0-1,0 1,0-1,0 1,0-1,0 1,0-1,0 1,0-1,0 1,-1 0,1-1,0 1,0-1,0 1,0-1,-1 1,1 0,0-1,-1 1,1 0,0-1,0 1,-1 0,1-1,-1 1,1 0,0-1,-1 1,1 0,-1 0,1 0,0-1,-1 1,1 0,-1 0,1 0,-1 0,1 0,-1 0,1 0,-1 0,1 0,0 0,-1 0,1 0,-1 0,1 1,34-18,222-71,46-1,65 2,-299 65,-68 22,0 0,-1 0,1 0,0 0,-1 0,1 0,0 0,0 0,-1 0,1 0,0 0,-1-1,1 1,0 0,0 0,-1 0,1 0,0-1,0 1,-1 0,1 0,0 0,0-1,0 1,-1 0,1 0,0-1,0 1,0 0,0-1,0 1,0 0,0 0,-1-1,1 1,0 0,0-1,0 1,0 0,0-1,0 1,0 0,1-1,-1 1,0 0,0 0,0-1,0 1,0 0,0-1,0 1,1 0,-1 0,0-1,0 1,0 0,1 0,-1 0,0-1,-32-2,32 3,-281 17,-426 71,396-52,-288-4,526-39,73 7,-1-1,1 1,-1 0,0-1,1 0,-1 1,1-1,0 1,-1-1,1 0,-1 1,1-1,0 0,-1 1,1-1,0 0,0 0,0 1,0-1,-1 0,1 0,0 1,0-1,1 0,-1 0,0 0,0 1,0-1,0 0,1 1,-1-1,0 0,0 0,1 1,-1-1,1 0,-1 1,1-1,-1 1,1-1,-1 1,1-1,-1 1,1-1,0 1,-1-1,1 1,0 0,-1-1,1 1,0 0,0 0,-1 0,1-1,0 1,0 0,-1 0,1 0,0 0,0 0,-1 0,1 0,0 1,0-1,-1 0,1 0,0 1,0-1,-1 0,291-107,200-43,-325 100,-166 49,-1 1,1 0,0 0,-1-1,1 1,0 0,0-1,-1 1,1 0,0-1,0 1,-1 0,1-1,0 1,0-1,0 1,0 0,-1-1,1 1,0-1,0 1,0-1,0 1,0-1,0 1,0 0,0-1,0 1,1-1,-1 1,0-1,0 1,0 0,0-1,1 1,-1-1,0 1,0 0,1-1,-1 1,0 0,1-1,-1 1,0 0,1 0,-1-1,0 1,1 0,-1 0,1 0,-1-1,0 1,1 0,-1 0,1 0,-1 0,1 0,-43-2,-146 25,-104 29,125-20,-780 119,772-128,350-55,628-154,-291 70,-503 115,-19 4,-21 7,-795 252,771-243,2 2,0 2,2 2,-36 25,84-49,0 0,0 0,0 1,0-1,1 0,-1 1,0 0,1 0,0 0,-1 0,1 0,0 0,0 0,0 1,0-1,1 1,-1-1,1 1,-1 0,1 0,0 0,0-1,0 1,0 0,1 0,-1 0,1 1,0-1,0 0,0 0,0 0,0 0,1 0,-1 0,1 0,0 0,0 0,0 0,1-1,-1 1,0 0,1-1,0 1,0-1,-1 1,2-1,-1 0,0 0,0 0,1 0,1 2,12 0,0 0,0-1,0 0,0-1,0-1,1-1,-1 0,0-1,0-1,0 0,0-1,11-4,-5 3,241-53,33-22,19-4,-249 76,-64 7,-1 0,0 0,1 0,-1 0,0 0,0 0,1 0,-1 1,0-1,0 1,1-1,-1 1,0-1,0 1,0 0,0-1,0 1,0 0,0 0,0 0,0 0,0 0,0 0,-1 0,1 0,0 0,-1 0,1 1,-1-1,1 0,-1 0,0 1,1-1,-1 0,0 0,0 1,0-1,0 0,0 1,0-1,0 0,0 0,-1 1,1-1,0 0,-1 0,1 1,-1-1,-6 11,0 0,0-1,-1 0,-1 0,0-1,0-1,-1 1,0-1,-1-1,0 0,-2 1,7-4,-345 260,345-261,-1 1,1 0,-1 0,2 1,-1-1,0 1,1 1,0-1,1 1,0 0,0 0,0 0,1 0,0 1,0-1,0 1,1 0,1 0,-1 0,1 0,1 0,-1 0,1 0,1 0,0 0,0 0,0 0,1 0,0 0,1-1,0 1,1 3,16 12,2-1,0 0,1-2,1 0,0-2,2 0,0-2,1-1,1-1,0-2,1 0,6 0,89 25,1-6,1-5,1-5,1-6,48-4,-154-9,145 12,932 53,761-67,-1727 3,0-6,0-5,-1-7,0-5,-2-6,76-27,213-108,-48-8,-362 164,19-9,-1-2,0-1,-2-1,0-1,0-1,19-23,-36 32,0 0,-1-1,-1 1,0-2,0 1,-1 0,-1-1,0 0,-1 0,0-1,-1 1,0-1,-2 1,1-1,-1 1,-1-1,-1 1,0-1,0 1,-2-2,-2-7,1-1,1 1,1-1,2 0,0 0,1 0,1 1,1-1,1 0,4 10,0 0,0 0,1 0,1 1,0 1,1-1,0 2,1-1,0 1,0 1,1 0,1 1,-1 0,7-2,-12 5,158-98,-43-13,18 50,-138 64,0 0,1 0,-1 0,0 0,0 0,0-1,0 1,0-1,-1 1,1-1,-1 0,0 1,0-1,0 0,0 0,0 0,0 0,-1 0,1 0,-1 0,0 0,0 0,0 0,0 0,-1 0,1 0,-1 0,0 0,0 1,0-1,0 0,0 0,-1 0,1 1,-1-1,0 1,0-1,-76-84,78 86,-8-6,-10-8,0 0,1 0,1-2,1 0,1-1,0-1,1 0,1 0,0-1,2-1,-3-10,-45-121,47 91,23 236,-5-142,-3 0,0 0,-2 1,-2 0,-1 14,3 88,24-45,-16-70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20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508 114,'-1'0,"0"0,0 0,0 0,0 0,0 0,0 0,0 0,0 0,0 1,0-1,0 0,0 1,0-1,0 1,0-1,0 1,1-1,-1 1,0 0,0-1,0 1,1 0,-1 0,0-1,1 1,-1 0,1 0,-1 0,1 0,-1 0,1 0,0 0,-1 0,1 0,0 0,0 0,0 0,-1 0,1 0,1 0,-1 0,0 0,0 0,0 0,0 0,1 0,-1 0,0 0,1 0,-1 0,0 0,-14 358,-55 91,39-314,30-136,0 0,0-1,0 1,0 0,0-1,1 1,-1 0,0 0,0-1,0 1,1 0,-1 0,0-1,0 1,1 0,-1 0,0 0,1-1,-1 1,0 0,0 0,1 0,-1 0,0 0,1 0,-1 0,0 0,1 0,-1 0,0 0,1 0,-1 0,1 0,-1 0,0 0,0 0,1 0,-1 0,0 0,1 0,-1 1,0-1,1 0,-1 0,0 0,0 1,1-1,-1 0,0 0,0 1,1-1,-1 0,0 0,0 1,0-1,0 0,0 1,1-1,-1 0,0 1,0-1,0 0,0 1,0-1,0 0,0 1,0-1,20-23,30-73,-37 65</inkml:trace>
  <inkml:trace contextRef="#ctx0" brushRef="#br0" timeOffset="486">988 142,'-143'131,"-81"99,80-76,143-153,0 0,0 0,1 0,-1 0,0 0,1 0,-1 0,1 0,0 0,-1 0,1 1,0-1,0 0,-1 0,1 0,0 0,0 1,0-1,1 0,-1 0,0 0,0 1,1-1,-1 0,0 0,1 0,-1 0,1 0,0 0,-1 0,1 0,0 0,-1 0,1 0,0 0,0-1,0 1,0 0,0 0,0-1,0 1,0-1,57 15,-25-8,-20 2,0 0,-1 0,0 1,0 1,-1 0,0 0,-1 1,0 0,-1 1,-1 0,0 1,-1 0,0 0,-1 0,0 1,0 5,2 0,-5-13,-3-6,0 0,0 0,0 1,0-1,0 0,1 0,-1 0,0 0,1 0,-1 1,1-1,-1 0,1 0,-1 0,1 0,0 0,-1 0,1-1,0 1,0 0,0 0,0 0,0-1,0 1,0 0,0-1,0 1,0-1,0 0,0 1,0-1,0 0,1 1,-1-1,0 0,0 0,1 0,40-40,-29 24</inkml:trace>
  <inkml:trace contextRef="#ctx0" brushRef="#br0" timeOffset="731.981">1074 876,'-5'29,"3"9,3-6,0-9</inkml:trace>
  <inkml:trace contextRef="#ctx0" brushRef="#br0" timeOffset="985.156">1129 339,'0'0</inkml:trace>
  <inkml:trace contextRef="#ctx0" brushRef="#br0" timeOffset="1220.088">1328 989,'105'-204,"-76"161,-7 80,14 56,-34-90,0 0,0-1,0 1,0-1,0 0,1 0,-1 0,1 0,-1 0,1 0,0-1,0 1,-1-1,1 0,0 1,0-1,0-1,1 1,-1 0,0-1,0 0,0 0,0 0,1 0,-1 0,0-1,0 1,0-1,0 0,1 0,4-2,-1 0,1-1,-1 0,0 0,0-1,0 0,-1 0,0 0,0-1,0 0,0 0,-1-1,0 1,-1-1,1 0,2-8,22-27,-23 35</inkml:trace>
  <inkml:trace contextRef="#ctx0" brushRef="#br0" timeOffset="1887.998">1863 848,'3'-1,"15"-4,-1 0,1-1,-2-1,1-1,-1 0,0-1,-1-1,0 0,0-1,-1-1,-1 0,0-1,0 0,-1-1,3-6,-14 19,0-1,0 1,-1-1,1 1,0-1,-1 0,1 1,-1-1,0 0,1 1,-1-1,0 0,0 1,0-1,0 0,0 1,0-1,-1 0,1 1,-1-1,1 1,-1-1,1 0,-1 1,0-1,0 1,0 0,0-1,0 1,0 0,0-1,0 1,0 0,-1 0,1 0,-1 0,1 0,0 0,-1 1,0-1,1 0,-2 0,-72-2,64 7,1 0,-1 0,1 1,-1 1,2-1,-1 2,0-1,1 1,1 1,-1-1,1 2,0-1,-5 8,9-10,0-1,1 0,-1 1,1 0,0 0,1 0,-1 0,1 0,0 0,1 1,0-1,0 1,0-1,1 1,-1-1,2 1,-1 0,1-1,0 1,0-1,1 0,0 1,0-1,2 4,3-3,0 1,0-1,1-1,0 1,0-1,1-1,0 1,0-1,0-1,0 0,1 0,-1-1,1 0,0-1,0 0,0-1,0 0,1 0,-1-1,0 0,0-1,0 0,1-1,8-2,17-4,-1-2,0-1,0-2,-1-1,-1-2,0-1,-2-1,0-2,-1-1,-1-2,-1 0,-1-2,-1-1,-1-2,-1 0,-2-1,-1-1,-2-1,0-1,-2-1,-2 0,-1-1,-2-1,-1 0,-1 0,1-22,-8 40,-1-1,-1 0,-1 0,-1 1,0-1,-1 0,-4-13,5 25,0 1,0-1,-1 1,0-1,0 1,0 0,-1 0,1 0,-1 0,-1 0,1 1,-1 0,1-1,-1 1,0 0,-1 1,1-1,-1 1,1 0,-1 0,0 0,0 1,-1 0,1 0,0 0,-2 0,3 2,0-1,-1 1,1 0,-1 0,1 0,0 1,-1 0,1 0,0 0,0 0,0 1,-1-1,2 1,-1 0,0 0,0 0,0 1,1 0,0-1,-1 1,1 0,0 1,0-1,1 0,-1 1,1 0,0-1,0 1,0 0,0 0,-5 10,2 0,-1 0,2 0,0 0,0 1,1 0,1 0,1 4,2 17,3 1,0-1,3-1,1 1,1-1,2 0,2-1,1-1,11 19,14 42,66 180,-96-219,-19-64,5-4</inkml:trace>
  <inkml:trace contextRef="#ctx0" brushRef="#br0" timeOffset="2133.906">2343 509,'29'9,"29"4,13-1,1-2,-8-3,-6-7,-7-4,-7-1,-7 0,-5 1,-3 2,-1 0,-2 1,-4 1</inkml:trace>
  <inkml:trace contextRef="#ctx0" brushRef="#br0" timeOffset="2388.184">3077 650,'10'33,"7"12,2-2</inkml:trace>
  <inkml:trace contextRef="#ctx0" brushRef="#br0" timeOffset="2658.922">3274 368,'10'10,"3"2</inkml:trace>
  <inkml:trace contextRef="#ctx0" brushRef="#br0" timeOffset="2899.828">3698 509,'-221'128,"140"-46,79-79,0-1,1 1,0 0,-1-1,1 1,0 0,1 0,-1 0,0-1,1 1,0 0,-1 0,1 0,0 0,0 0,1 0,-1 0,1 0,-1 0,1-1,0 1,0 0,0 0,1-1,-1 1,1-1,-1 1,1-1,0 1,0-1,0 0,0 0,0 0,1 0,-1 0,0-1,1 1,13 7,-1 0,1-2,1 1,-1-2,1 0,1-2,-1 1,1-2,-1 0,1-2,0 1,0-2,15-2,-9 2</inkml:trace>
  <inkml:trace contextRef="#ctx0" brushRef="#br0" timeOffset="3536.435">4742 622,'9'3,"0"1,0-2,0 1,0-1,1-1,-1 1,1-2,-1 1,1-1,-1-1,1 0,-1 0,1-1,-1 0,0 0,0-1,0-1,0 1,-1-1,1-1,-1 0,0 0,0 0,-1-1,6-6,-7 6,0 0,0 0,-1-1,0 0,-1 0,1 0,-1-1,-1 0,1 1,-1-1,-1 0,0-1,0 1,0 0,-1-1,0-2,0 7,-1 0,0-1,0 1,0 0,-1 0,1 0,-1-1,0 1,0 0,0 0,-1 0,1 0,-1 1,0-1,0 0,-1 1,1-1,-1 1,1 0,-1 0,0 0,0 0,-1 0,1 1,0-1,-1 1,0 0,1 0,-1 0,0 1,0-1,0 1,-1 0,-2 0,-1 0,1 0,0 1,0 0,-1 0,1 1,0 0,0 0,-1 1,1 0,0 0,1 0,-1 1,0 0,1 1,0-1,-1 1,1 0,1 1,-1 0,1 0,0 0,0 0,0 1,-1 1,-4 6,1 0,0 1,0 0,1 0,1 1,1 0,0 1,1-1,0 1,-1 14,3-21,2 0,-1 1,2-1,-1 0,1 1,0-1,1 0,0 1,1-1,0 0,0 0,1 0,0 0,0 0,1 0,0-1,1 0,0 0,0 0,1-1,0 1,0-1,1-1,0 1,0-1,0 0,1-1,0 0,0 0,0 0,1-1,-1-1,4 2,5-2,0 0,0-1,0-1,0-1,0 0,0-1,0-1,0 0,0-2,0 0,0 0,-1-2,0 0,0-1,-1-1,0 0,9-5</inkml:trace>
  <inkml:trace contextRef="#ctx0" brushRef="#br0" timeOffset="4287.558">5279 792,'233'-307,"-233"307,0-1,1 1,-1 0,0-1,0 1,0-1,1 1,-1-1,0 1,0 0,1-1,-1 1,0 0,1-1,-1 1,0 0,1 0,-1-1,1 1,-1 0,0 0,1-1,-1 1,1 0,-1 0,1 0,-1 0,1 0,-1 0,0 0,1 0,-1 0,1 0,-1 0,1 0,-1 0,1 0,-1 0,1 0,-1 1,0-1,1 0,-1 0,1 1,-1-1,0 0,1 0,-1 1,0-1,1 0,-1 1,0-1,1 1,-1-1,0 0,0 1,0-1,1 1,-1-1,0 0,0 1,0-1,0 1,0-1,0 1,0-1,0 1,3 37,-3-33,-1 24,-1-24,1 0,0 1,0-1,0 0,1 0,-1 1,1-1,1 0,-1 0,1 1,0-1,0 0,0 0,1 0,0 0,0 0,0 0,0-1,1 1,0-1,0 1,0-1,1 0,-1 0,1-1,0 1,0-1,0 0,0 0,1 0,0 0,7-2,0-1,0 0,0-1,0 0,-1-1,1 0,0-1,-1-1,1 0,-1 0,0-1,0 0,-1-1,0 0,0-1,0 0,-1 0,0-1,0-1,-1 1,0-1,4-6,61-147,-56 80,-16 71</inkml:trace>
  <inkml:trace contextRef="#ctx0" brushRef="#br0" timeOffset="4987.81">6040 594,'43'-11,"-1"-1,0-3,-1-1,-1-2,7-6,-42 23,-1-1,1 0,0-1,-1 1,1-1,-1 1,0-1,0-1,0 1,0 0,-1-1,1 0,-1 0,0 0,0 0,0-1,-1 1,1-1,-1 1,0-1,-1 0,1 0,-1 0,0 0,0 0,0 0,-1 0,0 0,0-1,0 1,-1 0,1 0,-1 0,0 0,-1 0,0-1,0 4,0-1,-1 1,1 0,-1 0,1 0,-1 1,0-1,1 1,-1-1,0 1,0 0,0 0,0 0,0 1,0-1,-1 1,1-1,0 1,0 0,0 0,0 1,0-1,-1 0,1 1,0 0,0 0,0 0,0 0,0 1,1-1,-1 1,0-1,-86 61,80-53,0 0,1 1,1 0,-1 0,1 0,1 1,0 0,1 1,0-1,0 1,-2 10,6-16,0-1,0 1,0-1,1 1,0-1,0 1,0-1,0 1,1-1,0 1,0-1,1 1,0-1,0 0,0 0,0 0,1 0,-1 0,1 0,1-1,-1 1,1-1,-1 0,1 0,1-1,-1 1,2 0,9 4,0-2,1 0,0-1,0 0,1-2,-1 0,1 0,0-2,0 0,-1-1,1 0,0-2,0 0,-1-1,1 0,-1-2,0 1,0-2,13-7,1-1,0-2,0-1,-2-1,0-2,-1-1,-1-1,-2-1,0-1,9-13,-7 11,-21 21,0 1,0-1,-1 0,1 0,-1-1,0 1,0-1,-1 0,0 0,0 0,-1 0,1-1,-1 1,0-1,-1 1,0-1,0 0,0 1,-1-1,0 0,0 0,-1 0,0 1,0-1,0 0,-2-2,2 7,0 0,0 0,0 0,-1 0,1 1,0-1,-1 0,1 1,-1 0,1-1,-1 1,0 0,0 0,0 0,1 0,-1 0,0 0,0 0,0 1,-1-1,1 1,0-1,0 1,0 0,0 0,0 0,0 0,0 0,-1 0,1 1,0-1,0 1,0-1,0 1,0 0,0 0,0 0,1 0,-1 0,0 1,-72 52,71-52,0 0,1 0,-1 0,0 1,1-1,-1 1,1 0,0 0,0-1,0 2,0-1,0 0,1 0,-1 0,1 1,0-1,0 1,0-1,1 1,-1-1,1 1,0 0,0-1,0 1,0-1,1 1,-1-1,1 1,0-1,0 1,0-1,1 1,-1-1,1 0,0 0,0 0,0 0,0 0,0 0,1-1,-1 1,1-1,0 1,-1-1,1 0,0 0,1 0,-1-1,0 1,2 0,221 31,-131-4,-92-27,-1-1,1 1,-1 0,1 0,-1 0,0 0,0 0,0 0,0 1,0-1,0 1,-1-1,1 1,-1-1,0 1,1 0,-1 0,-1 0,1 0,0 0,-1 0,1 0,-1 0,0 0,0 0,0 0,-1 0,1 0,-1 0,0 1,-28 62,21-46</inkml:trace>
  <inkml:trace contextRef="#ctx0" brushRef="#br0" timeOffset="5535.971">7451 396,'-20'4,"0"0,0 2,0 0,1 2,0 0,0 1,1 1,-4 2,15-8,1 1,-1 0,0 0,1 0,0 1,1-1,-1 1,1 1,0-1,1 1,-1 0,1 0,1 0,-1 1,1-1,0 1,1 0,0 0,0 0,1 0,0 0,0 1,2-7,-1 1,0 0,1 0,0 0,0-1,0 1,0 0,0-1,0 1,1-1,-1 1,1-1,-1 0,1 1,0-1,0 0,0 0,0 0,1-1,-1 1,0-1,1 1,-1-1,1 0,0 1,-1-1,1-1,0 1,0 0,-1-1,1 1,0-1,0 0,0 0,0 0,-1 0,1-1,0 1,0-1,0 1,-1-1,1 0,0 0,-1 0,1-1,-1 1,1-1,-1 1,0-1,3-2,163-106,-128 78,-28 21,1 1,0 1,0-1,1 2,0 0,1 1,0 0,1 1,-13 5,0 0,0 0,0 1,0 0,0-1,0 1,1 0,-1 1,0-1,0 0,0 1,0 0,0 0,0 0,0 0,0 0,-1 0,1 1,0 0,-1-1,1 1,-1 0,1 0,-1 0,0 1,0-1,0 0,0 1,0 0,-1-1,1 1,-1 0,0 0,1 2,21 109,-70 227,38-269,-4-1,-2-1,-4 0,-13 30,17-53,13-38,0 0,0 0,0 0,-1 0,-1-1,1 1,-1-1,-1 0,0 0,0 0,0-1,-1 0,0 0,0 0,-1-1,0 0,-1 0,6-5,1 0,-1 0,0 0,0 0,0-1,0 1,0-1,0 1,1-1,-1 0,0 0,0 0,0 0,0 0,0 0,0 0,0-1,0 1,0-1,0 1,0-1,1 0,-1 0,0 0,0 0,1 0,-1 0,1 0,-1-1,1 1,-1-1,1 1,0-1,0 1,0-1,0 0,0 1,0-1,0 0,0 0,1 0,-1 0,-14-83,19 31,1 1,3 1,2-1,2 2,3-1,2 2,2 0,2 0,21-46,-22 59</inkml:trace>
  <inkml:trace contextRef="#ctx0" brushRef="#br0" timeOffset="6151.893">8044 339,'-10'17,"0"0,1 1,0 0,2 1,0-1,1 1,1 0,1 1,0 0,2-1,0 1,1 0,1 0,1 0,1 0,1-1,0 1,3 5,-5-22,1 1,-1-1,1 0,0 0,0 0,0 0,0 0,0-1,1 1,-1-1,1 1,0-1,-1 0,1 0,0 0,0 0,0-1,1 1,-1-1,0 0,1 0,-1 0,1 0,-1 0,1-1,-1 0,1 0,-1 0,1 0,-1 0,1-1,-1 1,1-1,-1 0,0 0,1 0,-1-1,0 1,0-1,0 0,0 0,1-1,11-9,-1-2,-1 0,0 0,-1-2,0 1,-1-1,-1-1,4-10,6-6,4-7,2 0,1 2,2 1,2 1,1 2,18-14,-50 47,1 1,-1-1,1 0,-1 0,1 1,-1-1,1 0,0 1,-1-1,1 0,0 1,-1-1,1 1,0-1,0 1,-1-1,1 1,0 0,0-1,0 1,0 0,0 0,-1 0,1-1,0 1,0 0,0 0,0 0,0 1,0-1,0 0,0 0,-1 0,1 1,0-1,0 0,0 1,0-1,-1 1,1-1,0 1,0-1,-1 1,1-1,-1 1,1 0,0-1,-1 1,1 0,-1 0,1-1,-1 1,0 0,1 0,-1 0,0 0,0-1,1 1,-1 0,0 0,0 0,0 0,0 0,0 0,0 0,0 0,0-1,-1 1,1 0,0 1,0 311,4-276,3 9,-2 0,-2 0,-3 0,-1 0,-4 17,-1-12,7-39,-2 1,1-1,-2 0,0 0,0 0,-1 0,0 0,-1 0,-1-1,1 1,-2-1,0-1,0 1,-1-1,0 0,-9 9,14-18,0 1,-1-1,1 0,-1 0,1 0,-1 0,0-1,1 1,-1-1,0 1,1-1,-1 0,0 0,1 0,-1-1,0 1,1 0,-1-1,0 0,1 0,-1 0,1 0,-1 0,1 0,0 0,-1-1,1 1,0-1,0 0,0 0,0 0,0 0,1 0,-1 0,0 0,1-1,0 1,-1 0,1-1,0 1,0-1,1 1,-1-1,0 0,1 1,0-1,-1 0,1 1,0-1,1 0,-1 0,0 1,1-1,-1 0,5-17,1 0,1 0,0 0,1 1,2 0,0 1,0 0,2 0,0 2,1-1,1 1,0 1,1 1,4-3,-1-2,8-9,1 0,1 1,1 2,2 1,0 2,2 1,0 1,1 2,1 1,1 2,0 1,1 2,20-3,-25 11</inkml:trace>
  <inkml:trace contextRef="#ctx0" brushRef="#br0" timeOffset="7655.883">1 1243,'429'-67,"-35"30,-46 1,161 5,894 32,-909-29,-183 17,185-8,-73-8,987 28,-1050-28,93-3,164 2,-228 17,-85-7,157 17,-213 3,171-2,-149 29,-247-33,-5-3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6:01.81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6576 978,'-50'-16,"1"4,-2 1,0 2,0 3,0 2,-1 2,1 3,-3 2,-112 23,-104-14,45 7,570-38,-21-19,-206 13,-120 24,1 1,0 0,0-1,0 1,0 0,0-1,0 1,0-1,0 0,0 1,0-1,0 0,0 0,0 1,1-1,-1 0,0 0,0 0,1 0,-1 0,1 0,-1 0,1 0,-1 0,1 0,0-1,-1 1,1 0,0 0,0 0,0 0,0 0,0-1,0 1,0 0,0 0,1 0,-1 0,0 0,1-1,-1 1,1 0,-1 0,1 0,-1 0,1 0,0 0,0 0,-1 1,1-1,0 0,0 0,0 1,0-1,0 0,0 1,0-1,0 1,0-1,0 1,0-1,0 1,0 0,1 0,-1-1,-18-1,-1-1,1 2,0 0,-1 1,1 1,-1 0,1 2,0 0,-8 3,-17 1,-96 18,71-11,0-3,-1-3,0-3,-5-2,558-5,-360-3,-124 4,0 1,0-1,-1 1,1-1,-1 0,1 0,0 1,-1-1,1 0,-1 0,1 1,-1-1,0 0,1 0,-1 0,0 0,0 0,1 0,-1 0,0 1,0-1,0 0,0 0,0 0,0 0,-1 0,1 0,0 0,0 0,-1 0,1 1,0-1,-1 0,1 0,-1 0,1 1,-1-1,1 0,-1 0,0 1,1-1,-1 1,0-1,0 0,1 1,-1 0,0-1,0 1,0-1,0 1,0 0,1-1,-1 1,0 0,0 0,0 0,0 0,0 0,0 0,0 0,0 0,0 0,0 0,1 1,-2-1,-158-27,8 14,0 6,-82 9,67 0,-153-2,318 0,-2 0,0 0,0 0,0 0,0-1,0 1,0-1,0 0,1 0,-1 0,0-1,0 1,1-1,-1 0,1 0,0 0,-3-3,6 4,0-1,0 1,0-1,0 1,1 0,-1-1,1 1,-1 0,1-1,-1 1,1 0,0 0,-1 0,1-1,0 1,0 0,0 0,0 0,0 0,0 0,0 1,0-1,1 0,-1 0,0 1,0-1,1 1,-1-1,0 1,1 0,-1-1,1 1,-1 0,229-59,66 12,-279 45,-2-1,0 0,0 2,0 0,0 0,1 2,-1 0,0 0,1 2,-16-3,1 0,0 0,0 1,0-1,0 0,-1 1,1-1,0 1,0-1,-1 1,1-1,0 1,-1-1,1 1,0 0,-1-1,1 1,-1 0,1-1,-1 1,1 0,-1 0,0 0,1 0,-1-1,0 1,0 0,0 0,0 0,1 0,-1 0,0 0,0-1,-1 1,1 0,0 0,0 0,0 0,-1 0,1-1,0 1,-1 0,1 0,-1 0,1-1,-1 1,1 0,-1-1,1 1,-1 0,0-1,1 1,-1-1,0 1,-37 34,-1-10,31-22,0 1,1 0,-1 0,1 1,0 0,0 1,1-1,0 1,0 0,0 1,1 0,-1-1,2 2,-1-1,-1 5,5-10,1 1,-1-1,1 1,0-1,0 0,0 1,0-1,0 1,0-1,1 0,-1 1,1-1,0 0,-1 1,1-1,0 0,0 0,1 0,-1 0,0 0,1 0,-1 0,1 0,0-1,-1 1,1-1,0 1,0-1,0 1,0-1,0 0,1 0,-1 0,0 0,2 0,85 19,112-3,189-8,-377-9,-9-1,0 0,0 1,0 0,0 0,0 0,0 0,0 1,0-1,0 1,0 0,-1 0,1 1,0-1,-1 1,1 0,0 0,-1 0,1 1,-4-2,0 1,0 0,0 0,0-1,0 1,-1 0,1-1,-1 1,1-1,-1 1,0 0,1-1,-1 1,0-1,0 1,0-1,0 0,0 1,0-1,-1 0,1 0,0 0,-1 0,1 0,-1 0,1 0,-1 0,1-1,-1 1,1-1,-1 1,0-1,0 1,1 0,-61 27,-1-2,-1-2,-30 4,11-2,-89 32,172-58,-1 0,1 0,-1 0,0 0,1 1,-1-1,1 0,-1 0,1 0,-1 1,1-1,-1 0,1 0,-1 1,1-1,-1 1,1-1,0 0,-1 1,1-1,0 1,-1-1,1 1,0-1,-1 1,1-1,0 1,0-1,0 1,0-1,-1 1,1 0,0-1,0 1,0-1,0 1,0-1,0 1,0-1,1 1,-1 0,0-1,0 1,0-1,0 1,1-1,-1 1,0-1,1 1,-1-1,0 1,1-1,-1 0,1 1,-1-1,0 1,1-1,-1 0,1 1,-1-1,1 0,39 12,-30-10,60 9,0-2,0-4,0-3,53-5,-18 1,121 2,-617-11,-184-19,-540-42,1084 71,-167-27,197 28,-1 0,1 1,0-1,-1 0,1 0,0-1,-1 1,1 0,-1 0,1-1,0 1,-1-1,1 1,0-1,0 1,-1-1,1 0,0 1,0-1,0 0,0 0,0 0,0 0,0 0,0 0,0 0,0-1,1 1,-1 0,1 0,-1-1,1 1,-1 0,1-1,-1 1,1 0,0-1,0 1,0-1,0 1,0 0,0-1,0 1,0 0,1-1,-1 1,0-1,1 1,-1 0,1 0,0-1,-1 1,1 0,0 0,0 0,0 0,-1 0,1 0,0 0,1 0,-1 0,0 0,1 0,142-42,-112 37,720-158,-563 115,-190 49,1-1,0 1,0 0,0-1,-1 1,1 0,0 0,0-1,0 1,-1 0,1-1,0 1,0-1,0 1,0 0,0-1,0 1,0 0,0-1,0 1,0 0,0-1,0 1,0-1,0 1,0 0,1-1,-1 1,0 0,0-1,0 1,0 0,1-1,-1 1,0 0,0 0,1-1,-1 1,0 0,1 0,-1 0,0-1,1 1,-1 0,0 0,1 0,-1 0,0-1,1 1,-1 0,0 0,1 0,-1 0,0 0,1 0,-1 0,1 0,-1 0,0 0,1 0,-1 1,-32-5,-438 20,299-5,-487 21,522-34,112-3,29-8,37-2,0 2,1 1,0 3,27-3,17-4,15-6,-20 3,0 4,81-5,-136 15,-27 5,0 0,-1 0,1 0,0 0,0 0,-1 0,1 0,0 0,-1 0,1 0,0 0,-1 0,1 0,0 0,0 0,-1 0,1-1,0 1,0 0,-1 0,1 0,0 0,0-1,-1 1,1 0,0 0,0-1,0 1,0 0,-1 0,1-1,0 1,0 0,0-1,0 1,0 0,0 0,0-1,0 1,0 0,0-1,0 1,0 0,0-1,0 1,0 0,0 0,0-1,0 1,0 0,0-1,0 1,1 0,-1 0,0-1,0 1,0 0,-18-3,-1 0,1 2,-1 0,1 1,-1 1,0 1,-14 3,-16 1,-464 18,261-6,573-70,8 16,-268 25,-74 2,-129 24,-391 76,-4-10,432-75,167-25,410-74,-319 66,-186 27,-944 100,532-73,330-22,115-5,1-1,-1 1,0 0,0-1,0 1,0 0,0-1,0 1,1 0,-1-1,0 1,0 0,0-1,0 1,0 0,0-1,0 1,0 0,-1-1,1 1,0 0,0-1,0 1,0 0,0-1,-1 1,1 0,0-1,0 1,0 0,-1 0,1-1,0 1,0 0,-1 0,1 0,0-1,0 1,-1 0,1 0,-1 0,38-7,268-20,177 21,-433 1,-60-6,-121 11,-365 43,-363 16,322-60,696-10,0-6,72-21,224-56,-430 88,-27 6,-292 43,-383 52,604-82,64-4,30-5,49-2,1-4,-1-2,66-14,31-2,334-12,34 22,-306 12,-154 16,-75-17,1 1,-1 0,0-1,1 1,-1 0,0-1,0 1,0-1,0 1,0-1,0 0,-1 1,1-1,0 0,-1 0,1 0,0 0,-1 0,0 0,1 0,-1 0,1-1,-1 1,0-1,0 1,1-1,-2 0,-319 92,161-49,-499 118,492-137,160-23,19-2,25-3,892-151,-874 147,906-109,-835 107,-50 2,0 4,0 2,1 4,37 7,-112-9,0-1,0 1,0-1,0 1,0 0,1 0,-1-1,0 1,0 0,0 0,1 0,-1 0,0 0,0 0,0 1,0-1,1 0,-1 1,0-1,0 0,0 1,0-1,0 1,0 0,0-1,0 1,0 0,0 0,0 0,-1-1,1 1,0 0,0 0,-1 0,1 0,-1 0,1 0,-1 1,1-1,-1 0,0 0,1 0,-1 0,0 0,0 1,0-1,0 0,0 0,0 0,0 1,-1-1,1 0,0 0,0 0,-1 0,1 0,-1 0,1 1,-1-1,-13 7,0 0,-1 0,0-2,0 0,0-1,-1 0,-10 1,-6 3,-289 71,-7-14,-53 12,-98 25,398-81,75-12,31-9,236-50,664-146,-229 85,-542 98,-414 70,-824 186,773-188,-179 6,446-58,20 0,-1-2,0 0,0-2,0-1,0-1,-10-2,36 4,-1-1,1 1,-1 0,0 0,1-1,-1 1,0 0,1-1,-1 1,0-1,0 1,1 0,-1-1,0 1,0-1,0 1,0-1,1 1,-1 0,0-1,0 1,0-1,0 1,0-1,0 1,0-1,0 1,0-1,0 1,-1 0,1-1,0 1,0-1,0 1,0-1,-1 1,1 0,0-1,-1 1,1 0,0-1,0 1,-1 0,1-1,-1 1,1 0,0-1,-1 1,1 0,-1 0,1 0,0-1,-1 1,1 0,-1 0,1 0,-1 0,1 0,-1 0,1 0,-1 0,1 0,0 0,-1 0,1 0,-1 0,1 1,34-18,222-71,46-1,65 2,-299 65,-68 22,0 0,-1 0,1 0,0 0,-1 0,1 0,0 0,0 0,-1 0,1 0,0 0,-1-1,1 1,0 0,0 0,-1 0,1 0,0-1,0 1,-1 0,1 0,0 0,0-1,0 1,-1 0,1 0,0-1,0 1,0 0,0-1,0 1,0 0,0 0,-1-1,1 1,0 0,0-1,0 1,0 0,0-1,0 1,0 0,1-1,-1 1,0 0,0 0,0-1,0 1,0 0,0-1,0 1,1 0,-1 0,0-1,0 1,0 0,1 0,-1 0,0-1,-32-2,32 3,-281 17,-426 71,396-52,-288-4,526-39,73 7,-1-1,1 1,-1 0,0-1,1 0,-1 1,1-1,0 1,-1-1,1 0,-1 1,1-1,0 0,-1 1,1-1,0 0,0 0,0 1,0-1,-1 0,1 0,0 1,0-1,1 0,-1 0,0 0,0 1,0-1,0 0,1 1,-1-1,0 0,0 0,1 1,-1-1,1 0,-1 1,1-1,-1 1,1-1,-1 1,1-1,-1 1,1-1,0 1,-1-1,1 1,0 0,-1-1,1 1,0 0,0 0,-1 0,1-1,0 1,0 0,-1 0,1 0,0 0,0 0,-1 0,1 0,0 1,0-1,-1 0,1 0,0 1,0-1,-1 0,291-107,200-43,-325 100,-166 49,-1 1,1 0,0 0,-1-1,1 1,0 0,0-1,-1 1,1 0,0-1,0 1,-1 0,1-1,0 1,0-1,0 1,0 0,-1-1,1 1,0-1,0 1,0-1,0 1,0-1,0 1,0 0,0-1,0 1,1-1,-1 1,0-1,0 1,0 0,0-1,1 1,-1-1,0 1,0 0,1-1,-1 1,0 0,1-1,-1 1,0 0,1 0,-1-1,0 1,1 0,-1 0,1 0,-1-1,0 1,1 0,-1 0,1 0,-1 0,1 0,-43-2,-146 25,-104 29,125-20,-780 119,772-128,350-55,628-154,-291 70,-503 115,-19 4,-21 7,-795 252,771-243,2 2,0 2,2 2,-36 25,84-49,0 0,0 0,0 1,0-1,1 0,-1 1,0 0,1 0,0 0,-1 0,1 0,0 0,0 0,0 1,0-1,1 1,-1-1,1 1,-1 0,1 0,0 0,0-1,0 1,0 0,1 0,-1 0,1 1,0-1,0 0,0 0,0 0,0 0,1 0,-1 0,1 0,0 0,0 0,0 0,1-1,-1 1,0 0,1-1,0 1,0-1,-1 1,2-1,-1 0,0 0,0 0,1 0,1 2,12 0,0 0,0-1,0 0,0-1,0-1,1-1,-1 0,0-1,0-1,0 0,0-1,11-4,-5 3,241-53,33-22,19-4,-249 76,-64 7,-1 0,0 0,1 0,-1 0,0 0,0 0,1 0,-1 1,0-1,0 1,1-1,-1 1,0-1,0 1,0 0,0-1,0 1,0 0,0 0,0 0,0 0,0 0,0 0,-1 0,1 0,0 0,-1 0,1 1,-1-1,1 0,-1 0,0 1,1-1,-1 0,0 0,0 1,0-1,0 0,0 1,0-1,0 0,0 0,-1 1,1-1,0 0,-1 0,1 1,-1-1,-6 11,0 0,0-1,-1 0,-1 0,0-1,0-1,-1 1,0-1,-1-1,0 0,-2 1,7-4,-345 260,345-261,-1 1,1 0,-1 0,2 1,-1-1,0 1,1 1,0-1,1 1,0 0,0 0,0 0,1 0,0 1,0-1,0 1,1 0,1 0,-1 0,1 0,1 0,-1 0,1 0,1 0,0 0,0 0,0 0,1 0,0 0,1-1,0 1,1 3,16 12,2-1,0 0,1-2,1 0,0-2,2 0,0-2,1-1,1-1,0-2,1 0,6 0,89 25,1-6,1-5,1-5,1-6,48-4,-154-9,145 12,932 53,761-67,-1727 3,0-6,0-5,-1-7,0-5,-2-6,76-27,213-108,-48-8,-362 164,19-9,-1-2,0-1,-2-1,0-1,0-1,19-23,-36 32,0 0,-1-1,-1 1,0-2,0 1,-1 0,-1-1,0 0,-1 0,0-1,-1 1,0-1,-2 1,1-1,-1 1,-1-1,-1 1,0-1,0 1,-2-2,-2-7,1-1,1 1,1-1,2 0,0 0,1 0,1 1,1-1,1 0,4 10,0 0,0 0,1 0,1 1,0 1,1-1,0 2,1-1,0 1,0 1,1 0,1 1,-1 0,7-2,-12 5,158-98,-43-13,18 50,-138 64,0 0,1 0,-1 0,0 0,0 0,0-1,0 1,0-1,-1 1,1-1,-1 0,0 1,0-1,0 0,0 0,0 0,0 0,-1 0,1 0,-1 0,0 0,0 0,0 0,0 0,-1 0,1 0,-1 0,0 0,0 1,0-1,0 0,0 0,-1 0,1 1,-1-1,0 1,0-1,-76-84,78 86,-8-6,-10-8,0 0,1 0,1-2,1 0,1-1,0-1,1 0,1 0,0-1,2-1,-3-10,-45-121,47 91,23 236,-5-142,-3 0,0 0,-2 1,-2 0,-1 14,3 88,24-45,-16-70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7:19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1,'-22'57,"-14"169,36-190,1-18,-1 1,-1-1,-1 0,0 1,-2-1,0 0,-4 11,4-21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8:32.9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680 766,'-5'33,"-1"17,0 4,1-3,1-4,2-6,1-5,1-9</inkml:trace>
  <inkml:trace contextRef="#ctx0" brushRef="#br0" timeOffset="311.357">878 653,'14'-5,"10"-1,0 5,2 2,0 2,2-1,0 1,0-2,0 0,-4-5,-2-2,-9 0,-8 6,-3 3</inkml:trace>
  <inkml:trace contextRef="#ctx0" brushRef="#br0" timeOffset="561.838">878 851,'33'0,"17"0,4-5,-3-1,-4 0,-7 1,-4 1,-8 2</inkml:trace>
  <inkml:trace contextRef="#ctx0" brushRef="#br0" timeOffset="-749.179">115 4,'0'0,"-1"0,1-1,0 1,-1-1,1 1,-1 0,1 0,-1-1,1 1,-1 0,1 0,-1 0,1 0,-1-1,0 1,1 0,-1 0,1 0,-1 0,1 0,-1 0,1 0,-1 1,0-1,1 0,-1 0,1 0,-1 1,1-1,-1 0,1 0,-1 1,1-1,0 0,-1 1,1-1,-1 1,1-1,0 0,-1 1,1-1,0 1,-1-1,1 1,0-1,0 1,0-1,-1 1,1-1,0 1,0 0,0-1,0 1,0-1,0 1,0-1,0 1,0-1,0 1,1 0,-7 39,6-39,0 459,0-455,1 91,-4 0,-4 0,-15 68,-17 14,27-170,8-32,3 5</inkml:trace>
  <inkml:trace contextRef="#ctx0" brushRef="#br0" timeOffset="-255.372">454 258,'-253'254,"86"-131,165-121,0-1,1 1,-1 0,1 0,-1 0,1-1,-1 1,1 1,0-1,0 0,0 0,0 0,1 1,-1-1,1 0,-1 0,1 1,0-1,0 1,0-1,0 0,0 1,0-1,1 0,-1 1,1-1,-1 0,1 1,0-1,0 0,0 0,0 0,1 0,-1 0,0 0,1 0,0 0,-1-1,1 1,0-1,0 1,0-1,0 0,0 1,0-1,0 0,0 0,0 0,1-1,-1 1,120 46,-109-45,0 2,0-1,0 1,-1 1,1 1,-1-1,0 2,-1 0,1 0,-1 1,-1 0,0 1,6 7,8 60,-17-36,-2-22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1:24.8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0 461,'20'34,"-3"2,-1 0,-1 0,8 36,-20-63,36 120,-33-92,-6-31,0 0,1 0,0 0,0 0,0 0,1 0,0 0,0 0,1 0,-1-1,1 1,0-1,1 0,-1 0,1 0,1 1,-3-6,0 0,0 1,0-1,0-1,0 1,0 0,0 0,0-1,0 1,-1-1,1 0,0 1,0-1,0 0,-1 0,1 0,0 0,-1 0,1-1,-1 1,0 0,1-1,-1 1,0-1,0 1,0-1,0 0,0 1,0-1,0 0,-1 0,1 0,-1 0,1 1,-1-1,0 0,1 0,-1 0,0 0,0 0,-1-1,4-4,45-200,-24 125,-11 30,3 0,2 2,2 0,2 1,17-27,-22 66,-21 18</inkml:trace>
  <inkml:trace contextRef="#ctx0" brushRef="#br0" timeOffset="416.477">649 65,'29'-15,"-19"8,0 1,1 1,0-1,0 1,0 1,0 0,1 1,-1 0,1 1,0 0,0 1,0 0,0 1,0 0,1 1,-11-1,1 1,-1 0,1 0,-1 0,1 1,-1-1,0 1,1-1,-1 1,0-1,0 1,0 0,0 0,-1 0,1 1,0-1,-1 0,0 0,1 1,-1-1,0 1,0-1,0 1,-1 0,1-1,-1 1,1 0,-1-1,0 1,0 0,0-1,0 1,-1 0,1 1,-37 85,-32 21,68-109,1 0,-1 1,1-1,0 0,-1 1,1-1,0 0,0 1,0-1,0 0,0 1,0-1,1 0,-1 1,0-1,1 0,-1 1,1-1,-1 0,1 0,0 0,-1 0,1 1,0-1,0 0,0 0,0 0,0-1,0 1,0 0,0 0,0 0,0-1,0 1,1-1,-1 1,0-1,1 1,-1-1,0 0,0 1,1-1,-1 0,0 0,1 0,-1 0,66-6,165-88,-208 82,-5 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1:22.9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170 876,'43'-1,"75"8,-116-6,0 0,-1 0,1 0,0 0,-1 0,1 0,-1 0,1 1,-1-1,1 0,-1 1,0-1,0 1,0 0,0-1,0 1,0 0,0 0,-1 0,1 0,-1-1,1 1,-1 0,0 0,1 0,-1 0,0 0,-1 0,1 0,0 0,0 0,-1 0,1 0,-1 0,0 0,-30 66,-32 12,-63 103,124-181,1-1,0 1,-1 0,1 0,0 0,0 0,0 0,0 0,0 0,1 0,-1 0,1 0,-1 0,1 1,0-1,0 0,0 0,0 0,0 1,0-1,1 0,-1 0,1 0,0 0,-1 0,1 1,0-1,0 0,0-1,0 1,1 0,-1 0,0 0,1-1,0 1,-1-1,1 1,0-1,-1 0,1 0,0 1,0-1,0-1,0 1,0 0,0 0,1-1,-1 1,1-1,10 0,0 0,0-1,0 0,0-2,0 1,-1-1,1-1,-1-1,0 1,0-2,0 0,-1 0,0-1,8-6,2 0,17-14,-22 11</inkml:trace>
  <inkml:trace contextRef="#ctx0" brushRef="#br0" timeOffset="-919.366">226 1,'18'56,"-11"-13,-2 0,-2 1,-2 0,-4 38,1 0,7 28,-5-109,1 0,-1 0,0-1,0 1,1 0,-1 0,0-1,1 1,-1 0,1-1,-1 1,1 0,-1-1,1 1,0-1,-1 1,1-1,0 1,-1-1,1 1,0-1,0 0,-1 1,1-1,0 0,0 0,0 1,-1-1,1 0,0 0,0 0,0 0,0 0,-1 0,1 0,0-1,0 1,0 0,-1 0,1-1,0 1,0 0,-1-1,1 1,0-1,-1 1,1-1,0 1,-1-1,1 1,-1-1,1 0,-1 1,1-1,-1 0,1 1,-1-1,0 0,1 0,-1 1,0-1,0 0,1-1,6-13</inkml:trace>
  <inkml:trace contextRef="#ctx0" brushRef="#br0" timeOffset="-567.367">0 650,'7'4,"1"0,-1 0,1-1,0 0,0 0,0-1,0 0,0 0,0-1,1 0,-1-1,1 0,-1 0,3-1,5 1,158-17,52-34,-176 44,-31 10</inkml:trace>
  <inkml:trace contextRef="#ctx0" brushRef="#br0" timeOffset="1351.093">763 988,'2'-34,"1"0,2 0,1 0,2 0,1 1,1 0,2 1,9-15,-14 31,1 0,0 1,1 0,1 0,0 1,1 1,0 0,1 0,1 1,9-7,-21 18,1-1,0 1,0 0,0 0,0 0,0 0,1 0,-1 0,0 1,0-1,0 1,1-1,-1 1,0 0,1 0,-1 0,0 0,0 0,1 1,-1-1,0 1,0-1,1 1,-1 0,0 0,0 0,0 0,0 0,0 0,0 1,0-1,-1 1,1-1,0 1,-1 0,1-1,-1 1,0 0,0 0,0 0,0 0,0 0,0 1,0-1,0 0,-1 0,1 0,-1 1,0-1,0 0,0 1,0 0,0 233,-1-235,1 0,-1 0,1-1,0 1,-1 0,1 0,0 0,-1 0,1-1,0 1,0 0,0 0,0 0,0 0,0 0,0 0,0-1,1 1,-1 0,0 0,0 0,1 0,-1 0,0-1,1 1,-1 0,1 0,-1-1,1 1,-1 0,1-1,0 1,-1-1,1 1,0 0,-1-1,1 0,0 1,0-1,0 1,-1-1,1 0,0 0,0 1,0-1,0 0,0 0,-1 0,1 0,0 0,0 0,0 0,0 0,0 0,0-1,-1 1,1 0,0 0,0-1,0 1,-1-1,1 1,0-1,0 1,-1-1,1 1,0-1,-1 0,1 1,0-1,90-168,-71 133,-9 13,1 1,1 0,1 1,1 0,1 1,0 1,2 1,6-5,-24 22,1 0,0 0,0 0,0 0,0 0,1 0,-1 0,0 1,0-1,0 0,1 1,-1-1,0 1,1-1,-1 1,0 0,1 0,-1-1,0 1,1 0,-1 0,1 0,-1 1,0-1,1 0,-1 0,0 1,1-1,-1 1,0-1,1 1,-1 0,0-1,0 1,0 0,0 0,0 0,0 0,0 0,0 0,0 0,0 0,0 0,-1 0,1 0,0 1,-1-1,1 0,-1 1,1-1,-1 0,0 1,0-1,1 0,-1 1,0-1,0 1,0-1,-1 0,1 1,0 0,-1 286,1-204,0-60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20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508 114,'-1'0,"0"0,0 0,0 0,0 0,0 0,0 0,0 0,0 0,0 1,0-1,0 0,0 1,0-1,0 1,0-1,0 1,1-1,-1 1,0 0,0-1,0 1,1 0,-1 0,0-1,1 1,-1 0,1 0,-1 0,1 0,-1 0,1 0,0 0,-1 0,1 0,0 0,0 0,0 0,-1 0,1 0,1 0,-1 0,0 0,0 0,0 0,0 0,1 0,-1 0,0 0,1 0,-1 0,0 0,-14 358,-55 91,39-314,30-136,0 0,0-1,0 1,0 0,0-1,1 1,-1 0,0 0,0-1,0 1,1 0,-1 0,0-1,0 1,1 0,-1 0,0 0,1-1,-1 1,0 0,0 0,1 0,-1 0,0 0,1 0,-1 0,0 0,1 0,-1 0,0 0,1 0,-1 0,1 0,-1 0,0 0,0 0,1 0,-1 0,0 0,1 0,-1 1,0-1,1 0,-1 0,0 0,0 1,1-1,-1 0,0 0,0 1,1-1,-1 0,0 0,0 1,0-1,0 0,0 1,1-1,-1 0,0 1,0-1,0 0,0 1,0-1,0 0,0 1,0-1,20-23,30-73,-37 65</inkml:trace>
  <inkml:trace contextRef="#ctx0" brushRef="#br0" timeOffset="486">988 142,'-143'131,"-81"99,80-76,143-153,0 0,0 0,1 0,-1 0,0 0,1 0,-1 0,1 0,0 0,-1 0,1 1,0-1,0 0,-1 0,1 0,0 0,0 1,0-1,1 0,-1 0,0 0,0 1,1-1,-1 0,0 0,1 0,-1 0,1 0,0 0,-1 0,1 0,0 0,-1 0,1 0,0 0,0-1,0 1,0 0,0 0,0-1,0 1,0-1,57 15,-25-8,-20 2,0 0,-1 0,0 1,0 1,-1 0,0 0,-1 1,0 0,-1 1,-1 0,0 1,-1 0,0 0,-1 0,0 1,0 5,2 0,-5-13,-3-6,0 0,0 0,0 1,0-1,0 0,1 0,-1 0,0 0,1 0,-1 1,1-1,-1 0,1 0,-1 0,1 0,0 0,-1 0,1-1,0 1,0 0,0 0,0 0,0-1,0 1,0 0,0-1,0 1,0-1,0 0,0 1,0-1,0 0,1 1,-1-1,0 0,0 0,1 0,40-40,-29 24</inkml:trace>
  <inkml:trace contextRef="#ctx0" brushRef="#br0" timeOffset="731.981">1074 876,'-5'29,"3"9,3-6,0-9</inkml:trace>
  <inkml:trace contextRef="#ctx0" brushRef="#br0" timeOffset="985.156">1129 339,'0'0</inkml:trace>
  <inkml:trace contextRef="#ctx0" brushRef="#br0" timeOffset="1220.088">1328 989,'105'-204,"-76"161,-7 80,14 56,-34-90,0 0,0-1,0 1,0-1,0 0,1 0,-1 0,1 0,-1 0,1 0,0-1,0 1,-1-1,1 0,0 1,0-1,0-1,1 1,-1 0,0-1,0 0,0 0,0 0,1 0,-1 0,0-1,0 1,0-1,0 0,1 0,4-2,-1 0,1-1,-1 0,0 0,0-1,0 0,-1 0,0 0,0-1,0 0,0 0,-1-1,0 1,-1-1,1 0,2-8,22-27,-23 35</inkml:trace>
  <inkml:trace contextRef="#ctx0" brushRef="#br0" timeOffset="1887.998">1863 848,'3'-1,"15"-4,-1 0,1-1,-2-1,1-1,-1 0,0-1,-1-1,0 0,0-1,-1-1,-1 0,0-1,0 0,-1-1,3-6,-14 19,0-1,0 1,-1-1,1 1,0-1,-1 0,1 1,-1-1,0 0,1 1,-1-1,0 0,0 1,0-1,0 0,0 1,0-1,-1 0,1 1,-1-1,1 1,-1-1,1 0,-1 1,0-1,0 1,0 0,0-1,0 1,0 0,0-1,0 1,0 0,-1 0,1 0,-1 0,1 0,0 0,-1 1,0-1,1 0,-2 0,-72-2,64 7,1 0,-1 0,1 1,-1 1,2-1,-1 2,0-1,1 1,1 1,-1-1,1 2,0-1,-5 8,9-10,0-1,1 0,-1 1,1 0,0 0,1 0,-1 0,1 0,0 0,1 1,0-1,0 1,0-1,1 1,-1-1,2 1,-1 0,1-1,0 1,0-1,1 0,0 1,0-1,2 4,3-3,0 1,0-1,1-1,0 1,0-1,1-1,0 1,0-1,0-1,0 0,1 0,-1-1,1 0,0-1,0 0,0-1,0 0,1 0,-1-1,0 0,0-1,0 0,1-1,8-2,17-4,-1-2,0-1,0-2,-1-1,-1-2,0-1,-2-1,0-2,-1-1,-1-2,-1 0,-1-2,-1-1,-1-2,-1 0,-2-1,-1-1,-2-1,0-1,-2-1,-2 0,-1-1,-2-1,-1 0,-1 0,1-22,-8 40,-1-1,-1 0,-1 0,-1 1,0-1,-1 0,-4-13,5 25,0 1,0-1,-1 1,0-1,0 1,0 0,-1 0,1 0,-1 0,-1 0,1 1,-1 0,1-1,-1 1,0 0,-1 1,1-1,-1 1,1 0,-1 0,0 0,0 1,-1 0,1 0,0 0,-2 0,3 2,0-1,-1 1,1 0,-1 0,1 0,0 1,-1 0,1 0,0 0,0 0,0 1,-1-1,2 1,-1 0,0 0,0 0,0 1,1 0,0-1,-1 1,1 0,0 1,0-1,1 0,-1 1,1 0,0-1,0 1,0 0,0 0,-5 10,2 0,-1 0,2 0,0 0,0 1,1 0,1 0,1 4,2 17,3 1,0-1,3-1,1 1,1-1,2 0,2-1,1-1,11 19,14 42,66 180,-96-219,-19-64,5-4</inkml:trace>
  <inkml:trace contextRef="#ctx0" brushRef="#br0" timeOffset="2133.906">2343 509,'29'9,"29"4,13-1,1-2,-8-3,-6-7,-7-4,-7-1,-7 0,-5 1,-3 2,-1 0,-2 1,-4 1</inkml:trace>
  <inkml:trace contextRef="#ctx0" brushRef="#br0" timeOffset="2388.184">3077 650,'10'33,"7"12,2-2</inkml:trace>
  <inkml:trace contextRef="#ctx0" brushRef="#br0" timeOffset="2658.922">3274 368,'10'10,"3"2</inkml:trace>
  <inkml:trace contextRef="#ctx0" brushRef="#br0" timeOffset="2899.828">3698 509,'-221'128,"140"-46,79-79,0-1,1 1,0 0,-1-1,1 1,0 0,1 0,-1 0,0-1,1 1,0 0,-1 0,1 0,0 0,0 0,1 0,-1 0,1 0,-1 0,1-1,0 1,0 0,0 0,1-1,-1 1,1-1,-1 1,1-1,0 1,0-1,0 0,0 0,0 0,1 0,-1 0,0-1,1 1,13 7,-1 0,1-2,1 1,-1-2,1 0,1-2,-1 1,1-2,-1 0,1-2,0 1,0-2,15-2,-9 2</inkml:trace>
  <inkml:trace contextRef="#ctx0" brushRef="#br0" timeOffset="3536.435">4742 622,'9'3,"0"1,0-2,0 1,0-1,1-1,-1 1,1-2,-1 1,1-1,-1-1,1 0,-1 0,1-1,-1 0,0 0,0-1,0-1,0 1,-1-1,1-1,-1 0,0 0,0 0,-1-1,6-6,-7 6,0 0,0 0,-1-1,0 0,-1 0,1 0,-1-1,-1 0,1 1,-1-1,-1 0,0-1,0 1,0 0,-1-1,0-2,0 7,-1 0,0-1,0 1,0 0,-1 0,1 0,-1-1,0 1,0 0,0 0,-1 0,1 0,-1 1,0-1,0 0,-1 1,1-1,-1 1,1 0,-1 0,0 0,0 0,-1 0,1 1,0-1,-1 1,0 0,1 0,-1 0,0 1,0-1,0 1,-1 0,-2 0,-1 0,1 0,0 1,0 0,-1 0,1 1,0 0,0 0,-1 1,1 0,0 0,1 0,-1 1,0 0,1 1,0-1,-1 1,1 0,1 1,-1 0,1 0,0 0,0 0,0 1,-1 1,-4 6,1 0,0 1,0 0,1 0,1 1,1 0,0 1,1-1,0 1,-1 14,3-21,2 0,-1 1,2-1,-1 0,1 1,0-1,1 0,0 1,1-1,0 0,0 0,1 0,0 0,0 0,1 0,0-1,1 0,0 0,0 0,1-1,0 1,0-1,1-1,0 1,0-1,0 0,1-1,0 0,0 0,0 0,1-1,-1-1,4 2,5-2,0 0,0-1,0-1,0-1,0 0,0-1,0-1,0 0,0-2,0 0,0 0,-1-2,0 0,0-1,-1-1,0 0,9-5</inkml:trace>
  <inkml:trace contextRef="#ctx0" brushRef="#br0" timeOffset="4287.558">5279 792,'233'-307,"-233"307,0-1,1 1,-1 0,0-1,0 1,0-1,1 1,-1-1,0 1,0 0,1-1,-1 1,0 0,1-1,-1 1,0 0,1 0,-1-1,1 1,-1 0,0 0,1-1,-1 1,1 0,-1 0,1 0,-1 0,1 0,-1 0,0 0,1 0,-1 0,1 0,-1 0,1 0,-1 0,1 0,-1 0,1 0,-1 1,0-1,1 0,-1 0,1 1,-1-1,0 0,1 0,-1 1,0-1,1 0,-1 1,0-1,1 1,-1-1,0 0,0 1,0-1,1 1,-1-1,0 0,0 1,0-1,0 1,0-1,0 1,0-1,0 1,3 37,-3-33,-1 24,-1-24,1 0,0 1,0-1,0 0,1 0,-1 1,1-1,1 0,-1 0,1 1,0-1,0 0,0 0,1 0,0 0,0 0,0 0,0-1,1 1,0-1,0 1,0-1,1 0,-1 0,1-1,0 1,0-1,0 0,0 0,1 0,0 0,7-2,0-1,0 0,0-1,0 0,-1-1,1 0,0-1,-1-1,1 0,-1 0,0-1,0 0,-1-1,0 0,0-1,0 0,-1 0,0-1,0-1,-1 1,0-1,4-6,61-147,-56 80,-16 71</inkml:trace>
  <inkml:trace contextRef="#ctx0" brushRef="#br0" timeOffset="4987.81">6040 594,'43'-11,"-1"-1,0-3,-1-1,-1-2,7-6,-42 23,-1-1,1 0,0-1,-1 1,1-1,-1 1,0-1,0-1,0 1,0 0,-1-1,1 0,-1 0,0 0,0 0,0-1,-1 1,1-1,-1 1,0-1,-1 0,1 0,-1 0,0 0,0 0,0 0,-1 0,0 0,0-1,0 1,-1 0,1 0,-1 0,0 0,-1 0,0-1,0 4,0-1,-1 1,1 0,-1 0,1 0,-1 1,0-1,1 1,-1-1,0 1,0 0,0 0,0 0,0 1,0-1,-1 1,1-1,0 1,0 0,0 0,0 1,0-1,-1 0,1 1,0 0,0 0,0 0,0 0,0 1,1-1,-1 1,0-1,-86 61,80-53,0 0,1 1,1 0,-1 0,1 0,1 1,0 0,1 1,0-1,0 1,-2 10,6-16,0-1,0 1,0-1,1 1,0-1,0 1,0-1,0 1,1-1,0 1,0-1,1 1,0-1,0 0,0 0,0 0,1 0,-1 0,1 0,1-1,-1 1,1-1,-1 0,1 0,1-1,-1 1,2 0,9 4,0-2,1 0,0-1,0 0,1-2,-1 0,1 0,0-2,0 0,-1-1,1 0,0-2,0 0,-1-1,1 0,-1-2,0 1,0-2,13-7,1-1,0-2,0-1,-2-1,0-2,-1-1,-1-1,-2-1,0-1,9-13,-7 11,-21 21,0 1,0-1,-1 0,1 0,-1-1,0 1,0-1,-1 0,0 0,0 0,-1 0,1-1,-1 1,0-1,-1 1,0-1,0 0,0 1,-1-1,0 0,0 0,-1 0,0 1,0-1,0 0,-2-2,2 7,0 0,0 0,0 0,-1 0,1 1,0-1,-1 0,1 1,-1 0,1-1,-1 1,0 0,0 0,0 0,1 0,-1 0,0 0,0 0,0 1,-1-1,1 1,0-1,0 1,0 0,0 0,0 0,0 0,0 0,-1 0,1 1,0-1,0 1,0-1,0 1,0 0,0 0,0 0,1 0,-1 0,0 1,-72 52,71-52,0 0,1 0,-1 0,0 1,1-1,-1 1,1 0,0 0,0-1,0 2,0-1,0 0,1 0,-1 0,1 1,0-1,0 1,0-1,1 1,-1-1,1 1,0 0,0-1,0 1,0-1,1 1,-1-1,1 1,0-1,0 1,0-1,1 1,-1-1,1 0,0 0,0 0,0 0,0 0,0 0,1-1,-1 1,1-1,0 1,-1-1,1 0,0 0,1 0,-1-1,0 1,2 0,221 31,-131-4,-92-27,-1-1,1 1,-1 0,1 0,-1 0,0 0,0 0,0 0,0 1,0-1,0 1,-1-1,1 1,-1-1,0 1,1 0,-1 0,-1 0,1 0,0 0,-1 0,1 0,-1 0,0 0,0 0,0 0,-1 0,1 0,-1 0,0 1,-28 62,21-46</inkml:trace>
  <inkml:trace contextRef="#ctx0" brushRef="#br0" timeOffset="5535.971">7451 396,'-20'4,"0"0,0 2,0 0,1 2,0 0,0 1,1 1,-4 2,15-8,1 1,-1 0,0 0,1 0,0 1,1-1,-1 1,1 1,0-1,1 1,-1 0,1 0,1 0,-1 1,1-1,0 1,1 0,0 0,0 0,1 0,0 0,0 1,2-7,-1 1,0 0,1 0,0 0,0-1,0 1,0 0,0-1,0 1,1-1,-1 1,1-1,-1 0,1 1,0-1,0 0,0 0,0 0,1-1,-1 1,0-1,1 1,-1-1,1 0,0 1,-1-1,1-1,0 1,0 0,-1-1,1 1,0-1,0 0,0 0,0 0,-1 0,1-1,0 1,0-1,0 1,-1-1,1 0,0 0,-1 0,1-1,-1 1,1-1,-1 1,0-1,3-2,163-106,-128 78,-28 21,1 1,0 1,0-1,1 2,0 0,1 1,0 0,1 1,-13 5,0 0,0 0,0 1,0 0,0-1,0 1,1 0,-1 1,0-1,0 0,0 1,0 0,0 0,0 0,0 0,0 0,-1 0,1 1,0 0,-1-1,1 1,-1 0,1 0,-1 0,0 1,0-1,0 0,0 1,0 0,-1-1,1 1,-1 0,0 0,1 2,21 109,-70 227,38-269,-4-1,-2-1,-4 0,-13 30,17-53,13-38,0 0,0 0,0 0,-1 0,-1-1,1 1,-1-1,-1 0,0 0,0 0,0-1,-1 0,0 0,0 0,-1-1,0 0,-1 0,6-5,1 0,-1 0,0 0,0 0,0-1,0 1,0-1,0 1,1-1,-1 0,0 0,0 0,0 0,0 0,0 0,0 0,0-1,0 1,0-1,0 1,0-1,1 0,-1 0,0 0,0 0,1 0,-1 0,1 0,-1-1,1 1,-1-1,1 1,0-1,0 1,0-1,0 0,0 1,0-1,0 0,0 0,1 0,-1 0,-14-83,19 31,1 1,3 1,2-1,2 2,3-1,2 2,2 0,2 0,21-46,-22 59</inkml:trace>
  <inkml:trace contextRef="#ctx0" brushRef="#br0" timeOffset="6151.893">8044 339,'-10'17,"0"0,1 1,0 0,2 1,0-1,1 1,1 0,1 1,0 0,2-1,0 1,1 0,1 0,1 0,1 0,1-1,0 1,3 5,-5-22,1 1,-1-1,1 0,0 0,0 0,0 0,0 0,0-1,1 1,-1-1,1 1,0-1,-1 0,1 0,0 0,0 0,0-1,1 1,-1-1,0 0,1 0,-1 0,1 0,-1 0,1-1,-1 0,1 0,-1 0,1 0,-1 0,1-1,-1 1,1-1,-1 0,0 0,1 0,-1-1,0 1,0-1,0 0,0 0,1-1,11-9,-1-2,-1 0,0 0,-1-2,0 1,-1-1,-1-1,4-10,6-6,4-7,2 0,1 2,2 1,2 1,1 2,18-14,-50 47,1 1,-1-1,1 0,-1 0,1 1,-1-1,1 0,0 1,-1-1,1 0,0 1,-1-1,1 1,0-1,0 1,-1-1,1 1,0 0,0-1,0 1,0 0,0 0,-1 0,1-1,0 1,0 0,0 0,0 0,0 1,0-1,0 0,0 0,-1 0,1 1,0-1,0 0,0 1,0-1,-1 1,1-1,0 1,0-1,-1 1,1-1,-1 1,1 0,0-1,-1 1,1 0,-1 0,1-1,-1 1,0 0,1 0,-1 0,0 0,0-1,1 1,-1 0,0 0,0 0,0 0,0 0,0 0,0 0,0 0,0-1,-1 1,1 0,0 1,0 311,4-276,3 9,-2 0,-2 0,-3 0,-1 0,-4 17,-1-12,7-39,-2 1,1-1,-2 0,0 0,0 0,-1 0,0 0,-1 0,-1-1,1 1,-2-1,0-1,0 1,-1-1,0 0,-9 9,14-18,0 1,-1-1,1 0,-1 0,1 0,-1 0,0-1,1 1,-1-1,0 1,1-1,-1 0,0 0,1 0,-1-1,0 1,1 0,-1-1,0 0,1 0,-1 0,1 0,-1 0,1 0,0 0,-1-1,1 1,0-1,0 0,0 0,0 0,0 0,1 0,-1 0,0 0,1-1,0 1,-1 0,1-1,0 1,0-1,1 1,-1-1,0 0,1 1,0-1,-1 0,1 1,0-1,1 0,-1 0,0 1,1-1,-1 0,5-17,1 0,1 0,0 0,1 1,2 0,0 1,0 0,2 0,0 2,1-1,1 1,0 1,1 1,4-3,-1-2,8-9,1 0,1 1,1 2,2 1,0 2,2 1,0 1,1 2,1 1,1 2,0 1,1 2,20-3,-25 11</inkml:trace>
  <inkml:trace contextRef="#ctx0" brushRef="#br0" timeOffset="7655.883">1 1243,'429'-67,"-35"30,-46 1,161 5,894 32,-909-29,-183 17,185-8,-73-8,987 28,-1050-28,93-3,164 2,-228 17,-85-7,157 17,-213 3,171-2,-149 29,-247-33,-5-3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6:01.81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6576 978,'-50'-16,"1"4,-2 1,0 2,0 3,0 2,-1 2,1 3,-3 2,-112 23,-104-14,45 7,570-38,-21-19,-206 13,-120 24,1 1,0 0,0-1,0 1,0 0,0-1,0 1,0-1,0 0,0 1,0-1,0 0,0 0,0 1,1-1,-1 0,0 0,0 0,1 0,-1 0,1 0,-1 0,1 0,-1 0,1 0,0-1,-1 1,1 0,0 0,0 0,0 0,0 0,0-1,0 1,0 0,0 0,1 0,-1 0,0 0,1-1,-1 1,1 0,-1 0,1 0,-1 0,1 0,0 0,0 0,-1 1,1-1,0 0,0 0,0 1,0-1,0 0,0 1,0-1,0 1,0-1,0 1,0-1,0 1,0 0,1 0,-1-1,-18-1,-1-1,1 2,0 0,-1 1,1 1,-1 0,1 2,0 0,-8 3,-17 1,-96 18,71-11,0-3,-1-3,0-3,-5-2,558-5,-360-3,-124 4,0 1,0-1,-1 1,1-1,-1 0,1 0,0 1,-1-1,1 0,-1 0,1 1,-1-1,0 0,1 0,-1 0,0 0,0 0,1 0,-1 0,0 1,0-1,0 0,0 0,0 0,0 0,-1 0,1 0,0 0,0 0,-1 0,1 1,0-1,-1 0,1 0,-1 0,1 1,-1-1,1 0,-1 0,0 1,1-1,-1 1,0-1,0 0,1 1,-1 0,0-1,0 1,0-1,0 1,0 0,1-1,-1 1,0 0,0 0,0 0,0 0,0 0,0 0,0 0,0 0,0 0,0 0,1 1,-2-1,-158-27,8 14,0 6,-82 9,67 0,-153-2,318 0,-2 0,0 0,0 0,0 0,0-1,0 1,0-1,0 0,1 0,-1 0,0-1,0 1,1-1,-1 0,1 0,0 0,-3-3,6 4,0-1,0 1,0-1,0 1,1 0,-1-1,1 1,-1 0,1-1,-1 1,1 0,0 0,-1 0,1-1,0 1,0 0,0 0,0 0,0 0,0 0,0 1,0-1,1 0,-1 0,0 1,0-1,1 1,-1-1,0 1,1 0,-1-1,1 1,-1 0,229-59,66 12,-279 45,-2-1,0 0,0 2,0 0,0 0,1 2,-1 0,0 0,1 2,-16-3,1 0,0 0,0 1,0-1,0 0,-1 1,1-1,0 1,0-1,-1 1,1-1,0 1,-1-1,1 1,0 0,-1-1,1 1,-1 0,1-1,-1 1,1 0,-1 0,0 0,1 0,-1-1,0 1,0 0,0 0,0 0,1 0,-1 0,0 0,0-1,-1 1,1 0,0 0,0 0,0 0,-1 0,1-1,0 1,-1 0,1 0,-1 0,1-1,-1 1,1 0,-1-1,1 1,-1 0,0-1,1 1,-1-1,0 1,-37 34,-1-10,31-22,0 1,1 0,-1 0,1 1,0 0,0 1,1-1,0 1,0 0,0 1,1 0,-1-1,2 2,-1-1,-1 5,5-10,1 1,-1-1,1 1,0-1,0 0,0 1,0-1,0 1,0-1,1 0,-1 1,1-1,0 0,-1 1,1-1,0 0,0 0,1 0,-1 0,0 0,1 0,-1 0,1 0,0-1,-1 1,1-1,0 1,0-1,0 1,0-1,0 0,1 0,-1 0,0 0,2 0,85 19,112-3,189-8,-377-9,-9-1,0 0,0 1,0 0,0 0,0 0,0 0,0 1,0-1,0 1,0 0,-1 0,1 1,0-1,-1 1,1 0,0 0,-1 0,1 1,-4-2,0 1,0 0,0 0,0-1,0 1,-1 0,1-1,-1 1,1-1,-1 1,0 0,1-1,-1 1,0-1,0 1,0-1,0 0,0 1,0-1,-1 0,1 0,0 0,-1 0,1 0,-1 0,1 0,-1 0,1-1,-1 1,1-1,-1 1,0-1,0 1,1 0,-61 27,-1-2,-1-2,-30 4,11-2,-89 32,172-58,-1 0,1 0,-1 0,0 0,1 1,-1-1,1 0,-1 0,1 0,-1 1,1-1,-1 0,1 0,-1 1,1-1,-1 1,1-1,0 0,-1 1,1-1,0 1,-1-1,1 1,0-1,-1 1,1-1,0 1,0-1,0 1,0-1,-1 1,1 0,0-1,0 1,0-1,0 1,0-1,0 1,0-1,1 1,-1 0,0-1,0 1,0-1,0 1,1-1,-1 1,0-1,1 1,-1-1,0 1,1-1,-1 0,1 1,-1-1,0 1,1-1,-1 0,1 1,-1-1,1 0,39 12,-30-10,60 9,0-2,0-4,0-3,53-5,-18 1,121 2,-617-11,-184-19,-540-42,1084 71,-167-27,197 28,-1 0,1 1,0-1,-1 0,1 0,0-1,-1 1,1 0,-1 0,1-1,0 1,-1-1,1 1,0-1,0 1,-1-1,1 0,0 1,0-1,0 0,0 0,0 0,0 0,0 0,0 0,0 0,0-1,1 1,-1 0,1 0,-1-1,1 1,-1 0,1-1,-1 1,1 0,0-1,0 1,0-1,0 1,0 0,0-1,0 1,0 0,1-1,-1 1,0-1,1 1,-1 0,1 0,0-1,-1 1,1 0,0 0,0 0,0 0,-1 0,1 0,0 0,1 0,-1 0,0 0,1 0,142-42,-112 37,720-158,-563 115,-190 49,1-1,0 1,0 0,0-1,-1 1,1 0,0 0,0-1,0 1,-1 0,1-1,0 1,0-1,0 1,0 0,0-1,0 1,0 0,0-1,0 1,0 0,0-1,0 1,0-1,0 1,0 0,1-1,-1 1,0 0,0-1,0 1,0 0,1-1,-1 1,0 0,0 0,1-1,-1 1,0 0,1 0,-1 0,0-1,1 1,-1 0,0 0,1 0,-1 0,0-1,1 1,-1 0,0 0,1 0,-1 0,0 0,1 0,-1 0,1 0,-1 0,0 0,1 0,-1 1,-32-5,-438 20,299-5,-487 21,522-34,112-3,29-8,37-2,0 2,1 1,0 3,27-3,17-4,15-6,-20 3,0 4,81-5,-136 15,-27 5,0 0,-1 0,1 0,0 0,0 0,-1 0,1 0,0 0,-1 0,1 0,0 0,-1 0,1 0,0 0,0 0,-1 0,1-1,0 1,0 0,-1 0,1 0,0 0,0-1,-1 1,1 0,0 0,0-1,0 1,0 0,-1 0,1-1,0 1,0 0,0-1,0 1,0 0,0 0,0-1,0 1,0 0,0-1,0 1,0 0,0-1,0 1,0 0,0 0,0-1,0 1,0 0,0-1,0 1,1 0,-1 0,0-1,0 1,0 0,-18-3,-1 0,1 2,-1 0,1 1,-1 1,0 1,-14 3,-16 1,-464 18,261-6,573-70,8 16,-268 25,-74 2,-129 24,-391 76,-4-10,432-75,167-25,410-74,-319 66,-186 27,-944 100,532-73,330-22,115-5,1-1,-1 1,0 0,0-1,0 1,0 0,0-1,0 1,1 0,-1-1,0 1,0 0,0-1,0 1,0 0,0-1,0 1,0 0,-1-1,1 1,0 0,0-1,0 1,0 0,0-1,-1 1,1 0,0-1,0 1,0 0,-1 0,1-1,0 1,0 0,-1 0,1 0,0-1,0 1,-1 0,1 0,-1 0,38-7,268-20,177 21,-433 1,-60-6,-121 11,-365 43,-363 16,322-60,696-10,0-6,72-21,224-56,-430 88,-27 6,-292 43,-383 52,604-82,64-4,30-5,49-2,1-4,-1-2,66-14,31-2,334-12,34 22,-306 12,-154 16,-75-17,1 1,-1 0,0-1,1 1,-1 0,0-1,0 1,0-1,0 1,0-1,0 0,-1 1,1-1,0 0,-1 0,1 0,0 0,-1 0,0 0,1 0,-1 0,1-1,-1 1,0-1,0 1,1-1,-2 0,-319 92,161-49,-499 118,492-137,160-23,19-2,25-3,892-151,-874 147,906-109,-835 107,-50 2,0 4,0 2,1 4,37 7,-112-9,0-1,0 1,0-1,0 1,0 0,1 0,-1-1,0 1,0 0,0 0,1 0,-1 0,0 0,0 0,0 1,0-1,1 0,-1 1,0-1,0 0,0 1,0-1,0 1,0 0,0-1,0 1,0 0,0 0,0 0,-1-1,1 1,0 0,0 0,-1 0,1 0,-1 0,1 0,-1 1,1-1,-1 0,0 0,1 0,-1 0,0 0,0 1,0-1,0 0,0 0,0 0,0 1,-1-1,1 0,0 0,0 0,-1 0,1 0,-1 0,1 1,-1-1,-13 7,0 0,-1 0,0-2,0 0,0-1,-1 0,-10 1,-6 3,-289 71,-7-14,-53 12,-98 25,398-81,75-12,31-9,236-50,664-146,-229 85,-542 98,-414 70,-824 186,773-188,-179 6,446-58,20 0,-1-2,0 0,0-2,0-1,0-1,-10-2,36 4,-1-1,1 1,-1 0,0 0,1-1,-1 1,0 0,1-1,-1 1,0-1,0 1,1 0,-1-1,0 1,0-1,0 1,0-1,1 1,-1 0,0-1,0 1,0-1,0 1,0-1,0 1,0-1,0 1,0-1,0 1,-1 0,1-1,0 1,0-1,0 1,0-1,-1 1,1 0,0-1,-1 1,1 0,0-1,0 1,-1 0,1-1,-1 1,1 0,0-1,-1 1,1 0,-1 0,1 0,0-1,-1 1,1 0,-1 0,1 0,-1 0,1 0,-1 0,1 0,-1 0,1 0,0 0,-1 0,1 0,-1 0,1 1,34-18,222-71,46-1,65 2,-299 65,-68 22,0 0,-1 0,1 0,0 0,-1 0,1 0,0 0,0 0,-1 0,1 0,0 0,-1-1,1 1,0 0,0 0,-1 0,1 0,0-1,0 1,-1 0,1 0,0 0,0-1,0 1,-1 0,1 0,0-1,0 1,0 0,0-1,0 1,0 0,0 0,-1-1,1 1,0 0,0-1,0 1,0 0,0-1,0 1,0 0,1-1,-1 1,0 0,0 0,0-1,0 1,0 0,0-1,0 1,1 0,-1 0,0-1,0 1,0 0,1 0,-1 0,0-1,-32-2,32 3,-281 17,-426 71,396-52,-288-4,526-39,73 7,-1-1,1 1,-1 0,0-1,1 0,-1 1,1-1,0 1,-1-1,1 0,-1 1,1-1,0 0,-1 1,1-1,0 0,0 0,0 1,0-1,-1 0,1 0,0 1,0-1,1 0,-1 0,0 0,0 1,0-1,0 0,1 1,-1-1,0 0,0 0,1 1,-1-1,1 0,-1 1,1-1,-1 1,1-1,-1 1,1-1,-1 1,1-1,0 1,-1-1,1 1,0 0,-1-1,1 1,0 0,0 0,-1 0,1-1,0 1,0 0,-1 0,1 0,0 0,0 0,-1 0,1 0,0 1,0-1,-1 0,1 0,0 1,0-1,-1 0,291-107,200-43,-325 100,-166 49,-1 1,1 0,0 0,-1-1,1 1,0 0,0-1,-1 1,1 0,0-1,0 1,-1 0,1-1,0 1,0-1,0 1,0 0,-1-1,1 1,0-1,0 1,0-1,0 1,0-1,0 1,0 0,0-1,0 1,1-1,-1 1,0-1,0 1,0 0,0-1,1 1,-1-1,0 1,0 0,1-1,-1 1,0 0,1-1,-1 1,0 0,1 0,-1-1,0 1,1 0,-1 0,1 0,-1-1,0 1,1 0,-1 0,1 0,-1 0,1 0,-43-2,-146 25,-104 29,125-20,-780 119,772-128,350-55,628-154,-291 70,-503 115,-19 4,-21 7,-795 252,771-243,2 2,0 2,2 2,-36 25,84-49,0 0,0 0,0 1,0-1,1 0,-1 1,0 0,1 0,0 0,-1 0,1 0,0 0,0 0,0 1,0-1,1 1,-1-1,1 1,-1 0,1 0,0 0,0-1,0 1,0 0,1 0,-1 0,1 1,0-1,0 0,0 0,0 0,0 0,1 0,-1 0,1 0,0 0,0 0,0 0,1-1,-1 1,0 0,1-1,0 1,0-1,-1 1,2-1,-1 0,0 0,0 0,1 0,1 2,12 0,0 0,0-1,0 0,0-1,0-1,1-1,-1 0,0-1,0-1,0 0,0-1,11-4,-5 3,241-53,33-22,19-4,-249 76,-64 7,-1 0,0 0,1 0,-1 0,0 0,0 0,1 0,-1 1,0-1,0 1,1-1,-1 1,0-1,0 1,0 0,0-1,0 1,0 0,0 0,0 0,0 0,0 0,0 0,-1 0,1 0,0 0,-1 0,1 1,-1-1,1 0,-1 0,0 1,1-1,-1 0,0 0,0 1,0-1,0 0,0 1,0-1,0 0,0 0,-1 1,1-1,0 0,-1 0,1 1,-1-1,-6 11,0 0,0-1,-1 0,-1 0,0-1,0-1,-1 1,0-1,-1-1,0 0,-2 1,7-4,-345 260,345-261,-1 1,1 0,-1 0,2 1,-1-1,0 1,1 1,0-1,1 1,0 0,0 0,0 0,1 0,0 1,0-1,0 1,1 0,1 0,-1 0,1 0,1 0,-1 0,1 0,1 0,0 0,0 0,0 0,1 0,0 0,1-1,0 1,1 3,16 12,2-1,0 0,1-2,1 0,0-2,2 0,0-2,1-1,1-1,0-2,1 0,6 0,89 25,1-6,1-5,1-5,1-6,48-4,-154-9,145 12,932 53,761-67,-1727 3,0-6,0-5,-1-7,0-5,-2-6,76-27,213-108,-48-8,-362 164,19-9,-1-2,0-1,-2-1,0-1,0-1,19-23,-36 32,0 0,-1-1,-1 1,0-2,0 1,-1 0,-1-1,0 0,-1 0,0-1,-1 1,0-1,-2 1,1-1,-1 1,-1-1,-1 1,0-1,0 1,-2-2,-2-7,1-1,1 1,1-1,2 0,0 0,1 0,1 1,1-1,1 0,4 10,0 0,0 0,1 0,1 1,0 1,1-1,0 2,1-1,0 1,0 1,1 0,1 1,-1 0,7-2,-12 5,158-98,-43-13,18 50,-138 64,0 0,1 0,-1 0,0 0,0 0,0-1,0 1,0-1,-1 1,1-1,-1 0,0 1,0-1,0 0,0 0,0 0,0 0,-1 0,1 0,-1 0,0 0,0 0,0 0,0 0,-1 0,1 0,-1 0,0 0,0 1,0-1,0 0,0 0,-1 0,1 1,-1-1,0 1,0-1,-76-84,78 86,-8-6,-10-8,0 0,1 0,1-2,1 0,1-1,0-1,1 0,1 0,0-1,2-1,-3-10,-45-121,47 91,23 236,-5-142,-3 0,0 0,-2 1,-2 0,-1 14,3 88,24-45,-16-70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8:32.9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680 766,'-5'33,"-1"17,0 4,1-3,1-4,2-6,1-5,1-9</inkml:trace>
  <inkml:trace contextRef="#ctx0" brushRef="#br0" timeOffset="311.357">878 653,'14'-5,"10"-1,0 5,2 2,0 2,2-1,0 1,0-2,0 0,-4-5,-2-2,-9 0,-8 6,-3 3</inkml:trace>
  <inkml:trace contextRef="#ctx0" brushRef="#br0" timeOffset="561.838">878 851,'33'0,"17"0,4-5,-3-1,-4 0,-7 1,-4 1,-8 2</inkml:trace>
  <inkml:trace contextRef="#ctx0" brushRef="#br0" timeOffset="-749.179">115 4,'0'0,"-1"0,1-1,0 1,-1-1,1 1,-1 0,1 0,-1-1,1 1,-1 0,1 0,-1 0,1 0,-1-1,0 1,1 0,-1 0,1 0,-1 0,1 0,-1 0,1 0,-1 1,0-1,1 0,-1 0,1 0,-1 1,1-1,-1 0,1 0,-1 1,1-1,0 0,-1 1,1-1,-1 1,1-1,0 0,-1 1,1-1,0 1,-1-1,1 1,0-1,0 1,0-1,-1 1,1-1,0 1,0 0,0-1,0 1,0-1,0 1,0-1,0 1,0-1,0 1,1 0,-7 39,6-39,0 459,0-455,1 91,-4 0,-4 0,-15 68,-17 14,27-170,8-32,3 5</inkml:trace>
  <inkml:trace contextRef="#ctx0" brushRef="#br0" timeOffset="-255.372">454 258,'-253'254,"86"-131,165-121,0-1,1 1,-1 0,1 0,-1 0,1-1,-1 1,1 1,0-1,0 0,0 0,0 0,1 1,-1-1,1 0,-1 0,1 1,0-1,0 1,0-1,0 0,0 1,0-1,1 0,-1 1,1-1,-1 0,1 1,0-1,0 0,0 0,0 0,1 0,-1 0,0 0,1 0,0 0,-1-1,1 1,0-1,0 1,0-1,0 0,0 1,0-1,0 0,0 0,0 0,1-1,-1 1,120 46,-109-45,0 2,0-1,0 1,-1 1,1 1,-1-1,0 2,-1 0,1 0,-1 1,-1 0,0 1,6 7,8 60,-17-36,-2-22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8:42.01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1,'2'1,"0"0,0 1,0 0,0-1,-1 1,1 0,-1 0,1 0,-1 0,0 0,0 0,0 0,0 1,0-1,0 0,0 1,-1-1,1 0,-1 1,0-1,0 1,0-1,0 1,0 1,0-1,15 174,2 132,10-126,-26-171</inkml:trace>
  <inkml:trace contextRef="#ctx0" brushRef="#br0" timeOffset="447.406">536 86,'-321'250,"268"-197,53-51,0-1,1 1,-1 0,0-1,1 1,-1-1,1 1,0 0,-1-1,1 0,0 1,0-1,0 1,0-1,0 0,0 0,1 0,-1 1,0-1,1 0,-1-1,0 1,1 0,-1 0,1 0,-1-1,1 1,0-1,-1 0,1 1,0-1,-1 0,1 0,0 0,-1 0,1 0,11 4,-6-1,-1-1,1 1,-1 1,0-1,0 1,0 0,0 1,0-1,-1 1,0 0,0 1,0-1,-1 1,0 0,0 0,0 0,-1 2,46 76,-36-70</inkml:trace>
  <inkml:trace contextRef="#ctx0" brushRef="#br0" timeOffset="915.714">592 481,'13'-5,"0"0,0 1,1 1,-1 1,1-1,-1 2,1 0,0 1,0 0,10 2,-23-2,1 1,-1-1,1 0,-1 1,1-1,-1 1,0 0,1-1,-1 1,0 0,1 0,-1 0,0 0,0 0,0 0,0 0,0 1,0-1,0 0,0 0,0 1,-1-1,1 1,0-1,-1 0,1 1,-1-1,0 1,1-1,-1 1,0 0,0-1,0 1,0-1,0 1,0-1,-1 1,1-1,-1 1,1-1,-1 1,-33 65,20-43,-9 58,23-80,0 0,0 0,0 1,0-1,1 0,-1 0,1 0,-1 0,1 0,0 0,0 0,0 0,0 0,0 0,0 0,1 0,-1-1,0 1,1 0,-1-1,1 1,0-1,0 0,-1 0,1 1,0-1,0 0,0-1,0 1,0 0,0-1,1 1,-1-1,0 1,0-1,2 0,87-24,-69 13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8:46.5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1,'73'247,"-67"-210,-1 0,-2 0,-1 1,-2-1,-2 6,0 18,-20 51,10-88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8:44.9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150 0,'-60'60,"46"-33,1 0,1 0,1 2,2-1,0 1,3 1,0-1,2 1,1 0,1 0,2 0,1 0,3 22,-3 0,0-37,0 0,1 0,0 0,1 0,1 0,0-1,1 0,0 1,2-2,-1 1,5 4,1 1</inkml:trace>
  <inkml:trace contextRef="#ctx0" brushRef="#br0" timeOffset="695.472">290 283,'9'-7,"0"1,0 0,1 0,0 1,0 0,0 1,0 0,1 1,-1 0,1 1,0 0,0 0,0 1,0 1,3 0,-12-1,0 1,0 0,0 0,-1 0,1 0,0 1,0-1,0 0,0 1,0-1,0 1,-1 0,1-1,0 1,-1 0,1 0,0 0,-1 1,1-1,-1 0,0 0,1 1,-1-1,0 1,0-1,0 1,0 0,0-1,0 1,0 0,-1 0,1 0,-1-1,1 1,-1 0,1 0,-1 0,0 0,0 0,0 0,0 0,-1 0,1-1,0 1,-1 0,1 0,-1 0,0 0,0 0,-57 118,48-104,1 0,0 1,1 0,0 0,2 1,0 0,1 0,1 1,3-17,0 1,1 0,0-1,-1 1,1-1,0 1,0 0,0-1,1 1,-1 0,1-1,-1 1,1-1,0 1,0-1,0 0,0 1,1-1,-1 0,1 0,-1 1,1-1,0 0,0-1,-1 1,1 0,1-1,-1 1,0-1,0 1,1-1,-1 0,0 0,1 0,-1 0,1 0,-1-1,1 1,0-1,-1 0,1 0,-1 0,1 0,0 0,-1 0,1-1,-1 1,1-1,0 0,-1 0,0 0,1 0,0 0,79-45,-61 34</inkml:trace>
  <inkml:trace contextRef="#ctx0" brushRef="#br0" timeOffset="1299.415">714 593,'22'-65,"2"2,4 0,33-55,-57 111,-4 6,0 0,-1 0,1 0,0 1,1-1,-1 0,0 0,0 0,0 0,0 0,1 0,-1 1,0-1,1 0,-1 0,1 0,-1 1,1-1,-1 0,1 1,0-1,-1 0,1 1,0-1,-1 1,1-1,0 1,0-1,0 1,-1-1,1 1,0 0,0 0,0-1,0 1,0 0,-1 0,1 0,0 0,0 0,0 0,0 0,0 0,0 1,0-1,-1 0,1 0,0 1,0-1,0 0,0 1,-1-1,1 1,0-1,0 1,-1 0,1 0,29 124,-30-124,0 1,1-1,-1 0,1 1,-1-1,1 0,0 0,-1 1,1-1,0 0,0 0,0 0,0 0,0 0,0 0,0 0,0 0,0-1,0 1,0 0,1-1,-1 1,0-1,0 1,1-1,-1 1,0-1,1 0,-1 0,1 0,-1 0,0 0,1 0,-1 0,0 0,1 0,-1-1,0 1,1 0,-1-1,0 1,1-1,-1 0,0 1,0-1,0 0,0 0,0 0,1 0,48-53,54-89,-104 142,0 0,1 1,-1-1,0 0,1 0,-1 1,1-1,-1 0,1 0,-1 1,1-1,-1 1,1-1,0 1,-1-1,1 1,0-1,-1 1,1-1,0 1,0 0,0-1,-1 1,1 0,0 0,0 0,0-1,0 1,-1 0,1 0,0 0,0 0,0 1,0-1,-1 0,1 0,0 0,0 1,0-1,-1 0,1 1,0-1,0 1,-1-1,1 1,0-1,-1 1,1-1,-1 1,1 0,-1-1,1 1,-1 0,1 0,-1-1,0 1,1 0,-1 0,0-1,1 1,-1 0,0 0,0 0,0 0,5 60,-5-57,0 5,-1 3,1-1,0 0,1 1,0-1,1 0,0 0,0 0,2 0,-1 0,2 1,6 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8:47.1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1 452,'136'297,"-80"-194,-56-103,1 1,-1-1,1 1,-1-1,0 1,1-1,-1 0,1 1,0-1,-1 1,1-1,-1 0,1 0,-1 1,1-1,0 0,-1 0,1 0,0 1,-1-1,1 0,0 0,-1 0,1 0,0 0,-1-1,1 1,0 0,-1 0,1 0,-1 0,1-1,0 1,-1 0,1-1,-1 1,1 0,-1-1,1 1,-1-1,1 1,-1-1,1 1,-1-1,1 1,-1-1,0 1,0-1,1 0,-1 1,0-1,0 1,1-1,-1 0,0 1,0-1,0 0,0 1,0-1,0 0,6-43,-6 44,26-182,50-69,-70 227</inkml:trace>
  <inkml:trace contextRef="#ctx0" brushRef="#br0" timeOffset="1095.115">480 57,'220'-45,"-207"43,-5-1,0 1,0 0,1 1,-1 0,1 0,0 1,-1 0,1 1,-1-1,1 2,1 0,-8-1,-1 1,0 0,1 0,-1 0,0 0,0 0,0 0,0 0,-1 1,1-1,0 0,-1 0,0 1,1-1,-1 0,0 1,0-1,0 0,-1 0,1 1,0-1,-1 0,0 0,1 1,-1-1,0 0,0 0,0 0,-1 0,1 0,0 0,-1-1,1 1,-1 0,0-1,1 1,-1-1,0 1,0-1,-1 1,-1 3,-48 56,-34 52,85-109,1-1,-1 1,1-1,-1 0,1 1,0-1,0 1,0-1,1 0,-1 1,1-1,0 1,0-1,0 0,1 0,-1 0,1 0,-1 0,1 0,0 0,0 0,0 0,1-1,-1 1,1-1,-1 0,1 0,0 0,0 0,0 0,0-1,0 1,0-1,0 0,0 1,1-2,-1 1,0 0,1-1,-1 1,1-1,-1 0,1 0,-1-1,0 1,1-1,-1 1,4-2,39-6,1-1,-1-3,-1-2,16-8,-43 15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7:19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1,'-5'4,"-1"7,5-3,7-8,-2-4,-1 3,-7 2,-2 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1:24.8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0 461,'20'34,"-3"2,-1 0,-1 0,8 36,-20-63,36 120,-33-92,-6-31,0 0,1 0,0 0,0 0,0 0,1 0,0 0,0 0,1 0,-1-1,1 1,0-1,1 0,-1 0,1 0,1 1,-3-6,0 0,0 1,0-1,0-1,0 1,0 0,0 0,0-1,0 1,-1-1,1 0,0 1,0-1,0 0,-1 0,1 0,0 0,-1 0,1-1,-1 1,0 0,1-1,-1 1,0-1,0 1,0-1,0 0,0 1,0-1,0 0,-1 0,1 0,-1 0,1 1,-1-1,0 0,1 0,-1 0,0 0,0 0,-1-1,4-4,45-200,-24 125,-11 30,3 0,2 2,2 0,2 1,17-27,-22 66,-21 18</inkml:trace>
  <inkml:trace contextRef="#ctx0" brushRef="#br0" timeOffset="416.477">649 65,'29'-15,"-19"8,0 1,1 1,0-1,0 1,0 1,0 0,1 1,-1 0,1 1,0 0,0 1,0 0,0 1,0 0,1 1,-11-1,1 1,-1 0,1 0,-1 0,1 1,-1-1,0 1,1-1,-1 1,0-1,0 1,0 0,0 0,-1 0,1 1,0-1,-1 0,0 0,1 1,-1-1,0 1,0-1,0 1,-1 0,1-1,-1 1,1 0,-1-1,0 1,0 0,0-1,0 1,-1 0,1 1,-37 85,-32 21,68-109,1 0,-1 1,1-1,0 0,-1 1,1-1,0 0,0 1,0-1,0 0,0 1,0-1,1 0,-1 1,0-1,1 0,-1 1,1-1,-1 0,1 0,0 0,-1 0,1 1,0-1,0 0,0 0,0 0,0-1,0 1,0 0,0 0,0 0,0-1,0 1,1-1,-1 1,0-1,1 1,-1-1,0 0,0 1,1-1,-1 0,0 0,1 0,-1 0,66-6,165-88,-208 82,-5 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1:22.9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170 876,'43'-1,"75"8,-116-6,0 0,-1 0,1 0,0 0,-1 0,1 0,-1 0,1 1,-1-1,1 0,-1 1,0-1,0 1,0 0,0-1,0 1,0 0,0 0,-1 0,1 0,-1-1,1 1,-1 0,0 0,1 0,-1 0,0 0,-1 0,1 0,0 0,0 0,-1 0,1 0,-1 0,0 0,-30 66,-32 12,-63 103,124-181,1-1,0 1,-1 0,1 0,0 0,0 0,0 0,0 0,0 0,1 0,-1 0,1 0,-1 0,1 1,0-1,0 0,0 0,0 0,0 1,0-1,1 0,-1 0,1 0,0 0,-1 0,1 1,0-1,0 0,0-1,0 1,1 0,-1 0,0 0,1-1,0 1,-1-1,1 1,0-1,-1 0,1 0,0 1,0-1,0-1,0 1,0 0,0 0,1-1,-1 1,1-1,10 0,0 0,0-1,0 0,0-2,0 1,-1-1,1-1,-1-1,0 1,0-2,0 0,-1 0,0-1,8-6,2 0,17-14,-22 11</inkml:trace>
  <inkml:trace contextRef="#ctx0" brushRef="#br0" timeOffset="-919.366">226 1,'18'56,"-11"-13,-2 0,-2 1,-2 0,-4 38,1 0,7 28,-5-109,1 0,-1 0,0-1,0 1,1 0,-1 0,0-1,1 1,-1 0,1-1,-1 1,1 0,-1-1,1 1,0-1,-1 1,1-1,0 1,-1-1,1 1,0-1,0 0,-1 1,1-1,0 0,0 0,0 1,-1-1,1 0,0 0,0 0,0 0,0 0,-1 0,1 0,0-1,0 1,0 0,-1 0,1-1,0 1,0 0,-1-1,1 1,0-1,-1 1,1-1,0 1,-1-1,1 1,-1-1,1 0,-1 1,1-1,-1 0,1 1,-1-1,0 0,1 0,-1 1,0-1,0 0,1-1,6-13</inkml:trace>
  <inkml:trace contextRef="#ctx0" brushRef="#br0" timeOffset="-567.367">0 650,'7'4,"1"0,-1 0,1-1,0 0,0 0,0-1,0 0,0 0,0-1,1 0,-1-1,1 0,-1 0,3-1,5 1,158-17,52-34,-176 44,-31 10</inkml:trace>
  <inkml:trace contextRef="#ctx0" brushRef="#br0" timeOffset="1351.093">763 988,'2'-34,"1"0,2 0,1 0,2 0,1 1,1 0,2 1,9-15,-14 31,1 0,0 1,1 0,1 0,0 1,1 1,0 0,1 0,1 1,9-7,-21 18,1-1,0 1,0 0,0 0,0 0,0 0,1 0,-1 0,0 1,0-1,0 1,1-1,-1 1,0 0,1 0,-1 0,0 0,0 0,1 1,-1-1,0 1,0-1,1 1,-1 0,0 0,0 0,0 0,0 0,0 0,0 1,0-1,-1 1,1-1,0 1,-1 0,1-1,-1 1,0 0,0 0,0 0,0 0,0 0,0 1,0-1,0 0,-1 0,1 0,-1 1,0-1,0 0,0 1,0 0,0 233,-1-235,1 0,-1 0,1-1,0 1,-1 0,1 0,0 0,-1 0,1-1,0 1,0 0,0 0,0 0,0 0,0 0,0 0,0-1,1 1,-1 0,0 0,0 0,1 0,-1 0,0-1,1 1,-1 0,1 0,-1-1,1 1,-1 0,1-1,0 1,-1-1,1 1,0 0,-1-1,1 0,0 1,0-1,0 1,-1-1,1 0,0 0,0 1,0-1,0 0,0 0,-1 0,1 0,0 0,0 0,0 0,0 0,0 0,0-1,-1 1,1 0,0 0,0-1,0 1,-1-1,1 1,0-1,0 1,-1-1,1 1,0-1,-1 0,1 1,0-1,90-168,-71 133,-9 13,1 1,1 0,1 1,1 0,1 1,0 1,2 1,6-5,-24 22,1 0,0 0,0 0,0 0,0 0,1 0,-1 0,0 1,0-1,0 0,1 1,-1-1,0 1,1-1,-1 1,0 0,1 0,-1-1,0 1,1 0,-1 0,1 0,-1 1,0-1,1 0,-1 0,0 1,1-1,-1 1,0-1,1 1,-1 0,0-1,0 1,0 0,0 0,0 0,0 0,0 0,0 0,0 0,0 0,0 0,-1 0,1 0,0 1,-1-1,1 0,-1 1,1-1,-1 0,0 1,0-1,1 0,-1 1,0-1,0 1,0-1,-1 0,1 1,0 0,-1 286,1-204,0-60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1: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2,'0'0,"1"0,-1-1,1 1,-1 0,1 0,-1 0,1 0,-1-1,0 1,1 0,-1 0,1 0,-1 0,1 0,-1 0,1 0,-1 0,1 0,-1 0,1 1,-1-1,1 0,-1 0,1 0,-1 1,0-1,1 0,-1 0,1 1,-1-1,0 0,1 1,-1-1,0 0,1 1,-1-1,0 1,0-1,1 1,-1-1,0 0,0 1,0-1,0 1,1-1,-1 1,0-1,0 1,0-1,0 1,0-1,0 1,0-1,-1 1,1-1,0 1,0-1,0 1,10 31,-1 1,-2 0,-1 0,-1 1,-2 0,-2-1,-1 5,-1-20,0-14,1 1,-1-1,1 1,0 0,0-1,0 1,1 0,0-1,0 1,0-1,0 1,1-1,0 0,-1 1,3 0,-3-4,0-1,0 1,0-1,0 0,0 1,0-1,0 0,1 0,-1 0,0 0,0 0,0 0,0-1,0 1,1 0,-1 0,0-1,0 1,0-1,0 1,0-1,0 1,0-1,0 0,0 1,0-1,-1 0,1 0,0 0,0 0,-1 1,1-1,0 0,0-1,-1 1,13-14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1:34.3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0 141,'39'-14,"26"-10,3-5,-6 1,-8 7,-9 6,-11 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1:35.6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0 105,'5'0,"6"0,7 0,4-5,4-2,2-4,1 0,0 2,1-3,-1 1,0 2,0-1,-1-1,-9 3,-9 8,-9 3,-7 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1:34.8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650 38,'46'-11,"-23"4,1 1,0 1,0 2,0 0,1 1,-1 2,0 0,6 2,-29-2,0 0,0 0,0 0,1 0,-1 0,0 0,0 0,0 0,0 1,1-1,-1 0,0 1,0-1,0 1,0-1,0 1,0 0,0-1,0 1,0 0,0 0,-1-1,1 1,0 0,0 0,-1 0,1 0,-1 0,1 0,-1 0,1 1,-1-1,1 0,-1 0,0 0,0 0,0 1,0-1,1 0,-2 0,1 0,0 0,0 1,0-1,0 0,-1 1,-34 47,26-39,-98 139,105-148,1 0,0 0,-1 0,1 1,0-1,0 0,0 1,0-1,0 1,0-1,0 1,0 0,1-1,-1 1,1 0,-1-1,1 1,0 0,0-1,-1 1,1 0,0 0,1 0,-1-1,0 1,0 0,1 0,-1-1,1 1,-1 0,1-1,0 1,0-1,0 1,0-1,0 1,0-1,0 0,0 1,1-1,-1 0,0 0,1 0,-1 0,1 0,-1 0,1 0,-1-1,1 1,0 0,-1-1,1 1,0-1,0 0,0 0,12 0,0-2,0 1,0-2,0 0,0-1,-1 0,1-1,-1-1,-1 0,1 0,-1-1,0-1,3-3</inkml:trace>
  <inkml:trace contextRef="#ctx0" brushRef="#br0" timeOffset="1233.403">1 94,'0'5,"5"2,6-1,6-1,6-7,2-2,3-1,1 1,-4-5,-2 1,0 0,1 3,1 1,-3 2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20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508 114,'-1'0,"0"0,0 0,0 0,0 0,0 0,0 0,0 0,0 0,0 1,0-1,0 0,0 1,0-1,0 1,0-1,0 1,1-1,-1 1,0 0,0-1,0 1,1 0,-1 0,0-1,1 1,-1 0,1 0,-1 0,1 0,-1 0,1 0,0 0,-1 0,1 0,0 0,0 0,0 0,-1 0,1 0,1 0,-1 0,0 0,0 0,0 0,0 0,1 0,-1 0,0 0,1 0,-1 0,0 0,-14 358,-55 91,39-314,30-136,0 0,0-1,0 1,0 0,0-1,1 1,-1 0,0 0,0-1,0 1,1 0,-1 0,0-1,0 1,1 0,-1 0,0 0,1-1,-1 1,0 0,0 0,1 0,-1 0,0 0,1 0,-1 0,0 0,1 0,-1 0,0 0,1 0,-1 0,1 0,-1 0,0 0,0 0,1 0,-1 0,0 0,1 0,-1 1,0-1,1 0,-1 0,0 0,0 1,1-1,-1 0,0 0,0 1,1-1,-1 0,0 0,0 1,0-1,0 0,0 1,1-1,-1 0,0 1,0-1,0 0,0 1,0-1,0 0,0 1,0-1,20-23,30-73,-37 65</inkml:trace>
  <inkml:trace contextRef="#ctx0" brushRef="#br0" timeOffset="486">988 142,'-143'131,"-81"99,80-76,143-153,0 0,0 0,1 0,-1 0,0 0,1 0,-1 0,1 0,0 0,-1 0,1 1,0-1,0 0,-1 0,1 0,0 0,0 1,0-1,1 0,-1 0,0 0,0 1,1-1,-1 0,0 0,1 0,-1 0,1 0,0 0,-1 0,1 0,0 0,-1 0,1 0,0 0,0-1,0 1,0 0,0 0,0-1,0 1,0-1,57 15,-25-8,-20 2,0 0,-1 0,0 1,0 1,-1 0,0 0,-1 1,0 0,-1 1,-1 0,0 1,-1 0,0 0,-1 0,0 1,0 5,2 0,-5-13,-3-6,0 0,0 0,0 1,0-1,0 0,1 0,-1 0,0 0,1 0,-1 1,1-1,-1 0,1 0,-1 0,1 0,0 0,-1 0,1-1,0 1,0 0,0 0,0 0,0-1,0 1,0 0,0-1,0 1,0-1,0 0,0 1,0-1,0 0,1 1,-1-1,0 0,0 0,1 0,40-40,-29 24</inkml:trace>
  <inkml:trace contextRef="#ctx0" brushRef="#br0" timeOffset="731.981">1074 876,'-5'29,"3"9,3-6,0-9</inkml:trace>
  <inkml:trace contextRef="#ctx0" brushRef="#br0" timeOffset="985.156">1129 339,'0'0</inkml:trace>
  <inkml:trace contextRef="#ctx0" brushRef="#br0" timeOffset="1220.088">1328 989,'105'-204,"-76"161,-7 80,14 56,-34-90,0 0,0-1,0 1,0-1,0 0,1 0,-1 0,1 0,-1 0,1 0,0-1,0 1,-1-1,1 0,0 1,0-1,0-1,1 1,-1 0,0-1,0 0,0 0,0 0,1 0,-1 0,0-1,0 1,0-1,0 0,1 0,4-2,-1 0,1-1,-1 0,0 0,0-1,0 0,-1 0,0 0,0-1,0 0,0 0,-1-1,0 1,-1-1,1 0,2-8,22-27,-23 35</inkml:trace>
  <inkml:trace contextRef="#ctx0" brushRef="#br0" timeOffset="1887.998">1863 848,'3'-1,"15"-4,-1 0,1-1,-2-1,1-1,-1 0,0-1,-1-1,0 0,0-1,-1-1,-1 0,0-1,0 0,-1-1,3-6,-14 19,0-1,0 1,-1-1,1 1,0-1,-1 0,1 1,-1-1,0 0,1 1,-1-1,0 0,0 1,0-1,0 0,0 1,0-1,-1 0,1 1,-1-1,1 1,-1-1,1 0,-1 1,0-1,0 1,0 0,0-1,0 1,0 0,0-1,0 1,0 0,-1 0,1 0,-1 0,1 0,0 0,-1 1,0-1,1 0,-2 0,-72-2,64 7,1 0,-1 0,1 1,-1 1,2-1,-1 2,0-1,1 1,1 1,-1-1,1 2,0-1,-5 8,9-10,0-1,1 0,-1 1,1 0,0 0,1 0,-1 0,1 0,0 0,1 1,0-1,0 1,0-1,1 1,-1-1,2 1,-1 0,1-1,0 1,0-1,1 0,0 1,0-1,2 4,3-3,0 1,0-1,1-1,0 1,0-1,1-1,0 1,0-1,0-1,0 0,1 0,-1-1,1 0,0-1,0 0,0-1,0 0,1 0,-1-1,0 0,0-1,0 0,1-1,8-2,17-4,-1-2,0-1,0-2,-1-1,-1-2,0-1,-2-1,0-2,-1-1,-1-2,-1 0,-1-2,-1-1,-1-2,-1 0,-2-1,-1-1,-2-1,0-1,-2-1,-2 0,-1-1,-2-1,-1 0,-1 0,1-22,-8 40,-1-1,-1 0,-1 0,-1 1,0-1,-1 0,-4-13,5 25,0 1,0-1,-1 1,0-1,0 1,0 0,-1 0,1 0,-1 0,-1 0,1 1,-1 0,1-1,-1 1,0 0,-1 1,1-1,-1 1,1 0,-1 0,0 0,0 1,-1 0,1 0,0 0,-2 0,3 2,0-1,-1 1,1 0,-1 0,1 0,0 1,-1 0,1 0,0 0,0 0,0 1,-1-1,2 1,-1 0,0 0,0 0,0 1,1 0,0-1,-1 1,1 0,0 1,0-1,1 0,-1 1,1 0,0-1,0 1,0 0,0 0,-5 10,2 0,-1 0,2 0,0 0,0 1,1 0,1 0,1 4,2 17,3 1,0-1,3-1,1 1,1-1,2 0,2-1,1-1,11 19,14 42,66 180,-96-219,-19-64,5-4</inkml:trace>
  <inkml:trace contextRef="#ctx0" brushRef="#br0" timeOffset="2133.906">2343 509,'29'9,"29"4,13-1,1-2,-8-3,-6-7,-7-4,-7-1,-7 0,-5 1,-3 2,-1 0,-2 1,-4 1</inkml:trace>
  <inkml:trace contextRef="#ctx0" brushRef="#br0" timeOffset="2388.184">3077 650,'10'33,"7"12,2-2</inkml:trace>
  <inkml:trace contextRef="#ctx0" brushRef="#br0" timeOffset="2658.922">3274 368,'10'10,"3"2</inkml:trace>
  <inkml:trace contextRef="#ctx0" brushRef="#br0" timeOffset="2899.828">3698 509,'-221'128,"140"-46,79-79,0-1,1 1,0 0,-1-1,1 1,0 0,1 0,-1 0,0-1,1 1,0 0,-1 0,1 0,0 0,0 0,1 0,-1 0,1 0,-1 0,1-1,0 1,0 0,0 0,1-1,-1 1,1-1,-1 1,1-1,0 1,0-1,0 0,0 0,0 0,1 0,-1 0,0-1,1 1,13 7,-1 0,1-2,1 1,-1-2,1 0,1-2,-1 1,1-2,-1 0,1-2,0 1,0-2,15-2,-9 2</inkml:trace>
  <inkml:trace contextRef="#ctx0" brushRef="#br0" timeOffset="3536.435">4742 622,'9'3,"0"1,0-2,0 1,0-1,1-1,-1 1,1-2,-1 1,1-1,-1-1,1 0,-1 0,1-1,-1 0,0 0,0-1,0-1,0 1,-1-1,1-1,-1 0,0 0,0 0,-1-1,6-6,-7 6,0 0,0 0,-1-1,0 0,-1 0,1 0,-1-1,-1 0,1 1,-1-1,-1 0,0-1,0 1,0 0,-1-1,0-2,0 7,-1 0,0-1,0 1,0 0,-1 0,1 0,-1-1,0 1,0 0,0 0,-1 0,1 0,-1 1,0-1,0 0,-1 1,1-1,-1 1,1 0,-1 0,0 0,0 0,-1 0,1 1,0-1,-1 1,0 0,1 0,-1 0,0 1,0-1,0 1,-1 0,-2 0,-1 0,1 0,0 1,0 0,-1 0,1 1,0 0,0 0,-1 1,1 0,0 0,1 0,-1 1,0 0,1 1,0-1,-1 1,1 0,1 1,-1 0,1 0,0 0,0 0,0 1,-1 1,-4 6,1 0,0 1,0 0,1 0,1 1,1 0,0 1,1-1,0 1,-1 14,3-21,2 0,-1 1,2-1,-1 0,1 1,0-1,1 0,0 1,1-1,0 0,0 0,1 0,0 0,0 0,1 0,0-1,1 0,0 0,0 0,1-1,0 1,0-1,1-1,0 1,0-1,0 0,1-1,0 0,0 0,0 0,1-1,-1-1,4 2,5-2,0 0,0-1,0-1,0-1,0 0,0-1,0-1,0 0,0-2,0 0,0 0,-1-2,0 0,0-1,-1-1,0 0,9-5</inkml:trace>
  <inkml:trace contextRef="#ctx0" brushRef="#br0" timeOffset="4287.558">5279 792,'233'-307,"-233"307,0-1,1 1,-1 0,0-1,0 1,0-1,1 1,-1-1,0 1,0 0,1-1,-1 1,0 0,1-1,-1 1,0 0,1 0,-1-1,1 1,-1 0,0 0,1-1,-1 1,1 0,-1 0,1 0,-1 0,1 0,-1 0,0 0,1 0,-1 0,1 0,-1 0,1 0,-1 0,1 0,-1 0,1 0,-1 1,0-1,1 0,-1 0,1 1,-1-1,0 0,1 0,-1 1,0-1,1 0,-1 1,0-1,1 1,-1-1,0 0,0 1,0-1,1 1,-1-1,0 0,0 1,0-1,0 1,0-1,0 1,0-1,0 1,3 37,-3-33,-1 24,-1-24,1 0,0 1,0-1,0 0,1 0,-1 1,1-1,1 0,-1 0,1 1,0-1,0 0,0 0,1 0,0 0,0 0,0 0,0-1,1 1,0-1,0 1,0-1,1 0,-1 0,1-1,0 1,0-1,0 0,0 0,1 0,0 0,7-2,0-1,0 0,0-1,0 0,-1-1,1 0,0-1,-1-1,1 0,-1 0,0-1,0 0,-1-1,0 0,0-1,0 0,-1 0,0-1,0-1,-1 1,0-1,4-6,61-147,-56 80,-16 71</inkml:trace>
  <inkml:trace contextRef="#ctx0" brushRef="#br0" timeOffset="4987.81">6040 594,'43'-11,"-1"-1,0-3,-1-1,-1-2,7-6,-42 23,-1-1,1 0,0-1,-1 1,1-1,-1 1,0-1,0-1,0 1,0 0,-1-1,1 0,-1 0,0 0,0 0,0-1,-1 1,1-1,-1 1,0-1,-1 0,1 0,-1 0,0 0,0 0,0 0,-1 0,0 0,0-1,0 1,-1 0,1 0,-1 0,0 0,-1 0,0-1,0 4,0-1,-1 1,1 0,-1 0,1 0,-1 1,0-1,1 1,-1-1,0 1,0 0,0 0,0 0,0 1,0-1,-1 1,1-1,0 1,0 0,0 0,0 1,0-1,-1 0,1 1,0 0,0 0,0 0,0 0,0 1,1-1,-1 1,0-1,-86 61,80-53,0 0,1 1,1 0,-1 0,1 0,1 1,0 0,1 1,0-1,0 1,-2 10,6-16,0-1,0 1,0-1,1 1,0-1,0 1,0-1,0 1,1-1,0 1,0-1,1 1,0-1,0 0,0 0,0 0,1 0,-1 0,1 0,1-1,-1 1,1-1,-1 0,1 0,1-1,-1 1,2 0,9 4,0-2,1 0,0-1,0 0,1-2,-1 0,1 0,0-2,0 0,-1-1,1 0,0-2,0 0,-1-1,1 0,-1-2,0 1,0-2,13-7,1-1,0-2,0-1,-2-1,0-2,-1-1,-1-1,-2-1,0-1,9-13,-7 11,-21 21,0 1,0-1,-1 0,1 0,-1-1,0 1,0-1,-1 0,0 0,0 0,-1 0,1-1,-1 1,0-1,-1 1,0-1,0 0,0 1,-1-1,0 0,0 0,-1 0,0 1,0-1,0 0,-2-2,2 7,0 0,0 0,0 0,-1 0,1 1,0-1,-1 0,1 1,-1 0,1-1,-1 1,0 0,0 0,0 0,1 0,-1 0,0 0,0 0,0 1,-1-1,1 1,0-1,0 1,0 0,0 0,0 0,0 0,0 0,-1 0,1 1,0-1,0 1,0-1,0 1,0 0,0 0,0 0,1 0,-1 0,0 1,-72 52,71-52,0 0,1 0,-1 0,0 1,1-1,-1 1,1 0,0 0,0-1,0 2,0-1,0 0,1 0,-1 0,1 1,0-1,0 1,0-1,1 1,-1-1,1 1,0 0,0-1,0 1,0-1,1 1,-1-1,1 1,0-1,0 1,0-1,1 1,-1-1,1 0,0 0,0 0,0 0,0 0,0 0,1-1,-1 1,1-1,0 1,-1-1,1 0,0 0,1 0,-1-1,0 1,2 0,221 31,-131-4,-92-27,-1-1,1 1,-1 0,1 0,-1 0,0 0,0 0,0 0,0 1,0-1,0 1,-1-1,1 1,-1-1,0 1,1 0,-1 0,-1 0,1 0,0 0,-1 0,1 0,-1 0,0 0,0 0,0 0,-1 0,1 0,-1 0,0 1,-28 62,21-46</inkml:trace>
  <inkml:trace contextRef="#ctx0" brushRef="#br0" timeOffset="5535.971">7451 396,'-20'4,"0"0,0 2,0 0,1 2,0 0,0 1,1 1,-4 2,15-8,1 1,-1 0,0 0,1 0,0 1,1-1,-1 1,1 1,0-1,1 1,-1 0,1 0,1 0,-1 1,1-1,0 1,1 0,0 0,0 0,1 0,0 0,0 1,2-7,-1 1,0 0,1 0,0 0,0-1,0 1,0 0,0-1,0 1,1-1,-1 1,1-1,-1 0,1 1,0-1,0 0,0 0,0 0,1-1,-1 1,0-1,1 1,-1-1,1 0,0 1,-1-1,1-1,0 1,0 0,-1-1,1 1,0-1,0 0,0 0,0 0,-1 0,1-1,0 1,0-1,0 1,-1-1,1 0,0 0,-1 0,1-1,-1 1,1-1,-1 1,0-1,3-2,163-106,-128 78,-28 21,1 1,0 1,0-1,1 2,0 0,1 1,0 0,1 1,-13 5,0 0,0 0,0 1,0 0,0-1,0 1,1 0,-1 1,0-1,0 0,0 1,0 0,0 0,0 0,0 0,0 0,-1 0,1 1,0 0,-1-1,1 1,-1 0,1 0,-1 0,0 1,0-1,0 0,0 1,0 0,-1-1,1 1,-1 0,0 0,1 2,21 109,-70 227,38-269,-4-1,-2-1,-4 0,-13 30,17-53,13-38,0 0,0 0,0 0,-1 0,-1-1,1 1,-1-1,-1 0,0 0,0 0,0-1,-1 0,0 0,0 0,-1-1,0 0,-1 0,6-5,1 0,-1 0,0 0,0 0,0-1,0 1,0-1,0 1,1-1,-1 0,0 0,0 0,0 0,0 0,0 0,0 0,0-1,0 1,0-1,0 1,0-1,1 0,-1 0,0 0,0 0,1 0,-1 0,1 0,-1-1,1 1,-1-1,1 1,0-1,0 1,0-1,0 0,0 1,0-1,0 0,0 0,1 0,-1 0,-14-83,19 31,1 1,3 1,2-1,2 2,3-1,2 2,2 0,2 0,21-46,-22 59</inkml:trace>
  <inkml:trace contextRef="#ctx0" brushRef="#br0" timeOffset="6151.893">8044 339,'-10'17,"0"0,1 1,0 0,2 1,0-1,1 1,1 0,1 1,0 0,2-1,0 1,1 0,1 0,1 0,1 0,1-1,0 1,3 5,-5-22,1 1,-1-1,1 0,0 0,0 0,0 0,0 0,0-1,1 1,-1-1,1 1,0-1,-1 0,1 0,0 0,0 0,0-1,1 1,-1-1,0 0,1 0,-1 0,1 0,-1 0,1-1,-1 0,1 0,-1 0,1 0,-1 0,1-1,-1 1,1-1,-1 0,0 0,1 0,-1-1,0 1,0-1,0 0,0 0,1-1,11-9,-1-2,-1 0,0 0,-1-2,0 1,-1-1,-1-1,4-10,6-6,4-7,2 0,1 2,2 1,2 1,1 2,18-14,-50 47,1 1,-1-1,1 0,-1 0,1 1,-1-1,1 0,0 1,-1-1,1 0,0 1,-1-1,1 1,0-1,0 1,-1-1,1 1,0 0,0-1,0 1,0 0,0 0,-1 0,1-1,0 1,0 0,0 0,0 0,0 1,0-1,0 0,0 0,-1 0,1 1,0-1,0 0,0 1,0-1,-1 1,1-1,0 1,0-1,-1 1,1-1,-1 1,1 0,0-1,-1 1,1 0,-1 0,1-1,-1 1,0 0,1 0,-1 0,0 0,0-1,1 1,-1 0,0 0,0 0,0 0,0 0,0 0,0 0,0 0,0-1,-1 1,1 0,0 1,0 311,4-276,3 9,-2 0,-2 0,-3 0,-1 0,-4 17,-1-12,7-39,-2 1,1-1,-2 0,0 0,0 0,-1 0,0 0,-1 0,-1-1,1 1,-2-1,0-1,0 1,-1-1,0 0,-9 9,14-18,0 1,-1-1,1 0,-1 0,1 0,-1 0,0-1,1 1,-1-1,0 1,1-1,-1 0,0 0,1 0,-1-1,0 1,1 0,-1-1,0 0,1 0,-1 0,1 0,-1 0,1 0,0 0,-1-1,1 1,0-1,0 0,0 0,0 0,0 0,1 0,-1 0,0 0,1-1,0 1,-1 0,1-1,0 1,0-1,1 1,-1-1,0 0,1 1,0-1,-1 0,1 1,0-1,1 0,-1 0,0 1,1-1,-1 0,5-17,1 0,1 0,0 0,1 1,2 0,0 1,0 0,2 0,0 2,1-1,1 1,0 1,1 1,4-3,-1-2,8-9,1 0,1 1,1 2,2 1,0 2,2 1,0 1,1 2,1 1,1 2,0 1,1 2,20-3,-25 11</inkml:trace>
  <inkml:trace contextRef="#ctx0" brushRef="#br0" timeOffset="7655.883">1 1243,'429'-67,"-35"30,-46 1,161 5,894 32,-909-29,-183 17,185-8,-73-8,987 28,-1050-28,93-3,164 2,-228 17,-85-7,157 17,-213 3,171-2,-149 29,-247-33,-5-3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6:01.81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6576 978,'-50'-16,"1"4,-2 1,0 2,0 3,0 2,-1 2,1 3,-3 2,-112 23,-104-14,45 7,570-38,-21-19,-206 13,-120 24,1 1,0 0,0-1,0 1,0 0,0-1,0 1,0-1,0 0,0 1,0-1,0 0,0 0,0 1,1-1,-1 0,0 0,0 0,1 0,-1 0,1 0,-1 0,1 0,-1 0,1 0,0-1,-1 1,1 0,0 0,0 0,0 0,0 0,0-1,0 1,0 0,0 0,1 0,-1 0,0 0,1-1,-1 1,1 0,-1 0,1 0,-1 0,1 0,0 0,0 0,-1 1,1-1,0 0,0 0,0 1,0-1,0 0,0 1,0-1,0 1,0-1,0 1,0-1,0 1,0 0,1 0,-1-1,-18-1,-1-1,1 2,0 0,-1 1,1 1,-1 0,1 2,0 0,-8 3,-17 1,-96 18,71-11,0-3,-1-3,0-3,-5-2,558-5,-360-3,-124 4,0 1,0-1,-1 1,1-1,-1 0,1 0,0 1,-1-1,1 0,-1 0,1 1,-1-1,0 0,1 0,-1 0,0 0,0 0,1 0,-1 0,0 1,0-1,0 0,0 0,0 0,0 0,-1 0,1 0,0 0,0 0,-1 0,1 1,0-1,-1 0,1 0,-1 0,1 1,-1-1,1 0,-1 0,0 1,1-1,-1 1,0-1,0 0,1 1,-1 0,0-1,0 1,0-1,0 1,0 0,1-1,-1 1,0 0,0 0,0 0,0 0,0 0,0 0,0 0,0 0,0 0,0 0,1 1,-2-1,-158-27,8 14,0 6,-82 9,67 0,-153-2,318 0,-2 0,0 0,0 0,0 0,0-1,0 1,0-1,0 0,1 0,-1 0,0-1,0 1,1-1,-1 0,1 0,0 0,-3-3,6 4,0-1,0 1,0-1,0 1,1 0,-1-1,1 1,-1 0,1-1,-1 1,1 0,0 0,-1 0,1-1,0 1,0 0,0 0,0 0,0 0,0 0,0 1,0-1,1 0,-1 0,0 1,0-1,1 1,-1-1,0 1,1 0,-1-1,1 1,-1 0,229-59,66 12,-279 45,-2-1,0 0,0 2,0 0,0 0,1 2,-1 0,0 0,1 2,-16-3,1 0,0 0,0 1,0-1,0 0,-1 1,1-1,0 1,0-1,-1 1,1-1,0 1,-1-1,1 1,0 0,-1-1,1 1,-1 0,1-1,-1 1,1 0,-1 0,0 0,1 0,-1-1,0 1,0 0,0 0,0 0,1 0,-1 0,0 0,0-1,-1 1,1 0,0 0,0 0,0 0,-1 0,1-1,0 1,-1 0,1 0,-1 0,1-1,-1 1,1 0,-1-1,1 1,-1 0,0-1,1 1,-1-1,0 1,-37 34,-1-10,31-22,0 1,1 0,-1 0,1 1,0 0,0 1,1-1,0 1,0 0,0 1,1 0,-1-1,2 2,-1-1,-1 5,5-10,1 1,-1-1,1 1,0-1,0 0,0 1,0-1,0 1,0-1,1 0,-1 1,1-1,0 0,-1 1,1-1,0 0,0 0,1 0,-1 0,0 0,1 0,-1 0,1 0,0-1,-1 1,1-1,0 1,0-1,0 1,0-1,0 0,1 0,-1 0,0 0,2 0,85 19,112-3,189-8,-377-9,-9-1,0 0,0 1,0 0,0 0,0 0,0 0,0 1,0-1,0 1,0 0,-1 0,1 1,0-1,-1 1,1 0,0 0,-1 0,1 1,-4-2,0 1,0 0,0 0,0-1,0 1,-1 0,1-1,-1 1,1-1,-1 1,0 0,1-1,-1 1,0-1,0 1,0-1,0 0,0 1,0-1,-1 0,1 0,0 0,-1 0,1 0,-1 0,1 0,-1 0,1-1,-1 1,1-1,-1 1,0-1,0 1,1 0,-61 27,-1-2,-1-2,-30 4,11-2,-89 32,172-58,-1 0,1 0,-1 0,0 0,1 1,-1-1,1 0,-1 0,1 0,-1 1,1-1,-1 0,1 0,-1 1,1-1,-1 1,1-1,0 0,-1 1,1-1,0 1,-1-1,1 1,0-1,-1 1,1-1,0 1,0-1,0 1,0-1,-1 1,1 0,0-1,0 1,0-1,0 1,0-1,0 1,0-1,1 1,-1 0,0-1,0 1,0-1,0 1,1-1,-1 1,0-1,1 1,-1-1,0 1,1-1,-1 0,1 1,-1-1,0 1,1-1,-1 0,1 1,-1-1,1 0,39 12,-30-10,60 9,0-2,0-4,0-3,53-5,-18 1,121 2,-617-11,-184-19,-540-42,1084 71,-167-27,197 28,-1 0,1 1,0-1,-1 0,1 0,0-1,-1 1,1 0,-1 0,1-1,0 1,-1-1,1 1,0-1,0 1,-1-1,1 0,0 1,0-1,0 0,0 0,0 0,0 0,0 0,0 0,0 0,0-1,1 1,-1 0,1 0,-1-1,1 1,-1 0,1-1,-1 1,1 0,0-1,0 1,0-1,0 1,0 0,0-1,0 1,0 0,1-1,-1 1,0-1,1 1,-1 0,1 0,0-1,-1 1,1 0,0 0,0 0,0 0,-1 0,1 0,0 0,1 0,-1 0,0 0,1 0,142-42,-112 37,720-158,-563 115,-190 49,1-1,0 1,0 0,0-1,-1 1,1 0,0 0,0-1,0 1,-1 0,1-1,0 1,0-1,0 1,0 0,0-1,0 1,0 0,0-1,0 1,0 0,0-1,0 1,0-1,0 1,0 0,1-1,-1 1,0 0,0-1,0 1,0 0,1-1,-1 1,0 0,0 0,1-1,-1 1,0 0,1 0,-1 0,0-1,1 1,-1 0,0 0,1 0,-1 0,0-1,1 1,-1 0,0 0,1 0,-1 0,0 0,1 0,-1 0,1 0,-1 0,0 0,1 0,-1 1,-32-5,-438 20,299-5,-487 21,522-34,112-3,29-8,37-2,0 2,1 1,0 3,27-3,17-4,15-6,-20 3,0 4,81-5,-136 15,-27 5,0 0,-1 0,1 0,0 0,0 0,-1 0,1 0,0 0,-1 0,1 0,0 0,-1 0,1 0,0 0,0 0,-1 0,1-1,0 1,0 0,-1 0,1 0,0 0,0-1,-1 1,1 0,0 0,0-1,0 1,0 0,-1 0,1-1,0 1,0 0,0-1,0 1,0 0,0 0,0-1,0 1,0 0,0-1,0 1,0 0,0-1,0 1,0 0,0 0,0-1,0 1,0 0,0-1,0 1,1 0,-1 0,0-1,0 1,0 0,-18-3,-1 0,1 2,-1 0,1 1,-1 1,0 1,-14 3,-16 1,-464 18,261-6,573-70,8 16,-268 25,-74 2,-129 24,-391 76,-4-10,432-75,167-25,410-74,-319 66,-186 27,-944 100,532-73,330-22,115-5,1-1,-1 1,0 0,0-1,0 1,0 0,0-1,0 1,1 0,-1-1,0 1,0 0,0-1,0 1,0 0,0-1,0 1,0 0,-1-1,1 1,0 0,0-1,0 1,0 0,0-1,-1 1,1 0,0-1,0 1,0 0,-1 0,1-1,0 1,0 0,-1 0,1 0,0-1,0 1,-1 0,1 0,-1 0,38-7,268-20,177 21,-433 1,-60-6,-121 11,-365 43,-363 16,322-60,696-10,0-6,72-21,224-56,-430 88,-27 6,-292 43,-383 52,604-82,64-4,30-5,49-2,1-4,-1-2,66-14,31-2,334-12,34 22,-306 12,-154 16,-75-17,1 1,-1 0,0-1,1 1,-1 0,0-1,0 1,0-1,0 1,0-1,0 0,-1 1,1-1,0 0,-1 0,1 0,0 0,-1 0,0 0,1 0,-1 0,1-1,-1 1,0-1,0 1,1-1,-2 0,-319 92,161-49,-499 118,492-137,160-23,19-2,25-3,892-151,-874 147,906-109,-835 107,-50 2,0 4,0 2,1 4,37 7,-112-9,0-1,0 1,0-1,0 1,0 0,1 0,-1-1,0 1,0 0,0 0,1 0,-1 0,0 0,0 0,0 1,0-1,1 0,-1 1,0-1,0 0,0 1,0-1,0 1,0 0,0-1,0 1,0 0,0 0,0 0,-1-1,1 1,0 0,0 0,-1 0,1 0,-1 0,1 0,-1 1,1-1,-1 0,0 0,1 0,-1 0,0 0,0 1,0-1,0 0,0 0,0 0,0 1,-1-1,1 0,0 0,0 0,-1 0,1 0,-1 0,1 1,-1-1,-13 7,0 0,-1 0,0-2,0 0,0-1,-1 0,-10 1,-6 3,-289 71,-7-14,-53 12,-98 25,398-81,75-12,31-9,236-50,664-146,-229 85,-542 98,-414 70,-824 186,773-188,-179 6,446-58,20 0,-1-2,0 0,0-2,0-1,0-1,-10-2,36 4,-1-1,1 1,-1 0,0 0,1-1,-1 1,0 0,1-1,-1 1,0-1,0 1,1 0,-1-1,0 1,0-1,0 1,0-1,1 1,-1 0,0-1,0 1,0-1,0 1,0-1,0 1,0-1,0 1,0-1,0 1,-1 0,1-1,0 1,0-1,0 1,0-1,-1 1,1 0,0-1,-1 1,1 0,0-1,0 1,-1 0,1-1,-1 1,1 0,0-1,-1 1,1 0,-1 0,1 0,0-1,-1 1,1 0,-1 0,1 0,-1 0,1 0,-1 0,1 0,-1 0,1 0,0 0,-1 0,1 0,-1 0,1 1,34-18,222-71,46-1,65 2,-299 65,-68 22,0 0,-1 0,1 0,0 0,-1 0,1 0,0 0,0 0,-1 0,1 0,0 0,-1-1,1 1,0 0,0 0,-1 0,1 0,0-1,0 1,-1 0,1 0,0 0,0-1,0 1,-1 0,1 0,0-1,0 1,0 0,0-1,0 1,0 0,0 0,-1-1,1 1,0 0,0-1,0 1,0 0,0-1,0 1,0 0,1-1,-1 1,0 0,0 0,0-1,0 1,0 0,0-1,0 1,1 0,-1 0,0-1,0 1,0 0,1 0,-1 0,0-1,-32-2,32 3,-281 17,-426 71,396-52,-288-4,526-39,73 7,-1-1,1 1,-1 0,0-1,1 0,-1 1,1-1,0 1,-1-1,1 0,-1 1,1-1,0 0,-1 1,1-1,0 0,0 0,0 1,0-1,-1 0,1 0,0 1,0-1,1 0,-1 0,0 0,0 1,0-1,0 0,1 1,-1-1,0 0,0 0,1 1,-1-1,1 0,-1 1,1-1,-1 1,1-1,-1 1,1-1,-1 1,1-1,0 1,-1-1,1 1,0 0,-1-1,1 1,0 0,0 0,-1 0,1-1,0 1,0 0,-1 0,1 0,0 0,0 0,-1 0,1 0,0 1,0-1,-1 0,1 0,0 1,0-1,-1 0,291-107,200-43,-325 100,-166 49,-1 1,1 0,0 0,-1-1,1 1,0 0,0-1,-1 1,1 0,0-1,0 1,-1 0,1-1,0 1,0-1,0 1,0 0,-1-1,1 1,0-1,0 1,0-1,0 1,0-1,0 1,0 0,0-1,0 1,1-1,-1 1,0-1,0 1,0 0,0-1,1 1,-1-1,0 1,0 0,1-1,-1 1,0 0,1-1,-1 1,0 0,1 0,-1-1,0 1,1 0,-1 0,1 0,-1-1,0 1,1 0,-1 0,1 0,-1 0,1 0,-43-2,-146 25,-104 29,125-20,-780 119,772-128,350-55,628-154,-291 70,-503 115,-19 4,-21 7,-795 252,771-243,2 2,0 2,2 2,-36 25,84-49,0 0,0 0,0 1,0-1,1 0,-1 1,0 0,1 0,0 0,-1 0,1 0,0 0,0 0,0 1,0-1,1 1,-1-1,1 1,-1 0,1 0,0 0,0-1,0 1,0 0,1 0,-1 0,1 1,0-1,0 0,0 0,0 0,0 0,1 0,-1 0,1 0,0 0,0 0,0 0,1-1,-1 1,0 0,1-1,0 1,0-1,-1 1,2-1,-1 0,0 0,0 0,1 0,1 2,12 0,0 0,0-1,0 0,0-1,0-1,1-1,-1 0,0-1,0-1,0 0,0-1,11-4,-5 3,241-53,33-22,19-4,-249 76,-64 7,-1 0,0 0,1 0,-1 0,0 0,0 0,1 0,-1 1,0-1,0 1,1-1,-1 1,0-1,0 1,0 0,0-1,0 1,0 0,0 0,0 0,0 0,0 0,0 0,-1 0,1 0,0 0,-1 0,1 1,-1-1,1 0,-1 0,0 1,1-1,-1 0,0 0,0 1,0-1,0 0,0 1,0-1,0 0,0 0,-1 1,1-1,0 0,-1 0,1 1,-1-1,-6 11,0 0,0-1,-1 0,-1 0,0-1,0-1,-1 1,0-1,-1-1,0 0,-2 1,7-4,-345 260,345-261,-1 1,1 0,-1 0,2 1,-1-1,0 1,1 1,0-1,1 1,0 0,0 0,0 0,1 0,0 1,0-1,0 1,1 0,1 0,-1 0,1 0,1 0,-1 0,1 0,1 0,0 0,0 0,0 0,1 0,0 0,1-1,0 1,1 3,16 12,2-1,0 0,1-2,1 0,0-2,2 0,0-2,1-1,1-1,0-2,1 0,6 0,89 25,1-6,1-5,1-5,1-6,48-4,-154-9,145 12,932 53,761-67,-1727 3,0-6,0-5,-1-7,0-5,-2-6,76-27,213-108,-48-8,-362 164,19-9,-1-2,0-1,-2-1,0-1,0-1,19-23,-36 32,0 0,-1-1,-1 1,0-2,0 1,-1 0,-1-1,0 0,-1 0,0-1,-1 1,0-1,-2 1,1-1,-1 1,-1-1,-1 1,0-1,0 1,-2-2,-2-7,1-1,1 1,1-1,2 0,0 0,1 0,1 1,1-1,1 0,4 10,0 0,0 0,1 0,1 1,0 1,1-1,0 2,1-1,0 1,0 1,1 0,1 1,-1 0,7-2,-12 5,158-98,-43-13,18 50,-138 64,0 0,1 0,-1 0,0 0,0 0,0-1,0 1,0-1,-1 1,1-1,-1 0,0 1,0-1,0 0,0 0,0 0,0 0,-1 0,1 0,-1 0,0 0,0 0,0 0,0 0,-1 0,1 0,-1 0,0 0,0 1,0-1,0 0,0 0,-1 0,1 1,-1-1,0 1,0-1,-76-84,78 86,-8-6,-10-8,0 0,1 0,1-2,1 0,1-1,0-1,1 0,1 0,0-1,2-1,-3-10,-45-121,47 91,23 236,-5-142,-3 0,0 0,-2 1,-2 0,-1 14,3 88,24-45,-16-70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8:32.9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680 766,'-5'33,"-1"17,0 4,1-3,1-4,2-6,1-5,1-9</inkml:trace>
  <inkml:trace contextRef="#ctx0" brushRef="#br0" timeOffset="311.357">878 653,'14'-5,"10"-1,0 5,2 2,0 2,2-1,0 1,0-2,0 0,-4-5,-2-2,-9 0,-8 6,-3 3</inkml:trace>
  <inkml:trace contextRef="#ctx0" brushRef="#br0" timeOffset="561.838">878 851,'33'0,"17"0,4-5,-3-1,-4 0,-7 1,-4 1,-8 2</inkml:trace>
  <inkml:trace contextRef="#ctx0" brushRef="#br0" timeOffset="-749.179">115 4,'0'0,"-1"0,1-1,0 1,-1-1,1 1,-1 0,1 0,-1-1,1 1,-1 0,1 0,-1 0,1 0,-1-1,0 1,1 0,-1 0,1 0,-1 0,1 0,-1 0,1 0,-1 1,0-1,1 0,-1 0,1 0,-1 1,1-1,-1 0,1 0,-1 1,1-1,0 0,-1 1,1-1,-1 1,1-1,0 0,-1 1,1-1,0 1,-1-1,1 1,0-1,0 1,0-1,-1 1,1-1,0 1,0 0,0-1,0 1,0-1,0 1,0-1,0 1,0-1,0 1,1 0,-7 39,6-39,0 459,0-455,1 91,-4 0,-4 0,-15 68,-17 14,27-170,8-32,3 5</inkml:trace>
  <inkml:trace contextRef="#ctx0" brushRef="#br0" timeOffset="-255.372">454 258,'-253'254,"86"-131,165-121,0-1,1 1,-1 0,1 0,-1 0,1-1,-1 1,1 1,0-1,0 0,0 0,0 0,1 1,-1-1,1 0,-1 0,1 1,0-1,0 1,0-1,0 0,0 1,0-1,1 0,-1 1,1-1,-1 0,1 1,0-1,0 0,0 0,0 0,1 0,-1 0,0 0,1 0,0 0,-1-1,1 1,0-1,0 1,0-1,0 0,0 1,0-1,0 0,0 0,0 0,1-1,-1 1,120 46,-109-45,0 2,0-1,0 1,-1 1,1 1,-1-1,0 2,-1 0,1 0,-1 1,-1 0,0 1,6 7,8 60,-17-36,-2-22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8:42.01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1,'2'1,"0"0,0 1,0 0,0-1,-1 1,1 0,-1 0,1 0,-1 0,0 0,0 0,0 0,0 1,0-1,0 0,0 1,-1-1,1 0,-1 1,0-1,0 1,0-1,0 1,0 1,0-1,15 174,2 132,10-126,-26-171</inkml:trace>
  <inkml:trace contextRef="#ctx0" brushRef="#br0" timeOffset="447.406">536 86,'-321'250,"268"-197,53-51,0-1,1 1,-1 0,0-1,1 1,-1-1,1 1,0 0,-1-1,1 0,0 1,0-1,0 1,0-1,0 0,0 0,1 0,-1 1,0-1,1 0,-1-1,0 1,1 0,-1 0,1 0,-1-1,1 1,0-1,-1 0,1 1,0-1,-1 0,1 0,0 0,-1 0,1 0,11 4,-6-1,-1-1,1 1,-1 1,0-1,0 1,0 0,0 1,0-1,-1 1,0 0,0 1,0-1,-1 1,0 0,0 0,0 0,-1 2,46 76,-36-70</inkml:trace>
  <inkml:trace contextRef="#ctx0" brushRef="#br0" timeOffset="915.714">592 481,'13'-5,"0"0,0 1,1 1,-1 1,1-1,-1 2,1 0,0 1,0 0,10 2,-23-2,1 1,-1-1,1 0,-1 1,1-1,-1 1,0 0,1-1,-1 1,0 0,1 0,-1 0,0 0,0 0,0 0,0 0,0 1,0-1,0 0,0 0,0 1,-1-1,1 1,0-1,-1 0,1 1,-1-1,0 1,1-1,-1 1,0 0,0-1,0 1,0-1,0 1,0-1,-1 1,1-1,-1 1,1-1,-1 1,-33 65,20-43,-9 58,23-80,0 0,0 0,0 1,0-1,1 0,-1 0,1 0,-1 0,1 0,0 0,0 0,0 0,0 0,0 0,0 0,1 0,-1-1,0 1,1 0,-1-1,1 1,0-1,0 0,-1 0,1 1,0-1,0 0,0-1,0 1,0 0,0-1,1 1,-1-1,0 1,0-1,2 0,87-24,-69 13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2:39.1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509 534,'1'0,"-1"0,0 0,0 1,0-1,0 0,0 1,1-1,-1 0,0 0,0 1,0-1,0 0,0 1,0-1,0 0,0 1,0-1,0 0,0 1,0-1,0 0,-1 0,1 1,0-1,0 0,0 1,0-1,0 0,-1 0,1 1,0-1,0 0,-1 0,1 1,0-1,0 0,-1 0,1 0,0 0,0 0,-1 1,1-1,0 0,-1 0,1 0,0 0,0 0,-1 0,1 0,0 0,-1 0,1 0,0 0,-1 0,1 0,0 0,-1 0,1 0,0 0,0-1,-1 1,1 0,0 0,-1 0,7 38,-4-31,52 336,2 201,-51-280,-6-264,1-11</inkml:trace>
  <inkml:trace contextRef="#ctx0" brushRef="#br0" timeOffset="614.214">820 760,'-48'79,"-97"134,144-212,0 0,0 0,-1-1,1 1,0 0,0 0,0 0,0 0,0 0,0 0,0 1,1-1,-1 0,0 0,0 1,1-1,-1 0,1 1,0-1,-1 1,1-1,0 0,0 1,0-1,0 1,0-1,0 1,0-1,0 1,1-1,-1 0,0 1,1-1,-1 0,1 1,0-1,-1 0,1 1,0-1,0 0,0 0,0 0,0 0,0 0,0 0,0 0,0 0,1 0,156 54,-142-45,0 2,0 0,-1 1,0 0,-2 1,1 1,-2 0,0 1,4 7,36 87,-47-91</inkml:trace>
  <inkml:trace contextRef="#ctx0" brushRef="#br0" timeOffset="862.99">1299 1268,'0'28,"5"11,1-3</inkml:trace>
  <inkml:trace contextRef="#ctx0" brushRef="#br0" timeOffset="1095.514">1214 619,'0'0</inkml:trace>
  <inkml:trace contextRef="#ctx0" brushRef="#br0" timeOffset="1402.026">1554 1324,'97'-269,"-87"244,4 72,-14-41,1 0,0 0,0 0,1 0,-1-1,1 1,0-1,1 1,-1-1,1 0,0 0,1 0,-1 0,1 0,0-1,0 0,0 1,1-2,-1 1,1 0,0-1,0 0,1 0,-1-1,0 1,1-1,-1 0,1 0,0-1,0 0,0 0,0 0,-1-1,1 0,0 0,0-1,0 1,0-1,0 0,0-1,-1 1,1-1,-1 0,2-1,-1-3,1 0,-1 0,-1 0,1 0,-1-1,0 0,0 0,-1-1,0 1,-1-1,1 0,-1 0,-1 0,1 0,0-8,2-8</inkml:trace>
  <inkml:trace contextRef="#ctx0" brushRef="#br0" timeOffset="2012.972">2118 1098,'11'-18,"2"1,-2 0,0-1,-1 0,-1-1,-1 0,0 0,-1-1,-2 0,0 0,1-11,-5 30,-1-1,0 1,1 0,-1 0,0-1,0 1,0 0,0 0,0-1,0 1,0 0,0 0,0-1,-1 1,1 0,-1 0,1 0,-1-1,1 1,-1 0,1 0,-1 0,0 0,0 0,0 0,1 0,-1 0,0 1,0-1,0 0,0 0,0 1,-1-1,1 1,0-1,0 1,0-1,0 1,-1 0,1-1,0 1,0 0,-1 0,1 0,0 0,0 0,-1 0,1 1,0-1,0 0,-1 0,1 1,0-1,0 1,0-1,0 1,0 0,0-1,-1 2,-10 9,1 1,0 1,1 0,1 0,0 1,1 0,0 0,-1 6,6-16,0-1,0 2,1-1,0 0,0 0,0 1,1-1,-1 1,1 0,0-1,0 1,1 0,-1 0,1 0,0-1,0 1,1 0,0 0,-1 0,2-1,-1 1,0-1,1 1,0-1,0 1,0-1,1 0,-1 0,1 0,0 0,0 0,1-1,-1 0,1 1,-1-1,1 0,2 0,8 1,1-1,-1-1,1-1,0 0,0-1,-1 0,1-1,0-1,0 0,-1-1,0-1,0 0,0-1,0 0,0-1,-1-1,0 0,-1-1,1 0,-1-1,-1 0,0-1,0 0,-1-2,23-25,-1-2,-3-1,-1-2,-2 0,-2-2,-2-1,-2 0,-2-2,-2 0,-2-1,-2 0,-3-1,-1-5,-3 34,-2 1,0-1,-1 0,-1 0,-1 0,-1 0,0 0,-2 0,0 1,-1-1,-1 1,-1 0,-1 0,0 0,-2 1,-3-5,10 19,0 1,0-1,-1 1,1 0,-1 0,0 0,0 0,0 0,0 1,0-1,-1 1,1 0,-1 0,1 0,-1 0,0 1,0 0,0-1,0 1,0 1,0-1,0 0,0 1,0 0,0 0,0 0,0 1,0-1,0 1,0 0,0 0,0 1,-1 0,-7 8,0 1,1 1,1 0,0 1,1 0,0 0,1 1,1 0,0 0,1 1,0 0,1 0,1 1,0-1,1 1,1 0,0 0,2-1,-1 1,3 10,1 3,1 0,1 0,2 0,1-1,1 0,2-1,1 0,0 0,2-1,1-1,2-1,0 0,1-1,1 0,2-2,0 0,20 14,78 94,-118-108,-30-29,8-2</inkml:trace>
  <inkml:trace contextRef="#ctx0" brushRef="#br0" timeOffset="2195.681">2428 562,'53'-9,"22"-4,3 1,-7 2,-10 3,-12 3,-8 1,-7 2,-4 1,-8 1</inkml:trace>
  <inkml:trace contextRef="#ctx0" brushRef="#br0" timeOffset="2363.502">3162 731,'0'0</inkml:trace>
  <inkml:trace contextRef="#ctx0" brushRef="#br0" timeOffset="2512.997">3077 309,'0'0</inkml:trace>
  <inkml:trace contextRef="#ctx0" brushRef="#br0" timeOffset="2713.007">3670 167,'-31'41,"1"2,2 2,3 0,1 2,-12 35,34-79,0 0,1 1,-1-1,1 1,-1-1,1 1,0 0,1 0,-1 0,1-1,-1 1,1 0,0 0,0 0,1 0,-1-1,1 1,0 0,0 0,0-1,1 1,-1 0,1-1,0 0,0 1,0-1,0 0,1 0,-1 0,1 0,0 0,-1-1,1 1,1-1,12 4,0-1,0 0,1-1,0-1,-1-1,1-1,0 0,0-1,0 0,0-2,0 0,-1-1,1 0,-1-2,0 0,0 0,0-2,-1 0,0-1,6-4,5 1</inkml:trace>
  <inkml:trace contextRef="#ctx0" brushRef="#br0" timeOffset="3519.305">1 3074,'18'2,"1"-2,-1-1,1 0,-1-1,0-1,1-1,-1 0,-1-2,1 0,-1-1,0 0,0-2,-1 0,0 0,-1-2,0 0,6-6,-12 6,0 1,0-1,-2-1,1 1,-1-1,-1 0,0-1,-1 0,-1 0,1 0,-2 0,0-1,-1 1,0-1,-1 0,0 1,-1-1,-1 0,-2-10,3 20,0 1,-1 0,1-1,-1 1,0 0,0 0,0 0,-1-1,1 1,-1 0,0 1,1-1,-1 0,0 1,-1-1,1 1,0-1,-1 1,0 0,1 0,-1 0,0 0,0 1,0-1,0 1,0 0,0-1,0 2,-1-1,1 0,0 1,-1-1,1 1,0 0,-3 0,-2 1,-1-1,1 2,0-1,-1 1,1 1,0 0,0 0,1 0,-1 1,1 0,-1 0,1 1,-5 4,-4 7,1 1,1 0,1 1,0 1,1 0,1 1,1 0,0 1,2 0,1 0,0 0,1 1,2 0,0 1,2-1,0 1,1-1,1 1,2-1,0 1,1-1,1 0,3 5,-5-20,1 1,0-1,1 1,0-1,0 0,1 0,0-1,0 0,0 1,1-2,0 1,0-1,0 0,1 0,-1 0,1-1,0 0,1-1,-1 1,1-1,-1-1,1 1,0-2,0 1,0-1,0 0,0 0,1-1,-1 0,0-1,0 0,5-1,4-1,0 0,0-1,0-1,-1 0,1-1,-1-1,0-1,-1 0,0-1,0-1,-1 0,-1-1,1 0,-2-1,1-1,2-4,9-8</inkml:trace>
  <inkml:trace contextRef="#ctx0" brushRef="#br0" timeOffset="3914.969">707 3074,'151'-303,"-143"286,-5 10,-1 1,1 0,0 0,0 0,1 0,0 1,0-1,0 1,0 0,1 0,0 0,0 1,2-1,-5 5,0 1,1-1,-1 1,0 0,0 0,0 0,0 0,0 0,0 0,-1 0,1 1,0-1,0 1,-1-1,1 1,-1 0,0 0,1 0,-1-1,0 1,0 0,0 0,0 1,-1-1,1 0,-1 0,1 0,-1 0,1 1,-1-1,0 0,0 0,0 1,-1-1,1 0,3 12,-2-10,1 0,-1 0,1 0,0 0,0 0,0-1,0 1,0-1,1 1,0-1,0 0,0 0,0 0,0 0,0-1,1 1,-1-1,1 0,0 0,0 0,0-1,-1 1,2-1,-1 0,0 0,0 0,0-1,0 1,1-1,-1 0,3 0,7-2,0-1,-1 0,1 0,-1-1,0-1,0 0,0-1,-1-1,0 0,0 0,-1-1,0 0,0-1,-1-1,0 0,-1 0,0 0,0-1,-1-1,-1 1,0-1,0-1,4-12,8-32,-15 32</inkml:trace>
  <inkml:trace contextRef="#ctx0" brushRef="#br0" timeOffset="4567.164">1581 2679,'33'-18,"-1"-2,-1-1,-2-1,0-1,-1-2,7-9,-29 27,-1 0,0-1,0 1,-1-1,0 0,0 0,-1-1,0 1,-1-1,0 0,1-6,-2 12,0-1,-1 0,0 1,0-1,0 0,0 1,0-1,-1 1,0-1,0 1,0-1,0 1,0-1,0 1,-1 0,0 0,0-1,0 1,0 0,0 1,-1-1,1 0,-1 1,1-1,-1 1,0 0,0 0,0 0,-2-1,-2 2,-1 0,1 1,0-1,0 1,-1 1,1-1,0 1,0 0,0 1,-1 0,2 0,-1 1,0-1,0 1,1 1,0-1,-1 1,1 0,1 1,-1 0,1 0,0 0,0 0,0 1,1-1,-1 1,1 1,1-1,-1 0,1 1,1 0,-2 2,-5 11,0 1,1 0,1 0,0 1,2 0,1 0,1 0,1 1,0-1,2 7,0-24,1 0,-1-1,1 1,0 0,0-1,0 1,1 0,0-1,0 0,0 1,0-1,1 0,0 0,-1 0,1-1,1 1,-1-1,1 0,-1 1,1-2,0 1,0 0,0-1,0 1,0-1,1-1,-1 1,1 0,-1-1,3 0,4 1,0 0,0-1,0 0,1-1,-1 0,0-1,0 0,0-1,0-1,0 1,-1-2,7-2,20-13,-1-2,-1-1,-1-2,-1-1,-1-2,-2-1,0-2,-2-1,-2 0,0-2,-3-2,0 0,-3-1,0-1,-3 0,-1-2,9-33,21-73,-45 144,-1 0,1 0,-1 1,1-1,-1 0,1 0,-1 0,0 0,1 0,-1 0,0 0,0 0,0 0,0 0,0 0,0 0,0 0,0 0,0 1,0-1,0 0,-1 0,1 0,0 0,-1 0,1 0,0 0,-1 0,1 1,-1-1,0 0,1 0,-1 0,0 1,1-1,-1 1,0-1,0 0,1 1,-1-1,0 1,0 0,0-1,0 1,0 0,0-1,0 1,0 0,0 0,0 0,0 0,0 0,0 0,1 0,-1 0,0 0,0 0,0 1,0-1,0 0,0 1,0-1,0 0,0 1,1 0,-1-1,0 1,0-1,0 1,-13 12,0 0,1 1,0 1,2 0,-1 1,2 0,0 0,1 1,1 1,-6 14,12-28,1-1,-1 1,1 0,-1 1,1-1,0 0,1 0,-1 0,1 0,0 1,0-1,0 0,0 0,1 1,0-1,0 0,0 0,0 0,1 0,-1 0,1 0,0 0,0-1,1 1,-1-1,1 1,-1-1,1 0,0 0,1 0,-1 0,0-1,1 1,-1-1,1 0,0 0,0 0,0-1,0 1,0-1,1 0,164 8,-164-6,-1 0,1 0,0 1,-1 0,0 0,0 0,0 0,0 0,-1 1,0 0,0 0,0 0,0 0,-1 0,0 0,0 1,0-1,-1 1,1-1,-1 1,-1 0,1-1,-1 1,0 0,0 0,-1-1,0 1,0 0,0-1,-1 2,2-3,-1 22</inkml:trace>
  <inkml:trace contextRef="#ctx0" brushRef="#br0" timeOffset="5133.089">2823 2142,'0'-2,"1"0,-1-1,0 1,0 0,-1-1,1 1,0 0,-1 0,1-1,-1 1,0 0,0 0,0 0,0 0,0 0,0 0,-1 0,1 0,0 0,-1 1,0-1,1 1,-1-1,0 1,0-1,0 1,0 0,0 0,0 0,0 0,0 0,0 1,-1-1,1 1,0-1,0 1,-1 0,1 0,0 0,-1 0,1 0,0 0,0 1,-1-1,1 1,0-1,0 1,0 0,0 0,0 0,-1 1,-2 4,0 2,1-1,0 0,0 1,1-1,0 1,1 0,-1 0,1 0,1 1,0-1,0 0,0 1,1-1,1 0,0 8,-1-7,0 0,0 1,1-1,0 0,0 1,1-1,1 0,-1 0,2 0,-1 0,3 4,-4-11,-1 1,1-1,-1 1,1-1,0 1,0-1,0 0,1 0,-1 0,0 0,1 0,0-1,-1 1,1-1,0 0,-1 1,1-1,0 0,0-1,0 1,0-1,0 1,0-1,0 0,0 0,0 0,0 0,0-1,0 1,0-1,0 0,0 1,2-3,10-4,-1-2,-1 0,1 0,-2-1,1-1,-1 0,-1-1,0 0,-1 0,0-1,-1-1,-1 0,0 0,0 0,-2-1,1-1,61-149,-68 164,1 0,-1 1,1-1,-1 0,1 1,0-1,-1 1,1-1,0 1,0-1,-1 1,1-1,0 1,0 0,0 0,0-1,-1 1,1 0,0 0,0 0,0 0,0 0,0 0,0 0,-1 0,1 0,0 0,0 1,0-1,0 0,-1 1,1-1,0 0,0 1,-1-1,1 1,0-1,0 1,-1-1,1 1,-1 0,1-1,0 1,-1 0,1 0,-1-1,0 1,1 0,-1 0,0-1,1 1,-1 0,0 0,0 0,0 0,0 0,0 0,0-1,0 1,20 56,14 130,65 261,-90-396,-2 1,-2-1,-3 1,-2 0,-2-1,-5 17,6-54,-1-1,0 0,-1 0,-1 0,0 0,-1 0,-1-1,0 0,-1 0,0 0,-1-1,0 0,-1-1,0 0,-1 0,0-1,-1 0,-1 0,10-8,0-1,1 0,-1 0,0 0,0-1,0 1,0 0,0-1,0 1,0-1,0 1,0-1,0 0,0 0,0 0,0 0,-1-1,1 1,0 0,0-1,0 0,0 1,0-1,1 0,-1 0,0 0,0 0,0 0,1-1,-1 1,1 0,-1-1,1 1,-1-1,1 1,0-1,0 0,-1-1,-30-74,25 34,3 0,1 1,2-1,2 0,2 0,2 0,1 1,3 0,1 0,7-15,-5 8,11-37,-13 55</inkml:trace>
  <inkml:trace contextRef="#ctx0" brushRef="#br0" timeOffset="5754.008">3303 1861,'5'22,"1"1,1-1,1 0,1-1,0 0,2 0,1-1,0 0,2-1,0-1,1 0,0-1,10 8,-22-23,0 0,-1 0,1 0,0 0,0 0,0-1,0 1,1-1,-1 0,0 1,1-2,-1 1,0 0,1-1,-1 1,1-1,-1 0,1 0,-1-1,1 1,-1-1,1 0,-1 1,0-2,1 1,-1 0,0-1,0 1,0-1,0 0,0 0,0 0,-1 0,1-1,-1 1,1-1,-1 1,0-1,0 0,0 0,0 0,-1 0,1 0,0-3,11-27,-2 0,-1-1,-2 0,-1-1,1-23,28-115,-36 172,0 0,0 0,0 0,0 1,0-1,0 0,0 0,1 0,-1 0,0 1,1-1,-1 0,0 0,1 0,-1 1,1-1,-1 0,1 1,-1-1,1 0,0 1,-1-1,1 1,0-1,-1 1,1-1,0 1,0-1,0 1,-1 0,1-1,0 1,0 0,0 0,0 0,-1 0,1 0,0 0,0 0,0 0,0 0,0 0,0 0,-1 0,1 1,0-1,0 0,0 1,-1-1,1 0,0 1,0-1,-1 1,1-1,0 1,-1 0,1-1,-1 1,1 0,0-1,-1 1,0 0,1 0,-1-1,1 2,31 55,-31-56,83 208,-45-130,-4 3,-4 0,-3 2,-4 1,-4 1,-3 1,-4 1,-4 0,-3 68,-6-134,-1 0,0-1,-2 1,-1 0,-1-1,0 0,-2 0,0 0,-1-1,-1 0,-6 7,14-25,0 0,-1 0,1 0,-1 0,0 0,1-1,-1 1,0-1,0 1,0-1,0 0,0 0,0 1,0-1,0-1,-1 1,1 0,0-1,-1 1,1-1,0 1,-1-1,1 0,-1 0,1 0,0-1,-1 1,1-1,0 1,-1-1,1 0,0 1,0-1,0 0,-1-1,1 1,0 0,0 0,1-1,-1 0,0 1,0-1,1 0,-1 0,1 1,0-1,-1 0,1-1,0 1,0 0,0 0,1 0,-1-1,0 1,1 0,-1-1,1 0,-11-201,11 104,4 0,4 0,5 1,4 0,14-38,-18 91,0 9</inkml:trace>
  <inkml:trace contextRef="#ctx0" brushRef="#br0" timeOffset="12232.887">453 4429,'-4'23,"1"1,2-1,0 1,1-1,2 0,3 22,-3-28,1 19,2 1,2-1,1 0,1-1,2 0,6 8,-13-32,0-1,1 0,1-1,0 1,0-1,1 0,0-1,0 1,1-1,0-1,1 0,0 0,0 0,0-1,1-1,-1 1,1-2,1 1,-1-1,1-1,-1 0,9 1,-13-3,0-1,1 0,-1 0,0 0,1-1,-1 0,0 0,0-1,0 1,1-2,-2 1,1 0,0-1,-1 0,1-1,-1 1,0-1,0 0,0 0,0 0,-1-1,0 0,0 0,1-1,72-138,14-152,-91 296,1-1,-1 1,1 0,-1 0,1 0,-1 0,1-1,-1 1,0 0,1 0,-1 0,1 0,-1 0,1 0,-1 0,1 0,-1 1,1-1,-1 0,1 0,-1 0,1 0,-1 1,1-1,-1 0,0 0,1 1,-1-1,0 0,1 1,-1-1,0 0,1 1,-1-1,0 1,1-1,-1 0,0 1,0-1,0 1,1-1,-1 1,0-1,0 1,0-1,0 1,0-1,0 1,0-1,0 1,0-1,0 1,0-1,0 1,-1-1,1 0,0 1,1 2,0 0,73 135,-69-133,-1 1,1-1,0 0,0 0,1-1,-1 1,1-1,0-1,0 1,1-1,-1 0,0 0,1-1,0 0,0 0,0 0,0-1,0 0,0 0,0-1,1 0,2-1,0 0,0-1,-1 0,1 0,-1-1,0 0,1-1,-1 0,-1 0,1-1,-1 0,1-1,-2 0,1 0,-1 0,0-1,0 0,0-1,-1 0,-1 0,1 0,-1 0,1-4,5-9,-1 0,-1-1,-1 0,-1-1,-1 1,-1-1,-1-1,-1 1,-1-7,-1 15,-2 0,1 0,-2 0,0 0,0 0,-2 0,1 1,-2-1,0 1,-1 0,0 1,-1-1,-1 1,0 0,-8-8,1 8,3 7</inkml:trace>
  <inkml:trace contextRef="#ctx0" brushRef="#br0" timeOffset="12570.187">1948 4146,'-11'27,"1"0,1 0,1 1,2 0,0 0,2 1,1-1,2 1,0 0,4 19,-3-42,1 0,-1 0,2-1,-1 1,0-1,1 1,0-1,1 1,-1-1,1 0,0 0,0 0,1-1,-1 1,1-1,0 0,0 0,0 0,1 0,0-1,-1 0,1 0,0 0,1 0,-1-1,0 0,1 0,-1 0,1-1,0 0,3 1,0-1,-1 0,1 0,-1-1,1 0,0-1,-1 1,1-2,-1 1,0-1,1-1,-1 1,0-1,0-1,-1 1,1-1,-1-1,1 1,-1-1,-1-1,1 1,-1-1,0 0,0-1,-1 1,0-1,0 0,0-1,-1 1,0-1,0-1,3-8,-1 1,0-1,-2 0,0 0,0 0,-2-1,0 1,-1-1,-1 0,-1 1,0-1,-1 0,-1 1,-1 0,0 0,-1 0,-1 0,-1 1,0 0,-6-10,11 22,-1-1,0 1,0 0,0 0,0 0,0 0,-1 1,0-1,0 1,0 0,0 0,0 0,-1 0,1 1,-1 0,1 0,-1 0,0 1,0-1,0 1,0 0,0 1,0-1,0 1,0 0,0 0,-1 1,1-1,0 1,0 0,0 1,1-1,-1 1,0 0,0 0,1 0,-4 3,-4 10,1-1</inkml:trace>
  <inkml:trace contextRef="#ctx0" brushRef="#br0" timeOffset="12838.315">2653 4373,'-14'-44,"-5"-32,1-10,3 7,5 10,3 14,9 10,3 8,1 6,4 8,1 4,-2-1,2 4,0 4</inkml:trace>
  <inkml:trace contextRef="#ctx0" brushRef="#br0" timeOffset="13154.138">2710 3215,'130'488,"-45"-204,22 20,-107-305,0 1,1 0,-1 0,1-1,-1 1,0 0,1 0,-1 0,1-1,-1 1,0 0,1 0,-1 0,1 0,-1 0,1 0,-1 0,1 0,-1 0,1 0,-1 0,0 0,1 0,-1 0,1 0,-1 1,1-1,-1 0,0 0,1 0,-1 1,1-1,-1 0,0 1,1-1,-1 0,0 1,0-1,1 0,-1 1,0-1,0 0,1 1,-1-1,0 1,0-1,0 1,0-1,0 0,0 1,0-1,0 1,1-1,-2 1,1-1,0 1,0-1,0 1,0-1,0 0,0 1,0-1,-1 1,1-1,0 1,0-1,3-35,-3 12</inkml:trace>
  <inkml:trace contextRef="#ctx0" brushRef="#br0" timeOffset="13484.738">3219 3553,'-160'265,"159"-261,-33 79,33-81,0 1,1-1,-1 0,1 1,-1-1,1 0,0 1,0-1,0 1,1-1,-1 0,1 1,-1-1,1 0,0 1,-1-1,1 0,0 0,1 0,-1 0,0 0,1 0,-1 0,1 0,-1 0,1-1,0 1,0-1,0 1,0-1,0 0,0 0,2 1,172 52,21 28,-129-40,-54-32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27:19.23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178 385,'-154'543,"130"-476,25-84,111-378,-92 327,-9 34,-1-1,-2 0,-1 0,-2-1,-2-3,-3 39,-1 0,1 1,-1-1,1 0,-1 0,1 0,-1 1,0-1,1 0,-1 0,1 0,-1 0,0 0,1 0,-1 0,0 0,1 0,-1 0,1 0,-1-1,1 1,-1 0,0 0,1-1,-1 1,1 0,-1-1,1 1,-1 0,1-1,-1 1,1-1,0 1,-1-1,1 1,0-1,-1 1,1-1,0 1,-1-1,1 1,0-1,0 0,0 1,0-1,-1 1,1-1,0 0,0 1,0-1,0 1,1-1,-1 0,0 1,0-1,0 1,0-1,0 0,1 1,-1-1,0 1,1-1,-1 1,1-1,-29 45,15 0,1 1,2 0,2 1,-1 28,3-27,-5 33,-1-3,3 1,4 0,4 40,10-78,-8-39,-1 0,0-1,1 1,-1-1,1 1,-1-1,1 1,0-1,-1 0,1 1,-1-1,1 0,0 1,-1-1,1 0,0 0,-1 1,1-1,0 0,0 0,-1 0,1 0,0 0,-1 0,1 0,0 0,-1 0,1-1,0 1,0 0,-1 0,1-1,-1 1,1 0,0-1,-1 1,1 0,-1-1,1 1,-1-1,1 1,-1-1,1 1,-1-1,1 0,-1 1,0-1,1 1,-1-1,0 0,0 1,1-1,62-129,-47 86,41-98,-7-3,21-101,-69 211,-2 35,0 1,0-1,0 1,0-1,0 0,0 1,0-1,0 1,0-1,-1 0,1 1,0-1,0 0,0 1,-1-1,1 0,0 1,0-1,-1 0,1 1,0-1,-1 0,1 0,0 1,-1-1,1 0,0 0,-1 0,1 0,-1 1,1-1,0 0,-1 0,1 0,-1 0,1 0,0 0,-1 0,1 0,-1 0,1 0,0 0,-1 0,1-1,-1 1,1 0,0 0,-1 0,1 0,0-1,-1 1,1 0,0 0,-1-1,1 1,0 0,-1-1,1 1,0 0,0-1,-12 25,1 1,1-1,1 2,1-1,2 1,-3 19,0-3,-4 12,3 0,3 1,1 0,3 1,3 19,0-74,-1 1,1-1,-1 0,1 0,-1 1,1-1,0 0,0 0,-1 1,1-1,0 0,0 1,0-1,1 0,-1 1,0-1,0 0,1 0,-1 1,1-1,-1 0,1 0,-1 0,1 0,0 1,-1-1,1 0,0 0,0 0,0 0,0-1,0 1,0 0,0 0,0-1,0 1,1 0,-1-1,0 1,0-1,1 0,-1 1,0-1,0 0,1 0,-1 0,0 0,1 0,-1 0,0 0,0 0,1 0,-1-1,0 1,1 0,-1-1,0 1,0-1,0 0,0 1,1-1,-1 0,0 1,0-1,80-132,-66 103,30-64,-4-3,16-58,-51 122,-8 25,-8 21,-5 19,2 1,0 1,3 0,0 0,-2 28,-6 14,11-23,8-53,0 1,0-1,-1 0,1 1,0-1,0 0,0 0,0 0,0 0,0 0,0 0,0 0,0 0,0 0,0-1,0 1,0 0,0 0,0-1,0 1,0-1,0 1,0-1,-1 1,1-1,0 0,0 1,-1-1,1 0,0 0,-1 1,1-1,-1 0,1 0,-1 0,1 0,-1 0,0 0,1 0,-1 0,0 0,0 0,0 1,1-2,-1 2,38-65,-3-1,-3-2,-3-1,11-41,-25 67,-3 10,-2-1,-1 0,-1-1,-2 0,-2 0,-1 0,-1-12,-14-9,11 55,1 0,-1 0,1 0,-1 0,0 0,0 1,0-1,1 0,-1 0,0 0,0 1,0-1,0 1,0-1,0 1,0-1,-1 1,1-1,0 1,0 0,0 0,0-1,-1 1,1 0,0 0,0 0,0 1,0-1,-1 0,1 0,0 0,0 1,0-1,0 1,0-1,0 1,0-1,0 1,0 0,0-1,0 1,0 0,0 0,0 0,-14 13,1 1,1 1,1-1,0 2,1 0,0 0,1 1,2 0,0 1,0 0,-3 16,-20 59,3 2,4 1,5 1,0 31,19-95,0-35,0 1,0-1,0 1,0 0,0-1,0 1,0 0,0-1,0 1,1-1,-1 1,0 0,0-1,0 1,1 0,-1 0,0-1,0 1,1 0,-1-1,0 1,0 0,1 0,-1 0,0-1,1 1,-1 0,1 0,-1 0,0 0,1 0,-1 0,0 0,1-1,-1 1,1 0,-1 0,0 0,1 1,-1-1,0 0,1 0,-1 0,1 0,-1 0,0 0,1 0,-1 1,0-1,1 0,-1 0,0 0,0 1,1-1,-1 0,0 1,0-1,1 0,-1 1,0-1,0 0,0 1,1-1,-1 0,0 1,0-1,0 0,0 1,13-23,-1 0,-1-1,-1 0,-1 0,-1-1,-1 0,1-13,-5 24,6-14,-1 1,-1-2,-1 1,-2-1,-1 0,-1 0,-1 0,-1 0,-2 0,-1 1,-1-1,-2 0,0 1,-10-24,13 47,1 0,-1 0,0 0,0 1,0 0,-1-1,1 1,-1 0,0 1,0-1,0 1,0 0,0 0,-1 0,1 0,-1 1,1-1,-1 1,1 1,-1-1,0 0,1 1,-1 0,0 0,1 1,-1-1,0 1,1 0,-1 0,1 1,-1-1,1 1,0 0,-1 0,1 0,0 1,1 0,-1-1,0 1,1 1,-1-1,1 0,0 1,0 0,0-1,1 1,-1 2,-15 18,0 0,2 2,1 0,1 1,2 0,0 1,-5 24,10-28,1 0,2-1,0 2,1-1,2 0,1 1,0-1,2 2,-2-24,0 0,0 0,1 0,-1 0,1 0,-1-1,1 1,0 0,-1 0,1 0,0 0,0-1,0 1,1-1,-1 1,0 0,1-1,-1 0,1 1,-1-1,1 0,-1 0,1 0,0 0,0 0,-1 0,1-1,0 1,0 0,0-1,0 0,0 1,0-1,0 0,0 0,0 0,0 0,0 0,0-1,0 1,0 0,0-1,0 0,-1 1,1-1,0 0,0 0,0 0,-1 0,1 0,-1-1,1 1,-1 0,1-1,-1 1,0-1,1 0,31-25,0-1,-2-2,-1-2,-2 0,7-12,86-92,-120 135,-1-1,0 1,1 0,0 0,-1 0,1 0,0-1,-1 1,1 0,0 0,0 0,0 1,0-1,0 0,0 0,0 0,0 1,0-1,0 0,0 1,1-1,-1 1,0 0,0-1,1 1,-1 0,0 0,1 0,-1 0,0 0,0 0,1 0,-1 0,0 0,1 1,-1-1,0 0,0 1,0-1,1 1,-1 0,0-1,0 1,0 0,0-1,0 1,0 0,0 0,0 0,0 0,-1 0,1 0,0 0,-1 1,1-1,-1 0,1 0,-1 0,1 1,-1-1,0 0,1 1,6 37,0 1,-3-1,-1 1,-2 0,-2 0,-2 0,-5 27,-2 75,8-118,1-18,0 1,0-1,0 1,1 0,0-1,1 1,-1 0,1-1,0 1,1-1,0 1,0-1,0 0,0 0,1 0,2 3,-2-8,0 0,0-1,0 0,0 0,-1 0,1 0,0 0,0 0,0-1,0 1,-1-1,1 0,0 0,0 0,-1 0,1 0,-1-1,1 1,-1-1,0 0,1 1,-1-1,0 0,0-1,0 1,-1 0,1 0,0-1,-1 1,0-1,1 1,-1-2,1 1,148-207,-150 210,0-1,0 1,0-1,0 1,0-1,0 1,0-1,0 1,0-1,0 1,1-1,-1 1,0-1,0 1,1-1,-1 1,0-1,0 1,1-1,-1 1,1 0,-1-1,0 1,1 0,-1-1,1 1,-1 0,1-1,-1 1,1 0,-1 0,1 0,-1 0,1-1,-1 1,1 0,-1 0,1 0,-1 0,1 0,0 0,-1 0,1 1,-1-1,1 0,-1 0,1 0,-1 0,1 1,-1-1,1 0,-1 0,1 1,-1-1,0 0,1 1,-1-1,0 1,1-1,-1 1,-59 144,-19 43,77-187,1 0,-1 0,0 0,1 0,-1 0,1 0,0 1,-1-1,1 0,0 0,0 0,0 1,0-1,0 0,0 0,0 1,0-1,0 0,1 0,-1 1,0-1,1 0,-1 0,1 0,-1 0,1 0,0 1,-1-1,1 0,0-1,0 1,0 0,0 0,0 0,0 0,0-1,0 1,0 0,0-1,0 1,0-1,0 1,1-1,-1 0,0 1,0-1,1 0,-1 0,0 0,0 0,1 0,-1 0,0 0,0-1,1 1,-1 0,0-1,0 1,0-1,0 1,1-1,-1 1,0-1,0 0,0 0,0 1,0-1,0 0,13-10,0 0,-1-1,0-1,0 0,-1-1,-1 0,-1-1,0 0,13-15,43-56,-77 102,1 0,0 0,1 1,1 1,0-1,2 1,-2 5,-2 8,1-9,2 0,0 1,2 0,0 0,1 1,1 5,3-28,0 1,-1-1,1 1,0-1,0 1,0-1,0 1,0-1,0 0,0 1,1-1,-1 1,0-1,1 1,-1-1,1 0,0 1,-1-1,1 0,0 0,0 1,0-1,0 0,0 0,0 0,0 0,0 0,0 0,0-1,1 1,-1 0,0 0,1-1,-1 1,0-1,1 1,-1-1,1 0,-1 0,1 1,-1-1,1 0,-1 0,0 0,1-1,-1 1,1 0,-1 0,1-1,-1 1,0-1,1 1,-1-1,0 0,1 0,-1 1,0-1,0 0,0 0,0 0,0 0,0 0,0 0,0-1,0 1,0-1,8-9,0 0,-1-1,-1-1,1 1,-2-1,0 0,-1-1,0 1,2-11,-1 4,-1 82,-5-61,-1 2,1-1,-1 1,1-1,-1 0,1 1,0-1,0 1,0-1,0 1,0-1,1 0,-1 1,1-1,-1 1,1-1,0 0,0 0,0 1,0-1,1 0,-1 0,0 0,1 0,-1 0,1-1,0 1,0 0,0-1,0 1,0-1,2 1,-1-5,1 0,-1 0,1-1,-1 1,0-1,0 0,0 0,-1 0,1 0,-1 0,0-1,0 1,-1-1,1 0,-1 1,0-3,2-2,48-158,-44 158,-13 35,5-23,-13 194,14-172,1-25,-1-1,1 1,-1 0,1 0,-1 0,1 0,-1 0,0 0,1-1,-1 1,1 0,-1 0,1 0,-1 1,1-1,-1 0,1 0,-1 0,1 0,-1 0,1 0,-1 1,0-1,1 0,-1 0,1 1,-1-1,0 0,1 1,-1-1,0 0,1 1,-1-1,0 1,0-1,1 0,-1 1,0-1,0 1,0-1,0 1,1-1,-1 1,0-1,0 0,0 1,0-1,0 1,0-1,0 1,0-1,0 1,-1-1,1 1,0-1,0 1,0-1,0 0,-1 1,1-1,0 1,20-37,32-115,-41 111,-9 33,1 0,-1-1,0 1,0-1,-1 1,0-1,-1 1,1-1,-2 0,1 0,-1-3,0 11,1 0,0 0,0 1,0-1,-1 0,1 0,0 0,0 0,-1 1,1-1,0 0,0 0,-1 0,1 0,0 0,-1 0,1 0,0 0,-1 0,1 0,0 0,0 0,-1 0,1 0,0 0,-1 0,1 0,0 0,0 0,-1 0,1-1,0 1,-1 0,1 0,0 0,0 0,0-1,-1 1,1 0,0 0,0-1,0 1,-1 0,1 0,0-1,0 1,0 0,0 0,0-1,0 1,0 0,0-1,0 1,-1 0,1 0,0-1,0 1,1 0,-1-1,0 1,0 0,-8 25,-25 245,32-244,-1-17,1 0,1 0,-1 0,2-1,-1 1,1 0,0 0,1 0,0-1,0 1,1-1,0 0,1 1,0-1,1 1,-4-8,0 0,0-1,0 1,0-1,0 1,0-1,0 1,0-1,0 0,0 1,0-1,0 0,0 0,1 0,-1 0,0 0,0 0,0 0,0 0,0 0,0-1,1 1,-1 0,0-1,0 1,0-1,0 1,0-1,0 1,0-1,-1 0,1 0,0 1,0-1,0 0,-1 0,1 0,0 0,-1 0,1 0,-1 0,1-1,26-43,-16 20,-2 1,-1-1,-1-1,-1 1,-1-1,-1 0,-2-1,0 1,-2-8,-2-67,2 374,0-272,-1 0,1 0,0-1,-1 1,1 0,0 0,-1 0,1-1,0 1,0 0,0 0,0 0,0 0,0 0,0 0,0-1,0 1,0 0,0 0,0 0,1 0,-1 0,0-1,1 1,-1 0,1 0,-1-1,1 1,-1 0,1-1,-1 1,1 0,0-1,-1 1,1-1,0 1,-1-1,1 1,0-1,0 1,-1-1,1 0,0 0,0 1,0-1,0 0,0 0,-1 0,1 0,0 0,0 0,0 0,0 0,0 0,-1 0,1-1,0 1,0 0,0-1,0 1,-1 0,1-1,0 1,0-1,-1 1,1-1,0 1,-1-1,1 0,0 0,8-17,0-1,-2 0,0 0,0-1,-2 0,-1 0,0 0,-2-1,0 1,-1-6,5-32,-7 31,-1 20,-1 18,-31 210,36-201,4-24,8-31,19-113,-10 10,-23 138,-1 1,1-1,0 1,0-1,0 1,0-1,0 0,-1 1,1-1,0 1,0-1,0 0,-1 1,1-1,0 0,-1 1,1-1,0 0,-1 1,1-1,-1 0,1 0,0 1,-1-1,1 0,-1 0,1 0,0 0,-1 0,1 0,-1 0,1 1,-1-1,1 0,-1-1,1 1,-1 0,1 0,0 0,-1 0,1 0,-1 0,1 0,-1-1,1 1,0 0,-1 0,1-1,0 1,-1 0,1 0,0-1,-1 1,1-1,0 1,-1 0,1-1,0 1,0 0,0-1,-18 41,7-11,-2 5,1 2,1 0,2 0,-3 30,-15 77,2-68,24-92,76-215,-2 46,-73 186,0 1,0-1,1 0,-1 1,0-1,0 0,1 0,-1 1,0-1,1 0,-1 0,0 1,1-1,-1 0,0 0,1 0,-1 0,0 0,1 1,-1-1,1 0,-1 0,0 0,1 0,-1 0,1 0,-1 0,0 0,1 0,-1-1,0 1,1 0,-1 0,1 0,-1 0,0 0,1-1,-1 1,0 0,1 0,-1-1,0 1,0 0,1-1,-1 1,0 0,0-1,1 1,-1 0,0-1,0 1,0 0,0-1,0 1,1 0,-1-1,0 1,2 38,-2-35,10 133,-6-115,26 56,-19-104,-10-201,15 170,-7 85,-34 144,6-44,14-104,1-3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8:46.5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1,'73'247,"-67"-210,-1 0,-2 0,-1 1,-2-1,-2 6,0 18,-20 51,10-88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8:44.9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150 0,'-60'60,"46"-33,1 0,1 0,1 2,2-1,0 1,3 1,0-1,2 1,1 0,1 0,2 0,1 0,3 22,-3 0,0-37,0 0,1 0,0 0,1 0,1 0,0-1,1 0,0 1,2-2,-1 1,5 4,1 1</inkml:trace>
  <inkml:trace contextRef="#ctx0" brushRef="#br0" timeOffset="695.472">290 283,'9'-7,"0"1,0 0,1 0,0 1,0 0,0 1,0 0,1 1,-1 0,1 1,0 0,0 0,0 1,0 1,3 0,-12-1,0 1,0 0,0 0,-1 0,1 0,0 1,0-1,0 0,0 1,0-1,0 1,-1 0,1-1,0 1,-1 0,1 0,0 0,-1 1,1-1,-1 0,0 0,1 1,-1-1,0 1,0-1,0 1,0 0,0-1,0 1,0 0,-1 0,1 0,-1-1,1 1,-1 0,1 0,-1 0,0 0,0 0,0 0,0 0,-1 0,1-1,0 1,-1 0,1 0,-1 0,0 0,0 0,-57 118,48-104,1 0,0 1,1 0,0 0,2 1,0 0,1 0,1 1,3-17,0 1,1 0,0-1,-1 1,1-1,0 1,0 0,0-1,1 1,-1 0,1-1,-1 1,1-1,0 1,0-1,0 0,0 1,1-1,-1 0,1 0,-1 1,1-1,0 0,0-1,-1 1,1 0,1-1,-1 1,0-1,0 1,1-1,-1 0,0 0,1 0,-1 0,1 0,-1-1,1 1,0-1,-1 0,1 0,-1 0,1 0,0 0,-1 0,1-1,-1 1,1-1,0 0,-1 0,0 0,1 0,0 0,79-45,-61 34</inkml:trace>
  <inkml:trace contextRef="#ctx0" brushRef="#br0" timeOffset="1299.415">714 593,'22'-65,"2"2,4 0,33-55,-57 111,-4 6,0 0,-1 0,1 0,0 1,1-1,-1 0,0 0,0 0,0 0,0 0,1 0,-1 1,0-1,1 0,-1 0,1 0,-1 1,1-1,-1 0,1 1,0-1,-1 0,1 1,0-1,-1 1,1-1,0 1,0-1,0 1,-1-1,1 1,0 0,0 0,0-1,0 1,0 0,-1 0,1 0,0 0,0 0,0 0,0 0,0 0,0 1,0-1,-1 0,1 0,0 1,0-1,0 0,0 1,-1-1,1 1,0-1,0 1,-1 0,1 0,29 124,-30-124,0 1,1-1,-1 0,1 1,-1-1,1 0,0 0,-1 1,1-1,0 0,0 0,0 0,0 0,0 0,0 0,0 0,0 0,0-1,0 1,0 0,1-1,-1 1,0-1,0 1,1-1,-1 1,0-1,1 0,-1 0,1 0,-1 0,0 0,1 0,-1 0,0 0,1 0,-1-1,0 1,1 0,-1-1,0 1,1-1,-1 0,0 1,0-1,0 0,0 0,0 0,1 0,48-53,54-89,-104 142,0 0,1 1,-1-1,0 0,1 0,-1 1,1-1,-1 0,1 0,-1 1,1-1,-1 1,1-1,0 1,-1-1,1 1,0-1,-1 1,1-1,0 1,0 0,0-1,-1 1,1 0,0 0,0 0,0-1,0 1,-1 0,1 0,0 0,0 0,0 1,0-1,-1 0,1 0,0 0,0 1,0-1,-1 0,1 1,0-1,0 1,-1-1,1 1,0-1,-1 1,1-1,-1 1,1 0,-1-1,1 1,-1 0,1 0,-1-1,0 1,1 0,-1 0,0-1,1 1,-1 0,0 0,0 0,0 0,5 60,-5-57,0 5,-1 3,1-1,0 0,1 1,0-1,1 0,0 0,0 0,2 0,-1 0,2 1,6 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8:47.1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1 452,'136'297,"-80"-194,-56-103,1 1,-1-1,1 1,-1-1,0 1,1-1,-1 0,1 1,0-1,-1 1,1-1,-1 0,1 0,-1 1,1-1,0 0,-1 0,1 0,0 1,-1-1,1 0,0 0,-1 0,1 0,0 0,-1-1,1 1,0 0,-1 0,1 0,-1 0,1-1,0 1,-1 0,1-1,-1 1,1 0,-1-1,1 1,-1-1,1 1,-1-1,1 1,-1-1,1 1,-1-1,0 1,0-1,1 0,-1 1,0-1,0 1,1-1,-1 0,0 1,0-1,0 0,0 1,0-1,0 0,6-43,-6 44,26-182,50-69,-70 227</inkml:trace>
  <inkml:trace contextRef="#ctx0" brushRef="#br0" timeOffset="1095.115">480 57,'220'-45,"-207"43,-5-1,0 1,0 0,1 1,-1 0,1 0,0 1,-1 0,1 1,-1-1,1 2,1 0,-8-1,-1 1,0 0,1 0,-1 0,0 0,0 0,0 0,0 0,-1 1,1-1,0 0,-1 0,0 1,1-1,-1 0,0 1,0-1,0 0,-1 0,1 1,0-1,-1 0,0 0,1 1,-1-1,0 0,0 0,0 0,-1 0,1 0,0 0,-1-1,1 1,-1 0,0-1,1 1,-1-1,0 1,0-1,-1 1,-1 3,-48 56,-34 52,85-109,1-1,-1 1,1-1,-1 0,1 1,0-1,0 1,0-1,1 0,-1 1,1-1,0 1,0-1,0 0,1 0,-1 0,1 0,-1 0,1 0,0 0,0 0,0 0,1-1,-1 1,1-1,-1 0,1 0,0 0,0 0,0 0,0-1,0 1,0-1,0 0,0 1,1-2,-1 1,0 0,1-1,-1 1,1-1,-1 0,1 0,-1-1,0 1,1-1,-1 1,4-2,39-6,1-1,-1-3,-1-2,16-8,-43 15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1:24.8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0 461,'20'34,"-3"2,-1 0,-1 0,8 36,-20-63,36 120,-33-92,-6-31,0 0,1 0,0 0,0 0,0 0,1 0,0 0,0 0,1 0,-1-1,1 1,0-1,1 0,-1 0,1 0,1 1,-3-6,0 0,0 1,0-1,0-1,0 1,0 0,0 0,0-1,0 1,-1-1,1 0,0 1,0-1,0 0,-1 0,1 0,0 0,-1 0,1-1,-1 1,0 0,1-1,-1 1,0-1,0 1,0-1,0 0,0 1,0-1,0 0,-1 0,1 0,-1 0,1 1,-1-1,0 0,1 0,-1 0,0 0,0 0,-1-1,4-4,45-200,-24 125,-11 30,3 0,2 2,2 0,2 1,17-27,-22 66,-21 18</inkml:trace>
  <inkml:trace contextRef="#ctx0" brushRef="#br0" timeOffset="416.477">649 65,'29'-15,"-19"8,0 1,1 1,0-1,0 1,0 1,0 0,1 1,-1 0,1 1,0 0,0 1,0 0,0 1,0 0,1 1,-11-1,1 1,-1 0,1 0,-1 0,1 1,-1-1,0 1,1-1,-1 1,0-1,0 1,0 0,0 0,-1 0,1 1,0-1,-1 0,0 0,1 1,-1-1,0 1,0-1,0 1,-1 0,1-1,-1 1,1 0,-1-1,0 1,0 0,0-1,0 1,-1 0,1 1,-37 85,-32 21,68-109,1 0,-1 1,1-1,0 0,-1 1,1-1,0 0,0 1,0-1,0 0,0 1,0-1,1 0,-1 1,0-1,1 0,-1 1,1-1,-1 0,1 0,0 0,-1 0,1 1,0-1,0 0,0 0,0 0,0-1,0 1,0 0,0 0,0 0,0-1,0 1,1-1,-1 1,0-1,1 1,-1-1,0 0,0 1,1-1,-1 0,0 0,1 0,-1 0,66-6,165-88,-208 82,-5 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1:22.9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170 876,'43'-1,"75"8,-116-6,0 0,-1 0,1 0,0 0,-1 0,1 0,-1 0,1 1,-1-1,1 0,-1 1,0-1,0 1,0 0,0-1,0 1,0 0,0 0,-1 0,1 0,-1-1,1 1,-1 0,0 0,1 0,-1 0,0 0,-1 0,1 0,0 0,0 0,-1 0,1 0,-1 0,0 0,-30 66,-32 12,-63 103,124-181,1-1,0 1,-1 0,1 0,0 0,0 0,0 0,0 0,0 0,1 0,-1 0,1 0,-1 0,1 1,0-1,0 0,0 0,0 0,0 1,0-1,1 0,-1 0,1 0,0 0,-1 0,1 1,0-1,0 0,0-1,0 1,1 0,-1 0,0 0,1-1,0 1,-1-1,1 1,0-1,-1 0,1 0,0 1,0-1,0-1,0 1,0 0,0 0,1-1,-1 1,1-1,10 0,0 0,0-1,0 0,0-2,0 1,-1-1,1-1,-1-1,0 1,0-2,0 0,-1 0,0-1,8-6,2 0,17-14,-22 11</inkml:trace>
  <inkml:trace contextRef="#ctx0" brushRef="#br0" timeOffset="-919.366">226 1,'18'56,"-11"-13,-2 0,-2 1,-2 0,-4 38,1 0,7 28,-5-109,1 0,-1 0,0-1,0 1,1 0,-1 0,0-1,1 1,-1 0,1-1,-1 1,1 0,-1-1,1 1,0-1,-1 1,1-1,0 1,-1-1,1 1,0-1,0 0,-1 1,1-1,0 0,0 0,0 1,-1-1,1 0,0 0,0 0,0 0,0 0,-1 0,1 0,0-1,0 1,0 0,-1 0,1-1,0 1,0 0,-1-1,1 1,0-1,-1 1,1-1,0 1,-1-1,1 1,-1-1,1 0,-1 1,1-1,-1 0,1 1,-1-1,0 0,1 0,-1 1,0-1,0 0,1-1,6-13</inkml:trace>
  <inkml:trace contextRef="#ctx0" brushRef="#br0" timeOffset="-567.367">0 650,'7'4,"1"0,-1 0,1-1,0 0,0 0,0-1,0 0,0 0,0-1,1 0,-1-1,1 0,-1 0,3-1,5 1,158-17,52-34,-176 44,-31 10</inkml:trace>
  <inkml:trace contextRef="#ctx0" brushRef="#br0" timeOffset="1351.093">763 988,'2'-34,"1"0,2 0,1 0,2 0,1 1,1 0,2 1,9-15,-14 31,1 0,0 1,1 0,1 0,0 1,1 1,0 0,1 0,1 1,9-7,-21 18,1-1,0 1,0 0,0 0,0 0,0 0,1 0,-1 0,0 1,0-1,0 1,1-1,-1 1,0 0,1 0,-1 0,0 0,0 0,1 1,-1-1,0 1,0-1,1 1,-1 0,0 0,0 0,0 0,0 0,0 0,0 1,0-1,-1 1,1-1,0 1,-1 0,1-1,-1 1,0 0,0 0,0 0,0 0,0 0,0 1,0-1,0 0,-1 0,1 0,-1 1,0-1,0 0,0 1,0 0,0 233,-1-235,1 0,-1 0,1-1,0 1,-1 0,1 0,0 0,-1 0,1-1,0 1,0 0,0 0,0 0,0 0,0 0,0 0,0-1,1 1,-1 0,0 0,0 0,1 0,-1 0,0-1,1 1,-1 0,1 0,-1-1,1 1,-1 0,1-1,0 1,-1-1,1 1,0 0,-1-1,1 0,0 1,0-1,0 1,-1-1,1 0,0 0,0 1,0-1,0 0,0 0,-1 0,1 0,0 0,0 0,0 0,0 0,0 0,0-1,-1 1,1 0,0 0,0-1,0 1,-1-1,1 1,0-1,0 1,-1-1,1 1,0-1,-1 0,1 1,0-1,90-168,-71 133,-9 13,1 1,1 0,1 1,1 0,1 1,0 1,2 1,6-5,-24 22,1 0,0 0,0 0,0 0,0 0,1 0,-1 0,0 1,0-1,0 0,1 1,-1-1,0 1,1-1,-1 1,0 0,1 0,-1-1,0 1,1 0,-1 0,1 0,-1 1,0-1,1 0,-1 0,0 1,1-1,-1 1,0-1,1 1,-1 0,0-1,0 1,0 0,0 0,0 0,0 0,0 0,0 0,0 0,0 0,0 0,-1 0,1 0,0 1,-1-1,1 0,-1 1,1-1,-1 0,0 1,0-1,1 0,-1 1,0-1,0 1,0-1,-1 0,1 1,0 0,-1 286,1-204,0-60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1: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2,'0'0,"1"0,-1-1,1 1,-1 0,1 0,-1 0,1 0,-1-1,0 1,1 0,-1 0,1 0,-1 0,1 0,-1 0,1 0,-1 0,1 0,-1 0,1 1,-1-1,1 0,-1 0,1 0,-1 1,0-1,1 0,-1 0,1 1,-1-1,0 0,1 1,-1-1,0 0,1 1,-1-1,0 1,0-1,1 1,-1-1,0 0,0 1,0-1,0 1,1-1,-1 1,0-1,0 1,0-1,0 1,0-1,0 1,0-1,-1 1,1-1,0 1,0-1,0 1,10 31,-1 1,-2 0,-1 0,-1 1,-2 0,-2-1,-1 5,-1-20,0-14,1 1,-1-1,1 1,0 0,0-1,0 1,1 0,0-1,0 1,0-1,0 1,1-1,0 0,-1 1,3 0,-3-4,0-1,0 1,0-1,0 0,0 1,0-1,0 0,1 0,-1 0,0 0,0 0,0 0,0-1,0 1,1 0,-1 0,0-1,0 1,0-1,0 1,0-1,0 1,0-1,0 0,0 1,0-1,-1 0,1 0,0 0,0 0,-1 1,1-1,0 0,0-1,-1 1,13-14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1:34.3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0 141,'39'-14,"26"-10,3-5,-6 1,-8 7,-9 6,-11 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1:35.6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0 105,'5'0,"6"0,7 0,4-5,4-2,2-4,1 0,0 2,1-3,-1 1,0 2,0-1,-1-1,-9 3,-9 8,-9 3,-7 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1:43.5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0 382,'75'166,"0"7,-75-172,0 0,0 0,0 0,0 0,0 1,0-1,0 0,1 0,-1 0,1 0,-1 0,1 0,-1 0,1 0,-1 0,1 0,0 0,0 0,-1 0,1 0,0 0,0-1,0 1,0 0,0-1,0 1,0-1,0 1,0-1,0 1,0-1,0 0,1 1,-1-1,0 0,0 0,0 0,0 0,1 0,-1 0,0 0,0-1,0 1,0 0,1 0,-1-1,0 1,0-1,0 1,0-1,0 0,0 1,0-1,11-101,46-186,-50 258,-2 5</inkml:trace>
  <inkml:trace contextRef="#ctx0" brushRef="#br0" timeOffset="435.189">424 128,'35'-26,"2"2,1 2,0 2,20-7,-56 25,0 1,0 0,0 0,0 0,0 1,0-1,1 1,-1-1,0 1,1 0,-1-1,0 1,1 0,-1 1,0-1,1 0,-1 1,0-1,0 1,1 0,-1-1,0 1,0 0,0 1,0-1,0 0,0 1,0-1,-1 1,1-1,0 1,-1 0,1-1,-1 1,0 0,1 0,-1 0,0 0,0 1,-1-1,1 0,0 0,-1 0,1 1,-1-1,0 0,1 1,-1-1,0 0,-1 1,1-1,0 0,-1 2,5 135,-3-136,0-1,0 1,0-1,1 0,-1 1,1-1,0 0,-1 0,1 0,0 0,0 0,1-1,-1 1,0-1,0 1,1-1,-1 0,1 0,-1 0,1 0,-1 0,1 0,0-1,-1 1,1-1,0 0,0 0,-1 0,1 0,0-1,-1 1,1-1,0 1,89-29,-13-8,-55 26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8:57.8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368 1082,'5'0,"6"-5,6-1,6 0,2-4,3 0,1 2,1-3,-1 1,0 2,0-3,0 1,-1 2,1 2,-6-2,-6 4,-6 4</inkml:trace>
  <inkml:trace contextRef="#ctx0" brushRef="#br0" timeOffset="268.356">481 1251,'19'5,"11"1,6 0,1-5,-1-4,-2-1,-6-5,-4 0,0 0,0 3,-4 2</inkml:trace>
  <inkml:trace contextRef="#ctx0" brushRef="#br0" timeOffset="156970.858">650 38,'46'-11,"-23"4,1 1,0 1,0 2,0 0,1 1,-1 2,0 0,6 2,-29-2,0 0,0 0,0 0,1 0,-1 0,0 0,0 0,0 0,0 1,1-1,-1 0,0 1,0-1,0 1,0-1,0 1,0 0,0-1,0 1,0 0,0 0,-1-1,1 1,0 0,0 0,-1 0,1 0,-1 0,1 0,-1 0,1 1,-1-1,1 0,-1 0,0 0,0 0,0 1,0-1,1 0,-2 0,1 0,0 0,0 1,0-1,0 0,-1 1,-34 47,26-39,-98 139,105-148,1 0,0 0,-1 0,1 1,0-1,0 0,0 1,0-1,0 1,0-1,0 1,0 0,1-1,-1 1,1 0,-1-1,1 1,0 0,0-1,-1 1,1 0,0 0,1 0,-1-1,0 1,0 0,1 0,-1-1,1 1,-1 0,1-1,0 1,0-1,0 1,0-1,0 1,0-1,0 0,0 1,1-1,-1 0,0 0,1 0,-1 0,1 0,-1 0,1 0,-1-1,1 1,0 0,-1-1,1 1,0-1,0 0,0 0,12 0,0-2,0 1,0-2,0 0,0-1,-1 0,1-1,-1-1,-1 0,1 0,-1-1,0-1,3-3</inkml:trace>
  <inkml:trace contextRef="#ctx0" brushRef="#br0" timeOffset="158204.261">1 94,'0'5,"5"2,6-1,6-1,6-7,2-2,3-1,1 1,-4-5,-2 1,0 0,1 3,1 1,-3 2</inkml:trace>
  <inkml:trace contextRef="#ctx0" brushRef="#br0" timeOffset="165104.45">1244 857,'-29'254,"6"-173,18-104,9-5,1 1,2 0,1 0,1 0,1 1,1 0,1 1,2 1,0 0,2 0,0 2,2 0,15-14,-33 35,0 0,1 0,-1 0,1 0,-1 0,1 0,-1 1,1-1,0 0,-1 0,1 1,0-1,0 0,0 1,0-1,-1 1,1-1,0 1,0-1,0 1,0 0,0-1,0 1,0 0,0 0,0 0,0 0,0 0,0 0,0 0,0 0,0 0,0 0,0 0,0 1,0-1,0 0,0 1,0-1,0 1,0-1,0 1,-1 0,1-1,0 1,0 0,-1-1,1 1,0 0,-1 0,1 0,-1-1,1 1,-1 0,1 0,-1 0,0 0,7 135,-9-50,2-85,-1 0,1 0,0 1,0-1,-1 0,1 1,0-1,0 0,0 1,0-1,1 1,-1-1,0 0,0 0,1 1,-1-1,1 0,-1 0,1 1,0-1,-1 0,1 0,0 0,0 0,0 0,0 0,0 0,0 0,0 0,0 0,0-1,0 1,0 0,1-1,-1 1,0-1,0 1,1-1,-1 0,0 0,1 1,-1-1,0 0,1 0,-1 0,0 0,1-1,-1 1,0 0,1 0,-1-1,0 1,1-1,-1 1,0-1,0 0,0 1,0-1,0 0,1 0,-1 0,0 0,51-99,-35 57,-8 21,1 1,1 0,1 1,1 0,1 1,0 0,1 2,1-1,3 0,-18 17,0 0,0 0,0 0,0 0,0 0,0 0,0 1,0-1,0 0,0 1,1-1,-1 0,0 1,0 0,1-1,-1 1,0 0,1 0,-1-1,0 1,1 0,-1 0,0 0,1 1,-1-1,0 0,1 0,-1 1,0-1,0 1,1-1,-1 1,0 0,0-1,0 1,0 0,0 0,0 0,0 0,0 0,0 0,0 0,0 0,-1 0,1 0,0 0,-1 0,1 1,-1-1,1 0,-1 1,0-1,1 0,-1 0,0 1,0 0,6 230,4-209,2-4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27:26.02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399 2060,'-12'-16,"8"25,8 36,-3-39,36 297,-7 249,-11-356,-19-195,0 0,0 0,-1 0,1 0,0 0,0 0,1-1,-1 1,0 0,0 0,0 0,1 0,-1 0,0 0,1-1,-1 1,1 0,-1 0,1-1,-1 1,1 0,-1-1,1 1,0 0,-1-1,1 1,0-1,0 1,-1-1,1 1,0-1,0 0,0 1,-1-1,1 0,0 0,0 0,0 1,0-1,0 0,0 0,27-30,6-27,-3-2,-2 0,6-24,46-94,-81 175,0 1,0-1,0 0,0 0,1 1,-1-1,0 0,1 0,-1 1,1-1,0 0,-1 1,1-1,0 1,0-1,0 1,0-1,0 1,0 0,1-1,-1 1,0 0,1 0,-1 0,1 0,-1 0,1 0,-1 0,1 1,0-1,-1 1,1-1,0 1,-1-1,1 1,0 0,0 0,0 0,-1 0,1 0,0 0,0 1,-1-1,1 1,0-1,-1 1,1-1,0 1,-1 0,1 0,-1 0,1 0,-1 0,0 0,1 0,28 44,47 52,-74-95,0 0,0 0,0 0,1 0,-1-1,0 1,1-1,-1 0,1 0,-1 0,1-1,-1 1,1-1,0 1,-1-1,1-1,-1 1,1 0,0-1,-1 0,1 0,-1 0,1 0,-1 0,0-1,1 1,-1-1,0 0,0 0,0 0,1-2,8-9,-1 0,-1 0,0-1,-1-1,-1 1,0-1,-1-1,0 0,-2 0,1 0,-2 0,0-1,-2 0,1 0,-2 0,0-1,-1-13,0 0,-2-1,-2 1,0 0,-2 1,-2-1,0 1,-2 0,-2 1,0 0,-2 1,-1 1,-1 0,-2 1,0 1,-2 0,0 1,-2 2,-1 0,0 1,-8-3,12 9,0 0,-1 2,-1 0,0 2,-1 0,0 1,-1 2,0 0,-15-3,27 8,0 1,-1 0,1 1,-1 0,1 0,-1 1,1 1,-1 0,1 1,-1 0,1 1,0 0,0 0,0 1,1 1,-1 0,1 0,0 1,0 1,1-1,-1 2,0 4,0 1,1 0,1 1,0 0,0 0,2 1,0 0,0 0,1 0,1 1,1-1,0 1,1 0,1 0,1 0,0 0,0 0,2 0,0 0,3 7,1 15</inkml:trace>
  <inkml:trace contextRef="#ctx0" brushRef="#br0" timeOffset="6063.784">427 4544,'-54'58,"2"2,4 2,2 3,3 1,-17 38,42-74,1 1,2 1,1 0,1 1,2 0,1 1,2 0,1 0,2 1,1 5,3-36,1 0,0 1,0-1,0 1,0-1,1 1,0-1,0 0,0 0,0 1,1-1,-1 0,1 0,0 0,1 0,-1-1,0 1,1 0,0-1,0 0,0 0,0 0,1 0,-1 0,1-1,0 1,0-1,0 0,0 0,0 0,0-1,0 0,0 1,1-2,-1 1,0 0,1-1,-1 0,1 0,-1 0,1 0,-1-1,0 0,1 0,-1 0,0 0,2-1,12-11,0 0,0-1,-2 0,0-2,0 0,-2 0,0-2,-1 1,-1-2,0 0,-1 0,-2-1,5-12,-10 24,31-63,-2-1,-4-2,-4 0,-2-2,6-46,-20 76,-3-1,-1 0,-2 0,-3 0,-1 0,-2 1,-3-1,-1 0,-3 1,-2-2,8 32,-1 0,0 0,0 1,-2 0,0 0,-1 0,0 1,-1 0,-1 0,0 1,-1 1,0 0,-1 0,-8-5,17 15,1 0,-1 0,0 1,0 0,0 0,0-1,-1 2,1-1,0 0,0 1,-1-1,1 1,0 0,-1 0,1 0,0 1,0-1,-1 1,1 0,0 0,0 0,0 0,0 0,0 1,0-1,0 1,0 0,1 0,-1 0,1 0,-1 0,1 1,0-1,0 1,0 0,0-1,-1 4,-46 119,42-91,1 0,2 1,1-1,2 1,1-1,1 1,3-1,0 1,3-1,0 0,3-1,0 0,2-1,2 0,0 0,3-2,0 0,2-1,1-1,1 0,2-2,0-1,11 8,-15-17,1-1,0 0,1-2,0-1,1 0,1-2,0 0,0-1,0-2,1 0,23 2,-39-9,1 1,0-1,-1-1,1 0,-1 0,1-1,-1 0,1 0,-1-1,0 0,0 0,0-1,-1 0,1-1,-1 0,0 0,0 0,0-1,-1 0,0 0,0 0,-1-1,0 0,0 0,0-1,-1 1,0-1,-1 0,1 0,1-8,7-22,-2-1,-1 0,-2-1,2-39,57 196,-59-112,0 0,0 0,1 0,0-1,0-1,0 1,0-1,1-1,-1 1,1-1,-1-1,1 0,0 0,0-1,-1 1,1-2,0 0,0 0,-1 0,1-1,-1 0,1-1,-1 0,0 0,0-1,0 0,0-1,-1 1,0-1,0-1,0 1,0-1,-1 0,0-1,-1 0,3-2,18-24,-1-1,-2-1,-2-1,0-1,-3-1,-1-1,-2 0,-2-1,6-28,-16 55,0-1,0 1,-1-1,-1 0,0 0,-1 0,-1 1,0-1,-1 0,-3-12,4 24,1 0,-1 0,0 1,0-1,0 1,0-1,0 0,0 1,0-1,0 1,-1 0,1-1,-1 1,1 0,-1 0,1 0,-1 0,0 0,1 1,-1-1,0 0,0 1,1-1,-1 1,0-1,0 1,0 0,0 0,0 0,1 0,-1 0,0 0,0 1,0-1,0 1,0-1,1 1,-1 0,0 0,1-1,-2 2,-58 53,28 32,32-84,1 0,0 0,1 0,-1 0,0-1,1 1,-1 0,1 0,0-1,0 1,0 0,0-1,1 1,-1-1,1 0,-1 1,1-1,0 0,0 0,0 0,0 0,0 0,0 0,1-1,-1 1,1-1,-1 0,1 1,-1-1,1 0,1 0,7 2,1-1,-1 0,0-1,1 0,-1-1,1 0,-1-1,1 0,-1-1,1 0,-1-1,0 0,0-1,-1 0,5-2,87-21,-99 27,0 0,0 0,0 0,0 1,0-1,0 1,-1 0,1 0,0 0,0 0,-1 1,1-1,-1 1,1 0,-1-1,0 1,1 0,-1 0,0 0,0 1,-1-1,1 0,0 1,-1-1,0 1,1 0,-1-1,0 1,0 0,0 0,-1 0,1 1,15 98,-15-71,13 89,-13-117,0 0,0 0,1 0,-1-1,0 1,1 0,0-1,-1 1,1-1,0 0,0 1,1-1,-1 0,0 0,1 0,-1-1,1 1,0-1,-1 1,1-1,0 0,0 0,0 0,0 0,0-1,0 1,0-1,0 0,0 0,0 0,0 0,0 0,0-1,0 1,3-2,2 0,-1-1,1 0,-1-1,1 0,-1 0,0 0,0-1,-1 0,1-1,-1 1,-1-1,1 0,-1-1,0 1,0-1,-1 0,4-7,-4 8,9-13</inkml:trace>
  <inkml:trace contextRef="#ctx0" brushRef="#br0" timeOffset="6319.554">934 4092,'0'0</inkml:trace>
  <inkml:trace contextRef="#ctx0" brushRef="#br0" timeOffset="3192.991">5027 1638,'42'-84,"4"2,35-46,-57 106,-14 46,-10-21,0-1,-1 0,1 0,-1 0,1 1,-1-1,1 0,0 0,0 0,0 0,0 0,1 0,-1 0,1 0,-1 0,1 0,-1 0,1 0,0 0,0 0,0 0,0-1,0 1,1 0,-1-1,0 1,1 0,-1-1,1 0,0 1,-1-1,1 0,0 0,0 0,0 0,0 0,0-1,0 1,0 0,0-1,0 0,0 1,0-1,0 0,1 0,5-4,0 0,0-1,0 1,0-2,-1 1,0-1,0 0,0-1,-1 1,0-1,2-3,11-11,-14 16,-4 3,0-1,0 1,1 0,-1 0,0 0,1 0,0 0,-1 0,1 1,0-1,0 1,0-1,0 1,0-1,0 1,0 0,1 0,-1 0,0 0,1 1,-1-1,1 1,-1-1,0 1,1 0,-1 0,1 0,-1 0,1 0,-1 0,1 1,-1-1,1 1,-1 0,0 0,1 0,-1 0,0 0,0 0,0 1,2 1,19 24,-20-23,1 1,-1 0,1-1,0 0,0 0,0 0,1 0,0-1,-1 0,1 0,0 0,0 0,1-1,1 1,16 2,-1-3</inkml:trace>
  <inkml:trace contextRef="#ctx0" brushRef="#br0" timeOffset="3917.551">5874 1271,'24'-27,"-1"-1,-2 0,-1-2,-1 0,-2-1,7-16,-10-9,-14 55,1 0,-1 0,0 0,0 0,0 0,1 0,-1 0,0 0,0 0,0 0,-1 0,1 0,0 0,0 0,0 0,-1 0,1 0,-1 0,1 0,-1 0,1 0,-1 1,1-1,-1 0,0 0,1 0,-1 1,0-1,0 0,1 1,-1-1,0 1,0-1,0 1,0-1,0 1,0 0,0-1,0 1,0 0,0 0,0 0,0 0,0 0,0 0,0 0,0 0,0 0,0 0,-7 4,0 0,1 1,0 0,0 0,0 1,0 0,1 0,0 0,0 1,1 0,0 0,0 1,1-1,0 1,0 0,1 0,-1 0,2 1,-1 1,0-5,0-1,1 1,-1 0,1-1,0 1,0 0,1 1,0-1,-1 0,2 0,-1 0,1 1,0-1,0 0,0 1,1-1,-1 0,1 1,1-1,-1 0,1 0,0 0,0 0,0 0,1-1,-1 1,1-1,0 1,1-1,-1 0,1 0,0-1,0 1,0-1,1 1,3-2,0-1,0 0,0 0,0 0,0-1,1 0,-1-1,0 0,0 0,0-1,0 0,0 0,-1-1,1 0,0 0,-1-1,0 0,0 0,0-1,-1 0,1 0,4-5,8-5</inkml:trace>
  <inkml:trace contextRef="#ctx0" brushRef="#br0" timeOffset="4283.522">6297 1185,'203'-269,"-203"268,1-1,-1 1,0-1,1 1,0 0,-1-1,1 1,0 0,0 0,0-1,-1 1,1 0,0 0,1 0,-1 0,0 0,0 0,0 1,1-1,-1 0,0 1,0-1,1 0,-1 1,1 0,-1-1,1 1,-1 0,0 0,1 0,-1 0,1 0,-1 0,1 0,-1 0,1 0,-1 1,0-1,1 1,-1-1,1 1,-1 0,0-1,0 1,1 0,-1 0,0 0,0 0,0 0,0 0,0 0,0 0,0 0,0 1,-1-1,1 0,0 0,-1 1,1 0,-1 2,1 1,0 0,0 0,0 0,1-1,0 1,0-1,0 1,0-1,1 0,-1 0,1 0,0 0,1 0,-1 0,1-1,-1 0,1 0,0 0,0 0,0 0,1-1,-1 0,0 0,1 0,0 0,-1-1,1 0,0 0,0 0,0 0,0-1,0 0,-1 0,5-1,2-4,0 0,-1 0,0-2,0 1,-1-1,0 0,0-1,0 0,-1-1,0 0,-1 0,0 0,0-1,-1 0,-1-1,0 1,0-1,2-7,4-8</inkml:trace>
  <inkml:trace contextRef="#ctx0" brushRef="#br0" timeOffset="4529.943">7143 0,'-9'43,"1"29,2 7,7 0,4-10,5-6,1-9,4-9,-2-3,3-3,3-9,-1-4,0-2,-2 0,0-5,-2 0,-3-4</inkml:trace>
  <inkml:trace contextRef="#ctx0" brushRef="#br0" timeOffset="4764.975">6890 451,'43'-28,"43"-25,17-7,0 1,-8 6,-15 12,-16 13,-20 12</inkml:trace>
  <inkml:trace contextRef="#ctx0" brushRef="#br0" timeOffset="277.656">1555 2653,'0'34,"5"15,2 5,4-7,0-17,-2-12</inkml:trace>
  <inkml:trace contextRef="#ctx0" brushRef="#br0" timeOffset="511.73">1471 2230,'0'0</inkml:trace>
  <inkml:trace contextRef="#ctx0" brushRef="#br0" timeOffset="776.596">2121 2286,'-23'15,"2"0,0 2,1 0,1 2,0 0,2 1,0 0,1 2,-10 17,25-37,1-1,-1 1,0 0,0 0,1 0,-1 0,1 0,-1 0,1 0,0 0,0 0,0 0,0 0,0 0,0 0,0 0,1 0,-1 0,1 0,-1 0,1-1,0 1,0 0,0 0,0-1,0 1,0 0,1-1,-1 1,0-1,1 1,-1-1,1 0,0 0,68 29,-24-14,-43-14,0 0,0 0,0 1,0-1,0 1,0 0,-1 0,0 0,1 0,-1 0,0 0,0 1,-1-1,1 1,-1-1,0 1,0 0,0 0,0-1,-1 1,1 0,-1 0,0 0,0-1,0 1,-1 0,1 0,-1 0,0-1,0 1,-1 0,1-1,-1 1,1-1,-1 1,0-1,0 0,-1 0,1 0,-1 0,1 0,-1-1,0 1,0-1,0 0,0 1,-1-1,1-1,-1 1,0 0,-1 0,0 0,0 0,0 0,-1-1,1 0,0 0,-1 0,1-1,-1 0,1 0,0 0,-1-1,1 1,-1-1,1-1,0 1,0-1,0 0,0 0,0 0,0-1,-1-1,-8-8</inkml:trace>
  <inkml:trace contextRef="#ctx0" brushRef="#br0" timeOffset="1347.226">2402 2399,'19'36,"-1"0,-2 2,-2 0,-2 0,-1 1,-2 1,-1 0,0 26,-19-6,-4-91,11-169,9 177,0 1,2-1,0 1,1 0,2 1,0 0,1 0,1 2,1-1,1 1,5-4,-10 9,0 1,1 1,0 0,1 0,1 1,0 0,0 1,1 1,0 0,9-5,-19 13,0 0,0 0,0 0,0 0,-1 1,1-1,0 1,0-1,0 1,1 0,-1 0,0 1,0-1,0 1,-1-1,1 1,0 0,0 0,0 0,0 0,-1 1,1-1,0 1,-1 0,0-1,1 1,-1 0,0 0,0 1,0-1,0 0,0 1,-1-1,1 1,-1 0,2 2,0 2,-1 0,1 0,-1 0,0 0,-1 1,0-1,0 0,-1 1,1-1,-2 1,1-1,-1 1,0-1,-2 6,2-7,0 1,0-1,-1 1,0-1,0 0,-1 0,0 1,0-2,0 1,-1 0,1-1,-1 1,-1-1,1 0,-1-1,0 1,0-1,0 0,-1 0,1 0,-1-1,0 0,0 0,0-1,0 1,-1-1,1-1,-1 1,1-1,-1 0,1-1,-2 1,-11-6</inkml:trace>
  <inkml:trace contextRef="#ctx0" brushRef="#br0" timeOffset="1647.873">3052 1581,'-5'43,"3"24,3 5,4-4,3-10,-1-9,4-9,0-1,-2-2,2-4,-1-1,-2-2,-2-2,-2 0,-3 0,0 0,-1-5</inkml:trace>
  <inkml:trace contextRef="#ctx0" brushRef="#br0" timeOffset="2129.335">3559 1919,'-12'5,"-1"1,1 0,-1 1,2 1,-1-1,1 2,0 0,1 0,0 1,1 0,0 0,0 1,1 0,0 1,1 0,1 0,0 1,0 0,2 0,-1 0,0 7,3-17,1 0,0 0,0 0,0 0,1 0,-1 0,1 0,-1 0,1 0,0 0,0 0,0 0,1 0,-1 0,1 0,0 0,0 0,0 0,0 0,0-1,0 1,1 0,-1-1,1 1,0-1,0 1,0-1,0 0,0 0,1 0,-1 0,0 0,1 0,0-1,-1 1,1-1,0 0,0 0,0 0,0 0,0 0,0-1,0 1,0-1,0 0,0 0,0 0,0 0,0-1,0 1,0-1,2 0,6-6,1 0,-1-1,-1-1,1 0,-1 0,-1-1,0 0,0-1,-1 0,-1 0,0 0,0-1,-1 0,0-1,-1 0,3-11,47-86,-55 109,0 0,0 0,1 0,-1 0,1 0,-1 0,0 0,1 0,0 0,-1 0,1 0,0 0,-1 1,1-1,0 0,0 0,0 1,-1-1,1 0,0 1,0-1,0 1,0-1,0 1,0-1,0 1,1 0,-1 0,0-1,0 1,0 0,0 0,0 0,0 0,0 0,0 1,1-1,-1 0,0 0,0 1,0-1,0 1,0-1,0 1,0-1,0 1,-1-1,1 1,0 0,0 0,0-1,-1 1,1 0,0 0,-1 0,1 0,0 0,-1 0,0 0,1 0,-1 0,1 1,7 29,-8-27,0 1,0-1,0 1,1-1,-1 1,1-1,0 1,0-1,1 0,0 0,-1 1,1-1,1 0,-1-1,0 1,1 0,0-1,0 1,0-1,0 0,1 0,-1 0,1 0,0-1,0 0,-1 1,2-2,-1 1,0 0,0-1,0 1,1-1,-1 0,1-1,-1 1,5-1,12-5,-3-2</inkml:trace>
  <inkml:trace contextRef="#ctx0" brushRef="#br0" timeOffset="2393.502">4124 1665,'-20'39,"-5"17,5-1,12-10,11-12,6-8,6-7,5-7,4-10,3-6,1-6,1-1,-5-4,-1 1,-4 3</inkml:trace>
  <inkml:trace contextRef="#ctx0" brushRef="#br0" timeOffset="2676.514">4350 1750,'17'-1,"1"-1,-1 0,1-1,-1 0,0-2,0 0,-1-1,0-1,0 0,0-1,-1-1,0 0,0-1,-1-1,-1 0,0-1,0 0,7-11,-17 20,0-1,0 1,0-1,0 0,-1 0,0-1,1 1,-2 0,1-1,0 1,-1-1,0 1,0-1,0 0,-1 1,0-1,0 0,0 0,0 1,-1-1,1 0,-1 1,0-1,-1 0,1 1,-1-1,-1 4,0 1,0-1,0 0,0 1,0-1,0 1,0 0,0 0,0 0,0 1,0-1,0 1,0-1,0 1,0 0,1 0,-1 0,0 1,0-1,1 1,-1-1,1 1,0 0,-1 0,1 0,0 0,0 1,0-1,0 0,1 1,-1-1,0 1,0 1,-7 9,1 0,0 1,1 0,0 0,2 0,-1 1,2 0,0 0,0 0,1 0,1 1,1 12,1-23,0 0,0 0,1 0,0-1,0 1,1 0,-1 0,1-1,0 1,0 0,0-1,1 0,0 0,0 0,0 0,0 0,0 0,1-1,0 0,0 1,0-1,0 0,18 9</inkml:trace>
  <inkml:trace contextRef="#ctx0" brushRef="#br0" timeOffset="9679.743">2205 4177,'47'6,"-41"-4,-1-1,1 0,0 0,-1-1,1 0,0 0,0 0,-1 0,1-1,0 0,0 0,-1-1,5-1,-3-1,-1 0,0-1,0 1,-1-1,1 0,-1 0,0-1,-1 1,1-1,-1 0,0-1,-1 1,1-1,-1 0,0 1,-1-1,0 0,0-1,0 0,-1 4,0-1,0 1,0-1,0 1,-1-1,0 0,0 1,0-1,0 0,-1 1,0-1,1 1,-2-1,1 1,-1-1,1 1,-1 0,0 0,-1 0,1 0,-1 0,0 0,0 1,0-1,0 1,0 0,-1 0,0 0,1 0,-3 0,1 0,-1 1,0 0,1 0,-1 0,0 1,0-1,0 2,0-1,-1 1,1-1,0 2,0-1,0 1,0 0,0 0,0 0,0 1,0 0,1 0,-1 1,1 0,-1 0,1 0,0 0,0 1,0 0,1 0,-1 0,1 1,-2 1,-8 11,0 1,0 1,2 0,0 1,2 0,0 0,-4 14,6-12,0 1,2-1,1 1,0 0,2 1,1-1,0 1,2-1,1 6,0-23,-1 0,1 0,0 0,1 0,0 0,0 0,0 0,0-1,1 1,0-1,0 0,0 1,1-2,0 1,0 0,0-1,1 0,-1 0,1 0,0 0,0-1,0 0,1 0,-1 0,1 0,-1-1,1 0,0-1,5 2,2-1,-1 0,1-1,0 0,0-1,-1 0,1-1,0-1,-1 0,1 0,-1-1,0-1,0 0,0-1,1-1,41-26,0-3,-3-2,0-2,-3-3,-2-1,-1-3,-2-1,0-6,40-47,-4-4,-4-4,8-26,-82 132,-1 0,0 0,1 0,-1 0,1 0,0 1,-1-1,1 0,0 0,0 1,0-1,1 0,-1 1,0-1,0 1,1 0,-1-1,1 1,-1 0,1 0,0 0,-1 0,1 0,0 0,0 1,0-1,0 0,-1 1,1 0,0-1,0 1,0 0,0 0,0 0,0 0,0 0,0 1,0-1,0 1,0-1,0 1,-1-1,1 1,0 0,0 0,-1 0,1 0,-1 0,1 1,-1-1,1 0,0 2,-1-1,-1 0,0 0,0 0,1 0,-1 1,-1-1,1 0,0 0,0 0,-1 0,1 1,-1-1,0 0,0 0,0 0,0 0,0 0,0 0,0-1,0 1,-1 0,1-1,-1 1,1-1,-1 1,0-1,0 0,0 1,1-1,-1 0,0 0,0 0,0-1,-1 1,1 0,0-1,0 0,0 1,0-1,-1 0,1 0,0 0,0 0,0 0,0-1,-1 1,-14 4,9-2,-1 0,1 0,1 1,-1 1,0-1,1 1,0 0,0 1,0-1,0 1,1 1,0-1,0 1,0 1,1-1,0 1,0-1,1 1,-1 1,2-1,-1 1,1-1,0 1,1 0,-1 0,2 0,-1 1,1-1,0 0,1 0,0 1,0-1,1 0,0 1,1-3,1-1,-1 0,1 0,0 0,0-1,1 1,-1-1,1 1,0-1,0 0,0-1,1 1,0-1,-1 0,1 0,0 0,0-1,1 0,-1 1,0-2,1 1,-1-1,5 1,132 3,-125-10,-1 0,1-1,-1-1,0-1,-1 0,0-1,0 0,-1-1,0-1,0-1,-2 1,1-2,6-9,-8 11,39-42,-2-2,-2-2,-3-3,-3-1,-3-2,17-38,-34 55,-1-1,-2-1,-3-1,-1 0,-3 0,2-34,-8 56,-2 0,-1 0,-1 0,-1 0,-2 0,0 0,-2 0,-1 1,-1 0,-1 0,-4-7,11 30,0 0,0 0,0 0,0 0,0 0,-1 0,0 0,1 0,-1 1,0-1,0 0,0 1,-1 0,1-1,-1 1,1 0,-1 0,0 1,1-1,-1 0,0 1,0 0,0 0,0 0,-1 0,1 0,0 0,0 1,-1 0,1-1,0 1,0 1,-1-1,1 0,0 1,0-1,-1 1,1 0,0 0,0 1,0-1,0 0,1 1,-1 0,0 0,0 0,1 0,-1 0,0 1,-4 6,1 1,0 0,0 1,1 0,0-1,0 1,2 1,-1-1,1 1,1-1,0 1,1 0,0 0,1 0,0 0,2 8,1 11,2-1,1 1,1-2,2 1,11 27,90 156,61 38,-91-139,-79-104,-15-22,4 1</inkml:trace>
  <inkml:trace contextRef="#ctx0" brushRef="#br0" timeOffset="9880.541">3503 3330,'43'-14,"29"-10,7-5,-1-3,-3 4,-11 2,-10 1,-10 4,-4 6,-2 1,-4 3,-7 2</inkml:trace>
  <inkml:trace contextRef="#ctx0" brushRef="#br0" timeOffset="10368.872">4660 3104,'5'34,"6"20,2 7,-2-4,2-10,-1-14</inkml:trace>
  <inkml:trace contextRef="#ctx0" brushRef="#br0" timeOffset="10536.047">4519 2710,'0'0</inkml:trace>
  <inkml:trace contextRef="#ctx0" brushRef="#br0" timeOffset="10801.414">5084 2850,'-21'27,"2"0,1 2,2 0,0 0,2 2,2-1,0 2,2 0,1 5,7-34,1 0,0 1,1-1,-1 0,0 0,1 1,0-1,0 0,0 1,0-1,0 0,1 0,0 1,-1-1,1 0,0 0,0 0,1 0,-1 0,1 0,0 0,-1 0,1 0,0-1,1 1,-1-1,0 0,1 1,-1-1,1 0,0-1,0 1,-1 0,1-1,0 1,0-1,1 0,1 0,8-1,0 0,-1-2,1 1,-1-2,1 1,-1-2,0 0,0 0,0-1,0 0,-1-1,0-1,0 0,-1 0,0-1,0 0,-1-1,0 0,0 0,-1-1,0 0,-1-1,0 0,-1 0,0 0,1-5,-6 10,1 1,-1-1,-1 0,1 0,-1 0,0 0,0 0,-1 0,0 0,0 0,0 0,0 0,-1 1,0-1,-1 0,1 1,-1 0,0 0,0 0,-1 0,1 0,-1 0,0 1,-1 0,1 0,-1 0,1 0,-1 1,0 0,-1 0,1 0,0 0,-1 1,0 0,1 0,-1 1,0-1,0 1,0 1,0-1,0 1,0 0,0 0,-1 1,-19-2</inkml:trace>
  <inkml:trace contextRef="#ctx0" brushRef="#br0" timeOffset="11200.601">5591 3020,'3'-39,"2"-1,1 2,2-1,2 1,1 0,2 1,2-2,-13 34,-1 1,0-1,0 0,1 1,0 0,0-1,0 1,0 0,0 0,1 0,0 0,0 1,0-1,0 1,1-1,-1 1,1 0,3-1,19 43,47 79,-69-114,0 1,1 0,-1-1,1 0,0 0,0-1,0 1,0-1,1 0,-1 0,1-1,0 0,0 0,-1 0,2-1,-1 1,0-1,0-1,0 1,0-1,3-1,3-1,1-1,0 0,-1-1,1 0,-1-1,-1 0,1-1,-1-1,0 0,0 0,0-1,-1 0,-1-1,1 0,-2-1,1 0,-1 0,-1-1,1 0,-2 0,0-1,0 1,-1-1,-1-1,0 1,0-1,-1 1,-1-1,0 0,-1 0,0 0,-1-8,-1-35,0 31</inkml:trace>
  <inkml:trace contextRef="#ctx0" brushRef="#br0" timeOffset="11752.962">7059 2173,'-5'38,"4"18,6-1,2-4,5-12,1-12</inkml:trace>
  <inkml:trace contextRef="#ctx0" brushRef="#br0" timeOffset="11998.438">6946 1806,'0'0</inkml:trace>
  <inkml:trace contextRef="#ctx0" brushRef="#br0" timeOffset="12219.36">7708 1806,'-16'10,"-15"9,1 0,1 2,0 2,-23 24,51-47,0 0,-1 1,1-1,-1 1,1 0,0 0,0-1,0 1,-1 0,1 0,0 0,0 0,0 0,0 0,0 1,1-1,-1 0,0 0,0 1,1-1,-1 0,1 1,-1-1,1 1,0-1,0 0,-1 1,1-1,0 1,0-1,0 1,0-1,1 1,-1-1,0 0,1 1,-1-1,1 1,-1-1,1 0,0 1,-1-1,1 0,0 0,0 0,0 1,0-1,0 0,0 0,0-1,0 1,1 0,-1 0,0 0,0-1,1 1,-1-1,1 1,-1-1,0 1,1-1,0 0,49 6,-38-6,0 1,0 0,0 1,0 0,0 1,0 0,0 1,-1 0,0 1,0 1,0 0,-1 0,1 1,8 8,-18-12,0 0,0-1,0 1,0 0,-1 0,1 0,-1 0,0 0,0 0,0 1,0-1,-1 0,1 0,-1 1,0-1,0 0,0 1,0-1,-1 0,1 1,-1-1,0 0,0 0,0 0,0 1,-1-1,1 0,-1-1,0 1,0 1,-69 78,47-61,1-4</inkml:trace>
  <inkml:trace contextRef="#ctx0" brushRef="#br0" timeOffset="13285.488">567 6322,'-62'37,"2"2,1 3,2 2,2 2,3 3,-46 54,96-101,-1 0,1-1,-1 1,1 0,0 0,0 0,0 1,0-1,0 0,1 1,-1-1,0 1,1 0,0-1,0 1,0 0,0 0,0 0,1 0,-1 0,1 0,0 0,0 0,0 0,0 0,0 0,1 0,-1 0,1 0,0-1,0 1,0 0,0 0,0 0,1-1,-1 1,1-1,0 1,-1-1,1 0,0 0,1 1,-1-1,1 0,115 8,-34-9,-69-1,0 2,-1 0,1 0,-1 1,0 1,0 0,0 1,0 1,-1 0,0 1,0 0,-1 1,0 1,0 0,-1 0,3 4,-11-9,0 1,0-1,0 1,-1 0,0 0,0 0,0 1,-1-1,1 0,-1 1,0-1,-1 1,1-1,-1 1,0-1,-1 1,1-1,-1 1,0-1,-1 1,1-1,-1 0,0 0,-1 2,-76 112,67-104,-9 9,-1-2,-2 0,0-1,-1-1,-2-2,1-1,-2 0,0-2,-18 6,-33-1,78-21,0 1,0-1,0 0,0 0,1 1,-1-1,0 0,0 0,0 0,1 0,-1 0,0 0,1 0,-1 0,1 0,0 0,-1-1,1 1,0 0,-1 0,1 0,0-1,0 1,0 0,0 0,0 0,0-1,1 1,-1 0,0 0,1 0,-1 0,0 0,1-1,0 1,-1 0,1 0,-1 0,2 0,-1-2,7-18</inkml:trace>
  <inkml:trace contextRef="#ctx0" brushRef="#br0" timeOffset="13718.409">1274 6350,'-226'223,"206"-201,1 1,1 0,1 2,1 0,2 0,0 2,0 3,12-21,0 0,0 0,1-1,0 1,0 0,1 0,0 0,1 0,0 0,0 0,1 0,0 0,1-1,-1 1,2-1,-1 0,1 0,1 0,-1 0,1-1,1 1,-1-1,1-1,0 1,1-1,0 0,0 0,0-1,7 4,-10-8,0 1,1 0,-1-1,0 0,1 0,0 0,-1-1,1 1,0-1,-1 0,1-1,-1 1,1-1,0 0,-1 0,1 0,-1-1,0 1,1-1,-1 0,0 0,0-1,0 1,-1-1,1 0,0 0,-1 0,2-3,82-107,114-259,-143 278,-56 94,0 1,0-1,0 1,0 0,0-1,0 1,0 0,0 0,0 0,-1 1,1-1,0 0,-1 1,1-1,-1 1,1-1,-1 1,0 0,0-1,0 1,0 0,0 0,0 0,0 0,-1 0,1 0,-1 0,1 0,-1 1,2 2,8 17,-6-11,0 1,1-1,1 1,0-2,0 1,1-1,0 0,1 0,0 0,0-1,1-1,0 0,1 0,0 0,0-1,8 3,66 22,-59-24</inkml:trace>
  <inkml:trace contextRef="#ctx0" brushRef="#br0" timeOffset="14179.307">1922 6633,'-3'-49,"3"0,1-1,3 1,2 1,2-1,11-35,-17 68,1 0,1 1,0 0,1-1,1 2,0-1,1 1,0 0,1 0,1 1,0 0,1 0,0 1,1 1,5-4,-14 14,-1 0,1 0,-1 1,1-1,0 1,-1-1,1 1,0-1,-1 1,1 0,0 0,0 0,-1 0,1 0,0 0,0 1,-1-1,1 1,0-1,-1 1,1-1,0 1,-1 0,1 0,-1 0,1 0,-1 0,0 0,1 0,-1 0,0 1,0-1,0 0,0 1,0-1,0 1,0-1,-1 1,1 0,27 66,-28-68,13 53,-13-44,1-1,0 0,1 0,-1 0,2 0,-1 0,1 0,1 0,-1-1,1 1,0-1,1 0,0-1,0 1,0-1,1 0,4 3,-9-8,1 0,0 0,0 0,-1-1,1 1,0-1,0 1,0-1,0 0,0 0,0 0,0 0,-1 0,1 0,0 0,0-1,0 1,0-1,0 1,-1-1,1 0,0 0,0 0,-1 0,1 0,-1 0,1 0,-1 0,1-1,-1 1,0 0,1-1,0-1,37-61,-33 52,139-266,-131 256,-12 16,1 0,0 0,1 0,-1 0,1 0,0 1,1-1,-1 1,1 0,0 1,0-1,0 1,1 0,0 0,0 1,0 0,0 0,0 0,0 1,3-1,-4 5,0 1,0 0,0 0,-1 0,1 0,-1 1,1-1,-1 1,0 0,-1 1,1-1,-1 1,1 0,-2-1,1 1,0 1,-1-1,0 0,0 0,-1 1,1-1,-1 1,0 0,-1-1,1 1,-1 2,1-2,0 3,0 1,1 0,0-1,1 1,0-1,1 1,0-1,0-1,1 1,0 0,0-1,1 0,0 0,0-1,1 0,0 0,1 0,7 5,3-4</inkml:trace>
  <inkml:trace contextRef="#ctx0" brushRef="#br0" timeOffset="14501.415">2939 5955,'43'-24,"-1"-2,-2-1,0-3,-2-1,1-5,-20 21,-2-2,0 0,-1-1,-1 0,-1-2,0 1,-1-2,-2 0,0 0,-1-1,-1 0,-1-3,-6 23,-1-1,0 0,0 1,0-1,0 0,-1 0,1 0,-1 1,1-1,-1 0,0 0,0 0,-1 0,1 0,-1 0,1 0,-1 1,0-1,0 0,0 0,0 1,-1-1,1 1,-1-1,1 1,-1-1,0 1,0 0,0 0,0 0,0 0,-1 0,1 1,0-1,-1 1,0-1,1 1,-1 0,0 0,1 0,-1 0,0 1,0-1,0 1,0-1,0 1,0 0,0 0,1 1,-1-1,-2 1,-6 4,0 0,0 0,0 2,0-1,1 1,0 1,1 0,0 0,0 1,0 0,1 0,1 1,0 0,-3 6,7-12,-9 9,1 1,1 0,0 1,1 0,0 1,1 0,1 0,1 0,0 1,1 0,1 0,0 1,2-1,0 1,0 0,2-1,0 1,2 0,0-1,0 1,5 12,-4-24,1 0,0 0,0 0,0 0,1-1,0 0,0 0,0 0,0-1,1 0,0 0,0 0,0-1,0 1,1-2,-1 1,1-1,0 0,0 0,0-1,0 1,0-2,3 1,9 1,0-2,1 0,-1-1,0-1,0-1,0 0,0-2,2-1,59-24,-48 14</inkml:trace>
  <inkml:trace contextRef="#ctx0" brushRef="#br0" timeOffset="15583.441">4547 5136,'-35'34,"2"2,1 1,2 2,1 0,2 2,2 1,2 1,-12 33,18 19,17-93,0 1,0-1,1 1,-1-1,0 0,1 1,0-1,-1 1,1-1,0 0,0 0,1 1,-1-1,0 0,1 0,-1 0,1 0,-1 0,1-1,0 1,0 0,0-1,0 0,0 1,0-1,0 0,1 0,-1 0,0 0,1 0,-1-1,1 1,-1-1,1 0,-1 1,2-1,7-3,1 0,-1 0,1-1,-1-1,-1 0,1 0,0-1,-1 0,-1-1,1 0,-1-1,0 0,0 0,-1-1,0 0,-1 0,0-1,-1 0,0 0,0-1,2-6,16-25,-2 0,-1-2,-3 0,-2-1,-1 0,1-17,0 2,1 101,-14-25,1-1,0-1,1 1,1-1,1 1,0-2,0 1,1-1,2 2,-7-11,1 0,-1 0,1 0,-1 0,1-1,0 0,0 0,0 0,1 0,-1 0,1-1,0 0,0 0,-1 0,1 0,0-1,1 0,-1 0,0-1,0 1,0-1,0 0,1 0,-1-1,0 1,0-1,0 0,0-1,0 1,10-8,0 0,0-1,-1-1,-1 0,0 0,0-1,-1-1,-1 0,0-1,-1 0,-1-1,0 0,0 0,-2-1,0 0,-1-1,3-12,0 9,15-39,-2-2,-2 0,-4-1,5-36,6-49,-27 146,0 0,-1 1,1-1,-1 0,1 0,0 0,-1 0,1 0,0 0,0 0,0 1,0-1,0 0,0 0,0 0,0 0,0 0,0 0,0 0,0 0,1 0,-1 0,0 0,1 1,-1-1,1 0,-1 0,1 0,-1 1,1-1,0 0,-1 0,1 1,0-1,-1 1,1-1,0 1,0-1,0 1,-1-1,1 1,0 0,0-1,0 1,0 0,0 0,0-1,0 1,0 0,0 0,0 0,0 0,-1 1,1-1,0 0,0 0,0 0,0 1,0-1,0 1,0-1,-1 0,1 1,0-1,0 1,0 0,140 255,-117-220,-2 0,-2 1,-1 1,-3 1,8 26,-22-61,0 0,-1 0,0 0,0 1,0-1,-1 0,0 1,1-1,-1 0,-1 1,1-1,-1 0,1 1,-1-1,-1 0,1 0,-1 1,1-1,-1 0,0-1,0 1,-1 0,1-1,-1 1,0-1,0 0,0 0,0 0,-1 0,1 0,-1-1,1 1,-1-1,0 0,0 0,0-1,-4 2,5-1,0-1,-1 1,1-1,0 0,-1 0,1 0,0 0,-1-1,1 1,-1-1,1 0,-1 0,1 0,-1 0,1-1,-1 1,1-1,0 0,-1 0,1-1,0 1,0 0,-1-1,1 0,0 0,1 0,-1 0,0 0,1-1,-1 1,1-1,0 1,0-1,0 0,0 0,0 0,0 0,1-1,0 1,-1 0,1-3,3-1,0 0,0 0,1 0,0 1,0-1,1 1,-1-1,1 1,1 0,-1 1,1-1,0 1,1 0,-1 0,1 0,0 1,0 0,0 0,1 0,-1 1,1 0,0 1,2-1,19-8,1 1,1 2,-1 1,1 1,0 1,18 1,-32 2,1-2,-1 0,0 0,-1-1,1-1,-1-1,0 0,-1-1,4-3,0 0</inkml:trace>
  <inkml:trace contextRef="#ctx0" brushRef="#br0" timeOffset="16617.765">6325 3726,'6'79,"76"201,20 144,-70-309,-32-114,1-1,-1 1,0 0,0 0,1 0,-1-1,0 1,1 0,-1 0,1-1,-1 1,1 0,-1-1,1 1,-1 0,1-1,0 1,-1-1,1 1,0-1,0 1,-1-1,1 0,0 1,0-1,0 0,-1 0,1 0,0 1,0-1,0 0,0 0,-1 0,1 0,0 0,0-1,0 1,0 0,-1 0,1 0,0-1,0 1,0 0,-1-1,1 1,0-1,-1 1,1-1,0 1,-1-1,1 0,-1 1,1-1,29-46,-22 33,34-58,2 3,4 1,2 3,4 2,25-22,3 21,-79 62,0 0,1 0,-1 0,1 0,-1 1,1-1,0 1,0 0,-1 0,1 0,0 0,0 1,0 0,0 0,0 0,0 0,0 0,0 1,0 0,-1 0,1 0,0 0,0 1,0-1,1 5,-1 0,0 0,0 1,-1-1,1 1,-1 0,-1-1,1 1,-1 1,0-1,-1 0,0 0,0 1,-1-1,0 0,0 1,0-1,-1 1,0-1,-1 0,1 0,-4 7,-4 14,-2 0,0-1,-2 0,-2 0,0-2,-1 0,-14 15,-5 11,-64 58,76-92</inkml:trace>
  <inkml:trace contextRef="#ctx0" brushRef="#br0" timeOffset="17614.608">7200 4205,'20'-3,"-1"-1,0-1,0 0,0-1,-1-2,0 0,0 0,-1-2,0 0,0-1,-1-1,-1 0,0-1,-1-1,0 0,0-3,-11 15,0-1,-1 0,1 0,-1 0,0 0,0 0,0-1,0 1,-1-1,1 1,-1-1,0 0,0 1,0-1,-1 0,1 0,-1 0,0 0,0 1,0-1,-1 0,1 0,-1 0,0 1,0-1,0 0,0 1,-1-1,0 1,1-1,-1 1,-1 0,1 0,0 0,-1 0,1 0,-1 0,0 1,0-1,0 1,0 0,-1 0,1 0,-1 0,-2 0,2 1,0 0,0 0,0 0,0 1,0 0,0 0,-1 0,1 0,0 1,0 0,0 0,0 0,0 0,0 0,0 1,1 0,-1-1,0 2,1-1,-1 0,1 1,0-1,0 1,0 0,0 0,0 0,1 1,0-1,-1 0,1 1,0 0,0 1,-3 5,0-1,1 1,0 0,1 0,0 1,1-1,0 0,1 1,0 0,0-1,1 1,1 6,-1-8,1 0,0 0,1 0,0-1,0 1,1 0,0-1,1 0,0 1,0-2,0 1,1 0,1-1,-1 0,1 0,0 0,0-1,1 0,0 0,0-1,1 0,-1 0,1 0,0-1,0 0,1-1,-1 0,1 0,0-1,0 0,1 0,1-1,-1 0,0-1,1 0,-1-1,0 0,1 0,-1-1,0 0,0-1,0 0,0-1,-1 0,0 0,1-1,-2 0,1-1,0 0,-1-1,0 1,-1-1,0-1,2-1,28-36,-3-2,-1-1,-2-1,-3-1,-2-2,9-27,-8 17,-3-1,-2-1,-4-1,-2 0,-3-2,-3 1,-3-1,-2-1,-4 1,-3-1,-8-53,9 112,0-1,0 0,-1 0,0 1,-1-1,0 1,-1 0,0 0,0 0,-1 1,0-1,-1 1,-2-3,7 10,0 0,0 0,0 0,-1 0,1 0,0 0,0 0,-1 1,1-1,-1 0,1 1,0-1,-1 1,1 0,-1-1,1 1,-1 0,1 0,-1 0,0 0,1 0,-1 0,1 0,-1 1,1-1,0 1,-1-1,1 1,-1-1,1 1,0 0,-1 0,1-1,0 1,0 0,-1 0,1 0,0 1,0-1,0 0,1 0,-1 1,0-1,0 0,1 1,-1-1,-30 69,24-28,1 1,3 1,2-1,1 0,3 0,1 0,2 0,2 0,2-1,1 0,3-1,1-1,2 0,4 2,201 391,-204-398,-1 0,-2 2,-2 0,-1 0,-2 1,-2 1,-1-1,-2 1,-2 1,-2-1,-1 0,-3 12,0-35,-1-1,-1 0,-1 0,0 0,-1-1,0 0,-1 0,-1-1,0 0,-5 4,14-15,-1-1,0 1,0-1,0 1,-1-1,1 0,0 1,0-1,-1 0,1 0,-1 0,1 0,-1 0,1 0,-1 0,0-1,1 1,-1-1,0 1,1-1,-1 1,0-1,0 0,0 0,1 0,-1 0,0 0,0 0,0-1,1 1,-1-1,0 1,1-1,-1 1,0-1,1 0,-1 0,1 0,-1 0,1 0,-1 0,1 0,0-1,0 1,-1 0,1-1,0 1,0-1,0 1,1-1,-1 0,0 1,1-1,-1 0,1 1,-1-1,1 0,0 0,-1 1,1-1,0-1,-1-14,0-1,1 1,1 0,1 0,0-1,1 1,1 1,6-16,-1-4,101-375,67-172,-161 483,-16 100,0-1,0 0,0 1,0-1,0 0,0 1,0-1,0 1,0-1,-1 0,1 1,0-1,0 0,0 1,-1-1,1 1,0-1,-1 1,1-1,-1 1,1-1,0 1,-1-1,1 1,-1-1,1 1,-1 0,0-1,1 1,-1 0,1-1,-1 1,1 0,-1 0,0 0,1 0,-1-1,0 1,1 0,-1 0,0 0,1 0,-1 0,1 1,-1-1,0 0,1 0,-1 0,0 0,1 1,-1-1,1 0,-1 1,1-1,-1 0,1 1,-1-1,1 1,-1-1,1 1,-1-1,1 1,0-1,-1 1,-28 33,17-14,1 1,1 0,0 1,2 0,0 0,2 1,0 0,2 0,0 0,2 0,0 1,2 0,1 1,-1-17,1-1,0 1,1-1,-1 1,2-1,-1 1,1-1,0 0,0 0,1-1,0 1,0-1,1 1,0-1,0-1,0 1,1-1,-1 0,1 0,1 0,-1-1,1 0,-1 0,1-1,0 0,0 0,1-1,-1 1,1-2,-1 1,1-1,-1 0,6 0,-3 0,0-1,0 1,0-2,0 1,0-1,0-1,0 0,-1 0,1-1,0 0,-1-1,0 0,0-1,0 1,0-2,-1 1,0-1,0-1,0 1,-1-1,0 0,-1-1,1 0,-1 0,-1 0,1-1,-2 0,5-9,-3 5,0-1,-2 1,1-1,-1 0,-1-1,-1 1,0 0,-1-1,0 1,-1-1,-1 0,0 1,-1 0,-1-1,0 1,-1 0,0 0,-1 0,-1 1,0 0,-1 0,0 0,-7-8,11 16,-1-1,0 0,-1 1,1 0,-1 0,0 1,0-1,0 1,-1 0,1 0,-1 1,0 0,0 0,-1 0,1 1,0-1,-1 2,1-1,-1 1,0 0,0 0,1 1,-1 0,0 0,0 0,1 1,-1 0,0 1,1-1,-1 1,1 0,0 1,-1 0,1 0,-3 2,-15 17,6 0</inkml:trace>
  <inkml:trace contextRef="#ctx0" brushRef="#br0" timeOffset="17917.412">9119 3670,'-10'-29,"2"-24,3-8,1-2,7-2,2 7,6 3,1 7,2 1,5 4,-1 4,0 5,3 8,-2 7</inkml:trace>
  <inkml:trace contextRef="#ctx0" brushRef="#br0" timeOffset="18214.384">9515 3303,'29'-32,"-2"-1,-1-2,-1 0,-2-1,-1-2,-3 0,-1-1,11-34,-26 62,0-1,-1 1,0 0,-1-1,0 1,0-1,-2 1,1 0,-2-5,1 13,1-1,-1 1,0 0,0 0,-1 0,1 0,-1 0,1 0,-1 0,0 0,0 0,0 1,0-1,-1 1,1 0,-1-1,1 1,-1 0,0 1,0-1,0 0,0 1,0 0,0 0,0-1,-1 2,1-1,0 0,0 1,-1 0,1-1,0 1,-2 1,-5 1,-1 1,1 0,0 0,0 1,1 1,-1 0,1 0,0 1,1 0,-1 0,1 1,0 0,1 1,0 0,0 0,0 0,1 1,1 0,-1 0,1 0,1 1,0 0,0 0,1 0,0 0,1 0,-1 11,0-4,0 0,1 0,1 1,1-1,1 1,0-1,1 0,1 1,1-1,0 0,1-1,1 1,0-1,1 0,1-1,1 1,0-1,1-1,0 0,1-1,1 0,0 0,1-1,0-1,1 0,0-1,1 0,10 4,-7-6,0-1,0-1,0-1,1 0,0-2,0 0,0-1,0-1,0 0,0-2,0 0,0-1,0-1,9-3,1-2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20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508 114,'-1'0,"0"0,0 0,0 0,0 0,0 0,0 0,0 0,0 0,0 1,0-1,0 0,0 1,0-1,0 1,0-1,0 1,1-1,-1 1,0 0,0-1,0 1,1 0,-1 0,0-1,1 1,-1 0,1 0,-1 0,1 0,-1 0,1 0,0 0,-1 0,1 0,0 0,0 0,0 0,-1 0,1 0,1 0,-1 0,0 0,0 0,0 0,0 0,1 0,-1 0,0 0,1 0,-1 0,0 0,-14 358,-55 91,39-314,30-136,0 0,0-1,0 1,0 0,0-1,1 1,-1 0,0 0,0-1,0 1,1 0,-1 0,0-1,0 1,1 0,-1 0,0 0,1-1,-1 1,0 0,0 0,1 0,-1 0,0 0,1 0,-1 0,0 0,1 0,-1 0,0 0,1 0,-1 0,1 0,-1 0,0 0,0 0,1 0,-1 0,0 0,1 0,-1 1,0-1,1 0,-1 0,0 0,0 1,1-1,-1 0,0 0,0 1,1-1,-1 0,0 0,0 1,0-1,0 0,0 1,1-1,-1 0,0 1,0-1,0 0,0 1,0-1,0 0,0 1,0-1,20-23,30-73,-37 65</inkml:trace>
  <inkml:trace contextRef="#ctx0" brushRef="#br0" timeOffset="486">988 142,'-143'131,"-81"99,80-76,143-153,0 0,0 0,1 0,-1 0,0 0,1 0,-1 0,1 0,0 0,-1 0,1 1,0-1,0 0,-1 0,1 0,0 0,0 1,0-1,1 0,-1 0,0 0,0 1,1-1,-1 0,0 0,1 0,-1 0,1 0,0 0,-1 0,1 0,0 0,-1 0,1 0,0 0,0-1,0 1,0 0,0 0,0-1,0 1,0-1,57 15,-25-8,-20 2,0 0,-1 0,0 1,0 1,-1 0,0 0,-1 1,0 0,-1 1,-1 0,0 1,-1 0,0 0,-1 0,0 1,0 5,2 0,-5-13,-3-6,0 0,0 0,0 1,0-1,0 0,1 0,-1 0,0 0,1 0,-1 1,1-1,-1 0,1 0,-1 0,1 0,0 0,-1 0,1-1,0 1,0 0,0 0,0 0,0-1,0 1,0 0,0-1,0 1,0-1,0 0,0 1,0-1,0 0,1 1,-1-1,0 0,0 0,1 0,40-40,-29 24</inkml:trace>
  <inkml:trace contextRef="#ctx0" brushRef="#br0" timeOffset="731.981">1074 876,'-5'29,"3"9,3-6,0-9</inkml:trace>
  <inkml:trace contextRef="#ctx0" brushRef="#br0" timeOffset="985.156">1129 339,'0'0</inkml:trace>
  <inkml:trace contextRef="#ctx0" brushRef="#br0" timeOffset="1220.088">1328 989,'105'-204,"-76"161,-7 80,14 56,-34-90,0 0,0-1,0 1,0-1,0 0,1 0,-1 0,1 0,-1 0,1 0,0-1,0 1,-1-1,1 0,0 1,0-1,0-1,1 1,-1 0,0-1,0 0,0 0,0 0,1 0,-1 0,0-1,0 1,0-1,0 0,1 0,4-2,-1 0,1-1,-1 0,0 0,0-1,0 0,-1 0,0 0,0-1,0 0,0 0,-1-1,0 1,-1-1,1 0,2-8,22-27,-23 35</inkml:trace>
  <inkml:trace contextRef="#ctx0" brushRef="#br0" timeOffset="1887.998">1863 848,'3'-1,"15"-4,-1 0,1-1,-2-1,1-1,-1 0,0-1,-1-1,0 0,0-1,-1-1,-1 0,0-1,0 0,-1-1,3-6,-14 19,0-1,0 1,-1-1,1 1,0-1,-1 0,1 1,-1-1,0 0,1 1,-1-1,0 0,0 1,0-1,0 0,0 1,0-1,-1 0,1 1,-1-1,1 1,-1-1,1 0,-1 1,0-1,0 1,0 0,0-1,0 1,0 0,0-1,0 1,0 0,-1 0,1 0,-1 0,1 0,0 0,-1 1,0-1,1 0,-2 0,-72-2,64 7,1 0,-1 0,1 1,-1 1,2-1,-1 2,0-1,1 1,1 1,-1-1,1 2,0-1,-5 8,9-10,0-1,1 0,-1 1,1 0,0 0,1 0,-1 0,1 0,0 0,1 1,0-1,0 1,0-1,1 1,-1-1,2 1,-1 0,1-1,0 1,0-1,1 0,0 1,0-1,2 4,3-3,0 1,0-1,1-1,0 1,0-1,1-1,0 1,0-1,0-1,0 0,1 0,-1-1,1 0,0-1,0 0,0-1,0 0,1 0,-1-1,0 0,0-1,0 0,1-1,8-2,17-4,-1-2,0-1,0-2,-1-1,-1-2,0-1,-2-1,0-2,-1-1,-1-2,-1 0,-1-2,-1-1,-1-2,-1 0,-2-1,-1-1,-2-1,0-1,-2-1,-2 0,-1-1,-2-1,-1 0,-1 0,1-22,-8 40,-1-1,-1 0,-1 0,-1 1,0-1,-1 0,-4-13,5 25,0 1,0-1,-1 1,0-1,0 1,0 0,-1 0,1 0,-1 0,-1 0,1 1,-1 0,1-1,-1 1,0 0,-1 1,1-1,-1 1,1 0,-1 0,0 0,0 1,-1 0,1 0,0 0,-2 0,3 2,0-1,-1 1,1 0,-1 0,1 0,0 1,-1 0,1 0,0 0,0 0,0 1,-1-1,2 1,-1 0,0 0,0 0,0 1,1 0,0-1,-1 1,1 0,0 1,0-1,1 0,-1 1,1 0,0-1,0 1,0 0,0 0,-5 10,2 0,-1 0,2 0,0 0,0 1,1 0,1 0,1 4,2 17,3 1,0-1,3-1,1 1,1-1,2 0,2-1,1-1,11 19,14 42,66 180,-96-219,-19-64,5-4</inkml:trace>
  <inkml:trace contextRef="#ctx0" brushRef="#br0" timeOffset="2133.906">2343 509,'29'9,"29"4,13-1,1-2,-8-3,-6-7,-7-4,-7-1,-7 0,-5 1,-3 2,-1 0,-2 1,-4 1</inkml:trace>
  <inkml:trace contextRef="#ctx0" brushRef="#br0" timeOffset="2388.184">3077 650,'10'33,"7"12,2-2</inkml:trace>
  <inkml:trace contextRef="#ctx0" brushRef="#br0" timeOffset="2658.922">3274 368,'10'10,"3"2</inkml:trace>
  <inkml:trace contextRef="#ctx0" brushRef="#br0" timeOffset="2899.828">3698 509,'-221'128,"140"-46,79-79,0-1,1 1,0 0,-1-1,1 1,0 0,1 0,-1 0,0-1,1 1,0 0,-1 0,1 0,0 0,0 0,1 0,-1 0,1 0,-1 0,1-1,0 1,0 0,0 0,1-1,-1 1,1-1,-1 1,1-1,0 1,0-1,0 0,0 0,0 0,1 0,-1 0,0-1,1 1,13 7,-1 0,1-2,1 1,-1-2,1 0,1-2,-1 1,1-2,-1 0,1-2,0 1,0-2,15-2,-9 2</inkml:trace>
  <inkml:trace contextRef="#ctx0" brushRef="#br0" timeOffset="3536.435">4742 622,'9'3,"0"1,0-2,0 1,0-1,1-1,-1 1,1-2,-1 1,1-1,-1-1,1 0,-1 0,1-1,-1 0,0 0,0-1,0-1,0 1,-1-1,1-1,-1 0,0 0,0 0,-1-1,6-6,-7 6,0 0,0 0,-1-1,0 0,-1 0,1 0,-1-1,-1 0,1 1,-1-1,-1 0,0-1,0 1,0 0,-1-1,0-2,0 7,-1 0,0-1,0 1,0 0,-1 0,1 0,-1-1,0 1,0 0,0 0,-1 0,1 0,-1 1,0-1,0 0,-1 1,1-1,-1 1,1 0,-1 0,0 0,0 0,-1 0,1 1,0-1,-1 1,0 0,1 0,-1 0,0 1,0-1,0 1,-1 0,-2 0,-1 0,1 0,0 1,0 0,-1 0,1 1,0 0,0 0,-1 1,1 0,0 0,1 0,-1 1,0 0,1 1,0-1,-1 1,1 0,1 1,-1 0,1 0,0 0,0 0,0 1,-1 1,-4 6,1 0,0 1,0 0,1 0,1 1,1 0,0 1,1-1,0 1,-1 14,3-21,2 0,-1 1,2-1,-1 0,1 1,0-1,1 0,0 1,1-1,0 0,0 0,1 0,0 0,0 0,1 0,0-1,1 0,0 0,0 0,1-1,0 1,0-1,1-1,0 1,0-1,0 0,1-1,0 0,0 0,0 0,1-1,-1-1,4 2,5-2,0 0,0-1,0-1,0-1,0 0,0-1,0-1,0 0,0-2,0 0,0 0,-1-2,0 0,0-1,-1-1,0 0,9-5</inkml:trace>
  <inkml:trace contextRef="#ctx0" brushRef="#br0" timeOffset="4287.558">5279 792,'233'-307,"-233"307,0-1,1 1,-1 0,0-1,0 1,0-1,1 1,-1-1,0 1,0 0,1-1,-1 1,0 0,1-1,-1 1,0 0,1 0,-1-1,1 1,-1 0,0 0,1-1,-1 1,1 0,-1 0,1 0,-1 0,1 0,-1 0,0 0,1 0,-1 0,1 0,-1 0,1 0,-1 0,1 0,-1 0,1 0,-1 1,0-1,1 0,-1 0,1 1,-1-1,0 0,1 0,-1 1,0-1,1 0,-1 1,0-1,1 1,-1-1,0 0,0 1,0-1,1 1,-1-1,0 0,0 1,0-1,0 1,0-1,0 1,0-1,0 1,3 37,-3-33,-1 24,-1-24,1 0,0 1,0-1,0 0,1 0,-1 1,1-1,1 0,-1 0,1 1,0-1,0 0,0 0,1 0,0 0,0 0,0 0,0-1,1 1,0-1,0 1,0-1,1 0,-1 0,1-1,0 1,0-1,0 0,0 0,1 0,0 0,7-2,0-1,0 0,0-1,0 0,-1-1,1 0,0-1,-1-1,1 0,-1 0,0-1,0 0,-1-1,0 0,0-1,0 0,-1 0,0-1,0-1,-1 1,0-1,4-6,61-147,-56 80,-16 71</inkml:trace>
  <inkml:trace contextRef="#ctx0" brushRef="#br0" timeOffset="4987.81">6040 594,'43'-11,"-1"-1,0-3,-1-1,-1-2,7-6,-42 23,-1-1,1 0,0-1,-1 1,1-1,-1 1,0-1,0-1,0 1,0 0,-1-1,1 0,-1 0,0 0,0 0,0-1,-1 1,1-1,-1 1,0-1,-1 0,1 0,-1 0,0 0,0 0,0 0,-1 0,0 0,0-1,0 1,-1 0,1 0,-1 0,0 0,-1 0,0-1,0 4,0-1,-1 1,1 0,-1 0,1 0,-1 1,0-1,1 1,-1-1,0 1,0 0,0 0,0 0,0 1,0-1,-1 1,1-1,0 1,0 0,0 0,0 1,0-1,-1 0,1 1,0 0,0 0,0 0,0 0,0 1,1-1,-1 1,0-1,-86 61,80-53,0 0,1 1,1 0,-1 0,1 0,1 1,0 0,1 1,0-1,0 1,-2 10,6-16,0-1,0 1,0-1,1 1,0-1,0 1,0-1,0 1,1-1,0 1,0-1,1 1,0-1,0 0,0 0,0 0,1 0,-1 0,1 0,1-1,-1 1,1-1,-1 0,1 0,1-1,-1 1,2 0,9 4,0-2,1 0,0-1,0 0,1-2,-1 0,1 0,0-2,0 0,-1-1,1 0,0-2,0 0,-1-1,1 0,-1-2,0 1,0-2,13-7,1-1,0-2,0-1,-2-1,0-2,-1-1,-1-1,-2-1,0-1,9-13,-7 11,-21 21,0 1,0-1,-1 0,1 0,-1-1,0 1,0-1,-1 0,0 0,0 0,-1 0,1-1,-1 1,0-1,-1 1,0-1,0 0,0 1,-1-1,0 0,0 0,-1 0,0 1,0-1,0 0,-2-2,2 7,0 0,0 0,0 0,-1 0,1 1,0-1,-1 0,1 1,-1 0,1-1,-1 1,0 0,0 0,0 0,1 0,-1 0,0 0,0 0,0 1,-1-1,1 1,0-1,0 1,0 0,0 0,0 0,0 0,0 0,-1 0,1 1,0-1,0 1,0-1,0 1,0 0,0 0,0 0,1 0,-1 0,0 1,-72 52,71-52,0 0,1 0,-1 0,0 1,1-1,-1 1,1 0,0 0,0-1,0 2,0-1,0 0,1 0,-1 0,1 1,0-1,0 1,0-1,1 1,-1-1,1 1,0 0,0-1,0 1,0-1,1 1,-1-1,1 1,0-1,0 1,0-1,1 1,-1-1,1 0,0 0,0 0,0 0,0 0,0 0,1-1,-1 1,1-1,0 1,-1-1,1 0,0 0,1 0,-1-1,0 1,2 0,221 31,-131-4,-92-27,-1-1,1 1,-1 0,1 0,-1 0,0 0,0 0,0 0,0 1,0-1,0 1,-1-1,1 1,-1-1,0 1,1 0,-1 0,-1 0,1 0,0 0,-1 0,1 0,-1 0,0 0,0 0,0 0,-1 0,1 0,-1 0,0 1,-28 62,21-46</inkml:trace>
  <inkml:trace contextRef="#ctx0" brushRef="#br0" timeOffset="5535.971">7451 396,'-20'4,"0"0,0 2,0 0,1 2,0 0,0 1,1 1,-4 2,15-8,1 1,-1 0,0 0,1 0,0 1,1-1,-1 1,1 1,0-1,1 1,-1 0,1 0,1 0,-1 1,1-1,0 1,1 0,0 0,0 0,1 0,0 0,0 1,2-7,-1 1,0 0,1 0,0 0,0-1,0 1,0 0,0-1,0 1,1-1,-1 1,1-1,-1 0,1 1,0-1,0 0,0 0,0 0,1-1,-1 1,0-1,1 1,-1-1,1 0,0 1,-1-1,1-1,0 1,0 0,-1-1,1 1,0-1,0 0,0 0,0 0,-1 0,1-1,0 1,0-1,0 1,-1-1,1 0,0 0,-1 0,1-1,-1 1,1-1,-1 1,0-1,3-2,163-106,-128 78,-28 21,1 1,0 1,0-1,1 2,0 0,1 1,0 0,1 1,-13 5,0 0,0 0,0 1,0 0,0-1,0 1,1 0,-1 1,0-1,0 0,0 1,0 0,0 0,0 0,0 0,0 0,-1 0,1 1,0 0,-1-1,1 1,-1 0,1 0,-1 0,0 1,0-1,0 0,0 1,0 0,-1-1,1 1,-1 0,0 0,1 2,21 109,-70 227,38-269,-4-1,-2-1,-4 0,-13 30,17-53,13-38,0 0,0 0,0 0,-1 0,-1-1,1 1,-1-1,-1 0,0 0,0 0,0-1,-1 0,0 0,0 0,-1-1,0 0,-1 0,6-5,1 0,-1 0,0 0,0 0,0-1,0 1,0-1,0 1,1-1,-1 0,0 0,0 0,0 0,0 0,0 0,0 0,0-1,0 1,0-1,0 1,0-1,1 0,-1 0,0 0,0 0,1 0,-1 0,1 0,-1-1,1 1,-1-1,1 1,0-1,0 1,0-1,0 0,0 1,0-1,0 0,0 0,1 0,-1 0,-14-83,19 31,1 1,3 1,2-1,2 2,3-1,2 2,2 0,2 0,21-46,-22 59</inkml:trace>
  <inkml:trace contextRef="#ctx0" brushRef="#br0" timeOffset="6151.893">8044 339,'-10'17,"0"0,1 1,0 0,2 1,0-1,1 1,1 0,1 1,0 0,2-1,0 1,1 0,1 0,1 0,1 0,1-1,0 1,3 5,-5-22,1 1,-1-1,1 0,0 0,0 0,0 0,0 0,0-1,1 1,-1-1,1 1,0-1,-1 0,1 0,0 0,0 0,0-1,1 1,-1-1,0 0,1 0,-1 0,1 0,-1 0,1-1,-1 0,1 0,-1 0,1 0,-1 0,1-1,-1 1,1-1,-1 0,0 0,1 0,-1-1,0 1,0-1,0 0,0 0,1-1,11-9,-1-2,-1 0,0 0,-1-2,0 1,-1-1,-1-1,4-10,6-6,4-7,2 0,1 2,2 1,2 1,1 2,18-14,-50 47,1 1,-1-1,1 0,-1 0,1 1,-1-1,1 0,0 1,-1-1,1 0,0 1,-1-1,1 1,0-1,0 1,-1-1,1 1,0 0,0-1,0 1,0 0,0 0,-1 0,1-1,0 1,0 0,0 0,0 0,0 1,0-1,0 0,0 0,-1 0,1 1,0-1,0 0,0 1,0-1,-1 1,1-1,0 1,0-1,-1 1,1-1,-1 1,1 0,0-1,-1 1,1 0,-1 0,1-1,-1 1,0 0,1 0,-1 0,0 0,0-1,1 1,-1 0,0 0,0 0,0 0,0 0,0 0,0 0,0 0,0-1,-1 1,1 0,0 1,0 311,4-276,3 9,-2 0,-2 0,-3 0,-1 0,-4 17,-1-12,7-39,-2 1,1-1,-2 0,0 0,0 0,-1 0,0 0,-1 0,-1-1,1 1,-2-1,0-1,0 1,-1-1,0 0,-9 9,14-18,0 1,-1-1,1 0,-1 0,1 0,-1 0,0-1,1 1,-1-1,0 1,1-1,-1 0,0 0,1 0,-1-1,0 1,1 0,-1-1,0 0,1 0,-1 0,1 0,-1 0,1 0,0 0,-1-1,1 1,0-1,0 0,0 0,0 0,0 0,1 0,-1 0,0 0,1-1,0 1,-1 0,1-1,0 1,0-1,1 1,-1-1,0 0,1 1,0-1,-1 0,1 1,0-1,1 0,-1 0,0 1,1-1,-1 0,5-17,1 0,1 0,0 0,1 1,2 0,0 1,0 0,2 0,0 2,1-1,1 1,0 1,1 1,4-3,-1-2,8-9,1 0,1 1,1 2,2 1,0 2,2 1,0 1,1 2,1 1,1 2,0 1,1 2,20-3,-25 11</inkml:trace>
  <inkml:trace contextRef="#ctx0" brushRef="#br0" timeOffset="7655.883">1 1243,'429'-67,"-35"30,-46 1,161 5,894 32,-909-29,-183 17,185-8,-73-8,987 28,-1050-28,93-3,164 2,-228 17,-85-7,157 17,-213 3,171-2,-149 29,-247-33,-5-3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8:32.9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680 766,'-5'33,"-1"17,0 4,1-3,1-4,2-6,1-5,1-9</inkml:trace>
  <inkml:trace contextRef="#ctx0" brushRef="#br0" timeOffset="311.357">878 653,'14'-5,"10"-1,0 5,2 2,0 2,2-1,0 1,0-2,0 0,-4-5,-2-2,-9 0,-8 6,-3 3</inkml:trace>
  <inkml:trace contextRef="#ctx0" brushRef="#br0" timeOffset="561.838">878 851,'33'0,"17"0,4-5,-3-1,-4 0,-7 1,-4 1,-8 2</inkml:trace>
  <inkml:trace contextRef="#ctx0" brushRef="#br0" timeOffset="-749.179">115 4,'0'0,"-1"0,1-1,0 1,-1-1,1 1,-1 0,1 0,-1-1,1 1,-1 0,1 0,-1 0,1 0,-1-1,0 1,1 0,-1 0,1 0,-1 0,1 0,-1 0,1 0,-1 1,0-1,1 0,-1 0,1 0,-1 1,1-1,-1 0,1 0,-1 1,1-1,0 0,-1 1,1-1,-1 1,1-1,0 0,-1 1,1-1,0 1,-1-1,1 1,0-1,0 1,0-1,-1 1,1-1,0 1,0 0,0-1,0 1,0-1,0 1,0-1,0 1,0-1,0 1,1 0,-7 39,6-39,0 459,0-455,1 91,-4 0,-4 0,-15 68,-17 14,27-170,8-32,3 5</inkml:trace>
  <inkml:trace contextRef="#ctx0" brushRef="#br0" timeOffset="-255.372">454 258,'-253'254,"86"-131,165-121,0-1,1 1,-1 0,1 0,-1 0,1-1,-1 1,1 1,0-1,0 0,0 0,0 0,1 1,-1-1,1 0,-1 0,1 1,0-1,0 1,0-1,0 0,0 1,0-1,1 0,-1 1,1-1,-1 0,1 1,0-1,0 0,0 0,0 0,1 0,-1 0,0 0,1 0,0 0,-1-1,1 1,0-1,0 1,0-1,0 0,0 1,0-1,0 0,0 0,0 0,1-1,-1 1,120 46,-109-45,0 2,0-1,0 1,-1 1,1 1,-1-1,0 2,-1 0,1 0,-1 1,-1 0,0 1,6 7,8 60,-17-36,-2-22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8:42.01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1,'2'1,"0"0,0 1,0 0,0-1,-1 1,1 0,-1 0,1 0,-1 0,0 0,0 0,0 0,0 1,0-1,0 0,0 1,-1-1,1 0,-1 1,0-1,0 1,0-1,0 1,0 1,0-1,15 174,2 132,10-126,-26-171</inkml:trace>
  <inkml:trace contextRef="#ctx0" brushRef="#br0" timeOffset="447.406">536 86,'-321'250,"268"-197,53-51,0-1,1 1,-1 0,0-1,1 1,-1-1,1 1,0 0,-1-1,1 0,0 1,0-1,0 1,0-1,0 0,0 0,1 0,-1 1,0-1,1 0,-1-1,0 1,1 0,-1 0,1 0,-1-1,1 1,0-1,-1 0,1 1,0-1,-1 0,1 0,0 0,-1 0,1 0,11 4,-6-1,-1-1,1 1,-1 1,0-1,0 1,0 0,0 1,0-1,-1 1,0 0,0 1,0-1,-1 1,0 0,0 0,0 0,-1 2,46 76,-36-70</inkml:trace>
  <inkml:trace contextRef="#ctx0" brushRef="#br0" timeOffset="915.714">592 481,'13'-5,"0"0,0 1,1 1,-1 1,1-1,-1 2,1 0,0 1,0 0,10 2,-23-2,1 1,-1-1,1 0,-1 1,1-1,-1 1,0 0,1-1,-1 1,0 0,1 0,-1 0,0 0,0 0,0 0,0 0,0 1,0-1,0 0,0 0,0 1,-1-1,1 1,0-1,-1 0,1 1,-1-1,0 1,1-1,-1 1,0 0,0-1,0 1,0-1,0 1,0-1,-1 1,1-1,-1 1,1-1,-1 1,-33 65,20-43,-9 58,23-80,0 0,0 0,0 1,0-1,1 0,-1 0,1 0,-1 0,1 0,0 0,0 0,0 0,0 0,0 0,0 0,1 0,-1-1,0 1,1 0,-1-1,1 1,0-1,0 0,-1 0,1 1,0-1,0 0,0-1,0 1,0 0,0-1,1 1,-1-1,0 1,0-1,2 0,87-24,-69 13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8:46.5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1,'73'247,"-67"-210,-1 0,-2 0,-1 1,-2-1,-2 6,0 18,-20 51,10-88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8:44.9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150 0,'-60'60,"46"-33,1 0,1 0,1 2,2-1,0 1,3 1,0-1,2 1,1 0,1 0,2 0,1 0,3 22,-3 0,0-37,0 0,1 0,0 0,1 0,1 0,0-1,1 0,0 1,2-2,-1 1,5 4,1 1</inkml:trace>
  <inkml:trace contextRef="#ctx0" brushRef="#br0" timeOffset="695.472">290 283,'9'-7,"0"1,0 0,1 0,0 1,0 0,0 1,0 0,1 1,-1 0,1 1,0 0,0 0,0 1,0 1,3 0,-12-1,0 1,0 0,0 0,-1 0,1 0,0 1,0-1,0 0,0 1,0-1,0 1,-1 0,1-1,0 1,-1 0,1 0,0 0,-1 1,1-1,-1 0,0 0,1 1,-1-1,0 1,0-1,0 1,0 0,0-1,0 1,0 0,-1 0,1 0,-1-1,1 1,-1 0,1 0,-1 0,0 0,0 0,0 0,0 0,-1 0,1-1,0 1,-1 0,1 0,-1 0,0 0,0 0,-57 118,48-104,1 0,0 1,1 0,0 0,2 1,0 0,1 0,1 1,3-17,0 1,1 0,0-1,-1 1,1-1,0 1,0 0,0-1,1 1,-1 0,1-1,-1 1,1-1,0 1,0-1,0 0,0 1,1-1,-1 0,1 0,-1 1,1-1,0 0,0-1,-1 1,1 0,1-1,-1 1,0-1,0 1,1-1,-1 0,0 0,1 0,-1 0,1 0,-1-1,1 1,0-1,-1 0,1 0,-1 0,1 0,0 0,-1 0,1-1,-1 1,1-1,0 0,-1 0,0 0,1 0,0 0,79-45,-61 34</inkml:trace>
  <inkml:trace contextRef="#ctx0" brushRef="#br0" timeOffset="1299.415">714 593,'22'-65,"2"2,4 0,33-55,-57 111,-4 6,0 0,-1 0,1 0,0 1,1-1,-1 0,0 0,0 0,0 0,0 0,1 0,-1 1,0-1,1 0,-1 0,1 0,-1 1,1-1,-1 0,1 1,0-1,-1 0,1 1,0-1,-1 1,1-1,0 1,0-1,0 1,-1-1,1 1,0 0,0 0,0-1,0 1,0 0,-1 0,1 0,0 0,0 0,0 0,0 0,0 0,0 1,0-1,-1 0,1 0,0 1,0-1,0 0,0 1,-1-1,1 1,0-1,0 1,-1 0,1 0,29 124,-30-124,0 1,1-1,-1 0,1 1,-1-1,1 0,0 0,-1 1,1-1,0 0,0 0,0 0,0 0,0 0,0 0,0 0,0 0,0-1,0 1,0 0,1-1,-1 1,0-1,0 1,1-1,-1 1,0-1,1 0,-1 0,1 0,-1 0,0 0,1 0,-1 0,0 0,1 0,-1-1,0 1,1 0,-1-1,0 1,1-1,-1 0,0 1,0-1,0 0,0 0,0 0,1 0,48-53,54-89,-104 142,0 0,1 1,-1-1,0 0,1 0,-1 1,1-1,-1 0,1 0,-1 1,1-1,-1 1,1-1,0 1,-1-1,1 1,0-1,-1 1,1-1,0 1,0 0,0-1,-1 1,1 0,0 0,0 0,0-1,0 1,-1 0,1 0,0 0,0 0,0 1,0-1,-1 0,1 0,0 0,0 1,0-1,-1 0,1 1,0-1,0 1,-1-1,1 1,0-1,-1 1,1-1,-1 1,1 0,-1-1,1 1,-1 0,1 0,-1-1,0 1,1 0,-1 0,0-1,1 1,-1 0,0 0,0 0,0 0,5 60,-5-57,0 5,-1 3,1-1,0 0,1 1,0-1,1 0,0 0,0 0,2 0,-1 0,2 1,6 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8:47.1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1 452,'136'297,"-80"-194,-56-103,1 1,-1-1,1 1,-1-1,0 1,1-1,-1 0,1 1,0-1,-1 1,1-1,-1 0,1 0,-1 1,1-1,0 0,-1 0,1 0,0 1,-1-1,1 0,0 0,-1 0,1 0,0 0,-1-1,1 1,0 0,-1 0,1 0,-1 0,1-1,0 1,-1 0,1-1,-1 1,1 0,-1-1,1 1,-1-1,1 1,-1-1,1 1,-1-1,1 1,-1-1,0 1,0-1,1 0,-1 1,0-1,0 1,1-1,-1 0,0 1,0-1,0 0,0 1,0-1,0 0,6-43,-6 44,26-182,50-69,-70 227</inkml:trace>
  <inkml:trace contextRef="#ctx0" brushRef="#br0" timeOffset="1095.115">480 57,'220'-45,"-207"43,-5-1,0 1,0 0,1 1,-1 0,1 0,0 1,-1 0,1 1,-1-1,1 2,1 0,-8-1,-1 1,0 0,1 0,-1 0,0 0,0 0,0 0,0 0,-1 1,1-1,0 0,-1 0,0 1,1-1,-1 0,0 1,0-1,0 0,-1 0,1 1,0-1,-1 0,0 0,1 1,-1-1,0 0,0 0,0 0,-1 0,1 0,0 0,-1-1,1 1,-1 0,0-1,1 1,-1-1,0 1,0-1,-1 1,-1 3,-48 56,-34 52,85-109,1-1,-1 1,1-1,-1 0,1 1,0-1,0 1,0-1,1 0,-1 1,1-1,0 1,0-1,0 0,1 0,-1 0,1 0,-1 0,1 0,0 0,0 0,0 0,1-1,-1 1,1-1,-1 0,1 0,0 0,0 0,0 0,0-1,0 1,0-1,0 0,0 1,1-2,-1 1,0 0,1-1,-1 1,1-1,-1 0,1 0,-1-1,0 1,1-1,-1 1,4-2,39-6,1-1,-1-3,-1-2,16-8,-43 15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1:24.8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0 461,'20'34,"-3"2,-1 0,-1 0,8 36,-20-63,36 120,-33-92,-6-31,0 0,1 0,0 0,0 0,0 0,1 0,0 0,0 0,1 0,-1-1,1 1,0-1,1 0,-1 0,1 0,1 1,-3-6,0 0,0 1,0-1,0-1,0 1,0 0,0 0,0-1,0 1,-1-1,1 0,0 1,0-1,0 0,-1 0,1 0,0 0,-1 0,1-1,-1 1,0 0,1-1,-1 1,0-1,0 1,0-1,0 0,0 1,0-1,0 0,-1 0,1 0,-1 0,1 1,-1-1,0 0,1 0,-1 0,0 0,0 0,-1-1,4-4,45-200,-24 125,-11 30,3 0,2 2,2 0,2 1,17-27,-22 66,-21 18</inkml:trace>
  <inkml:trace contextRef="#ctx0" brushRef="#br0" timeOffset="416.477">649 65,'29'-15,"-19"8,0 1,1 1,0-1,0 1,0 1,0 0,1 1,-1 0,1 1,0 0,0 1,0 0,0 1,0 0,1 1,-11-1,1 1,-1 0,1 0,-1 0,1 1,-1-1,0 1,1-1,-1 1,0-1,0 1,0 0,0 0,-1 0,1 1,0-1,-1 0,0 0,1 1,-1-1,0 1,0-1,0 1,-1 0,1-1,-1 1,1 0,-1-1,0 1,0 0,0-1,0 1,-1 0,1 1,-37 85,-32 21,68-109,1 0,-1 1,1-1,0 0,-1 1,1-1,0 0,0 1,0-1,0 0,0 1,0-1,1 0,-1 1,0-1,1 0,-1 1,1-1,-1 0,1 0,0 0,-1 0,1 1,0-1,0 0,0 0,0 0,0-1,0 1,0 0,0 0,0 0,0-1,0 1,1-1,-1 1,0-1,1 1,-1-1,0 0,0 1,1-1,-1 0,0 0,1 0,-1 0,66-6,165-88,-208 82,-5 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1:22.9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170 876,'43'-1,"75"8,-116-6,0 0,-1 0,1 0,0 0,-1 0,1 0,-1 0,1 1,-1-1,1 0,-1 1,0-1,0 1,0 0,0-1,0 1,0 0,0 0,-1 0,1 0,-1-1,1 1,-1 0,0 0,1 0,-1 0,0 0,-1 0,1 0,0 0,0 0,-1 0,1 0,-1 0,0 0,-30 66,-32 12,-63 103,124-181,1-1,0 1,-1 0,1 0,0 0,0 0,0 0,0 0,0 0,1 0,-1 0,1 0,-1 0,1 1,0-1,0 0,0 0,0 0,0 1,0-1,1 0,-1 0,1 0,0 0,-1 0,1 1,0-1,0 0,0-1,0 1,1 0,-1 0,0 0,1-1,0 1,-1-1,1 1,0-1,-1 0,1 0,0 1,0-1,0-1,0 1,0 0,0 0,1-1,-1 1,1-1,10 0,0 0,0-1,0 0,0-2,0 1,-1-1,1-1,-1-1,0 1,0-2,0 0,-1 0,0-1,8-6,2 0,17-14,-22 11</inkml:trace>
  <inkml:trace contextRef="#ctx0" brushRef="#br0" timeOffset="-919.366">226 1,'18'56,"-11"-13,-2 0,-2 1,-2 0,-4 38,1 0,7 28,-5-109,1 0,-1 0,0-1,0 1,1 0,-1 0,0-1,1 1,-1 0,1-1,-1 1,1 0,-1-1,1 1,0-1,-1 1,1-1,0 1,-1-1,1 1,0-1,0 0,-1 1,1-1,0 0,0 0,0 1,-1-1,1 0,0 0,0 0,0 0,0 0,-1 0,1 0,0-1,0 1,0 0,-1 0,1-1,0 1,0 0,-1-1,1 1,0-1,-1 1,1-1,0 1,-1-1,1 1,-1-1,1 0,-1 1,1-1,-1 0,1 1,-1-1,0 0,1 0,-1 1,0-1,0 0,1-1,6-13</inkml:trace>
  <inkml:trace contextRef="#ctx0" brushRef="#br0" timeOffset="-567.367">0 650,'7'4,"1"0,-1 0,1-1,0 0,0 0,0-1,0 0,0 0,0-1,1 0,-1-1,1 0,-1 0,3-1,5 1,158-17,52-34,-176 44,-31 10</inkml:trace>
  <inkml:trace contextRef="#ctx0" brushRef="#br0" timeOffset="1351.093">763 988,'2'-34,"1"0,2 0,1 0,2 0,1 1,1 0,2 1,9-15,-14 31,1 0,0 1,1 0,1 0,0 1,1 1,0 0,1 0,1 1,9-7,-21 18,1-1,0 1,0 0,0 0,0 0,0 0,1 0,-1 0,0 1,0-1,0 1,1-1,-1 1,0 0,1 0,-1 0,0 0,0 0,1 1,-1-1,0 1,0-1,1 1,-1 0,0 0,0 0,0 0,0 0,0 0,0 1,0-1,-1 1,1-1,0 1,-1 0,1-1,-1 1,0 0,0 0,0 0,0 0,0 0,0 1,0-1,0 0,-1 0,1 0,-1 1,0-1,0 0,0 1,0 0,0 233,-1-235,1 0,-1 0,1-1,0 1,-1 0,1 0,0 0,-1 0,1-1,0 1,0 0,0 0,0 0,0 0,0 0,0 0,0-1,1 1,-1 0,0 0,0 0,1 0,-1 0,0-1,1 1,-1 0,1 0,-1-1,1 1,-1 0,1-1,0 1,-1-1,1 1,0 0,-1-1,1 0,0 1,0-1,0 1,-1-1,1 0,0 0,0 1,0-1,0 0,0 0,-1 0,1 0,0 0,0 0,0 0,0 0,0 0,0-1,-1 1,1 0,0 0,0-1,0 1,-1-1,1 1,0-1,0 1,-1-1,1 1,0-1,-1 0,1 1,0-1,90-168,-71 133,-9 13,1 1,1 0,1 1,1 0,1 1,0 1,2 1,6-5,-24 22,1 0,0 0,0 0,0 0,0 0,1 0,-1 0,0 1,0-1,0 0,1 1,-1-1,0 1,1-1,-1 1,0 0,1 0,-1-1,0 1,1 0,-1 0,1 0,-1 1,0-1,1 0,-1 0,0 1,1-1,-1 1,0-1,1 1,-1 0,0-1,0 1,0 0,0 0,0 0,0 0,0 0,0 0,0 0,0 0,0 0,-1 0,1 0,0 1,-1-1,1 0,-1 1,1-1,-1 0,0 1,0-1,1 0,-1 1,0-1,0 1,0-1,-1 0,1 1,0 0,-1 286,1-204,0-60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1: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2,'0'0,"1"0,-1-1,1 1,-1 0,1 0,-1 0,1 0,-1-1,0 1,1 0,-1 0,1 0,-1 0,1 0,-1 0,1 0,-1 0,1 0,-1 0,1 1,-1-1,1 0,-1 0,1 0,-1 1,0-1,1 0,-1 0,1 1,-1-1,0 0,1 1,-1-1,0 0,1 1,-1-1,0 1,0-1,1 1,-1-1,0 0,0 1,0-1,0 1,1-1,-1 1,0-1,0 1,0-1,0 1,0-1,0 1,0-1,-1 1,1-1,0 1,0-1,0 1,10 31,-1 1,-2 0,-1 0,-1 1,-2 0,-2-1,-1 5,-1-20,0-14,1 1,-1-1,1 1,0 0,0-1,0 1,1 0,0-1,0 1,0-1,0 1,1-1,0 0,-1 1,3 0,-3-4,0-1,0 1,0-1,0 0,0 1,0-1,0 0,1 0,-1 0,0 0,0 0,0 0,0-1,0 1,1 0,-1 0,0-1,0 1,0-1,0 1,0-1,0 1,0-1,0 0,0 1,0-1,-1 0,1 0,0 0,0 0,-1 1,1-1,0 0,0-1,-1 1,13-14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1:34.3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0 141,'39'-14,"26"-10,3-5,-6 1,-8 7,-9 6,-11 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6:32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2516 282,'16'29,"19"176,-30 156,-5-343,-1 1,-1 0,-1-1,0 1,-2-1,0 0,-7 16,5-23,6-18,8-21,6-2,2 0</inkml:trace>
  <inkml:trace contextRef="#ctx0" brushRef="#br0" timeOffset="359.84">2967 424,'-239'238,"237"-236,-1 0,1 0,-1 0,1 1,0-1,0 1,0 0,1 0,-1-1,0 1,1 0,0 0,0 1,0-1,0 0,0 0,1 0,-1 1,1-1,0 0,0 1,0-1,0 0,1 1,-1-1,1 0,0 0,0 0,0 0,0 0,1 0,-1 0,1 0,0 0,0 0,0-1,0 1,2 1,152 129,-31-5,-114-114</inkml:trace>
  <inkml:trace contextRef="#ctx0" brushRef="#br0" timeOffset="-1307.846">88 367,'0'0,"0"-1,0 1,0-1,0 0,0 1,0-1,0 1,0-1,0 1,0-1,0 1,-1-1,1 1,0-1,0 1,0-1,-1 1,1-1,0 1,-1 0,1-1,0 1,-1-1,1 1,-1 0,1-1,0 1,-1 0,1 0,-1-1,1 1,-1 0,1 0,-1 0,1 0,-1-1,1 1,-1 0,1 0,-1 0,0 0,1 0,-1 0,1 0,-1 1,1-1,-1 0,1 0,-1 0,1 0,-1 1,1-1,-1 0,1 0,0 1,-1-1,1 0,-1 1,1-1,0 1,-1-1,1 0,0 1,-1-1,1 1,0-1,0 1,0-1,-1 1,-12 44,10-33,-26 191,21-154,2 1,3 0,1 0,3 0,2 0,2 0,2 0,3-1,4 11,-9-49,0-1,0 0,1 0,0 0,1-1,0 0,0 0,1-1,0 0,0 0,1-1,0 0,1 0,-1-1,1-1,0 1,1-2,-1 1,2-1,-7-3,0 0,0-1,0 1,-1-1,1 0,0 0,0-1,0 0,-1 1,1-2,0 1,-1 0,1-1,-1 0,1 0,-1 0,0-1,0 1,0-1,0 0,-1 0,4-3,66-85,65-189,-124 255,-4 41,-8-9,-1 9,1 0,1 0,0 0,1 0,1-1,0 0,1 0,0 0,2-1,0 0,0 0,1-1,1 0,8 9,-9-18,0 1,0-1,0-1,0 0,1 0,-1-1,1 0,0-1,0 0,-1 0,1-1,0-1,0 1,-1-2,1 1,0-1,-1-1,1 0,-1 0,0-1,2 0,12-13,-1-1,-1 0,0-2,-1 0,-1-1,-2-1,0-1,-1 0,-1-2,-1 1,-1-2,-2 0,0 0,-2-1,6-25,-3 16,-2 0,-1-1,-2 0,-2 0,-1-1,-2 1,-1-1,-4-28,4 65,-1 0,0 0,0 0,1 0,-1 0,0 0,0 0,0 0,0 0,0 0,0 0,0 0,0 0,0 0,-1 0,1 0,0 0,-1 0,1 0,0 0,-1 0,1 0,-1 0,0 1,1-1,-1 0,0 0,1 1,-1-1,0 0,0 1,0-1,0 1,1-1,-1 1,0-1,0 1,0 0,0-1,0 1,0 0,0 0,0 0,0 0,0 0,0 0,0 0,0 0,0 0,0 0,0 0,0 1,0-1,0 0,0 1,0-1,0 1,0-1,0 1,1-1,-1 1,0 0,0 0,1-1,-1 1,0 0,-8 18,3 2</inkml:trace>
  <inkml:trace contextRef="#ctx0" brushRef="#br0" timeOffset="-920.929">1415 762,'4'32,"-2"-3,1-1,2 1,1-1,1 0,1-1,1 1,8 12,-16-37,1 0,0 0,-1 0,1 0,0 0,1-1,-1 1,0-1,1 1,-1-1,1 0,0 0,0 0,0 0,0 0,0-1,0 1,0-1,0 0,1 0,-1 0,0-1,1 1,-1-1,1 1,-1-1,1 0,-1-1,0 1,1-1,-1 1,1-1,-1 0,0 0,3-2,5-2,0 0,0-1,-1 0,0-1,0-1,0 1,-1-1,0-1,3-4,-6 7,0 1,-1-1,0 0,0-1,-1 1,1-1,-1 0,-1 0,1 0,-1 0,-1-1,1 1,-1-1,-1 0,1 0,-1 0,-1 1,1-1,-1 0,-1 0,1 0,-1 0,-1 0,0 0,0 1,0-1,-1 1,0-1,0 1,-1 0,0 0,0 0,-1 1,0 0,-2-3,3 5,0-1,-1 1,0 0,0 0,0 1,-1-1,1 1,-1 0,0 0,1 1,-1 0,0 0,-1 0,1 1,0 0,0 0,-1 1,1-1,0 2,-1-1,1 0,0 1,0 0,-1 1,1-1,0 1,0 1,0-1,1 1,-1 0,1 0,-1 0,1 1,0 0,0 0,1 0,-1 1,0 1,-3 12</inkml:trace>
  <inkml:trace contextRef="#ctx0" brushRef="#br0" timeOffset="-422.045">2036 931,'0'84,"1"-106,2 0,1 0,1 0,0 1,2 0,6-13,0-5,-12 37,-1-2,1 1,0-1,0 0,1 1,-1-1,1 1,-1-1,1 1,0 0,1 0,-1-1,0 2,1-1,0 0,-1 0,1 1,0 0,2-2,29 54,-22-32,-1-4</inkml:trace>
  <inkml:trace contextRef="#ctx0" brushRef="#br0" timeOffset="1560.034">2063 931,'0'5,"0"6,0 6,-4 1,-3 1,1 3,2 2,0 2,2 1,1 1,0 1,1 0,1-10,-1-13,5-7,1-9,0-2</inkml:trace>
  <inkml:trace contextRef="#ctx0" brushRef="#br0" timeOffset="2845.656">4716 508,'1'-1,"0"1,-1-1,1 0,-1 1,1-1,0 0,-1 0,1 0,-1 1,0-1,1 0,-1 0,0 0,1 0,-1 0,0 0,0 0,0 0,0 0,0 0,0 1,0-1,0 0,0 0,-1 0,1 0,0 0,0 0,-1 0,1 0,-1 1,1-1,-1 0,1 0,-1 0,1 1,-1-1,0 0,1 1,-1-1,0 0,0 1,1-1,-1 1,0 0,0-1,0 1,0-1,0 1,-45-16,-94 42,79-9,42-13,8-2,0 0,0 0,1 1,-1 1,1 0,0 0,0 1,0 0,-7 6,16-10,0-1,0 1,1-1,-1 1,0 0,1-1,-1 1,0 0,1 0,-1-1,1 1,-1 0,1 0,-1 0,1 0,0 0,0-1,-1 1,1 0,0 0,0 0,0 0,0 0,0 0,0 0,0 0,0 0,0 0,0 0,1 0,-1-1,0 1,1 0,-1 0,1 0,-1 0,1 0,-1-1,1 1,-1 0,1-1,0 1,-1 0,1-1,0 1,0-1,0 1,-1-1,1 1,0-1,0 0,0 1,0-1,56 21,-51-20,200 17,-204-18,0-1,0 1,0-1,1 1,-1 0,0 0,0 0,0 0,0 0,1 0,-1 1,0-1,0 1,0-1,0 1,0 0,0 0,0 0,0 0,0 0,0 0,-1 1,1-1,0 1,-1-1,1 1,-1-1,1 1,-1 0,0 0,0 0,0 0,0 0,0 0,0 0,-1 0,1 0,-1 0,1 0,-1 1,0-1,0 0,0 0,0 0,0 1,0-1,-1 0,1 0,-1 0,0 0,-10 15,-2-1,-1 0,0-1,0-1,-1 0,-1-1,-1 0,0-2,-11 6,-31 25,43-30,-2-1,2 2,-1 0,2 0,0 1,0 1,1 1,1 0,1 1,-8 13,19-28,0-1,1 0,-1 1,0-1,1 1,-1-1,1 1,0-1,-1 1,1 0,0-1,0 1,0-1,0 1,0 0,1-1,-1 1,0-1,1 1,-1-1,1 1,-1-1,1 1,0-1,0 0,-1 1,1-1,0 0,0 1,1-1,-1 0,0 0,0 0,0 0,1 0,-1 0,0-1,1 1,-1 0,1-1,-1 1,1-1,-1 1,1-1,0 0,0 1,82 3,-74-4,27 0,-26 1,-1 0,0-1,1 1,-1-2,1 0,-1 0,0-1,0 0,0-1,0 0,0 0,0-1,-1 0,0-1,0 0,0-1,1-1,2-9</inkml:trace>
  <inkml:trace contextRef="#ctx0" brushRef="#br0" timeOffset="3199.415">4661 0,'-19'49,"2"1,2 0,3 1,2 1,2 0,2 0,3 0,2 1,2-1,2 1,-3 107,-28 142,-1 57,29-325,-1-24,0 1,1-1,0 1,1-1,0 0,0 1,1-1,1 0,0 0,0 0,3 5,6 2</inkml:trace>
  <inkml:trace contextRef="#ctx0" brushRef="#br0" timeOffset="7895.946">10615 621,'-35'15,"1"2,1 1,1 2,1 1,0 1,2 2,0 1,1 3,21-23,0 1,1 0,0 1,0 0,1-1,0 2,0-1,1 1,-1-1,2 1,-1 0,1 0,1 1,-1-1,1 1,1-1,-1 1,2 0,-1 0,1-1,0 1,1 0,0 0,1-1,-1 1,2-1,-1 1,1-1,0 0,1 0,3 5,3-3,1 0,0-1,1-1,0 0,0-1,1 0,-1-1,1 0,1-1,-1-1,1 0,0 0,0-2,0 0,0 0,0-1,1-1,-1 0,0-1,0-1,0 0,0-1,0 0,4-3,94-23,-88 22</inkml:trace>
  <inkml:trace contextRef="#ctx0" brushRef="#br0" timeOffset="5479.024">7003 988,'-10'33,"-2"31,-1 9,4-3,2-9,7-14,4-11,6-11,1-15,-1-9</inkml:trace>
  <inkml:trace contextRef="#ctx0" brushRef="#br0" timeOffset="5644.021">7060 592,'-10'-33,"-8"-17,0 6,6 15,7 17,8 16,4 11,5 9,1-1</inkml:trace>
  <inkml:trace contextRef="#ctx0" brushRef="#br0" timeOffset="6027.264">7257 1298,'234'-372,"-172"261,-84 193,15-53,1 1,1 1,2-1,1 0,2 1,2 22,-1-48,0 0,0 0,1 1,0-1,0 0,0 0,1-1,0 1,-1 0,2-1,-1 0,0 1,1-1,0-1,0 1,0 0,0-1,1 0,-1 0,1 0,0-1,0 0,0 1,0-2,0 1,0-1,0 1,1-1,-1-1,1 1,-1-1,0 0,1 0,-1-1,1 1,-1-1,5-2,8-3,-1-1,0-1,-1 0,0-2,0 1,0-2,-2 0,1-1,-2-1,1 0,10-14,-14 17,4-6,-2-1,0 1,0-2,-2 0,0 0,-1-1,-1 0,-1-1,1-6,19-44,-20 52</inkml:trace>
  <inkml:trace contextRef="#ctx0" brushRef="#br0" timeOffset="6981.246">8245 988,'18'0,"1"0,0-2,-1 0,1-1,-1-1,0-1,0 0,0-1,0-1,-1-1,-1 0,1-1,-1-1,-1-1,0 0,5-5,-18 14,1-1,-1 1,1-1,-1 1,0-1,0 0,0 0,0 0,0 0,-1 0,1 0,-1 0,0-1,0 1,0-1,-1 1,1 0,-1-1,0 1,0-1,0 1,0-1,0 1,-1-1,0 1,0-1,0 1,0 0,0-1,0 1,-1 0,0 0,0 0,1 0,-2 0,1 1,0-1,-1 1,1-1,-1 1,1 0,-1 0,0 0,0 0,0 0,0 1,-1-1,1 1,0 0,-1 0,-1 0,-7 2,1 0,-1 1,1 0,0 1,0 0,0 1,0 0,0 1,1 0,0 1,0 0,1 0,-1 1,1 0,1 1,-1 0,1 0,1 1,-5 1,0 0,2 1,-1 1,1-1,1 1,0 1,1 0,0 0,1 1,1 0,0 0,1 0,0 1,1 0,1-1,0 2,1-1,1 0,0 0,1 1,0-1,2 3,-1-14,1 1,0 0,0 0,0-1,0 0,1 1,-1-1,1 0,0 0,0 0,1-1,-1 1,1-1,0 1,0-1,0-1,0 1,1 0,-1-1,1 0,-1 0,1-1,0 1,-1-1,5 1,127 4,-83-17,-2-2,1-2,-2-2,0-3,-1-2,-1-1,-2-3,0-2,-2-2,-1-2,11-12,-21 20,0-2,-2-1,0-1,-2-1,-2-2,0-1,-2-1,-2-1,-1-1,-2-2,-1 1,-2-2,-1-1,-2 0,-2 0,-2-1,-1-3,-8 30,0-1,-1 1,0-1,-1 1,0-1,-2 1,1-1,-5-10,6 20,0 0,-1 0,1 0,-1 0,0 0,0 1,-1-1,1 1,-1 0,1 0,-1-1,0 2,0-1,-1 0,1 1,0-1,-1 1,0 0,1 0,-1 0,0 1,0 0,0-1,0 1,0 0,0 1,0-1,-1 1,1 0,-1 0,-2 1,0 0,1 0,-1 1,1 0,-1 0,1 1,0 0,0 0,0 0,1 0,-1 1,1 0,0 1,0-1,0 1,0 0,1 0,0 0,0 1,-2 4,-56 127,53-98,2 2,2-1,1 0,2 1,2 0,4 25,3-19,1 0,3-1,1 0,3-1,1 0,18 31,-29-64,7 16,-1 1,-1-1,-1 2,-2-1,-1 1,-2 0,0 1,-2 20,-3-67,0-2</inkml:trace>
  <inkml:trace contextRef="#ctx0" brushRef="#br0" timeOffset="7232.175">8837 621,'38'5,"37"-4,15-1,-2-6,-8-2,-6 0,-8-2,-9-1,-5 3,-7 1,-1 3,-4 2,-3 1,-3 1,-3 1,-7 4,-2 2,-5-1</inkml:trace>
  <inkml:trace contextRef="#ctx0" brushRef="#br0" timeOffset="4794.931">5873 536,'26'-22,"-2"-1,-1-1,0-1,-2-1,-1-1,-1-1,-2 0,0-1,-2-1,-2-1,0 0,-2 0,-2-1,1-7,-9 19,-8 105,6 759,-26-525,27-306,0-1,-1 1,-1 0,0-1,-1 1,0-1,-1 0,0 0,-1 0,0-1,-1 1,0-1,-4 3,-9-5,22-36,103-168,-86 158</inkml:trace>
  <inkml:trace contextRef="#ctx0" brushRef="#br0" timeOffset="5233.237">6523 451,'-286'380,"277"-368,4-7,1 1,-1 0,1 0,1 0,-1 0,1 1,0-1,0 1,1 0,0 0,0 0,1 0,0 3,3-7,0 0,1 0,0 0,-1-1,1 1,0-1,0 0,1 0,-1 0,0 0,1 0,-1-1,1 0,-1 1,1-1,0-1,0 1,-1 0,1-1,0 0,0 0,0 0,-1 0,1-1,0 1,0-1,-1 0,1 0,1-1,39-7,-40 7,0-1,1 1,-1 1,1-1,0 0,-1 1,1 0,0 0,0 1,0-1,-1 1,1 0,0 1,0-1,0 1,0 0,0 0,-1 0,1 1,-1-1,1 1,-1 0,1 1,-1-1,0 1,0 0,0 0,-1 0,1 0,-1 1,1-1,-1 1,0 0,0 0,-1 0,27 128,-3-6,-14 31,-13-156,1 0,0 0,-1 0,1 1,0-1,0 0,0 0,0 0,0 1,0-1,0 0,1 0,-1 0,0 1,1-1,-1 0,0 0,1 0,-1 0,1 0,0 0,-1 0,1 0,0 0,0 0,0 0,0-1,-1 1,1 0,0 0,0-1,0 1,1-1,-1 1,0-1,0 1,0-1,0 0,0 1,1-1,-1 0,0 0,0 0,0 0,1 0,-1 0,0 0,0 0,0-1,0 1,1 0,-1-1,0 1,0-1,0 1,0-1,0 0,0 1,0-1,0 0,0 0,0 0,12-8</inkml:trace>
  <inkml:trace contextRef="#ctx0" brushRef="#br0" timeOffset="9332.629">11659 931,'40'5,"-1"-2,1-2,0-1,-1-2,1-2,-1-2,0-1,26-10,-59 16,0-2,0 1,0-1,0 0,0 0,-1 0,1-1,-1 0,0 0,0 0,0-1,-1 0,0 1,0-2,0 1,0 0,-1-1,0 0,0 0,0 0,-1 0,0 0,0 0,-1 0,0-1,0 1,0-1,-1 1,0-1,0 1,0-1,-1 1,0-1,0 1,-1 0,0-1,-1-1,1 3,0 0,-1-1,0 1,0 0,0 0,0 1,-1-1,0 1,0 0,0 0,-1 0,1 0,-1 1,0-1,0 1,0 1,0-1,0 1,-1 0,1 0,-1 0,0 1,1 0,-1 0,0 0,0 1,0 0,1 0,-5 1,-4 0,1 0,-1 1,1 1,0 0,-1 1,1 1,1 0,-1 0,1 2,0-1,0 1,-1 3,-1 1,1 2,1-1,0 2,1 0,0 0,1 1,1 0,0 1,1 0,1 0,0 1,1 0,1 0,1 0,0 1,1-1,1 1,1 0,1 0,0 0,1 0,1 1,-1-11,0-1,1 1,0 0,0-1,1 1,0-1,1 0,-1 0,1 0,1 0,-1-1,1 1,0-1,0-1,1 1,0-1,0 0,0 0,1 0,-1-1,1 0,0 0,1-1,-1 0,0 0,1-1,0 0,-1 0,7 0,14 3,-1-2,1 0,-1-2,1-1,0-1,-1-2,14-3,-13 0</inkml:trace>
  <inkml:trace contextRef="#ctx0" brushRef="#br0" timeOffset="9801.998">12309 1158,'296'-342,"-247"281,8-25,-62 117,0-21,0 1,0 0,2-1,-1 1,1 1,0-1,1 0,1 1,0-1,0 1,1-1,1 1,0-1,0 1,1-1,1 0,0 0,0 0,1 0,1 0,-1-1,2 1,-1-1,2-1,-1 1,3 2,3-5,-1-1,1 0,0 0,0-1,0-1,1 0,0 0,0-1,0-1,0-1,0 1,0-2,0 0,1-1,-1 0,0-1,0 0,0-1,-1 0,1-1,-1-1,0 0,0-1,0 0,-1 0,1-2,-2 1,1-1,-1-1,0 0,-1 0,0-1,-1 0,0-1,5-8,-3 6,0 0,-1 0,-1-1,0 0,-1-1,0 0,-1 0,-1 0,0-1,-2 0,1 0,-1-6,-2-3</inkml:trace>
  <inkml:trace contextRef="#ctx0" brushRef="#br0" timeOffset="10933.363">13437 931,'48'-3,"-1"-2,1-2,-1-2,35-13,-82 22,29-6,0-2,0-1,-1-2,-1 0,0-2,-1-1,0-1,-1-2,-1 0,4-5,-23 18,0-1,-1 0,0 0,0 0,0 0,0-1,-1 1,0-1,0 0,0 0,-1 0,0 0,0-1,-1 1,0 0,0-1,0 1,-1-1,0 1,0-1,-1 1,1-1,-2-1,1 5,0 1,0-1,-1 1,1 0,-1 0,0 0,1 0,-1 0,0 0,0 0,0 1,0-1,-1 1,1-1,0 1,-1 0,1 0,-1 0,1 0,-1 0,1 0,-1 1,0 0,1-1,-1 1,0 0,1 0,-1 0,0 1,1-1,-1 1,0-1,-82 31,57-15,2 2,0 2,1 0,1 1,1 1,1 2,1 0,1 1,1 1,2 1,0 0,2 2,-2 5,14-28,-1 0,1 0,1 0,-1 0,1 0,0 1,0-1,1 1,0-1,0 1,1-1,-1 1,2 0,-1-1,1 1,-1 0,2-1,-1 1,1-1,0 0,0 0,1 1,0-1,0-1,0 1,1 0,0-1,2 2,3 0,2 0,-1-1,1-1,-1 0,2 0,-1-1,0-1,1 1,-1-2,1 0,0 0,0-1,0-1,0 0,0 0,0-1,0-1,0 0,-1-1,1 0,7-3,21-8,-1-2,0-1,-2-2,0-2,18-14,-9 7,-2-2,0-2,-3-2,0-2,-3-1,-1-2,-2-2,-1-1,22-39,-20-26,-35 105,-1-1,1 0,-1 0,0 1,0-1,0 0,0 0,-1 0,1 1,-1-1,1 0,-1 1,0-1,0 0,0 1,-1-1,1 1,-1-1,1 1,-1 0,0 0,1 0,-1 0,0 0,-1 0,1 0,0 1,0-1,-1 1,1-1,-1 1,1 0,-1 0,0 0,1 1,-1-1,-2 0,-9 2,1 0,-1 1,1 0,0 1,-1 1,2 0,-1 0,0 2,1-1,0 2,0-1,1 2,0-1,-10 10,13-11,1 0,0 1,0 0,0 0,1 1,0 0,0 0,1 0,0 1,1-1,-2 6,4-10,1-1,0 0,0 1,1-1,-1 1,1-1,0 0,0 1,0-1,0 1,0-1,1 1,0-1,-1 1,1-1,1 0,-1 1,0-1,1 0,0 0,-1 0,1 0,0 0,1-1,-1 1,0-1,1 1,-1-1,1 0,0 0,0 0,0 0,1 0,8 3,0 0,1 0,-1-2,1 1,0-2,0 0,0 0,0-1,1-1,-1 0,0-1,13-2,54 2,-76 1,0 0,-1 1,1 0,0 0,0 0,-1 0,1 0,-1 1,1 0,-1-1,0 1,0 1,1-1,-1 0,-1 1,1-1,0 1,-1 0,1 0,-1 0,0 0,0 0,0 1,0-1,-1 1,1-1,-1 1,0 0,0-1,-1 1,1 0,-1 0,1-1,-1 2,1 10,-1 0,0 1,-2-1,1 1,-2-1,0 0,-5 14,-5 7,10-31,0 1,0 0,1 0,0 1,0-1,0 0,1 1,0-1,0 1,1-1,0 1,0-1,0 1,1-1,0 1,0-1,1 1,0 2,9 9</inkml:trace>
  <inkml:trace contextRef="#ctx0" brushRef="#br0" timeOffset="18149.063">15328 592,'-11'4,"-22"5,1 1,0 2,0 1,1 1,1 2,0 1,1 1,1 2,1 1,1 1,17-12,0 0,1 1,0 0,1 1,0-1,1 1,0 1,1-1,1 1,0 0,0 0,1 1,1-1,0 0,1 1,1 0,0-1,0 1,2-1,1 11,-1-19,0-1,1 1,-1 0,1 0,0-1,0 0,0 1,1-1,-1-1,1 1,0 0,0-1,0 0,1 0,-1 0,1 0,0-1,-1 0,1 0,0 0,0 0,1-1,-1 0,0 0,0-1,1 1,-1-1,0 0,1 0,-1-1,0 0,0 0,1 0,-1 0,0-1,0 0,0 0,1-1,23-10,-1-1,0-2,-1 0,0-2,-2-1,0-1,-1-1,-2-1,0-2,-1 0,-1 0,-1-2,-2-1,4-8,28-95,-49 110,-6 33,-4 208,12-148,-2 458,-3-468,-3-1,-3 1,-13 43,19-91,-1 0,-1 0,-1-1,0 0,0 0,-2-1,0 0,0 0,-6 6,10-14,0 0,0 0,-1 0,1-1,-1 0,0 0,0 0,-1-1,1 0,-1 0,1 0,-1 0,0-1,0 0,0 0,0-1,0 0,-1 0,1 0,0-1,-1 0,1 0,0 0,-2-1,-1-3,1 0,0 0,0-1,1 1,-1-2,1 1,0-1,0 0,1-1,0 1,0-1,0-1,1 1,0-1,1 0,-1 0,2 0,-1 0,1-1,0 0,1 1,0-1,0-5,1 0,0 0,1 0,1 0,0 0,1 0,0 0,1 0,1 1,0-1,1 1,0 0,1 1,1-1,0 1,0 0,1 1,1-1,0 2,1-1,7-6,19-18,2 2,0 1,3 3,0 0,2 3,0 2,19-6,23-19,-64 35</inkml:trace>
  <inkml:trace contextRef="#ctx0" brushRef="#br0" timeOffset="19131.24">15920 621,'-1'4,"-11"31,1 0,2 1,1 0,2 0,1 5,5-29,0 0,1 0,1 0,0-1,0 1,1-1,1 1,0-1,0 0,4 6,-6-13,0 0,1 0,-1 0,1 0,0 0,-1-1,2 1,-1-1,0 0,1 0,-1 0,1 0,0-1,0 1,0-1,0 0,0 0,1-1,-1 1,1-1,-1 0,1 0,-1-1,1 1,-1-1,1 0,0 0,-1 0,9-4,0-1,-1 0,1-1,-2-1,1 1,-1-2,0 0,0 0,-1-1,0 0,0-1,-1 0,-1 0,0-1,7-10,6-6,14-14,-2-1,-2-1,-2-2,-2-1,-2-1,11-31,-33 53,-11 31,3 12,1 1,1-1,1 1,1 0,0-1,1 1,1 0,1 0,1-1,0 1,7 17,22 90,-15-69,-3 1,-2 0,-3 1,-3 3,-7-16,-2 1,-2-1,-2 0,-2 0,-2-1,-2 0,-7 11,15-41,0-1,-1 0,-1-1,0 1,-1-1,0-1,-1 1,-1-1,1-1,-6 4,13-13,0 0,-1 0,1-1,-1 1,0 0,1-1,-1 0,0 0,0 0,0 0,0 0,0-1,0 1,0-1,0 1,0-1,0 0,0-1,0 1,0 0,0-1,0 0,0 0,0 0,0 0,0 0,1 0,-1-1,0 1,1-1,-1 0,1 0,0 0,-1 0,1 0,0 0,0-1,0 1,1-1,-1 1,1-1,-1 0,1 1,0-1,0 0,-1-3,-1-12,0-1,1 1,1-1,0 0,2 1,0-1,1 0,1 1,0-1,2 1,0 0,1 0,1 1,1 0,1-8,1 0,2 1,0 0,2 1,0 1,1 0,2 1,0 0,1 2,1 0,1 1,1 1,0 1,1 1,0 0,2 2,-1 1,2 1,-1 1,2 1,-1 1,22-4,-11 9,-6 2</inkml:trace>
  <inkml:trace contextRef="#ctx0" brushRef="#br0" timeOffset="22088.607">201 1722,'49'-18,"98"-21,228 39,259 0,-386-29,486 29,-464-27,-187 26,1 3,81 13,-34-4,-1-6,53-7,-28-1,2081 3,-1902 30,100-31,-85-28,749 29,420 0,-965-27,41 15,107-4,-187 11,-243 5,110-7,-39-11,125 17,-203 3,142-3,-113-25,582 25,-444-27,668 28,-711 0,-293-17,-76 12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1:35.6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0 105,'5'0,"6"0,7 0,4-5,4-2,2-4,1 0,0 2,1-3,-1 1,0 2,0-1,-1-1,-9 3,-9 8,-9 3,-7 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1:43.5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0 382,'75'166,"0"7,-75-172,0 0,0 0,0 0,0 0,0 1,0-1,0 0,1 0,-1 0,1 0,-1 0,1 0,-1 0,1 0,-1 0,1 0,0 0,0 0,-1 0,1 0,0 0,0-1,0 1,0 0,0-1,0 1,0-1,0 1,0-1,0 1,0-1,0 0,1 1,-1-1,0 0,0 0,0 0,0 0,1 0,-1 0,0 0,0-1,0 1,0 0,1 0,-1-1,0 1,0-1,0 1,0-1,0 0,0 1,0-1,11-101,46-186,-50 258,-2 5</inkml:trace>
  <inkml:trace contextRef="#ctx0" brushRef="#br0" timeOffset="435.189">424 128,'35'-26,"2"2,1 2,0 2,20-7,-56 25,0 1,0 0,0 0,0 0,0 1,0-1,1 1,-1-1,0 1,1 0,-1-1,0 1,1 0,-1 1,0-1,1 0,-1 1,0-1,0 1,1 0,-1-1,0 1,0 0,0 1,0-1,0 0,0 1,0-1,-1 1,1-1,0 1,-1 0,1-1,-1 1,0 0,1 0,-1 0,0 0,0 1,-1-1,1 0,0 0,-1 0,1 1,-1-1,0 0,1 1,-1-1,0 0,-1 1,1-1,0 0,-1 2,5 135,-3-136,0-1,0 1,0-1,1 0,-1 1,1-1,0 0,-1 0,1 0,0 0,0 0,1-1,-1 1,0-1,0 1,1-1,-1 0,1 0,-1 0,1 0,-1 0,1 0,0-1,-1 1,1-1,0 0,0 0,-1 0,1 0,0-1,-1 1,1-1,0 1,89-29,-13-8,-55 26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8:57.8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368 1082,'5'0,"6"-5,6-1,6 0,2-4,3 0,1 2,1-3,-1 1,0 2,0-3,0 1,-1 2,1 2,-6-2,-6 4,-6 4</inkml:trace>
  <inkml:trace contextRef="#ctx0" brushRef="#br0" timeOffset="268.356">481 1251,'19'5,"11"1,6 0,1-5,-1-4,-2-1,-6-5,-4 0,0 0,0 3,-4 2</inkml:trace>
  <inkml:trace contextRef="#ctx0" brushRef="#br0" timeOffset="156970.858">650 38,'46'-11,"-23"4,1 1,0 1,0 2,0 0,1 1,-1 2,0 0,6 2,-29-2,0 0,0 0,0 0,1 0,-1 0,0 0,0 0,0 0,0 1,1-1,-1 0,0 1,0-1,0 1,0-1,0 1,0 0,0-1,0 1,0 0,0 0,-1-1,1 1,0 0,0 0,-1 0,1 0,-1 0,1 0,-1 0,1 1,-1-1,1 0,-1 0,0 0,0 0,0 1,0-1,1 0,-2 0,1 0,0 0,0 1,0-1,0 0,-1 1,-34 47,26-39,-98 139,105-148,1 0,0 0,-1 0,1 1,0-1,0 0,0 1,0-1,0 1,0-1,0 1,0 0,1-1,-1 1,1 0,-1-1,1 1,0 0,0-1,-1 1,1 0,0 0,1 0,-1-1,0 1,0 0,1 0,-1-1,1 1,-1 0,1-1,0 1,0-1,0 1,0-1,0 1,0-1,0 0,0 1,1-1,-1 0,0 0,1 0,-1 0,1 0,-1 0,1 0,-1-1,1 1,0 0,-1-1,1 1,0-1,0 0,0 0,12 0,0-2,0 1,0-2,0 0,0-1,-1 0,1-1,-1-1,-1 0,1 0,-1-1,0-1,3-3</inkml:trace>
  <inkml:trace contextRef="#ctx0" brushRef="#br0" timeOffset="158204.261">1 94,'0'5,"5"2,6-1,6-1,6-7,2-2,3-1,1 1,-4-5,-2 1,0 0,1 3,1 1,-3 2</inkml:trace>
  <inkml:trace contextRef="#ctx0" brushRef="#br0" timeOffset="165104.45">1244 857,'-29'254,"6"-173,18-104,9-5,1 1,2 0,1 0,1 0,1 1,1 0,1 1,2 1,0 0,2 0,0 2,2 0,15-14,-33 35,0 0,1 0,-1 0,1 0,-1 0,1 0,-1 1,1-1,0 0,-1 0,1 1,0-1,0 0,0 1,0-1,-1 1,1-1,0 1,0-1,0 1,0 0,0-1,0 1,0 0,0 0,0 0,0 0,0 0,0 0,0 0,0 0,0 0,0 0,0 0,0 1,0-1,0 0,0 1,0-1,0 1,0-1,0 1,-1 0,1-1,0 1,0 0,-1-1,1 1,0 0,-1 0,1 0,-1-1,1 1,-1 0,1 0,-1 0,0 0,7 135,-9-50,2-85,-1 0,1 0,0 1,0-1,-1 0,1 1,0-1,0 0,0 1,0-1,1 1,-1-1,0 0,0 0,1 1,-1-1,1 0,-1 0,1 1,0-1,-1 0,1 0,0 0,0 0,0 0,0 0,0 0,0 0,0 0,0 0,0-1,0 1,0 0,1-1,-1 1,0-1,0 1,1-1,-1 0,0 0,1 1,-1-1,0 0,1 0,-1 0,0 0,1-1,-1 1,0 0,1 0,-1-1,0 1,1-1,-1 1,0-1,0 0,0 1,0-1,0 0,1 0,-1 0,0 0,51-99,-35 57,-8 21,1 1,1 0,1 1,1 0,1 1,0 0,1 2,1-1,3 0,-18 17,0 0,0 0,0 0,0 0,0 0,0 0,0 1,0-1,0 0,0 1,1-1,-1 0,0 1,0 0,1-1,-1 1,0 0,1 0,-1-1,0 1,1 0,-1 0,0 0,1 1,-1-1,0 0,1 0,-1 1,0-1,0 1,1-1,-1 1,0 0,0-1,0 1,0 0,0 0,0 0,0 0,0 0,0 0,0 0,0 0,-1 0,1 0,0 0,-1 0,1 1,-1-1,1 0,-1 1,0-1,1 0,-1 0,0 1,0 0,6 230,4-209,2-4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20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508 114,'-1'0,"0"0,0 0,0 0,0 0,0 0,0 0,0 0,0 0,0 1,0-1,0 0,0 1,0-1,0 1,0-1,0 1,1-1,-1 1,0 0,0-1,0 1,1 0,-1 0,0-1,1 1,-1 0,1 0,-1 0,1 0,-1 0,1 0,0 0,-1 0,1 0,0 0,0 0,0 0,-1 0,1 0,1 0,-1 0,0 0,0 0,0 0,0 0,1 0,-1 0,0 0,1 0,-1 0,0 0,-14 358,-55 91,39-314,30-136,0 0,0-1,0 1,0 0,0-1,1 1,-1 0,0 0,0-1,0 1,1 0,-1 0,0-1,0 1,1 0,-1 0,0 0,1-1,-1 1,0 0,0 0,1 0,-1 0,0 0,1 0,-1 0,0 0,1 0,-1 0,0 0,1 0,-1 0,1 0,-1 0,0 0,0 0,1 0,-1 0,0 0,1 0,-1 1,0-1,1 0,-1 0,0 0,0 1,1-1,-1 0,0 0,0 1,1-1,-1 0,0 0,0 1,0-1,0 0,0 1,1-1,-1 0,0 1,0-1,0 0,0 1,0-1,0 0,0 1,0-1,20-23,30-73,-37 65</inkml:trace>
  <inkml:trace contextRef="#ctx0" brushRef="#br0" timeOffset="486">988 142,'-143'131,"-81"99,80-76,143-153,0 0,0 0,1 0,-1 0,0 0,1 0,-1 0,1 0,0 0,-1 0,1 1,0-1,0 0,-1 0,1 0,0 0,0 1,0-1,1 0,-1 0,0 0,0 1,1-1,-1 0,0 0,1 0,-1 0,1 0,0 0,-1 0,1 0,0 0,-1 0,1 0,0 0,0-1,0 1,0 0,0 0,0-1,0 1,0-1,57 15,-25-8,-20 2,0 0,-1 0,0 1,0 1,-1 0,0 0,-1 1,0 0,-1 1,-1 0,0 1,-1 0,0 0,-1 0,0 1,0 5,2 0,-5-13,-3-6,0 0,0 0,0 1,0-1,0 0,1 0,-1 0,0 0,1 0,-1 1,1-1,-1 0,1 0,-1 0,1 0,0 0,-1 0,1-1,0 1,0 0,0 0,0 0,0-1,0 1,0 0,0-1,0 1,0-1,0 0,0 1,0-1,0 0,1 1,-1-1,0 0,0 0,1 0,40-40,-29 24</inkml:trace>
  <inkml:trace contextRef="#ctx0" brushRef="#br0" timeOffset="731.981">1074 876,'-5'29,"3"9,3-6,0-9</inkml:trace>
  <inkml:trace contextRef="#ctx0" brushRef="#br0" timeOffset="985.156">1129 339,'0'0</inkml:trace>
  <inkml:trace contextRef="#ctx0" brushRef="#br0" timeOffset="1220.088">1328 989,'105'-204,"-76"161,-7 80,14 56,-34-90,0 0,0-1,0 1,0-1,0 0,1 0,-1 0,1 0,-1 0,1 0,0-1,0 1,-1-1,1 0,0 1,0-1,0-1,1 1,-1 0,0-1,0 0,0 0,0 0,1 0,-1 0,0-1,0 1,0-1,0 0,1 0,4-2,-1 0,1-1,-1 0,0 0,0-1,0 0,-1 0,0 0,0-1,0 0,0 0,-1-1,0 1,-1-1,1 0,2-8,22-27,-23 35</inkml:trace>
  <inkml:trace contextRef="#ctx0" brushRef="#br0" timeOffset="1887.998">1863 848,'3'-1,"15"-4,-1 0,1-1,-2-1,1-1,-1 0,0-1,-1-1,0 0,0-1,-1-1,-1 0,0-1,0 0,-1-1,3-6,-14 19,0-1,0 1,-1-1,1 1,0-1,-1 0,1 1,-1-1,0 0,1 1,-1-1,0 0,0 1,0-1,0 0,0 1,0-1,-1 0,1 1,-1-1,1 1,-1-1,1 0,-1 1,0-1,0 1,0 0,0-1,0 1,0 0,0-1,0 1,0 0,-1 0,1 0,-1 0,1 0,0 0,-1 1,0-1,1 0,-2 0,-72-2,64 7,1 0,-1 0,1 1,-1 1,2-1,-1 2,0-1,1 1,1 1,-1-1,1 2,0-1,-5 8,9-10,0-1,1 0,-1 1,1 0,0 0,1 0,-1 0,1 0,0 0,1 1,0-1,0 1,0-1,1 1,-1-1,2 1,-1 0,1-1,0 1,0-1,1 0,0 1,0-1,2 4,3-3,0 1,0-1,1-1,0 1,0-1,1-1,0 1,0-1,0-1,0 0,1 0,-1-1,1 0,0-1,0 0,0-1,0 0,1 0,-1-1,0 0,0-1,0 0,1-1,8-2,17-4,-1-2,0-1,0-2,-1-1,-1-2,0-1,-2-1,0-2,-1-1,-1-2,-1 0,-1-2,-1-1,-1-2,-1 0,-2-1,-1-1,-2-1,0-1,-2-1,-2 0,-1-1,-2-1,-1 0,-1 0,1-22,-8 40,-1-1,-1 0,-1 0,-1 1,0-1,-1 0,-4-13,5 25,0 1,0-1,-1 1,0-1,0 1,0 0,-1 0,1 0,-1 0,-1 0,1 1,-1 0,1-1,-1 1,0 0,-1 1,1-1,-1 1,1 0,-1 0,0 0,0 1,-1 0,1 0,0 0,-2 0,3 2,0-1,-1 1,1 0,-1 0,1 0,0 1,-1 0,1 0,0 0,0 0,0 1,-1-1,2 1,-1 0,0 0,0 0,0 1,1 0,0-1,-1 1,1 0,0 1,0-1,1 0,-1 1,1 0,0-1,0 1,0 0,0 0,-5 10,2 0,-1 0,2 0,0 0,0 1,1 0,1 0,1 4,2 17,3 1,0-1,3-1,1 1,1-1,2 0,2-1,1-1,11 19,14 42,66 180,-96-219,-19-64,5-4</inkml:trace>
  <inkml:trace contextRef="#ctx0" brushRef="#br0" timeOffset="2133.906">2343 509,'29'9,"29"4,13-1,1-2,-8-3,-6-7,-7-4,-7-1,-7 0,-5 1,-3 2,-1 0,-2 1,-4 1</inkml:trace>
  <inkml:trace contextRef="#ctx0" brushRef="#br0" timeOffset="2388.184">3077 650,'10'33,"7"12,2-2</inkml:trace>
  <inkml:trace contextRef="#ctx0" brushRef="#br0" timeOffset="2658.922">3274 368,'10'10,"3"2</inkml:trace>
  <inkml:trace contextRef="#ctx0" brushRef="#br0" timeOffset="2899.828">3698 509,'-221'128,"140"-46,79-79,0-1,1 1,0 0,-1-1,1 1,0 0,1 0,-1 0,0-1,1 1,0 0,-1 0,1 0,0 0,0 0,1 0,-1 0,1 0,-1 0,1-1,0 1,0 0,0 0,1-1,-1 1,1-1,-1 1,1-1,0 1,0-1,0 0,0 0,0 0,1 0,-1 0,0-1,1 1,13 7,-1 0,1-2,1 1,-1-2,1 0,1-2,-1 1,1-2,-1 0,1-2,0 1,0-2,15-2,-9 2</inkml:trace>
  <inkml:trace contextRef="#ctx0" brushRef="#br0" timeOffset="3536.435">4742 622,'9'3,"0"1,0-2,0 1,0-1,1-1,-1 1,1-2,-1 1,1-1,-1-1,1 0,-1 0,1-1,-1 0,0 0,0-1,0-1,0 1,-1-1,1-1,-1 0,0 0,0 0,-1-1,6-6,-7 6,0 0,0 0,-1-1,0 0,-1 0,1 0,-1-1,-1 0,1 1,-1-1,-1 0,0-1,0 1,0 0,-1-1,0-2,0 7,-1 0,0-1,0 1,0 0,-1 0,1 0,-1-1,0 1,0 0,0 0,-1 0,1 0,-1 1,0-1,0 0,-1 1,1-1,-1 1,1 0,-1 0,0 0,0 0,-1 0,1 1,0-1,-1 1,0 0,1 0,-1 0,0 1,0-1,0 1,-1 0,-2 0,-1 0,1 0,0 1,0 0,-1 0,1 1,0 0,0 0,-1 1,1 0,0 0,1 0,-1 1,0 0,1 1,0-1,-1 1,1 0,1 1,-1 0,1 0,0 0,0 0,0 1,-1 1,-4 6,1 0,0 1,0 0,1 0,1 1,1 0,0 1,1-1,0 1,-1 14,3-21,2 0,-1 1,2-1,-1 0,1 1,0-1,1 0,0 1,1-1,0 0,0 0,1 0,0 0,0 0,1 0,0-1,1 0,0 0,0 0,1-1,0 1,0-1,1-1,0 1,0-1,0 0,1-1,0 0,0 0,0 0,1-1,-1-1,4 2,5-2,0 0,0-1,0-1,0-1,0 0,0-1,0-1,0 0,0-2,0 0,0 0,-1-2,0 0,0-1,-1-1,0 0,9-5</inkml:trace>
  <inkml:trace contextRef="#ctx0" brushRef="#br0" timeOffset="4287.558">5279 792,'233'-307,"-233"307,0-1,1 1,-1 0,0-1,0 1,0-1,1 1,-1-1,0 1,0 0,1-1,-1 1,0 0,1-1,-1 1,0 0,1 0,-1-1,1 1,-1 0,0 0,1-1,-1 1,1 0,-1 0,1 0,-1 0,1 0,-1 0,0 0,1 0,-1 0,1 0,-1 0,1 0,-1 0,1 0,-1 0,1 0,-1 1,0-1,1 0,-1 0,1 1,-1-1,0 0,1 0,-1 1,0-1,1 0,-1 1,0-1,1 1,-1-1,0 0,0 1,0-1,1 1,-1-1,0 0,0 1,0-1,0 1,0-1,0 1,0-1,0 1,3 37,-3-33,-1 24,-1-24,1 0,0 1,0-1,0 0,1 0,-1 1,1-1,1 0,-1 0,1 1,0-1,0 0,0 0,1 0,0 0,0 0,0 0,0-1,1 1,0-1,0 1,0-1,1 0,-1 0,1-1,0 1,0-1,0 0,0 0,1 0,0 0,7-2,0-1,0 0,0-1,0 0,-1-1,1 0,0-1,-1-1,1 0,-1 0,0-1,0 0,-1-1,0 0,0-1,0 0,-1 0,0-1,0-1,-1 1,0-1,4-6,61-147,-56 80,-16 71</inkml:trace>
  <inkml:trace contextRef="#ctx0" brushRef="#br0" timeOffset="4987.81">6040 594,'43'-11,"-1"-1,0-3,-1-1,-1-2,7-6,-42 23,-1-1,1 0,0-1,-1 1,1-1,-1 1,0-1,0-1,0 1,0 0,-1-1,1 0,-1 0,0 0,0 0,0-1,-1 1,1-1,-1 1,0-1,-1 0,1 0,-1 0,0 0,0 0,0 0,-1 0,0 0,0-1,0 1,-1 0,1 0,-1 0,0 0,-1 0,0-1,0 4,0-1,-1 1,1 0,-1 0,1 0,-1 1,0-1,1 1,-1-1,0 1,0 0,0 0,0 0,0 1,0-1,-1 1,1-1,0 1,0 0,0 0,0 1,0-1,-1 0,1 1,0 0,0 0,0 0,0 0,0 1,1-1,-1 1,0-1,-86 61,80-53,0 0,1 1,1 0,-1 0,1 0,1 1,0 0,1 1,0-1,0 1,-2 10,6-16,0-1,0 1,0-1,1 1,0-1,0 1,0-1,0 1,1-1,0 1,0-1,1 1,0-1,0 0,0 0,0 0,1 0,-1 0,1 0,1-1,-1 1,1-1,-1 0,1 0,1-1,-1 1,2 0,9 4,0-2,1 0,0-1,0 0,1-2,-1 0,1 0,0-2,0 0,-1-1,1 0,0-2,0 0,-1-1,1 0,-1-2,0 1,0-2,13-7,1-1,0-2,0-1,-2-1,0-2,-1-1,-1-1,-2-1,0-1,9-13,-7 11,-21 21,0 1,0-1,-1 0,1 0,-1-1,0 1,0-1,-1 0,0 0,0 0,-1 0,1-1,-1 1,0-1,-1 1,0-1,0 0,0 1,-1-1,0 0,0 0,-1 0,0 1,0-1,0 0,-2-2,2 7,0 0,0 0,0 0,-1 0,1 1,0-1,-1 0,1 1,-1 0,1-1,-1 1,0 0,0 0,0 0,1 0,-1 0,0 0,0 0,0 1,-1-1,1 1,0-1,0 1,0 0,0 0,0 0,0 0,0 0,-1 0,1 1,0-1,0 1,0-1,0 1,0 0,0 0,0 0,1 0,-1 0,0 1,-72 52,71-52,0 0,1 0,-1 0,0 1,1-1,-1 1,1 0,0 0,0-1,0 2,0-1,0 0,1 0,-1 0,1 1,0-1,0 1,0-1,1 1,-1-1,1 1,0 0,0-1,0 1,0-1,1 1,-1-1,1 1,0-1,0 1,0-1,1 1,-1-1,1 0,0 0,0 0,0 0,0 0,0 0,1-1,-1 1,1-1,0 1,-1-1,1 0,0 0,1 0,-1-1,0 1,2 0,221 31,-131-4,-92-27,-1-1,1 1,-1 0,1 0,-1 0,0 0,0 0,0 0,0 1,0-1,0 1,-1-1,1 1,-1-1,0 1,1 0,-1 0,-1 0,1 0,0 0,-1 0,1 0,-1 0,0 0,0 0,0 0,-1 0,1 0,-1 0,0 1,-28 62,21-46</inkml:trace>
  <inkml:trace contextRef="#ctx0" brushRef="#br0" timeOffset="5535.971">7451 396,'-20'4,"0"0,0 2,0 0,1 2,0 0,0 1,1 1,-4 2,15-8,1 1,-1 0,0 0,1 0,0 1,1-1,-1 1,1 1,0-1,1 1,-1 0,1 0,1 0,-1 1,1-1,0 1,1 0,0 0,0 0,1 0,0 0,0 1,2-7,-1 1,0 0,1 0,0 0,0-1,0 1,0 0,0-1,0 1,1-1,-1 1,1-1,-1 0,1 1,0-1,0 0,0 0,0 0,1-1,-1 1,0-1,1 1,-1-1,1 0,0 1,-1-1,1-1,0 1,0 0,-1-1,1 1,0-1,0 0,0 0,0 0,-1 0,1-1,0 1,0-1,0 1,-1-1,1 0,0 0,-1 0,1-1,-1 1,1-1,-1 1,0-1,3-2,163-106,-128 78,-28 21,1 1,0 1,0-1,1 2,0 0,1 1,0 0,1 1,-13 5,0 0,0 0,0 1,0 0,0-1,0 1,1 0,-1 1,0-1,0 0,0 1,0 0,0 0,0 0,0 0,0 0,-1 0,1 1,0 0,-1-1,1 1,-1 0,1 0,-1 0,0 1,0-1,0 0,0 1,0 0,-1-1,1 1,-1 0,0 0,1 2,21 109,-70 227,38-269,-4-1,-2-1,-4 0,-13 30,17-53,13-38,0 0,0 0,0 0,-1 0,-1-1,1 1,-1-1,-1 0,0 0,0 0,0-1,-1 0,0 0,0 0,-1-1,0 0,-1 0,6-5,1 0,-1 0,0 0,0 0,0-1,0 1,0-1,0 1,1-1,-1 0,0 0,0 0,0 0,0 0,0 0,0 0,0-1,0 1,0-1,0 1,0-1,1 0,-1 0,0 0,0 0,1 0,-1 0,1 0,-1-1,1 1,-1-1,1 1,0-1,0 1,0-1,0 0,0 1,0-1,0 0,0 0,1 0,-1 0,-14-83,19 31,1 1,3 1,2-1,2 2,3-1,2 2,2 0,2 0,21-46,-22 59</inkml:trace>
  <inkml:trace contextRef="#ctx0" brushRef="#br0" timeOffset="6151.893">8044 339,'-10'17,"0"0,1 1,0 0,2 1,0-1,1 1,1 0,1 1,0 0,2-1,0 1,1 0,1 0,1 0,1 0,1-1,0 1,3 5,-5-22,1 1,-1-1,1 0,0 0,0 0,0 0,0 0,0-1,1 1,-1-1,1 1,0-1,-1 0,1 0,0 0,0 0,0-1,1 1,-1-1,0 0,1 0,-1 0,1 0,-1 0,1-1,-1 0,1 0,-1 0,1 0,-1 0,1-1,-1 1,1-1,-1 0,0 0,1 0,-1-1,0 1,0-1,0 0,0 0,1-1,11-9,-1-2,-1 0,0 0,-1-2,0 1,-1-1,-1-1,4-10,6-6,4-7,2 0,1 2,2 1,2 1,1 2,18-14,-50 47,1 1,-1-1,1 0,-1 0,1 1,-1-1,1 0,0 1,-1-1,1 0,0 1,-1-1,1 1,0-1,0 1,-1-1,1 1,0 0,0-1,0 1,0 0,0 0,-1 0,1-1,0 1,0 0,0 0,0 0,0 1,0-1,0 0,0 0,-1 0,1 1,0-1,0 0,0 1,0-1,-1 1,1-1,0 1,0-1,-1 1,1-1,-1 1,1 0,0-1,-1 1,1 0,-1 0,1-1,-1 1,0 0,1 0,-1 0,0 0,0-1,1 1,-1 0,0 0,0 0,0 0,0 0,0 0,0 0,0 0,0-1,-1 1,1 0,0 1,0 311,4-276,3 9,-2 0,-2 0,-3 0,-1 0,-4 17,-1-12,7-39,-2 1,1-1,-2 0,0 0,0 0,-1 0,0 0,-1 0,-1-1,1 1,-2-1,0-1,0 1,-1-1,0 0,-9 9,14-18,0 1,-1-1,1 0,-1 0,1 0,-1 0,0-1,1 1,-1-1,0 1,1-1,-1 0,0 0,1 0,-1-1,0 1,1 0,-1-1,0 0,1 0,-1 0,1 0,-1 0,1 0,0 0,-1-1,1 1,0-1,0 0,0 0,0 0,0 0,1 0,-1 0,0 0,1-1,0 1,-1 0,1-1,0 1,0-1,1 1,-1-1,0 0,1 1,0-1,-1 0,1 1,0-1,1 0,-1 0,0 1,1-1,-1 0,5-17,1 0,1 0,0 0,1 1,2 0,0 1,0 0,2 0,0 2,1-1,1 1,0 1,1 1,4-3,-1-2,8-9,1 0,1 1,1 2,2 1,0 2,2 1,0 1,1 2,1 1,1 2,0 1,1 2,20-3,-25 11</inkml:trace>
  <inkml:trace contextRef="#ctx0" brushRef="#br0" timeOffset="7655.883">1 1243,'429'-67,"-35"30,-46 1,161 5,894 32,-909-29,-183 17,185-8,-73-8,987 28,-1050-28,93-3,164 2,-228 17,-85-7,157 17,-213 3,171-2,-149 29,-247-33,-5-3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8:32.9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680 766,'-5'33,"-1"17,0 4,1-3,1-4,2-6,1-5,1-9</inkml:trace>
  <inkml:trace contextRef="#ctx0" brushRef="#br0" timeOffset="311.357">878 653,'14'-5,"10"-1,0 5,2 2,0 2,2-1,0 1,0-2,0 0,-4-5,-2-2,-9 0,-8 6,-3 3</inkml:trace>
  <inkml:trace contextRef="#ctx0" brushRef="#br0" timeOffset="561.838">878 851,'33'0,"17"0,4-5,-3-1,-4 0,-7 1,-4 1,-8 2</inkml:trace>
  <inkml:trace contextRef="#ctx0" brushRef="#br0" timeOffset="-749.179">115 4,'0'0,"-1"0,1-1,0 1,-1-1,1 1,-1 0,1 0,-1-1,1 1,-1 0,1 0,-1 0,1 0,-1-1,0 1,1 0,-1 0,1 0,-1 0,1 0,-1 0,1 0,-1 1,0-1,1 0,-1 0,1 0,-1 1,1-1,-1 0,1 0,-1 1,1-1,0 0,-1 1,1-1,-1 1,1-1,0 0,-1 1,1-1,0 1,-1-1,1 1,0-1,0 1,0-1,-1 1,1-1,0 1,0 0,0-1,0 1,0-1,0 1,0-1,0 1,0-1,0 1,1 0,-7 39,6-39,0 459,0-455,1 91,-4 0,-4 0,-15 68,-17 14,27-170,8-32,3 5</inkml:trace>
  <inkml:trace contextRef="#ctx0" brushRef="#br0" timeOffset="-255.372">454 258,'-253'254,"86"-131,165-121,0-1,1 1,-1 0,1 0,-1 0,1-1,-1 1,1 1,0-1,0 0,0 0,0 0,1 1,-1-1,1 0,-1 0,1 1,0-1,0 1,0-1,0 0,0 1,0-1,1 0,-1 1,1-1,-1 0,1 1,0-1,0 0,0 0,0 0,1 0,-1 0,0 0,1 0,0 0,-1-1,1 1,0-1,0 1,0-1,0 0,0 1,0-1,0 0,0 0,0 0,1-1,-1 1,120 46,-109-45,0 2,0-1,0 1,-1 1,1 1,-1-1,0 2,-1 0,1 0,-1 1,-1 0,0 1,6 7,8 60,-17-36,-2-22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8:42.01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1,'2'1,"0"0,0 1,0 0,0-1,-1 1,1 0,-1 0,1 0,-1 0,0 0,0 0,0 0,0 1,0-1,0 0,0 1,-1-1,1 0,-1 1,0-1,0 1,0-1,0 1,0 1,0-1,15 174,2 132,10-126,-26-171</inkml:trace>
  <inkml:trace contextRef="#ctx0" brushRef="#br0" timeOffset="447.406">536 86,'-321'250,"268"-197,53-51,0-1,1 1,-1 0,0-1,1 1,-1-1,1 1,0 0,-1-1,1 0,0 1,0-1,0 1,0-1,0 0,0 0,1 0,-1 1,0-1,1 0,-1-1,0 1,1 0,-1 0,1 0,-1-1,1 1,0-1,-1 0,1 1,0-1,-1 0,1 0,0 0,-1 0,1 0,11 4,-6-1,-1-1,1 1,-1 1,0-1,0 1,0 0,0 1,0-1,-1 1,0 0,0 1,0-1,-1 1,0 0,0 0,0 0,-1 2,46 76,-36-70</inkml:trace>
  <inkml:trace contextRef="#ctx0" brushRef="#br0" timeOffset="915.714">592 481,'13'-5,"0"0,0 1,1 1,-1 1,1-1,-1 2,1 0,0 1,0 0,10 2,-23-2,1 1,-1-1,1 0,-1 1,1-1,-1 1,0 0,1-1,-1 1,0 0,1 0,-1 0,0 0,0 0,0 0,0 0,0 1,0-1,0 0,0 0,0 1,-1-1,1 1,0-1,-1 0,1 1,-1-1,0 1,1-1,-1 1,0 0,0-1,0 1,0-1,0 1,0-1,-1 1,1-1,-1 1,1-1,-1 1,-33 65,20-43,-9 58,23-80,0 0,0 0,0 1,0-1,1 0,-1 0,1 0,-1 0,1 0,0 0,0 0,0 0,0 0,0 0,0 0,1 0,-1-1,0 1,1 0,-1-1,1 1,0-1,0 0,-1 0,1 1,0-1,0 0,0-1,0 1,0 0,0-1,1 1,-1-1,0 1,0-1,2 0,87-24,-69 13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8:46.5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1,'73'247,"-67"-210,-1 0,-2 0,-1 1,-2-1,-2 6,0 18,-20 51,10-88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8:44.9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150 0,'-60'60,"46"-33,1 0,1 0,1 2,2-1,0 1,3 1,0-1,2 1,1 0,1 0,2 0,1 0,3 22,-3 0,0-37,0 0,1 0,0 0,1 0,1 0,0-1,1 0,0 1,2-2,-1 1,5 4,1 1</inkml:trace>
  <inkml:trace contextRef="#ctx0" brushRef="#br0" timeOffset="695.472">290 283,'9'-7,"0"1,0 0,1 0,0 1,0 0,0 1,0 0,1 1,-1 0,1 1,0 0,0 0,0 1,0 1,3 0,-12-1,0 1,0 0,0 0,-1 0,1 0,0 1,0-1,0 0,0 1,0-1,0 1,-1 0,1-1,0 1,-1 0,1 0,0 0,-1 1,1-1,-1 0,0 0,1 1,-1-1,0 1,0-1,0 1,0 0,0-1,0 1,0 0,-1 0,1 0,-1-1,1 1,-1 0,1 0,-1 0,0 0,0 0,0 0,0 0,-1 0,1-1,0 1,-1 0,1 0,-1 0,0 0,0 0,-57 118,48-104,1 0,0 1,1 0,0 0,2 1,0 0,1 0,1 1,3-17,0 1,1 0,0-1,-1 1,1-1,0 1,0 0,0-1,1 1,-1 0,1-1,-1 1,1-1,0 1,0-1,0 0,0 1,1-1,-1 0,1 0,-1 1,1-1,0 0,0-1,-1 1,1 0,1-1,-1 1,0-1,0 1,1-1,-1 0,0 0,1 0,-1 0,1 0,-1-1,1 1,0-1,-1 0,1 0,-1 0,1 0,0 0,-1 0,1-1,-1 1,1-1,0 0,-1 0,0 0,1 0,0 0,79-45,-61 34</inkml:trace>
  <inkml:trace contextRef="#ctx0" brushRef="#br0" timeOffset="1299.415">714 593,'22'-65,"2"2,4 0,33-55,-57 111,-4 6,0 0,-1 0,1 0,0 1,1-1,-1 0,0 0,0 0,0 0,0 0,1 0,-1 1,0-1,1 0,-1 0,1 0,-1 1,1-1,-1 0,1 1,0-1,-1 0,1 1,0-1,-1 1,1-1,0 1,0-1,0 1,-1-1,1 1,0 0,0 0,0-1,0 1,0 0,-1 0,1 0,0 0,0 0,0 0,0 0,0 0,0 1,0-1,-1 0,1 0,0 1,0-1,0 0,0 1,-1-1,1 1,0-1,0 1,-1 0,1 0,29 124,-30-124,0 1,1-1,-1 0,1 1,-1-1,1 0,0 0,-1 1,1-1,0 0,0 0,0 0,0 0,0 0,0 0,0 0,0 0,0-1,0 1,0 0,1-1,-1 1,0-1,0 1,1-1,-1 1,0-1,1 0,-1 0,1 0,-1 0,0 0,1 0,-1 0,0 0,1 0,-1-1,0 1,1 0,-1-1,0 1,1-1,-1 0,0 1,0-1,0 0,0 0,0 0,1 0,48-53,54-89,-104 142,0 0,1 1,-1-1,0 0,1 0,-1 1,1-1,-1 0,1 0,-1 1,1-1,-1 1,1-1,0 1,-1-1,1 1,0-1,-1 1,1-1,0 1,0 0,0-1,-1 1,1 0,0 0,0 0,0-1,0 1,-1 0,1 0,0 0,0 0,0 1,0-1,-1 0,1 0,0 0,0 1,0-1,-1 0,1 1,0-1,0 1,-1-1,1 1,0-1,-1 1,1-1,-1 1,1 0,-1-1,1 1,-1 0,1 0,-1-1,0 1,1 0,-1 0,0-1,1 1,-1 0,0 0,0 0,0 0,5 60,-5-57,0 5,-1 3,1-1,0 0,1 1,0-1,1 0,0 0,0 0,2 0,-1 0,2 1,6 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8:47.1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1 452,'136'297,"-80"-194,-56-103,1 1,-1-1,1 1,-1-1,0 1,1-1,-1 0,1 1,0-1,-1 1,1-1,-1 0,1 0,-1 1,1-1,0 0,-1 0,1 0,0 1,-1-1,1 0,0 0,-1 0,1 0,0 0,-1-1,1 1,0 0,-1 0,1 0,-1 0,1-1,0 1,-1 0,1-1,-1 1,1 0,-1-1,1 1,-1-1,1 1,-1-1,1 1,-1-1,1 1,-1-1,0 1,0-1,1 0,-1 1,0-1,0 1,1-1,-1 0,0 1,0-1,0 0,0 1,0-1,0 0,6-43,-6 44,26-182,50-69,-70 227</inkml:trace>
  <inkml:trace contextRef="#ctx0" brushRef="#br0" timeOffset="1095.115">480 57,'220'-45,"-207"43,-5-1,0 1,0 0,1 1,-1 0,1 0,0 1,-1 0,1 1,-1-1,1 2,1 0,-8-1,-1 1,0 0,1 0,-1 0,0 0,0 0,0 0,0 0,-1 1,1-1,0 0,-1 0,0 1,1-1,-1 0,0 1,0-1,0 0,-1 0,1 1,0-1,-1 0,0 0,1 1,-1-1,0 0,0 0,0 0,-1 0,1 0,0 0,-1-1,1 1,-1 0,0-1,1 1,-1-1,0 1,0-1,-1 1,-1 3,-48 56,-34 52,85-109,1-1,-1 1,1-1,-1 0,1 1,0-1,0 1,0-1,1 0,-1 1,1-1,0 1,0-1,0 0,1 0,-1 0,1 0,-1 0,1 0,0 0,0 0,0 0,1-1,-1 1,1-1,-1 0,1 0,0 0,0 0,0 0,0-1,0 1,0-1,0 0,0 1,1-2,-1 1,0 0,1-1,-1 1,1-1,-1 0,1 0,-1-1,0 1,1-1,-1 1,4-2,39-6,1-1,-1-3,-1-2,16-8,-43 15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1:24.8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0 461,'20'34,"-3"2,-1 0,-1 0,8 36,-20-63,36 120,-33-92,-6-31,0 0,1 0,0 0,0 0,0 0,1 0,0 0,0 0,1 0,-1-1,1 1,0-1,1 0,-1 0,1 0,1 1,-3-6,0 0,0 1,0-1,0-1,0 1,0 0,0 0,0-1,0 1,-1-1,1 0,0 1,0-1,0 0,-1 0,1 0,0 0,-1 0,1-1,-1 1,0 0,1-1,-1 1,0-1,0 1,0-1,0 0,0 1,0-1,0 0,-1 0,1 0,-1 0,1 1,-1-1,0 0,1 0,-1 0,0 0,0 0,-1-1,4-4,45-200,-24 125,-11 30,3 0,2 2,2 0,2 1,17-27,-22 66,-21 18</inkml:trace>
  <inkml:trace contextRef="#ctx0" brushRef="#br0" timeOffset="416.477">649 65,'29'-15,"-19"8,0 1,1 1,0-1,0 1,0 1,0 0,1 1,-1 0,1 1,0 0,0 1,0 0,0 1,0 0,1 1,-11-1,1 1,-1 0,1 0,-1 0,1 1,-1-1,0 1,1-1,-1 1,0-1,0 1,0 0,0 0,-1 0,1 1,0-1,-1 0,0 0,1 1,-1-1,0 1,0-1,0 1,-1 0,1-1,-1 1,1 0,-1-1,0 1,0 0,0-1,0 1,-1 0,1 1,-37 85,-32 21,68-109,1 0,-1 1,1-1,0 0,-1 1,1-1,0 0,0 1,0-1,0 0,0 1,0-1,1 0,-1 1,0-1,1 0,-1 1,1-1,-1 0,1 0,0 0,-1 0,1 1,0-1,0 0,0 0,0 0,0-1,0 1,0 0,0 0,0 0,0-1,0 1,1-1,-1 1,0-1,1 1,-1-1,0 0,0 1,1-1,-1 0,0 0,1 0,-1 0,66-6,165-88,-208 82,-5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7:19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1,'-22'57,"-14"169,36-190,1-18,-1 1,-1-1,-1 0,0 1,-2-1,0 0,-4 11,4-21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1:22.9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170 876,'43'-1,"75"8,-116-6,0 0,-1 0,1 0,0 0,-1 0,1 0,-1 0,1 1,-1-1,1 0,-1 1,0-1,0 1,0 0,0-1,0 1,0 0,0 0,-1 0,1 0,-1-1,1 1,-1 0,0 0,1 0,-1 0,0 0,-1 0,1 0,0 0,0 0,-1 0,1 0,-1 0,0 0,-30 66,-32 12,-63 103,124-181,1-1,0 1,-1 0,1 0,0 0,0 0,0 0,0 0,0 0,1 0,-1 0,1 0,-1 0,1 1,0-1,0 0,0 0,0 0,0 1,0-1,1 0,-1 0,1 0,0 0,-1 0,1 1,0-1,0 0,0-1,0 1,1 0,-1 0,0 0,1-1,0 1,-1-1,1 1,0-1,-1 0,1 0,0 1,0-1,0-1,0 1,0 0,0 0,1-1,-1 1,1-1,10 0,0 0,0-1,0 0,0-2,0 1,-1-1,1-1,-1-1,0 1,0-2,0 0,-1 0,0-1,8-6,2 0,17-14,-22 11</inkml:trace>
  <inkml:trace contextRef="#ctx0" brushRef="#br0" timeOffset="-919.366">226 1,'18'56,"-11"-13,-2 0,-2 1,-2 0,-4 38,1 0,7 28,-5-109,1 0,-1 0,0-1,0 1,1 0,-1 0,0-1,1 1,-1 0,1-1,-1 1,1 0,-1-1,1 1,0-1,-1 1,1-1,0 1,-1-1,1 1,0-1,0 0,-1 1,1-1,0 0,0 0,0 1,-1-1,1 0,0 0,0 0,0 0,0 0,-1 0,1 0,0-1,0 1,0 0,-1 0,1-1,0 1,0 0,-1-1,1 1,0-1,-1 1,1-1,0 1,-1-1,1 1,-1-1,1 0,-1 1,1-1,-1 0,1 1,-1-1,0 0,1 0,-1 1,0-1,0 0,1-1,6-13</inkml:trace>
  <inkml:trace contextRef="#ctx0" brushRef="#br0" timeOffset="-567.367">0 650,'7'4,"1"0,-1 0,1-1,0 0,0 0,0-1,0 0,0 0,0-1,1 0,-1-1,1 0,-1 0,3-1,5 1,158-17,52-34,-176 44,-31 10</inkml:trace>
  <inkml:trace contextRef="#ctx0" brushRef="#br0" timeOffset="1351.093">763 988,'2'-34,"1"0,2 0,1 0,2 0,1 1,1 0,2 1,9-15,-14 31,1 0,0 1,1 0,1 0,0 1,1 1,0 0,1 0,1 1,9-7,-21 18,1-1,0 1,0 0,0 0,0 0,0 0,1 0,-1 0,0 1,0-1,0 1,1-1,-1 1,0 0,1 0,-1 0,0 0,0 0,1 1,-1-1,0 1,0-1,1 1,-1 0,0 0,0 0,0 0,0 0,0 0,0 1,0-1,-1 1,1-1,0 1,-1 0,1-1,-1 1,0 0,0 0,0 0,0 0,0 0,0 1,0-1,0 0,-1 0,1 0,-1 1,0-1,0 0,0 1,0 0,0 233,-1-235,1 0,-1 0,1-1,0 1,-1 0,1 0,0 0,-1 0,1-1,0 1,0 0,0 0,0 0,0 0,0 0,0 0,0-1,1 1,-1 0,0 0,0 0,1 0,-1 0,0-1,1 1,-1 0,1 0,-1-1,1 1,-1 0,1-1,0 1,-1-1,1 1,0 0,-1-1,1 0,0 1,0-1,0 1,-1-1,1 0,0 0,0 1,0-1,0 0,0 0,-1 0,1 0,0 0,0 0,0 0,0 0,0 0,0-1,-1 1,1 0,0 0,0-1,0 1,-1-1,1 1,0-1,0 1,-1-1,1 1,0-1,-1 0,1 1,0-1,90-168,-71 133,-9 13,1 1,1 0,1 1,1 0,1 1,0 1,2 1,6-5,-24 22,1 0,0 0,0 0,0 0,0 0,1 0,-1 0,0 1,0-1,0 0,1 1,-1-1,0 1,1-1,-1 1,0 0,1 0,-1-1,0 1,1 0,-1 0,1 0,-1 1,0-1,1 0,-1 0,0 1,1-1,-1 1,0-1,1 1,-1 0,0-1,0 1,0 0,0 0,0 0,0 0,0 0,0 0,0 0,0 0,0 0,-1 0,1 0,0 1,-1-1,1 0,-1 1,1-1,-1 0,0 1,0-1,1 0,-1 1,0-1,0 1,0-1,-1 0,1 1,0 0,-1 286,1-204,0-60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1: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2,'0'0,"1"0,-1-1,1 1,-1 0,1 0,-1 0,1 0,-1-1,0 1,1 0,-1 0,1 0,-1 0,1 0,-1 0,1 0,-1 0,1 0,-1 0,1 1,-1-1,1 0,-1 0,1 0,-1 1,0-1,1 0,-1 0,1 1,-1-1,0 0,1 1,-1-1,0 0,1 1,-1-1,0 1,0-1,1 1,-1-1,0 0,0 1,0-1,0 1,1-1,-1 1,0-1,0 1,0-1,0 1,0-1,0 1,0-1,-1 1,1-1,0 1,0-1,0 1,10 31,-1 1,-2 0,-1 0,-1 1,-2 0,-2-1,-1 5,-1-20,0-14,1 1,-1-1,1 1,0 0,0-1,0 1,1 0,0-1,0 1,0-1,0 1,1-1,0 0,-1 1,3 0,-3-4,0-1,0 1,0-1,0 0,0 1,0-1,0 0,1 0,-1 0,0 0,0 0,0 0,0-1,0 1,1 0,-1 0,0-1,0 1,0-1,0 1,0-1,0 1,0-1,0 0,0 1,0-1,-1 0,1 0,0 0,0 0,-1 1,1-1,0 0,0-1,-1 1,13-14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1:34.3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0 141,'39'-14,"26"-10,3-5,-6 1,-8 7,-9 6,-11 6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1:35.6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0 105,'5'0,"6"0,7 0,4-5,4-2,2-4,1 0,0 2,1-3,-1 1,0 2,0-1,-1-1,-9 3,-9 8,-9 3,-7 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1:43.5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0 382,'75'166,"0"7,-75-172,0 0,0 0,0 0,0 0,0 1,0-1,0 0,1 0,-1 0,1 0,-1 0,1 0,-1 0,1 0,-1 0,1 0,0 0,0 0,-1 0,1 0,0 0,0-1,0 1,0 0,0-1,0 1,0-1,0 1,0-1,0 1,0-1,0 0,1 1,-1-1,0 0,0 0,0 0,0 0,1 0,-1 0,0 0,0-1,0 1,0 0,1 0,-1-1,0 1,0-1,0 1,0-1,0 0,0 1,0-1,11-101,46-186,-50 258,-2 5</inkml:trace>
  <inkml:trace contextRef="#ctx0" brushRef="#br0" timeOffset="435.189">424 128,'35'-26,"2"2,1 2,0 2,20-7,-56 25,0 1,0 0,0 0,0 0,0 1,0-1,1 1,-1-1,0 1,1 0,-1-1,0 1,1 0,-1 1,0-1,1 0,-1 1,0-1,0 1,1 0,-1-1,0 1,0 0,0 1,0-1,0 0,0 1,0-1,-1 1,1-1,0 1,-1 0,1-1,-1 1,0 0,1 0,-1 0,0 0,0 1,-1-1,1 0,0 0,-1 0,1 1,-1-1,0 0,1 1,-1-1,0 0,-1 1,1-1,0 0,-1 2,5 135,-3-136,0-1,0 1,0-1,1 0,-1 1,1-1,0 0,-1 0,1 0,0 0,0 0,1-1,-1 1,0-1,0 1,1-1,-1 0,1 0,-1 0,1 0,-1 0,1 0,0-1,-1 1,1-1,0 0,0 0,-1 0,1 0,0-1,-1 1,1-1,0 1,89-29,-13-8,-55 26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58:57.8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368 1082,'5'0,"6"-5,6-1,6 0,2-4,3 0,1 2,1-3,-1 1,0 2,0-3,0 1,-1 2,1 2,-6-2,-6 4,-6 4</inkml:trace>
  <inkml:trace contextRef="#ctx0" brushRef="#br0" timeOffset="268.356">481 1251,'19'5,"11"1,6 0,1-5,-1-4,-2-1,-6-5,-4 0,0 0,0 3,-4 2</inkml:trace>
  <inkml:trace contextRef="#ctx0" brushRef="#br0" timeOffset="156970.858">650 38,'46'-11,"-23"4,1 1,0 1,0 2,0 0,1 1,-1 2,0 0,6 2,-29-2,0 0,0 0,0 0,1 0,-1 0,0 0,0 0,0 0,0 1,1-1,-1 0,0 1,0-1,0 1,0-1,0 1,0 0,0-1,0 1,0 0,0 0,-1-1,1 1,0 0,0 0,-1 0,1 0,-1 0,1 0,-1 0,1 1,-1-1,1 0,-1 0,0 0,0 0,0 1,0-1,1 0,-2 0,1 0,0 0,0 1,0-1,0 0,-1 1,-34 47,26-39,-98 139,105-148,1 0,0 0,-1 0,1 1,0-1,0 0,0 1,0-1,0 1,0-1,0 1,0 0,1-1,-1 1,1 0,-1-1,1 1,0 0,0-1,-1 1,1 0,0 0,1 0,-1-1,0 1,0 0,1 0,-1-1,1 1,-1 0,1-1,0 1,0-1,0 1,0-1,0 1,0-1,0 0,0 1,1-1,-1 0,0 0,1 0,-1 0,1 0,-1 0,1 0,-1-1,1 1,0 0,-1-1,1 1,0-1,0 0,0 0,12 0,0-2,0 1,0-2,0 0,0-1,-1 0,1-1,-1-1,-1 0,1 0,-1-1,0-1,3-3</inkml:trace>
  <inkml:trace contextRef="#ctx0" brushRef="#br0" timeOffset="158204.261">1 94,'0'5,"5"2,6-1,6-1,6-7,2-2,3-1,1 1,-4-5,-2 1,0 0,1 3,1 1,-3 2</inkml:trace>
  <inkml:trace contextRef="#ctx0" brushRef="#br0" timeOffset="165104.45">1244 857,'-29'254,"6"-173,18-104,9-5,1 1,2 0,1 0,1 0,1 1,1 0,1 1,2 1,0 0,2 0,0 2,2 0,15-14,-33 35,0 0,1 0,-1 0,1 0,-1 0,1 0,-1 1,1-1,0 0,-1 0,1 1,0-1,0 0,0 1,0-1,-1 1,1-1,0 1,0-1,0 1,0 0,0-1,0 1,0 0,0 0,0 0,0 0,0 0,0 0,0 0,0 0,0 0,0 0,0 0,0 1,0-1,0 0,0 1,0-1,0 1,0-1,0 1,-1 0,1-1,0 1,0 0,-1-1,1 1,0 0,-1 0,1 0,-1-1,1 1,-1 0,1 0,-1 0,0 0,7 135,-9-50,2-85,-1 0,1 0,0 1,0-1,-1 0,1 1,0-1,0 0,0 1,0-1,1 1,-1-1,0 0,0 0,1 1,-1-1,1 0,-1 0,1 1,0-1,-1 0,1 0,0 0,0 0,0 0,0 0,0 0,0 0,0 0,0 0,0-1,0 1,0 0,1-1,-1 1,0-1,0 1,1-1,-1 0,0 0,1 1,-1-1,0 0,1 0,-1 0,0 0,1-1,-1 1,0 0,1 0,-1-1,0 1,1-1,-1 1,0-1,0 0,0 1,0-1,0 0,1 0,-1 0,0 0,51-99,-35 57,-8 21,1 1,1 0,1 1,1 0,1 1,0 0,1 2,1-1,3 0,-18 17,0 0,0 0,0 0,0 0,0 0,0 0,0 1,0-1,0 0,0 1,1-1,-1 0,0 1,0 0,1-1,-1 1,0 0,1 0,-1-1,0 1,1 0,-1 0,0 0,1 1,-1-1,0 0,1 0,-1 1,0-1,0 1,1-1,-1 1,0 0,0-1,0 1,0 0,0 0,0 0,0 0,0 0,0 0,0 0,0 0,-1 0,1 0,0 0,-1 0,1 1,-1-1,1 0,-1 1,0-1,1 0,-1 0,0 1,0 0,6 230,4-209,2-4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3:25.3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84,'45'-22,"-37"18,9-5,1 0,0 1,1 1,-1 0,1 2,1 0,-1 2,5-1,-22 4,0 0,0 0,1 0,-1 0,0 0,0 0,1 1,-1-1,0 1,0-1,0 1,0 0,0 0,0 0,0 0,0 0,0 1,0-1,0 0,-1 1,1 0,-1-1,1 1,-1 0,1 0,-1 0,0 0,0 0,0 0,0 0,0 0,-1 0,1 0,-1 0,1 1,-1-1,0 0,0 0,0 1,0-1,0 0,0 0,-1 1,0 0,-35 98,-103 89,138-190,0 1,1 0,-1 0,1 0,-1 0,1-1,-1 1,1 0,0 0,-1 0,1 0,0 0,0 0,-1 0,1 0,0 0,0 0,0 0,0 0,1 0,-1 0,0 0,0 0,0 0,1 0,-1 0,1 0,-1 0,1 0,-1 0,1 0,-1-1,1 1,0 0,-1 0,1-1,0 1,0 0,0-1,-1 1,1-1,0 1,0-1,0 1,0-1,0 0,0 0,0 1,0-1,0 0,0 0,0 0,0 0,0 0,59-2,105-72,-147 68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3:26.6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6 119,'2'-4,"0"0,0 0,0-1,1 2,0-1,-1 0,1 0,1 1,-1 0,0-1,1 1,0 1,-1-1,1 0,0 1,1 0,2-1,1-3,6-2,1 1,0 0,0 1,0 0,1 2,0 0,0 0,0 1,0 1,0 1,1 1,-1 0,0 0,9 3,-22-3,0 1,-1-1,1 1,-1-1,1 1,-1 0,1 0,-1 0,1 1,-1-1,0 0,0 1,0 0,0-1,0 1,0 0,0 0,0 0,-1 0,1 0,-1 0,0 1,1-1,-1 1,0-1,0 0,-1 1,1 0,0-1,-1 1,0-1,1 1,-1 0,0-1,-1 2,-18 93,5-66,-1-1,-1 0,-2-1,-1-1,-6 6,-10 15,-134 211,162-249,1 0,1 1,0-1,1 1,0 0,0 1,1-1,1 0,0 3,2-11,-1 0,1 0,0-1,0 1,0 0,0 0,1 0,0-1,0 1,0 0,0-1,0 1,1-1,-1 1,1-1,0 0,0 0,0 1,1-1,-1-1,1 1,-1 0,1-1,0 1,0-1,0 0,1 0,-1 0,0 0,1-1,2 2,9 0,-1-1,1 0,0-1,0-1,-1 0,1-1,0 0,0-1,-1-1,0 0,1-1,-1-1,0 0,-1-1,1 0,-1-1,11-9,90-33,-46 33,-51 9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3:27.7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1,'-5'34,"3"20,3 6,0-3,5-10,2-9,-1-6,3-8,1-4,-3-5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3:27.0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1,'55'311,"-25"-1,-1-24,-12-204,-6-109,1-24,-6 26</inkml:trace>
  <inkml:trace contextRef="#ctx0" brushRef="#br0" timeOffset="469.238">566 85,'-108'124,"7"4,-7 22,106-149,-37 76,38-74,0-1,1 1,-1-1,1 1,0-1,0 0,0 1,0-1,0 1,1-1,-1 1,1-1,-1 1,1-1,0 0,0 0,0 1,0-1,1 0,-1 0,0 0,1 0,0 0,-1 0,1-1,0 1,0 0,0-1,0 1,0-1,0 0,2 1,159 77,-32 4,-113-72,-1-4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7:19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1,'-5'4,"-1"7,5-3,7-8,-2-4,-1 3,-7 2,-2 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3:25.6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77,'9'5,"14"1,6 0,5-1,0-2,-1-5,0-3,3-6,0 0,-1 1,-7-2,-2 1,-2 2,0-2,1 0,1 3,-4 7,-6 4</inkml:trace>
  <inkml:trace contextRef="#ctx0" brushRef="#br0" timeOffset="253.526">199 302,'24'5,"22"-3,8-7,0-3,-4 1,-7-4,-5 0,-4 2,-9 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3:24.2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 7,'-1'-1,"0"1,0-1,0 0,0 1,0-1,0 1,0-1,0 1,0 0,-1-1,1 1,0 0,0 0,0 0,-1 0,1 0,0 0,0 0,0 0,-1 0,1 0,0 1,0-1,0 1,0-1,0 1,0-1,0 1,0-1,0 1,0 0,0 0,0 0,0-1,0 1,0 0,1 0,-1 0,0 0,1 0,-1 0,1 1,-1-1,1 0,0 0,-1 0,1 0,0 1,-1 60,48 310,-34-256,1 133,-34-109,33-124,-2-16</inkml:trace>
  <inkml:trace contextRef="#ctx0" brushRef="#br0" timeOffset="523.806">442 176,'-301'312,"295"-306,4-5,-1 0,1 1,-1-1,1 1,0-1,0 1,0 0,0 0,0 0,0 0,0 0,1 1,-1-1,1 1,0-1,-1 1,1-1,0 1,1-1,-1 1,0 0,1 0,-1-1,1 1,0 0,0 0,0-1,0 1,1 0,-1 0,1-1,-1 1,1 0,0-1,0 1,0 0,1-1,-1 0,1 1,0 1,163 93,-147-77,-1 0,-1 1,-1 1,-1 1,-1 0,10 22,2 4,8-10,-23-38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20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508 114,'-1'0,"0"0,0 0,0 0,0 0,0 0,0 0,0 0,0 0,0 1,0-1,0 0,0 1,0-1,0 1,0-1,0 1,1-1,-1 1,0 0,0-1,0 1,1 0,-1 0,0-1,1 1,-1 0,1 0,-1 0,1 0,-1 0,1 0,0 0,-1 0,1 0,0 0,0 0,0 0,-1 0,1 0,1 0,-1 0,0 0,0 0,0 0,0 0,1 0,-1 0,0 0,1 0,-1 0,0 0,-14 358,-55 91,39-314,30-136,0 0,0-1,0 1,0 0,0-1,1 1,-1 0,0 0,0-1,0 1,1 0,-1 0,0-1,0 1,1 0,-1 0,0 0,1-1,-1 1,0 0,0 0,1 0,-1 0,0 0,1 0,-1 0,0 0,1 0,-1 0,0 0,1 0,-1 0,1 0,-1 0,0 0,0 0,1 0,-1 0,0 0,1 0,-1 1,0-1,1 0,-1 0,0 0,0 1,1-1,-1 0,0 0,0 1,1-1,-1 0,0 0,0 1,0-1,0 0,0 1,1-1,-1 0,0 1,0-1,0 0,0 1,0-1,0 0,0 1,0-1,20-23,30-73,-37 65</inkml:trace>
  <inkml:trace contextRef="#ctx0" brushRef="#br0" timeOffset="486">988 142,'-143'131,"-81"99,80-76,143-153,0 0,0 0,1 0,-1 0,0 0,1 0,-1 0,1 0,0 0,-1 0,1 1,0-1,0 0,-1 0,1 0,0 0,0 1,0-1,1 0,-1 0,0 0,0 1,1-1,-1 0,0 0,1 0,-1 0,1 0,0 0,-1 0,1 0,0 0,-1 0,1 0,0 0,0-1,0 1,0 0,0 0,0-1,0 1,0-1,57 15,-25-8,-20 2,0 0,-1 0,0 1,0 1,-1 0,0 0,-1 1,0 0,-1 1,-1 0,0 1,-1 0,0 0,-1 0,0 1,0 5,2 0,-5-13,-3-6,0 0,0 0,0 1,0-1,0 0,1 0,-1 0,0 0,1 0,-1 1,1-1,-1 0,1 0,-1 0,1 0,0 0,-1 0,1-1,0 1,0 0,0 0,0 0,0-1,0 1,0 0,0-1,0 1,0-1,0 0,0 1,0-1,0 0,1 1,-1-1,0 0,0 0,1 0,40-40,-29 24</inkml:trace>
  <inkml:trace contextRef="#ctx0" brushRef="#br0" timeOffset="731.981">1074 876,'-5'29,"3"9,3-6,0-9</inkml:trace>
  <inkml:trace contextRef="#ctx0" brushRef="#br0" timeOffset="985.156">1129 339,'0'0</inkml:trace>
  <inkml:trace contextRef="#ctx0" brushRef="#br0" timeOffset="1220.088">1328 989,'105'-204,"-76"161,-7 80,14 56,-34-90,0 0,0-1,0 1,0-1,0 0,1 0,-1 0,1 0,-1 0,1 0,0-1,0 1,-1-1,1 0,0 1,0-1,0-1,1 1,-1 0,0-1,0 0,0 0,0 0,1 0,-1 0,0-1,0 1,0-1,0 0,1 0,4-2,-1 0,1-1,-1 0,0 0,0-1,0 0,-1 0,0 0,0-1,0 0,0 0,-1-1,0 1,-1-1,1 0,2-8,22-27,-23 35</inkml:trace>
  <inkml:trace contextRef="#ctx0" brushRef="#br0" timeOffset="1887.998">1863 848,'3'-1,"15"-4,-1 0,1-1,-2-1,1-1,-1 0,0-1,-1-1,0 0,0-1,-1-1,-1 0,0-1,0 0,-1-1,3-6,-14 19,0-1,0 1,-1-1,1 1,0-1,-1 0,1 1,-1-1,0 0,1 1,-1-1,0 0,0 1,0-1,0 0,0 1,0-1,-1 0,1 1,-1-1,1 1,-1-1,1 0,-1 1,0-1,0 1,0 0,0-1,0 1,0 0,0-1,0 1,0 0,-1 0,1 0,-1 0,1 0,0 0,-1 1,0-1,1 0,-2 0,-72-2,64 7,1 0,-1 0,1 1,-1 1,2-1,-1 2,0-1,1 1,1 1,-1-1,1 2,0-1,-5 8,9-10,0-1,1 0,-1 1,1 0,0 0,1 0,-1 0,1 0,0 0,1 1,0-1,0 1,0-1,1 1,-1-1,2 1,-1 0,1-1,0 1,0-1,1 0,0 1,0-1,2 4,3-3,0 1,0-1,1-1,0 1,0-1,1-1,0 1,0-1,0-1,0 0,1 0,-1-1,1 0,0-1,0 0,0-1,0 0,1 0,-1-1,0 0,0-1,0 0,1-1,8-2,17-4,-1-2,0-1,0-2,-1-1,-1-2,0-1,-2-1,0-2,-1-1,-1-2,-1 0,-1-2,-1-1,-1-2,-1 0,-2-1,-1-1,-2-1,0-1,-2-1,-2 0,-1-1,-2-1,-1 0,-1 0,1-22,-8 40,-1-1,-1 0,-1 0,-1 1,0-1,-1 0,-4-13,5 25,0 1,0-1,-1 1,0-1,0 1,0 0,-1 0,1 0,-1 0,-1 0,1 1,-1 0,1-1,-1 1,0 0,-1 1,1-1,-1 1,1 0,-1 0,0 0,0 1,-1 0,1 0,0 0,-2 0,3 2,0-1,-1 1,1 0,-1 0,1 0,0 1,-1 0,1 0,0 0,0 0,0 1,-1-1,2 1,-1 0,0 0,0 0,0 1,1 0,0-1,-1 1,1 0,0 1,0-1,1 0,-1 1,1 0,0-1,0 1,0 0,0 0,-5 10,2 0,-1 0,2 0,0 0,0 1,1 0,1 0,1 4,2 17,3 1,0-1,3-1,1 1,1-1,2 0,2-1,1-1,11 19,14 42,66 180,-96-219,-19-64,5-4</inkml:trace>
  <inkml:trace contextRef="#ctx0" brushRef="#br0" timeOffset="2133.906">2343 509,'29'9,"29"4,13-1,1-2,-8-3,-6-7,-7-4,-7-1,-7 0,-5 1,-3 2,-1 0,-2 1,-4 1</inkml:trace>
  <inkml:trace contextRef="#ctx0" brushRef="#br0" timeOffset="2388.184">3077 650,'10'33,"7"12,2-2</inkml:trace>
  <inkml:trace contextRef="#ctx0" brushRef="#br0" timeOffset="2658.922">3274 368,'10'10,"3"2</inkml:trace>
  <inkml:trace contextRef="#ctx0" brushRef="#br0" timeOffset="2899.828">3698 509,'-221'128,"140"-46,79-79,0-1,1 1,0 0,-1-1,1 1,0 0,1 0,-1 0,0-1,1 1,0 0,-1 0,1 0,0 0,0 0,1 0,-1 0,1 0,-1 0,1-1,0 1,0 0,0 0,1-1,-1 1,1-1,-1 1,1-1,0 1,0-1,0 0,0 0,0 0,1 0,-1 0,0-1,1 1,13 7,-1 0,1-2,1 1,-1-2,1 0,1-2,-1 1,1-2,-1 0,1-2,0 1,0-2,15-2,-9 2</inkml:trace>
  <inkml:trace contextRef="#ctx0" brushRef="#br0" timeOffset="3536.435">4742 622,'9'3,"0"1,0-2,0 1,0-1,1-1,-1 1,1-2,-1 1,1-1,-1-1,1 0,-1 0,1-1,-1 0,0 0,0-1,0-1,0 1,-1-1,1-1,-1 0,0 0,0 0,-1-1,6-6,-7 6,0 0,0 0,-1-1,0 0,-1 0,1 0,-1-1,-1 0,1 1,-1-1,-1 0,0-1,0 1,0 0,-1-1,0-2,0 7,-1 0,0-1,0 1,0 0,-1 0,1 0,-1-1,0 1,0 0,0 0,-1 0,1 0,-1 1,0-1,0 0,-1 1,1-1,-1 1,1 0,-1 0,0 0,0 0,-1 0,1 1,0-1,-1 1,0 0,1 0,-1 0,0 1,0-1,0 1,-1 0,-2 0,-1 0,1 0,0 1,0 0,-1 0,1 1,0 0,0 0,-1 1,1 0,0 0,1 0,-1 1,0 0,1 1,0-1,-1 1,1 0,1 1,-1 0,1 0,0 0,0 0,0 1,-1 1,-4 6,1 0,0 1,0 0,1 0,1 1,1 0,0 1,1-1,0 1,-1 14,3-21,2 0,-1 1,2-1,-1 0,1 1,0-1,1 0,0 1,1-1,0 0,0 0,1 0,0 0,0 0,1 0,0-1,1 0,0 0,0 0,1-1,0 1,0-1,1-1,0 1,0-1,0 0,1-1,0 0,0 0,0 0,1-1,-1-1,4 2,5-2,0 0,0-1,0-1,0-1,0 0,0-1,0-1,0 0,0-2,0 0,0 0,-1-2,0 0,0-1,-1-1,0 0,9-5</inkml:trace>
  <inkml:trace contextRef="#ctx0" brushRef="#br0" timeOffset="4287.558">5279 792,'233'-307,"-233"307,0-1,1 1,-1 0,0-1,0 1,0-1,1 1,-1-1,0 1,0 0,1-1,-1 1,0 0,1-1,-1 1,0 0,1 0,-1-1,1 1,-1 0,0 0,1-1,-1 1,1 0,-1 0,1 0,-1 0,1 0,-1 0,0 0,1 0,-1 0,1 0,-1 0,1 0,-1 0,1 0,-1 0,1 0,-1 1,0-1,1 0,-1 0,1 1,-1-1,0 0,1 0,-1 1,0-1,1 0,-1 1,0-1,1 1,-1-1,0 0,0 1,0-1,1 1,-1-1,0 0,0 1,0-1,0 1,0-1,0 1,0-1,0 1,3 37,-3-33,-1 24,-1-24,1 0,0 1,0-1,0 0,1 0,-1 1,1-1,1 0,-1 0,1 1,0-1,0 0,0 0,1 0,0 0,0 0,0 0,0-1,1 1,0-1,0 1,0-1,1 0,-1 0,1-1,0 1,0-1,0 0,0 0,1 0,0 0,7-2,0-1,0 0,0-1,0 0,-1-1,1 0,0-1,-1-1,1 0,-1 0,0-1,0 0,-1-1,0 0,0-1,0 0,-1 0,0-1,0-1,-1 1,0-1,4-6,61-147,-56 80,-16 71</inkml:trace>
  <inkml:trace contextRef="#ctx0" brushRef="#br0" timeOffset="4987.81">6040 594,'43'-11,"-1"-1,0-3,-1-1,-1-2,7-6,-42 23,-1-1,1 0,0-1,-1 1,1-1,-1 1,0-1,0-1,0 1,0 0,-1-1,1 0,-1 0,0 0,0 0,0-1,-1 1,1-1,-1 1,0-1,-1 0,1 0,-1 0,0 0,0 0,0 0,-1 0,0 0,0-1,0 1,-1 0,1 0,-1 0,0 0,-1 0,0-1,0 4,0-1,-1 1,1 0,-1 0,1 0,-1 1,0-1,1 1,-1-1,0 1,0 0,0 0,0 0,0 1,0-1,-1 1,1-1,0 1,0 0,0 0,0 1,0-1,-1 0,1 1,0 0,0 0,0 0,0 0,0 1,1-1,-1 1,0-1,-86 61,80-53,0 0,1 1,1 0,-1 0,1 0,1 1,0 0,1 1,0-1,0 1,-2 10,6-16,0-1,0 1,0-1,1 1,0-1,0 1,0-1,0 1,1-1,0 1,0-1,1 1,0-1,0 0,0 0,0 0,1 0,-1 0,1 0,1-1,-1 1,1-1,-1 0,1 0,1-1,-1 1,2 0,9 4,0-2,1 0,0-1,0 0,1-2,-1 0,1 0,0-2,0 0,-1-1,1 0,0-2,0 0,-1-1,1 0,-1-2,0 1,0-2,13-7,1-1,0-2,0-1,-2-1,0-2,-1-1,-1-1,-2-1,0-1,9-13,-7 11,-21 21,0 1,0-1,-1 0,1 0,-1-1,0 1,0-1,-1 0,0 0,0 0,-1 0,1-1,-1 1,0-1,-1 1,0-1,0 0,0 1,-1-1,0 0,0 0,-1 0,0 1,0-1,0 0,-2-2,2 7,0 0,0 0,0 0,-1 0,1 1,0-1,-1 0,1 1,-1 0,1-1,-1 1,0 0,0 0,0 0,1 0,-1 0,0 0,0 0,0 1,-1-1,1 1,0-1,0 1,0 0,0 0,0 0,0 0,0 0,-1 0,1 1,0-1,0 1,0-1,0 1,0 0,0 0,0 0,1 0,-1 0,0 1,-72 52,71-52,0 0,1 0,-1 0,0 1,1-1,-1 1,1 0,0 0,0-1,0 2,0-1,0 0,1 0,-1 0,1 1,0-1,0 1,0-1,1 1,-1-1,1 1,0 0,0-1,0 1,0-1,1 1,-1-1,1 1,0-1,0 1,0-1,1 1,-1-1,1 0,0 0,0 0,0 0,0 0,0 0,1-1,-1 1,1-1,0 1,-1-1,1 0,0 0,1 0,-1-1,0 1,2 0,221 31,-131-4,-92-27,-1-1,1 1,-1 0,1 0,-1 0,0 0,0 0,0 0,0 1,0-1,0 1,-1-1,1 1,-1-1,0 1,1 0,-1 0,-1 0,1 0,0 0,-1 0,1 0,-1 0,0 0,0 0,0 0,-1 0,1 0,-1 0,0 1,-28 62,21-46</inkml:trace>
  <inkml:trace contextRef="#ctx0" brushRef="#br0" timeOffset="5535.971">7451 396,'-20'4,"0"0,0 2,0 0,1 2,0 0,0 1,1 1,-4 2,15-8,1 1,-1 0,0 0,1 0,0 1,1-1,-1 1,1 1,0-1,1 1,-1 0,1 0,1 0,-1 1,1-1,0 1,1 0,0 0,0 0,1 0,0 0,0 1,2-7,-1 1,0 0,1 0,0 0,0-1,0 1,0 0,0-1,0 1,1-1,-1 1,1-1,-1 0,1 1,0-1,0 0,0 0,0 0,1-1,-1 1,0-1,1 1,-1-1,1 0,0 1,-1-1,1-1,0 1,0 0,-1-1,1 1,0-1,0 0,0 0,0 0,-1 0,1-1,0 1,0-1,0 1,-1-1,1 0,0 0,-1 0,1-1,-1 1,1-1,-1 1,0-1,3-2,163-106,-128 78,-28 21,1 1,0 1,0-1,1 2,0 0,1 1,0 0,1 1,-13 5,0 0,0 0,0 1,0 0,0-1,0 1,1 0,-1 1,0-1,0 0,0 1,0 0,0 0,0 0,0 0,0 0,-1 0,1 1,0 0,-1-1,1 1,-1 0,1 0,-1 0,0 1,0-1,0 0,0 1,0 0,-1-1,1 1,-1 0,0 0,1 2,21 109,-70 227,38-269,-4-1,-2-1,-4 0,-13 30,17-53,13-38,0 0,0 0,0 0,-1 0,-1-1,1 1,-1-1,-1 0,0 0,0 0,0-1,-1 0,0 0,0 0,-1-1,0 0,-1 0,6-5,1 0,-1 0,0 0,0 0,0-1,0 1,0-1,0 1,1-1,-1 0,0 0,0 0,0 0,0 0,0 0,0 0,0-1,0 1,0-1,0 1,0-1,1 0,-1 0,0 0,0 0,1 0,-1 0,1 0,-1-1,1 1,-1-1,1 1,0-1,0 1,0-1,0 0,0 1,0-1,0 0,0 0,1 0,-1 0,-14-83,19 31,1 1,3 1,2-1,2 2,3-1,2 2,2 0,2 0,21-46,-22 59</inkml:trace>
  <inkml:trace contextRef="#ctx0" brushRef="#br0" timeOffset="6151.893">8044 339,'-10'17,"0"0,1 1,0 0,2 1,0-1,1 1,1 0,1 1,0 0,2-1,0 1,1 0,1 0,1 0,1 0,1-1,0 1,3 5,-5-22,1 1,-1-1,1 0,0 0,0 0,0 0,0 0,0-1,1 1,-1-1,1 1,0-1,-1 0,1 0,0 0,0 0,0-1,1 1,-1-1,0 0,1 0,-1 0,1 0,-1 0,1-1,-1 0,1 0,-1 0,1 0,-1 0,1-1,-1 1,1-1,-1 0,0 0,1 0,-1-1,0 1,0-1,0 0,0 0,1-1,11-9,-1-2,-1 0,0 0,-1-2,0 1,-1-1,-1-1,4-10,6-6,4-7,2 0,1 2,2 1,2 1,1 2,18-14,-50 47,1 1,-1-1,1 0,-1 0,1 1,-1-1,1 0,0 1,-1-1,1 0,0 1,-1-1,1 1,0-1,0 1,-1-1,1 1,0 0,0-1,0 1,0 0,0 0,-1 0,1-1,0 1,0 0,0 0,0 0,0 1,0-1,0 0,0 0,-1 0,1 1,0-1,0 0,0 1,0-1,-1 1,1-1,0 1,0-1,-1 1,1-1,-1 1,1 0,0-1,-1 1,1 0,-1 0,1-1,-1 1,0 0,1 0,-1 0,0 0,0-1,1 1,-1 0,0 0,0 0,0 0,0 0,0 0,0 0,0 0,0-1,-1 1,1 0,0 1,0 311,4-276,3 9,-2 0,-2 0,-3 0,-1 0,-4 17,-1-12,7-39,-2 1,1-1,-2 0,0 0,0 0,-1 0,0 0,-1 0,-1-1,1 1,-2-1,0-1,0 1,-1-1,0 0,-9 9,14-18,0 1,-1-1,1 0,-1 0,1 0,-1 0,0-1,1 1,-1-1,0 1,1-1,-1 0,0 0,1 0,-1-1,0 1,1 0,-1-1,0 0,1 0,-1 0,1 0,-1 0,1 0,0 0,-1-1,1 1,0-1,0 0,0 0,0 0,0 0,1 0,-1 0,0 0,1-1,0 1,-1 0,1-1,0 1,0-1,1 1,-1-1,0 0,1 1,0-1,-1 0,1 1,0-1,1 0,-1 0,0 1,1-1,-1 0,5-17,1 0,1 0,0 0,1 1,2 0,0 1,0 0,2 0,0 2,1-1,1 1,0 1,1 1,4-3,-1-2,8-9,1 0,1 1,1 2,2 1,0 2,2 1,0 1,1 2,1 1,1 2,0 1,1 2,20-3,-25 11</inkml:trace>
  <inkml:trace contextRef="#ctx0" brushRef="#br0" timeOffset="7655.883">1 1243,'429'-67,"-35"30,-46 1,161 5,894 32,-909-29,-183 17,185-8,-73-8,987 28,-1050-28,93-3,164 2,-228 17,-85-7,157 17,-213 3,171-2,-149 29,-247-33,-5-3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3:58.72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7270 1046,'-62'-11,"-1"2,0 3,0 2,-59 5,-100 52,149-30,138-39,352-146,-298 112,-109 39,-34 15,-375 121,-73-14,426-91,46-19,1 0,1 1,-1-1,0 0,0 0,0 0,1 0,-1 0,0 0,1 0,-1 0,1-1,-1 1,1 0,0-1,-1 1,1-1,0 0,-1 1,1-1,0 0,-1 0,1 0,0 0,-1-1,2 1,74 2,0-3,0-3,29-7,-44 4,178-22,-257 23,-218 32,-526 23,568-39,159-17,34 7,-1 0,1-1,-1 1,1 0,0 0,-1 0,1-1,-1 1,1 0,0-1,0 1,-1 0,1-1,0 1,-1 0,1-1,0 1,0 0,0-1,-1 1,1-1,0 1,0 0,0-1,0 1,0-1,0 1,0-1,0 1,0 0,0-1,0 1,0-1,0 1,0-1,0 1,0 0,1-1,-1 1,0-1,0 1,0 0,1-1,-1 1,0 0,1-1,-1 1,0 0,0-1,1 1,-1 0,1 0,-1-1,0 1,1 0,-1 0,1 0,-1 0,0-1,1 1,-1 0,1 0,-1 0,1 0,-1 0,0 0,1 0,-1 0,1 0,-1 0,219-68,329-85,-390 107,-316 94,-61 17,-2-8,-12-9,168-38,0-3,0-3,-35-2,77-7,31-6,35-10,175-60,78-11,-51 42,-459 107,-135 29,261-69,20-2,0-3,-1-3,-23-2,232-44,477-110,-479 111,-207 43,-438 114,-280 16,721-129,67-8,-1 0,0-1,0 1,0 0,0 0,0 0,0-1,0 1,0 0,0 0,0 0,0-1,0 1,0 0,0 0,0 0,0-1,0 1,0 0,0 0,0 0,0 0,0-1,0 1,-1 0,1 0,0 0,0 0,0-1,0 1,0 0,0 0,-1 0,1 0,0 0,0 0,0-1,0 1,-1 0,1 0,0 0,22-8,210-76,329-110,-539 181,-768 223,263-95,423-109,60-7,-1 0,1 0,0 0,0 0,0 0,0 0,0 1,0-1,0 0,0 0,0 0,0 0,1 0,-1 0,0 1,0-1,1 0,-1 0,1 0,-1 1,1-1,-1 0,1 0,-1 1,1-1,0 1,-1-1,1 0,0 1,-1-1,1 1,0 0,0-1,0 1,-1 0,1-1,0 1,0 0,0 0,0 0,0-1,-1 1,1 0,0 0,0 0,0 1,184-80,4 8,2 8,19 5,-123 33,-636 164,428-112,-1-5,-60 1,130-24,51 0,1 0,0 0,0 0,0 1,0-1,0 0,-1 0,2 0,-1 0,0 0,0 0,0 0,0 0,0 0,1 0,-1 0,1 1,-1-1,0 0,1 0,-1 0,1 1,0-1,-1 0,1 1,0-1,-1 0,1 1,0-1,-1 1,1-1,0 1,0-1,0 1,0 0,0-1,-1 1,1 0,0 0,0-1,0 1,0 0,81-41,1 2,2 5,1 3,1 4,30-2,7 8,-110 21,-22 5,-23 7,-255 81,532-193,-232 93,-53 15,-244 66,-89 7,296-80,76-2,0 0,1-1,-1 1,0 0,0 0,1-1,-1 1,1 0,-1 0,1 0,-1 0,1 0,0-1,-1 1,1 0,0 0,0 1,0-1,0 0,0 0,0 0,0 1,0-1,0 0,0 1,0-1,1 1,-1-1,0 1,0 0,0-1,1 1,-1 0,0 0,1-1,68-29,1 4,2 2,0 3,46-5,-95 19,-30 9,-424 133,230-78,-2-8,-118 9,253-55,66-3,1-1,0 0,-1 0,1 1,-1-1,1 0,0 0,0 0,-1 1,1-1,0 0,0 0,0 0,0 0,0 1,0-1,0 0,0 0,0 0,0 0,1 1,-1-1,0 0,1 0,-1 0,0 1,1-1,-1 0,1 1,-1-1,1 0,-1 1,1-1,0 0,-1 1,1-1,0 1,-1-1,1 1,0 0,0-1,-1 1,1 0,0-1,0 1,0 0,0 0,-1 0,2 0,-1-1,52-35,1 3,2 2,1 2,45-14,-60 25,444-148,-486 166,0 0,0-1,0 1,0 0,-1 0,1 0,0 0,0 0,0 0,0-1,0 1,0 0,0 0,0 0,0 0,-1 0,1-1,0 1,0 0,0 0,0 0,0 0,0-1,0 1,-24 3,-338 86,-30 18,468-140,15 2,2 4,92-14,-183 41,94-9,-93 8,-1 1,0 0,0 0,1 1,-1-1,0 0,1 1,-1-1,0 1,0 0,0 0,0 0,0 0,0 0,0 0,0 0,0 1,0-1,-1 1,1-1,-1 1,1 0,-1 0,1-1,-1 1,0 0,0 0,0 0,0 1,0-1,-1 0,1 0,0 0,-1 1,0-1,0 0,1 0,-2 2,-1 4,-1-1,0 1,-1-1,0 1,0-1,-1 0,0 0,0-1,0 1,-1-1,0-1,0 1,0-1,-1 0,0 0,-6 3,-187 105,232-112,234-86,-310 103,-273 61,288-73,-1 0,1-2,-1-2,0-1,0-1,-6-1,-88 2,-8 27,110-21,0-1,0-1,0-1,-1-1,0-1,-20-1,42 0,-1-1,1 0,0 1,0-1,0 0,-1 0,1 0,0 0,0 0,0 0,-1 0,1-1,0 1,0 0,0-1,0 1,0-1,-1 1,1-1,0 1,0-1,0 0,0 0,0 1,1-1,-1 0,0 0,0 0,1 0,-1 0,0 0,1 0,-1 0,1 0,-1 0,1-1,0 1,-1 0,1 0,0 0,0-1,0 1,0 0,0 0,0 0,0-1,0 1,0 0,1 0,-1 0,0-1,1 1,-1 0,1 0,-1 0,1 0,0 0,-1 0,1 0,0 0,0 0,0 1,0-2,27-25,-25 24,1 1,0-1,-1 0,1 0,-1 0,0 0,0-1,-1 1,1-1,-1 0,1 0,-1 0,0 0,0 0,-1 0,1 0,-1-1,0 1,0-1,-1 1,1-1,-1 1,0-1,-2 3,0-1,0 1,-1 0,1 0,0 0,-1 0,1 0,-1 1,0-1,1 1,-1 0,0-1,0 1,0 1,0-1,0 0,0 1,0-1,0 1,0 0,-1 0,1 0,0 1,0-1,0 1,0 0,0-1,0 1,0 0,1 1,-1-1,0 1,0-1,1 1,-1 0,1 0,-1 0,-12 4,-171 45,148-49,38-2,-1 0,1 0,-1 0,0 0,1 0,-1 0,1-1,-1 1,1 0,-1 0,1 0,-1-1,1 1,-1 0,1 0,-1-1,1 1,-1 0,1-1,0 1,-1 0,1-1,-1 1,1-1,0 1,-1-1,1 1,0-1,0 1,0-1,-1 1,1-1,0 1,0-1,0 1,0-1,0 0,0 1,0-1,0 1,0-1,0 1,0-1,0 1,0-1,1 0,-1 1,0-1,0 1,1-1,-1 1,0 0,0-1,1 1,-1-1,1 1,-1-1,0 1,1 0,-1-1,1 1,-1 0,1 0,10-11,0 2,0-1,1 2,1-1,0 2,0 0,0 0,14-4,5-4,238-81,-612 227,669-239,-276 96,-182 57,-45 7,-3-8,-167 19,146-34,201-29,-1 0,0 0,0 0,0 0,1-1,-1 1,0 0,0 0,0 0,1-1,-1 1,0 0,0 0,0-1,0 1,0 0,0 0,1-1,-1 1,0 0,0-1,0 1,0 0,0 0,0-1,0 1,0 0,0-1,0 1,0 0,-1 0,1-1,0 1,0 0,0 0,0-1,0 1,0 0,-1 0,1-1,0 1,0 0,0 0,-1 0,1-1,0 1,0 0,-1 0,1 0,0 0,0 0,-1-1,1 1,0 0,0 0,-1 0,1 0,-1 0,25-13,177-81,-70 70,-170 48,-88 22,-2-6,-45 5,155-40,-1 0,1-1,-1-2,0 0,1-1,-1 0,-3-2,23 0,-1 1,1-1,0 1,-1-1,1 0,0 1,0-1,-1 1,1-1,0 0,0 1,0-1,0 1,0-1,0 0,0 1,0-1,0 1,0-1,1 0,-1 1,0-1,0 1,0-1,1 0,-1 1,0-1,1 1,-1-1,1 1,-1-1,0 1,1 0,-1-1,1 1,-1-1,1 1,-1 0,1-1,-1 1,1 0,0 0,-1 0,1-1,-1 1,1 0,0 0,-1 0,1 0,0 0,-1 0,1 0,0 0,189-80,-190 80,-1 0,1 0,0 0,0 0,-1 0,1 0,0 0,0-1,-1 1,1 0,0 0,0 0,0 0,-1 0,1 0,0-1,0 1,0 0,-1 0,1 0,0-1,0 1,0 0,0 0,-1 0,1-1,0 1,0 0,0 0,0-1,0 1,0 0,0 0,0-1,0 1,0 0,0-1,0 1,0 0,0 0,0-1,0 1,-31 6,-64 21,-2-3,0-4,-1-5,0-4,-74-3,164-8,-52-13,60 11,0 1,1-1,-1 0,0 1,1-1,0 0,-1 1,1-1,0 1,0-1,0 1,0 0,0-1,0 1,0 0,0 0,1-1,-1 1,0 0,1 0,-1 1,1-1,-1 0,1 0,-1 1,1-1,3-2,41-28,0 3,2 2,47-18,28 14,-260 76,124-39,42-19,-12 5,293-98,-691 221,374-115,-45 13,0-2,-1-2,0-3,-22 0,-67-16,-70 93,-107 20,302-95,52-17,102-42,-124 36,-38 13,-224 84,-96-10,275-72,69-2,-1 1,1 0,-1-1,1 1,-1-1,1 1,0-1,-1 1,1-1,0 0,-1 0,1 0,0 0,0 0,0 0,0 0,0 0,0 0,0-1,0 1,0 0,1 0,-1-1,0 1,1-1,-1 1,1-1,0 1,-1-1,1 1,0-1,0 1,0-1,0 1,0-1,0 1,0-1,1 1,-1-1,1 1,-1-1,1 0,7-14,1-1,0 2,1 0,0 0,2 0,0 1,0 1,1 0,1 1,0 1,0 0,1 0,1 2,2-1,23-19,5-3,0 3,2 2,1 2,2 2,22-6,-90 30,-381 182,378-176,36-28,42-15,2 2,2 3,60-21,-90 39,82-21,-136 54,-62 23,44-24,1 2,0 1,2 2,0 2,1 2,35-28,0 0,0 0,0 1,0-1,0 1,0-1,0 1,0-1,0 1,0-1,0 1,0 0,0 0,1-1,-1 1,0 0,0 0,1 0,-1 0,1 0,-1 0,1 0,-1 0,1 0,-1 0,1 0,0 0,0 0,0 0,0 1,-1-1,1 0,1 0,-1 0,0 0,0 0,0 0,1 1,-1-1,0 0,1 0,-1 0,1 0,-1 0,1 0,0 0,-1 0,1-1,0 1,0 0,-1 0,1-1,0 1,0 0,0-1,0 1,0 0,0-1,0 0,0 1,0-1,0 0,0 1,1-1,-1 0,0 0,0 0,24 1,-1-1,0-1,0-1,0-2,0 0,-1-1,1-2,21-8,449-164,-484 176,62-2,-72 7,0 0,0 1,0-1,0 0,0 0,-1 0,1 0,-1 0,1 0,-1 0,0 0,0 0,0 0,0 0,0 0,0-1,0 1,-1 0,1-1,-1 1,1-1,-1 0,0 1,1-1,-1 0,0 0,0 0,-1 0,2 0,-50 40,-1-2,-2-3,-2-2,-1-2,-2-3,-2-2,-16-5,199-29,312-70,-263 50,-171 27,1-1,-1 1,1-1,-1 1,1 0,-1-1,1 1,-1 0,1-1,-1 1,1 0,-1 0,1 0,-1-1,1 1,0 0,-1 0,1 0,-1 0,1 0,0 0,-1 0,1 0,-1 0,1 0,-1 1,1-1,0 0,-1 0,1 0,-1 1,1-1,-1 0,1 1,-1-1,1 0,-1 1,0-1,1 1,-1-1,1 1,-1-1,0 1,0-1,1 1,-1-1,0 1,0-1,1 1,-1-1,0 1,0 0,0-1,0 1,0-1,0 1,0 0,0-1,0 1,0 0,-149 72,150-73,-1 0,1 0,-1 0,1-1,-1 1,1 0,-1 0,0 0,1 0,-1 0,1 0,-1 0,1 0,-1 0,1 0,-1 0,1 0,-1 1,1-1,-1 0,1 0,-1 0,1 1,-1-1,0 0,1 0,-1 1,1-1,-1 0,0 1,1-1,-1 1,0-1,0 0,1 1,-1-1,0 1,0-1,0 1,1-1,-1 1,0-1,0 1,0-1,0 1,0-1,0 1,0-1,0 1,0-1,0 1,0-1,0 1,-1-1,1 0,0 1,0-1,0 1,-1-1,1 1,0-1,0 0,-1 1,1-1,0 1,-1-1,1 0,-1 1,45-1,359-71,25-6,-177 40,156-3,39 13,1139 28,-1159 27,-149-1,-46 2,67 1,12-48,-5-11,-107 6,-123 14,0 4,1 3,17 4,124-5,-8-24,-104 21,-103 4,0 0,-1-1,1 1,-1-1,1 0,-1 1,0-1,0 0,0 0,0 0,-1 0,1 0,-1 0,0 0,0 0,0 0,0 1,0-1,-1 0,1 0,-1 0,0 0,0 0,0 0,0 1,-1-1,1 0,-1 1,1-1,-1 1,0 0,0-1,0 1,-1-1,-2-6,-11-21,2 0,1-1,1-1,1 0,2 0,1-1,2 0,-2-29,-20-164,29 220,0-1,-1 0,0 0,0 0,-1 0,0 1,0-1,0 0,-1 0,0 1,-1-1,1 1,-1 0,0 0,-1 0,1 0,-1 0,0 1,-1 0,1 0,-1 0,0 0,-1 1,1 0,-1 0,1 0,-1 0,-2 0,-128 1,133 3,1 0,0 1,-1-1,1 0,0 1,0-1,-1 1,1 0,0 0,0 0,0 0,0 0,0 0,0 1,0-1,0 1,1-1,-1 1,0 0,1-1,0 1,-1 0,1 0,0 0,0 0,0 0,0 1,0-1,1 0,-1 0,0 1,1-1,0 0,0 0,-1 1,1-1,1 0,-1 1,0-1,1 0,30 94,-27-88,4 11,-1-6,-1 0,-1 0,0 1,-1 0,0 0,-1 0,-1 0,0 5,-3 205,-7-172,8-51,0 0,-1 0,1 0,-1 0,1-1,-1 1,0 0,1 0,-1-1,0 1,1 0,-1-1,0 1,0-1,0 1,1-1,-1 1,0-1,0 0,0 1,0-1,0 0,0 0,0 0,0 0,0 1,0-1,0-1,1 1,-1 0,0 0,0 0,0 0,0-1,0 1,0 0,0-1,0 1,0-1,1 1,-1-1,0 1,0-1,1 1,-1-1,0 0,1 0,-1 1,0-1,1 0,-1 0,-11-11,0 1,1-2,1 1,0-2,0 1,1-1,1-1,1 1,0-1,1-1,0 1,1-1,1 0,0 0,2-1,0 1,0-1,2 1,0-1,1 1,2-12,-4 25,1 0,0-1,1 1,-1 0,0 0,1 0,0 0,0 0,0 0,0 0,0 0,1 0,-1 0,1 0,0 1,0-1,0 1,0-1,0 1,0 0,1 0,-1 0,1 0,-1 0,1 1,0-1,0 1,0-1,0 1,0 0,1 0,-1 3,1 1,-1-1,0 1,0 0,0 0,-1 0,1 0,-1 0,1 1,-1-1,0 1,-1-1,1 1,0 0,-1 0,0 0,0 0,0 0,0 0,0 0,11 38,-2 0,-2 1,-1 0,-2 0,-2 35,-3-72,0 0,0 0,0 0,1 0,0 0,0 0,0 0,1 0,0 0,0 0,1-1,-1 1,1-1,1 0,-1 0,1 0,-1 0,2 0,10 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20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508 114,'-1'0,"0"0,0 0,0 0,0 0,0 0,0 0,0 0,0 0,0 1,0-1,0 0,0 1,0-1,0 1,0-1,0 1,1-1,-1 1,0 0,0-1,0 1,1 0,-1 0,0-1,1 1,-1 0,1 0,-1 0,1 0,-1 0,1 0,0 0,-1 0,1 0,0 0,0 0,0 0,-1 0,1 0,1 0,-1 0,0 0,0 0,0 0,0 0,1 0,-1 0,0 0,1 0,-1 0,0 0,-14 358,-55 91,39-314,30-136,0 0,0-1,0 1,0 0,0-1,1 1,-1 0,0 0,0-1,0 1,1 0,-1 0,0-1,0 1,1 0,-1 0,0 0,1-1,-1 1,0 0,0 0,1 0,-1 0,0 0,1 0,-1 0,0 0,1 0,-1 0,0 0,1 0,-1 0,1 0,-1 0,0 0,0 0,1 0,-1 0,0 0,1 0,-1 1,0-1,1 0,-1 0,0 0,0 1,1-1,-1 0,0 0,0 1,1-1,-1 0,0 0,0 1,0-1,0 0,0 1,1-1,-1 0,0 1,0-1,0 0,0 1,0-1,0 0,0 1,0-1,20-23,30-73,-37 65</inkml:trace>
  <inkml:trace contextRef="#ctx0" brushRef="#br0" timeOffset="486">988 142,'-143'131,"-81"99,80-76,143-153,0 0,0 0,1 0,-1 0,0 0,1 0,-1 0,1 0,0 0,-1 0,1 1,0-1,0 0,-1 0,1 0,0 0,0 1,0-1,1 0,-1 0,0 0,0 1,1-1,-1 0,0 0,1 0,-1 0,1 0,0 0,-1 0,1 0,0 0,-1 0,1 0,0 0,0-1,0 1,0 0,0 0,0-1,0 1,0-1,57 15,-25-8,-20 2,0 0,-1 0,0 1,0 1,-1 0,0 0,-1 1,0 0,-1 1,-1 0,0 1,-1 0,0 0,-1 0,0 1,0 5,2 0,-5-13,-3-6,0 0,0 0,0 1,0-1,0 0,1 0,-1 0,0 0,1 0,-1 1,1-1,-1 0,1 0,-1 0,1 0,0 0,-1 0,1-1,0 1,0 0,0 0,0 0,0-1,0 1,0 0,0-1,0 1,0-1,0 0,0 1,0-1,0 0,1 1,-1-1,0 0,0 0,1 0,40-40,-29 24</inkml:trace>
  <inkml:trace contextRef="#ctx0" brushRef="#br0" timeOffset="731.981">1074 876,'-5'29,"3"9,3-6,0-9</inkml:trace>
  <inkml:trace contextRef="#ctx0" brushRef="#br0" timeOffset="985.156">1129 339,'0'0</inkml:trace>
  <inkml:trace contextRef="#ctx0" brushRef="#br0" timeOffset="1220.088">1328 989,'105'-204,"-76"161,-7 80,14 56,-34-90,0 0,0-1,0 1,0-1,0 0,1 0,-1 0,1 0,-1 0,1 0,0-1,0 1,-1-1,1 0,0 1,0-1,0-1,1 1,-1 0,0-1,0 0,0 0,0 0,1 0,-1 0,0-1,0 1,0-1,0 0,1 0,4-2,-1 0,1-1,-1 0,0 0,0-1,0 0,-1 0,0 0,0-1,0 0,0 0,-1-1,0 1,-1-1,1 0,2-8,22-27,-23 35</inkml:trace>
  <inkml:trace contextRef="#ctx0" brushRef="#br0" timeOffset="1887.998">1863 848,'3'-1,"15"-4,-1 0,1-1,-2-1,1-1,-1 0,0-1,-1-1,0 0,0-1,-1-1,-1 0,0-1,0 0,-1-1,3-6,-14 19,0-1,0 1,-1-1,1 1,0-1,-1 0,1 1,-1-1,0 0,1 1,-1-1,0 0,0 1,0-1,0 0,0 1,0-1,-1 0,1 1,-1-1,1 1,-1-1,1 0,-1 1,0-1,0 1,0 0,0-1,0 1,0 0,0-1,0 1,0 0,-1 0,1 0,-1 0,1 0,0 0,-1 1,0-1,1 0,-2 0,-72-2,64 7,1 0,-1 0,1 1,-1 1,2-1,-1 2,0-1,1 1,1 1,-1-1,1 2,0-1,-5 8,9-10,0-1,1 0,-1 1,1 0,0 0,1 0,-1 0,1 0,0 0,1 1,0-1,0 1,0-1,1 1,-1-1,2 1,-1 0,1-1,0 1,0-1,1 0,0 1,0-1,2 4,3-3,0 1,0-1,1-1,0 1,0-1,1-1,0 1,0-1,0-1,0 0,1 0,-1-1,1 0,0-1,0 0,0-1,0 0,1 0,-1-1,0 0,0-1,0 0,1-1,8-2,17-4,-1-2,0-1,0-2,-1-1,-1-2,0-1,-2-1,0-2,-1-1,-1-2,-1 0,-1-2,-1-1,-1-2,-1 0,-2-1,-1-1,-2-1,0-1,-2-1,-2 0,-1-1,-2-1,-1 0,-1 0,1-22,-8 40,-1-1,-1 0,-1 0,-1 1,0-1,-1 0,-4-13,5 25,0 1,0-1,-1 1,0-1,0 1,0 0,-1 0,1 0,-1 0,-1 0,1 1,-1 0,1-1,-1 1,0 0,-1 1,1-1,-1 1,1 0,-1 0,0 0,0 1,-1 0,1 0,0 0,-2 0,3 2,0-1,-1 1,1 0,-1 0,1 0,0 1,-1 0,1 0,0 0,0 0,0 1,-1-1,2 1,-1 0,0 0,0 0,0 1,1 0,0-1,-1 1,1 0,0 1,0-1,1 0,-1 1,1 0,0-1,0 1,0 0,0 0,-5 10,2 0,-1 0,2 0,0 0,0 1,1 0,1 0,1 4,2 17,3 1,0-1,3-1,1 1,1-1,2 0,2-1,1-1,11 19,14 42,66 180,-96-219,-19-64,5-4</inkml:trace>
  <inkml:trace contextRef="#ctx0" brushRef="#br0" timeOffset="2133.906">2343 509,'29'9,"29"4,13-1,1-2,-8-3,-6-7,-7-4,-7-1,-7 0,-5 1,-3 2,-1 0,-2 1,-4 1</inkml:trace>
  <inkml:trace contextRef="#ctx0" brushRef="#br0" timeOffset="2388.184">3077 650,'10'33,"7"12,2-2</inkml:trace>
  <inkml:trace contextRef="#ctx0" brushRef="#br0" timeOffset="2658.922">3274 368,'10'10,"3"2</inkml:trace>
  <inkml:trace contextRef="#ctx0" brushRef="#br0" timeOffset="2899.828">3698 509,'-221'128,"140"-46,79-79,0-1,1 1,0 0,-1-1,1 1,0 0,1 0,-1 0,0-1,1 1,0 0,-1 0,1 0,0 0,0 0,1 0,-1 0,1 0,-1 0,1-1,0 1,0 0,0 0,1-1,-1 1,1-1,-1 1,1-1,0 1,0-1,0 0,0 0,0 0,1 0,-1 0,0-1,1 1,13 7,-1 0,1-2,1 1,-1-2,1 0,1-2,-1 1,1-2,-1 0,1-2,0 1,0-2,15-2,-9 2</inkml:trace>
  <inkml:trace contextRef="#ctx0" brushRef="#br0" timeOffset="3536.435">4742 622,'9'3,"0"1,0-2,0 1,0-1,1-1,-1 1,1-2,-1 1,1-1,-1-1,1 0,-1 0,1-1,-1 0,0 0,0-1,0-1,0 1,-1-1,1-1,-1 0,0 0,0 0,-1-1,6-6,-7 6,0 0,0 0,-1-1,0 0,-1 0,1 0,-1-1,-1 0,1 1,-1-1,-1 0,0-1,0 1,0 0,-1-1,0-2,0 7,-1 0,0-1,0 1,0 0,-1 0,1 0,-1-1,0 1,0 0,0 0,-1 0,1 0,-1 1,0-1,0 0,-1 1,1-1,-1 1,1 0,-1 0,0 0,0 0,-1 0,1 1,0-1,-1 1,0 0,1 0,-1 0,0 1,0-1,0 1,-1 0,-2 0,-1 0,1 0,0 1,0 0,-1 0,1 1,0 0,0 0,-1 1,1 0,0 0,1 0,-1 1,0 0,1 1,0-1,-1 1,1 0,1 1,-1 0,1 0,0 0,0 0,0 1,-1 1,-4 6,1 0,0 1,0 0,1 0,1 1,1 0,0 1,1-1,0 1,-1 14,3-21,2 0,-1 1,2-1,-1 0,1 1,0-1,1 0,0 1,1-1,0 0,0 0,1 0,0 0,0 0,1 0,0-1,1 0,0 0,0 0,1-1,0 1,0-1,1-1,0 1,0-1,0 0,1-1,0 0,0 0,0 0,1-1,-1-1,4 2,5-2,0 0,0-1,0-1,0-1,0 0,0-1,0-1,0 0,0-2,0 0,0 0,-1-2,0 0,0-1,-1-1,0 0,9-5</inkml:trace>
  <inkml:trace contextRef="#ctx0" brushRef="#br0" timeOffset="4287.558">5279 792,'233'-307,"-233"307,0-1,1 1,-1 0,0-1,0 1,0-1,1 1,-1-1,0 1,0 0,1-1,-1 1,0 0,1-1,-1 1,0 0,1 0,-1-1,1 1,-1 0,0 0,1-1,-1 1,1 0,-1 0,1 0,-1 0,1 0,-1 0,0 0,1 0,-1 0,1 0,-1 0,1 0,-1 0,1 0,-1 0,1 0,-1 1,0-1,1 0,-1 0,1 1,-1-1,0 0,1 0,-1 1,0-1,1 0,-1 1,0-1,1 1,-1-1,0 0,0 1,0-1,1 1,-1-1,0 0,0 1,0-1,0 1,0-1,0 1,0-1,0 1,3 37,-3-33,-1 24,-1-24,1 0,0 1,0-1,0 0,1 0,-1 1,1-1,1 0,-1 0,1 1,0-1,0 0,0 0,1 0,0 0,0 0,0 0,0-1,1 1,0-1,0 1,0-1,1 0,-1 0,1-1,0 1,0-1,0 0,0 0,1 0,0 0,7-2,0-1,0 0,0-1,0 0,-1-1,1 0,0-1,-1-1,1 0,-1 0,0-1,0 0,-1-1,0 0,0-1,0 0,-1 0,0-1,0-1,-1 1,0-1,4-6,61-147,-56 80,-16 71</inkml:trace>
  <inkml:trace contextRef="#ctx0" brushRef="#br0" timeOffset="4987.81">6040 594,'43'-11,"-1"-1,0-3,-1-1,-1-2,7-6,-42 23,-1-1,1 0,0-1,-1 1,1-1,-1 1,0-1,0-1,0 1,0 0,-1-1,1 0,-1 0,0 0,0 0,0-1,-1 1,1-1,-1 1,0-1,-1 0,1 0,-1 0,0 0,0 0,0 0,-1 0,0 0,0-1,0 1,-1 0,1 0,-1 0,0 0,-1 0,0-1,0 4,0-1,-1 1,1 0,-1 0,1 0,-1 1,0-1,1 1,-1-1,0 1,0 0,0 0,0 0,0 1,0-1,-1 1,1-1,0 1,0 0,0 0,0 1,0-1,-1 0,1 1,0 0,0 0,0 0,0 0,0 1,1-1,-1 1,0-1,-86 61,80-53,0 0,1 1,1 0,-1 0,1 0,1 1,0 0,1 1,0-1,0 1,-2 10,6-16,0-1,0 1,0-1,1 1,0-1,0 1,0-1,0 1,1-1,0 1,0-1,1 1,0-1,0 0,0 0,0 0,1 0,-1 0,1 0,1-1,-1 1,1-1,-1 0,1 0,1-1,-1 1,2 0,9 4,0-2,1 0,0-1,0 0,1-2,-1 0,1 0,0-2,0 0,-1-1,1 0,0-2,0 0,-1-1,1 0,-1-2,0 1,0-2,13-7,1-1,0-2,0-1,-2-1,0-2,-1-1,-1-1,-2-1,0-1,9-13,-7 11,-21 21,0 1,0-1,-1 0,1 0,-1-1,0 1,0-1,-1 0,0 0,0 0,-1 0,1-1,-1 1,0-1,-1 1,0-1,0 0,0 1,-1-1,0 0,0 0,-1 0,0 1,0-1,0 0,-2-2,2 7,0 0,0 0,0 0,-1 0,1 1,0-1,-1 0,1 1,-1 0,1-1,-1 1,0 0,0 0,0 0,1 0,-1 0,0 0,0 0,0 1,-1-1,1 1,0-1,0 1,0 0,0 0,0 0,0 0,0 0,-1 0,1 1,0-1,0 1,0-1,0 1,0 0,0 0,0 0,1 0,-1 0,0 1,-72 52,71-52,0 0,1 0,-1 0,0 1,1-1,-1 1,1 0,0 0,0-1,0 2,0-1,0 0,1 0,-1 0,1 1,0-1,0 1,0-1,1 1,-1-1,1 1,0 0,0-1,0 1,0-1,1 1,-1-1,1 1,0-1,0 1,0-1,1 1,-1-1,1 0,0 0,0 0,0 0,0 0,0 0,1-1,-1 1,1-1,0 1,-1-1,1 0,0 0,1 0,-1-1,0 1,2 0,221 31,-131-4,-92-27,-1-1,1 1,-1 0,1 0,-1 0,0 0,0 0,0 0,0 1,0-1,0 1,-1-1,1 1,-1-1,0 1,1 0,-1 0,-1 0,1 0,0 0,-1 0,1 0,-1 0,0 0,0 0,0 0,-1 0,1 0,-1 0,0 1,-28 62,21-46</inkml:trace>
  <inkml:trace contextRef="#ctx0" brushRef="#br0" timeOffset="5535.971">7451 396,'-20'4,"0"0,0 2,0 0,1 2,0 0,0 1,1 1,-4 2,15-8,1 1,-1 0,0 0,1 0,0 1,1-1,-1 1,1 1,0-1,1 1,-1 0,1 0,1 0,-1 1,1-1,0 1,1 0,0 0,0 0,1 0,0 0,0 1,2-7,-1 1,0 0,1 0,0 0,0-1,0 1,0 0,0-1,0 1,1-1,-1 1,1-1,-1 0,1 1,0-1,0 0,0 0,0 0,1-1,-1 1,0-1,1 1,-1-1,1 0,0 1,-1-1,1-1,0 1,0 0,-1-1,1 1,0-1,0 0,0 0,0 0,-1 0,1-1,0 1,0-1,0 1,-1-1,1 0,0 0,-1 0,1-1,-1 1,1-1,-1 1,0-1,3-2,163-106,-128 78,-28 21,1 1,0 1,0-1,1 2,0 0,1 1,0 0,1 1,-13 5,0 0,0 0,0 1,0 0,0-1,0 1,1 0,-1 1,0-1,0 0,0 1,0 0,0 0,0 0,0 0,0 0,-1 0,1 1,0 0,-1-1,1 1,-1 0,1 0,-1 0,0 1,0-1,0 0,0 1,0 0,-1-1,1 1,-1 0,0 0,1 2,21 109,-70 227,38-269,-4-1,-2-1,-4 0,-13 30,17-53,13-38,0 0,0 0,0 0,-1 0,-1-1,1 1,-1-1,-1 0,0 0,0 0,0-1,-1 0,0 0,0 0,-1-1,0 0,-1 0,6-5,1 0,-1 0,0 0,0 0,0-1,0 1,0-1,0 1,1-1,-1 0,0 0,0 0,0 0,0 0,0 0,0 0,0-1,0 1,0-1,0 1,0-1,1 0,-1 0,0 0,0 0,1 0,-1 0,1 0,-1-1,1 1,-1-1,1 1,0-1,0 1,0-1,0 0,0 1,0-1,0 0,0 0,1 0,-1 0,-14-83,19 31,1 1,3 1,2-1,2 2,3-1,2 2,2 0,2 0,21-46,-22 59</inkml:trace>
  <inkml:trace contextRef="#ctx0" brushRef="#br0" timeOffset="6151.893">8044 339,'-10'17,"0"0,1 1,0 0,2 1,0-1,1 1,1 0,1 1,0 0,2-1,0 1,1 0,1 0,1 0,1 0,1-1,0 1,3 5,-5-22,1 1,-1-1,1 0,0 0,0 0,0 0,0 0,0-1,1 1,-1-1,1 1,0-1,-1 0,1 0,0 0,0 0,0-1,1 1,-1-1,0 0,1 0,-1 0,1 0,-1 0,1-1,-1 0,1 0,-1 0,1 0,-1 0,1-1,-1 1,1-1,-1 0,0 0,1 0,-1-1,0 1,0-1,0 0,0 0,1-1,11-9,-1-2,-1 0,0 0,-1-2,0 1,-1-1,-1-1,4-10,6-6,4-7,2 0,1 2,2 1,2 1,1 2,18-14,-50 47,1 1,-1-1,1 0,-1 0,1 1,-1-1,1 0,0 1,-1-1,1 0,0 1,-1-1,1 1,0-1,0 1,-1-1,1 1,0 0,0-1,0 1,0 0,0 0,-1 0,1-1,0 1,0 0,0 0,0 0,0 1,0-1,0 0,0 0,-1 0,1 1,0-1,0 0,0 1,0-1,-1 1,1-1,0 1,0-1,-1 1,1-1,-1 1,1 0,0-1,-1 1,1 0,-1 0,1-1,-1 1,0 0,1 0,-1 0,0 0,0-1,1 1,-1 0,0 0,0 0,0 0,0 0,0 0,0 0,0 0,0-1,-1 1,1 0,0 1,0 311,4-276,3 9,-2 0,-2 0,-3 0,-1 0,-4 17,-1-12,7-39,-2 1,1-1,-2 0,0 0,0 0,-1 0,0 0,-1 0,-1-1,1 1,-2-1,0-1,0 1,-1-1,0 0,-9 9,14-18,0 1,-1-1,1 0,-1 0,1 0,-1 0,0-1,1 1,-1-1,0 1,1-1,-1 0,0 0,1 0,-1-1,0 1,1 0,-1-1,0 0,1 0,-1 0,1 0,-1 0,1 0,0 0,-1-1,1 1,0-1,0 0,0 0,0 0,0 0,1 0,-1 0,0 0,1-1,0 1,-1 0,1-1,0 1,0-1,1 1,-1-1,0 0,1 1,0-1,-1 0,1 1,0-1,1 0,-1 0,0 1,1-1,-1 0,5-17,1 0,1 0,0 0,1 1,2 0,0 1,0 0,2 0,0 2,1-1,1 1,0 1,1 1,4-3,-1-2,8-9,1 0,1 1,1 2,2 1,0 2,2 1,0 1,1 2,1 1,1 2,0 1,1 2,20-3,-25 11</inkml:trace>
  <inkml:trace contextRef="#ctx0" brushRef="#br0" timeOffset="7655.883">1 1243,'429'-67,"-35"30,-46 1,161 5,894 32,-909-29,-183 17,185-8,-73-8,987 28,-1050-28,93-3,164 2,-228 17,-85-7,157 17,-213 3,171-2,-149 29,-247-33,-5-3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3:58.72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7270 1046,'-62'-11,"-1"2,0 3,0 2,-59 5,-100 52,149-30,138-39,352-146,-298 112,-109 39,-34 15,-375 121,-73-14,426-91,46-19,1 0,1 1,-1-1,0 0,0 0,0 0,1 0,-1 0,0 0,1 0,-1 0,1-1,-1 1,1 0,0-1,-1 1,1-1,0 0,-1 1,1-1,0 0,-1 0,1 0,0 0,-1-1,2 1,74 2,0-3,0-3,29-7,-44 4,178-22,-257 23,-218 32,-526 23,568-39,159-17,34 7,-1 0,1-1,-1 1,1 0,0 0,-1 0,1-1,-1 1,1 0,0-1,0 1,-1 0,1-1,0 1,-1 0,1-1,0 1,0 0,0-1,-1 1,1-1,0 1,0 0,0-1,0 1,0-1,0 1,0-1,0 1,0 0,0-1,0 1,0-1,0 1,0-1,0 1,0 0,1-1,-1 1,0-1,0 1,0 0,1-1,-1 1,0 0,1-1,-1 1,0 0,0-1,1 1,-1 0,1 0,-1-1,0 1,1 0,-1 0,1 0,-1 0,0-1,1 1,-1 0,1 0,-1 0,1 0,-1 0,0 0,1 0,-1 0,1 0,-1 0,219-68,329-85,-390 107,-316 94,-61 17,-2-8,-12-9,168-38,0-3,0-3,-35-2,77-7,31-6,35-10,175-60,78-11,-51 42,-459 107,-135 29,261-69,20-2,0-3,-1-3,-23-2,232-44,477-110,-479 111,-207 43,-438 114,-280 16,721-129,67-8,-1 0,0-1,0 1,0 0,0 0,0 0,0-1,0 1,0 0,0 0,0 0,0-1,0 1,0 0,0 0,0 0,0-1,0 1,0 0,0 0,0 0,0 0,0-1,0 1,-1 0,1 0,0 0,0 0,0-1,0 1,0 0,0 0,-1 0,1 0,0 0,0 0,0-1,0 1,-1 0,1 0,0 0,22-8,210-76,329-110,-539 181,-768 223,263-95,423-109,60-7,-1 0,1 0,0 0,0 0,0 0,0 0,0 1,0-1,0 0,0 0,0 0,0 0,1 0,-1 0,0 1,0-1,1 0,-1 0,1 0,-1 1,1-1,-1 0,1 0,-1 1,1-1,0 1,-1-1,1 0,0 1,-1-1,1 1,0 0,0-1,0 1,-1 0,1-1,0 1,0 0,0 0,0 0,0-1,-1 1,1 0,0 0,0 0,0 1,184-80,4 8,2 8,19 5,-123 33,-636 164,428-112,-1-5,-60 1,130-24,51 0,1 0,0 0,0 0,0 1,0-1,0 0,-1 0,2 0,-1 0,0 0,0 0,0 0,0 0,0 0,1 0,-1 0,1 1,-1-1,0 0,1 0,-1 0,1 1,0-1,-1 0,1 1,0-1,-1 0,1 1,0-1,-1 1,1-1,0 1,0-1,0 1,0 0,0-1,-1 1,1 0,0 0,0-1,0 1,0 0,81-41,1 2,2 5,1 3,1 4,30-2,7 8,-110 21,-22 5,-23 7,-255 81,532-193,-232 93,-53 15,-244 66,-89 7,296-80,76-2,0 0,1-1,-1 1,0 0,0 0,1-1,-1 1,1 0,-1 0,1 0,-1 0,1 0,0-1,-1 1,1 0,0 0,0 1,0-1,0 0,0 0,0 0,0 1,0-1,0 0,0 1,0-1,1 1,-1-1,0 1,0 0,0-1,1 1,-1 0,0 0,1-1,68-29,1 4,2 2,0 3,46-5,-95 19,-30 9,-424 133,230-78,-2-8,-118 9,253-55,66-3,1-1,0 0,-1 0,1 1,-1-1,1 0,0 0,0 0,-1 1,1-1,0 0,0 0,0 0,0 0,0 1,0-1,0 0,0 0,0 0,0 0,1 1,-1-1,0 0,1 0,-1 0,0 1,1-1,-1 0,1 1,-1-1,1 0,-1 1,1-1,0 0,-1 1,1-1,0 1,-1-1,1 1,0 0,0-1,-1 1,1 0,0-1,0 1,0 0,0 0,-1 0,2 0,-1-1,52-35,1 3,2 2,1 2,45-14,-60 25,444-148,-486 166,0 0,0-1,0 1,0 0,-1 0,1 0,0 0,0 0,0 0,0-1,0 1,0 0,0 0,0 0,0 0,-1 0,1-1,0 1,0 0,0 0,0 0,0 0,0-1,0 1,-24 3,-338 86,-30 18,468-140,15 2,2 4,92-14,-183 41,94-9,-93 8,-1 1,0 0,0 0,1 1,-1-1,0 0,1 1,-1-1,0 1,0 0,0 0,0 0,0 0,0 0,0 0,0 0,0 1,0-1,-1 1,1-1,-1 1,1 0,-1 0,1-1,-1 1,0 0,0 0,0 0,0 1,0-1,-1 0,1 0,0 0,-1 1,0-1,0 0,1 0,-2 2,-1 4,-1-1,0 1,-1-1,0 1,0-1,-1 0,0 0,0-1,0 1,-1-1,0-1,0 1,0-1,-1 0,0 0,-6 3,-187 105,232-112,234-86,-310 103,-273 61,288-73,-1 0,1-2,-1-2,0-1,0-1,-6-1,-88 2,-8 27,110-21,0-1,0-1,0-1,-1-1,0-1,-20-1,42 0,-1-1,1 0,0 1,0-1,0 0,-1 0,1 0,0 0,0 0,0 0,-1 0,1-1,0 1,0 0,0-1,0 1,0-1,-1 1,1-1,0 1,0-1,0 0,0 0,0 1,1-1,-1 0,0 0,0 0,1 0,-1 0,0 0,1 0,-1 0,1 0,-1 0,1-1,0 1,-1 0,1 0,0 0,0-1,0 1,0 0,0 0,0 0,0-1,0 1,0 0,1 0,-1 0,0-1,1 1,-1 0,1 0,-1 0,1 0,0 0,-1 0,1 0,0 0,0 0,0 1,0-2,27-25,-25 24,1 1,0-1,-1 0,1 0,-1 0,0 0,0-1,-1 1,1-1,-1 0,1 0,-1 0,0 0,0 0,-1 0,1 0,-1-1,0 1,0-1,-1 1,1-1,-1 1,0-1,-2 3,0-1,0 1,-1 0,1 0,0 0,-1 0,1 0,-1 1,0-1,1 1,-1 0,0-1,0 1,0 1,0-1,0 0,0 1,0-1,0 1,0 0,-1 0,1 0,0 1,0-1,0 1,0 0,0-1,0 1,0 0,1 1,-1-1,0 1,0-1,1 1,-1 0,1 0,-1 0,-12 4,-171 45,148-49,38-2,-1 0,1 0,-1 0,0 0,1 0,-1 0,1-1,-1 1,1 0,-1 0,1 0,-1-1,1 1,-1 0,1 0,-1-1,1 1,-1 0,1-1,0 1,-1 0,1-1,-1 1,1-1,0 1,-1-1,1 1,0-1,0 1,0-1,-1 1,1-1,0 1,0-1,0 1,0-1,0 0,0 1,0-1,0 1,0-1,0 1,0-1,0 1,0-1,1 0,-1 1,0-1,0 1,1-1,-1 1,0 0,0-1,1 1,-1-1,1 1,-1-1,0 1,1 0,-1-1,1 1,-1 0,1 0,10-11,0 2,0-1,1 2,1-1,0 2,0 0,0 0,14-4,5-4,238-81,-612 227,669-239,-276 96,-182 57,-45 7,-3-8,-167 19,146-34,201-29,-1 0,0 0,0 0,0 0,1-1,-1 1,0 0,0 0,0 0,1-1,-1 1,0 0,0 0,0-1,0 1,0 0,0 0,1-1,-1 1,0 0,0-1,0 1,0 0,0 0,0-1,0 1,0 0,0-1,0 1,0 0,-1 0,1-1,0 1,0 0,0 0,0-1,0 1,0 0,-1 0,1-1,0 1,0 0,0 0,-1 0,1-1,0 1,0 0,-1 0,1 0,0 0,0 0,-1-1,1 1,0 0,0 0,-1 0,1 0,-1 0,25-13,177-81,-70 70,-170 48,-88 22,-2-6,-45 5,155-40,-1 0,1-1,-1-2,0 0,1-1,-1 0,-3-2,23 0,-1 1,1-1,0 1,-1-1,1 0,0 1,0-1,-1 1,1-1,0 0,0 1,0-1,0 1,0-1,0 0,0 1,0-1,0 1,0-1,1 0,-1 1,0-1,0 1,0-1,1 0,-1 1,0-1,1 1,-1-1,1 1,-1-1,0 1,1 0,-1-1,1 1,-1-1,1 1,-1 0,1-1,-1 1,1 0,0 0,-1 0,1-1,-1 1,1 0,0 0,-1 0,1 0,0 0,-1 0,1 0,0 0,189-80,-190 80,-1 0,1 0,0 0,0 0,-1 0,1 0,0 0,0-1,-1 1,1 0,0 0,0 0,0 0,-1 0,1 0,0-1,0 1,0 0,-1 0,1 0,0-1,0 1,0 0,0 0,-1 0,1-1,0 1,0 0,0 0,0-1,0 1,0 0,0 0,0-1,0 1,0 0,0-1,0 1,0 0,0 0,0-1,0 1,-31 6,-64 21,-2-3,0-4,-1-5,0-4,-74-3,164-8,-52-13,60 11,0 1,1-1,-1 0,0 1,1-1,0 0,-1 1,1-1,0 1,0-1,0 1,0 0,0-1,0 1,0 0,0 0,1-1,-1 1,0 0,1 0,-1 1,1-1,-1 0,1 0,-1 1,1-1,3-2,41-28,0 3,2 2,47-18,28 14,-260 76,124-39,42-19,-12 5,293-98,-691 221,374-115,-45 13,0-2,-1-2,0-3,-22 0,-67-16,-70 93,-107 20,302-95,52-17,102-42,-124 36,-38 13,-224 84,-96-10,275-72,69-2,-1 1,1 0,-1-1,1 1,-1-1,1 1,0-1,-1 1,1-1,0 0,-1 0,1 0,0 0,0 0,0 0,0 0,0 0,0 0,0-1,0 1,0 0,1 0,-1-1,0 1,1-1,-1 1,1-1,0 1,-1-1,1 1,0-1,0 1,0-1,0 1,0-1,0 1,0-1,1 1,-1-1,1 1,-1-1,1 0,7-14,1-1,0 2,1 0,0 0,2 0,0 1,0 1,1 0,1 1,0 1,0 0,1 0,1 2,2-1,23-19,5-3,0 3,2 2,1 2,2 2,22-6,-90 30,-381 182,378-176,36-28,42-15,2 2,2 3,60-21,-90 39,82-21,-136 54,-62 23,44-24,1 2,0 1,2 2,0 2,1 2,35-28,0 0,0 0,0 1,0-1,0 1,0-1,0 1,0-1,0 1,0-1,0 1,0 0,0 0,1-1,-1 1,0 0,0 0,1 0,-1 0,1 0,-1 0,1 0,-1 0,1 0,-1 0,1 0,0 0,0 0,0 0,0 1,-1-1,1 0,1 0,-1 0,0 0,0 0,0 0,1 1,-1-1,0 0,1 0,-1 0,1 0,-1 0,1 0,0 0,-1 0,1-1,0 1,0 0,-1 0,1-1,0 1,0 0,0-1,0 1,0 0,0-1,0 0,0 1,0-1,0 0,0 1,1-1,-1 0,0 0,0 0,24 1,-1-1,0-1,0-1,0-2,0 0,-1-1,1-2,21-8,449-164,-484 176,62-2,-72 7,0 0,0 1,0-1,0 0,0 0,-1 0,1 0,-1 0,1 0,-1 0,0 0,0 0,0 0,0 0,0 0,0-1,0 1,-1 0,1-1,-1 1,1-1,-1 0,0 1,1-1,-1 0,0 0,0 0,-1 0,2 0,-50 40,-1-2,-2-3,-2-2,-1-2,-2-3,-2-2,-16-5,199-29,312-70,-263 50,-171 27,1-1,-1 1,1-1,-1 1,1 0,-1-1,1 1,-1 0,1-1,-1 1,1 0,-1 0,1 0,-1-1,1 1,0 0,-1 0,1 0,-1 0,1 0,0 0,-1 0,1 0,-1 0,1 0,-1 1,1-1,0 0,-1 0,1 0,-1 1,1-1,-1 0,1 1,-1-1,1 0,-1 1,0-1,1 1,-1-1,1 1,-1-1,0 1,0-1,1 1,-1-1,0 1,0-1,1 1,-1-1,0 1,0 0,0-1,0 1,0-1,0 1,0 0,0-1,0 1,0 0,-149 72,150-73,-1 0,1 0,-1 0,1-1,-1 1,1 0,-1 0,0 0,1 0,-1 0,1 0,-1 0,1 0,-1 0,1 0,-1 0,1 0,-1 1,1-1,-1 0,1 0,-1 0,1 1,-1-1,0 0,1 0,-1 1,1-1,-1 0,0 1,1-1,-1 1,0-1,0 0,1 1,-1-1,0 1,0-1,0 1,1-1,-1 1,0-1,0 1,0-1,0 1,0-1,0 1,0-1,0 1,0-1,0 1,0-1,0 1,-1-1,1 0,0 1,0-1,0 1,-1-1,1 1,0-1,0 0,-1 1,1-1,0 1,-1-1,1 0,-1 1,45-1,359-71,25-6,-177 40,156-3,39 13,1139 28,-1159 27,-149-1,-46 2,67 1,12-48,-5-11,-107 6,-123 14,0 4,1 3,17 4,124-5,-8-24,-104 21,-103 4,0 0,-1-1,1 1,-1-1,1 0,-1 1,0-1,0 0,0 0,0 0,-1 0,1 0,-1 0,0 0,0 0,0 0,0 1,0-1,-1 0,1 0,-1 0,0 0,0 0,0 0,0 1,-1-1,1 0,-1 1,1-1,-1 1,0 0,0-1,0 1,-1-1,-2-6,-11-21,2 0,1-1,1-1,1 0,2 0,1-1,2 0,-2-29,-20-164,29 220,0-1,-1 0,0 0,0 0,-1 0,0 1,0-1,0 0,-1 0,0 1,-1-1,1 1,-1 0,0 0,-1 0,1 0,-1 0,0 1,-1 0,1 0,-1 0,0 0,-1 1,1 0,-1 0,1 0,-1 0,-2 0,-128 1,133 3,1 0,0 1,-1-1,1 0,0 1,0-1,-1 1,1 0,0 0,0 0,0 0,0 0,0 0,0 1,0-1,0 1,1-1,-1 1,0 0,1-1,0 1,-1 0,1 0,0 0,0 0,0 0,0 1,0-1,1 0,-1 0,0 1,1-1,0 0,0 0,-1 1,1-1,1 0,-1 1,0-1,1 0,30 94,-27-88,4 11,-1-6,-1 0,-1 0,0 1,-1 0,0 0,-1 0,-1 0,0 5,-3 205,-7-172,8-51,0 0,-1 0,1 0,-1 0,1-1,-1 1,0 0,1 0,-1-1,0 1,1 0,-1-1,0 1,0-1,0 1,1-1,-1 1,0-1,0 0,0 1,0-1,0 0,0 0,0 0,0 0,0 1,0-1,0-1,1 1,-1 0,0 0,0 0,0 0,0-1,0 1,0 0,0-1,0 1,0-1,1 1,-1-1,0 1,0-1,1 1,-1-1,0 0,1 0,-1 1,0-1,1 0,-1 0,-11-11,0 1,1-2,1 1,0-2,0 1,1-1,1-1,1 1,0-1,1-1,0 1,1-1,1 0,0 0,2-1,0 1,0-1,2 1,0-1,1 1,2-12,-4 25,1 0,0-1,1 1,-1 0,0 0,1 0,0 0,0 0,0 0,0 0,0 0,1 0,-1 0,1 0,0 1,0-1,0 1,0-1,0 1,0 0,1 0,-1 0,1 0,-1 0,1 1,0-1,0 1,0-1,0 1,0 0,1 0,-1 3,1 1,-1-1,0 1,0 0,0 0,-1 0,1 0,-1 0,1 1,-1-1,0 1,-1-1,1 1,0 0,-1 0,0 0,0 0,0 0,0 0,0 0,11 38,-2 0,-2 1,-1 0,-2 0,-2 35,-3-72,0 0,0 0,0 0,1 0,0 0,0 0,0 0,1 0,0 0,0 0,1-1,-1 1,1-1,1 0,-1 0,1 0,-1 0,2 0,10 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12.1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70 1,'26'73,"-20"-53,0 0,-2 0,0 0,-1 1,-2 0,0-1,-1 1,-1 0,-3 15,-17 108,-6-2,-10 11,6 9,32-139,2-21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12.5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524 1,'-426'339,"419"-334,-1 0,0 1,1 0,-1 0,1 0,0 1,1 0,-1 0,2 1,-1-1,1 1,0 1,1-1,-4 9,9-13,0 0,0 0,0 1,1-1,-1 0,1 0,0 0,1-1,-1 1,0 0,1-1,0 0,0 1,0-1,0 0,1-1,-1 1,1-1,-1 1,1-1,0 0,0 0,0-1,0 1,0-1,1 0,-1 0,4 0,22 13,-19-7,1 1,-2 1,1 0,-1 0,0 1,-1 0,0 1,-1 0,0 0,-1 1,0 0,0 0,-2 1,1 1,1-1,0 1,-1-7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12.8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0,'-5'34,"-1"20,-1 6,2-2,2-7,1-6,0-12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13.1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1,'29'0,"14"0,5 0,-2 0,-3 0,-4 0,-4 0,-3 0,-8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29:14.6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90 392,'-3'2,"0"0,-1 0,1 0,0 0,1 0,-1 1,0-1,1 1,-1 0,1-1,0 1,0 0,0 1,0-1,0 0,1 0,-1 2,-2 2,-2 4,0 1,1 0,0 0,0 0,2 1,-1-1,2 1,0 0,0 0,1 0,1 0,0 0,0 0,2 0,0 0,0 0,1-1,2 7,-3-17,-1 1,1 0,0-1,-1 1,1-1,0 0,0 0,1 0,-1 0,0 0,1 0,-1 0,1-1,0 1,0-1,-1 0,1 0,0 0,0 0,0 0,0-1,0 1,0-1,0 0,0 0,0 0,0 0,0 0,0-1,0 0,0 1,0-1,3-1,89-51,-85 44,0 0,-1-1,0-1,-1 0,0 0,0 0,-1-1,-1 0,0 0,-1-1,0 1,-1-1,0-1,-1 1,-1 0,0-1,-1 1,0-1,-1 1,0-1,-1 0,-1-1,0 10,1 1,-1-1,1 1,-1-1,-1 1,1 0,-1-1,1 1,-1 0,0 1,-1-1,1 1,-1-1,1 1,-1 0,0 0,0 0,0 1,-1 0,1 0,-1 0,1 0,-1 0,-16-2</inkml:trace>
  <inkml:trace contextRef="#ctx0" brushRef="#br0" timeOffset="357.73">514 477,'6'-53,"3"1,2 0,2 1,7-11,-20 60,0 0,0 0,0 0,0 0,1 0,-1 0,1 0,-1-1,1 2,0-1,0 0,0 0,0 0,0 0,0 0,1 1,-1-1,1 1,-1-1,1 1,-1-1,1 1,0 0,0 0,-1 0,1 0,0 0,0 0,0 0,0 1,0-1,0 1,1-1,-1 1,0 0,0 0,0 0,0 0,0 0,0 1,0-1,0 0,1 1,-1 0,0-1,0 1,0 1,37 32,-34-29,0 1,1-1,-1 0,1-1,0 0,0 0,0 0,0 0,1-1,0 0,-1-1,1 1,2-1,-1-1,-1 0,1-1,0 1,0-2,0 1,0-1,-1 0,1-1,0 0,-1 0,1-1,-1 0,0 0,0 0,0-1,0 0,0-1,-1 0,0 0,0 0,0 0,-1-1,0 0,0 0,0-1,-1 1,0-1,0 0,1-5,43-104,-42 91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13.43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27,'39'-5,"16"-2,5 1,-3 1,-12 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17.7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198 0,'0'341,"17"-246,-12-76</inkml:trace>
  <inkml:trace contextRef="#ctx0" brushRef="#br0" timeOffset="215.821">0 480,'39'0,"22"0,5 0,-3 0,-8-5,-9-1,-7 0,-5 1,-9 1</inkml:trace>
  <inkml:trace contextRef="#ctx0" brushRef="#br0" timeOffset="620.497">57 705,'254'1,"-252"-1,0 0,-1 0,1 0,0 0,-1 0,1 0,0 0,0 0,-1 1,1-1,-1 1,1-1,0 1,-1 0,1-1,-1 1,1 0,-1 0,0 0,1 0,-1 1,0-1,0 0,0 0,0 1,0-1,0 1,0-1,0 1,0-1,-1 1,1-1,-1 1,1 0,-1-1,1 1,-1 0,0-1,0 1,0 0,0-1,0 1,0 0,-1 0,1-1,-1 1,1 0,-1-1,0 2,-85 105,55-76,-127 129,156-160,1 0,-1 1,1-1,-1 1,1-1,-1 1,1 0,0 0,0 0,0 0,0-1,0 1,0 0,0 1,1-1,-1 0,1 0,-1 0,1 0,0 0,0 1,0-1,0 0,0 0,1 0,-1 0,1 0,-1 1,1-1,0 0,0 0,0 0,0-1,0 1,0 0,0 0,1 0,-1-1,1 1,-1-1,1 1,0-1,-1 0,1 0,0 1,0-1,0 0,0-1,0 1,0 0,0 0,0-1,0 0,1 1,-1-1,0 0,2 0,50-13,-29 1</inkml:trace>
  <inkml:trace contextRef="#ctx0" brushRef="#br0" timeOffset="1256.526">452 904,'264'-318,"-264"316,1 1,0-1,-1 0,1 1,0-1,0 1,0 0,0-1,0 1,0 0,0-1,0 1,1 0,-1 0,0 0,1 0,-1 0,1 0,-1 1,1-1,-1 0,1 1,0-1,-1 1,1 0,0-1,-1 1,1 0,0 0,0 0,-1 0,1 0,0 1,-1-1,1 0,0 1,-1-1,1 1,-1 0,1-1,-1 1,1 0,-1 0,1 0,-1 0,0 0,1 0,-1 1,0-1,0 0,0 1,0-1,0 1,0-1,-1 1,1-1,0 1,-1-1,1 3,0 169,-1-171,0 0,0 1,0-1,0 0,0 0,1 0,-1 0,1 0,0 0,-1 1,1-1,0-1,0 1,0 0,0 0,1 0,-1 0,0-1,1 1,0-1,-1 1,1-1,0 0,-1 1,1-1,0 0,0 0,0 0,0 0,0-1,0 1,0 0,0-1,1 0,-1 1,0-1,0 0,0 0,0 0,1-1,-1 1,0 0,0-1,0 1,0-1,0 0,0 0,0 0,0 0,0 0,0 0,0 0,-1 0,1-1,0 1,15-16,0 0,-1 0,-1-2,0 0,-2 0,8-16,67-83,-49 82,-37 67,-43 137,40-161,1 0,0 0,1 0,0 0,0 0,0 0,1 0,0 0,0-1,1 1,-1-1,2 1,-1-1,1 0,0 0,0-1,4 6,5 0</inkml:trace>
  <inkml:trace contextRef="#ctx0" brushRef="#br0" timeOffset="3373.982">86 1158,'4'0,"3"4,3 3,6-1,5-2,3-5,3-3,2-1,0 1,0 0,-5-3,-6-1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19.5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1 369,'27'94,"5"-1,33 68,-8-12,-56-150,-1 1,0-1,0 1,0-1,0 0,0 1,1-1,-1 1,0 0,0-1,1 1,-1-1,0 1,1-1,-1 1,0 0,1-1,-1 1,1-1,-1 1,0 0,1 0,-1-1,1 1,-1 0,1 0,-1 0,1-1,-1 1,1 0,-1 0,1 0,0 0,-1 0,1 0,-1 0,1 0,-1 0,1 0,-1 1,1-1,-1 0,1 0,-1 0,1 1,-1-1,1 0,-1 0,1 1,-1-1,0 0,1 1,-1-1,0 1,1-1,-1 1,0-1,1 0,-1 1,0-1,0 1,1-1,-1 1,0-1,0 1,0 0,0-1,0 1,0-1,0 1,15-44,-15 41,22-76,4 0,2 2,5 1,11-16,-17 45,-16 28</inkml:trace>
  <inkml:trace contextRef="#ctx0" brushRef="#br0" timeOffset="445.936">536 30,'27'-7,"0"0,0 2,1 0,-1 2,1 2,0 0,3 2,-28-1,-1 0,1 0,-1 0,0 0,1 1,-1-1,0 1,1-1,-1 1,0 0,0 0,0 0,0 0,0 1,0-1,0 0,0 1,0 0,0-1,-1 1,1 0,-1 0,1 0,-1 0,0 0,0 0,0 0,0 0,0 1,0-1,-1 0,1 0,-1 1,1-1,-1 1,0-1,0 0,0 1,0-1,-1 0,1 1,-1-1,1 0,-1 1,0-1,0 0,0 0,0 1,0-1,0 0,0 0,-1-1,-1 3,-39 58,-14 34,56-95,0 0,0 1,0-1,0 1,0-1,1 0,-1 1,0-1,1 1,-1-1,1 0,-1 1,1-1,-1 0,1 0,0 0,0 1,0-1,0 0,0 0,0 0,0 0,0 0,0-1,0 1,0 0,1 0,-1-1,0 1,0-1,1 1,-1-1,0 1,1-1,-1 0,1 0,-1 0,0 0,1 0,-1 0,1 0,-1 0,64-4,7-21,-50 14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20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508 114,'-1'0,"0"0,0 0,0 0,0 0,0 0,0 0,0 0,0 0,0 1,0-1,0 0,0 1,0-1,0 1,0-1,0 1,1-1,-1 1,0 0,0-1,0 1,1 0,-1 0,0-1,1 1,-1 0,1 0,-1 0,1 0,-1 0,1 0,0 0,-1 0,1 0,0 0,0 0,0 0,-1 0,1 0,1 0,-1 0,0 0,0 0,0 0,0 0,1 0,-1 0,0 0,1 0,-1 0,0 0,-14 358,-55 91,39-314,30-136,0 0,0-1,0 1,0 0,0-1,1 1,-1 0,0 0,0-1,0 1,1 0,-1 0,0-1,0 1,1 0,-1 0,0 0,1-1,-1 1,0 0,0 0,1 0,-1 0,0 0,1 0,-1 0,0 0,1 0,-1 0,0 0,1 0,-1 0,1 0,-1 0,0 0,0 0,1 0,-1 0,0 0,1 0,-1 1,0-1,1 0,-1 0,0 0,0 1,1-1,-1 0,0 0,0 1,1-1,-1 0,0 0,0 1,0-1,0 0,0 1,1-1,-1 0,0 1,0-1,0 0,0 1,0-1,0 0,0 1,0-1,20-23,30-73,-37 65</inkml:trace>
  <inkml:trace contextRef="#ctx0" brushRef="#br0" timeOffset="486">988 142,'-143'131,"-81"99,80-76,143-153,0 0,0 0,1 0,-1 0,0 0,1 0,-1 0,1 0,0 0,-1 0,1 1,0-1,0 0,-1 0,1 0,0 0,0 1,0-1,1 0,-1 0,0 0,0 1,1-1,-1 0,0 0,1 0,-1 0,1 0,0 0,-1 0,1 0,0 0,-1 0,1 0,0 0,0-1,0 1,0 0,0 0,0-1,0 1,0-1,57 15,-25-8,-20 2,0 0,-1 0,0 1,0 1,-1 0,0 0,-1 1,0 0,-1 1,-1 0,0 1,-1 0,0 0,-1 0,0 1,0 5,2 0,-5-13,-3-6,0 0,0 0,0 1,0-1,0 0,1 0,-1 0,0 0,1 0,-1 1,1-1,-1 0,1 0,-1 0,1 0,0 0,-1 0,1-1,0 1,0 0,0 0,0 0,0-1,0 1,0 0,0-1,0 1,0-1,0 0,0 1,0-1,0 0,1 1,-1-1,0 0,0 0,1 0,40-40,-29 24</inkml:trace>
  <inkml:trace contextRef="#ctx0" brushRef="#br0" timeOffset="731.981">1074 876,'-5'29,"3"9,3-6,0-9</inkml:trace>
  <inkml:trace contextRef="#ctx0" brushRef="#br0" timeOffset="985.156">1129 339,'0'0</inkml:trace>
  <inkml:trace contextRef="#ctx0" brushRef="#br0" timeOffset="1220.088">1328 989,'105'-204,"-76"161,-7 80,14 56,-34-90,0 0,0-1,0 1,0-1,0 0,1 0,-1 0,1 0,-1 0,1 0,0-1,0 1,-1-1,1 0,0 1,0-1,0-1,1 1,-1 0,0-1,0 0,0 0,0 0,1 0,-1 0,0-1,0 1,0-1,0 0,1 0,4-2,-1 0,1-1,-1 0,0 0,0-1,0 0,-1 0,0 0,0-1,0 0,0 0,-1-1,0 1,-1-1,1 0,2-8,22-27,-23 35</inkml:trace>
  <inkml:trace contextRef="#ctx0" brushRef="#br0" timeOffset="1887.998">1863 848,'3'-1,"15"-4,-1 0,1-1,-2-1,1-1,-1 0,0-1,-1-1,0 0,0-1,-1-1,-1 0,0-1,0 0,-1-1,3-6,-14 19,0-1,0 1,-1-1,1 1,0-1,-1 0,1 1,-1-1,0 0,1 1,-1-1,0 0,0 1,0-1,0 0,0 1,0-1,-1 0,1 1,-1-1,1 1,-1-1,1 0,-1 1,0-1,0 1,0 0,0-1,0 1,0 0,0-1,0 1,0 0,-1 0,1 0,-1 0,1 0,0 0,-1 1,0-1,1 0,-2 0,-72-2,64 7,1 0,-1 0,1 1,-1 1,2-1,-1 2,0-1,1 1,1 1,-1-1,1 2,0-1,-5 8,9-10,0-1,1 0,-1 1,1 0,0 0,1 0,-1 0,1 0,0 0,1 1,0-1,0 1,0-1,1 1,-1-1,2 1,-1 0,1-1,0 1,0-1,1 0,0 1,0-1,2 4,3-3,0 1,0-1,1-1,0 1,0-1,1-1,0 1,0-1,0-1,0 0,1 0,-1-1,1 0,0-1,0 0,0-1,0 0,1 0,-1-1,0 0,0-1,0 0,1-1,8-2,17-4,-1-2,0-1,0-2,-1-1,-1-2,0-1,-2-1,0-2,-1-1,-1-2,-1 0,-1-2,-1-1,-1-2,-1 0,-2-1,-1-1,-2-1,0-1,-2-1,-2 0,-1-1,-2-1,-1 0,-1 0,1-22,-8 40,-1-1,-1 0,-1 0,-1 1,0-1,-1 0,-4-13,5 25,0 1,0-1,-1 1,0-1,0 1,0 0,-1 0,1 0,-1 0,-1 0,1 1,-1 0,1-1,-1 1,0 0,-1 1,1-1,-1 1,1 0,-1 0,0 0,0 1,-1 0,1 0,0 0,-2 0,3 2,0-1,-1 1,1 0,-1 0,1 0,0 1,-1 0,1 0,0 0,0 0,0 1,-1-1,2 1,-1 0,0 0,0 0,0 1,1 0,0-1,-1 1,1 0,0 1,0-1,1 0,-1 1,1 0,0-1,0 1,0 0,0 0,-5 10,2 0,-1 0,2 0,0 0,0 1,1 0,1 0,1 4,2 17,3 1,0-1,3-1,1 1,1-1,2 0,2-1,1-1,11 19,14 42,66 180,-96-219,-19-64,5-4</inkml:trace>
  <inkml:trace contextRef="#ctx0" brushRef="#br0" timeOffset="2133.906">2343 509,'29'9,"29"4,13-1,1-2,-8-3,-6-7,-7-4,-7-1,-7 0,-5 1,-3 2,-1 0,-2 1,-4 1</inkml:trace>
  <inkml:trace contextRef="#ctx0" brushRef="#br0" timeOffset="2388.184">3077 650,'10'33,"7"12,2-2</inkml:trace>
  <inkml:trace contextRef="#ctx0" brushRef="#br0" timeOffset="2658.922">3274 368,'10'10,"3"2</inkml:trace>
  <inkml:trace contextRef="#ctx0" brushRef="#br0" timeOffset="2899.828">3698 509,'-221'128,"140"-46,79-79,0-1,1 1,0 0,-1-1,1 1,0 0,1 0,-1 0,0-1,1 1,0 0,-1 0,1 0,0 0,0 0,1 0,-1 0,1 0,-1 0,1-1,0 1,0 0,0 0,1-1,-1 1,1-1,-1 1,1-1,0 1,0-1,0 0,0 0,0 0,1 0,-1 0,0-1,1 1,13 7,-1 0,1-2,1 1,-1-2,1 0,1-2,-1 1,1-2,-1 0,1-2,0 1,0-2,15-2,-9 2</inkml:trace>
  <inkml:trace contextRef="#ctx0" brushRef="#br0" timeOffset="3536.435">4742 622,'9'3,"0"1,0-2,0 1,0-1,1-1,-1 1,1-2,-1 1,1-1,-1-1,1 0,-1 0,1-1,-1 0,0 0,0-1,0-1,0 1,-1-1,1-1,-1 0,0 0,0 0,-1-1,6-6,-7 6,0 0,0 0,-1-1,0 0,-1 0,1 0,-1-1,-1 0,1 1,-1-1,-1 0,0-1,0 1,0 0,-1-1,0-2,0 7,-1 0,0-1,0 1,0 0,-1 0,1 0,-1-1,0 1,0 0,0 0,-1 0,1 0,-1 1,0-1,0 0,-1 1,1-1,-1 1,1 0,-1 0,0 0,0 0,-1 0,1 1,0-1,-1 1,0 0,1 0,-1 0,0 1,0-1,0 1,-1 0,-2 0,-1 0,1 0,0 1,0 0,-1 0,1 1,0 0,0 0,-1 1,1 0,0 0,1 0,-1 1,0 0,1 1,0-1,-1 1,1 0,1 1,-1 0,1 0,0 0,0 0,0 1,-1 1,-4 6,1 0,0 1,0 0,1 0,1 1,1 0,0 1,1-1,0 1,-1 14,3-21,2 0,-1 1,2-1,-1 0,1 1,0-1,1 0,0 1,1-1,0 0,0 0,1 0,0 0,0 0,1 0,0-1,1 0,0 0,0 0,1-1,0 1,0-1,1-1,0 1,0-1,0 0,1-1,0 0,0 0,0 0,1-1,-1-1,4 2,5-2,0 0,0-1,0-1,0-1,0 0,0-1,0-1,0 0,0-2,0 0,0 0,-1-2,0 0,0-1,-1-1,0 0,9-5</inkml:trace>
  <inkml:trace contextRef="#ctx0" brushRef="#br0" timeOffset="4287.558">5279 792,'233'-307,"-233"307,0-1,1 1,-1 0,0-1,0 1,0-1,1 1,-1-1,0 1,0 0,1-1,-1 1,0 0,1-1,-1 1,0 0,1 0,-1-1,1 1,-1 0,0 0,1-1,-1 1,1 0,-1 0,1 0,-1 0,1 0,-1 0,0 0,1 0,-1 0,1 0,-1 0,1 0,-1 0,1 0,-1 0,1 0,-1 1,0-1,1 0,-1 0,1 1,-1-1,0 0,1 0,-1 1,0-1,1 0,-1 1,0-1,1 1,-1-1,0 0,0 1,0-1,1 1,-1-1,0 0,0 1,0-1,0 1,0-1,0 1,0-1,0 1,3 37,-3-33,-1 24,-1-24,1 0,0 1,0-1,0 0,1 0,-1 1,1-1,1 0,-1 0,1 1,0-1,0 0,0 0,1 0,0 0,0 0,0 0,0-1,1 1,0-1,0 1,0-1,1 0,-1 0,1-1,0 1,0-1,0 0,0 0,1 0,0 0,7-2,0-1,0 0,0-1,0 0,-1-1,1 0,0-1,-1-1,1 0,-1 0,0-1,0 0,-1-1,0 0,0-1,0 0,-1 0,0-1,0-1,-1 1,0-1,4-6,61-147,-56 80,-16 71</inkml:trace>
  <inkml:trace contextRef="#ctx0" brushRef="#br0" timeOffset="4987.81">6040 594,'43'-11,"-1"-1,0-3,-1-1,-1-2,7-6,-42 23,-1-1,1 0,0-1,-1 1,1-1,-1 1,0-1,0-1,0 1,0 0,-1-1,1 0,-1 0,0 0,0 0,0-1,-1 1,1-1,-1 1,0-1,-1 0,1 0,-1 0,0 0,0 0,0 0,-1 0,0 0,0-1,0 1,-1 0,1 0,-1 0,0 0,-1 0,0-1,0 4,0-1,-1 1,1 0,-1 0,1 0,-1 1,0-1,1 1,-1-1,0 1,0 0,0 0,0 0,0 1,0-1,-1 1,1-1,0 1,0 0,0 0,0 1,0-1,-1 0,1 1,0 0,0 0,0 0,0 0,0 1,1-1,-1 1,0-1,-86 61,80-53,0 0,1 1,1 0,-1 0,1 0,1 1,0 0,1 1,0-1,0 1,-2 10,6-16,0-1,0 1,0-1,1 1,0-1,0 1,0-1,0 1,1-1,0 1,0-1,1 1,0-1,0 0,0 0,0 0,1 0,-1 0,1 0,1-1,-1 1,1-1,-1 0,1 0,1-1,-1 1,2 0,9 4,0-2,1 0,0-1,0 0,1-2,-1 0,1 0,0-2,0 0,-1-1,1 0,0-2,0 0,-1-1,1 0,-1-2,0 1,0-2,13-7,1-1,0-2,0-1,-2-1,0-2,-1-1,-1-1,-2-1,0-1,9-13,-7 11,-21 21,0 1,0-1,-1 0,1 0,-1-1,0 1,0-1,-1 0,0 0,0 0,-1 0,1-1,-1 1,0-1,-1 1,0-1,0 0,0 1,-1-1,0 0,0 0,-1 0,0 1,0-1,0 0,-2-2,2 7,0 0,0 0,0 0,-1 0,1 1,0-1,-1 0,1 1,-1 0,1-1,-1 1,0 0,0 0,0 0,1 0,-1 0,0 0,0 0,0 1,-1-1,1 1,0-1,0 1,0 0,0 0,0 0,0 0,0 0,-1 0,1 1,0-1,0 1,0-1,0 1,0 0,0 0,0 0,1 0,-1 0,0 1,-72 52,71-52,0 0,1 0,-1 0,0 1,1-1,-1 1,1 0,0 0,0-1,0 2,0-1,0 0,1 0,-1 0,1 1,0-1,0 1,0-1,1 1,-1-1,1 1,0 0,0-1,0 1,0-1,1 1,-1-1,1 1,0-1,0 1,0-1,1 1,-1-1,1 0,0 0,0 0,0 0,0 0,0 0,1-1,-1 1,1-1,0 1,-1-1,1 0,0 0,1 0,-1-1,0 1,2 0,221 31,-131-4,-92-27,-1-1,1 1,-1 0,1 0,-1 0,0 0,0 0,0 0,0 1,0-1,0 1,-1-1,1 1,-1-1,0 1,1 0,-1 0,-1 0,1 0,0 0,-1 0,1 0,-1 0,0 0,0 0,0 0,-1 0,1 0,-1 0,0 1,-28 62,21-46</inkml:trace>
  <inkml:trace contextRef="#ctx0" brushRef="#br0" timeOffset="5535.971">7451 396,'-20'4,"0"0,0 2,0 0,1 2,0 0,0 1,1 1,-4 2,15-8,1 1,-1 0,0 0,1 0,0 1,1-1,-1 1,1 1,0-1,1 1,-1 0,1 0,1 0,-1 1,1-1,0 1,1 0,0 0,0 0,1 0,0 0,0 1,2-7,-1 1,0 0,1 0,0 0,0-1,0 1,0 0,0-1,0 1,1-1,-1 1,1-1,-1 0,1 1,0-1,0 0,0 0,0 0,1-1,-1 1,0-1,1 1,-1-1,1 0,0 1,-1-1,1-1,0 1,0 0,-1-1,1 1,0-1,0 0,0 0,0 0,-1 0,1-1,0 1,0-1,0 1,-1-1,1 0,0 0,-1 0,1-1,-1 1,1-1,-1 1,0-1,3-2,163-106,-128 78,-28 21,1 1,0 1,0-1,1 2,0 0,1 1,0 0,1 1,-13 5,0 0,0 0,0 1,0 0,0-1,0 1,1 0,-1 1,0-1,0 0,0 1,0 0,0 0,0 0,0 0,0 0,-1 0,1 1,0 0,-1-1,1 1,-1 0,1 0,-1 0,0 1,0-1,0 0,0 1,0 0,-1-1,1 1,-1 0,0 0,1 2,21 109,-70 227,38-269,-4-1,-2-1,-4 0,-13 30,17-53,13-38,0 0,0 0,0 0,-1 0,-1-1,1 1,-1-1,-1 0,0 0,0 0,0-1,-1 0,0 0,0 0,-1-1,0 0,-1 0,6-5,1 0,-1 0,0 0,0 0,0-1,0 1,0-1,0 1,1-1,-1 0,0 0,0 0,0 0,0 0,0 0,0 0,0-1,0 1,0-1,0 1,0-1,1 0,-1 0,0 0,0 0,1 0,-1 0,1 0,-1-1,1 1,-1-1,1 1,0-1,0 1,0-1,0 0,0 1,0-1,0 0,0 0,1 0,-1 0,-14-83,19 31,1 1,3 1,2-1,2 2,3-1,2 2,2 0,2 0,21-46,-22 59</inkml:trace>
  <inkml:trace contextRef="#ctx0" brushRef="#br0" timeOffset="6151.893">8044 339,'-10'17,"0"0,1 1,0 0,2 1,0-1,1 1,1 0,1 1,0 0,2-1,0 1,1 0,1 0,1 0,1 0,1-1,0 1,3 5,-5-22,1 1,-1-1,1 0,0 0,0 0,0 0,0 0,0-1,1 1,-1-1,1 1,0-1,-1 0,1 0,0 0,0 0,0-1,1 1,-1-1,0 0,1 0,-1 0,1 0,-1 0,1-1,-1 0,1 0,-1 0,1 0,-1 0,1-1,-1 1,1-1,-1 0,0 0,1 0,-1-1,0 1,0-1,0 0,0 0,1-1,11-9,-1-2,-1 0,0 0,-1-2,0 1,-1-1,-1-1,4-10,6-6,4-7,2 0,1 2,2 1,2 1,1 2,18-14,-50 47,1 1,-1-1,1 0,-1 0,1 1,-1-1,1 0,0 1,-1-1,1 0,0 1,-1-1,1 1,0-1,0 1,-1-1,1 1,0 0,0-1,0 1,0 0,0 0,-1 0,1-1,0 1,0 0,0 0,0 0,0 1,0-1,0 0,0 0,-1 0,1 1,0-1,0 0,0 1,0-1,-1 1,1-1,0 1,0-1,-1 1,1-1,-1 1,1 0,0-1,-1 1,1 0,-1 0,1-1,-1 1,0 0,1 0,-1 0,0 0,0-1,1 1,-1 0,0 0,0 0,0 0,0 0,0 0,0 0,0 0,0-1,-1 1,1 0,0 1,0 311,4-276,3 9,-2 0,-2 0,-3 0,-1 0,-4 17,-1-12,7-39,-2 1,1-1,-2 0,0 0,0 0,-1 0,0 0,-1 0,-1-1,1 1,-2-1,0-1,0 1,-1-1,0 0,-9 9,14-18,0 1,-1-1,1 0,-1 0,1 0,-1 0,0-1,1 1,-1-1,0 1,1-1,-1 0,0 0,1 0,-1-1,0 1,1 0,-1-1,0 0,1 0,-1 0,1 0,-1 0,1 0,0 0,-1-1,1 1,0-1,0 0,0 0,0 0,0 0,1 0,-1 0,0 0,1-1,0 1,-1 0,1-1,0 1,0-1,1 1,-1-1,0 0,1 1,0-1,-1 0,1 1,0-1,1 0,-1 0,0 1,1-1,-1 0,5-17,1 0,1 0,0 0,1 1,2 0,0 1,0 0,2 0,0 2,1-1,1 1,0 1,1 1,4-3,-1-2,8-9,1 0,1 1,1 2,2 1,0 2,2 1,0 1,1 2,1 1,1 2,0 1,1 2,20-3,-25 11</inkml:trace>
  <inkml:trace contextRef="#ctx0" brushRef="#br0" timeOffset="7655.883">1 1243,'429'-67,"-35"30,-46 1,161 5,894 32,-909-29,-183 17,185-8,-73-8,987 28,-1050-28,93-3,164 2,-228 17,-85-7,157 17,-213 3,171-2,-149 29,-247-33,-5-3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3:58.72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7270 1046,'-62'-11,"-1"2,0 3,0 2,-59 5,-100 52,149-30,138-39,352-146,-298 112,-109 39,-34 15,-375 121,-73-14,426-91,46-19,1 0,1 1,-1-1,0 0,0 0,0 0,1 0,-1 0,0 0,1 0,-1 0,1-1,-1 1,1 0,0-1,-1 1,1-1,0 0,-1 1,1-1,0 0,-1 0,1 0,0 0,-1-1,2 1,74 2,0-3,0-3,29-7,-44 4,178-22,-257 23,-218 32,-526 23,568-39,159-17,34 7,-1 0,1-1,-1 1,1 0,0 0,-1 0,1-1,-1 1,1 0,0-1,0 1,-1 0,1-1,0 1,-1 0,1-1,0 1,0 0,0-1,-1 1,1-1,0 1,0 0,0-1,0 1,0-1,0 1,0-1,0 1,0 0,0-1,0 1,0-1,0 1,0-1,0 1,0 0,1-1,-1 1,0-1,0 1,0 0,1-1,-1 1,0 0,1-1,-1 1,0 0,0-1,1 1,-1 0,1 0,-1-1,0 1,1 0,-1 0,1 0,-1 0,0-1,1 1,-1 0,1 0,-1 0,1 0,-1 0,0 0,1 0,-1 0,1 0,-1 0,219-68,329-85,-390 107,-316 94,-61 17,-2-8,-12-9,168-38,0-3,0-3,-35-2,77-7,31-6,35-10,175-60,78-11,-51 42,-459 107,-135 29,261-69,20-2,0-3,-1-3,-23-2,232-44,477-110,-479 111,-207 43,-438 114,-280 16,721-129,67-8,-1 0,0-1,0 1,0 0,0 0,0 0,0-1,0 1,0 0,0 0,0 0,0-1,0 1,0 0,0 0,0 0,0-1,0 1,0 0,0 0,0 0,0 0,0-1,0 1,-1 0,1 0,0 0,0 0,0-1,0 1,0 0,0 0,-1 0,1 0,0 0,0 0,0-1,0 1,-1 0,1 0,0 0,22-8,210-76,329-110,-539 181,-768 223,263-95,423-109,60-7,-1 0,1 0,0 0,0 0,0 0,0 0,0 1,0-1,0 0,0 0,0 0,0 0,1 0,-1 0,0 1,0-1,1 0,-1 0,1 0,-1 1,1-1,-1 0,1 0,-1 1,1-1,0 1,-1-1,1 0,0 1,-1-1,1 1,0 0,0-1,0 1,-1 0,1-1,0 1,0 0,0 0,0 0,0-1,-1 1,1 0,0 0,0 0,0 1,184-80,4 8,2 8,19 5,-123 33,-636 164,428-112,-1-5,-60 1,130-24,51 0,1 0,0 0,0 0,0 1,0-1,0 0,-1 0,2 0,-1 0,0 0,0 0,0 0,0 0,0 0,1 0,-1 0,1 1,-1-1,0 0,1 0,-1 0,1 1,0-1,-1 0,1 1,0-1,-1 0,1 1,0-1,-1 1,1-1,0 1,0-1,0 1,0 0,0-1,-1 1,1 0,0 0,0-1,0 1,0 0,81-41,1 2,2 5,1 3,1 4,30-2,7 8,-110 21,-22 5,-23 7,-255 81,532-193,-232 93,-53 15,-244 66,-89 7,296-80,76-2,0 0,1-1,-1 1,0 0,0 0,1-1,-1 1,1 0,-1 0,1 0,-1 0,1 0,0-1,-1 1,1 0,0 0,0 1,0-1,0 0,0 0,0 0,0 1,0-1,0 0,0 1,0-1,1 1,-1-1,0 1,0 0,0-1,1 1,-1 0,0 0,1-1,68-29,1 4,2 2,0 3,46-5,-95 19,-30 9,-424 133,230-78,-2-8,-118 9,253-55,66-3,1-1,0 0,-1 0,1 1,-1-1,1 0,0 0,0 0,-1 1,1-1,0 0,0 0,0 0,0 0,0 1,0-1,0 0,0 0,0 0,0 0,1 1,-1-1,0 0,1 0,-1 0,0 1,1-1,-1 0,1 1,-1-1,1 0,-1 1,1-1,0 0,-1 1,1-1,0 1,-1-1,1 1,0 0,0-1,-1 1,1 0,0-1,0 1,0 0,0 0,-1 0,2 0,-1-1,52-35,1 3,2 2,1 2,45-14,-60 25,444-148,-486 166,0 0,0-1,0 1,0 0,-1 0,1 0,0 0,0 0,0 0,0-1,0 1,0 0,0 0,0 0,0 0,-1 0,1-1,0 1,0 0,0 0,0 0,0 0,0-1,0 1,-24 3,-338 86,-30 18,468-140,15 2,2 4,92-14,-183 41,94-9,-93 8,-1 1,0 0,0 0,1 1,-1-1,0 0,1 1,-1-1,0 1,0 0,0 0,0 0,0 0,0 0,0 0,0 0,0 1,0-1,-1 1,1-1,-1 1,1 0,-1 0,1-1,-1 1,0 0,0 0,0 0,0 1,0-1,-1 0,1 0,0 0,-1 1,0-1,0 0,1 0,-2 2,-1 4,-1-1,0 1,-1-1,0 1,0-1,-1 0,0 0,0-1,0 1,-1-1,0-1,0 1,0-1,-1 0,0 0,-6 3,-187 105,232-112,234-86,-310 103,-273 61,288-73,-1 0,1-2,-1-2,0-1,0-1,-6-1,-88 2,-8 27,110-21,0-1,0-1,0-1,-1-1,0-1,-20-1,42 0,-1-1,1 0,0 1,0-1,0 0,-1 0,1 0,0 0,0 0,0 0,-1 0,1-1,0 1,0 0,0-1,0 1,0-1,-1 1,1-1,0 1,0-1,0 0,0 0,0 1,1-1,-1 0,0 0,0 0,1 0,-1 0,0 0,1 0,-1 0,1 0,-1 0,1-1,0 1,-1 0,1 0,0 0,0-1,0 1,0 0,0 0,0 0,0-1,0 1,0 0,1 0,-1 0,0-1,1 1,-1 0,1 0,-1 0,1 0,0 0,-1 0,1 0,0 0,0 0,0 1,0-2,27-25,-25 24,1 1,0-1,-1 0,1 0,-1 0,0 0,0-1,-1 1,1-1,-1 0,1 0,-1 0,0 0,0 0,-1 0,1 0,-1-1,0 1,0-1,-1 1,1-1,-1 1,0-1,-2 3,0-1,0 1,-1 0,1 0,0 0,-1 0,1 0,-1 1,0-1,1 1,-1 0,0-1,0 1,0 1,0-1,0 0,0 1,0-1,0 1,0 0,-1 0,1 0,0 1,0-1,0 1,0 0,0-1,0 1,0 0,1 1,-1-1,0 1,0-1,1 1,-1 0,1 0,-1 0,-12 4,-171 45,148-49,38-2,-1 0,1 0,-1 0,0 0,1 0,-1 0,1-1,-1 1,1 0,-1 0,1 0,-1-1,1 1,-1 0,1 0,-1-1,1 1,-1 0,1-1,0 1,-1 0,1-1,-1 1,1-1,0 1,-1-1,1 1,0-1,0 1,0-1,-1 1,1-1,0 1,0-1,0 1,0-1,0 0,0 1,0-1,0 1,0-1,0 1,0-1,0 1,0-1,1 0,-1 1,0-1,0 1,1-1,-1 1,0 0,0-1,1 1,-1-1,1 1,-1-1,0 1,1 0,-1-1,1 1,-1 0,1 0,10-11,0 2,0-1,1 2,1-1,0 2,0 0,0 0,14-4,5-4,238-81,-612 227,669-239,-276 96,-182 57,-45 7,-3-8,-167 19,146-34,201-29,-1 0,0 0,0 0,0 0,1-1,-1 1,0 0,0 0,0 0,1-1,-1 1,0 0,0 0,0-1,0 1,0 0,0 0,1-1,-1 1,0 0,0-1,0 1,0 0,0 0,0-1,0 1,0 0,0-1,0 1,0 0,-1 0,1-1,0 1,0 0,0 0,0-1,0 1,0 0,-1 0,1-1,0 1,0 0,0 0,-1 0,1-1,0 1,0 0,-1 0,1 0,0 0,0 0,-1-1,1 1,0 0,0 0,-1 0,1 0,-1 0,25-13,177-81,-70 70,-170 48,-88 22,-2-6,-45 5,155-40,-1 0,1-1,-1-2,0 0,1-1,-1 0,-3-2,23 0,-1 1,1-1,0 1,-1-1,1 0,0 1,0-1,-1 1,1-1,0 0,0 1,0-1,0 1,0-1,0 0,0 1,0-1,0 1,0-1,1 0,-1 1,0-1,0 1,0-1,1 0,-1 1,0-1,1 1,-1-1,1 1,-1-1,0 1,1 0,-1-1,1 1,-1-1,1 1,-1 0,1-1,-1 1,1 0,0 0,-1 0,1-1,-1 1,1 0,0 0,-1 0,1 0,0 0,-1 0,1 0,0 0,189-80,-190 80,-1 0,1 0,0 0,0 0,-1 0,1 0,0 0,0-1,-1 1,1 0,0 0,0 0,0 0,-1 0,1 0,0-1,0 1,0 0,-1 0,1 0,0-1,0 1,0 0,0 0,-1 0,1-1,0 1,0 0,0 0,0-1,0 1,0 0,0 0,0-1,0 1,0 0,0-1,0 1,0 0,0 0,0-1,0 1,-31 6,-64 21,-2-3,0-4,-1-5,0-4,-74-3,164-8,-52-13,60 11,0 1,1-1,-1 0,0 1,1-1,0 0,-1 1,1-1,0 1,0-1,0 1,0 0,0-1,0 1,0 0,0 0,1-1,-1 1,0 0,1 0,-1 1,1-1,-1 0,1 0,-1 1,1-1,3-2,41-28,0 3,2 2,47-18,28 14,-260 76,124-39,42-19,-12 5,293-98,-691 221,374-115,-45 13,0-2,-1-2,0-3,-22 0,-67-16,-70 93,-107 20,302-95,52-17,102-42,-124 36,-38 13,-224 84,-96-10,275-72,69-2,-1 1,1 0,-1-1,1 1,-1-1,1 1,0-1,-1 1,1-1,0 0,-1 0,1 0,0 0,0 0,0 0,0 0,0 0,0 0,0-1,0 1,0 0,1 0,-1-1,0 1,1-1,-1 1,1-1,0 1,-1-1,1 1,0-1,0 1,0-1,0 1,0-1,0 1,0-1,1 1,-1-1,1 1,-1-1,1 0,7-14,1-1,0 2,1 0,0 0,2 0,0 1,0 1,1 0,1 1,0 1,0 0,1 0,1 2,2-1,23-19,5-3,0 3,2 2,1 2,2 2,22-6,-90 30,-381 182,378-176,36-28,42-15,2 2,2 3,60-21,-90 39,82-21,-136 54,-62 23,44-24,1 2,0 1,2 2,0 2,1 2,35-28,0 0,0 0,0 1,0-1,0 1,0-1,0 1,0-1,0 1,0-1,0 1,0 0,0 0,1-1,-1 1,0 0,0 0,1 0,-1 0,1 0,-1 0,1 0,-1 0,1 0,-1 0,1 0,0 0,0 0,0 0,0 1,-1-1,1 0,1 0,-1 0,0 0,0 0,0 0,1 1,-1-1,0 0,1 0,-1 0,1 0,-1 0,1 0,0 0,-1 0,1-1,0 1,0 0,-1 0,1-1,0 1,0 0,0-1,0 1,0 0,0-1,0 0,0 1,0-1,0 0,0 1,1-1,-1 0,0 0,0 0,24 1,-1-1,0-1,0-1,0-2,0 0,-1-1,1-2,21-8,449-164,-484 176,62-2,-72 7,0 0,0 1,0-1,0 0,0 0,-1 0,1 0,-1 0,1 0,-1 0,0 0,0 0,0 0,0 0,0 0,0-1,0 1,-1 0,1-1,-1 1,1-1,-1 0,0 1,1-1,-1 0,0 0,0 0,-1 0,2 0,-50 40,-1-2,-2-3,-2-2,-1-2,-2-3,-2-2,-16-5,199-29,312-70,-263 50,-171 27,1-1,-1 1,1-1,-1 1,1 0,-1-1,1 1,-1 0,1-1,-1 1,1 0,-1 0,1 0,-1-1,1 1,0 0,-1 0,1 0,-1 0,1 0,0 0,-1 0,1 0,-1 0,1 0,-1 1,1-1,0 0,-1 0,1 0,-1 1,1-1,-1 0,1 1,-1-1,1 0,-1 1,0-1,1 1,-1-1,1 1,-1-1,0 1,0-1,1 1,-1-1,0 1,0-1,1 1,-1-1,0 1,0 0,0-1,0 1,0-1,0 1,0 0,0-1,0 1,0 0,-149 72,150-73,-1 0,1 0,-1 0,1-1,-1 1,1 0,-1 0,0 0,1 0,-1 0,1 0,-1 0,1 0,-1 0,1 0,-1 0,1 0,-1 1,1-1,-1 0,1 0,-1 0,1 1,-1-1,0 0,1 0,-1 1,1-1,-1 0,0 1,1-1,-1 1,0-1,0 0,1 1,-1-1,0 1,0-1,0 1,1-1,-1 1,0-1,0 1,0-1,0 1,0-1,0 1,0-1,0 1,0-1,0 1,0-1,0 1,-1-1,1 0,0 1,0-1,0 1,-1-1,1 1,0-1,0 0,-1 1,1-1,0 1,-1-1,1 0,-1 1,45-1,359-71,25-6,-177 40,156-3,39 13,1139 28,-1159 27,-149-1,-46 2,67 1,12-48,-5-11,-107 6,-123 14,0 4,1 3,17 4,124-5,-8-24,-104 21,-103 4,0 0,-1-1,1 1,-1-1,1 0,-1 1,0-1,0 0,0 0,0 0,-1 0,1 0,-1 0,0 0,0 0,0 0,0 1,0-1,-1 0,1 0,-1 0,0 0,0 0,0 0,0 1,-1-1,1 0,-1 1,1-1,-1 1,0 0,0-1,0 1,-1-1,-2-6,-11-21,2 0,1-1,1-1,1 0,2 0,1-1,2 0,-2-29,-20-164,29 220,0-1,-1 0,0 0,0 0,-1 0,0 1,0-1,0 0,-1 0,0 1,-1-1,1 1,-1 0,0 0,-1 0,1 0,-1 0,0 1,-1 0,1 0,-1 0,0 0,-1 1,1 0,-1 0,1 0,-1 0,-2 0,-128 1,133 3,1 0,0 1,-1-1,1 0,0 1,0-1,-1 1,1 0,0 0,0 0,0 0,0 0,0 0,0 1,0-1,0 1,1-1,-1 1,0 0,1-1,0 1,-1 0,1 0,0 0,0 0,0 0,0 1,0-1,1 0,-1 0,0 1,1-1,0 0,0 0,-1 1,1-1,1 0,-1 1,0-1,1 0,30 94,-27-88,4 11,-1-6,-1 0,-1 0,0 1,-1 0,0 0,-1 0,-1 0,0 5,-3 205,-7-172,8-51,0 0,-1 0,1 0,-1 0,1-1,-1 1,0 0,1 0,-1-1,0 1,1 0,-1-1,0 1,0-1,0 1,1-1,-1 1,0-1,0 0,0 1,0-1,0 0,0 0,0 0,0 0,0 1,0-1,0-1,1 1,-1 0,0 0,0 0,0 0,0-1,0 1,0 0,0-1,0 1,0-1,1 1,-1-1,0 1,0-1,1 1,-1-1,0 0,1 0,-1 1,0-1,1 0,-1 0,-11-11,0 1,1-2,1 1,0-2,0 1,1-1,1-1,1 1,0-1,1-1,0 1,1-1,1 0,0 0,2-1,0 1,0-1,2 1,0-1,1 1,2-12,-4 25,1 0,0-1,1 1,-1 0,0 0,1 0,0 0,0 0,0 0,0 0,0 0,1 0,-1 0,1 0,0 1,0-1,0 1,0-1,0 1,0 0,1 0,-1 0,1 0,-1 0,1 1,0-1,0 1,0-1,0 1,0 0,1 0,-1 3,1 1,-1-1,0 1,0 0,0 0,-1 0,1 0,-1 0,1 1,-1-1,0 1,-1-1,1 1,0 0,-1 0,0 0,0 0,0 0,0 0,0 0,11 38,-2 0,-2 1,-1 0,-2 0,-2 35,-3-72,0 0,0 0,0 0,1 0,0 0,0 0,0 0,1 0,0 0,0 0,1-1,-1 1,1-1,1 0,-1 0,1 0,-1 0,2 0,10 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12.1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70 1,'26'73,"-20"-53,0 0,-2 0,0 0,-1 1,-2 0,0-1,-1 1,-1 0,-3 15,-17 108,-6-2,-10 11,6 9,32-139,2-21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12.5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524 1,'-426'339,"419"-334,-1 0,0 1,1 0,-1 0,1 0,0 1,1 0,-1 0,2 1,-1-1,1 1,0 1,1-1,-4 9,9-13,0 0,0 0,0 1,1-1,-1 0,1 0,0 0,1-1,-1 1,0 0,1-1,0 0,0 1,0-1,0 0,1-1,-1 1,1-1,-1 1,1-1,0 0,0 0,0-1,0 1,0-1,1 0,-1 0,4 0,22 13,-19-7,1 1,-2 1,1 0,-1 0,0 1,-1 0,0 1,-1 0,0 0,-1 1,0 0,0 0,-2 1,1 1,1-1,0 1,-1-7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12.8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0,'-5'34,"-1"20,-1 6,2-2,2-7,1-6,0-12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13.1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1,'29'0,"14"0,5 0,-2 0,-3 0,-4 0,-4 0,-3 0,-8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13.43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27,'39'-5,"16"-2,5 1,-3 1,-12 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28:11.8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1405,'22'219,"32"110,-27-182,-6 1,-4 37,-17 294,-11-385,6-94,8-21,41-161,-33 138</inkml:trace>
  <inkml:trace contextRef="#ctx0" brushRef="#br0" timeOffset="356.476">536 1461,'22'421,"-13"-293,5 0,7-1,7 12,-10-47,-71-198,40 79,-1 0,-2 1,0 1,-2 0,0 2,-6-4,15 17,0 1,0 0,-1 1,0 0,0 0,-1 1,0 1,0 0,-1 0,0 1,0 1,0 0,0 0,-1 2,-9-2,16 4,0 0,0 0,1 1,-1 0,0 0,0 1,1 0,-1-1,1 2,-1-1,1 1,0 0,0 0,0 0,1 1,-1-1,1 1,0 0,0 1,0-1,0 1,1-1,0 1,0 0,0 1,-6 9,1 1,1 0,0 0,1 1,1 0,1 0,-2 13,2-1</inkml:trace>
  <inkml:trace contextRef="#ctx0" brushRef="#br0" timeOffset="689.628">1185 2053,'-39'45,"1"1,3 2,1 2,-12 27,9 28,36-102,0 1,1-1,0 0,-1 0,1 0,0 0,1 0,-1 0,0 0,1 0,0 0,0 0,0 0,0 0,0 0,0 0,1 0,0-1,-1 1,1-1,0 1,0-1,0 0,1 1,-1-1,0 0,1-1,0 1,-1 0,1-1,0 1,0-1,1 0,2 1,-1-1,1 0,0 0,0-1,0 0,0 0,0-1,0 1,0-1,0 0,-1-1,1 1,0-1,-1 0,1-1,-1 1,0-1,0 0,0-1,0 1,0-1,-1 0,2-1,4-5,1 0,-1-1,-1 0,0-1,-1 0,0 0,-1-1,0 0,0-1,-1-4,-1-1,0 1,-1-1,-1 0,-1 0,0 0,-2-1,0 1,-1 0,-1-2,2 18,0-1,0 1,0-1,0 1,-1-1,1 1,-1 0,0-1,0 1,0 0,-1 0,1-1,-1 1,1 0,-1 0,0 1,0-1,-1 0,1 1,0-1,-1 1,0 0,1-1,-1 1,0 1,0-1,0 0,0 1,0-1,-1 1,1 0,0 0,-1 1,1-1,-1 0,1 1,-1 0,1 0,0 0,-1 0,1 1,-1-1,1 1,-1 0,-2 1,-47 48,43-30</inkml:trace>
  <inkml:trace contextRef="#ctx0" brushRef="#br0" timeOffset="1050.723">1523 2363,'0'0,"1"-1,-1 1,0-1,0 1,1-1,-1 1,0 0,1-1,-1 1,0-1,1 1,-1 0,1-1,-1 1,1 0,-1-1,1 1,-1 0,1 0,-1-1,1 1,-1 0,1 0,-1 0,1 0,-1 0,1 0,0 0,-1 0,1 0,-1 0,1 0,-1 0,1 0,-1 0,1 1,-1-1,1 0,-1 0,1 1,-1-1,1 0,-1 1,1-1,-1 0,1 1,-1-1,0 0,1 1,-1-1,0 1,0-1,1 1,-1-1,0 1,0-1,1 1,4-53,-6-40,-1 61,2 0,0 0,3 0,0 0,2 1,4-10,-9 38,0 1,0-1,0 0,0 1,1-1,-1 1,0 0,1-1,-1 1,1-1,0 1,0 0,-1-1,1 1,0 0,0 0,0 0,0-1,0 1,1 0,-1 1,0-1,0 0,1 0,-1 0,0 1,1-1,-1 1,1-1,-1 1,1-1,-1 1,1 0,-1 0,1 0,-1 0,1 0,-1 0,1 0,-1 0,1 1,-1-1,1 0,-1 1,1 0,-1-1,0 1,1 0,-1-1,0 1,0 0,1 0,-1 0,13 8</inkml:trace>
  <inkml:trace contextRef="#ctx0" brushRef="#br0" timeOffset="1286.483">1890 2053,'10'38,"7"18,2-1</inkml:trace>
  <inkml:trace contextRef="#ctx0" brushRef="#br0" timeOffset="1449.848">1749 1743,'0'0</inkml:trace>
  <inkml:trace contextRef="#ctx0" brushRef="#br0" timeOffset="1786.167">2089 1715,'39'-36,"-26"22,1 1,1 0,-1 1,2 1,0 0,0 1,0 1,2 1,-1 0,16-5,-31 13,0-1,-1 1,1-1,0 1,-1 0,1-1,0 1,-1 0,1 0,0 0,0 1,-1-1,1 0,0 1,-1-1,1 1,0-1,-1 1,1 0,-1 0,1-1,-1 1,0 0,1 0,-1 1,0-1,1 0,-1 0,0 1,0-1,0 0,0 1,-1-1,1 1,0 0,0-1,-1 1,1-1,-1 1,0 0,1-1,-1 1,0 0,0 0,0-1,0 1,0 0,-1-1,1 1,0 0,-1 1,-57 190,55-187,0 0,1 0,0 1,0-1,0 0,1 1,0-1,0 1,1 0,0-1,0 1,0 0,1-1,0 1,0-1,1 1,0-1,0 0,0 0,1 0,0 0,0 0,1 0,-1-1,1 1,1-1,-1 0,1 0,-1-1,4 3,-1-3,-1 0,1 0,1-1,-1 1,0-2,1 1,0-1,-1 0,1-1,0 1,0-1,0-1,0 0,0 0,0-1,0 0,0 0,0 0,-1-1,1-1,0 1,-1-1,0 0,0-1,0 0,0 0,0 0,-1-1,2-2,4-6</inkml:trace>
  <inkml:trace contextRef="#ctx0" brushRef="#br0" timeOffset="2038.941">2173 1885,'38'-5,"28"-7,2 0</inkml:trace>
  <inkml:trace contextRef="#ctx0" brushRef="#br0" timeOffset="2284.783">2850 1545,'-2'3,"-13"16,0 1,2 1,0 0,1 0,1 1,1 1,2 0,0 0,0 3,7-23,1-1,-1 0,1 0,0 1,0-1,0 0,0 1,0-1,0 0,1 0,-1 1,1-1,-1 0,1 0,0 0,0 0,0 0,0 0,0 0,1 0,-1 0,0 0,1 0,-1-1,1 1,0-1,0 1,0-1,-1 0,1 0,0 1,0-1,1-1,-1 1,0 0,0 0,0-1,1 1,-1-1,0 0,0 0,3 0,2 0,0 0,0 0,1-1,-1 0,0 0,0-1,0 0,0 0,0-1,-1 0,1 0,-1 0,2-2,0-1,0-1,0 0,-1 0,0-1,0 0,-1-1,0 1,0-1,-1 0,0 0,-1-1,0 1,0-1,-1 0,-1 0,0-1,0 1,0 0,-2-1,1 1,-1 0,-1-1,0 1,-1-6,-22-25,8 29</inkml:trace>
  <inkml:trace contextRef="#ctx0" brushRef="#br0" timeOffset="2602.489">3188 1743,'104'-350,"-88"321,-16 29,1 0,-1-1,1 1,-1 0,0-1,1 1,-1 0,1 0,-1 0,1-1,-1 1,1 0,-1 0,1 0,-1 0,1 0,-1 0,1 0,-1 0,1 0,-1 0,1 0,-1 0,1 0,-1 1,1-1,-1 0,1 0,-1 0,1 1,-1-1,0 0,1 1,-1-1,1 0,-1 1,0-1,1 0,-1 1,0-1,0 1,1-1,-1 1,0-1,0 1,0-1,1 1,-1-1,0 1,0-1,0 1,0-1,0 1,0-1,0 1,0-1,0 1,1 6,0 0,1 0,0 0,0 0,1 0,0 0,0-1,1 1,-1-1,1 0,1 0,-1 0,1-1,0 0,0 1,1-2,0 1,0-1,0 0,0 0,0 0,1-1,0 0,-1-1,1 1,0-1,0 0,5 0,-1-5,0 1,0-2,-1 1,1-2,-1 1,0-1,0-1,-1 0,1 0,-1-1,-1 0,1-1,-1 0,-1 0,1-1,-1 1,-1-2,0 1,0-1,-1 0,0 0,0 0,-1-1,6-11,0 0,-1 0,-1-1,-1 0,-2 0,0-1,1-18,-4 18</inkml:trace>
  <inkml:trace contextRef="#ctx0" brushRef="#br0" timeOffset="3219.482">3951 530,'-5'61,"20"45,5 0,4-2,24 61,-8-28,-37-123,2 4,0 1,1 0,1-1,0 0,1-1,2 1,1 1,0-7</inkml:trace>
  <inkml:trace contextRef="#ctx0" brushRef="#br0" timeOffset="3455.713">3810 1122,'43'-19,"29"-12,11-4,2-2,-4 1,-12 2,-7 6,-5 4,-7 0,-8 5,-5 1,-10 3</inkml:trace>
  <inkml:trace contextRef="#ctx0" brushRef="#br0" timeOffset="3922.238">4572 811,'-27'42,"9"-15,0 1,2 0,0 2,2-1,2 2,1 0,-1 5,11-33,0 0,0 0,-1 1,2-1,-1 0,0 0,1 1,-1-1,1 0,0 1,0-1,1 0,-1 1,1-1,-1 0,1 0,0 1,0-1,0 0,1 0,-1 0,1 0,0 0,0-1,0 1,0 0,0-1,0 1,1-1,-1 0,1 0,0 0,0 0,-1 0,1-1,0 1,0-1,1 0,-1 0,0 0,0 0,1-1,-1 1,0-1,1 0,-1 0,0 0,1 0,10-6,0 0,0-2,-1 1,0-1,0-1,-1-1,0 1,-1-2,0 0,0 0,-2-1,1 0,-1-1,-1 0,0 0,-1-1,-1 0,1-2,2 0,52-109,-62 156,0-26,0 0,0 0,1 1,0-1,0 0,1 0,-1 1,1-1,0 0,0 0,1 0,0 0,0 0,0 0,0 0,1-1,0 1,-1-1,2 0,-1 0,0 0,1 0,0 0,0-1,0 1,0-1,1 0,-1-1,1 1,0-1,0 0,0 0,0 0,0-1,0 0,0 0,0 0,0 0,1-1,-1 0,0 0,2-1,10-6,1 0,-1-2,-1 0,1-1,-2 0,1-2,-2 0,0 0,0-1,-1-1,0 0,-2-1,1-1,6-13,-12 21,20-33,-2-1,-1-1,-3-1,-2 0,-1-2,-3 0,-1-1,-3 0,1-16,-6 40,-2-1,0 0,-1 1,-2-1,0 0,-2 0,0 0,-2 1,0-1,-2 1,0 0,-9-18,14 38,0 0,0 0,0 1,0-1,0 0,-1 1,1-1,-1 1,1 0,-1-1,0 1,0 0,0 0,-1 0,1 0,0 1,-1-1,1 1,-1-1,1 1,-1 0,0 0,1 0,-1 0,0 1,0-1,0 1,0-1,0 1,1 0,-1 0,0 0,0 1,0-1,0 1,0-1,1 1,-1 0,0 0,1 1,-1-1,0 0,1 1,0-1,-1 1,1 0,-1 0,-6 8,0 0,0 0,1 0,0 1,1 1,0-1,1 1,0 0,1 0,0 1,1 0,0 0,1 0,1 0,0 0,1 1,0-1,1 0,0 1,1-1,2 7,1 8,1-2,2 1,0-1,2 0,1 0,1-1,1 0,1-1,1-1,3 3,8 5,1-2,1 0,2-2,0-1,2-1,1-2,1-1,0-2,2-1,0-2,1-1,16 4,-22-11,-5-2</inkml:trace>
  <inkml:trace contextRef="#ctx0" brushRef="#br0" timeOffset="4769.486">846 3662,'27'-2,"0"0,-1-2,1-1,-1-1,0-1,0-1,-1-1,0-2,-1 0,0-2,-1 0,0-2,-1-1,-1 0,0-2,-1 0,-1-1,-1-2,37-43,-3-2,-3-3,-3-1,-4-3,3-12,-39 75,-3 5,1-1,-1 1,0-1,0 0,-1 0,0 0,0 0,0 0,-1 0,0 0,0-1,0 1,-1-1,0-4,-1 11,0-1,0 0,0 1,0-1,0 1,1-1,-1 1,0-1,0 1,0 0,0-1,0 1,0 0,0 0,-1 0,1 0,0 0,0 0,0 0,0 0,0 0,0 1,0-1,0 0,0 1,0-1,0 0,0 1,1-1,-1 1,0 0,0-1,0 1,0 0,1-1,-1 1,0 0,1 0,-1 0,1 0,-1 0,1-1,-1 1,1 0,-1 0,1 0,0 0,0 1,-14 19,1 1,2 0,0 1,1 0,2 1,0 0,1 0,2 1,0-1,1 8,-9 102,6 0,9 120,15-9,10-1,36 125,-53-330,-2 0,-2 1,-1 0,-2-1,-2 1,-2 0,-1 0,-2 0,-2 0,-1-1,-3 0,-3 7,9-37,-1 0,0 0,0-1,-1 1,0-1,0 0,-1-1,0 1,0-2,-1 1,0-1,0 0,-7 3,11-6,0-1,0 0,0-1,-1 1,1-1,-1 0,1 0,-1 0,1 0,-1-1,1 0,-1 0,1 0,-1 0,0-1,1 0,-1 0,1 0,0 0,-1-1,1 0,0 0,0 0,0 0,0-1,0 1,1-1,-1 0,1 0,-1 0,1-1,-5-9,0 0,0-1,1 0,1-1,1 1,0-1,0 0,2 0,0-1,1 1,0-1,1 1,1-1,1 0,0 1,1-1,0 1,1 0,1-1,3-7,16-53,4 1,3 2,2 0,4 3,3 0,3 3,40-47,33-44,-97 138</inkml:trace>
  <inkml:trace contextRef="#ctx0" brushRef="#br0" timeOffset="5039.908">1947 3888,'-7'30,"-5"16,3 0,2 0,1 1,2 45,3-88,1 1,-1 0,1-1,0 1,1-1,-1 1,1-1,0 1,0-1,0 1,1-1,0 0,-1 1,2-1,-1 0,0 0,1 0,-1-1,1 1,0-1,1 1,-1-1,1 0,-1 0,1-1,0 1,0-1,0 0,0 0,0 0,0 0,1-1,-1 1,1-1,-1-1,1 1,-1 0,1-1,0 0,-1 0,1-1,1 1,3-6,-1 0,0 0,0-1,-1 0,0 0,0-1,0 1,-1-2,-1 1,1-1,-1 0,-1 0,1 0,-1 0,-1-1,2-7,0 0,-2-1,1 1,-2-1,0 1,-2-1,0 0,0 1,-2-1,0 0,-1 1,-1 0,0-1,-2 2,0-1,0 0,-2 1,0 1,-6-10,5 13,3 6</inkml:trace>
  <inkml:trace contextRef="#ctx0" brushRef="#br0" timeOffset="5272.358">2427 4198,'0'-38,"0"-33,0-8,5 5,1 9,5 12,0 9,-1 8,2 10,-2 4,4 7,-2 5</inkml:trace>
  <inkml:trace contextRef="#ctx0" brushRef="#br0" timeOffset="5668.946">2850 3493,'-12'26,"2"0,0 0,2 1,1 1,1-1,1 1,-1 28,6-52,0 0,0 0,1 0,-1 0,1 0,0 0,0 0,0-1,1 1,-1 0,1-1,0 1,0-1,0 1,0-1,1 0,-1 0,1 0,0 0,0 0,0-1,0 1,1-1,-1 0,1 0,-1 0,1-1,0 1,-1-1,1 0,0 0,0 0,0 0,0-1,3 1,4 0,0-1,1 0,-1-1,0 0,0 0,0-1,0-1,0 0,0-1,-1 1,1-2,2-2,1 1,-2-2,1 0,-1 0,0-1,-1 0,0-1,0-1,6-7,0-3,-1 4</inkml:trace>
  <inkml:trace contextRef="#ctx0" brushRef="#br0" timeOffset="6021.9">3301 3550,'25'-10,"-1"-1,-1-1,0 0,-1-2,0-1,-1-1,0 0,-2-2,0 0,-1-1,7-11,-20 23,-1-1,-1 0,0 0,0 0,0 0,-1 0,0-1,0 1,-1-1,-1 1,1-4,-1 9,0 1,0-1,0 1,0-1,0 1,0-1,-1 1,1-1,-1 1,0-1,0 1,0 0,0-1,0 1,0 0,-1 0,1 0,-1 0,1 0,-1 0,0 0,0 1,0-1,0 0,0 1,0 0,0-1,0 1,-1 0,1 0,-1 0,1 1,0-1,-1 0,1 1,-1 0,1-1,-1 1,0 0,-2 1,-1 0,1 0,0 0,0 0,0 1,0 0,0 0,0 0,1 1,-1 0,1 0,-1 0,1 0,0 0,0 1,1 0,-1 0,1 0,0 0,0 1,0-1,0 1,1 0,-1 0,-38 125,38-107,0 0,2 0,0 1,2-1,1 0,0 1,3 4,-3-20,0 1,0-1,1 0,0 0,1 0,0 0,0-1,1 0,0 1,0-2,0 1,1 0,0-1,1 0,-1-1,1 0,0 0,0 0,1 0,7 2,-1-2,0-1,1-1,-1 0,1-1,0-1,0 0,0-1,0-1,-1 0,1-1,0 0,-1-1,1-1,0 0,11-2</inkml:trace>
  <inkml:trace contextRef="#ctx0" brushRef="#br0" timeOffset="7325.148">4769 2900,'-10'2,"0"-1,1 2,-1 0,1 0,-1 1,1 0,0 0,0 1,1 0,0 1,-5 3,10-7,-18 14,0 0,1 2,0 0,2 2,0 0,1 1,1 0,1 1,1 1,1 0,2 1,0 1,1 0,1 0,1 3,7-26,-1 1,1 0,0 0,0 0,0 1,0-1,1 0,-1 0,1 0,0 1,0-1,0 0,0 0,1 1,-1-1,1 0,0 0,0 0,0 0,0 0,1 0,-1 0,1 0,-1 0,1-1,0 1,0-1,1 1,-1-1,0 0,1 0,-1 0,1 0,0 0,-1 0,1-1,0 0,0 1,0-1,0 0,1 0,-1-1,0 1,0-1,0 1,1-1,-1 0,0 0,2-1,10-5,-1-1,1-1,-1 0,0-1,-1 0,0-1,-1-1,0 0,-1-1,0 0,0 0,6-12,30-39,-2-3,-4-1,-2-2,24-62,-63 130,0 0,-1 0,1 0,0 0,0 0,0 0,1 0,-1 0,0 0,0 0,0 0,1 0,-1 0,0 0,1 0,-1 1,1-1,-1 0,1 0,0 0,-1 1,1-1,0 0,-1 0,1 1,0-1,0 1,0-1,-1 1,1-1,0 1,0 0,0-1,0 1,0 0,0 0,0-1,0 1,0 0,0 0,0 0,0 0,0 0,0 1,0-1,0 0,0 0,0 1,0-1,-1 0,1 1,0-1,0 1,0-1,0 1,-1-1,1 1,0 0,0 0,35 102,-33-90,-1-1,2 1,0-1,0 0,1-1,0 1,1-1,1 0,-1 0,2-1,1 2,-7-10,0 1,1-1,-1-1,0 1,1 0,-1 0,1-1,0 1,-1-1,1 0,0 0,0 0,0 0,0-1,0 1,0-1,0 0,0 1,0-1,0-1,0 1,0 0,-1-1,1 1,0-1,0 0,0 0,0 0,0-1,-1 1,1 0,-1-1,1 0,-1 0,0 0,1 0,-1 0,0 0,0 0,6-7,0 0,0-1,-1 0,0 0,-1 0,0-1,-1 0,0 0,1-4,60-259,-55 121,-10 154,0-1,-1 1,1-1,-1 1,1-1,0 0,-1 1,1-1,0 0,-1 0,1 1,0-1,-1 0,1 0,0 0,-1 0,1 0,0 0,0 0,-1 0,1 0,0 0,0 0,-1 0,1-1,0 1,-1 0,1-1,0 1,-1 0,1-1,-1 1,1 0,-1-1,1 1,0-1,-1 0,0 1,1-1,-1 1,1-1,-1 0,0 1,1-1,-1 0,0 1,0-1,1 0,-1 1,0-1,0 0,0 1,0-1,0 0,0 0,0 1,0-1,0 0,-1 1,1-1,0 0,0 0,0 1,-1-1,1 0,-1 1,1-1,0 1,107 250,-84-177,-3 2,-3 0,5 60,-17-107,-1 0,-2 0,0 0,-2 0,-1 0,-2 0,0 0,-5 13,-31 21,38-60,-1-1,1 1,-1-1,1 0,-1 0,1 0,-1 0,1 0,-1 0,0 0,0 0,1-1,-1 1,0-1,0 1,0-1,0 0,0 0,0 0,1 0,-1 0,0 0,0 0,0-1,0 1,0-1,1 1,-1-1,0 0,0 0,1 1,-1-1,0 0,1-1,-1 1,1 0,-2-1,-4-9,1 0,0-1,0 0,1 1,1-2,0 1,0 0,1-1,1 0,0 0,1 0,0 1,1-6,0 15,-1-46,2-1,3 0,1 1,3 0,2 1,2-1,2 2,2 0,2 1,2 1,2 0,2 2,2 0,2 2,1 1,2 2,26-24,-47 50,0 0,1 1,0 1,1 0,0 0,1 1,0 1,0 0,1 0,0 2,11-5,-21 11,-1 1,1-1,-1 0,1 1,-1 0,1-1,-1 2,1-1,-1 0,0 1,1-1,-1 1,0 0,0 0,0 0,-1 0,1 1,0-1,-1 1,0 0,1-1,-1 1,0 0,-1 0,1 0,0 1,-1-1,0 0,0 1,0-1,0 1,0-1,-1 1,1-1,-1 1,0 0,0-1,0 1,-1-1,1 1,-1-1,0 1,0-1,0 1,-1-1,1 0,-1 0,0 1,1-1,-3 1,-8 16,-1 0,0-2,-2 1,0-2,-1 0,-1-1,-9 7,-2 3,-88 64,91-77</inkml:trace>
  <inkml:trace contextRef="#ctx0" brushRef="#br0" timeOffset="7857.068">5983 2279,'23'42,"-2"1,-1 0,-3 1,-1 1,-3 1,-1 0,-3 1,-1 0,0 37,-8-76,0 0,-1 0,1 0,-2 0,1 0,-1 0,0 0,-1-1,1 1,-2-1,1 1,-4 3,7-10,0 0,-1 0,1-1,-1 1,1 0,-1-1,0 1,1 0,-1-1,0 1,0-1,1 1,-1-1,0 1,0-1,0 1,1-1,-1 0,0 0,0 1,0-1,0 0,0 0,0 0,0 0,1 0,-1 0,0 0,0 0,0 0,0-1,0 1,0 0,0 0,1-1,-1 1,0-1,0 1,0-1,1 1,-1-1,0 1,1-1,-1 0,0 1,1-1,-1 0,1 0,-1 1,1-1,0 0,-1 0,-19-46,15 11,1 0,2-1,2 1,2-1,0 1,3-1,1 1,6-18,0 3,2 0,2 1,2 1,3 0,1 2,3 0,1 2,19-22,-44 64,0 0,1 0,-1 0,1 0,0 0,0 0,0 0,1 1,-1-1,0 1,1 0,0 0,0 0,-1 0,1 0,0 0,0 1,1-1,-1 1,0 0,0 0,1 0,-1 1,0-1,1 1,-1 0,1 0,-1 0,0 0,1 0,-1 1,1-1,-1 1,0 0,0 0,1 1,-1-1,0 1,0-1,0 1,0 0,-1 0,1 0,0 0,-1 1,0-1,1 1,-1 0,1 11,0 0,-1 0,0 0,-1 0,-1 0,-1 0,0 0,0 0,-1 0,-1 0,-1 0,0-1,0 1,-1-1,-1 0,-1 0,-3 5,2 0,-1-1,-1 0,-1-1,0 0,-1-1,0 0,-1-1,-1 0,0-1,-4 2,17-13,-1 0,1-1,-1 1,1-1,-1 1,1-1,-1 1,0-1,0 0,1 0,-1 0,0 0,0 0,0 0,0 0,-1-1,1 1,0-1,0 0,0 1,0-1,0 0,-1 0,1 0,0-1,0 1,0-1,0 1,0-1,-1 1,1-1,0 0,0 0,1 0,-1 0,0 0,0-1,1 1,-1-1,0 1,1-1,-1 1,1-1,0 0,0 0,-1-1,1-15</inkml:trace>
  <inkml:trace contextRef="#ctx0" brushRef="#br0" timeOffset="8125.834">6434 1235,'181'770,"-162"-605,-19-163,0 0,-1 0,1 0,0 0,0 0,0 0,0 0,0 0,1 0,-1 0,1 0,-1 0,1 0,0 0,0 0,0 0,0 0,0 0,0 0,0-1,0 1,1-1,-1 1,1-1,-1 1,1-1,0 0,0 0,-1 0,1 0,0 0,0 0,0 0,2 0,4-8</inkml:trace>
  <inkml:trace contextRef="#ctx0" brushRef="#br0" timeOffset="8370.283">6971 1715,'-15'43,"-4"29,1 7,4-6,3-15</inkml:trace>
  <inkml:trace contextRef="#ctx0" brushRef="#br0" timeOffset="8521.892">6830 1291</inkml:trace>
  <inkml:trace contextRef="#ctx0" brushRef="#br0" timeOffset="8753.464">7197 1715,'6'-10,"23"-33,-3-1,-1-1,-2-2,-3 0,14-46,-33 91,1 0,-1 0,1-1,-1 1,0-1,0 1,0-1,-1 1,1-1,-1 1,1-1,-1 0,0 1,0-1,0 0,0 1,0-1,-1 0,1 1,-1-1,0 0,0 1,0-1,0 1,0 0,0-1,-1 1,1 0,-1 0,0 0,1 0,-1 0,0 0,0 0,0 0,-1 1,1-1,0 1,0 0,-1 0,1-1,-1 2,1-1,-1 0,0 0,-1 1,-5 4,0 1,0 0,0 0,1 1,0 0,0 1,0 0,1 0,0 0,0 1,1 0,0 1,0-1,1 1,0 0,1 1,0-1,0 1,1 0,0 0,1 0,0 0,0 8,-2-8,1 0,0 0,1 0,0 0,1 1,0-1,1 1,0-1,0 1,1-1,0 0,1 1,1-1,-1 0,1 0,1 0,0-1,0 1,1-1,1 0,-1 0,1-1,1 1,-1-1,1-1,1 1,-1-1,1 0,1-1,-1 0,1 0,0-1,0 0,2-1,1-2,1-1,0 0,-1-1,1 0,-1-1,1 0,0-1,-1-1,0 0,0-1,0 0,0-1,0 0,-1-1,0 0,0 0,-1-1,0-1,0 0,-1 0,1-1,-2-1,0 1,0-1,0 0,3-9,107-155,-97 139,-1 4</inkml:trace>
  <inkml:trace contextRef="#ctx0" brushRef="#br0" timeOffset="9153.875">7902 1065,'-39'48,"2"2,3 2,2 0,2 2,-9 27,3 23,35-101,1 0,-1 1,1-1,0 0,0 0,0 0,0 1,1-1,-1 0,1 0,0 0,0 0,0 0,0 0,0 0,1 0,-1 0,1-1,0 1,0 0,0-1,0 0,0 1,1-1,-1 0,1 0,-1 0,1-1,0 1,0 0,0-1,0 0,9 1,0 0,0-1,0 0,0-1,0-1,0 0,0 0,-1-2,1 1,0-1,-1-1,1 0,-1-1,0 0,-1 0,1-1,-1-1,0 1,-1-2,1 1,-2-2,1 1,-1-1,0 0,-1-1,6-8,30-40,-2-1,-3-3,-3 0,-3-3,-2 0,-3-2,-3-1,11-55,-25 78,-1 0,-2-1,-3 0,-1 0,-3 0,-1 0,-3 0,-1 0,-5-13,7 46,-1 0,0-1,-1 1,0 1,-1-1,-1 1,0 0,-1 0,-1-1,6 9,0 0,0 1,0-1,-1 1,1 0,-1 0,0 0,0 0,0 1,0-1,-1 1,1 0,0 1,-1-1,0 1,1 0,-1 0,0 0,0 0,1 1,-1 0,0 0,0 0,1 1,-1 0,0-1,-3 2,-1 2,0-1,0 1,0 1,1 0,0 0,0 0,0 1,0 0,1 1,0 0,0 0,1 0,0 1,0 0,1 0,0 0,0 1,1 0,0 0,1 0,-2 6,-2 12,0 0,2 0,1 0,1 1,1 0,2 0,1 3,1-1,2 0,1-1,1 1,1-1,2-1,1 0,1 0,2 0,0-2,2 0,1 0,1-1,1-2,1 1,1-2,1-1,1 0,0-2,2 0,0-2,2-1,-1 0,2-2,0-1,15 4,16 3,2-3,0-2,1-2,0-4,0-2,1-3,15-2,-37-2</inkml:trace>
  <inkml:trace contextRef="#ctx0" brushRef="#br0" timeOffset="16993.397">1382 6061,'0'4,"0"8,0 5,0 5,5 4,2 2,-1 1,-1 0,3-4,1-2,-2-10,-2-7</inkml:trace>
  <inkml:trace contextRef="#ctx0" brushRef="#br0" timeOffset="17245.861">1213 5553,'0'0</inkml:trace>
  <inkml:trace contextRef="#ctx0" brushRef="#br0" timeOffset="17591.804">1636 6371,'20'-85,"-5"-2,-3 1,-4-1,-4-27,3 63,-6 51,-1-1,0 0,0 0,1 1,-1-1,1 0,-1 1,1-1,-1 0,1 1,-1-1,1 1,0-1,-1 1,1-1,-1 1,1 0,0-1,0 1,-1 0,1-1,0 1,0 0,-1 0,1 0,0-1,0 1,0 0,-1 0,1 0,0 1,0-1,0 0,-1 0,1 0,0 0,0 1,-1-1,1 0,0 1,-1-1,1 1,0-1,-1 1,1-1,0 1,-1-1,1 1,-1-1,1 1,-1 0,0-1,1 1,-1 0,1-1,-1 1,0 0,0 0,1-1,-1 2,51 76,-47-68,0-1,1 1,0-1,1 0,0-1,0 1,1-1,0 0,1-1,-1 0,1 0,1 0,-1-1,1 0,0-1,0 0,1-1,3 2,-9-6,-1 0,1 0,-1 0,0 0,1 0,-1-1,0 1,1-1,-1 0,0 0,0 0,0-1,0 1,0-1,0 0,0 0,0 0,-1 0,1 0,-1 0,1-1,-1 1,0-1,0 0,0 0,0 1,-1-2,41-84,-42 87,57-172,-51 148</inkml:trace>
  <inkml:trace contextRef="#ctx0" brushRef="#br0" timeOffset="18276.274">2991 5327,'-9'28,"2"1,0 0,2 0,2 0,0 1,2-1,1 1,2 0,1-1,2 7,-5-31,0-1,0 1,1-1,0 1,0-1,0 0,0 1,1-1,-1 0,1 0,0 0,0 0,1 0,-1 0,1 0,0-1,0 0,0 1,1-1,-1 0,1 0,-1-1,1 1,0-1,0 0,0 0,0 0,1-1,-1 1,0-1,1 0,-1 0,1-1,-1 1,1-1,-1 0,1 0,-1 0,1-1,-1 0,1 0,3-1,2-3,0-1,-1 0,1 0,-1-1,0 0,-1-1,0 0,0 0,0-1,-1 0,-1 0,1 0,-2-1,1 0,-1-1,-1 1,0-1,0 0,-1 0,0 0,-1 0,-1 0,0 0,0-1,-1 1,0-1,-1 1,0 0,-1-1,0 1,-1 0,-1-2,-2 4,1 0,-2 0,1 0,-1 1,0-1,-1 2,0-1,0 1,-1 0,0 1,0 0,0 1,-1 0,0 0,-1 0,-14-8</inkml:trace>
  <inkml:trace contextRef="#ctx0" brushRef="#br0" timeOffset="18739.313">3528 5327,'36'412,"-14"-204,-24-285,3 0,4 1,3-1,3 2,4-1,3 2,18-44,-28 93,6-15,2-1,1 2,3 0,14-22,-33 58,0 0,0 1,0-1,0 0,1 1,-1-1,1 0,0 1,-1 0,1-1,0 1,1 0,-1 0,0 0,0 0,1 1,-1-1,1 1,0-1,-1 1,1 0,0 0,0 0,0 0,-1 1,1-1,0 1,0 0,0 0,0 0,0 0,0 0,0 0,0 1,0 0,0-1,0 1,-1 0,1 0,0 1,-1-1,1 1,-1-1,1 1,3 10,0 1,-1 0,-1 0,0 1,-1-1,0 1,-1 0,-1-1,0 1,-1 0,0 0,-1 0,-2 8,2 11,2-26,-1 0,0 0,0 0,-1 0,1 0,-2 0,1 0,-1 0,0 0,0-1,-1 1,0-1,0 1,0-1,-1 0,0 0,0-1,-1 1,0-1,0 0,0 0,0 0,-1-1,1 0,-1 0,0 0,-3 0,4-2,1-1,0 0,0 0,-1 0,1 0,0-1,-1 1,1-1,-1-1,1 1,-1 0,1-1,0 0,-1 0,1 0,0-1,0 0,0 1,0-1,0-1,0 1,1 0,-1-1,1 0,-1 0,1 0,0 0,0-1,1 1,-1-1,1 1,-1-1,1 0,0 0,1 0,-1 0,1-1,0 1,-1-4,-2-16</inkml:trace>
  <inkml:trace contextRef="#ctx0" brushRef="#br0" timeOffset="56951.273">4121 5073,'0'0,"0"1,0-1,0 0,1 1,-1-1,0 1,0-1,0 1,0-1,0 1,0-1,0 0,0 1,0-1,0 1,0-1,0 1,0-1,0 1,0-1,0 0,-1 1,1-1,0 1,0-1,-1 0,1 1,0-1,0 1,-1-1,1 0,0 1,-1-1,1 0,-1 0,1 1,0-1,-1 0,1 0,-1 0,1 1,0-1,-1 0,1 0,-1 0,1 0,-1 0,1 0,-1 0,1 0,-1 0,1 0,0 0,-1 0,1 0,-1-1,1 1,-1 0,1 0,0 0,-1-1,1 1,-1 0,1 0,0-1,6 42,84 189,-58-90,-14-55,-18-85,0 0,0-1,0 1,0 0,0 0,-1-1,1 1,0 0,0-1,0 1,-1 0,1 0,0-1,0 1,0 0,-1 0,1-1,0 1,-1 0,1 0,0 0,-1 0,1-1,0 1,0 0,-1 0,1 0,-1 0,1 0,0 0,-1 0,1 0,0 0,-1 0,1 0,0 0,-1 0,1 0,0 0,-1 1,1-1,0 0,-1 0,1 0,0 0,0 1,-1-1,1 0,0 0,0 0,-1 1,1-1,0 0,0 1,0-1,-1 0,1 0,0 1,0-1,0 0,0 1,0-1,0 0,0 1,0-1,0 1,-16-29,4-15,1-1,3 0,1-1,3 1,1-1,3 0,1 0,2 0,2 0,3 1,1-1,3-4,-10 44,-1-4,1 1,1 0,-1 0,2 0,-1 0,1 0,0 0,0 1,1 0,0 0,0 0,1 1,3-3,-8 8,0 0,0 0,1 1,-1-1,0 1,1-1,-1 1,0-1,1 1,-1 0,0 0,1-1,-1 1,1 0,-1 0,1 1,-1-1,0 0,1 0,-1 1,0-1,1 1,-1-1,0 1,1-1,-1 1,0 0,0 0,0 0,0 0,0 0,0 0,0 0,0 0,0 0,0 0,0 0,-1 0,1 1,0-1,-1 0,1 1,19 57,-15-18,-2 0,-1 1,-3 0,-4 34,-13-12,17-63,0 0,0 0,0 0,0 0,0 1,0-1,0-1,0 1,0 0,0 0,-1 0,1-1,0 1,-1 0,1-1,-1 1,1-1,0 0,-1 1,1-1,-1 0,1 0,-1 0,1 0,-1 0,1 0,-1-1,1 1,0 0,-1-1,1 1,-1-1,1 1,0-1,0 0,-1 0,1 1,0-1,0 0,0 0,-1-1,-34-55,30 34</inkml:trace>
  <inkml:trace contextRef="#ctx0" brushRef="#br0" timeOffset="57352.58">4656 4706,'-119'207,"116"-205,1 1,0 0,0 0,0 0,1 0,-1 1,1-1,0 0,0 1,0-1,0 1,0-1,1 1,0-1,0 1,0-1,0 1,0-1,1 1,-1-1,1 1,0-1,0 1,0-1,1 0,-1 0,1 1,0-1,-1 0,2 0,-1-1,0 1,0 0,1-1,0 1,-1-1,1 0,0 0,0 0,0 0,0-1,3 2,3-2,0 1,0-2,1 1,-1-1,0 0,0-1,1 0,-1-1,0 0,0 0,0-1,-1 0,1-1,-1 1,1-2,-1 1,-1-1,1 0,0-1,-1 0,0 0,-1-1,0 0,0 0,0 0,-1-1,0 1,0-1,-1-1,1-1,-1 3,0-1,-1 1,0 0,0-1,-1 0,0 0,0 0,-1 0,0 0,0 0,-1 0,0 0,-1 0,1 0,-1 0,-1 0,0 0,0 1,-1-1,1 0,-2 1,1 0,-4-5,3 9,0 1,-1-1,1 1,-1 0,0 0,0 1,0-1,0 1,0 0,0 0,0 1,0-1,0 1,0 1,0-1,0 0,0 1,0 0,0 1,0-1,0 1,0 0,0 0,1 0,-1 0,1 1,0 0,0 0,0 0,0 1,0-1,1 1,-1 0,1 0,0 0,0 0,1 1,-1-1,1 1,0 0,-11 16,3-1</inkml:trace>
  <inkml:trace contextRef="#ctx0" brushRef="#br0" timeOffset="57752.162">5193 4395,'-15'12,"0"1,1-1,1 2,0 0,1 1,1 0,0 1,1 0,1 0,-5 12,13-25,0-1,0 0,0 1,0-1,0 1,0-1,1 1,-1-1,1 1,0 0,0-1,0 1,0-1,0 1,1 0,-1-1,1 1,-1-1,1 1,0-1,0 1,0-1,0 0,1 0,-1 1,1-1,-1 0,1 0,0 0,0-1,0 1,0 0,0-1,0 1,0-1,0 1,1-1,-1 0,1 0,-1 0,0-1,3 2,-1-3,-1 2,1-1,-1 0,0 1,1 0,-1-1,0 1,1 1,-1-1,0 0,0 1,0-1,0 1,0 0,-1 0,1 0,0 1,-1-1,0 1,1-1,-1 1,0 0,0 0,-1 0,1 0,0 0,-1 0,0 0,0 0,0 1,0-1,-1 0,1 1,-1-1,0 0,1 1,-2-1,1 1,0-1,-1 1,0-1,0 1,-4 6,0 0,-1 0,0-1,-1 0,0 0,0-1,-1 0,0 0,-1 0,1-1,-2-1,1 1,-1-2,1 1,-2-1,-4 2,-13-10,20-6</inkml:trace>
  <inkml:trace contextRef="#ctx0" brushRef="#br0" timeOffset="57991.56">5306 4481,'9'38,"4"18,-1-1</inkml:trace>
  <inkml:trace contextRef="#ctx0" brushRef="#br0" timeOffset="58151.49">5249 4142,'0'0</inkml:trace>
  <inkml:trace contextRef="#ctx0" brushRef="#br0" timeOffset="58373.561">5503 3775,'42'141,"6"-2,23 38,-67-169,68 196,-65-168,-7-35,0-1,0 1,0-1,0 1,0-1,0 0,0 1,0-1,0 1,0-1,0 1,0-1,0 1,0-1,-1 1,1-1,0 1,0-1,0 1,-1-1,1 0,0 1,-1-1,1 0,0 1,-1-1,1 0,0 1,-1-1,1 0,-1 1,1-1,0 0,-1 0,1 0,-1 0,1 1,-1-1,1 0,-1 0,1 0,-1 0,1 0,-1 0,1 0,-1 0,1 0,-1 0,1-1,-1 1,1 0,0 0,-1 0,1 0,-1-1,1 1,-1 0,1-1,0 1,-1 0,1 0,0-1,-1 1,1-1,0 1,-1 0,1-1,0 1,0-1,-10-8</inkml:trace>
  <inkml:trace contextRef="#ctx0" brushRef="#br0" timeOffset="58738.568">5503 4283,'62'0,"1"-2,-1-4,0-2,47-13,-96 18,-1 0,1-1,-1 0,0-1,0 0,0-1,-1 0,1-1,-2 0,1-1,-1 0,0-1,-1 0,0-1,0 1,-1-2,-1 1,0-1,0 0,-1-1,0 0,1-5,-5 14,-2 0,1 0,0 0,-1 0,1-1,-1 1,0 0,0 0,0 0,0-1,-1 1,0 0,1 0,-1 0,0 0,0 0,-1 0,1 0,0 0,-1 1,0-1,0 0,0 1,0-1,0 1,0 0,-1 0,1 0,-1 0,1 0,-1 0,0 1,0-1,0 1,0 0,0 0,0 0,0 0,0 1,0-1,0 1,0-1,0 1,-1 0,1 1,0-1,0 0,0 1,0 0,0 0,-1 0,1 0,1 0,-1 0,0 1,0-1,0 1,1 0,-3 2,-3 5,0 0,0 1,1 0,0 1,1-1,0 1,1 0,0 0,1 1,0 0,1 0,0 0,1 0,0 0,1 0,1 0,0 1,0-1,1 0,2 11,0-14,0-1,0 0,1-1,-1 1,2 0,-1-1,1 0,0 0,1 0,-1-1,1 0,1 0,-1 0,1-1,0 0,0 0,1-1,-1 0,1 0,0-1,0 0,0 0,1-1,-1 0,0 0,1-1,-1 0,1-1,0 0,-1 0,1-1,-1 0,1 0,-1-1,1 0,6-3,126-62,-117 52</inkml:trace>
  <inkml:trace contextRef="#ctx0" brushRef="#br0" timeOffset="59971.788">7055 3662,'-14'21,"2"0,0 2,1-1,2 1,0 1,1 0,1 0,2 0,0 1,2 0,0 10,2-32,1-1,-1 1,1-1,-1 1,1-1,0 1,0-1,0 1,0-1,1 1,-1-1,0 1,1-1,0 1,0-1,0 0,0 1,0-1,0 0,1 0,-1 0,1 0,-1 0,1 0,0 0,-1 0,1-1,0 1,0-1,1 0,-1 1,0-1,0 0,1 0,-1 0,0 0,1-1,-1 1,1-1,-1 1,1-1,-1 0,1 0,-1 0,1 0,-1-1,1 1,-1-1,1 1,-1-1,1 0,-1 0,1 0,16-16,-1 0,0-1,-2-1,0-1,-1 0,0-1,-2 0,-1-2,-1 1,0-1,-2-1,3-12,3-4,-3-2,-1 1,-2-1,-2-1,-2 0,-1 0,-3 0,-1 0,-2 0,-3 0,-3-16,5 46,0 0,0 0,-2 0,1 1,-1-1,-1 1,0 0,-1 1,0 0,-1 0,0 0,-1 1,0 0,-1 1,0 0,0 0,-1 1,0 1,-12-7,21 13,0 0,0 0,0 0,0 0,0 0,0 1,-1-1,1 1,0-1,0 1,-1 0,1 0,0 0,0 0,-1 1,1-1,0 0,0 1,-1 0,1-1,0 1,0 0,0 0,0 0,0 1,0-1,0 0,1 1,-1-1,0 1,1 0,-1-1,1 1,-1 0,1 0,0 0,0 0,0 0,0 0,0 0,0 1,-12 97,13-80,1 0,1 0,0 0,2 0,0-1,2 0,0 1,1-2,1 1,0-1,2 0,0-1,1 0,0 0,2-1,0-1,14 13,-14-14,0-1,1-1,0 0,1-1,1 0,0-1,0-1,1-1,0 0,0-1,1-1,0 0,0-2,0 0,0-1,1-1,0 0,0-2,-14 1,0 0,1 0,-1-1,0 1,1-1,-1-1,0 1,0-1,0 0,1 0,-1 0,0-1,0 0,0 0,-1 0,1 0,0-1,-1 0,0 0,0 0,0-1,0 1,0-1,0 0,-1 0,0 0,0 0,3-5,0-13</inkml:trace>
  <inkml:trace contextRef="#ctx0" brushRef="#br0" timeOffset="60226.05">7705 3210,'14'39,"10"22,1 5,0-8,-3-15</inkml:trace>
  <inkml:trace contextRef="#ctx0" brushRef="#br0" timeOffset="60484.382">7648 3097,'5'-24,"6"-7,1 0</inkml:trace>
  <inkml:trace contextRef="#ctx0" brushRef="#br0" timeOffset="60741.567">8015 3408,'-10'-39,"-2"-26,-1-8,4 5,6 13,5 11,2 9,5 9,5 6,1 10,3 7,-2 4</inkml:trace>
  <inkml:trace contextRef="#ctx0" brushRef="#br0" timeOffset="60991.214">8241 3154,'7'-16,"0"1,-1-2,-1 1,-1 0,0-1,-1 0,-1 0,0 0,-2 0,0 0,0 0,-2-4,1 20,0 0,0-1,0 1,0 0,0-1,0 1,0 0,0 0,0 0,-1 0,1 0,0 0,-1 1,1-1,0 0,-1 1,1-1,-1 1,0-1,1 1,-1 0,1 0,-1-1,1 1,-1 0,0 0,1 1,-1-1,1 0,-1 0,1 1,-1-1,0 1,1 0,0-1,-1 1,1 0,-1 0,1 0,0 0,0 0,0 0,-1 0,1 0,0 0,0 1,0-1,1 0,-1 1,0-1,0 1,1-1,-1 1,1-1,-1 1,1-1,0 1,0-1,0 2,-8 11,1 0,1 1,0 0,1-1,1 2,0-1,1 0,0 1,1 12,1-21,1-1,1 0,-1 1,1-1,0 0,0 1,1-1,-1 0,2 0,-1 0,0-1,1 1,0 0,1-1,-1 0,1 0,0 0,0 0,1-1,-1 1,1-1,0 0,0 0,1-1,2 2,-2-2,-1-1,1 0,-1 0,1-1,0 1,-1-1,1 0,0-1,0 1,0-1,-1 0,1-1,0 0,0 0,0 0,-1 0,1-1,0 0,-1 0,0 0,1-1,-1 0,0 0,-1 0,1-1,0 0,-1 1,0-2,0 1,2-3,13-15</inkml:trace>
  <inkml:trace contextRef="#ctx0" brushRef="#br0" timeOffset="61158.531">8664 2646,'-20'39,"-5"26,6 8,10-10,13-14,9-16,8-14,5-15,3-8,1-7,1-8,-1-5,-5 2</inkml:trace>
  <inkml:trace contextRef="#ctx0" brushRef="#br0" timeOffset="61404.339">8918 1997,'0'38,"5"32,6 9,1-4,4-10,-1-11,1-11,-1-7,1-5,-2-3,1-1,4-1,2 0,-2 0,1-4,-3-5</inkml:trace>
  <inkml:trace contextRef="#ctx0" brushRef="#br0" timeOffset="61658.819">8862 2505,'19'-19,"25"-11,11-1,-5 0,-5 6,-6 7,-5 1,-3 4,-7 0,-8 1</inkml:trace>
  <inkml:trace contextRef="#ctx0" brushRef="#br0" timeOffset="61974.658">9426 2223,'0'33,"5"17,1 3,5-6,0-11</inkml:trace>
  <inkml:trace contextRef="#ctx0" brushRef="#br0" timeOffset="62219.617">9370 1940,'4'10,"3"2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17.7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198 0,'0'341,"17"-246,-12-76</inkml:trace>
  <inkml:trace contextRef="#ctx0" brushRef="#br0" timeOffset="215.821">0 480,'39'0,"22"0,5 0,-3 0,-8-5,-9-1,-7 0,-5 1,-9 1</inkml:trace>
  <inkml:trace contextRef="#ctx0" brushRef="#br0" timeOffset="620.497">57 705,'254'1,"-252"-1,0 0,-1 0,1 0,0 0,-1 0,1 0,0 0,0 0,-1 1,1-1,-1 1,1-1,0 1,-1 0,1-1,-1 1,1 0,-1 0,0 0,1 0,-1 1,0-1,0 0,0 0,0 1,0-1,0 1,0-1,0 1,0-1,-1 1,1-1,-1 1,1 0,-1-1,1 1,-1 0,0-1,0 1,0 0,0-1,0 1,0 0,-1 0,1-1,-1 1,1 0,-1-1,0 2,-85 105,55-76,-127 129,156-160,1 0,-1 1,1-1,-1 1,1-1,-1 1,1 0,0 0,0 0,0 0,0-1,0 1,0 0,0 1,1-1,-1 0,1 0,-1 0,1 0,0 0,0 1,0-1,0 0,0 0,1 0,-1 0,1 0,-1 1,1-1,0 0,0 0,0 0,0-1,0 1,0 0,0 0,1 0,-1-1,1 1,-1-1,1 1,0-1,-1 0,1 0,0 1,0-1,0 0,0-1,0 1,0 0,0 0,0-1,0 0,1 1,-1-1,0 0,2 0,50-13,-29 1</inkml:trace>
  <inkml:trace contextRef="#ctx0" brushRef="#br0" timeOffset="1256.526">452 904,'264'-318,"-264"316,1 1,0-1,-1 0,1 1,0-1,0 1,0 0,0-1,0 1,0 0,0-1,0 1,1 0,-1 0,0 0,1 0,-1 0,1 0,-1 1,1-1,-1 0,1 1,0-1,-1 1,1 0,0-1,-1 1,1 0,0 0,0 0,-1 0,1 0,0 1,-1-1,1 0,0 1,-1-1,1 1,-1 0,1-1,-1 1,1 0,-1 0,1 0,-1 0,0 0,1 0,-1 1,0-1,0 0,0 1,0-1,0 1,0-1,-1 1,1-1,0 1,-1-1,1 3,0 169,-1-171,0 0,0 1,0-1,0 0,0 0,1 0,-1 0,1 0,0 0,-1 1,1-1,0-1,0 1,0 0,0 0,1 0,-1 0,0-1,1 1,0-1,-1 1,1-1,0 0,-1 1,1-1,0 0,0 0,0 0,0 0,0-1,0 1,0 0,0-1,1 0,-1 1,0-1,0 0,0 0,0 0,1-1,-1 1,0 0,0-1,0 1,0-1,0 0,0 0,0 0,0 0,0 0,0 0,0 0,-1 0,1-1,0 1,15-16,0 0,-1 0,-1-2,0 0,-2 0,8-16,67-83,-49 82,-37 67,-43 137,40-161,1 0,0 0,1 0,0 0,0 0,0 0,1 0,0 0,0-1,1 1,-1-1,2 1,-1-1,1 0,0 0,0-1,4 6,5 0</inkml:trace>
  <inkml:trace contextRef="#ctx0" brushRef="#br0" timeOffset="3373.982">86 1158,'4'0,"3"4,3 3,6-1,5-2,3-5,3-3,2-1,0 1,0 0,-5-3,-6-1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19.5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1 369,'27'94,"5"-1,33 68,-8-12,-56-150,-1 1,0-1,0 1,0-1,0 0,0 1,1-1,-1 1,0 0,0-1,1 1,-1-1,0 1,1-1,-1 1,0 0,1-1,-1 1,1-1,-1 1,0 0,1 0,-1-1,1 1,-1 0,1 0,-1 0,1-1,-1 1,1 0,-1 0,1 0,0 0,-1 0,1 0,-1 0,1 0,-1 0,1 0,-1 1,1-1,-1 0,1 0,-1 0,1 1,-1-1,1 0,-1 0,1 1,-1-1,0 0,1 1,-1-1,0 1,1-1,-1 1,0-1,1 0,-1 1,0-1,0 1,1-1,-1 1,0-1,0 1,0 0,0-1,0 1,0-1,0 1,15-44,-15 41,22-76,4 0,2 2,5 1,11-16,-17 45,-16 28</inkml:trace>
  <inkml:trace contextRef="#ctx0" brushRef="#br0" timeOffset="445.936">536 30,'27'-7,"0"0,0 2,1 0,-1 2,1 2,0 0,3 2,-28-1,-1 0,1 0,-1 0,0 0,1 1,-1-1,0 1,1-1,-1 1,0 0,0 0,0 0,0 0,0 1,0-1,0 0,0 1,0 0,0-1,-1 1,1 0,-1 0,1 0,-1 0,0 0,0 0,0 0,0 0,0 1,0-1,-1 0,1 0,-1 1,1-1,-1 1,0-1,0 0,0 1,0-1,-1 0,1 1,-1-1,1 0,-1 1,0-1,0 0,0 0,0 1,0-1,0 0,0 0,-1-1,-1 3,-39 58,-14 34,56-95,0 0,0 1,0-1,0 1,0-1,1 0,-1 1,0-1,1 1,-1-1,1 0,-1 1,1-1,-1 0,1 0,0 0,0 1,0-1,0 0,0 0,0 0,0 0,0 0,0-1,0 1,0 0,1 0,-1-1,0 1,0-1,1 1,-1-1,0 1,1-1,-1 0,1 0,-1 0,0 0,1 0,-1 0,1 0,-1 0,64-4,7-21,-50 14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37.9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52,'4'0,"7"0,7 0,4 0,3 0,3-5,1-1,1 0,-1 1,0 2,-5-4,-1-1,-1 1,-3 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38.1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37,'39'-5,"21"-1,7 0,-5-4,-11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36.3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0,'22'89,"-3"79,-10-86,-3 0,-3 1,-5 3,2-79,-17 104,11-87</inkml:trace>
  <inkml:trace contextRef="#ctx0" brushRef="#br0" timeOffset="553.548">424 86,'-248'279,"241"-270,4-8,0 1,0-1,1 1,-1 0,1 0,-1 1,1-1,0 0,0 1,0-1,0 1,0 0,1-1,-1 1,1 0,-1 0,1 0,0 0,1 0,-1 0,0 1,1-1,0 0,-1 0,1 0,1 1,-1-1,0 0,1 0,0 0,-1 0,1 1,0-1,1 0,-1-1,1 1,-1 0,1 0,0 0,138 51,-128-48,-5-4,0-1,-1 1,1 1,-1-1,1 1,-1 1,0-1,-1 1,1 0,0 0,-1 0,0 1,0 0,0 0,-1 0,0 1,0 0,0-1,-1 1,0 1,0-1,0 0,-1 1,0-1,0 1,0 0,-1 2,5 24,1-27</inkml:trace>
  <inkml:trace contextRef="#ctx0" brushRef="#br0" timeOffset="1064.935">592 593,'74'-17,"-64"15,-1 0,1 0,-1 0,1 1,0 0,-1 0,1 1,0 1,0 0,-1 0,2 1,-10-2,0 1,0 0,1-1,-1 1,0 0,0-1,0 1,0 0,0 0,0 0,0 0,0 0,0 0,0 1,0-1,-1 0,1 0,-1 0,1 1,-1-1,1 0,-1 1,1-1,-1 1,0-1,0 0,0 1,0-1,0 1,0-1,0 0,-1 1,1-1,0 0,-1 1,1-1,-1 0,1 1,-1-1,0 0,0 1,-34 54,30-50,-82 99,85-103,1-1,-1 1,1-1,-1 1,1 0,0 0,0-1,-1 1,2 0,-1 0,0 0,0 0,0 0,1 0,-1 1,1-1,0 0,0 0,0 0,0 0,0 0,0 1,0-1,1 0,-1 0,1 0,-1 0,1 0,0 0,0 0,0 0,0 0,0 0,0-1,1 1,-1 0,1-1,-1 1,1-1,-1 1,1-1,0 0,0 0,0 0,0 0,0 0,0 0,0 0,0-1,0 1,0-1,0 1,0-1,0 0,0 0,6 0,0 0,0-1,-1 0,1 0,0-1,-1 0,0-1,1 1,-1-1,0-1,0 1,-1-1,1 0,-1-1,0 0,3-2,3-6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42.2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176 305,'-17'17,"1"0,0 2,1-1,1 2,1 0,1 1,0 0,2 1,0 0,2 0,0 1,2 0,0 1,2-1,0 1,1 20,2-18,1-1,1 1,2 0,0 0,2-1,1 0,1 0,1 0,1-1,1 0,1-1,11 17,-20-34,1-1,0 1,1-1,-1 0,1 0,0 0,1 0,-1-1,1 0,-1 0,1 0,1 0,-1-1,0 0,1 0,0 0,-1-1,4 1,4-3</inkml:trace>
  <inkml:trace contextRef="#ctx0" brushRef="#br0" timeOffset="807.152">260 672,'24'-12,"-16"6,1 1,0 0,0 1,0-1,0 2,1-1,0 1,0 1,0 0,0 0,0 1,0 0,0 1,1 0,-1 1,4 0,-12 0,0 0,0 0,0 0,-1 0,1 0,0 0,-1 0,1 1,0-1,-1 0,0 1,1-1,-1 1,0 0,0-1,0 1,0 0,0 0,0 0,0 0,0 0,-1 0,1 0,-1 0,0 0,0 0,1 0,-1 0,0 0,-1 0,1 0,0 0,-1 0,1 0,-1 0,1 0,-1 0,0 0,0 0,-1 1,-45 77,44-77,-2 5,-2-1,0 0,1 1,0 0,0 0,1 0,0 1,1 0,-1 0,2 0,-1 1,1-1,1 1,0 0,0 0,1-1,0 1,1 0,0 0,1 0,-1 0,1-7,1-1,-1 1,0-1,0 1,1-1,0 0,-1 0,1 1,0-1,0 0,0-1,0 1,0 0,1-1,-1 1,1-1,-1 0,1 1,-1-1,1-1,-1 1,1 0,0 0,0-1,-1 0,1 1,0-1,0 0,-1-1,1 1,0 0,2-1,84-30,-67 20</inkml:trace>
  <inkml:trace contextRef="#ctx0" brushRef="#br0" timeOffset="1256.642">712 559,'-1'27,"1"0,1 1,2-1,1 0,0 0,3-1,0 1,1-1,2-1,0 0,14 22,32 41,-54-88,0 0,0 0,0 0,0 0,0 0,0 0,0-1,0 1,0-1,0 1,0-1,0 0,0 0,-1 0,1 0,0 0,0 0,-1 0,1-1,-1 1,1-1,-1 1,0-1,0 1,1-1,-1 0,0 1,0-1,-1 0,1 0,0 0,-1 0,1 0,-1 0,41-135,-15-2,-24 114</inkml:trace>
  <inkml:trace contextRef="#ctx0" brushRef="#br0" timeOffset="1718.937">1079 277,'108'138,"-94"-119,0 0,-1 1,-1 1,-1 0,-1 0,-1 1,0 0,-2 1,-1 0,-1 0,0 1,-2-1,0 11,-2-22,0 0,-1 0,0 0,-1 0,0 0,-1 0,0 0,-1-1,0 1,-1-1,0 0,-1 1,0-2,-1 1,0-1,0 0,-1 0,-1-1,0 0,-3 3,-3-1</inkml:trace>
  <inkml:trace contextRef="#ctx0" brushRef="#br0" timeOffset="2222.534">1332 108,'3'-5,"-1"0,1 1,0-1,0 1,0 0,1 0,-1 0,1 0,0 1,0-1,0 1,1 0,-1 0,1 1,-1-1,1 1,3-1,-8 3,9-6,1 1,-1 0,1 0,0 1,0 0,1 1,-1 0,1 0,-1 2,1-1,0 1,0 1,5 0,-14 0,0 1,-1-1,1 1,-1 0,0 0,1 0,-1 0,0 0,1 0,-1 0,0 0,0 0,0 1,0-1,0 0,0 1,0-1,0 1,-1-1,1 1,-1-1,1 1,-1-1,1 1,-1 0,0-1,0 1,0 0,0-1,0 1,0-1,0 1,-1 0,1-1,0 1,-1-1,1 1,-2 1,-27 66,24-58,-11 18,12-24,0 1,0 0,0 0,1 0,0 0,0 0,0 1,1 0,0-1,0 1,1 0,0 0,0 0,1 0,0 0,0 0,0 0,1 0,0 0,0 0,4-3,1 1,-1-1,0 0,1-1,0 1,0-1,0 0,0-1,1 1,-1-1,1-1,-1 1,1-1,0 0,-1-1,1 1,0-1,0-1,-1 1,1-1,0 0,4-2,48-10,-34 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39.8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86 650,'40'-7,"-26"4,1 0,0 0,0 1,-1 1,1 1,0 0,0 1,0 0,0 1,13 4,-26-5,-1 0,1-1,0 1,-1 0,1 0,-1 0,0 0,1 0,-1 1,0-1,1 0,-1 1,0-1,0 1,0-1,0 1,0-1,-1 1,1-1,0 1,-1 0,1 0,-1-1,0 1,1 0,-1 0,0 0,0-1,0 1,-1 0,1 0,0 0,0-1,-1 1,0 0,1-1,-1 1,0 0,1-1,-2 1,-40 62,31-53,7-8,0 1,0-1,0 1,0-1,0 1,1 0,-1 1,1-1,0 0,1 1,-1 0,1 0,0 0,0 0,0 0,1 0,-1 0,2 0,-1 1,0-1,1 0,0 1,0-1,1 0,-1 1,1-1,1 2,2-4,1 0,0 0,0 0,0 0,0-1,1 0,-1 0,1-1,-1 1,1-1,0 0,-1-1,1 1,0-1,0 0,-1-1,1 1,0-1,-1-1,1 1,-1-1,1 1,4-4,52-23,-46 19</inkml:trace>
  <inkml:trace contextRef="#ctx0" brushRef="#br0" timeOffset="-782.296">170 1,'0'4,"0"12,0 8,0 4,0 3,0 0,0 0,0 0,0-1,0-1,0 0,0-1,5-4,2-3,4-4,0-5</inkml:trace>
  <inkml:trace contextRef="#ctx0" brushRef="#br0" timeOffset="-495.384">1 481,'28'0,"30"-5,9-2,-2 1,-7 1,-9 1,-8 2,-10 1</inkml:trace>
  <inkml:trace contextRef="#ctx0" brushRef="#br0" timeOffset="1684.112">594 791,'34'-82,"80"-120,-113 200,0 0,0 0,0 0,0 1,0-1,0 0,0 0,1 1,-1-1,0 1,1-1,0 1,-1 0,1 0,0-1,-1 1,1 0,0 0,0 1,0-1,0 0,0 1,0-1,0 1,0 0,0-1,0 1,0 0,0 0,0 1,0-1,1 0,-1 1,0-1,0 1,0-1,-1 1,1 0,0 0,0 0,0 0,-1 0,1 0,0 1,-1-1,1 1,-1-1,1 2,19 26,-20-26,1 1,0-1,0 0,0 1,0-1,0 0,1 0,-1 0,1-1,0 1,0-1,0 1,0-1,1 0,-1 0,0 0,1-1,2 2,-3-5,0 1,0-1,1 1,-1-1,-1 0,1 0,0 0,0-1,-1 1,1-1,-1 1,0-1,0 0,0 0,0 0,0 0,-1 0,1 0,0-2,7-9,16-24,-18 25,1-1,1 2,0-1,0 1,1 0,1 1,0 1,1-1,0 2,0-1,1 2,2-1,-13 8,-1 1,1-1,0 1,-1 0,1 0,0-1,-1 1,1 1,0-1,0 0,-1 0,1 0,-1 1,1-1,0 1,-1 0,1-1,-1 1,1 0,-1 0,1 0,-1 0,0 0,0 0,1 0,-1 0,0 1,0-1,0 0,0 1,0-1,-1 1,1-1,0 1,-1-1,1 1,-1 0,1-1,15 66,-15-7,-2-49,0 0,1 1,1-1,0 0,0 0,1 1,1-1,0 0,0-1,1 1,1 1,6 2,-1-9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20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508 114,'-1'0,"0"0,0 0,0 0,0 0,0 0,0 0,0 0,0 0,0 1,0-1,0 0,0 1,0-1,0 1,0-1,0 1,1-1,-1 1,0 0,0-1,0 1,1 0,-1 0,0-1,1 1,-1 0,1 0,-1 0,1 0,-1 0,1 0,0 0,-1 0,1 0,0 0,0 0,0 0,-1 0,1 0,1 0,-1 0,0 0,0 0,0 0,0 0,1 0,-1 0,0 0,1 0,-1 0,0 0,-14 358,-55 91,39-314,30-136,0 0,0-1,0 1,0 0,0-1,1 1,-1 0,0 0,0-1,0 1,1 0,-1 0,0-1,0 1,1 0,-1 0,0 0,1-1,-1 1,0 0,0 0,1 0,-1 0,0 0,1 0,-1 0,0 0,1 0,-1 0,0 0,1 0,-1 0,1 0,-1 0,0 0,0 0,1 0,-1 0,0 0,1 0,-1 1,0-1,1 0,-1 0,0 0,0 1,1-1,-1 0,0 0,0 1,1-1,-1 0,0 0,0 1,0-1,0 0,0 1,1-1,-1 0,0 1,0-1,0 0,0 1,0-1,0 0,0 1,0-1,20-23,30-73,-37 65</inkml:trace>
  <inkml:trace contextRef="#ctx0" brushRef="#br0" timeOffset="486">988 142,'-143'131,"-81"99,80-76,143-153,0 0,0 0,1 0,-1 0,0 0,1 0,-1 0,1 0,0 0,-1 0,1 1,0-1,0 0,-1 0,1 0,0 0,0 1,0-1,1 0,-1 0,0 0,0 1,1-1,-1 0,0 0,1 0,-1 0,1 0,0 0,-1 0,1 0,0 0,-1 0,1 0,0 0,0-1,0 1,0 0,0 0,0-1,0 1,0-1,57 15,-25-8,-20 2,0 0,-1 0,0 1,0 1,-1 0,0 0,-1 1,0 0,-1 1,-1 0,0 1,-1 0,0 0,-1 0,0 1,0 5,2 0,-5-13,-3-6,0 0,0 0,0 1,0-1,0 0,1 0,-1 0,0 0,1 0,-1 1,1-1,-1 0,1 0,-1 0,1 0,0 0,-1 0,1-1,0 1,0 0,0 0,0 0,0-1,0 1,0 0,0-1,0 1,0-1,0 0,0 1,0-1,0 0,1 1,-1-1,0 0,0 0,1 0,40-40,-29 24</inkml:trace>
  <inkml:trace contextRef="#ctx0" brushRef="#br0" timeOffset="731.981">1074 876,'-5'29,"3"9,3-6,0-9</inkml:trace>
  <inkml:trace contextRef="#ctx0" brushRef="#br0" timeOffset="985.156">1129 339,'0'0</inkml:trace>
  <inkml:trace contextRef="#ctx0" brushRef="#br0" timeOffset="1220.088">1328 989,'105'-204,"-76"161,-7 80,14 56,-34-90,0 0,0-1,0 1,0-1,0 0,1 0,-1 0,1 0,-1 0,1 0,0-1,0 1,-1-1,1 0,0 1,0-1,0-1,1 1,-1 0,0-1,0 0,0 0,0 0,1 0,-1 0,0-1,0 1,0-1,0 0,1 0,4-2,-1 0,1-1,-1 0,0 0,0-1,0 0,-1 0,0 0,0-1,0 0,0 0,-1-1,0 1,-1-1,1 0,2-8,22-27,-23 35</inkml:trace>
  <inkml:trace contextRef="#ctx0" brushRef="#br0" timeOffset="1887.998">1863 848,'3'-1,"15"-4,-1 0,1-1,-2-1,1-1,-1 0,0-1,-1-1,0 0,0-1,-1-1,-1 0,0-1,0 0,-1-1,3-6,-14 19,0-1,0 1,-1-1,1 1,0-1,-1 0,1 1,-1-1,0 0,1 1,-1-1,0 0,0 1,0-1,0 0,0 1,0-1,-1 0,1 1,-1-1,1 1,-1-1,1 0,-1 1,0-1,0 1,0 0,0-1,0 1,0 0,0-1,0 1,0 0,-1 0,1 0,-1 0,1 0,0 0,-1 1,0-1,1 0,-2 0,-72-2,64 7,1 0,-1 0,1 1,-1 1,2-1,-1 2,0-1,1 1,1 1,-1-1,1 2,0-1,-5 8,9-10,0-1,1 0,-1 1,1 0,0 0,1 0,-1 0,1 0,0 0,1 1,0-1,0 1,0-1,1 1,-1-1,2 1,-1 0,1-1,0 1,0-1,1 0,0 1,0-1,2 4,3-3,0 1,0-1,1-1,0 1,0-1,1-1,0 1,0-1,0-1,0 0,1 0,-1-1,1 0,0-1,0 0,0-1,0 0,1 0,-1-1,0 0,0-1,0 0,1-1,8-2,17-4,-1-2,0-1,0-2,-1-1,-1-2,0-1,-2-1,0-2,-1-1,-1-2,-1 0,-1-2,-1-1,-1-2,-1 0,-2-1,-1-1,-2-1,0-1,-2-1,-2 0,-1-1,-2-1,-1 0,-1 0,1-22,-8 40,-1-1,-1 0,-1 0,-1 1,0-1,-1 0,-4-13,5 25,0 1,0-1,-1 1,0-1,0 1,0 0,-1 0,1 0,-1 0,-1 0,1 1,-1 0,1-1,-1 1,0 0,-1 1,1-1,-1 1,1 0,-1 0,0 0,0 1,-1 0,1 0,0 0,-2 0,3 2,0-1,-1 1,1 0,-1 0,1 0,0 1,-1 0,1 0,0 0,0 0,0 1,-1-1,2 1,-1 0,0 0,0 0,0 1,1 0,0-1,-1 1,1 0,0 1,0-1,1 0,-1 1,1 0,0-1,0 1,0 0,0 0,-5 10,2 0,-1 0,2 0,0 0,0 1,1 0,1 0,1 4,2 17,3 1,0-1,3-1,1 1,1-1,2 0,2-1,1-1,11 19,14 42,66 180,-96-219,-19-64,5-4</inkml:trace>
  <inkml:trace contextRef="#ctx0" brushRef="#br0" timeOffset="2133.906">2343 509,'29'9,"29"4,13-1,1-2,-8-3,-6-7,-7-4,-7-1,-7 0,-5 1,-3 2,-1 0,-2 1,-4 1</inkml:trace>
  <inkml:trace contextRef="#ctx0" brushRef="#br0" timeOffset="2388.184">3077 650,'10'33,"7"12,2-2</inkml:trace>
  <inkml:trace contextRef="#ctx0" brushRef="#br0" timeOffset="2658.922">3274 368,'10'10,"3"2</inkml:trace>
  <inkml:trace contextRef="#ctx0" brushRef="#br0" timeOffset="2899.828">3698 509,'-221'128,"140"-46,79-79,0-1,1 1,0 0,-1-1,1 1,0 0,1 0,-1 0,0-1,1 1,0 0,-1 0,1 0,0 0,0 0,1 0,-1 0,1 0,-1 0,1-1,0 1,0 0,0 0,1-1,-1 1,1-1,-1 1,1-1,0 1,0-1,0 0,0 0,0 0,1 0,-1 0,0-1,1 1,13 7,-1 0,1-2,1 1,-1-2,1 0,1-2,-1 1,1-2,-1 0,1-2,0 1,0-2,15-2,-9 2</inkml:trace>
  <inkml:trace contextRef="#ctx0" brushRef="#br0" timeOffset="3536.435">4742 622,'9'3,"0"1,0-2,0 1,0-1,1-1,-1 1,1-2,-1 1,1-1,-1-1,1 0,-1 0,1-1,-1 0,0 0,0-1,0-1,0 1,-1-1,1-1,-1 0,0 0,0 0,-1-1,6-6,-7 6,0 0,0 0,-1-1,0 0,-1 0,1 0,-1-1,-1 0,1 1,-1-1,-1 0,0-1,0 1,0 0,-1-1,0-2,0 7,-1 0,0-1,0 1,0 0,-1 0,1 0,-1-1,0 1,0 0,0 0,-1 0,1 0,-1 1,0-1,0 0,-1 1,1-1,-1 1,1 0,-1 0,0 0,0 0,-1 0,1 1,0-1,-1 1,0 0,1 0,-1 0,0 1,0-1,0 1,-1 0,-2 0,-1 0,1 0,0 1,0 0,-1 0,1 1,0 0,0 0,-1 1,1 0,0 0,1 0,-1 1,0 0,1 1,0-1,-1 1,1 0,1 1,-1 0,1 0,0 0,0 0,0 1,-1 1,-4 6,1 0,0 1,0 0,1 0,1 1,1 0,0 1,1-1,0 1,-1 14,3-21,2 0,-1 1,2-1,-1 0,1 1,0-1,1 0,0 1,1-1,0 0,0 0,1 0,0 0,0 0,1 0,0-1,1 0,0 0,0 0,1-1,0 1,0-1,1-1,0 1,0-1,0 0,1-1,0 0,0 0,0 0,1-1,-1-1,4 2,5-2,0 0,0-1,0-1,0-1,0 0,0-1,0-1,0 0,0-2,0 0,0 0,-1-2,0 0,0-1,-1-1,0 0,9-5</inkml:trace>
  <inkml:trace contextRef="#ctx0" brushRef="#br0" timeOffset="4287.558">5279 792,'233'-307,"-233"307,0-1,1 1,-1 0,0-1,0 1,0-1,1 1,-1-1,0 1,0 0,1-1,-1 1,0 0,1-1,-1 1,0 0,1 0,-1-1,1 1,-1 0,0 0,1-1,-1 1,1 0,-1 0,1 0,-1 0,1 0,-1 0,0 0,1 0,-1 0,1 0,-1 0,1 0,-1 0,1 0,-1 0,1 0,-1 1,0-1,1 0,-1 0,1 1,-1-1,0 0,1 0,-1 1,0-1,1 0,-1 1,0-1,1 1,-1-1,0 0,0 1,0-1,1 1,-1-1,0 0,0 1,0-1,0 1,0-1,0 1,0-1,0 1,3 37,-3-33,-1 24,-1-24,1 0,0 1,0-1,0 0,1 0,-1 1,1-1,1 0,-1 0,1 1,0-1,0 0,0 0,1 0,0 0,0 0,0 0,0-1,1 1,0-1,0 1,0-1,1 0,-1 0,1-1,0 1,0-1,0 0,0 0,1 0,0 0,7-2,0-1,0 0,0-1,0 0,-1-1,1 0,0-1,-1-1,1 0,-1 0,0-1,0 0,-1-1,0 0,0-1,0 0,-1 0,0-1,0-1,-1 1,0-1,4-6,61-147,-56 80,-16 71</inkml:trace>
  <inkml:trace contextRef="#ctx0" brushRef="#br0" timeOffset="4987.81">6040 594,'43'-11,"-1"-1,0-3,-1-1,-1-2,7-6,-42 23,-1-1,1 0,0-1,-1 1,1-1,-1 1,0-1,0-1,0 1,0 0,-1-1,1 0,-1 0,0 0,0 0,0-1,-1 1,1-1,-1 1,0-1,-1 0,1 0,-1 0,0 0,0 0,0 0,-1 0,0 0,0-1,0 1,-1 0,1 0,-1 0,0 0,-1 0,0-1,0 4,0-1,-1 1,1 0,-1 0,1 0,-1 1,0-1,1 1,-1-1,0 1,0 0,0 0,0 0,0 1,0-1,-1 1,1-1,0 1,0 0,0 0,0 1,0-1,-1 0,1 1,0 0,0 0,0 0,0 0,0 1,1-1,-1 1,0-1,-86 61,80-53,0 0,1 1,1 0,-1 0,1 0,1 1,0 0,1 1,0-1,0 1,-2 10,6-16,0-1,0 1,0-1,1 1,0-1,0 1,0-1,0 1,1-1,0 1,0-1,1 1,0-1,0 0,0 0,0 0,1 0,-1 0,1 0,1-1,-1 1,1-1,-1 0,1 0,1-1,-1 1,2 0,9 4,0-2,1 0,0-1,0 0,1-2,-1 0,1 0,0-2,0 0,-1-1,1 0,0-2,0 0,-1-1,1 0,-1-2,0 1,0-2,13-7,1-1,0-2,0-1,-2-1,0-2,-1-1,-1-1,-2-1,0-1,9-13,-7 11,-21 21,0 1,0-1,-1 0,1 0,-1-1,0 1,0-1,-1 0,0 0,0 0,-1 0,1-1,-1 1,0-1,-1 1,0-1,0 0,0 1,-1-1,0 0,0 0,-1 0,0 1,0-1,0 0,-2-2,2 7,0 0,0 0,0 0,-1 0,1 1,0-1,-1 0,1 1,-1 0,1-1,-1 1,0 0,0 0,0 0,1 0,-1 0,0 0,0 0,0 1,-1-1,1 1,0-1,0 1,0 0,0 0,0 0,0 0,0 0,-1 0,1 1,0-1,0 1,0-1,0 1,0 0,0 0,0 0,1 0,-1 0,0 1,-72 52,71-52,0 0,1 0,-1 0,0 1,1-1,-1 1,1 0,0 0,0-1,0 2,0-1,0 0,1 0,-1 0,1 1,0-1,0 1,0-1,1 1,-1-1,1 1,0 0,0-1,0 1,0-1,1 1,-1-1,1 1,0-1,0 1,0-1,1 1,-1-1,1 0,0 0,0 0,0 0,0 0,0 0,1-1,-1 1,1-1,0 1,-1-1,1 0,0 0,1 0,-1-1,0 1,2 0,221 31,-131-4,-92-27,-1-1,1 1,-1 0,1 0,-1 0,0 0,0 0,0 0,0 1,0-1,0 1,-1-1,1 1,-1-1,0 1,1 0,-1 0,-1 0,1 0,0 0,-1 0,1 0,-1 0,0 0,0 0,0 0,-1 0,1 0,-1 0,0 1,-28 62,21-46</inkml:trace>
  <inkml:trace contextRef="#ctx0" brushRef="#br0" timeOffset="5535.971">7451 396,'-20'4,"0"0,0 2,0 0,1 2,0 0,0 1,1 1,-4 2,15-8,1 1,-1 0,0 0,1 0,0 1,1-1,-1 1,1 1,0-1,1 1,-1 0,1 0,1 0,-1 1,1-1,0 1,1 0,0 0,0 0,1 0,0 0,0 1,2-7,-1 1,0 0,1 0,0 0,0-1,0 1,0 0,0-1,0 1,1-1,-1 1,1-1,-1 0,1 1,0-1,0 0,0 0,0 0,1-1,-1 1,0-1,1 1,-1-1,1 0,0 1,-1-1,1-1,0 1,0 0,-1-1,1 1,0-1,0 0,0 0,0 0,-1 0,1-1,0 1,0-1,0 1,-1-1,1 0,0 0,-1 0,1-1,-1 1,1-1,-1 1,0-1,3-2,163-106,-128 78,-28 21,1 1,0 1,0-1,1 2,0 0,1 1,0 0,1 1,-13 5,0 0,0 0,0 1,0 0,0-1,0 1,1 0,-1 1,0-1,0 0,0 1,0 0,0 0,0 0,0 0,0 0,-1 0,1 1,0 0,-1-1,1 1,-1 0,1 0,-1 0,0 1,0-1,0 0,0 1,0 0,-1-1,1 1,-1 0,0 0,1 2,21 109,-70 227,38-269,-4-1,-2-1,-4 0,-13 30,17-53,13-38,0 0,0 0,0 0,-1 0,-1-1,1 1,-1-1,-1 0,0 0,0 0,0-1,-1 0,0 0,0 0,-1-1,0 0,-1 0,6-5,1 0,-1 0,0 0,0 0,0-1,0 1,0-1,0 1,1-1,-1 0,0 0,0 0,0 0,0 0,0 0,0 0,0-1,0 1,0-1,0 1,0-1,1 0,-1 0,0 0,0 0,1 0,-1 0,1 0,-1-1,1 1,-1-1,1 1,0-1,0 1,0-1,0 0,0 1,0-1,0 0,0 0,1 0,-1 0,-14-83,19 31,1 1,3 1,2-1,2 2,3-1,2 2,2 0,2 0,21-46,-22 59</inkml:trace>
  <inkml:trace contextRef="#ctx0" brushRef="#br0" timeOffset="6151.893">8044 339,'-10'17,"0"0,1 1,0 0,2 1,0-1,1 1,1 0,1 1,0 0,2-1,0 1,1 0,1 0,1 0,1 0,1-1,0 1,3 5,-5-22,1 1,-1-1,1 0,0 0,0 0,0 0,0 0,0-1,1 1,-1-1,1 1,0-1,-1 0,1 0,0 0,0 0,0-1,1 1,-1-1,0 0,1 0,-1 0,1 0,-1 0,1-1,-1 0,1 0,-1 0,1 0,-1 0,1-1,-1 1,1-1,-1 0,0 0,1 0,-1-1,0 1,0-1,0 0,0 0,1-1,11-9,-1-2,-1 0,0 0,-1-2,0 1,-1-1,-1-1,4-10,6-6,4-7,2 0,1 2,2 1,2 1,1 2,18-14,-50 47,1 1,-1-1,1 0,-1 0,1 1,-1-1,1 0,0 1,-1-1,1 0,0 1,-1-1,1 1,0-1,0 1,-1-1,1 1,0 0,0-1,0 1,0 0,0 0,-1 0,1-1,0 1,0 0,0 0,0 0,0 1,0-1,0 0,0 0,-1 0,1 1,0-1,0 0,0 1,0-1,-1 1,1-1,0 1,0-1,-1 1,1-1,-1 1,1 0,0-1,-1 1,1 0,-1 0,1-1,-1 1,0 0,1 0,-1 0,0 0,0-1,1 1,-1 0,0 0,0 0,0 0,0 0,0 0,0 0,0 0,0-1,-1 1,1 0,0 1,0 311,4-276,3 9,-2 0,-2 0,-3 0,-1 0,-4 17,-1-12,7-39,-2 1,1-1,-2 0,0 0,0 0,-1 0,0 0,-1 0,-1-1,1 1,-2-1,0-1,0 1,-1-1,0 0,-9 9,14-18,0 1,-1-1,1 0,-1 0,1 0,-1 0,0-1,1 1,-1-1,0 1,1-1,-1 0,0 0,1 0,-1-1,0 1,1 0,-1-1,0 0,1 0,-1 0,1 0,-1 0,1 0,0 0,-1-1,1 1,0-1,0 0,0 0,0 0,0 0,1 0,-1 0,0 0,1-1,0 1,-1 0,1-1,0 1,0-1,1 1,-1-1,0 0,1 1,0-1,-1 0,1 1,0-1,1 0,-1 0,0 1,1-1,-1 0,5-17,1 0,1 0,0 0,1 1,2 0,0 1,0 0,2 0,0 2,1-1,1 1,0 1,1 1,4-3,-1-2,8-9,1 0,1 1,1 2,2 1,0 2,2 1,0 1,1 2,1 1,1 2,0 1,1 2,20-3,-25 11</inkml:trace>
  <inkml:trace contextRef="#ctx0" brushRef="#br0" timeOffset="7655.883">1 1243,'429'-67,"-35"30,-46 1,161 5,894 32,-909-29,-183 17,185-8,-73-8,987 28,-1050-28,93-3,164 2,-228 17,-85-7,157 17,-213 3,171-2,-149 29,-247-33,-5-3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3:58.72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7270 1046,'-62'-11,"-1"2,0 3,0 2,-59 5,-100 52,149-30,138-39,352-146,-298 112,-109 39,-34 15,-375 121,-73-14,426-91,46-19,1 0,1 1,-1-1,0 0,0 0,0 0,1 0,-1 0,0 0,1 0,-1 0,1-1,-1 1,1 0,0-1,-1 1,1-1,0 0,-1 1,1-1,0 0,-1 0,1 0,0 0,-1-1,2 1,74 2,0-3,0-3,29-7,-44 4,178-22,-257 23,-218 32,-526 23,568-39,159-17,34 7,-1 0,1-1,-1 1,1 0,0 0,-1 0,1-1,-1 1,1 0,0-1,0 1,-1 0,1-1,0 1,-1 0,1-1,0 1,0 0,0-1,-1 1,1-1,0 1,0 0,0-1,0 1,0-1,0 1,0-1,0 1,0 0,0-1,0 1,0-1,0 1,0-1,0 1,0 0,1-1,-1 1,0-1,0 1,0 0,1-1,-1 1,0 0,1-1,-1 1,0 0,0-1,1 1,-1 0,1 0,-1-1,0 1,1 0,-1 0,1 0,-1 0,0-1,1 1,-1 0,1 0,-1 0,1 0,-1 0,0 0,1 0,-1 0,1 0,-1 0,219-68,329-85,-390 107,-316 94,-61 17,-2-8,-12-9,168-38,0-3,0-3,-35-2,77-7,31-6,35-10,175-60,78-11,-51 42,-459 107,-135 29,261-69,20-2,0-3,-1-3,-23-2,232-44,477-110,-479 111,-207 43,-438 114,-280 16,721-129,67-8,-1 0,0-1,0 1,0 0,0 0,0 0,0-1,0 1,0 0,0 0,0 0,0-1,0 1,0 0,0 0,0 0,0-1,0 1,0 0,0 0,0 0,0 0,0-1,0 1,-1 0,1 0,0 0,0 0,0-1,0 1,0 0,0 0,-1 0,1 0,0 0,0 0,0-1,0 1,-1 0,1 0,0 0,22-8,210-76,329-110,-539 181,-768 223,263-95,423-109,60-7,-1 0,1 0,0 0,0 0,0 0,0 0,0 1,0-1,0 0,0 0,0 0,0 0,1 0,-1 0,0 1,0-1,1 0,-1 0,1 0,-1 1,1-1,-1 0,1 0,-1 1,1-1,0 1,-1-1,1 0,0 1,-1-1,1 1,0 0,0-1,0 1,-1 0,1-1,0 1,0 0,0 0,0 0,0-1,-1 1,1 0,0 0,0 0,0 1,184-80,4 8,2 8,19 5,-123 33,-636 164,428-112,-1-5,-60 1,130-24,51 0,1 0,0 0,0 0,0 1,0-1,0 0,-1 0,2 0,-1 0,0 0,0 0,0 0,0 0,0 0,1 0,-1 0,1 1,-1-1,0 0,1 0,-1 0,1 1,0-1,-1 0,1 1,0-1,-1 0,1 1,0-1,-1 1,1-1,0 1,0-1,0 1,0 0,0-1,-1 1,1 0,0 0,0-1,0 1,0 0,81-41,1 2,2 5,1 3,1 4,30-2,7 8,-110 21,-22 5,-23 7,-255 81,532-193,-232 93,-53 15,-244 66,-89 7,296-80,76-2,0 0,1-1,-1 1,0 0,0 0,1-1,-1 1,1 0,-1 0,1 0,-1 0,1 0,0-1,-1 1,1 0,0 0,0 1,0-1,0 0,0 0,0 0,0 1,0-1,0 0,0 1,0-1,1 1,-1-1,0 1,0 0,0-1,1 1,-1 0,0 0,1-1,68-29,1 4,2 2,0 3,46-5,-95 19,-30 9,-424 133,230-78,-2-8,-118 9,253-55,66-3,1-1,0 0,-1 0,1 1,-1-1,1 0,0 0,0 0,-1 1,1-1,0 0,0 0,0 0,0 0,0 1,0-1,0 0,0 0,0 0,0 0,1 1,-1-1,0 0,1 0,-1 0,0 1,1-1,-1 0,1 1,-1-1,1 0,-1 1,1-1,0 0,-1 1,1-1,0 1,-1-1,1 1,0 0,0-1,-1 1,1 0,0-1,0 1,0 0,0 0,-1 0,2 0,-1-1,52-35,1 3,2 2,1 2,45-14,-60 25,444-148,-486 166,0 0,0-1,0 1,0 0,-1 0,1 0,0 0,0 0,0 0,0-1,0 1,0 0,0 0,0 0,0 0,-1 0,1-1,0 1,0 0,0 0,0 0,0 0,0-1,0 1,-24 3,-338 86,-30 18,468-140,15 2,2 4,92-14,-183 41,94-9,-93 8,-1 1,0 0,0 0,1 1,-1-1,0 0,1 1,-1-1,0 1,0 0,0 0,0 0,0 0,0 0,0 0,0 0,0 1,0-1,-1 1,1-1,-1 1,1 0,-1 0,1-1,-1 1,0 0,0 0,0 0,0 1,0-1,-1 0,1 0,0 0,-1 1,0-1,0 0,1 0,-2 2,-1 4,-1-1,0 1,-1-1,0 1,0-1,-1 0,0 0,0-1,0 1,-1-1,0-1,0 1,0-1,-1 0,0 0,-6 3,-187 105,232-112,234-86,-310 103,-273 61,288-73,-1 0,1-2,-1-2,0-1,0-1,-6-1,-88 2,-8 27,110-21,0-1,0-1,0-1,-1-1,0-1,-20-1,42 0,-1-1,1 0,0 1,0-1,0 0,-1 0,1 0,0 0,0 0,0 0,-1 0,1-1,0 1,0 0,0-1,0 1,0-1,-1 1,1-1,0 1,0-1,0 0,0 0,0 1,1-1,-1 0,0 0,0 0,1 0,-1 0,0 0,1 0,-1 0,1 0,-1 0,1-1,0 1,-1 0,1 0,0 0,0-1,0 1,0 0,0 0,0 0,0-1,0 1,0 0,1 0,-1 0,0-1,1 1,-1 0,1 0,-1 0,1 0,0 0,-1 0,1 0,0 0,0 0,0 1,0-2,27-25,-25 24,1 1,0-1,-1 0,1 0,-1 0,0 0,0-1,-1 1,1-1,-1 0,1 0,-1 0,0 0,0 0,-1 0,1 0,-1-1,0 1,0-1,-1 1,1-1,-1 1,0-1,-2 3,0-1,0 1,-1 0,1 0,0 0,-1 0,1 0,-1 1,0-1,1 1,-1 0,0-1,0 1,0 1,0-1,0 0,0 1,0-1,0 1,0 0,-1 0,1 0,0 1,0-1,0 1,0 0,0-1,0 1,0 0,1 1,-1-1,0 1,0-1,1 1,-1 0,1 0,-1 0,-12 4,-171 45,148-49,38-2,-1 0,1 0,-1 0,0 0,1 0,-1 0,1-1,-1 1,1 0,-1 0,1 0,-1-1,1 1,-1 0,1 0,-1-1,1 1,-1 0,1-1,0 1,-1 0,1-1,-1 1,1-1,0 1,-1-1,1 1,0-1,0 1,0-1,-1 1,1-1,0 1,0-1,0 1,0-1,0 0,0 1,0-1,0 1,0-1,0 1,0-1,0 1,0-1,1 0,-1 1,0-1,0 1,1-1,-1 1,0 0,0-1,1 1,-1-1,1 1,-1-1,0 1,1 0,-1-1,1 1,-1 0,1 0,10-11,0 2,0-1,1 2,1-1,0 2,0 0,0 0,14-4,5-4,238-81,-612 227,669-239,-276 96,-182 57,-45 7,-3-8,-167 19,146-34,201-29,-1 0,0 0,0 0,0 0,1-1,-1 1,0 0,0 0,0 0,1-1,-1 1,0 0,0 0,0-1,0 1,0 0,0 0,1-1,-1 1,0 0,0-1,0 1,0 0,0 0,0-1,0 1,0 0,0-1,0 1,0 0,-1 0,1-1,0 1,0 0,0 0,0-1,0 1,0 0,-1 0,1-1,0 1,0 0,0 0,-1 0,1-1,0 1,0 0,-1 0,1 0,0 0,0 0,-1-1,1 1,0 0,0 0,-1 0,1 0,-1 0,25-13,177-81,-70 70,-170 48,-88 22,-2-6,-45 5,155-40,-1 0,1-1,-1-2,0 0,1-1,-1 0,-3-2,23 0,-1 1,1-1,0 1,-1-1,1 0,0 1,0-1,-1 1,1-1,0 0,0 1,0-1,0 1,0-1,0 0,0 1,0-1,0 1,0-1,1 0,-1 1,0-1,0 1,0-1,1 0,-1 1,0-1,1 1,-1-1,1 1,-1-1,0 1,1 0,-1-1,1 1,-1-1,1 1,-1 0,1-1,-1 1,1 0,0 0,-1 0,1-1,-1 1,1 0,0 0,-1 0,1 0,0 0,-1 0,1 0,0 0,189-80,-190 80,-1 0,1 0,0 0,0 0,-1 0,1 0,0 0,0-1,-1 1,1 0,0 0,0 0,0 0,-1 0,1 0,0-1,0 1,0 0,-1 0,1 0,0-1,0 1,0 0,0 0,-1 0,1-1,0 1,0 0,0 0,0-1,0 1,0 0,0 0,0-1,0 1,0 0,0-1,0 1,0 0,0 0,0-1,0 1,-31 6,-64 21,-2-3,0-4,-1-5,0-4,-74-3,164-8,-52-13,60 11,0 1,1-1,-1 0,0 1,1-1,0 0,-1 1,1-1,0 1,0-1,0 1,0 0,0-1,0 1,0 0,0 0,1-1,-1 1,0 0,1 0,-1 1,1-1,-1 0,1 0,-1 1,1-1,3-2,41-28,0 3,2 2,47-18,28 14,-260 76,124-39,42-19,-12 5,293-98,-691 221,374-115,-45 13,0-2,-1-2,0-3,-22 0,-67-16,-70 93,-107 20,302-95,52-17,102-42,-124 36,-38 13,-224 84,-96-10,275-72,69-2,-1 1,1 0,-1-1,1 1,-1-1,1 1,0-1,-1 1,1-1,0 0,-1 0,1 0,0 0,0 0,0 0,0 0,0 0,0 0,0-1,0 1,0 0,1 0,-1-1,0 1,1-1,-1 1,1-1,0 1,-1-1,1 1,0-1,0 1,0-1,0 1,0-1,0 1,0-1,1 1,-1-1,1 1,-1-1,1 0,7-14,1-1,0 2,1 0,0 0,2 0,0 1,0 1,1 0,1 1,0 1,0 0,1 0,1 2,2-1,23-19,5-3,0 3,2 2,1 2,2 2,22-6,-90 30,-381 182,378-176,36-28,42-15,2 2,2 3,60-21,-90 39,82-21,-136 54,-62 23,44-24,1 2,0 1,2 2,0 2,1 2,35-28,0 0,0 0,0 1,0-1,0 1,0-1,0 1,0-1,0 1,0-1,0 1,0 0,0 0,1-1,-1 1,0 0,0 0,1 0,-1 0,1 0,-1 0,1 0,-1 0,1 0,-1 0,1 0,0 0,0 0,0 0,0 1,-1-1,1 0,1 0,-1 0,0 0,0 0,0 0,1 1,-1-1,0 0,1 0,-1 0,1 0,-1 0,1 0,0 0,-1 0,1-1,0 1,0 0,-1 0,1-1,0 1,0 0,0-1,0 1,0 0,0-1,0 0,0 1,0-1,0 0,0 1,1-1,-1 0,0 0,0 0,24 1,-1-1,0-1,0-1,0-2,0 0,-1-1,1-2,21-8,449-164,-484 176,62-2,-72 7,0 0,0 1,0-1,0 0,0 0,-1 0,1 0,-1 0,1 0,-1 0,0 0,0 0,0 0,0 0,0 0,0-1,0 1,-1 0,1-1,-1 1,1-1,-1 0,0 1,1-1,-1 0,0 0,0 0,-1 0,2 0,-50 40,-1-2,-2-3,-2-2,-1-2,-2-3,-2-2,-16-5,199-29,312-70,-263 50,-171 27,1-1,-1 1,1-1,-1 1,1 0,-1-1,1 1,-1 0,1-1,-1 1,1 0,-1 0,1 0,-1-1,1 1,0 0,-1 0,1 0,-1 0,1 0,0 0,-1 0,1 0,-1 0,1 0,-1 1,1-1,0 0,-1 0,1 0,-1 1,1-1,-1 0,1 1,-1-1,1 0,-1 1,0-1,1 1,-1-1,1 1,-1-1,0 1,0-1,1 1,-1-1,0 1,0-1,1 1,-1-1,0 1,0 0,0-1,0 1,0-1,0 1,0 0,0-1,0 1,0 0,-149 72,150-73,-1 0,1 0,-1 0,1-1,-1 1,1 0,-1 0,0 0,1 0,-1 0,1 0,-1 0,1 0,-1 0,1 0,-1 0,1 0,-1 1,1-1,-1 0,1 0,-1 0,1 1,-1-1,0 0,1 0,-1 1,1-1,-1 0,0 1,1-1,-1 1,0-1,0 0,1 1,-1-1,0 1,0-1,0 1,1-1,-1 1,0-1,0 1,0-1,0 1,0-1,0 1,0-1,0 1,0-1,0 1,0-1,0 1,-1-1,1 0,0 1,0-1,0 1,-1-1,1 1,0-1,0 0,-1 1,1-1,0 1,-1-1,1 0,-1 1,45-1,359-71,25-6,-177 40,156-3,39 13,1139 28,-1159 27,-149-1,-46 2,67 1,12-48,-5-11,-107 6,-123 14,0 4,1 3,17 4,124-5,-8-24,-104 21,-103 4,0 0,-1-1,1 1,-1-1,1 0,-1 1,0-1,0 0,0 0,0 0,-1 0,1 0,-1 0,0 0,0 0,0 0,0 1,0-1,-1 0,1 0,-1 0,0 0,0 0,0 0,0 1,-1-1,1 0,-1 1,1-1,-1 1,0 0,0-1,0 1,-1-1,-2-6,-11-21,2 0,1-1,1-1,1 0,2 0,1-1,2 0,-2-29,-20-164,29 220,0-1,-1 0,0 0,0 0,-1 0,0 1,0-1,0 0,-1 0,0 1,-1-1,1 1,-1 0,0 0,-1 0,1 0,-1 0,0 1,-1 0,1 0,-1 0,0 0,-1 1,1 0,-1 0,1 0,-1 0,-2 0,-128 1,133 3,1 0,0 1,-1-1,1 0,0 1,0-1,-1 1,1 0,0 0,0 0,0 0,0 0,0 0,0 1,0-1,0 1,1-1,-1 1,0 0,1-1,0 1,-1 0,1 0,0 0,0 0,0 0,0 1,0-1,1 0,-1 0,0 1,1-1,0 0,0 0,-1 1,1-1,1 0,-1 1,0-1,1 0,30 94,-27-88,4 11,-1-6,-1 0,-1 0,0 1,-1 0,0 0,-1 0,-1 0,0 5,-3 205,-7-172,8-51,0 0,-1 0,1 0,-1 0,1-1,-1 1,0 0,1 0,-1-1,0 1,1 0,-1-1,0 1,0-1,0 1,1-1,-1 1,0-1,0 0,0 1,0-1,0 0,0 0,0 0,0 0,0 1,0-1,0-1,1 1,-1 0,0 0,0 0,0 0,0-1,0 1,0 0,0-1,0 1,0-1,1 1,-1-1,0 1,0-1,1 1,-1-1,0 0,1 0,-1 1,0-1,1 0,-1 0,-11-11,0 1,1-2,1 1,0-2,0 1,1-1,1-1,1 1,0-1,1-1,0 1,1-1,1 0,0 0,2-1,0 1,0-1,2 1,0-1,1 1,2-12,-4 25,1 0,0-1,1 1,-1 0,0 0,1 0,0 0,0 0,0 0,0 0,0 0,1 0,-1 0,1 0,0 1,0-1,0 1,0-1,0 1,0 0,1 0,-1 0,1 0,-1 0,1 1,0-1,0 1,0-1,0 1,0 0,1 0,-1 3,1 1,-1-1,0 1,0 0,0 0,-1 0,1 0,-1 0,1 1,-1-1,0 1,-1-1,1 1,0 0,-1 0,0 0,0 0,0 0,0 0,0 0,11 38,-2 0,-2 1,-1 0,-2 0,-2 35,-3-72,0 0,0 0,0 0,1 0,0 0,0 0,0 0,1 0,0 0,0 0,1-1,-1 1,1-1,1 0,-1 0,1 0,-1 0,2 0,10 9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12.1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70 1,'26'73,"-20"-53,0 0,-2 0,0 0,-1 1,-2 0,0-1,-1 1,-1 0,-3 15,-17 108,-6-2,-10 11,6 9,32-139,2-21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29:21.9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2599 953,'-292'-328,"283"318,-1 0,-1 0,1 1,-1 1,-1 0,0 0,0 1,0 1,-1 0,-1 0,-29-6,0 2,0 2,-1 2,-1 2,1 2,0 1,-1 3,-5 2,-17 2,1 4,0 2,0 3,1 4,1 1,1 4,1 2,-44 28,18-2,3 5,2 3,3 3,3 4,3 4,2 2,-46 66,61-72,4 1,3 3,3 2,3 2,4 2,3 2,3 1,4 2,3 0,4 2,3 7,15-64,0 0,2 1,1-1,2 1,0-1,2 1,1-1,1 1,2-1,0-1,2 1,1-1,1 0,1-1,1 0,1-1,1-1,2 0,0 0,1-2,1 0,16 13,13 1,2-3,1-1,1-3,1-2,2-2,0-3,2-2,0-3,0-2,2-2,-1-3,2-3,-1-2,0-3,52-5,20-5,0-6,-2-6,0-5,-1-6,-2-5,-2-6,-2-4,-2-7,-2-4,-3-5,68-53,-103 61,-2-3,-3-4,-2-3,-4-3,-2-2,3-13,-35 40,-2-3,-2 0,-2-2,-2-1,-3-1,-1-1,-3-1,-2 0,-3-2,-1 0,0-22,-10 29,-1 0,-2-1,-3 1,-2 0,-1 0,-3 0,-2 1,-1 0,-3 1,-2 0,-1 2,-3 0,-1 1,-11-13,-9-9,-2 1,-3 3,-3 2,-2 2,-3 2,-2 3,-2 2,-37-22,50 39,-1 2,-1 3,-2 1,-1 3,-1 2,0 2,-2 2,0 3,-1 2,0 3,0 2,-1 2,0 3,0 2,1 3,-1 2,0 2,1 3,-38 13,33-1,1 2,0 2,2 4,1 1,2 3,1 3,2 1,1 3,3 2,1 2,3 2,1 2,2 2,2 2,-53 84,21-20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12.5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524 1,'-426'339,"419"-334,-1 0,0 1,1 0,-1 0,1 0,0 1,1 0,-1 0,2 1,-1-1,1 1,0 1,1-1,-4 9,9-13,0 0,0 0,0 1,1-1,-1 0,1 0,0 0,1-1,-1 1,0 0,1-1,0 0,0 1,0-1,0 0,1-1,-1 1,1-1,-1 1,1-1,0 0,0 0,0-1,0 1,0-1,1 0,-1 0,4 0,22 13,-19-7,1 1,-2 1,1 0,-1 0,0 1,-1 0,0 1,-1 0,0 0,-1 1,0 0,0 0,-2 1,1 1,1-1,0 1,-1-7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12.8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0,'-5'34,"-1"20,-1 6,2-2,2-7,1-6,0-12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13.1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1,'29'0,"14"0,5 0,-2 0,-3 0,-4 0,-4 0,-3 0,-8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13.43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27,'39'-5,"16"-2,5 1,-3 1,-12 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17.7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198 0,'0'341,"17"-246,-12-76</inkml:trace>
  <inkml:trace contextRef="#ctx0" brushRef="#br0" timeOffset="215.821">0 480,'39'0,"22"0,5 0,-3 0,-8-5,-9-1,-7 0,-5 1,-9 1</inkml:trace>
  <inkml:trace contextRef="#ctx0" brushRef="#br0" timeOffset="620.497">57 705,'254'1,"-252"-1,0 0,-1 0,1 0,0 0,-1 0,1 0,0 0,0 0,-1 1,1-1,-1 1,1-1,0 1,-1 0,1-1,-1 1,1 0,-1 0,0 0,1 0,-1 1,0-1,0 0,0 0,0 1,0-1,0 1,0-1,0 1,0-1,-1 1,1-1,-1 1,1 0,-1-1,1 1,-1 0,0-1,0 1,0 0,0-1,0 1,0 0,-1 0,1-1,-1 1,1 0,-1-1,0 2,-85 105,55-76,-127 129,156-160,1 0,-1 1,1-1,-1 1,1-1,-1 1,1 0,0 0,0 0,0 0,0-1,0 1,0 0,0 1,1-1,-1 0,1 0,-1 0,1 0,0 0,0 1,0-1,0 0,0 0,1 0,-1 0,1 0,-1 1,1-1,0 0,0 0,0 0,0-1,0 1,0 0,0 0,1 0,-1-1,1 1,-1-1,1 1,0-1,-1 0,1 0,0 1,0-1,0 0,0-1,0 1,0 0,0 0,0-1,0 0,1 1,-1-1,0 0,2 0,50-13,-29 1</inkml:trace>
  <inkml:trace contextRef="#ctx0" brushRef="#br0" timeOffset="1256.526">452 904,'264'-318,"-264"316,1 1,0-1,-1 0,1 1,0-1,0 1,0 0,0-1,0 1,0 0,0-1,0 1,1 0,-1 0,0 0,1 0,-1 0,1 0,-1 1,1-1,-1 0,1 1,0-1,-1 1,1 0,0-1,-1 1,1 0,0 0,0 0,-1 0,1 0,0 1,-1-1,1 0,0 1,-1-1,1 1,-1 0,1-1,-1 1,1 0,-1 0,1 0,-1 0,0 0,1 0,-1 1,0-1,0 0,0 1,0-1,0 1,0-1,-1 1,1-1,0 1,-1-1,1 3,0 169,-1-171,0 0,0 1,0-1,0 0,0 0,1 0,-1 0,1 0,0 0,-1 1,1-1,0-1,0 1,0 0,0 0,1 0,-1 0,0-1,1 1,0-1,-1 1,1-1,0 0,-1 1,1-1,0 0,0 0,0 0,0 0,0-1,0 1,0 0,0-1,1 0,-1 1,0-1,0 0,0 0,0 0,1-1,-1 1,0 0,0-1,0 1,0-1,0 0,0 0,0 0,0 0,0 0,0 0,0 0,-1 0,1-1,0 1,15-16,0 0,-1 0,-1-2,0 0,-2 0,8-16,67-83,-49 82,-37 67,-43 137,40-161,1 0,0 0,1 0,0 0,0 0,0 0,1 0,0 0,0-1,1 1,-1-1,2 1,-1-1,1 0,0 0,0-1,4 6,5 0</inkml:trace>
  <inkml:trace contextRef="#ctx0" brushRef="#br0" timeOffset="3373.982">86 1158,'4'0,"3"4,3 3,6-1,5-2,3-5,3-3,2-1,0 1,0 0,-5-3,-6-1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19.5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1 369,'27'94,"5"-1,33 68,-8-12,-56-150,-1 1,0-1,0 1,0-1,0 0,0 1,1-1,-1 1,0 0,0-1,1 1,-1-1,0 1,1-1,-1 1,0 0,1-1,-1 1,1-1,-1 1,0 0,1 0,-1-1,1 1,-1 0,1 0,-1 0,1-1,-1 1,1 0,-1 0,1 0,0 0,-1 0,1 0,-1 0,1 0,-1 0,1 0,-1 1,1-1,-1 0,1 0,-1 0,1 1,-1-1,1 0,-1 0,1 1,-1-1,0 0,1 1,-1-1,0 1,1-1,-1 1,0-1,1 0,-1 1,0-1,0 1,1-1,-1 1,0-1,0 1,0 0,0-1,0 1,0-1,0 1,15-44,-15 41,22-76,4 0,2 2,5 1,11-16,-17 45,-16 28</inkml:trace>
  <inkml:trace contextRef="#ctx0" brushRef="#br0" timeOffset="445.936">536 30,'27'-7,"0"0,0 2,1 0,-1 2,1 2,0 0,3 2,-28-1,-1 0,1 0,-1 0,0 0,1 1,-1-1,0 1,1-1,-1 1,0 0,0 0,0 0,0 0,0 1,0-1,0 0,0 1,0 0,0-1,-1 1,1 0,-1 0,1 0,-1 0,0 0,0 0,0 0,0 0,0 1,0-1,-1 0,1 0,-1 1,1-1,-1 1,0-1,0 0,0 1,0-1,-1 0,1 1,-1-1,1 0,-1 1,0-1,0 0,0 0,0 1,0-1,0 0,0 0,-1-1,-1 3,-39 58,-14 34,56-95,0 0,0 1,0-1,0 1,0-1,1 0,-1 1,0-1,1 1,-1-1,1 0,-1 1,1-1,-1 0,1 0,0 0,0 1,0-1,0 0,0 0,0 0,0 0,0 0,0-1,0 1,0 0,1 0,-1-1,0 1,0-1,1 1,-1-1,0 1,1-1,-1 0,1 0,-1 0,0 0,1 0,-1 0,1 0,-1 0,64-4,7-21,-50 14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37.9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52,'4'0,"7"0,7 0,4 0,3 0,3-5,1-1,1 0,-1 1,0 2,-5-4,-1-1,-1 1,-3 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38.1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37,'39'-5,"21"-1,7 0,-5-4,-11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36.3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0,'22'89,"-3"79,-10-86,-3 0,-3 1,-5 3,2-79,-17 104,11-87</inkml:trace>
  <inkml:trace contextRef="#ctx0" brushRef="#br0" timeOffset="553.548">424 86,'-248'279,"241"-270,4-8,0 1,0-1,1 1,-1 0,1 0,-1 1,1-1,0 0,0 1,0-1,0 1,0 0,1-1,-1 1,1 0,-1 0,1 0,0 0,1 0,-1 0,0 1,1-1,0 0,-1 0,1 0,1 1,-1-1,0 0,1 0,0 0,-1 0,1 1,0-1,1 0,-1-1,1 1,-1 0,1 0,0 0,138 51,-128-48,-5-4,0-1,-1 1,1 1,-1-1,1 1,-1 1,0-1,-1 1,1 0,0 0,-1 0,0 1,0 0,0 0,-1 0,0 1,0 0,0-1,-1 1,0 1,0-1,0 0,-1 1,0-1,0 1,0 0,-1 2,5 24,1-27</inkml:trace>
  <inkml:trace contextRef="#ctx0" brushRef="#br0" timeOffset="1064.935">592 593,'74'-17,"-64"15,-1 0,1 0,-1 0,1 1,0 0,-1 0,1 1,0 1,0 0,-1 0,2 1,-10-2,0 1,0 0,1-1,-1 1,0 0,0-1,0 1,0 0,0 0,0 0,0 0,0 0,0 0,0 1,0-1,-1 0,1 0,-1 0,1 1,-1-1,1 0,-1 1,1-1,-1 1,0-1,0 0,0 1,0-1,0 1,0-1,0 0,-1 1,1-1,0 0,-1 1,1-1,-1 0,1 1,-1-1,0 0,0 1,-34 54,30-50,-82 99,85-103,1-1,-1 1,1-1,-1 1,1 0,0 0,0-1,-1 1,2 0,-1 0,0 0,0 0,0 0,1 0,-1 1,1-1,0 0,0 0,0 0,0 0,0 0,0 1,0-1,1 0,-1 0,1 0,-1 0,1 0,0 0,0 0,0 0,0 0,0 0,0-1,1 1,-1 0,1-1,-1 1,1-1,-1 1,1-1,0 0,0 0,0 0,0 0,0 0,0 0,0 0,0-1,0 1,0-1,0 1,0-1,0 0,0 0,6 0,0 0,0-1,-1 0,1 0,0-1,-1 0,0-1,1 1,-1-1,0-1,0 1,-1-1,1 0,-1-1,0 0,3-2,3-6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42.2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176 305,'-17'17,"1"0,0 2,1-1,1 2,1 0,1 1,0 0,2 1,0 0,2 0,0 1,2 0,0 1,2-1,0 1,1 20,2-18,1-1,1 1,2 0,0 0,2-1,1 0,1 0,1 0,1-1,1 0,1-1,11 17,-20-34,1-1,0 1,1-1,-1 0,1 0,0 0,1 0,-1-1,1 0,-1 0,1 0,1 0,-1-1,0 0,1 0,0 0,-1-1,4 1,4-3</inkml:trace>
  <inkml:trace contextRef="#ctx0" brushRef="#br0" timeOffset="807.152">260 672,'24'-12,"-16"6,1 1,0 0,0 1,0-1,0 2,1-1,0 1,0 1,0 0,0 0,0 1,0 0,0 1,1 0,-1 1,4 0,-12 0,0 0,0 0,0 0,-1 0,1 0,0 0,-1 0,1 1,0-1,-1 0,0 1,1-1,-1 1,0 0,0-1,0 1,0 0,0 0,0 0,0 0,0 0,-1 0,1 0,-1 0,0 0,0 0,1 0,-1 0,0 0,-1 0,1 0,0 0,-1 0,1 0,-1 0,1 0,-1 0,0 0,0 0,-1 1,-45 77,44-77,-2 5,-2-1,0 0,1 1,0 0,0 0,1 0,0 1,1 0,-1 0,2 0,-1 1,1-1,1 1,0 0,0 0,1-1,0 1,1 0,0 0,1 0,-1 0,1-7,1-1,-1 1,0-1,0 1,1-1,0 0,-1 0,1 1,0-1,0 0,0-1,0 1,0 0,1-1,-1 1,1-1,-1 0,1 1,-1-1,1-1,-1 1,1 0,0 0,0-1,-1 0,1 1,0-1,0 0,-1-1,1 1,0 0,2-1,84-30,-67 20</inkml:trace>
  <inkml:trace contextRef="#ctx0" brushRef="#br0" timeOffset="1256.642">712 559,'-1'27,"1"0,1 1,2-1,1 0,0 0,3-1,0 1,1-1,2-1,0 0,14 22,32 41,-54-88,0 0,0 0,0 0,0 0,0 0,0 0,0-1,0 1,0-1,0 1,0-1,0 0,0 0,-1 0,1 0,0 0,0 0,-1 0,1-1,-1 1,1-1,-1 1,0-1,0 1,1-1,-1 0,0 1,0-1,-1 0,1 0,0 0,-1 0,1 0,-1 0,41-135,-15-2,-24 114</inkml:trace>
  <inkml:trace contextRef="#ctx0" brushRef="#br0" timeOffset="1718.937">1079 277,'108'138,"-94"-119,0 0,-1 1,-1 1,-1 0,-1 0,-1 1,0 0,-2 1,-1 0,-1 0,0 1,-2-1,0 11,-2-22,0 0,-1 0,0 0,-1 0,0 0,-1 0,0 0,-1-1,0 1,-1-1,0 0,-1 1,0-2,-1 1,0-1,0 0,-1 0,-1-1,0 0,-3 3,-3-1</inkml:trace>
  <inkml:trace contextRef="#ctx0" brushRef="#br0" timeOffset="2222.534">1332 108,'3'-5,"-1"0,1 1,0-1,0 1,0 0,1 0,-1 0,1 0,0 1,0-1,0 1,1 0,-1 0,1 1,-1-1,1 1,3-1,-8 3,9-6,1 1,-1 0,1 0,0 1,0 0,1 1,-1 0,1 0,-1 2,1-1,0 1,0 1,5 0,-14 0,0 1,-1-1,1 1,-1 0,0 0,1 0,-1 0,0 0,1 0,-1 0,0 0,0 0,0 1,0-1,0 0,0 1,0-1,0 1,-1-1,1 1,-1-1,1 1,-1-1,1 1,-1 0,0-1,0 1,0 0,0-1,0 1,0-1,0 1,-1 0,1-1,0 1,-1-1,1 1,-2 1,-27 66,24-58,-11 18,12-24,0 1,0 0,0 0,1 0,0 0,0 0,0 1,1 0,0-1,0 1,1 0,0 0,0 0,1 0,0 0,0 0,0 0,1 0,0 0,0 0,4-3,1 1,-1-1,0 0,1-1,0 1,0-1,0 0,0-1,1 1,-1-1,1-1,-1 1,1-1,0 0,-1-1,1 1,0-1,0-1,-1 1,1-1,0 0,4-2,48-10,-34 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6:32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2516 282,'16'29,"19"176,-30 156,-5-343,-1 1,-1 0,-1-1,0 1,-2-1,0 0,-7 16,5-23,6-18,8-21,6-2,2 0</inkml:trace>
  <inkml:trace contextRef="#ctx0" brushRef="#br0" timeOffset="359.84">2967 424,'-239'238,"237"-236,-1 0,1 0,-1 0,1 1,0-1,0 1,0 0,1 0,-1-1,0 1,1 0,0 0,0 1,0-1,0 0,0 0,1 0,-1 1,1-1,0 0,0 1,0-1,0 0,1 1,-1-1,1 0,0 0,0 0,0 0,0 0,1 0,-1 0,1 0,0 0,0 0,0-1,0 1,2 1,152 129,-31-5,-114-114</inkml:trace>
  <inkml:trace contextRef="#ctx0" brushRef="#br0" timeOffset="-1307.846">88 367,'0'0,"0"-1,0 1,0-1,0 0,0 1,0-1,0 1,0-1,0 1,0-1,0 1,-1-1,1 1,0-1,0 1,0-1,-1 1,1-1,0 1,-1 0,1-1,0 1,-1-1,1 1,-1 0,1-1,0 1,-1 0,1 0,-1-1,1 1,-1 0,1 0,-1 0,1 0,-1-1,1 1,-1 0,1 0,-1 0,0 0,1 0,-1 0,1 0,-1 1,1-1,-1 0,1 0,-1 0,1 0,-1 1,1-1,-1 0,1 0,0 1,-1-1,1 0,-1 1,1-1,0 1,-1-1,1 0,0 1,-1-1,1 1,0-1,0 1,0-1,-1 1,-12 44,10-33,-26 191,21-154,2 1,3 0,1 0,3 0,2 0,2 0,2 0,3-1,4 11,-9-49,0-1,0 0,1 0,0 0,1-1,0 0,0 0,1-1,0 0,0 0,1-1,0 0,1 0,-1-1,1-1,0 1,1-2,-1 1,2-1,-7-3,0 0,0-1,0 1,-1-1,1 0,0 0,0-1,0 0,-1 1,1-2,0 1,-1 0,1-1,-1 0,1 0,-1 0,0-1,0 1,0-1,0 0,-1 0,4-3,66-85,65-189,-124 255,-4 41,-8-9,-1 9,1 0,1 0,0 0,1 0,1-1,0 0,1 0,0 0,2-1,0 0,0 0,1-1,1 0,8 9,-9-18,0 1,0-1,0-1,0 0,1 0,-1-1,1 0,0-1,0 0,-1 0,1-1,0-1,0 1,-1-2,1 1,0-1,-1-1,1 0,-1 0,0-1,2 0,12-13,-1-1,-1 0,0-2,-1 0,-1-1,-2-1,0-1,-1 0,-1-2,-1 1,-1-2,-2 0,0 0,-2-1,6-25,-3 16,-2 0,-1-1,-2 0,-2 0,-1-1,-2 1,-1-1,-4-28,4 65,-1 0,0 0,0 0,1 0,-1 0,0 0,0 0,0 0,0 0,0 0,0 0,0 0,0 0,0 0,-1 0,1 0,0 0,-1 0,1 0,0 0,-1 0,1 0,-1 0,0 1,1-1,-1 0,0 0,1 1,-1-1,0 0,0 1,0-1,0 1,1-1,-1 1,0-1,0 1,0 0,0-1,0 1,0 0,0 0,0 0,0 0,0 0,0 0,0 0,0 0,0 0,0 0,0 0,0 1,0-1,0 0,0 1,0-1,0 1,0-1,0 1,1-1,-1 1,0 0,0 0,1-1,-1 1,0 0,-8 18,3 2</inkml:trace>
  <inkml:trace contextRef="#ctx0" brushRef="#br0" timeOffset="-920.929">1415 762,'4'32,"-2"-3,1-1,2 1,1-1,1 0,1-1,1 1,8 12,-16-37,1 0,0 0,-1 0,1 0,0 0,1-1,-1 1,0-1,1 1,-1-1,1 0,0 0,0 0,0 0,0 0,0-1,0 1,0-1,0 0,1 0,-1 0,0-1,1 1,-1-1,1 1,-1-1,1 0,-1-1,0 1,1-1,-1 1,1-1,-1 0,0 0,3-2,5-2,0 0,0-1,-1 0,0-1,0-1,0 1,-1-1,0-1,3-4,-6 7,0 1,-1-1,0 0,0-1,-1 1,1-1,-1 0,-1 0,1 0,-1 0,-1-1,1 1,-1-1,-1 0,1 0,-1 0,-1 1,1-1,-1 0,-1 0,1 0,-1 0,-1 0,0 0,0 1,0-1,-1 1,0-1,0 1,-1 0,0 0,0 0,-1 1,0 0,-2-3,3 5,0-1,-1 1,0 0,0 0,0 1,-1-1,1 1,-1 0,0 0,1 1,-1 0,0 0,-1 0,1 1,0 0,0 0,-1 1,1-1,0 2,-1-1,1 0,0 1,0 0,-1 1,1-1,0 1,0 1,0-1,1 1,-1 0,1 0,-1 0,1 1,0 0,0 0,1 0,-1 1,0 1,-3 12</inkml:trace>
  <inkml:trace contextRef="#ctx0" brushRef="#br0" timeOffset="-422.045">2036 931,'0'84,"1"-106,2 0,1 0,1 0,0 1,2 0,6-13,0-5,-12 37,-1-2,1 1,0-1,0 0,1 1,-1-1,1 1,-1-1,1 1,0 0,1 0,-1-1,0 2,1-1,0 0,-1 0,1 1,0 0,2-2,29 54,-22-32,-1-4</inkml:trace>
  <inkml:trace contextRef="#ctx0" brushRef="#br0" timeOffset="1560.034">2063 931,'0'5,"0"6,0 6,-4 1,-3 1,1 3,2 2,0 2,2 1,1 1,0 1,1 0,1-10,-1-13,5-7,1-9,0-2</inkml:trace>
  <inkml:trace contextRef="#ctx0" brushRef="#br0" timeOffset="2845.656">4716 508,'1'-1,"0"1,-1-1,1 0,-1 1,1-1,0 0,-1 0,1 0,-1 1,0-1,1 0,-1 0,0 0,1 0,-1 0,0 0,0 0,0 0,0 0,0 0,0 1,0-1,0 0,0 0,-1 0,1 0,0 0,0 0,-1 0,1 0,-1 1,1-1,-1 0,1 0,-1 0,1 1,-1-1,0 0,1 1,-1-1,0 0,0 1,1-1,-1 1,0 0,0-1,0 1,0-1,0 1,-45-16,-94 42,79-9,42-13,8-2,0 0,0 0,1 1,-1 1,1 0,0 0,0 1,0 0,-7 6,16-10,0-1,0 1,1-1,-1 1,0 0,1-1,-1 1,0 0,1 0,-1-1,1 1,-1 0,1 0,-1 0,1 0,0 0,0-1,-1 1,1 0,0 0,0 0,0 0,0 0,0 0,0 0,0 0,0 0,0 0,0 0,1 0,-1-1,0 1,1 0,-1 0,1 0,-1 0,1 0,-1-1,1 1,-1 0,1-1,0 1,-1 0,1-1,0 1,0-1,0 1,-1-1,1 1,0-1,0 0,0 1,0-1,56 21,-51-20,200 17,-204-18,0-1,0 1,0-1,1 1,-1 0,0 0,0 0,0 0,0 0,1 0,-1 1,0-1,0 1,0-1,0 1,0 0,0 0,0 0,0 0,0 0,0 0,-1 1,1-1,0 1,-1-1,1 1,-1-1,1 1,-1 0,0 0,0 0,0 0,0 0,0 0,0 0,-1 0,1 0,-1 0,1 0,-1 1,0-1,0 0,0 0,0 0,0 1,0-1,-1 0,1 0,-1 0,0 0,-10 15,-2-1,-1 0,0-1,0-1,-1 0,-1-1,-1 0,0-2,-11 6,-31 25,43-30,-2-1,2 2,-1 0,2 0,0 1,0 1,1 1,1 0,1 1,-8 13,19-28,0-1,1 0,-1 1,0-1,1 1,-1-1,1 1,0-1,-1 1,1 0,0-1,0 1,0-1,0 1,0 0,1-1,-1 1,0-1,1 1,-1-1,1 1,-1-1,1 1,0-1,0 0,-1 1,1-1,0 0,0 1,1-1,-1 0,0 0,0 0,0 0,1 0,-1 0,0-1,1 1,-1 0,1-1,-1 1,1-1,-1 1,1-1,0 0,0 1,82 3,-74-4,27 0,-26 1,-1 0,0-1,1 1,-1-2,1 0,-1 0,0-1,0 0,0-1,0 0,0 0,0-1,-1 0,0-1,0 0,0-1,1-1,2-9</inkml:trace>
  <inkml:trace contextRef="#ctx0" brushRef="#br0" timeOffset="3199.415">4661 0,'-19'49,"2"1,2 0,3 1,2 1,2 0,2 0,3 0,2 1,2-1,2 1,-3 107,-28 142,-1 57,29-325,-1-24,0 1,1-1,0 1,1-1,0 0,0 1,1-1,1 0,0 0,0 0,3 5,6 2</inkml:trace>
  <inkml:trace contextRef="#ctx0" brushRef="#br0" timeOffset="7895.946">10615 621,'-35'15,"1"2,1 1,1 2,1 1,0 1,2 2,0 1,1 3,21-23,0 1,1 0,0 1,0 0,1-1,0 2,0-1,1 1,-1-1,2 1,-1 0,1 0,1 1,-1-1,1 1,1-1,-1 1,2 0,-1 0,1-1,0 1,1 0,0 0,1-1,-1 1,2-1,-1 1,1-1,0 0,1 0,3 5,3-3,1 0,0-1,1-1,0 0,0-1,1 0,-1-1,1 0,1-1,-1-1,1 0,0 0,0-2,0 0,0 0,0-1,1-1,-1 0,0-1,0-1,0 0,0-1,0 0,4-3,94-23,-88 22</inkml:trace>
  <inkml:trace contextRef="#ctx0" brushRef="#br0" timeOffset="5479.024">7003 988,'-10'33,"-2"31,-1 9,4-3,2-9,7-14,4-11,6-11,1-15,-1-9</inkml:trace>
  <inkml:trace contextRef="#ctx0" brushRef="#br0" timeOffset="5644.021">7060 592,'-10'-33,"-8"-17,0 6,6 15,7 17,8 16,4 11,5 9,1-1</inkml:trace>
  <inkml:trace contextRef="#ctx0" brushRef="#br0" timeOffset="6027.264">7257 1298,'234'-372,"-172"261,-84 193,15-53,1 1,1 1,2-1,1 0,2 1,2 22,-1-48,0 0,0 0,1 1,0-1,0 0,0 0,1-1,0 1,-1 0,2-1,-1 0,0 1,1-1,0-1,0 1,0 0,0-1,1 0,-1 0,1 0,0-1,0 0,0 1,0-2,0 1,0-1,0 1,1-1,-1-1,1 1,-1-1,0 0,1 0,-1-1,1 1,-1-1,5-2,8-3,-1-1,0-1,-1 0,0-2,0 1,0-2,-2 0,1-1,-2-1,1 0,10-14,-14 17,4-6,-2-1,0 1,0-2,-2 0,0 0,-1-1,-1 0,-1-1,1-6,19-44,-20 52</inkml:trace>
  <inkml:trace contextRef="#ctx0" brushRef="#br0" timeOffset="6981.246">8245 988,'18'0,"1"0,0-2,-1 0,1-1,-1-1,0-1,0 0,0-1,0-1,-1-1,-1 0,1-1,-1-1,-1-1,0 0,5-5,-18 14,1-1,-1 1,1-1,-1 1,0-1,0 0,0 0,0 0,0 0,-1 0,1 0,-1 0,0-1,0 1,0-1,-1 1,1 0,-1-1,0 1,0-1,0 1,0-1,0 1,-1-1,0 1,0-1,0 1,0 0,0-1,0 1,-1 0,0 0,0 0,1 0,-2 0,1 1,0-1,-1 1,1-1,-1 1,1 0,-1 0,0 0,0 0,0 0,0 1,-1-1,1 1,0 0,-1 0,-1 0,-7 2,1 0,-1 1,1 0,0 1,0 0,0 1,0 0,0 1,1 0,0 1,0 0,1 0,-1 1,1 0,1 1,-1 0,1 0,1 1,-5 1,0 0,2 1,-1 1,1-1,1 1,0 1,1 0,0 0,1 1,1 0,0 0,1 0,0 1,1 0,1-1,0 2,1-1,1 0,0 0,1 1,0-1,2 3,-1-14,1 1,0 0,0 0,0-1,0 0,1 1,-1-1,1 0,0 0,0 0,1-1,-1 1,1-1,0 1,0-1,0-1,0 1,1 0,-1-1,1 0,-1 0,1-1,0 1,-1-1,5 1,127 4,-83-17,-2-2,1-2,-2-2,0-3,-1-2,-1-1,-2-3,0-2,-2-2,-1-2,11-12,-21 20,0-2,-2-1,0-1,-2-1,-2-2,0-1,-2-1,-2-1,-1-1,-2-2,-1 1,-2-2,-1-1,-2 0,-2 0,-2-1,-1-3,-8 30,0-1,-1 1,0-1,-1 1,0-1,-2 1,1-1,-5-10,6 20,0 0,-1 0,1 0,-1 0,0 0,0 1,-1-1,1 1,-1 0,1 0,-1-1,0 2,0-1,-1 0,1 1,0-1,-1 1,0 0,1 0,-1 0,0 1,0 0,0-1,0 1,0 0,0 1,0-1,-1 1,1 0,-1 0,-2 1,0 0,1 0,-1 1,1 0,-1 0,1 1,0 0,0 0,0 0,1 0,-1 1,1 0,0 1,0-1,0 1,0 0,1 0,0 0,0 1,-2 4,-56 127,53-98,2 2,2-1,1 0,2 1,2 0,4 25,3-19,1 0,3-1,1 0,3-1,1 0,18 31,-29-64,7 16,-1 1,-1-1,-1 2,-2-1,-1 1,-2 0,0 1,-2 20,-3-67,0-2</inkml:trace>
  <inkml:trace contextRef="#ctx0" brushRef="#br0" timeOffset="7232.175">8837 621,'38'5,"37"-4,15-1,-2-6,-8-2,-6 0,-8-2,-9-1,-5 3,-7 1,-1 3,-4 2,-3 1,-3 1,-3 1,-7 4,-2 2,-5-1</inkml:trace>
  <inkml:trace contextRef="#ctx0" brushRef="#br0" timeOffset="4794.931">5873 536,'26'-22,"-2"-1,-1-1,0-1,-2-1,-1-1,-1-1,-2 0,0-1,-2-1,-2-1,0 0,-2 0,-2-1,1-7,-9 19,-8 105,6 759,-26-525,27-306,0-1,-1 1,-1 0,0-1,-1 1,0-1,-1 0,0 0,-1 0,0-1,-1 1,0-1,-4 3,-9-5,22-36,103-168,-86 158</inkml:trace>
  <inkml:trace contextRef="#ctx0" brushRef="#br0" timeOffset="5233.237">6523 451,'-286'380,"277"-368,4-7,1 1,-1 0,1 0,1 0,-1 0,1 1,0-1,0 1,1 0,0 0,0 0,1 0,0 3,3-7,0 0,1 0,0 0,-1-1,1 1,0-1,0 0,1 0,-1 0,0 0,1 0,-1-1,1 0,-1 1,1-1,0-1,0 1,-1 0,1-1,0 0,0 0,0 0,-1 0,1-1,0 1,0-1,-1 0,1 0,1-1,39-7,-40 7,0-1,1 1,-1 1,1-1,0 0,-1 1,1 0,0 0,0 1,0-1,-1 1,1 0,0 1,0-1,0 1,0 0,0 0,-1 0,1 1,-1-1,1 1,-1 0,1 1,-1-1,0 1,0 0,0 0,-1 0,1 0,-1 1,1-1,-1 1,0 0,0 0,-1 0,27 128,-3-6,-14 31,-13-156,1 0,0 0,-1 0,1 1,0-1,0 0,0 0,0 0,0 1,0-1,0 0,1 0,-1 0,0 1,1-1,-1 0,0 0,1 0,-1 0,1 0,0 0,-1 0,1 0,0 0,0 0,0 0,0-1,-1 1,1 0,0 0,0-1,0 1,1-1,-1 1,0-1,0 1,0-1,0 0,0 1,1-1,-1 0,0 0,0 0,0 0,1 0,-1 0,0 0,0 0,0-1,0 1,1 0,-1-1,0 1,0-1,0 1,0-1,0 0,0 1,0-1,0 0,0 0,0 0,12-8</inkml:trace>
  <inkml:trace contextRef="#ctx0" brushRef="#br0" timeOffset="9332.629">11659 931,'40'5,"-1"-2,1-2,0-1,-1-2,1-2,-1-2,0-1,26-10,-59 16,0-2,0 1,0-1,0 0,0 0,-1 0,1-1,-1 0,0 0,0 0,0-1,-1 0,0 1,0-2,0 1,0 0,-1-1,0 0,0 0,0 0,-1 0,0 0,0 0,-1 0,0-1,0 1,0-1,-1 1,0-1,0 1,0-1,-1 1,0-1,0 1,-1 0,0-1,-1-1,1 3,0 0,-1-1,0 1,0 0,0 0,0 1,-1-1,0 1,0 0,0 0,-1 0,1 0,-1 1,0-1,0 1,0 1,0-1,0 1,-1 0,1 0,-1 0,0 1,1 0,-1 0,0 0,0 1,0 0,1 0,-5 1,-4 0,1 0,-1 1,1 1,0 0,-1 1,1 1,1 0,-1 0,1 2,0-1,0 1,-1 3,-1 1,1 2,1-1,0 2,1 0,0 0,1 1,1 0,0 1,1 0,1 0,0 1,1 0,1 0,1 0,0 1,1-1,1 1,1 0,1 0,0 0,1 0,1 1,-1-11,0-1,1 1,0 0,0-1,1 1,0-1,1 0,-1 0,1 0,1 0,-1-1,1 1,0-1,0-1,1 1,0-1,0 0,0 0,1 0,-1-1,1 0,0 0,1-1,-1 0,0 0,1-1,0 0,-1 0,7 0,14 3,-1-2,1 0,-1-2,1-1,0-1,-1-2,14-3,-13 0</inkml:trace>
  <inkml:trace contextRef="#ctx0" brushRef="#br0" timeOffset="9801.998">12309 1158,'296'-342,"-247"281,8-25,-62 117,0-21,0 1,0 0,2-1,-1 1,1 1,0-1,1 0,1 1,0-1,0 1,1-1,1 1,0-1,0 1,1-1,1 0,0 0,0 0,1 0,1 0,-1-1,2 1,-1-1,2-1,-1 1,3 2,3-5,-1-1,1 0,0 0,0-1,0-1,1 0,0 0,0-1,0-1,0-1,0 1,0-2,0 0,1-1,-1 0,0-1,0 0,0-1,-1 0,1-1,-1-1,0 0,0-1,0 0,-1 0,1-2,-2 1,1-1,-1-1,0 0,-1 0,0-1,-1 0,0-1,5-8,-3 6,0 0,-1 0,-1-1,0 0,-1-1,0 0,-1 0,-1 0,0-1,-2 0,1 0,-1-6,-2-3</inkml:trace>
  <inkml:trace contextRef="#ctx0" brushRef="#br0" timeOffset="10933.363">13437 931,'48'-3,"-1"-2,1-2,-1-2,35-13,-82 22,29-6,0-2,0-1,-1-2,-1 0,0-2,-1-1,0-1,-1-2,-1 0,4-5,-23 18,0-1,-1 0,0 0,0 0,0 0,0-1,-1 1,0-1,0 0,0 0,-1 0,0 0,0-1,-1 1,0 0,0-1,0 1,-1-1,0 1,0-1,-1 1,1-1,-2-1,1 5,0 1,0-1,-1 1,1 0,-1 0,0 0,1 0,-1 0,0 0,0 0,0 1,0-1,-1 1,1-1,0 1,-1 0,1 0,-1 0,1 0,-1 0,1 0,-1 1,0 0,1-1,-1 1,0 0,1 0,-1 0,0 1,1-1,-1 1,0-1,-82 31,57-15,2 2,0 2,1 0,1 1,1 1,1 2,1 0,1 1,1 1,2 1,0 0,2 2,-2 5,14-28,-1 0,1 0,1 0,-1 0,1 0,0 1,0-1,1 1,0-1,0 1,1-1,-1 1,2 0,-1-1,1 1,-1 0,2-1,-1 1,1-1,0 0,0 0,1 1,0-1,0-1,0 1,1 0,0-1,2 2,3 0,2 0,-1-1,1-1,-1 0,2 0,-1-1,0-1,1 1,-1-2,1 0,0 0,0-1,0-1,0 0,0 0,0-1,0-1,0 0,-1-1,1 0,7-3,21-8,-1-2,0-1,-2-2,0-2,18-14,-9 7,-2-2,0-2,-3-2,0-2,-3-1,-1-2,-2-2,-1-1,22-39,-20-26,-35 105,-1-1,1 0,-1 0,0 1,0-1,0 0,0 0,-1 0,1 1,-1-1,1 0,-1 1,0-1,0 0,0 1,-1-1,1 1,-1-1,1 1,-1 0,0 0,1 0,-1 0,0 0,-1 0,1 0,0 1,0-1,-1 1,1-1,-1 1,1 0,-1 0,0 0,1 1,-1-1,-2 0,-9 2,1 0,-1 1,1 0,0 1,-1 1,2 0,-1 0,0 2,1-1,0 2,0-1,1 2,0-1,-10 10,13-11,1 0,0 1,0 0,0 0,1 1,0 0,0 0,1 0,0 1,1-1,-2 6,4-10,1-1,0 0,0 1,1-1,-1 1,1-1,0 0,0 1,0-1,0 1,0-1,1 1,0-1,-1 1,1-1,1 0,-1 1,0-1,1 0,0 0,-1 0,1 0,0 0,1-1,-1 1,0-1,1 1,-1-1,1 0,0 0,0 0,0 0,1 0,8 3,0 0,1 0,-1-2,1 1,0-2,0 0,0 0,0-1,1-1,-1 0,0-1,13-2,54 2,-76 1,0 0,-1 1,1 0,0 0,0 0,-1 0,1 0,-1 1,1 0,-1-1,0 1,0 1,1-1,-1 0,-1 1,1-1,0 1,-1 0,1 0,-1 0,0 0,0 0,0 1,0-1,-1 1,1-1,-1 1,0 0,0-1,-1 1,1 0,-1 0,1-1,-1 2,1 10,-1 0,0 1,-2-1,1 1,-2-1,0 0,-5 14,-5 7,10-31,0 1,0 0,1 0,0 1,0-1,0 0,1 1,0-1,0 1,1-1,0 1,0-1,0 1,1-1,0 1,0-1,1 1,0 2,9 9</inkml:trace>
  <inkml:trace contextRef="#ctx0" brushRef="#br0" timeOffset="18149.063">15328 592,'-11'4,"-22"5,1 1,0 2,0 1,1 1,1 2,0 1,1 1,1 2,1 1,1 1,17-12,0 0,1 1,0 0,1 1,0-1,1 1,0 1,1-1,1 1,0 0,0 0,1 1,1-1,0 0,1 1,1 0,0-1,0 1,2-1,1 11,-1-19,0-1,1 1,-1 0,1 0,0-1,0 0,0 1,1-1,-1-1,1 1,0 0,0-1,0 0,1 0,-1 0,1 0,0-1,-1 0,1 0,0 0,0 0,1-1,-1 0,0 0,0-1,1 1,-1-1,0 0,1 0,-1-1,0 0,0 0,1 0,-1 0,0-1,0 0,0 0,1-1,23-10,-1-1,0-2,-1 0,0-2,-2-1,0-1,-1-1,-2-1,0-2,-1 0,-1 0,-1-2,-2-1,4-8,28-95,-49 110,-6 33,-4 208,12-148,-2 458,-3-468,-3-1,-3 1,-13 43,19-91,-1 0,-1 0,-1-1,0 0,0 0,-2-1,0 0,0 0,-6 6,10-14,0 0,0 0,-1 0,1-1,-1 0,0 0,0 0,-1-1,1 0,-1 0,1 0,-1 0,0-1,0 0,0 0,0-1,0 0,-1 0,1 0,0-1,-1 0,1 0,0 0,-2-1,-1-3,1 0,0 0,0-1,1 1,-1-2,1 1,0-1,0 0,1-1,0 1,0-1,0-1,1 1,0-1,1 0,-1 0,2 0,-1 0,1-1,0 0,1 1,0-1,0-5,1 0,0 0,1 0,1 0,0 0,1 0,0 0,1 0,1 1,0-1,1 1,0 0,1 1,1-1,0 1,0 0,1 1,1-1,0 2,1-1,7-6,19-18,2 2,0 1,3 3,0 0,2 3,0 2,19-6,23-19,-64 35</inkml:trace>
  <inkml:trace contextRef="#ctx0" brushRef="#br0" timeOffset="19131.24">15920 621,'-1'4,"-11"31,1 0,2 1,1 0,2 0,1 5,5-29,0 0,1 0,1 0,0-1,0 1,1-1,1 1,0-1,0 0,4 6,-6-13,0 0,1 0,-1 0,1 0,0 0,-1-1,2 1,-1-1,0 0,1 0,-1 0,1 0,0-1,0 1,0-1,0 0,0 0,1-1,-1 1,1-1,-1 0,1 0,-1-1,1 1,-1-1,1 0,0 0,-1 0,9-4,0-1,-1 0,1-1,-2-1,1 1,-1-2,0 0,0 0,-1-1,0 0,0-1,-1 0,-1 0,0-1,7-10,6-6,14-14,-2-1,-2-1,-2-2,-2-1,-2-1,11-31,-33 53,-11 31,3 12,1 1,1-1,1 1,1 0,0-1,1 1,1 0,1 0,1-1,0 1,7 17,22 90,-15-69,-3 1,-2 0,-3 1,-3 3,-7-16,-2 1,-2-1,-2 0,-2 0,-2-1,-2 0,-7 11,15-41,0-1,-1 0,-1-1,0 1,-1-1,0-1,-1 1,-1-1,1-1,-6 4,13-13,0 0,-1 0,1-1,-1 1,0 0,1-1,-1 0,0 0,0 0,0 0,0 0,0-1,0 1,0-1,0 1,0-1,0 0,0-1,0 1,0 0,0-1,0 0,0 0,0 0,0 0,0 0,1 0,-1-1,0 1,1-1,-1 0,1 0,0 0,-1 0,1 0,0 0,0-1,0 1,1-1,-1 1,1-1,-1 0,1 1,0-1,0 0,-1-3,-1-12,0-1,1 1,1-1,0 0,2 1,0-1,1 0,1 1,0-1,2 1,0 0,1 0,1 1,1 0,1-8,1 0,2 1,0 0,2 1,0 1,1 0,2 1,0 0,1 2,1 0,1 1,1 1,0 1,1 1,0 0,2 2,-1 1,2 1,-1 1,2 1,-1 1,22-4,-11 9,-6 2</inkml:trace>
  <inkml:trace contextRef="#ctx0" brushRef="#br0" timeOffset="22088.607">201 1722,'49'-18,"98"-21,228 39,259 0,-386-29,486 29,-464-27,-187 26,1 3,81 13,-34-4,-1-6,53-7,-28-1,2081 3,-1902 30,100-31,-85-28,749 29,420 0,-965-27,41 15,107-4,-187 11,-243 5,110-7,-39-11,125 17,-203 3,142-3,-113-25,582 25,-444-27,668 28,-711 0,-293-17,-76 12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39.8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86 650,'40'-7,"-26"4,1 0,0 0,0 1,-1 1,1 1,0 0,0 1,0 0,0 1,13 4,-26-5,-1 0,1-1,0 1,-1 0,1 0,-1 0,0 0,1 0,-1 1,0-1,1 0,-1 1,0-1,0 1,0-1,0 1,0-1,-1 1,1-1,0 1,-1 0,1 0,-1-1,0 1,1 0,-1 0,0 0,0-1,0 1,-1 0,1 0,0 0,0-1,-1 1,0 0,1-1,-1 1,0 0,1-1,-2 1,-40 62,31-53,7-8,0 1,0-1,0 1,0-1,0 1,1 0,-1 1,1-1,0 0,1 1,-1 0,1 0,0 0,0 0,0 0,1 0,-1 0,2 0,-1 1,0-1,1 0,0 1,0-1,1 0,-1 1,1-1,1 2,2-4,1 0,0 0,0 0,0 0,0-1,1 0,-1 0,1-1,-1 1,1-1,0 0,-1-1,1 1,0-1,0 0,-1-1,1 1,0-1,-1-1,1 1,-1-1,1 1,4-4,52-23,-46 19</inkml:trace>
  <inkml:trace contextRef="#ctx0" brushRef="#br0" timeOffset="-782.296">170 1,'0'4,"0"12,0 8,0 4,0 3,0 0,0 0,0 0,0-1,0-1,0 0,0-1,5-4,2-3,4-4,0-5</inkml:trace>
  <inkml:trace contextRef="#ctx0" brushRef="#br0" timeOffset="-495.384">1 481,'28'0,"30"-5,9-2,-2 1,-7 1,-9 1,-8 2,-10 1</inkml:trace>
  <inkml:trace contextRef="#ctx0" brushRef="#br0" timeOffset="1684.112">594 791,'34'-82,"80"-120,-113 200,0 0,0 0,0 0,0 1,0-1,0 0,0 0,1 1,-1-1,0 1,1-1,0 1,-1 0,1 0,0-1,-1 1,1 0,0 0,0 1,0-1,0 0,0 1,0-1,0 1,0 0,0-1,0 1,0 0,0 0,0 1,0-1,1 0,-1 1,0-1,0 1,0-1,-1 1,1 0,0 0,0 0,0 0,-1 0,1 0,0 1,-1-1,1 1,-1-1,1 2,19 26,-20-26,1 1,0-1,0 0,0 1,0-1,0 0,1 0,-1 0,1-1,0 1,0-1,0 1,0-1,1 0,-1 0,0 0,1-1,2 2,-3-5,0 1,0-1,1 1,-1-1,-1 0,1 0,0 0,0-1,-1 1,1-1,-1 1,0-1,0 0,0 0,0 0,0 0,-1 0,1 0,0-2,7-9,16-24,-18 25,1-1,1 2,0-1,0 1,1 0,1 1,0 1,1-1,0 2,0-1,1 2,2-1,-13 8,-1 1,1-1,0 1,-1 0,1 0,0-1,-1 1,1 1,0-1,0 0,-1 0,1 0,-1 1,1-1,0 1,-1 0,1-1,-1 1,1 0,-1 0,1 0,-1 0,0 0,0 0,1 0,-1 0,0 1,0-1,0 0,0 1,0-1,-1 1,1-1,0 1,-1-1,1 1,-1 0,1-1,15 66,-15-7,-2-49,0 0,1 1,1-1,0 0,0 0,1 1,1-1,0 0,0-1,1 1,1 1,6 2,-1-9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50.2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2,'5'0,"6"4,6 3,6-1,2-2,3 0,1-2,-5-6,-1-1,1-1,0 1,1 1,1 2,2 0,-5 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50.5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30,'24'0,"17"-5,7-1,0 0,-4 1,-4 1,-4 2,-4 1,-6 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57.5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85 193,'0'0,"0"1,0-1,0 1,0-1,0 1,0-1,0 1,0-1,0 1,0-1,0 1,0-1,-1 1,1-1,0 1,0-1,-1 1,1-1,0 1,-1-1,1 0,0 1,-1-1,1 0,0 1,-1-1,1 0,-1 1,1-1,-1 0,1 0,-1 0,1 1,-1-1,1 0,-1 0,1 0,-1 0,1 0,-1 0,1 0,-1 0,1 0,-1 0,1 0,-1 0,1-1,-1 1,1 0,-1 0,1 0,-1-1,1 1,-1 0,1 0,0-1,-1 1,1-1,0 1,-1 0,1-1,0 1,-1-1,1 1,0-1,-6 11,1 1,1-1,-1 1,2 0,-1 0,2 0,0 0,0 0,1 1,0-1,1 1,0-1,1 1,0-1,2 7,-2-16,0 0,0 1,0-1,1 0,-1 0,1 0,0 0,-1 0,1 0,0-1,0 1,0 0,0-1,1 0,-1 1,0-1,1 0,-1 0,0 0,1 0,-1-1,1 1,0-1,-1 0,1 1,-1-1,1 0,-1-1,1 1,0 0,-1-1,1 1,-1-1,1 0,1 0,84-43,-66 26,-5 0</inkml:trace>
  <inkml:trace contextRef="#ctx0" brushRef="#br0" timeOffset="294.703">395 51,'-9'29,"-4"19,1 6,2-1,3-5,8-11,3-6,1-5,0 0,-1-2,-1 2,-6-5,-3-1,0-3</inkml:trace>
  <inkml:trace contextRef="#ctx0" brushRef="#br0" timeOffset="697.473">1 898,'38'-10,"28"-7,6-2,-3-1,-9 1,-10 5,-9 5,-11-1,-6 1,-2 2,0 2,1 3,1 0,-3 2</inkml:trace>
  <inkml:trace contextRef="#ctx0" brushRef="#br0" timeOffset="1313.277">255 1039,'187'-41,"-186"40,0 0,1 0,-1 0,1 1,-1-1,1 1,-1-1,1 1,-1 0,1-1,-1 1,1 0,-1 0,1 0,0 0,-1 0,1 1,-1-1,1 0,-1 1,1-1,-1 1,1-1,-1 1,1 0,-1 0,0-1,0 1,1 0,-1 0,0 1,0-1,0 0,0 0,0 0,0 1,0-1,0 0,-1 1,1-1,-1 1,1-1,-1 1,1-1,-1 1,0-1,1 1,-1-1,0 1,0 0,0-1,-1 1,1-1,0 1,-1 0,-59 82,4-13,56-70,-1 0,1 1,-1-1,1 0,-1 0,1 1,0-1,0 0,0 0,0 1,0-1,0 0,0 0,0 1,0-1,0 0,1 1,-1-1,1 0,-1 0,1 0,-1 0,1 1,-1-1,1 0,0 0,0 0,0 0,0 0,0-1,-1 1,2 0,-1 0,0 0,0-1,0 1,0-1,0 1,0-1,1 1,-1-1,0 0,0 1,1-1,-1 0,0 0,1 0,64 0,-49-4,0-1,0-1,-1-1,0 0,0-1,-1 0,8-6,-5 2</inkml:trace>
  <inkml:trace contextRef="#ctx0" brushRef="#br0" timeOffset="2686.328">848 1039,'2'-35,"2"1,1 0,2 1,1-1,6-10,-3 3,-8 30,-1 0,1 1,1-1,0 1,1-1,0 1,0 1,1-1,0 1,7-8,-12 17,0-1,0 1,-1-1,1 1,0-1,0 1,0 0,0 0,0-1,0 1,0 0,-1 0,1 0,0 0,0 0,0 0,0 0,0 0,0 0,0 1,0-1,0 0,0 0,0 1,-1-1,1 1,0-1,0 1,0-1,-1 1,1-1,0 1,-1 0,1 0,0-1,-1 1,1 0,-1 0,1-1,-1 1,0 0,1 0,-1 0,0 0,1 0,16 43,-10-3,-6-33,-1-1,1 1,1-1,-1 0,1 1,1-1,-1 0,1 0,0-1,1 1,0 0,0-1,4 5,-7-10,0 0,0-1,0 1,0-1,0 1,0 0,0-1,0 0,0 1,0-1,1 0,-1 1,0-1,0 0,0 0,1 0,-1 0,0 0,0 0,0-1,0 1,1 0,-1 0,0-1,0 1,0-1,0 1,0-1,0 1,0-1,0 0,0 0,0 1,0-1,-1 0,1 0,0 0,0 0,-1 0,1 0,0-1,24-46,-13 0,-10 36,0 0,1 0,1 1,0-1,0 1,1 0,0 0,1 0,0 1,1 0,0 0,3-3,-9 12,0 1,-1-1,1 0,0 1,0-1,0 0,-1 1,1-1,0 1,0 0,0-1,0 1,0 0,0-1,0 1,0 0,0 0,0 0,0 0,0 0,0 0,0 0,0 0,0 0,0 1,0-1,0 0,0 0,-1 1,1-1,0 1,0-1,0 1,0-1,-1 1,1 0,0-1,0 1,-1 0,1 0,-1-1,1 1,0 0,-1 0,0 0,1 0,-1 0,1 0,-1 0,17 57,-14-47,57 179,-35-160,-11-20</inkml:trace>
  <inkml:trace contextRef="#ctx0" brushRef="#br0" timeOffset="4135.844">1469 418,'1'7,"1"0,0 0,1 0,-1 0,1 0,1-1,-1 1,1-1,1 0,-1 0,1-1,0 1,0-1,8 11,124 192,-91-125,-35-110,-12-316,11 288,-4 31</inkml:trace>
  <inkml:trace contextRef="#ctx0" brushRef="#br0" timeOffset="4636.236">1892 107,'166'-78,"-138"68,-20 7,1-1,-1 2,1-1,0 1,0 0,0 1,0 0,0 0,0 1,0 0,6 2,-13-2,0 1,-1-1,1 1,-1 0,1-1,0 1,-1 0,1 0,-1 0,0 1,1-1,-1 0,0 0,0 1,0-1,0 1,0-1,0 1,0-1,0 1,-1 0,1-1,-1 1,1 0,-1-1,1 1,-1 0,0 0,0 0,0-1,0 1,0 0,-1 0,1-1,0 1,-1 0,1 0,-1-1,0 2,-33 65,16-44,13-19,1 0,0 1,-1-1,2 1,-1 0,1 0,0 0,0 0,0 1,1-1,0 1,1-1,-1 1,1 3,3-7,0 0,0 0,0 0,1 0,-1-1,1 1,0-1,0 0,0 0,0 0,0 0,0 0,1-1,-1 0,0 1,1-1,-1 0,1-1,-1 1,1 0,0-1,-1 0,1 0,0 0,-1 0,1-1,-1 0,1 1,1-2,183-48,-169 44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44:20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508 114,'-1'0,"0"0,0 0,0 0,0 0,0 0,0 0,0 0,0 0,0 1,0-1,0 0,0 1,0-1,0 1,0-1,0 1,1-1,-1 1,0 0,0-1,0 1,1 0,-1 0,0-1,1 1,-1 0,1 0,-1 0,1 0,-1 0,1 0,0 0,-1 0,1 0,0 0,0 0,0 0,-1 0,1 0,1 0,-1 0,0 0,0 0,0 0,0 0,1 0,-1 0,0 0,1 0,-1 0,0 0,-14 358,-55 91,39-314,30-136,0 0,0-1,0 1,0 0,0-1,1 1,-1 0,0 0,0-1,0 1,1 0,-1 0,0-1,0 1,1 0,-1 0,0 0,1-1,-1 1,0 0,0 0,1 0,-1 0,0 0,1 0,-1 0,0 0,1 0,-1 0,0 0,1 0,-1 0,1 0,-1 0,0 0,0 0,1 0,-1 0,0 0,1 0,-1 1,0-1,1 0,-1 0,0 0,0 1,1-1,-1 0,0 0,0 1,1-1,-1 0,0 0,0 1,0-1,0 0,0 1,1-1,-1 0,0 1,0-1,0 0,0 1,0-1,0 0,0 1,0-1,20-23,30-73,-37 65</inkml:trace>
  <inkml:trace contextRef="#ctx0" brushRef="#br0" timeOffset="486">988 142,'-143'131,"-81"99,80-76,143-153,0 0,0 0,1 0,-1 0,0 0,1 0,-1 0,1 0,0 0,-1 0,1 1,0-1,0 0,-1 0,1 0,0 0,0 1,0-1,1 0,-1 0,0 0,0 1,1-1,-1 0,0 0,1 0,-1 0,1 0,0 0,-1 0,1 0,0 0,-1 0,1 0,0 0,0-1,0 1,0 0,0 0,0-1,0 1,0-1,57 15,-25-8,-20 2,0 0,-1 0,0 1,0 1,-1 0,0 0,-1 1,0 0,-1 1,-1 0,0 1,-1 0,0 0,-1 0,0 1,0 5,2 0,-5-13,-3-6,0 0,0 0,0 1,0-1,0 0,1 0,-1 0,0 0,1 0,-1 1,1-1,-1 0,1 0,-1 0,1 0,0 0,-1 0,1-1,0 1,0 0,0 0,0 0,0-1,0 1,0 0,0-1,0 1,0-1,0 0,0 1,0-1,0 0,1 1,-1-1,0 0,0 0,1 0,40-40,-29 24</inkml:trace>
  <inkml:trace contextRef="#ctx0" brushRef="#br0" timeOffset="731.981">1074 876,'-5'29,"3"9,3-6,0-9</inkml:trace>
  <inkml:trace contextRef="#ctx0" brushRef="#br0" timeOffset="985.156">1129 339,'0'0</inkml:trace>
  <inkml:trace contextRef="#ctx0" brushRef="#br0" timeOffset="1220.088">1328 989,'105'-204,"-76"161,-7 80,14 56,-34-90,0 0,0-1,0 1,0-1,0 0,1 0,-1 0,1 0,-1 0,1 0,0-1,0 1,-1-1,1 0,0 1,0-1,0-1,1 1,-1 0,0-1,0 0,0 0,0 0,1 0,-1 0,0-1,0 1,0-1,0 0,1 0,4-2,-1 0,1-1,-1 0,0 0,0-1,0 0,-1 0,0 0,0-1,0 0,0 0,-1-1,0 1,-1-1,1 0,2-8,22-27,-23 35</inkml:trace>
  <inkml:trace contextRef="#ctx0" brushRef="#br0" timeOffset="1887.998">1863 848,'3'-1,"15"-4,-1 0,1-1,-2-1,1-1,-1 0,0-1,-1-1,0 0,0-1,-1-1,-1 0,0-1,0 0,-1-1,3-6,-14 19,0-1,0 1,-1-1,1 1,0-1,-1 0,1 1,-1-1,0 0,1 1,-1-1,0 0,0 1,0-1,0 0,0 1,0-1,-1 0,1 1,-1-1,1 1,-1-1,1 0,-1 1,0-1,0 1,0 0,0-1,0 1,0 0,0-1,0 1,0 0,-1 0,1 0,-1 0,1 0,0 0,-1 1,0-1,1 0,-2 0,-72-2,64 7,1 0,-1 0,1 1,-1 1,2-1,-1 2,0-1,1 1,1 1,-1-1,1 2,0-1,-5 8,9-10,0-1,1 0,-1 1,1 0,0 0,1 0,-1 0,1 0,0 0,1 1,0-1,0 1,0-1,1 1,-1-1,2 1,-1 0,1-1,0 1,0-1,1 0,0 1,0-1,2 4,3-3,0 1,0-1,1-1,0 1,0-1,1-1,0 1,0-1,0-1,0 0,1 0,-1-1,1 0,0-1,0 0,0-1,0 0,1 0,-1-1,0 0,0-1,0 0,1-1,8-2,17-4,-1-2,0-1,0-2,-1-1,-1-2,0-1,-2-1,0-2,-1-1,-1-2,-1 0,-1-2,-1-1,-1-2,-1 0,-2-1,-1-1,-2-1,0-1,-2-1,-2 0,-1-1,-2-1,-1 0,-1 0,1-22,-8 40,-1-1,-1 0,-1 0,-1 1,0-1,-1 0,-4-13,5 25,0 1,0-1,-1 1,0-1,0 1,0 0,-1 0,1 0,-1 0,-1 0,1 1,-1 0,1-1,-1 1,0 0,-1 1,1-1,-1 1,1 0,-1 0,0 0,0 1,-1 0,1 0,0 0,-2 0,3 2,0-1,-1 1,1 0,-1 0,1 0,0 1,-1 0,1 0,0 0,0 0,0 1,-1-1,2 1,-1 0,0 0,0 0,0 1,1 0,0-1,-1 1,1 0,0 1,0-1,1 0,-1 1,1 0,0-1,0 1,0 0,0 0,-5 10,2 0,-1 0,2 0,0 0,0 1,1 0,1 0,1 4,2 17,3 1,0-1,3-1,1 1,1-1,2 0,2-1,1-1,11 19,14 42,66 180,-96-219,-19-64,5-4</inkml:trace>
  <inkml:trace contextRef="#ctx0" brushRef="#br0" timeOffset="2133.906">2343 509,'29'9,"29"4,13-1,1-2,-8-3,-6-7,-7-4,-7-1,-7 0,-5 1,-3 2,-1 0,-2 1,-4 1</inkml:trace>
  <inkml:trace contextRef="#ctx0" brushRef="#br0" timeOffset="2388.184">3077 650,'10'33,"7"12,2-2</inkml:trace>
  <inkml:trace contextRef="#ctx0" brushRef="#br0" timeOffset="2658.922">3274 368,'10'10,"3"2</inkml:trace>
  <inkml:trace contextRef="#ctx0" brushRef="#br0" timeOffset="2899.828">3698 509,'-221'128,"140"-46,79-79,0-1,1 1,0 0,-1-1,1 1,0 0,1 0,-1 0,0-1,1 1,0 0,-1 0,1 0,0 0,0 0,1 0,-1 0,1 0,-1 0,1-1,0 1,0 0,0 0,1-1,-1 1,1-1,-1 1,1-1,0 1,0-1,0 0,0 0,0 0,1 0,-1 0,0-1,1 1,13 7,-1 0,1-2,1 1,-1-2,1 0,1-2,-1 1,1-2,-1 0,1-2,0 1,0-2,15-2,-9 2</inkml:trace>
  <inkml:trace contextRef="#ctx0" brushRef="#br0" timeOffset="3536.435">4742 622,'9'3,"0"1,0-2,0 1,0-1,1-1,-1 1,1-2,-1 1,1-1,-1-1,1 0,-1 0,1-1,-1 0,0 0,0-1,0-1,0 1,-1-1,1-1,-1 0,0 0,0 0,-1-1,6-6,-7 6,0 0,0 0,-1-1,0 0,-1 0,1 0,-1-1,-1 0,1 1,-1-1,-1 0,0-1,0 1,0 0,-1-1,0-2,0 7,-1 0,0-1,0 1,0 0,-1 0,1 0,-1-1,0 1,0 0,0 0,-1 0,1 0,-1 1,0-1,0 0,-1 1,1-1,-1 1,1 0,-1 0,0 0,0 0,-1 0,1 1,0-1,-1 1,0 0,1 0,-1 0,0 1,0-1,0 1,-1 0,-2 0,-1 0,1 0,0 1,0 0,-1 0,1 1,0 0,0 0,-1 1,1 0,0 0,1 0,-1 1,0 0,1 1,0-1,-1 1,1 0,1 1,-1 0,1 0,0 0,0 0,0 1,-1 1,-4 6,1 0,0 1,0 0,1 0,1 1,1 0,0 1,1-1,0 1,-1 14,3-21,2 0,-1 1,2-1,-1 0,1 1,0-1,1 0,0 1,1-1,0 0,0 0,1 0,0 0,0 0,1 0,0-1,1 0,0 0,0 0,1-1,0 1,0-1,1-1,0 1,0-1,0 0,1-1,0 0,0 0,0 0,1-1,-1-1,4 2,5-2,0 0,0-1,0-1,0-1,0 0,0-1,0-1,0 0,0-2,0 0,0 0,-1-2,0 0,0-1,-1-1,0 0,9-5</inkml:trace>
  <inkml:trace contextRef="#ctx0" brushRef="#br0" timeOffset="4287.558">5279 792,'233'-307,"-233"307,0-1,1 1,-1 0,0-1,0 1,0-1,1 1,-1-1,0 1,0 0,1-1,-1 1,0 0,1-1,-1 1,0 0,1 0,-1-1,1 1,-1 0,0 0,1-1,-1 1,1 0,-1 0,1 0,-1 0,1 0,-1 0,0 0,1 0,-1 0,1 0,-1 0,1 0,-1 0,1 0,-1 0,1 0,-1 1,0-1,1 0,-1 0,1 1,-1-1,0 0,1 0,-1 1,0-1,1 0,-1 1,0-1,1 1,-1-1,0 0,0 1,0-1,1 1,-1-1,0 0,0 1,0-1,0 1,0-1,0 1,0-1,0 1,3 37,-3-33,-1 24,-1-24,1 0,0 1,0-1,0 0,1 0,-1 1,1-1,1 0,-1 0,1 1,0-1,0 0,0 0,1 0,0 0,0 0,0 0,0-1,1 1,0-1,0 1,0-1,1 0,-1 0,1-1,0 1,0-1,0 0,0 0,1 0,0 0,7-2,0-1,0 0,0-1,0 0,-1-1,1 0,0-1,-1-1,1 0,-1 0,0-1,0 0,-1-1,0 0,0-1,0 0,-1 0,0-1,0-1,-1 1,0-1,4-6,61-147,-56 80,-16 71</inkml:trace>
  <inkml:trace contextRef="#ctx0" brushRef="#br0" timeOffset="4987.81">6040 594,'43'-11,"-1"-1,0-3,-1-1,-1-2,7-6,-42 23,-1-1,1 0,0-1,-1 1,1-1,-1 1,0-1,0-1,0 1,0 0,-1-1,1 0,-1 0,0 0,0 0,0-1,-1 1,1-1,-1 1,0-1,-1 0,1 0,-1 0,0 0,0 0,0 0,-1 0,0 0,0-1,0 1,-1 0,1 0,-1 0,0 0,-1 0,0-1,0 4,0-1,-1 1,1 0,-1 0,1 0,-1 1,0-1,1 1,-1-1,0 1,0 0,0 0,0 0,0 1,0-1,-1 1,1-1,0 1,0 0,0 0,0 1,0-1,-1 0,1 1,0 0,0 0,0 0,0 0,0 1,1-1,-1 1,0-1,-86 61,80-53,0 0,1 1,1 0,-1 0,1 0,1 1,0 0,1 1,0-1,0 1,-2 10,6-16,0-1,0 1,0-1,1 1,0-1,0 1,0-1,0 1,1-1,0 1,0-1,1 1,0-1,0 0,0 0,0 0,1 0,-1 0,1 0,1-1,-1 1,1-1,-1 0,1 0,1-1,-1 1,2 0,9 4,0-2,1 0,0-1,0 0,1-2,-1 0,1 0,0-2,0 0,-1-1,1 0,0-2,0 0,-1-1,1 0,-1-2,0 1,0-2,13-7,1-1,0-2,0-1,-2-1,0-2,-1-1,-1-1,-2-1,0-1,9-13,-7 11,-21 21,0 1,0-1,-1 0,1 0,-1-1,0 1,0-1,-1 0,0 0,0 0,-1 0,1-1,-1 1,0-1,-1 1,0-1,0 0,0 1,-1-1,0 0,0 0,-1 0,0 1,0-1,0 0,-2-2,2 7,0 0,0 0,0 0,-1 0,1 1,0-1,-1 0,1 1,-1 0,1-1,-1 1,0 0,0 0,0 0,1 0,-1 0,0 0,0 0,0 1,-1-1,1 1,0-1,0 1,0 0,0 0,0 0,0 0,0 0,-1 0,1 1,0-1,0 1,0-1,0 1,0 0,0 0,0 0,1 0,-1 0,0 1,-72 52,71-52,0 0,1 0,-1 0,0 1,1-1,-1 1,1 0,0 0,0-1,0 2,0-1,0 0,1 0,-1 0,1 1,0-1,0 1,0-1,1 1,-1-1,1 1,0 0,0-1,0 1,0-1,1 1,-1-1,1 1,0-1,0 1,0-1,1 1,-1-1,1 0,0 0,0 0,0 0,0 0,0 0,1-1,-1 1,1-1,0 1,-1-1,1 0,0 0,1 0,-1-1,0 1,2 0,221 31,-131-4,-92-27,-1-1,1 1,-1 0,1 0,-1 0,0 0,0 0,0 0,0 1,0-1,0 1,-1-1,1 1,-1-1,0 1,1 0,-1 0,-1 0,1 0,0 0,-1 0,1 0,-1 0,0 0,0 0,0 0,-1 0,1 0,-1 0,0 1,-28 62,21-46</inkml:trace>
  <inkml:trace contextRef="#ctx0" brushRef="#br0" timeOffset="5535.971">7451 396,'-20'4,"0"0,0 2,0 0,1 2,0 0,0 1,1 1,-4 2,15-8,1 1,-1 0,0 0,1 0,0 1,1-1,-1 1,1 1,0-1,1 1,-1 0,1 0,1 0,-1 1,1-1,0 1,1 0,0 0,0 0,1 0,0 0,0 1,2-7,-1 1,0 0,1 0,0 0,0-1,0 1,0 0,0-1,0 1,1-1,-1 1,1-1,-1 0,1 1,0-1,0 0,0 0,0 0,1-1,-1 1,0-1,1 1,-1-1,1 0,0 1,-1-1,1-1,0 1,0 0,-1-1,1 1,0-1,0 0,0 0,0 0,-1 0,1-1,0 1,0-1,0 1,-1-1,1 0,0 0,-1 0,1-1,-1 1,1-1,-1 1,0-1,3-2,163-106,-128 78,-28 21,1 1,0 1,0-1,1 2,0 0,1 1,0 0,1 1,-13 5,0 0,0 0,0 1,0 0,0-1,0 1,1 0,-1 1,0-1,0 0,0 1,0 0,0 0,0 0,0 0,0 0,-1 0,1 1,0 0,-1-1,1 1,-1 0,1 0,-1 0,0 1,0-1,0 0,0 1,0 0,-1-1,1 1,-1 0,0 0,1 2,21 109,-70 227,38-269,-4-1,-2-1,-4 0,-13 30,17-53,13-38,0 0,0 0,0 0,-1 0,-1-1,1 1,-1-1,-1 0,0 0,0 0,0-1,-1 0,0 0,0 0,-1-1,0 0,-1 0,6-5,1 0,-1 0,0 0,0 0,0-1,0 1,0-1,0 1,1-1,-1 0,0 0,0 0,0 0,0 0,0 0,0 0,0-1,0 1,0-1,0 1,0-1,1 0,-1 0,0 0,0 0,1 0,-1 0,1 0,-1-1,1 1,-1-1,1 1,0-1,0 1,0-1,0 0,0 1,0-1,0 0,0 0,1 0,-1 0,-14-83,19 31,1 1,3 1,2-1,2 2,3-1,2 2,2 0,2 0,21-46,-22 59</inkml:trace>
  <inkml:trace contextRef="#ctx0" brushRef="#br0" timeOffset="6151.893">8044 339,'-10'17,"0"0,1 1,0 0,2 1,0-1,1 1,1 0,1 1,0 0,2-1,0 1,1 0,1 0,1 0,1 0,1-1,0 1,3 5,-5-22,1 1,-1-1,1 0,0 0,0 0,0 0,0 0,0-1,1 1,-1-1,1 1,0-1,-1 0,1 0,0 0,0 0,0-1,1 1,-1-1,0 0,1 0,-1 0,1 0,-1 0,1-1,-1 0,1 0,-1 0,1 0,-1 0,1-1,-1 1,1-1,-1 0,0 0,1 0,-1-1,0 1,0-1,0 0,0 0,1-1,11-9,-1-2,-1 0,0 0,-1-2,0 1,-1-1,-1-1,4-10,6-6,4-7,2 0,1 2,2 1,2 1,1 2,18-14,-50 47,1 1,-1-1,1 0,-1 0,1 1,-1-1,1 0,0 1,-1-1,1 0,0 1,-1-1,1 1,0-1,0 1,-1-1,1 1,0 0,0-1,0 1,0 0,0 0,-1 0,1-1,0 1,0 0,0 0,0 0,0 1,0-1,0 0,0 0,-1 0,1 1,0-1,0 0,0 1,0-1,-1 1,1-1,0 1,0-1,-1 1,1-1,-1 1,1 0,0-1,-1 1,1 0,-1 0,1-1,-1 1,0 0,1 0,-1 0,0 0,0-1,1 1,-1 0,0 0,0 0,0 0,0 0,0 0,0 0,0 0,0-1,-1 1,1 0,0 1,0 311,4-276,3 9,-2 0,-2 0,-3 0,-1 0,-4 17,-1-12,7-39,-2 1,1-1,-2 0,0 0,0 0,-1 0,0 0,-1 0,-1-1,1 1,-2-1,0-1,0 1,-1-1,0 0,-9 9,14-18,0 1,-1-1,1 0,-1 0,1 0,-1 0,0-1,1 1,-1-1,0 1,1-1,-1 0,0 0,1 0,-1-1,0 1,1 0,-1-1,0 0,1 0,-1 0,1 0,-1 0,1 0,0 0,-1-1,1 1,0-1,0 0,0 0,0 0,0 0,1 0,-1 0,0 0,1-1,0 1,-1 0,1-1,0 1,0-1,1 1,-1-1,0 0,1 1,0-1,-1 0,1 1,0-1,1 0,-1 0,0 1,1-1,-1 0,5-17,1 0,1 0,0 0,1 1,2 0,0 1,0 0,2 0,0 2,1-1,1 1,0 1,1 1,4-3,-1-2,8-9,1 0,1 1,1 2,2 1,0 2,2 1,0 1,1 2,1 1,1 2,0 1,1 2,20-3,-25 11</inkml:trace>
  <inkml:trace contextRef="#ctx0" brushRef="#br0" timeOffset="7655.883">1 1243,'429'-67,"-35"30,-46 1,161 5,894 32,-909-29,-183 17,185-8,-73-8,987 28,-1050-28,93-3,164 2,-228 17,-85-7,157 17,-213 3,171-2,-149 29,-247-33,-5-3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12.1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70 1,'26'73,"-20"-53,0 0,-2 0,0 0,-1 1,-2 0,0-1,-1 1,-1 0,-3 15,-17 108,-6-2,-10 11,6 9,32-139,2-21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12.5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524 1,'-426'339,"419"-334,-1 0,0 1,1 0,-1 0,1 0,0 1,1 0,-1 0,2 1,-1-1,1 1,0 1,1-1,-4 9,9-13,0 0,0 0,0 1,1-1,-1 0,1 0,0 0,1-1,-1 1,0 0,1-1,0 0,0 1,0-1,0 0,1-1,-1 1,1-1,-1 1,1-1,0 0,0 0,0-1,0 1,0-1,1 0,-1 0,4 0,22 13,-19-7,1 1,-2 1,1 0,-1 0,0 1,-1 0,0 1,-1 0,0 0,-1 1,0 0,0 0,-2 1,1 1,1-1,0 1,-1-7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12.8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0,'-5'34,"-1"20,-1 6,2-2,2-7,1-6,0-12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13.1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1,'29'0,"14"0,5 0,-2 0,-3 0,-4 0,-4 0,-3 0,-8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13.43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27,'39'-5,"16"-2,5 1,-3 1,-12 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17:19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1,'-22'57,"-14"169,36-190,1-18,-1 1,-1-1,-1 0,0 1,-2-1,0 0,-4 11,4-21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17.7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198 0,'0'341,"17"-246,-12-76</inkml:trace>
  <inkml:trace contextRef="#ctx0" brushRef="#br0" timeOffset="215.821">0 480,'39'0,"22"0,5 0,-3 0,-8-5,-9-1,-7 0,-5 1,-9 1</inkml:trace>
  <inkml:trace contextRef="#ctx0" brushRef="#br0" timeOffset="620.497">57 705,'254'1,"-252"-1,0 0,-1 0,1 0,0 0,-1 0,1 0,0 0,0 0,-1 1,1-1,-1 1,1-1,0 1,-1 0,1-1,-1 1,1 0,-1 0,0 0,1 0,-1 1,0-1,0 0,0 0,0 1,0-1,0 1,0-1,0 1,0-1,-1 1,1-1,-1 1,1 0,-1-1,1 1,-1 0,0-1,0 1,0 0,0-1,0 1,0 0,-1 0,1-1,-1 1,1 0,-1-1,0 2,-85 105,55-76,-127 129,156-160,1 0,-1 1,1-1,-1 1,1-1,-1 1,1 0,0 0,0 0,0 0,0-1,0 1,0 0,0 1,1-1,-1 0,1 0,-1 0,1 0,0 0,0 1,0-1,0 0,0 0,1 0,-1 0,1 0,-1 1,1-1,0 0,0 0,0 0,0-1,0 1,0 0,0 0,1 0,-1-1,1 1,-1-1,1 1,0-1,-1 0,1 0,0 1,0-1,0 0,0-1,0 1,0 0,0 0,0-1,0 0,1 1,-1-1,0 0,2 0,50-13,-29 1</inkml:trace>
  <inkml:trace contextRef="#ctx0" brushRef="#br0" timeOffset="1256.526">452 904,'264'-318,"-264"316,1 1,0-1,-1 0,1 1,0-1,0 1,0 0,0-1,0 1,0 0,0-1,0 1,1 0,-1 0,0 0,1 0,-1 0,1 0,-1 1,1-1,-1 0,1 1,0-1,-1 1,1 0,0-1,-1 1,1 0,0 0,0 0,-1 0,1 0,0 1,-1-1,1 0,0 1,-1-1,1 1,-1 0,1-1,-1 1,1 0,-1 0,1 0,-1 0,0 0,1 0,-1 1,0-1,0 0,0 1,0-1,0 1,0-1,-1 1,1-1,0 1,-1-1,1 3,0 169,-1-171,0 0,0 1,0-1,0 0,0 0,1 0,-1 0,1 0,0 0,-1 1,1-1,0-1,0 1,0 0,0 0,1 0,-1 0,0-1,1 1,0-1,-1 1,1-1,0 0,-1 1,1-1,0 0,0 0,0 0,0 0,0-1,0 1,0 0,0-1,1 0,-1 1,0-1,0 0,0 0,0 0,1-1,-1 1,0 0,0-1,0 1,0-1,0 0,0 0,0 0,0 0,0 0,0 0,0 0,-1 0,1-1,0 1,15-16,0 0,-1 0,-1-2,0 0,-2 0,8-16,67-83,-49 82,-37 67,-43 137,40-161,1 0,0 0,1 0,0 0,0 0,0 0,1 0,0 0,0-1,1 1,-1-1,2 1,-1-1,1 0,0 0,0-1,4 6,5 0</inkml:trace>
  <inkml:trace contextRef="#ctx0" brushRef="#br0" timeOffset="3373.982">86 1158,'4'0,"3"4,3 3,6-1,5-2,3-5,3-3,2-1,0 1,0 0,-5-3,-6-1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19.5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1 369,'27'94,"5"-1,33 68,-8-12,-56-150,-1 1,0-1,0 1,0-1,0 0,0 1,1-1,-1 1,0 0,0-1,1 1,-1-1,0 1,1-1,-1 1,0 0,1-1,-1 1,1-1,-1 1,0 0,1 0,-1-1,1 1,-1 0,1 0,-1 0,1-1,-1 1,1 0,-1 0,1 0,0 0,-1 0,1 0,-1 0,1 0,-1 0,1 0,-1 1,1-1,-1 0,1 0,-1 0,1 1,-1-1,1 0,-1 0,1 1,-1-1,0 0,1 1,-1-1,0 1,1-1,-1 1,0-1,1 0,-1 1,0-1,0 1,1-1,-1 1,0-1,0 1,0 0,0-1,0 1,0-1,0 1,15-44,-15 41,22-76,4 0,2 2,5 1,11-16,-17 45,-16 28</inkml:trace>
  <inkml:trace contextRef="#ctx0" brushRef="#br0" timeOffset="445.936">536 30,'27'-7,"0"0,0 2,1 0,-1 2,1 2,0 0,3 2,-28-1,-1 0,1 0,-1 0,0 0,1 1,-1-1,0 1,1-1,-1 1,0 0,0 0,0 0,0 0,0 1,0-1,0 0,0 1,0 0,0-1,-1 1,1 0,-1 0,1 0,-1 0,0 0,0 0,0 0,0 0,0 1,0-1,-1 0,1 0,-1 1,1-1,-1 1,0-1,0 0,0 1,0-1,-1 0,1 1,-1-1,1 0,-1 1,0-1,0 0,0 0,0 1,0-1,0 0,0 0,-1-1,-1 3,-39 58,-14 34,56-95,0 0,0 1,0-1,0 1,0-1,1 0,-1 1,0-1,1 1,-1-1,1 0,-1 1,1-1,-1 0,1 0,0 0,0 1,0-1,0 0,0 0,0 0,0 0,0 0,0-1,0 1,0 0,1 0,-1-1,0 1,0-1,1 1,-1-1,0 1,1-1,-1 0,1 0,-1 0,0 0,1 0,-1 0,1 0,-1 0,64-4,7-21,-50 14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37.9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52,'4'0,"7"0,7 0,4 0,3 0,3-5,1-1,1 0,-1 1,0 2,-5-4,-1-1,-1 1,-3 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38.1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37,'39'-5,"21"-1,7 0,-5-4,-11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36.3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0,'22'89,"-3"79,-10-86,-3 0,-3 1,-5 3,2-79,-17 104,11-87</inkml:trace>
  <inkml:trace contextRef="#ctx0" brushRef="#br0" timeOffset="553.548">424 86,'-248'279,"241"-270,4-8,0 1,0-1,1 1,-1 0,1 0,-1 1,1-1,0 0,0 1,0-1,0 1,0 0,1-1,-1 1,1 0,-1 0,1 0,0 0,1 0,-1 0,0 1,1-1,0 0,-1 0,1 0,1 1,-1-1,0 0,1 0,0 0,-1 0,1 1,0-1,1 0,-1-1,1 1,-1 0,1 0,0 0,138 51,-128-48,-5-4,0-1,-1 1,1 1,-1-1,1 1,-1 1,0-1,-1 1,1 0,0 0,-1 0,0 1,0 0,0 0,-1 0,0 1,0 0,0-1,-1 1,0 1,0-1,0 0,-1 1,0-1,0 1,0 0,-1 2,5 24,1-27</inkml:trace>
  <inkml:trace contextRef="#ctx0" brushRef="#br0" timeOffset="1064.935">592 593,'74'-17,"-64"15,-1 0,1 0,-1 0,1 1,0 0,-1 0,1 1,0 1,0 0,-1 0,2 1,-10-2,0 1,0 0,1-1,-1 1,0 0,0-1,0 1,0 0,0 0,0 0,0 0,0 0,0 0,0 1,0-1,-1 0,1 0,-1 0,1 1,-1-1,1 0,-1 1,1-1,-1 1,0-1,0 0,0 1,0-1,0 1,0-1,0 0,-1 1,1-1,0 0,-1 1,1-1,-1 0,1 1,-1-1,0 0,0 1,-34 54,30-50,-82 99,85-103,1-1,-1 1,1-1,-1 1,1 0,0 0,0-1,-1 1,2 0,-1 0,0 0,0 0,0 0,1 0,-1 1,1-1,0 0,0 0,0 0,0 0,0 0,0 1,0-1,1 0,-1 0,1 0,-1 0,1 0,0 0,0 0,0 0,0 0,0 0,0-1,1 1,-1 0,1-1,-1 1,1-1,-1 1,1-1,0 0,0 0,0 0,0 0,0 0,0 0,0 0,0-1,0 1,0-1,0 1,0-1,0 0,0 0,6 0,0 0,0-1,-1 0,1 0,0-1,-1 0,0-1,1 1,-1-1,0-1,0 1,-1-1,1 0,-1-1,0 0,3-2,3-6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42.2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176 305,'-17'17,"1"0,0 2,1-1,1 2,1 0,1 1,0 0,2 1,0 0,2 0,0 1,2 0,0 1,2-1,0 1,1 20,2-18,1-1,1 1,2 0,0 0,2-1,1 0,1 0,1 0,1-1,1 0,1-1,11 17,-20-34,1-1,0 1,1-1,-1 0,1 0,0 0,1 0,-1-1,1 0,-1 0,1 0,1 0,-1-1,0 0,1 0,0 0,-1-1,4 1,4-3</inkml:trace>
  <inkml:trace contextRef="#ctx0" brushRef="#br0" timeOffset="807.152">260 672,'24'-12,"-16"6,1 1,0 0,0 1,0-1,0 2,1-1,0 1,0 1,0 0,0 0,0 1,0 0,0 1,1 0,-1 1,4 0,-12 0,0 0,0 0,0 0,-1 0,1 0,0 0,-1 0,1 1,0-1,-1 0,0 1,1-1,-1 1,0 0,0-1,0 1,0 0,0 0,0 0,0 0,0 0,-1 0,1 0,-1 0,0 0,0 0,1 0,-1 0,0 0,-1 0,1 0,0 0,-1 0,1 0,-1 0,1 0,-1 0,0 0,0 0,-1 1,-45 77,44-77,-2 5,-2-1,0 0,1 1,0 0,0 0,1 0,0 1,1 0,-1 0,2 0,-1 1,1-1,1 1,0 0,0 0,1-1,0 1,1 0,0 0,1 0,-1 0,1-7,1-1,-1 1,0-1,0 1,1-1,0 0,-1 0,1 1,0-1,0 0,0-1,0 1,0 0,1-1,-1 1,1-1,-1 0,1 1,-1-1,1-1,-1 1,1 0,0 0,0-1,-1 0,1 1,0-1,0 0,-1-1,1 1,0 0,2-1,84-30,-67 20</inkml:trace>
  <inkml:trace contextRef="#ctx0" brushRef="#br0" timeOffset="1256.642">712 559,'-1'27,"1"0,1 1,2-1,1 0,0 0,3-1,0 1,1-1,2-1,0 0,14 22,32 41,-54-88,0 0,0 0,0 0,0 0,0 0,0 0,0-1,0 1,0-1,0 1,0-1,0 0,0 0,-1 0,1 0,0 0,0 0,-1 0,1-1,-1 1,1-1,-1 1,0-1,0 1,1-1,-1 0,0 1,0-1,-1 0,1 0,0 0,-1 0,1 0,-1 0,41-135,-15-2,-24 114</inkml:trace>
  <inkml:trace contextRef="#ctx0" brushRef="#br0" timeOffset="1718.937">1079 277,'108'138,"-94"-119,0 0,-1 1,-1 1,-1 0,-1 0,-1 1,0 0,-2 1,-1 0,-1 0,0 1,-2-1,0 11,-2-22,0 0,-1 0,0 0,-1 0,0 0,-1 0,0 0,-1-1,0 1,-1-1,0 0,-1 1,0-2,-1 1,0-1,0 0,-1 0,-1-1,0 0,-3 3,-3-1</inkml:trace>
  <inkml:trace contextRef="#ctx0" brushRef="#br0" timeOffset="2222.534">1332 108,'3'-5,"-1"0,1 1,0-1,0 1,0 0,1 0,-1 0,1 0,0 1,0-1,0 1,1 0,-1 0,1 1,-1-1,1 1,3-1,-8 3,9-6,1 1,-1 0,1 0,0 1,0 0,1 1,-1 0,1 0,-1 2,1-1,0 1,0 1,5 0,-14 0,0 1,-1-1,1 1,-1 0,0 0,1 0,-1 0,0 0,1 0,-1 0,0 0,0 0,0 1,0-1,0 0,0 1,0-1,0 1,-1-1,1 1,-1-1,1 1,-1-1,1 1,-1 0,0-1,0 1,0 0,0-1,0 1,0-1,0 1,-1 0,1-1,0 1,-1-1,1 1,-2 1,-27 66,24-58,-11 18,12-24,0 1,0 0,0 0,1 0,0 0,0 0,0 1,1 0,0-1,0 1,1 0,0 0,0 0,1 0,0 0,0 0,0 0,1 0,0 0,0 0,4-3,1 1,-1-1,0 0,1-1,0 1,0-1,0 0,0-1,1 1,-1-1,1-1,-1 1,1-1,0 0,-1-1,1 1,0-1,0-1,-1 1,1-1,0 0,4-2,48-10,-34 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39.8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86 650,'40'-7,"-26"4,1 0,0 0,0 1,-1 1,1 1,0 0,0 1,0 0,0 1,13 4,-26-5,-1 0,1-1,0 1,-1 0,1 0,-1 0,0 0,1 0,-1 1,0-1,1 0,-1 1,0-1,0 1,0-1,0 1,0-1,-1 1,1-1,0 1,-1 0,1 0,-1-1,0 1,1 0,-1 0,0 0,0-1,0 1,-1 0,1 0,0 0,0-1,-1 1,0 0,1-1,-1 1,0 0,1-1,-2 1,-40 62,31-53,7-8,0 1,0-1,0 1,0-1,0 1,1 0,-1 1,1-1,0 0,1 1,-1 0,1 0,0 0,0 0,0 0,1 0,-1 0,2 0,-1 1,0-1,1 0,0 1,0-1,1 0,-1 1,1-1,1 2,2-4,1 0,0 0,0 0,0 0,0-1,1 0,-1 0,1-1,-1 1,1-1,0 0,-1-1,1 1,0-1,0 0,-1-1,1 1,0-1,-1-1,1 1,-1-1,1 1,4-4,52-23,-46 19</inkml:trace>
  <inkml:trace contextRef="#ctx0" brushRef="#br0" timeOffset="-782.296">170 1,'0'4,"0"12,0 8,0 4,0 3,0 0,0 0,0 0,0-1,0-1,0 0,0-1,5-4,2-3,4-4,0-5</inkml:trace>
  <inkml:trace contextRef="#ctx0" brushRef="#br0" timeOffset="-495.384">1 481,'28'0,"30"-5,9-2,-2 1,-7 1,-9 1,-8 2,-10 1</inkml:trace>
  <inkml:trace contextRef="#ctx0" brushRef="#br0" timeOffset="1684.112">594 791,'34'-82,"80"-120,-113 200,0 0,0 0,0 0,0 1,0-1,0 0,0 0,1 1,-1-1,0 1,1-1,0 1,-1 0,1 0,0-1,-1 1,1 0,0 0,0 1,0-1,0 0,0 1,0-1,0 1,0 0,0-1,0 1,0 0,0 0,0 1,0-1,1 0,-1 1,0-1,0 1,0-1,-1 1,1 0,0 0,0 0,0 0,-1 0,1 0,0 1,-1-1,1 1,-1-1,1 2,19 26,-20-26,1 1,0-1,0 0,0 1,0-1,0 0,1 0,-1 0,1-1,0 1,0-1,0 1,0-1,1 0,-1 0,0 0,1-1,2 2,-3-5,0 1,0-1,1 1,-1-1,-1 0,1 0,0 0,0-1,-1 1,1-1,-1 1,0-1,0 0,0 0,0 0,0 0,-1 0,1 0,0-2,7-9,16-24,-18 25,1-1,1 2,0-1,0 1,1 0,1 1,0 1,1-1,0 2,0-1,1 2,2-1,-13 8,-1 1,1-1,0 1,-1 0,1 0,0-1,-1 1,1 1,0-1,0 0,-1 0,1 0,-1 1,1-1,0 1,-1 0,1-1,-1 1,1 0,-1 0,1 0,-1 0,0 0,0 0,1 0,-1 0,0 1,0-1,0 0,0 1,0-1,-1 1,1-1,0 1,-1-1,1 1,-1 0,1-1,15 66,-15-7,-2-49,0 0,1 1,1-1,0 0,0 0,1 1,1-1,0 0,0-1,1 1,1 1,6 2,-1-9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50.2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2,'5'0,"6"4,6 3,6-1,2-2,3 0,1-2,-5-6,-1-1,1-1,0 1,1 1,1 2,2 0,-5 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50.5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30,'24'0,"17"-5,7-1,0 0,-4 1,-4 1,-4 2,-4 1,-6 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4:04:57.5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85 193,'0'0,"0"1,0-1,0 1,0-1,0 1,0-1,0 1,0-1,0 1,0-1,0 1,0-1,-1 1,1-1,0 1,0-1,-1 1,1-1,0 1,-1-1,1 0,0 1,-1-1,1 0,0 1,-1-1,1 0,-1 1,1-1,-1 0,1 0,-1 0,1 1,-1-1,1 0,-1 0,1 0,-1 0,1 0,-1 0,1 0,-1 0,1 0,-1 0,1 0,-1 0,1-1,-1 1,1 0,-1 0,1 0,-1-1,1 1,-1 0,1 0,0-1,-1 1,1-1,0 1,-1 0,1-1,0 1,-1-1,1 1,0-1,-6 11,1 1,1-1,-1 1,2 0,-1 0,2 0,0 0,0 0,1 1,0-1,1 1,0-1,1 1,0-1,2 7,-2-16,0 0,0 1,0-1,1 0,-1 0,1 0,0 0,-1 0,1 0,0-1,0 1,0 0,0-1,1 0,-1 1,0-1,1 0,-1 0,0 0,1 0,-1-1,1 1,0-1,-1 0,1 1,-1-1,1 0,-1-1,1 1,0 0,-1-1,1 1,-1-1,1 0,1 0,84-43,-66 26,-5 0</inkml:trace>
  <inkml:trace contextRef="#ctx0" brushRef="#br0" timeOffset="294.703">395 51,'-9'29,"-4"19,1 6,2-1,3-5,8-11,3-6,1-5,0 0,-1-2,-1 2,-6-5,-3-1,0-3</inkml:trace>
  <inkml:trace contextRef="#ctx0" brushRef="#br0" timeOffset="697.473">1 898,'38'-10,"28"-7,6-2,-3-1,-9 1,-10 5,-9 5,-11-1,-6 1,-2 2,0 2,1 3,1 0,-3 2</inkml:trace>
  <inkml:trace contextRef="#ctx0" brushRef="#br0" timeOffset="1313.277">255 1039,'187'-41,"-186"40,0 0,1 0,-1 0,1 1,-1-1,1 1,-1-1,1 1,-1 0,1-1,-1 1,1 0,-1 0,1 0,0 0,-1 0,1 1,-1-1,1 0,-1 1,1-1,-1 1,1-1,-1 1,1 0,-1 0,0-1,0 1,1 0,-1 0,0 1,0-1,0 0,0 0,0 0,0 1,0-1,0 0,-1 1,1-1,-1 1,1-1,-1 1,1-1,-1 1,0-1,1 1,-1-1,0 1,0 0,0-1,-1 1,1-1,0 1,-1 0,-59 82,4-13,56-70,-1 0,1 1,-1-1,1 0,-1 0,1 1,0-1,0 0,0 0,0 1,0-1,0 0,0 0,0 1,0-1,0 0,1 1,-1-1,1 0,-1 0,1 0,-1 0,1 1,-1-1,1 0,0 0,0 0,0 0,0 0,0-1,-1 1,2 0,-1 0,0 0,0-1,0 1,0-1,0 1,0-1,1 1,-1-1,0 0,0 1,1-1,-1 0,0 0,1 0,64 0,-49-4,0-1,0-1,-1-1,0 0,0-1,-1 0,8-6,-5 2</inkml:trace>
  <inkml:trace contextRef="#ctx0" brushRef="#br0" timeOffset="2686.328">848 1039,'2'-35,"2"1,1 0,2 1,1-1,6-10,-3 3,-8 30,-1 0,1 1,1-1,0 1,1-1,0 1,0 1,1-1,0 1,7-8,-12 17,0-1,0 1,-1-1,1 1,0-1,0 1,0 0,0 0,0-1,0 1,0 0,-1 0,1 0,0 0,0 0,0 0,0 0,0 0,0 0,0 1,0-1,0 0,0 0,0 1,-1-1,1 1,0-1,0 1,0-1,-1 1,1-1,0 1,-1 0,1 0,0-1,-1 1,1 0,-1 0,1-1,-1 1,0 0,1 0,-1 0,0 0,1 0,16 43,-10-3,-6-33,-1-1,1 1,1-1,-1 0,1 1,1-1,-1 0,1 0,0-1,1 1,0 0,0-1,4 5,-7-10,0 0,0-1,0 1,0-1,0 1,0 0,0-1,0 0,0 1,0-1,1 0,-1 1,0-1,0 0,0 0,1 0,-1 0,0 0,0 0,0-1,0 1,1 0,-1 0,0-1,0 1,0-1,0 1,0-1,0 1,0-1,0 0,0 0,0 1,0-1,-1 0,1 0,0 0,0 0,-1 0,1 0,0-1,24-46,-13 0,-10 36,0 0,1 0,1 1,0-1,0 1,1 0,0 0,1 0,0 1,1 0,0 0,3-3,-9 12,0 1,-1-1,1 0,0 1,0-1,0 0,-1 1,1-1,0 1,0 0,0-1,0 1,0 0,0-1,0 1,0 0,0 0,0 0,0 0,0 0,0 0,0 0,0 0,0 0,0 1,0-1,0 0,0 0,-1 1,1-1,0 1,0-1,0 1,0-1,-1 1,1 0,0-1,0 1,-1 0,1 0,-1-1,1 1,0 0,-1 0,0 0,1 0,-1 0,1 0,-1 0,17 57,-14-47,57 179,-35-160,-11-20</inkml:trace>
  <inkml:trace contextRef="#ctx0" brushRef="#br0" timeOffset="4135.844">1469 418,'1'7,"1"0,0 0,1 0,-1 0,1 0,1-1,-1 1,1-1,1 0,-1 0,1-1,0 1,0-1,8 11,124 192,-91-125,-35-110,-12-316,11 288,-4 31</inkml:trace>
  <inkml:trace contextRef="#ctx0" brushRef="#br0" timeOffset="4636.236">1892 107,'166'-78,"-138"68,-20 7,1-1,-1 2,1-1,0 1,0 0,0 1,0 0,0 0,0 1,0 0,6 2,-13-2,0 1,-1-1,1 1,-1 0,1-1,0 1,-1 0,1 0,-1 0,0 1,1-1,-1 0,0 0,0 1,0-1,0 1,0-1,0 1,0-1,0 1,-1 0,1-1,-1 1,1 0,-1-1,1 1,-1 0,0 0,0 0,0-1,0 1,0 0,-1 0,1-1,0 1,-1 0,1 0,-1-1,0 2,-33 65,16-44,13-19,1 0,0 1,-1-1,2 1,-1 0,1 0,0 0,0 0,0 1,1-1,0 1,1-1,-1 1,1 3,3-7,0 0,0 0,0 0,1 0,-1-1,1 1,0-1,0 0,0 0,0 0,0 0,0 0,1-1,-1 0,0 1,1-1,-1 0,1-1,-1 1,1 0,0-1,-1 0,1 0,0 0,-1 0,1-1,-1 0,1 1,1-2,183-48,-169 44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C7262-338B-43DD-B723-1D399B106AF4}" type="datetimeFigureOut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489A728-E572-47E2-AE05-0F70427E0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74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2E79-4A7A-4B81-9AD9-BE6D51B1ACA4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</a:t>
            </a:r>
            <a:r>
              <a:rPr lang="en-US" err="1"/>
              <a:t>Dugger</a:t>
            </a:r>
            <a:r>
              <a:rPr lang="en-US"/>
              <a:t>, July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D502-792B-441D-B0F2-A7823674A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4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C591-4911-4CE1-BDE5-CA73653BD6D3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6FEBF-12D9-4B63-80C9-AC2EC8622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3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628D-0069-4B42-9B8B-E46199A80FA9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D38B-F386-4A81-A6E2-2FEF158BA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0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4F41-63FC-44E3-9837-CE29A4661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4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02713-2856-4600-B412-1CF3AF4AB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8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2586-AFFA-4359-9FD6-921864499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29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3949-BF25-4CC5-B166-C0017BB51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8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3373-B8CB-4528-BCAA-F54F84A45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7EEE-DD79-47C0-A320-9B1F19ECD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39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2D2A-1B7B-42C3-A39C-FE196C8B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63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C265-C3E0-431A-B61E-8F6A1C53E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7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4D2D-A6EE-4899-973F-CF8FF9C9D12F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A499-14B1-4141-8B47-F388188B2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5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BCC6-7C5C-4374-8AA6-54E1C09FF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8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9F2A-3A1D-469E-B517-0152047D3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10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EDEB-0BAB-4ECB-8983-C9D26F3EB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2C1F-3D33-44D6-86C2-81BA1FAE5932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E403-7565-40BD-ABD8-67E88CCEB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98B0-7373-4C28-9177-1F6F76DE4BD9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7DC3-70DB-4631-B147-E2A4DDB86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6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FB66-6DEC-42E3-BD7A-9E7788CA7E89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851A-17E4-44F0-B24B-C4EAC9648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9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466C-41B5-486A-B60B-B7A9740CAFD5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4758-DE6A-4F7F-A0AE-317DE9E0D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9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B636-6578-4011-ACD9-3D2DD7B42BDB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44C33-9BFB-4386-B4D4-3309C16DD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8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09FC-2D94-4786-B5DE-1B6CE5DB61E4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3E05-C0C9-45C9-9148-9BDAD0605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E426-7615-4347-BDE6-297B8C55BF23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20C6C-8356-449D-9991-A8B1E3F98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8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" t="-100" r="-100" b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654E38-6604-42F9-97BF-AA3C0DE934F2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24600"/>
            <a:ext cx="3657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8153400" y="59436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E74FC-11B3-447D-95B5-72066D985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656E51-531B-42E0-A7F1-1459E8596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customXml" Target="../ink/ink6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4.xml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customXml" Target="../ink/ink63.xml"/><Relationship Id="rId9" Type="http://schemas.openxmlformats.org/officeDocument/2006/relationships/customXml" Target="../ink/ink65.xml"/></Relationships>
</file>

<file path=ppt/slides/_rels/slide10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3.png"/><Relationship Id="rId21" Type="http://schemas.openxmlformats.org/officeDocument/2006/relationships/customXml" Target="../ink/ink2263.xml"/><Relationship Id="rId42" Type="http://schemas.openxmlformats.org/officeDocument/2006/relationships/image" Target="../media/image394.png"/><Relationship Id="rId47" Type="http://schemas.openxmlformats.org/officeDocument/2006/relationships/customXml" Target="../ink/ink2276.xml"/><Relationship Id="rId63" Type="http://schemas.openxmlformats.org/officeDocument/2006/relationships/customXml" Target="../ink/ink2284.xml"/><Relationship Id="rId68" Type="http://schemas.openxmlformats.org/officeDocument/2006/relationships/image" Target="../media/image450.png"/><Relationship Id="rId7" Type="http://schemas.openxmlformats.org/officeDocument/2006/relationships/customXml" Target="../ink/ink2256.xml"/><Relationship Id="rId71" Type="http://schemas.openxmlformats.org/officeDocument/2006/relationships/customXml" Target="../ink/ink2288.xml"/><Relationship Id="rId2" Type="http://schemas.openxmlformats.org/officeDocument/2006/relationships/image" Target="../media/image369.png"/><Relationship Id="rId16" Type="http://schemas.openxmlformats.org/officeDocument/2006/relationships/image" Target="../media/image378.png"/><Relationship Id="rId29" Type="http://schemas.openxmlformats.org/officeDocument/2006/relationships/customXml" Target="../ink/ink2267.xml"/><Relationship Id="rId11" Type="http://schemas.openxmlformats.org/officeDocument/2006/relationships/customXml" Target="../ink/ink2258.xml"/><Relationship Id="rId24" Type="http://schemas.openxmlformats.org/officeDocument/2006/relationships/image" Target="../media/image382.png"/><Relationship Id="rId32" Type="http://schemas.openxmlformats.org/officeDocument/2006/relationships/image" Target="../media/image389.png"/><Relationship Id="rId37" Type="http://schemas.openxmlformats.org/officeDocument/2006/relationships/customXml" Target="../ink/ink2271.xml"/><Relationship Id="rId40" Type="http://schemas.openxmlformats.org/officeDocument/2006/relationships/image" Target="../media/image393.png"/><Relationship Id="rId45" Type="http://schemas.openxmlformats.org/officeDocument/2006/relationships/customXml" Target="../ink/ink2275.xml"/><Relationship Id="rId53" Type="http://schemas.openxmlformats.org/officeDocument/2006/relationships/customXml" Target="../ink/ink2279.xml"/><Relationship Id="rId58" Type="http://schemas.openxmlformats.org/officeDocument/2006/relationships/image" Target="../media/image445.png"/><Relationship Id="rId66" Type="http://schemas.openxmlformats.org/officeDocument/2006/relationships/image" Target="../media/image449.png"/><Relationship Id="rId5" Type="http://schemas.openxmlformats.org/officeDocument/2006/relationships/customXml" Target="../ink/ink2255.xml"/><Relationship Id="rId61" Type="http://schemas.openxmlformats.org/officeDocument/2006/relationships/customXml" Target="../ink/ink2283.xml"/><Relationship Id="rId19" Type="http://schemas.openxmlformats.org/officeDocument/2006/relationships/customXml" Target="../ink/ink2262.xml"/><Relationship Id="rId14" Type="http://schemas.openxmlformats.org/officeDocument/2006/relationships/image" Target="../media/image154.png"/><Relationship Id="rId22" Type="http://schemas.openxmlformats.org/officeDocument/2006/relationships/image" Target="../media/image381.png"/><Relationship Id="rId27" Type="http://schemas.openxmlformats.org/officeDocument/2006/relationships/customXml" Target="../ink/ink2266.xml"/><Relationship Id="rId30" Type="http://schemas.openxmlformats.org/officeDocument/2006/relationships/image" Target="../media/image388.png"/><Relationship Id="rId35" Type="http://schemas.openxmlformats.org/officeDocument/2006/relationships/customXml" Target="../ink/ink2270.xml"/><Relationship Id="rId43" Type="http://schemas.openxmlformats.org/officeDocument/2006/relationships/customXml" Target="../ink/ink2274.xml"/><Relationship Id="rId48" Type="http://schemas.openxmlformats.org/officeDocument/2006/relationships/image" Target="../media/image399.png"/><Relationship Id="rId56" Type="http://schemas.openxmlformats.org/officeDocument/2006/relationships/image" Target="../media/image444.png"/><Relationship Id="rId64" Type="http://schemas.openxmlformats.org/officeDocument/2006/relationships/image" Target="../media/image448.png"/><Relationship Id="rId69" Type="http://schemas.openxmlformats.org/officeDocument/2006/relationships/customXml" Target="../ink/ink2287.xml"/><Relationship Id="rId8" Type="http://schemas.openxmlformats.org/officeDocument/2006/relationships/image" Target="../media/image373.png"/><Relationship Id="rId51" Type="http://schemas.openxmlformats.org/officeDocument/2006/relationships/customXml" Target="../ink/ink2278.xml"/><Relationship Id="rId72" Type="http://schemas.openxmlformats.org/officeDocument/2006/relationships/image" Target="../media/image452.png"/><Relationship Id="rId3" Type="http://schemas.openxmlformats.org/officeDocument/2006/relationships/customXml" Target="../ink/ink2254.xml"/><Relationship Id="rId12" Type="http://schemas.openxmlformats.org/officeDocument/2006/relationships/image" Target="../media/image377.png"/><Relationship Id="rId17" Type="http://schemas.openxmlformats.org/officeDocument/2006/relationships/customXml" Target="../ink/ink2261.xml"/><Relationship Id="rId25" Type="http://schemas.openxmlformats.org/officeDocument/2006/relationships/customXml" Target="../ink/ink2265.xml"/><Relationship Id="rId33" Type="http://schemas.openxmlformats.org/officeDocument/2006/relationships/customXml" Target="../ink/ink2269.xml"/><Relationship Id="rId38" Type="http://schemas.openxmlformats.org/officeDocument/2006/relationships/image" Target="../media/image392.png"/><Relationship Id="rId46" Type="http://schemas.openxmlformats.org/officeDocument/2006/relationships/image" Target="../media/image398.png"/><Relationship Id="rId59" Type="http://schemas.openxmlformats.org/officeDocument/2006/relationships/customXml" Target="../ink/ink2282.xml"/><Relationship Id="rId67" Type="http://schemas.openxmlformats.org/officeDocument/2006/relationships/customXml" Target="../ink/ink2286.xml"/><Relationship Id="rId20" Type="http://schemas.openxmlformats.org/officeDocument/2006/relationships/image" Target="../media/image380.png"/><Relationship Id="rId41" Type="http://schemas.openxmlformats.org/officeDocument/2006/relationships/customXml" Target="../ink/ink2273.xml"/><Relationship Id="rId54" Type="http://schemas.openxmlformats.org/officeDocument/2006/relationships/image" Target="../media/image405.png"/><Relationship Id="rId62" Type="http://schemas.openxmlformats.org/officeDocument/2006/relationships/image" Target="../media/image447.png"/><Relationship Id="rId70" Type="http://schemas.openxmlformats.org/officeDocument/2006/relationships/image" Target="../media/image4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2.png"/><Relationship Id="rId15" Type="http://schemas.openxmlformats.org/officeDocument/2006/relationships/customXml" Target="../ink/ink2260.xml"/><Relationship Id="rId23" Type="http://schemas.openxmlformats.org/officeDocument/2006/relationships/customXml" Target="../ink/ink2264.xml"/><Relationship Id="rId28" Type="http://schemas.openxmlformats.org/officeDocument/2006/relationships/image" Target="../media/image384.png"/><Relationship Id="rId36" Type="http://schemas.openxmlformats.org/officeDocument/2006/relationships/image" Target="../media/image391.png"/><Relationship Id="rId49" Type="http://schemas.openxmlformats.org/officeDocument/2006/relationships/customXml" Target="../ink/ink2277.xml"/><Relationship Id="rId57" Type="http://schemas.openxmlformats.org/officeDocument/2006/relationships/customXml" Target="../ink/ink2281.xml"/><Relationship Id="rId10" Type="http://schemas.openxmlformats.org/officeDocument/2006/relationships/image" Target="../media/image376.png"/><Relationship Id="rId31" Type="http://schemas.openxmlformats.org/officeDocument/2006/relationships/customXml" Target="../ink/ink2268.xml"/><Relationship Id="rId44" Type="http://schemas.openxmlformats.org/officeDocument/2006/relationships/image" Target="../media/image397.png"/><Relationship Id="rId52" Type="http://schemas.openxmlformats.org/officeDocument/2006/relationships/image" Target="../media/image401.png"/><Relationship Id="rId60" Type="http://schemas.openxmlformats.org/officeDocument/2006/relationships/image" Target="../media/image446.png"/><Relationship Id="rId65" Type="http://schemas.openxmlformats.org/officeDocument/2006/relationships/customXml" Target="../ink/ink2285.xml"/><Relationship Id="rId4" Type="http://schemas.openxmlformats.org/officeDocument/2006/relationships/image" Target="../media/image371.png"/><Relationship Id="rId9" Type="http://schemas.openxmlformats.org/officeDocument/2006/relationships/customXml" Target="../ink/ink2257.xml"/><Relationship Id="rId13" Type="http://schemas.openxmlformats.org/officeDocument/2006/relationships/customXml" Target="../ink/ink2259.xml"/><Relationship Id="rId18" Type="http://schemas.openxmlformats.org/officeDocument/2006/relationships/image" Target="../media/image379.png"/><Relationship Id="rId39" Type="http://schemas.openxmlformats.org/officeDocument/2006/relationships/customXml" Target="../ink/ink2272.xml"/><Relationship Id="rId34" Type="http://schemas.openxmlformats.org/officeDocument/2006/relationships/image" Target="../media/image390.png"/><Relationship Id="rId50" Type="http://schemas.openxmlformats.org/officeDocument/2006/relationships/image" Target="../media/image400.png"/><Relationship Id="rId55" Type="http://schemas.openxmlformats.org/officeDocument/2006/relationships/customXml" Target="../ink/ink2280.xml"/></Relationships>
</file>

<file path=ppt/slides/_rels/slide10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3.png"/><Relationship Id="rId21" Type="http://schemas.openxmlformats.org/officeDocument/2006/relationships/customXml" Target="../ink/ink2298.xml"/><Relationship Id="rId42" Type="http://schemas.openxmlformats.org/officeDocument/2006/relationships/image" Target="../media/image394.png"/><Relationship Id="rId47" Type="http://schemas.openxmlformats.org/officeDocument/2006/relationships/customXml" Target="../ink/ink2311.xml"/><Relationship Id="rId63" Type="http://schemas.openxmlformats.org/officeDocument/2006/relationships/customXml" Target="../ink/ink2319.xml"/><Relationship Id="rId68" Type="http://schemas.openxmlformats.org/officeDocument/2006/relationships/image" Target="../media/image450.png"/><Relationship Id="rId16" Type="http://schemas.openxmlformats.org/officeDocument/2006/relationships/image" Target="../media/image378.png"/><Relationship Id="rId11" Type="http://schemas.openxmlformats.org/officeDocument/2006/relationships/customXml" Target="../ink/ink2293.xml"/><Relationship Id="rId24" Type="http://schemas.openxmlformats.org/officeDocument/2006/relationships/image" Target="../media/image382.png"/><Relationship Id="rId32" Type="http://schemas.openxmlformats.org/officeDocument/2006/relationships/image" Target="../media/image389.png"/><Relationship Id="rId37" Type="http://schemas.openxmlformats.org/officeDocument/2006/relationships/customXml" Target="../ink/ink2306.xml"/><Relationship Id="rId40" Type="http://schemas.openxmlformats.org/officeDocument/2006/relationships/image" Target="../media/image393.png"/><Relationship Id="rId45" Type="http://schemas.openxmlformats.org/officeDocument/2006/relationships/customXml" Target="../ink/ink2310.xml"/><Relationship Id="rId53" Type="http://schemas.openxmlformats.org/officeDocument/2006/relationships/customXml" Target="../ink/ink2314.xml"/><Relationship Id="rId58" Type="http://schemas.openxmlformats.org/officeDocument/2006/relationships/image" Target="../media/image445.png"/><Relationship Id="rId66" Type="http://schemas.openxmlformats.org/officeDocument/2006/relationships/image" Target="../media/image449.png"/><Relationship Id="rId74" Type="http://schemas.openxmlformats.org/officeDocument/2006/relationships/image" Target="../media/image453.png"/><Relationship Id="rId5" Type="http://schemas.openxmlformats.org/officeDocument/2006/relationships/customXml" Target="../ink/ink2290.xml"/><Relationship Id="rId61" Type="http://schemas.openxmlformats.org/officeDocument/2006/relationships/customXml" Target="../ink/ink2318.xml"/><Relationship Id="rId19" Type="http://schemas.openxmlformats.org/officeDocument/2006/relationships/customXml" Target="../ink/ink2297.xml"/><Relationship Id="rId14" Type="http://schemas.openxmlformats.org/officeDocument/2006/relationships/image" Target="../media/image154.png"/><Relationship Id="rId22" Type="http://schemas.openxmlformats.org/officeDocument/2006/relationships/image" Target="../media/image381.png"/><Relationship Id="rId27" Type="http://schemas.openxmlformats.org/officeDocument/2006/relationships/customXml" Target="../ink/ink2301.xml"/><Relationship Id="rId30" Type="http://schemas.openxmlformats.org/officeDocument/2006/relationships/image" Target="../media/image388.png"/><Relationship Id="rId35" Type="http://schemas.openxmlformats.org/officeDocument/2006/relationships/customXml" Target="../ink/ink2305.xml"/><Relationship Id="rId43" Type="http://schemas.openxmlformats.org/officeDocument/2006/relationships/customXml" Target="../ink/ink2309.xml"/><Relationship Id="rId48" Type="http://schemas.openxmlformats.org/officeDocument/2006/relationships/image" Target="../media/image399.png"/><Relationship Id="rId56" Type="http://schemas.openxmlformats.org/officeDocument/2006/relationships/image" Target="../media/image444.png"/><Relationship Id="rId64" Type="http://schemas.openxmlformats.org/officeDocument/2006/relationships/image" Target="../media/image448.png"/><Relationship Id="rId69" Type="http://schemas.openxmlformats.org/officeDocument/2006/relationships/customXml" Target="../ink/ink2322.xml"/><Relationship Id="rId77" Type="http://schemas.openxmlformats.org/officeDocument/2006/relationships/customXml" Target="../ink/ink2326.xml"/><Relationship Id="rId8" Type="http://schemas.openxmlformats.org/officeDocument/2006/relationships/image" Target="../media/image373.png"/><Relationship Id="rId51" Type="http://schemas.openxmlformats.org/officeDocument/2006/relationships/customXml" Target="../ink/ink2313.xml"/><Relationship Id="rId72" Type="http://schemas.openxmlformats.org/officeDocument/2006/relationships/image" Target="../media/image452.png"/><Relationship Id="rId3" Type="http://schemas.openxmlformats.org/officeDocument/2006/relationships/customXml" Target="../ink/ink2289.xml"/><Relationship Id="rId12" Type="http://schemas.openxmlformats.org/officeDocument/2006/relationships/image" Target="../media/image377.png"/><Relationship Id="rId17" Type="http://schemas.openxmlformats.org/officeDocument/2006/relationships/customXml" Target="../ink/ink2296.xml"/><Relationship Id="rId25" Type="http://schemas.openxmlformats.org/officeDocument/2006/relationships/customXml" Target="../ink/ink2300.xml"/><Relationship Id="rId33" Type="http://schemas.openxmlformats.org/officeDocument/2006/relationships/customXml" Target="../ink/ink2304.xml"/><Relationship Id="rId38" Type="http://schemas.openxmlformats.org/officeDocument/2006/relationships/image" Target="../media/image392.png"/><Relationship Id="rId46" Type="http://schemas.openxmlformats.org/officeDocument/2006/relationships/image" Target="../media/image398.png"/><Relationship Id="rId59" Type="http://schemas.openxmlformats.org/officeDocument/2006/relationships/customXml" Target="../ink/ink2317.xml"/><Relationship Id="rId67" Type="http://schemas.openxmlformats.org/officeDocument/2006/relationships/customXml" Target="../ink/ink2321.xml"/><Relationship Id="rId20" Type="http://schemas.openxmlformats.org/officeDocument/2006/relationships/image" Target="../media/image380.png"/><Relationship Id="rId41" Type="http://schemas.openxmlformats.org/officeDocument/2006/relationships/customXml" Target="../ink/ink2308.xml"/><Relationship Id="rId54" Type="http://schemas.openxmlformats.org/officeDocument/2006/relationships/image" Target="../media/image405.png"/><Relationship Id="rId62" Type="http://schemas.openxmlformats.org/officeDocument/2006/relationships/image" Target="../media/image447.png"/><Relationship Id="rId70" Type="http://schemas.openxmlformats.org/officeDocument/2006/relationships/image" Target="../media/image451.png"/><Relationship Id="rId75" Type="http://schemas.openxmlformats.org/officeDocument/2006/relationships/customXml" Target="../ink/ink23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2.png"/><Relationship Id="rId15" Type="http://schemas.openxmlformats.org/officeDocument/2006/relationships/customXml" Target="../ink/ink2295.xml"/><Relationship Id="rId23" Type="http://schemas.openxmlformats.org/officeDocument/2006/relationships/customXml" Target="../ink/ink2299.xml"/><Relationship Id="rId28" Type="http://schemas.openxmlformats.org/officeDocument/2006/relationships/image" Target="../media/image384.png"/><Relationship Id="rId36" Type="http://schemas.openxmlformats.org/officeDocument/2006/relationships/image" Target="../media/image391.png"/><Relationship Id="rId49" Type="http://schemas.openxmlformats.org/officeDocument/2006/relationships/customXml" Target="../ink/ink2312.xml"/><Relationship Id="rId57" Type="http://schemas.openxmlformats.org/officeDocument/2006/relationships/customXml" Target="../ink/ink2316.xml"/><Relationship Id="rId10" Type="http://schemas.openxmlformats.org/officeDocument/2006/relationships/image" Target="../media/image376.png"/><Relationship Id="rId31" Type="http://schemas.openxmlformats.org/officeDocument/2006/relationships/customXml" Target="../ink/ink2303.xml"/><Relationship Id="rId44" Type="http://schemas.openxmlformats.org/officeDocument/2006/relationships/image" Target="../media/image397.png"/><Relationship Id="rId52" Type="http://schemas.openxmlformats.org/officeDocument/2006/relationships/image" Target="../media/image401.png"/><Relationship Id="rId60" Type="http://schemas.openxmlformats.org/officeDocument/2006/relationships/image" Target="../media/image446.png"/><Relationship Id="rId65" Type="http://schemas.openxmlformats.org/officeDocument/2006/relationships/customXml" Target="../ink/ink2320.xml"/><Relationship Id="rId73" Type="http://schemas.openxmlformats.org/officeDocument/2006/relationships/customXml" Target="../ink/ink2324.xml"/><Relationship Id="rId78" Type="http://schemas.openxmlformats.org/officeDocument/2006/relationships/image" Target="../media/image455.png"/><Relationship Id="rId4" Type="http://schemas.openxmlformats.org/officeDocument/2006/relationships/image" Target="../media/image371.png"/><Relationship Id="rId9" Type="http://schemas.openxmlformats.org/officeDocument/2006/relationships/customXml" Target="../ink/ink2292.xml"/><Relationship Id="rId13" Type="http://schemas.openxmlformats.org/officeDocument/2006/relationships/customXml" Target="../ink/ink2294.xml"/><Relationship Id="rId18" Type="http://schemas.openxmlformats.org/officeDocument/2006/relationships/image" Target="../media/image379.png"/><Relationship Id="rId39" Type="http://schemas.openxmlformats.org/officeDocument/2006/relationships/customXml" Target="../ink/ink2307.xml"/><Relationship Id="rId34" Type="http://schemas.openxmlformats.org/officeDocument/2006/relationships/image" Target="../media/image390.png"/><Relationship Id="rId50" Type="http://schemas.openxmlformats.org/officeDocument/2006/relationships/image" Target="../media/image400.png"/><Relationship Id="rId55" Type="http://schemas.openxmlformats.org/officeDocument/2006/relationships/customXml" Target="../ink/ink2315.xml"/><Relationship Id="rId76" Type="http://schemas.openxmlformats.org/officeDocument/2006/relationships/image" Target="../media/image454.png"/><Relationship Id="rId7" Type="http://schemas.openxmlformats.org/officeDocument/2006/relationships/customXml" Target="../ink/ink2291.xml"/><Relationship Id="rId71" Type="http://schemas.openxmlformats.org/officeDocument/2006/relationships/customXml" Target="../ink/ink2323.xml"/><Relationship Id="rId2" Type="http://schemas.openxmlformats.org/officeDocument/2006/relationships/image" Target="../media/image369.png"/><Relationship Id="rId29" Type="http://schemas.openxmlformats.org/officeDocument/2006/relationships/customXml" Target="../ink/ink2302.xml"/></Relationships>
</file>

<file path=ppt/slides/_rels/slide10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3.png"/><Relationship Id="rId21" Type="http://schemas.openxmlformats.org/officeDocument/2006/relationships/customXml" Target="../ink/ink2336.xml"/><Relationship Id="rId42" Type="http://schemas.openxmlformats.org/officeDocument/2006/relationships/image" Target="../media/image394.png"/><Relationship Id="rId47" Type="http://schemas.openxmlformats.org/officeDocument/2006/relationships/customXml" Target="../ink/ink2349.xml"/><Relationship Id="rId63" Type="http://schemas.openxmlformats.org/officeDocument/2006/relationships/customXml" Target="../ink/ink2357.xml"/><Relationship Id="rId68" Type="http://schemas.openxmlformats.org/officeDocument/2006/relationships/image" Target="../media/image450.png"/><Relationship Id="rId16" Type="http://schemas.openxmlformats.org/officeDocument/2006/relationships/image" Target="../media/image378.png"/><Relationship Id="rId11" Type="http://schemas.openxmlformats.org/officeDocument/2006/relationships/customXml" Target="../ink/ink2331.xml"/><Relationship Id="rId24" Type="http://schemas.openxmlformats.org/officeDocument/2006/relationships/image" Target="../media/image382.png"/><Relationship Id="rId32" Type="http://schemas.openxmlformats.org/officeDocument/2006/relationships/image" Target="../media/image389.png"/><Relationship Id="rId37" Type="http://schemas.openxmlformats.org/officeDocument/2006/relationships/customXml" Target="../ink/ink2344.xml"/><Relationship Id="rId40" Type="http://schemas.openxmlformats.org/officeDocument/2006/relationships/image" Target="../media/image393.png"/><Relationship Id="rId45" Type="http://schemas.openxmlformats.org/officeDocument/2006/relationships/customXml" Target="../ink/ink2348.xml"/><Relationship Id="rId53" Type="http://schemas.openxmlformats.org/officeDocument/2006/relationships/customXml" Target="../ink/ink2352.xml"/><Relationship Id="rId58" Type="http://schemas.openxmlformats.org/officeDocument/2006/relationships/image" Target="../media/image445.png"/><Relationship Id="rId66" Type="http://schemas.openxmlformats.org/officeDocument/2006/relationships/image" Target="../media/image449.png"/><Relationship Id="rId74" Type="http://schemas.openxmlformats.org/officeDocument/2006/relationships/image" Target="../media/image456.png"/><Relationship Id="rId79" Type="http://schemas.openxmlformats.org/officeDocument/2006/relationships/customXml" Target="../ink/ink2365.xml"/><Relationship Id="rId5" Type="http://schemas.openxmlformats.org/officeDocument/2006/relationships/customXml" Target="../ink/ink2328.xml"/><Relationship Id="rId61" Type="http://schemas.openxmlformats.org/officeDocument/2006/relationships/customXml" Target="../ink/ink2356.xml"/><Relationship Id="rId19" Type="http://schemas.openxmlformats.org/officeDocument/2006/relationships/customXml" Target="../ink/ink2335.xml"/><Relationship Id="rId14" Type="http://schemas.openxmlformats.org/officeDocument/2006/relationships/image" Target="../media/image154.png"/><Relationship Id="rId22" Type="http://schemas.openxmlformats.org/officeDocument/2006/relationships/image" Target="../media/image381.png"/><Relationship Id="rId27" Type="http://schemas.openxmlformats.org/officeDocument/2006/relationships/customXml" Target="../ink/ink2339.xml"/><Relationship Id="rId30" Type="http://schemas.openxmlformats.org/officeDocument/2006/relationships/image" Target="../media/image388.png"/><Relationship Id="rId35" Type="http://schemas.openxmlformats.org/officeDocument/2006/relationships/customXml" Target="../ink/ink2343.xml"/><Relationship Id="rId43" Type="http://schemas.openxmlformats.org/officeDocument/2006/relationships/customXml" Target="../ink/ink2347.xml"/><Relationship Id="rId48" Type="http://schemas.openxmlformats.org/officeDocument/2006/relationships/image" Target="../media/image399.png"/><Relationship Id="rId56" Type="http://schemas.openxmlformats.org/officeDocument/2006/relationships/image" Target="../media/image444.png"/><Relationship Id="rId64" Type="http://schemas.openxmlformats.org/officeDocument/2006/relationships/image" Target="../media/image448.png"/><Relationship Id="rId69" Type="http://schemas.openxmlformats.org/officeDocument/2006/relationships/customXml" Target="../ink/ink2360.xml"/><Relationship Id="rId77" Type="http://schemas.openxmlformats.org/officeDocument/2006/relationships/customXml" Target="../ink/ink2364.xml"/><Relationship Id="rId8" Type="http://schemas.openxmlformats.org/officeDocument/2006/relationships/image" Target="../media/image373.png"/><Relationship Id="rId51" Type="http://schemas.openxmlformats.org/officeDocument/2006/relationships/customXml" Target="../ink/ink2351.xml"/><Relationship Id="rId72" Type="http://schemas.openxmlformats.org/officeDocument/2006/relationships/image" Target="../media/image452.png"/><Relationship Id="rId80" Type="http://schemas.openxmlformats.org/officeDocument/2006/relationships/image" Target="../media/image455.png"/><Relationship Id="rId3" Type="http://schemas.openxmlformats.org/officeDocument/2006/relationships/customXml" Target="../ink/ink2327.xml"/><Relationship Id="rId12" Type="http://schemas.openxmlformats.org/officeDocument/2006/relationships/image" Target="../media/image377.png"/><Relationship Id="rId17" Type="http://schemas.openxmlformats.org/officeDocument/2006/relationships/customXml" Target="../ink/ink2334.xml"/><Relationship Id="rId25" Type="http://schemas.openxmlformats.org/officeDocument/2006/relationships/customXml" Target="../ink/ink2338.xml"/><Relationship Id="rId33" Type="http://schemas.openxmlformats.org/officeDocument/2006/relationships/customXml" Target="../ink/ink2342.xml"/><Relationship Id="rId38" Type="http://schemas.openxmlformats.org/officeDocument/2006/relationships/image" Target="../media/image392.png"/><Relationship Id="rId46" Type="http://schemas.openxmlformats.org/officeDocument/2006/relationships/image" Target="../media/image398.png"/><Relationship Id="rId59" Type="http://schemas.openxmlformats.org/officeDocument/2006/relationships/customXml" Target="../ink/ink2355.xml"/><Relationship Id="rId67" Type="http://schemas.openxmlformats.org/officeDocument/2006/relationships/customXml" Target="../ink/ink2359.xml"/><Relationship Id="rId20" Type="http://schemas.openxmlformats.org/officeDocument/2006/relationships/image" Target="../media/image380.png"/><Relationship Id="rId41" Type="http://schemas.openxmlformats.org/officeDocument/2006/relationships/customXml" Target="../ink/ink2346.xml"/><Relationship Id="rId54" Type="http://schemas.openxmlformats.org/officeDocument/2006/relationships/image" Target="../media/image405.png"/><Relationship Id="rId62" Type="http://schemas.openxmlformats.org/officeDocument/2006/relationships/image" Target="../media/image447.png"/><Relationship Id="rId70" Type="http://schemas.openxmlformats.org/officeDocument/2006/relationships/image" Target="../media/image451.png"/><Relationship Id="rId75" Type="http://schemas.openxmlformats.org/officeDocument/2006/relationships/customXml" Target="../ink/ink23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2.png"/><Relationship Id="rId15" Type="http://schemas.openxmlformats.org/officeDocument/2006/relationships/customXml" Target="../ink/ink2333.xml"/><Relationship Id="rId23" Type="http://schemas.openxmlformats.org/officeDocument/2006/relationships/customXml" Target="../ink/ink2337.xml"/><Relationship Id="rId28" Type="http://schemas.openxmlformats.org/officeDocument/2006/relationships/image" Target="../media/image384.png"/><Relationship Id="rId36" Type="http://schemas.openxmlformats.org/officeDocument/2006/relationships/image" Target="../media/image391.png"/><Relationship Id="rId49" Type="http://schemas.openxmlformats.org/officeDocument/2006/relationships/customXml" Target="../ink/ink2350.xml"/><Relationship Id="rId57" Type="http://schemas.openxmlformats.org/officeDocument/2006/relationships/customXml" Target="../ink/ink2354.xml"/><Relationship Id="rId10" Type="http://schemas.openxmlformats.org/officeDocument/2006/relationships/image" Target="../media/image376.png"/><Relationship Id="rId31" Type="http://schemas.openxmlformats.org/officeDocument/2006/relationships/customXml" Target="../ink/ink2341.xml"/><Relationship Id="rId44" Type="http://schemas.openxmlformats.org/officeDocument/2006/relationships/image" Target="../media/image397.png"/><Relationship Id="rId52" Type="http://schemas.openxmlformats.org/officeDocument/2006/relationships/image" Target="../media/image401.png"/><Relationship Id="rId60" Type="http://schemas.openxmlformats.org/officeDocument/2006/relationships/image" Target="../media/image446.png"/><Relationship Id="rId65" Type="http://schemas.openxmlformats.org/officeDocument/2006/relationships/customXml" Target="../ink/ink2358.xml"/><Relationship Id="rId73" Type="http://schemas.openxmlformats.org/officeDocument/2006/relationships/customXml" Target="../ink/ink2362.xml"/><Relationship Id="rId78" Type="http://schemas.openxmlformats.org/officeDocument/2006/relationships/image" Target="../media/image454.png"/><Relationship Id="rId4" Type="http://schemas.openxmlformats.org/officeDocument/2006/relationships/image" Target="../media/image371.png"/><Relationship Id="rId9" Type="http://schemas.openxmlformats.org/officeDocument/2006/relationships/customXml" Target="../ink/ink2330.xml"/><Relationship Id="rId13" Type="http://schemas.openxmlformats.org/officeDocument/2006/relationships/customXml" Target="../ink/ink2332.xml"/><Relationship Id="rId18" Type="http://schemas.openxmlformats.org/officeDocument/2006/relationships/image" Target="../media/image379.png"/><Relationship Id="rId39" Type="http://schemas.openxmlformats.org/officeDocument/2006/relationships/customXml" Target="../ink/ink2345.xml"/><Relationship Id="rId34" Type="http://schemas.openxmlformats.org/officeDocument/2006/relationships/image" Target="../media/image390.png"/><Relationship Id="rId50" Type="http://schemas.openxmlformats.org/officeDocument/2006/relationships/image" Target="../media/image400.png"/><Relationship Id="rId55" Type="http://schemas.openxmlformats.org/officeDocument/2006/relationships/customXml" Target="../ink/ink2353.xml"/><Relationship Id="rId76" Type="http://schemas.openxmlformats.org/officeDocument/2006/relationships/image" Target="../media/image453.png"/><Relationship Id="rId7" Type="http://schemas.openxmlformats.org/officeDocument/2006/relationships/customXml" Target="../ink/ink2329.xml"/><Relationship Id="rId71" Type="http://schemas.openxmlformats.org/officeDocument/2006/relationships/customXml" Target="../ink/ink2361.xml"/><Relationship Id="rId2" Type="http://schemas.openxmlformats.org/officeDocument/2006/relationships/image" Target="../media/image369.png"/><Relationship Id="rId29" Type="http://schemas.openxmlformats.org/officeDocument/2006/relationships/customXml" Target="../ink/ink2340.xml"/></Relationships>
</file>

<file path=ppt/slides/_rels/slide10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3.png"/><Relationship Id="rId21" Type="http://schemas.openxmlformats.org/officeDocument/2006/relationships/customXml" Target="../ink/ink2375.xml"/><Relationship Id="rId42" Type="http://schemas.openxmlformats.org/officeDocument/2006/relationships/image" Target="../media/image394.png"/><Relationship Id="rId47" Type="http://schemas.openxmlformats.org/officeDocument/2006/relationships/customXml" Target="../ink/ink2388.xml"/><Relationship Id="rId63" Type="http://schemas.openxmlformats.org/officeDocument/2006/relationships/customXml" Target="../ink/ink2396.xml"/><Relationship Id="rId68" Type="http://schemas.openxmlformats.org/officeDocument/2006/relationships/image" Target="../media/image450.png"/><Relationship Id="rId84" Type="http://schemas.openxmlformats.org/officeDocument/2006/relationships/image" Target="../media/image458.png"/><Relationship Id="rId89" Type="http://schemas.openxmlformats.org/officeDocument/2006/relationships/customXml" Target="../ink/ink2409.xml"/><Relationship Id="rId16" Type="http://schemas.openxmlformats.org/officeDocument/2006/relationships/image" Target="../media/image378.png"/><Relationship Id="rId11" Type="http://schemas.openxmlformats.org/officeDocument/2006/relationships/customXml" Target="../ink/ink2370.xml"/><Relationship Id="rId32" Type="http://schemas.openxmlformats.org/officeDocument/2006/relationships/image" Target="../media/image389.png"/><Relationship Id="rId37" Type="http://schemas.openxmlformats.org/officeDocument/2006/relationships/customXml" Target="../ink/ink2383.xml"/><Relationship Id="rId53" Type="http://schemas.openxmlformats.org/officeDocument/2006/relationships/customXml" Target="../ink/ink2391.xml"/><Relationship Id="rId58" Type="http://schemas.openxmlformats.org/officeDocument/2006/relationships/image" Target="../media/image445.png"/><Relationship Id="rId74" Type="http://schemas.openxmlformats.org/officeDocument/2006/relationships/image" Target="../media/image456.png"/><Relationship Id="rId79" Type="http://schemas.openxmlformats.org/officeDocument/2006/relationships/customXml" Target="../ink/ink2404.xml"/><Relationship Id="rId5" Type="http://schemas.openxmlformats.org/officeDocument/2006/relationships/customXml" Target="../ink/ink2367.xml"/><Relationship Id="rId90" Type="http://schemas.openxmlformats.org/officeDocument/2006/relationships/image" Target="../media/image461.png"/><Relationship Id="rId95" Type="http://schemas.openxmlformats.org/officeDocument/2006/relationships/customXml" Target="../ink/ink2412.xml"/><Relationship Id="rId22" Type="http://schemas.openxmlformats.org/officeDocument/2006/relationships/image" Target="../media/image381.png"/><Relationship Id="rId27" Type="http://schemas.openxmlformats.org/officeDocument/2006/relationships/customXml" Target="../ink/ink2378.xml"/><Relationship Id="rId43" Type="http://schemas.openxmlformats.org/officeDocument/2006/relationships/customXml" Target="../ink/ink2386.xml"/><Relationship Id="rId48" Type="http://schemas.openxmlformats.org/officeDocument/2006/relationships/image" Target="../media/image399.png"/><Relationship Id="rId64" Type="http://schemas.openxmlformats.org/officeDocument/2006/relationships/image" Target="../media/image448.png"/><Relationship Id="rId69" Type="http://schemas.openxmlformats.org/officeDocument/2006/relationships/customXml" Target="../ink/ink2399.xml"/><Relationship Id="rId80" Type="http://schemas.openxmlformats.org/officeDocument/2006/relationships/image" Target="../media/image455.png"/><Relationship Id="rId85" Type="http://schemas.openxmlformats.org/officeDocument/2006/relationships/customXml" Target="../ink/ink2407.xml"/><Relationship Id="rId3" Type="http://schemas.openxmlformats.org/officeDocument/2006/relationships/customXml" Target="../ink/ink2366.xml"/><Relationship Id="rId12" Type="http://schemas.openxmlformats.org/officeDocument/2006/relationships/image" Target="../media/image377.png"/><Relationship Id="rId17" Type="http://schemas.openxmlformats.org/officeDocument/2006/relationships/customXml" Target="../ink/ink2373.xml"/><Relationship Id="rId25" Type="http://schemas.openxmlformats.org/officeDocument/2006/relationships/customXml" Target="../ink/ink2377.xml"/><Relationship Id="rId33" Type="http://schemas.openxmlformats.org/officeDocument/2006/relationships/customXml" Target="../ink/ink2381.xml"/><Relationship Id="rId38" Type="http://schemas.openxmlformats.org/officeDocument/2006/relationships/image" Target="../media/image392.png"/><Relationship Id="rId46" Type="http://schemas.openxmlformats.org/officeDocument/2006/relationships/image" Target="../media/image398.png"/><Relationship Id="rId59" Type="http://schemas.openxmlformats.org/officeDocument/2006/relationships/customXml" Target="../ink/ink2394.xml"/><Relationship Id="rId67" Type="http://schemas.openxmlformats.org/officeDocument/2006/relationships/customXml" Target="../ink/ink2398.xml"/><Relationship Id="rId20" Type="http://schemas.openxmlformats.org/officeDocument/2006/relationships/image" Target="../media/image380.png"/><Relationship Id="rId41" Type="http://schemas.openxmlformats.org/officeDocument/2006/relationships/customXml" Target="../ink/ink2385.xml"/><Relationship Id="rId54" Type="http://schemas.openxmlformats.org/officeDocument/2006/relationships/image" Target="../media/image405.png"/><Relationship Id="rId62" Type="http://schemas.openxmlformats.org/officeDocument/2006/relationships/image" Target="../media/image447.png"/><Relationship Id="rId70" Type="http://schemas.openxmlformats.org/officeDocument/2006/relationships/image" Target="../media/image451.png"/><Relationship Id="rId75" Type="http://schemas.openxmlformats.org/officeDocument/2006/relationships/customXml" Target="../ink/ink2402.xml"/><Relationship Id="rId83" Type="http://schemas.openxmlformats.org/officeDocument/2006/relationships/customXml" Target="../ink/ink2406.xml"/><Relationship Id="rId88" Type="http://schemas.openxmlformats.org/officeDocument/2006/relationships/image" Target="../media/image460.png"/><Relationship Id="rId91" Type="http://schemas.openxmlformats.org/officeDocument/2006/relationships/customXml" Target="../ink/ink2410.xml"/><Relationship Id="rId96" Type="http://schemas.openxmlformats.org/officeDocument/2006/relationships/image" Target="../media/image4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2.png"/><Relationship Id="rId15" Type="http://schemas.openxmlformats.org/officeDocument/2006/relationships/customXml" Target="../ink/ink2372.xml"/><Relationship Id="rId23" Type="http://schemas.openxmlformats.org/officeDocument/2006/relationships/customXml" Target="../ink/ink2376.xml"/><Relationship Id="rId28" Type="http://schemas.openxmlformats.org/officeDocument/2006/relationships/image" Target="../media/image384.png"/><Relationship Id="rId36" Type="http://schemas.openxmlformats.org/officeDocument/2006/relationships/image" Target="../media/image391.png"/><Relationship Id="rId49" Type="http://schemas.openxmlformats.org/officeDocument/2006/relationships/customXml" Target="../ink/ink2389.xml"/><Relationship Id="rId57" Type="http://schemas.openxmlformats.org/officeDocument/2006/relationships/customXml" Target="../ink/ink2393.xml"/><Relationship Id="rId10" Type="http://schemas.openxmlformats.org/officeDocument/2006/relationships/image" Target="../media/image376.png"/><Relationship Id="rId31" Type="http://schemas.openxmlformats.org/officeDocument/2006/relationships/customXml" Target="../ink/ink2380.xml"/><Relationship Id="rId44" Type="http://schemas.openxmlformats.org/officeDocument/2006/relationships/image" Target="../media/image397.png"/><Relationship Id="rId52" Type="http://schemas.openxmlformats.org/officeDocument/2006/relationships/image" Target="../media/image401.png"/><Relationship Id="rId60" Type="http://schemas.openxmlformats.org/officeDocument/2006/relationships/image" Target="../media/image446.png"/><Relationship Id="rId65" Type="http://schemas.openxmlformats.org/officeDocument/2006/relationships/customXml" Target="../ink/ink2397.xml"/><Relationship Id="rId73" Type="http://schemas.openxmlformats.org/officeDocument/2006/relationships/customXml" Target="../ink/ink2401.xml"/><Relationship Id="rId78" Type="http://schemas.openxmlformats.org/officeDocument/2006/relationships/image" Target="../media/image454.png"/><Relationship Id="rId81" Type="http://schemas.openxmlformats.org/officeDocument/2006/relationships/customXml" Target="../ink/ink2405.xml"/><Relationship Id="rId86" Type="http://schemas.openxmlformats.org/officeDocument/2006/relationships/image" Target="../media/image459.png"/><Relationship Id="rId94" Type="http://schemas.openxmlformats.org/officeDocument/2006/relationships/image" Target="../media/image463.png"/><Relationship Id="rId99" Type="http://schemas.openxmlformats.org/officeDocument/2006/relationships/customXml" Target="../ink/ink2414.xml"/><Relationship Id="rId4" Type="http://schemas.openxmlformats.org/officeDocument/2006/relationships/image" Target="../media/image371.png"/><Relationship Id="rId9" Type="http://schemas.openxmlformats.org/officeDocument/2006/relationships/customXml" Target="../ink/ink2369.xml"/><Relationship Id="rId13" Type="http://schemas.openxmlformats.org/officeDocument/2006/relationships/customXml" Target="../ink/ink2371.xml"/><Relationship Id="rId18" Type="http://schemas.openxmlformats.org/officeDocument/2006/relationships/image" Target="../media/image379.png"/><Relationship Id="rId39" Type="http://schemas.openxmlformats.org/officeDocument/2006/relationships/customXml" Target="../ink/ink2384.xml"/><Relationship Id="rId34" Type="http://schemas.openxmlformats.org/officeDocument/2006/relationships/image" Target="../media/image390.png"/><Relationship Id="rId50" Type="http://schemas.openxmlformats.org/officeDocument/2006/relationships/image" Target="../media/image400.png"/><Relationship Id="rId55" Type="http://schemas.openxmlformats.org/officeDocument/2006/relationships/customXml" Target="../ink/ink2392.xml"/><Relationship Id="rId76" Type="http://schemas.openxmlformats.org/officeDocument/2006/relationships/image" Target="../media/image453.png"/><Relationship Id="rId97" Type="http://schemas.openxmlformats.org/officeDocument/2006/relationships/customXml" Target="../ink/ink2413.xml"/><Relationship Id="rId7" Type="http://schemas.openxmlformats.org/officeDocument/2006/relationships/customXml" Target="../ink/ink2368.xml"/><Relationship Id="rId71" Type="http://schemas.openxmlformats.org/officeDocument/2006/relationships/customXml" Target="../ink/ink2400.xml"/><Relationship Id="rId92" Type="http://schemas.openxmlformats.org/officeDocument/2006/relationships/image" Target="../media/image462.png"/><Relationship Id="rId2" Type="http://schemas.openxmlformats.org/officeDocument/2006/relationships/image" Target="../media/image369.png"/><Relationship Id="rId29" Type="http://schemas.openxmlformats.org/officeDocument/2006/relationships/customXml" Target="../ink/ink2379.xml"/><Relationship Id="rId24" Type="http://schemas.openxmlformats.org/officeDocument/2006/relationships/image" Target="../media/image382.png"/><Relationship Id="rId40" Type="http://schemas.openxmlformats.org/officeDocument/2006/relationships/image" Target="../media/image393.png"/><Relationship Id="rId45" Type="http://schemas.openxmlformats.org/officeDocument/2006/relationships/customXml" Target="../ink/ink2387.xml"/><Relationship Id="rId66" Type="http://schemas.openxmlformats.org/officeDocument/2006/relationships/image" Target="../media/image449.png"/><Relationship Id="rId87" Type="http://schemas.openxmlformats.org/officeDocument/2006/relationships/customXml" Target="../ink/ink2408.xml"/><Relationship Id="rId61" Type="http://schemas.openxmlformats.org/officeDocument/2006/relationships/customXml" Target="../ink/ink2395.xml"/><Relationship Id="rId82" Type="http://schemas.openxmlformats.org/officeDocument/2006/relationships/image" Target="../media/image457.png"/><Relationship Id="rId19" Type="http://schemas.openxmlformats.org/officeDocument/2006/relationships/customXml" Target="../ink/ink2374.xml"/><Relationship Id="rId14" Type="http://schemas.openxmlformats.org/officeDocument/2006/relationships/image" Target="../media/image154.png"/><Relationship Id="rId30" Type="http://schemas.openxmlformats.org/officeDocument/2006/relationships/image" Target="../media/image388.png"/><Relationship Id="rId35" Type="http://schemas.openxmlformats.org/officeDocument/2006/relationships/customXml" Target="../ink/ink2382.xml"/><Relationship Id="rId56" Type="http://schemas.openxmlformats.org/officeDocument/2006/relationships/image" Target="../media/image444.png"/><Relationship Id="rId77" Type="http://schemas.openxmlformats.org/officeDocument/2006/relationships/customXml" Target="../ink/ink2403.xml"/><Relationship Id="rId100" Type="http://schemas.openxmlformats.org/officeDocument/2006/relationships/image" Target="../media/image466.png"/><Relationship Id="rId8" Type="http://schemas.openxmlformats.org/officeDocument/2006/relationships/image" Target="../media/image373.png"/><Relationship Id="rId51" Type="http://schemas.openxmlformats.org/officeDocument/2006/relationships/customXml" Target="../ink/ink2390.xml"/><Relationship Id="rId72" Type="http://schemas.openxmlformats.org/officeDocument/2006/relationships/image" Target="../media/image452.png"/><Relationship Id="rId93" Type="http://schemas.openxmlformats.org/officeDocument/2006/relationships/customXml" Target="../ink/ink2411.xml"/><Relationship Id="rId98" Type="http://schemas.openxmlformats.org/officeDocument/2006/relationships/image" Target="../media/image465.png"/></Relationships>
</file>

<file path=ppt/slides/_rels/slide10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3.png"/><Relationship Id="rId21" Type="http://schemas.openxmlformats.org/officeDocument/2006/relationships/customXml" Target="../ink/ink2424.xml"/><Relationship Id="rId42" Type="http://schemas.openxmlformats.org/officeDocument/2006/relationships/image" Target="../media/image394.png"/><Relationship Id="rId47" Type="http://schemas.openxmlformats.org/officeDocument/2006/relationships/customXml" Target="../ink/ink2437.xml"/><Relationship Id="rId63" Type="http://schemas.openxmlformats.org/officeDocument/2006/relationships/customXml" Target="../ink/ink2445.xml"/><Relationship Id="rId68" Type="http://schemas.openxmlformats.org/officeDocument/2006/relationships/image" Target="../media/image450.png"/><Relationship Id="rId84" Type="http://schemas.openxmlformats.org/officeDocument/2006/relationships/image" Target="../media/image458.png"/><Relationship Id="rId89" Type="http://schemas.openxmlformats.org/officeDocument/2006/relationships/customXml" Target="../ink/ink2458.xml"/><Relationship Id="rId112" Type="http://schemas.openxmlformats.org/officeDocument/2006/relationships/image" Target="../media/image472.png"/><Relationship Id="rId16" Type="http://schemas.openxmlformats.org/officeDocument/2006/relationships/image" Target="../media/image378.png"/><Relationship Id="rId107" Type="http://schemas.openxmlformats.org/officeDocument/2006/relationships/customXml" Target="../ink/ink2467.xml"/><Relationship Id="rId11" Type="http://schemas.openxmlformats.org/officeDocument/2006/relationships/customXml" Target="../ink/ink2419.xml"/><Relationship Id="rId32" Type="http://schemas.openxmlformats.org/officeDocument/2006/relationships/image" Target="../media/image389.png"/><Relationship Id="rId37" Type="http://schemas.openxmlformats.org/officeDocument/2006/relationships/customXml" Target="../ink/ink2432.xml"/><Relationship Id="rId53" Type="http://schemas.openxmlformats.org/officeDocument/2006/relationships/customXml" Target="../ink/ink2440.xml"/><Relationship Id="rId58" Type="http://schemas.openxmlformats.org/officeDocument/2006/relationships/image" Target="../media/image445.png"/><Relationship Id="rId74" Type="http://schemas.openxmlformats.org/officeDocument/2006/relationships/image" Target="../media/image456.png"/><Relationship Id="rId79" Type="http://schemas.openxmlformats.org/officeDocument/2006/relationships/customXml" Target="../ink/ink2453.xml"/><Relationship Id="rId102" Type="http://schemas.openxmlformats.org/officeDocument/2006/relationships/image" Target="../media/image467.png"/><Relationship Id="rId5" Type="http://schemas.openxmlformats.org/officeDocument/2006/relationships/customXml" Target="../ink/ink2416.xml"/><Relationship Id="rId90" Type="http://schemas.openxmlformats.org/officeDocument/2006/relationships/image" Target="../media/image461.png"/><Relationship Id="rId95" Type="http://schemas.openxmlformats.org/officeDocument/2006/relationships/customXml" Target="../ink/ink2461.xml"/><Relationship Id="rId22" Type="http://schemas.openxmlformats.org/officeDocument/2006/relationships/image" Target="../media/image381.png"/><Relationship Id="rId27" Type="http://schemas.openxmlformats.org/officeDocument/2006/relationships/customXml" Target="../ink/ink2427.xml"/><Relationship Id="rId43" Type="http://schemas.openxmlformats.org/officeDocument/2006/relationships/customXml" Target="../ink/ink2435.xml"/><Relationship Id="rId48" Type="http://schemas.openxmlformats.org/officeDocument/2006/relationships/image" Target="../media/image399.png"/><Relationship Id="rId64" Type="http://schemas.openxmlformats.org/officeDocument/2006/relationships/image" Target="../media/image448.png"/><Relationship Id="rId69" Type="http://schemas.openxmlformats.org/officeDocument/2006/relationships/customXml" Target="../ink/ink2448.xml"/><Relationship Id="rId113" Type="http://schemas.openxmlformats.org/officeDocument/2006/relationships/customXml" Target="../ink/ink2470.xml"/><Relationship Id="rId80" Type="http://schemas.openxmlformats.org/officeDocument/2006/relationships/image" Target="../media/image455.png"/><Relationship Id="rId85" Type="http://schemas.openxmlformats.org/officeDocument/2006/relationships/customXml" Target="../ink/ink2456.xml"/><Relationship Id="rId12" Type="http://schemas.openxmlformats.org/officeDocument/2006/relationships/image" Target="../media/image377.png"/><Relationship Id="rId17" Type="http://schemas.openxmlformats.org/officeDocument/2006/relationships/customXml" Target="../ink/ink2422.xml"/><Relationship Id="rId33" Type="http://schemas.openxmlformats.org/officeDocument/2006/relationships/customXml" Target="../ink/ink2430.xml"/><Relationship Id="rId38" Type="http://schemas.openxmlformats.org/officeDocument/2006/relationships/image" Target="../media/image392.png"/><Relationship Id="rId59" Type="http://schemas.openxmlformats.org/officeDocument/2006/relationships/customXml" Target="../ink/ink2443.xml"/><Relationship Id="rId103" Type="http://schemas.openxmlformats.org/officeDocument/2006/relationships/customXml" Target="../ink/ink2465.xml"/><Relationship Id="rId108" Type="http://schemas.openxmlformats.org/officeDocument/2006/relationships/image" Target="../media/image470.png"/><Relationship Id="rId54" Type="http://schemas.openxmlformats.org/officeDocument/2006/relationships/image" Target="../media/image405.png"/><Relationship Id="rId70" Type="http://schemas.openxmlformats.org/officeDocument/2006/relationships/image" Target="../media/image451.png"/><Relationship Id="rId75" Type="http://schemas.openxmlformats.org/officeDocument/2006/relationships/customXml" Target="../ink/ink2451.xml"/><Relationship Id="rId91" Type="http://schemas.openxmlformats.org/officeDocument/2006/relationships/customXml" Target="../ink/ink2459.xml"/><Relationship Id="rId96" Type="http://schemas.openxmlformats.org/officeDocument/2006/relationships/image" Target="../media/image4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2.png"/><Relationship Id="rId15" Type="http://schemas.openxmlformats.org/officeDocument/2006/relationships/customXml" Target="../ink/ink2421.xml"/><Relationship Id="rId23" Type="http://schemas.openxmlformats.org/officeDocument/2006/relationships/customXml" Target="../ink/ink2425.xml"/><Relationship Id="rId28" Type="http://schemas.openxmlformats.org/officeDocument/2006/relationships/image" Target="../media/image384.png"/><Relationship Id="rId36" Type="http://schemas.openxmlformats.org/officeDocument/2006/relationships/image" Target="../media/image391.png"/><Relationship Id="rId49" Type="http://schemas.openxmlformats.org/officeDocument/2006/relationships/customXml" Target="../ink/ink2438.xml"/><Relationship Id="rId57" Type="http://schemas.openxmlformats.org/officeDocument/2006/relationships/customXml" Target="../ink/ink2442.xml"/><Relationship Id="rId106" Type="http://schemas.openxmlformats.org/officeDocument/2006/relationships/image" Target="../media/image469.png"/><Relationship Id="rId114" Type="http://schemas.openxmlformats.org/officeDocument/2006/relationships/image" Target="../media/image473.png"/><Relationship Id="rId10" Type="http://schemas.openxmlformats.org/officeDocument/2006/relationships/image" Target="../media/image376.png"/><Relationship Id="rId31" Type="http://schemas.openxmlformats.org/officeDocument/2006/relationships/customXml" Target="../ink/ink2429.xml"/><Relationship Id="rId44" Type="http://schemas.openxmlformats.org/officeDocument/2006/relationships/image" Target="../media/image397.png"/><Relationship Id="rId52" Type="http://schemas.openxmlformats.org/officeDocument/2006/relationships/image" Target="../media/image401.png"/><Relationship Id="rId60" Type="http://schemas.openxmlformats.org/officeDocument/2006/relationships/image" Target="../media/image446.png"/><Relationship Id="rId65" Type="http://schemas.openxmlformats.org/officeDocument/2006/relationships/customXml" Target="../ink/ink2446.xml"/><Relationship Id="rId73" Type="http://schemas.openxmlformats.org/officeDocument/2006/relationships/customXml" Target="../ink/ink2450.xml"/><Relationship Id="rId78" Type="http://schemas.openxmlformats.org/officeDocument/2006/relationships/image" Target="../media/image454.png"/><Relationship Id="rId81" Type="http://schemas.openxmlformats.org/officeDocument/2006/relationships/customXml" Target="../ink/ink2454.xml"/><Relationship Id="rId86" Type="http://schemas.openxmlformats.org/officeDocument/2006/relationships/image" Target="../media/image459.png"/><Relationship Id="rId94" Type="http://schemas.openxmlformats.org/officeDocument/2006/relationships/image" Target="../media/image463.png"/><Relationship Id="rId99" Type="http://schemas.openxmlformats.org/officeDocument/2006/relationships/customXml" Target="../ink/ink2463.xml"/><Relationship Id="rId101" Type="http://schemas.openxmlformats.org/officeDocument/2006/relationships/customXml" Target="../ink/ink2464.xml"/><Relationship Id="rId4" Type="http://schemas.openxmlformats.org/officeDocument/2006/relationships/image" Target="../media/image371.png"/><Relationship Id="rId9" Type="http://schemas.openxmlformats.org/officeDocument/2006/relationships/customXml" Target="../ink/ink2418.xml"/><Relationship Id="rId13" Type="http://schemas.openxmlformats.org/officeDocument/2006/relationships/customXml" Target="../ink/ink2420.xml"/><Relationship Id="rId18" Type="http://schemas.openxmlformats.org/officeDocument/2006/relationships/image" Target="../media/image379.png"/><Relationship Id="rId39" Type="http://schemas.openxmlformats.org/officeDocument/2006/relationships/customXml" Target="../ink/ink2433.xml"/><Relationship Id="rId109" Type="http://schemas.openxmlformats.org/officeDocument/2006/relationships/customXml" Target="../ink/ink2468.xml"/><Relationship Id="rId34" Type="http://schemas.openxmlformats.org/officeDocument/2006/relationships/image" Target="../media/image390.png"/><Relationship Id="rId50" Type="http://schemas.openxmlformats.org/officeDocument/2006/relationships/image" Target="../media/image400.png"/><Relationship Id="rId55" Type="http://schemas.openxmlformats.org/officeDocument/2006/relationships/customXml" Target="../ink/ink2441.xml"/><Relationship Id="rId76" Type="http://schemas.openxmlformats.org/officeDocument/2006/relationships/image" Target="../media/image453.png"/><Relationship Id="rId97" Type="http://schemas.openxmlformats.org/officeDocument/2006/relationships/customXml" Target="../ink/ink2462.xml"/><Relationship Id="rId104" Type="http://schemas.openxmlformats.org/officeDocument/2006/relationships/image" Target="../media/image468.png"/><Relationship Id="rId7" Type="http://schemas.openxmlformats.org/officeDocument/2006/relationships/customXml" Target="../ink/ink2417.xml"/><Relationship Id="rId71" Type="http://schemas.openxmlformats.org/officeDocument/2006/relationships/customXml" Target="../ink/ink2449.xml"/><Relationship Id="rId92" Type="http://schemas.openxmlformats.org/officeDocument/2006/relationships/image" Target="../media/image462.png"/><Relationship Id="rId2" Type="http://schemas.openxmlformats.org/officeDocument/2006/relationships/image" Target="../media/image369.png"/><Relationship Id="rId29" Type="http://schemas.openxmlformats.org/officeDocument/2006/relationships/customXml" Target="../ink/ink2428.xml"/><Relationship Id="rId24" Type="http://schemas.openxmlformats.org/officeDocument/2006/relationships/image" Target="../media/image382.png"/><Relationship Id="rId40" Type="http://schemas.openxmlformats.org/officeDocument/2006/relationships/image" Target="../media/image393.png"/><Relationship Id="rId45" Type="http://schemas.openxmlformats.org/officeDocument/2006/relationships/customXml" Target="../ink/ink2436.xml"/><Relationship Id="rId66" Type="http://schemas.openxmlformats.org/officeDocument/2006/relationships/image" Target="../media/image449.png"/><Relationship Id="rId87" Type="http://schemas.openxmlformats.org/officeDocument/2006/relationships/customXml" Target="../ink/ink2457.xml"/><Relationship Id="rId110" Type="http://schemas.openxmlformats.org/officeDocument/2006/relationships/image" Target="../media/image471.png"/><Relationship Id="rId115" Type="http://schemas.openxmlformats.org/officeDocument/2006/relationships/customXml" Target="../ink/ink2471.xml"/><Relationship Id="rId61" Type="http://schemas.openxmlformats.org/officeDocument/2006/relationships/customXml" Target="../ink/ink2444.xml"/><Relationship Id="rId82" Type="http://schemas.openxmlformats.org/officeDocument/2006/relationships/image" Target="../media/image457.png"/><Relationship Id="rId19" Type="http://schemas.openxmlformats.org/officeDocument/2006/relationships/customXml" Target="../ink/ink2423.xml"/><Relationship Id="rId14" Type="http://schemas.openxmlformats.org/officeDocument/2006/relationships/image" Target="../media/image154.png"/><Relationship Id="rId30" Type="http://schemas.openxmlformats.org/officeDocument/2006/relationships/image" Target="../media/image388.png"/><Relationship Id="rId35" Type="http://schemas.openxmlformats.org/officeDocument/2006/relationships/customXml" Target="../ink/ink2431.xml"/><Relationship Id="rId56" Type="http://schemas.openxmlformats.org/officeDocument/2006/relationships/image" Target="../media/image444.png"/><Relationship Id="rId77" Type="http://schemas.openxmlformats.org/officeDocument/2006/relationships/customXml" Target="../ink/ink2452.xml"/><Relationship Id="rId100" Type="http://schemas.openxmlformats.org/officeDocument/2006/relationships/image" Target="../media/image466.png"/><Relationship Id="rId105" Type="http://schemas.openxmlformats.org/officeDocument/2006/relationships/customXml" Target="../ink/ink2466.xml"/><Relationship Id="rId8" Type="http://schemas.openxmlformats.org/officeDocument/2006/relationships/image" Target="../media/image373.png"/><Relationship Id="rId51" Type="http://schemas.openxmlformats.org/officeDocument/2006/relationships/customXml" Target="../ink/ink2439.xml"/><Relationship Id="rId72" Type="http://schemas.openxmlformats.org/officeDocument/2006/relationships/image" Target="../media/image452.png"/><Relationship Id="rId93" Type="http://schemas.openxmlformats.org/officeDocument/2006/relationships/customXml" Target="../ink/ink2460.xml"/><Relationship Id="rId98" Type="http://schemas.openxmlformats.org/officeDocument/2006/relationships/image" Target="../media/image465.png"/><Relationship Id="rId3" Type="http://schemas.openxmlformats.org/officeDocument/2006/relationships/customXml" Target="../ink/ink2415.xml"/><Relationship Id="rId25" Type="http://schemas.openxmlformats.org/officeDocument/2006/relationships/customXml" Target="../ink/ink2426.xml"/><Relationship Id="rId46" Type="http://schemas.openxmlformats.org/officeDocument/2006/relationships/image" Target="../media/image398.png"/><Relationship Id="rId67" Type="http://schemas.openxmlformats.org/officeDocument/2006/relationships/customXml" Target="../ink/ink2447.xml"/><Relationship Id="rId116" Type="http://schemas.openxmlformats.org/officeDocument/2006/relationships/image" Target="../media/image474.png"/><Relationship Id="rId20" Type="http://schemas.openxmlformats.org/officeDocument/2006/relationships/image" Target="../media/image380.png"/><Relationship Id="rId41" Type="http://schemas.openxmlformats.org/officeDocument/2006/relationships/customXml" Target="../ink/ink2434.xml"/><Relationship Id="rId62" Type="http://schemas.openxmlformats.org/officeDocument/2006/relationships/image" Target="../media/image447.png"/><Relationship Id="rId83" Type="http://schemas.openxmlformats.org/officeDocument/2006/relationships/customXml" Target="../ink/ink2455.xml"/><Relationship Id="rId88" Type="http://schemas.openxmlformats.org/officeDocument/2006/relationships/image" Target="../media/image460.png"/><Relationship Id="rId111" Type="http://schemas.openxmlformats.org/officeDocument/2006/relationships/customXml" Target="../ink/ink2469.xml"/></Relationships>
</file>

<file path=ppt/slides/_rels/slide10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29.xml"/><Relationship Id="rId21" Type="http://schemas.openxmlformats.org/officeDocument/2006/relationships/customXml" Target="../ink/ink2481.xml"/><Relationship Id="rId42" Type="http://schemas.openxmlformats.org/officeDocument/2006/relationships/image" Target="../media/image394.png"/><Relationship Id="rId63" Type="http://schemas.openxmlformats.org/officeDocument/2006/relationships/customXml" Target="../ink/ink2502.xml"/><Relationship Id="rId84" Type="http://schemas.openxmlformats.org/officeDocument/2006/relationships/image" Target="../media/image458.png"/><Relationship Id="rId16" Type="http://schemas.openxmlformats.org/officeDocument/2006/relationships/image" Target="../media/image378.png"/><Relationship Id="rId107" Type="http://schemas.openxmlformats.org/officeDocument/2006/relationships/customXml" Target="../ink/ink2524.xml"/><Relationship Id="rId11" Type="http://schemas.openxmlformats.org/officeDocument/2006/relationships/customXml" Target="../ink/ink2476.xml"/><Relationship Id="rId32" Type="http://schemas.openxmlformats.org/officeDocument/2006/relationships/image" Target="../media/image389.png"/><Relationship Id="rId37" Type="http://schemas.openxmlformats.org/officeDocument/2006/relationships/customXml" Target="../ink/ink2489.xml"/><Relationship Id="rId53" Type="http://schemas.openxmlformats.org/officeDocument/2006/relationships/customXml" Target="../ink/ink2497.xml"/><Relationship Id="rId58" Type="http://schemas.openxmlformats.org/officeDocument/2006/relationships/image" Target="../media/image445.png"/><Relationship Id="rId74" Type="http://schemas.openxmlformats.org/officeDocument/2006/relationships/image" Target="../media/image456.png"/><Relationship Id="rId79" Type="http://schemas.openxmlformats.org/officeDocument/2006/relationships/customXml" Target="../ink/ink2510.xml"/><Relationship Id="rId102" Type="http://schemas.openxmlformats.org/officeDocument/2006/relationships/image" Target="../media/image467.png"/><Relationship Id="rId123" Type="http://schemas.openxmlformats.org/officeDocument/2006/relationships/customXml" Target="../ink/ink2532.xml"/><Relationship Id="rId128" Type="http://schemas.openxmlformats.org/officeDocument/2006/relationships/image" Target="../media/image479.png"/><Relationship Id="rId5" Type="http://schemas.openxmlformats.org/officeDocument/2006/relationships/customXml" Target="../ink/ink2473.xml"/><Relationship Id="rId90" Type="http://schemas.openxmlformats.org/officeDocument/2006/relationships/image" Target="../media/image461.png"/><Relationship Id="rId95" Type="http://schemas.openxmlformats.org/officeDocument/2006/relationships/customXml" Target="../ink/ink2518.xml"/><Relationship Id="rId22" Type="http://schemas.openxmlformats.org/officeDocument/2006/relationships/image" Target="../media/image381.png"/><Relationship Id="rId27" Type="http://schemas.openxmlformats.org/officeDocument/2006/relationships/customXml" Target="../ink/ink2484.xml"/><Relationship Id="rId43" Type="http://schemas.openxmlformats.org/officeDocument/2006/relationships/customXml" Target="../ink/ink2492.xml"/><Relationship Id="rId48" Type="http://schemas.openxmlformats.org/officeDocument/2006/relationships/image" Target="../media/image399.png"/><Relationship Id="rId64" Type="http://schemas.openxmlformats.org/officeDocument/2006/relationships/image" Target="../media/image448.png"/><Relationship Id="rId69" Type="http://schemas.openxmlformats.org/officeDocument/2006/relationships/customXml" Target="../ink/ink2505.xml"/><Relationship Id="rId113" Type="http://schemas.openxmlformats.org/officeDocument/2006/relationships/customXml" Target="../ink/ink2527.xml"/><Relationship Id="rId118" Type="http://schemas.openxmlformats.org/officeDocument/2006/relationships/image" Target="../media/image475.png"/><Relationship Id="rId134" Type="http://schemas.openxmlformats.org/officeDocument/2006/relationships/image" Target="../media/image482.png"/><Relationship Id="rId80" Type="http://schemas.openxmlformats.org/officeDocument/2006/relationships/image" Target="../media/image455.png"/><Relationship Id="rId85" Type="http://schemas.openxmlformats.org/officeDocument/2006/relationships/customXml" Target="../ink/ink2513.xml"/><Relationship Id="rId12" Type="http://schemas.openxmlformats.org/officeDocument/2006/relationships/image" Target="../media/image377.png"/><Relationship Id="rId17" Type="http://schemas.openxmlformats.org/officeDocument/2006/relationships/customXml" Target="../ink/ink2479.xml"/><Relationship Id="rId33" Type="http://schemas.openxmlformats.org/officeDocument/2006/relationships/customXml" Target="../ink/ink2487.xml"/><Relationship Id="rId38" Type="http://schemas.openxmlformats.org/officeDocument/2006/relationships/image" Target="../media/image392.png"/><Relationship Id="rId59" Type="http://schemas.openxmlformats.org/officeDocument/2006/relationships/customXml" Target="../ink/ink2500.xml"/><Relationship Id="rId103" Type="http://schemas.openxmlformats.org/officeDocument/2006/relationships/customXml" Target="../ink/ink2522.xml"/><Relationship Id="rId108" Type="http://schemas.openxmlformats.org/officeDocument/2006/relationships/image" Target="../media/image470.png"/><Relationship Id="rId124" Type="http://schemas.openxmlformats.org/officeDocument/2006/relationships/image" Target="../media/image477.png"/><Relationship Id="rId129" Type="http://schemas.openxmlformats.org/officeDocument/2006/relationships/customXml" Target="../ink/ink2535.xml"/><Relationship Id="rId54" Type="http://schemas.openxmlformats.org/officeDocument/2006/relationships/image" Target="../media/image405.png"/><Relationship Id="rId70" Type="http://schemas.openxmlformats.org/officeDocument/2006/relationships/image" Target="../media/image451.png"/><Relationship Id="rId75" Type="http://schemas.openxmlformats.org/officeDocument/2006/relationships/customXml" Target="../ink/ink2508.xml"/><Relationship Id="rId91" Type="http://schemas.openxmlformats.org/officeDocument/2006/relationships/customXml" Target="../ink/ink2516.xml"/><Relationship Id="rId96" Type="http://schemas.openxmlformats.org/officeDocument/2006/relationships/image" Target="../media/image4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2.png"/><Relationship Id="rId23" Type="http://schemas.openxmlformats.org/officeDocument/2006/relationships/customXml" Target="../ink/ink2482.xml"/><Relationship Id="rId28" Type="http://schemas.openxmlformats.org/officeDocument/2006/relationships/image" Target="../media/image384.png"/><Relationship Id="rId49" Type="http://schemas.openxmlformats.org/officeDocument/2006/relationships/customXml" Target="../ink/ink2495.xml"/><Relationship Id="rId114" Type="http://schemas.openxmlformats.org/officeDocument/2006/relationships/image" Target="../media/image473.png"/><Relationship Id="rId119" Type="http://schemas.openxmlformats.org/officeDocument/2006/relationships/customXml" Target="../ink/ink2530.xml"/><Relationship Id="rId44" Type="http://schemas.openxmlformats.org/officeDocument/2006/relationships/image" Target="../media/image397.png"/><Relationship Id="rId60" Type="http://schemas.openxmlformats.org/officeDocument/2006/relationships/image" Target="../media/image446.png"/><Relationship Id="rId65" Type="http://schemas.openxmlformats.org/officeDocument/2006/relationships/customXml" Target="../ink/ink2503.xml"/><Relationship Id="rId81" Type="http://schemas.openxmlformats.org/officeDocument/2006/relationships/customXml" Target="../ink/ink2511.xml"/><Relationship Id="rId86" Type="http://schemas.openxmlformats.org/officeDocument/2006/relationships/image" Target="../media/image459.png"/><Relationship Id="rId130" Type="http://schemas.openxmlformats.org/officeDocument/2006/relationships/image" Target="../media/image480.png"/><Relationship Id="rId13" Type="http://schemas.openxmlformats.org/officeDocument/2006/relationships/customXml" Target="../ink/ink2477.xml"/><Relationship Id="rId18" Type="http://schemas.openxmlformats.org/officeDocument/2006/relationships/image" Target="../media/image379.png"/><Relationship Id="rId39" Type="http://schemas.openxmlformats.org/officeDocument/2006/relationships/customXml" Target="../ink/ink2490.xml"/><Relationship Id="rId109" Type="http://schemas.openxmlformats.org/officeDocument/2006/relationships/customXml" Target="../ink/ink2525.xml"/><Relationship Id="rId34" Type="http://schemas.openxmlformats.org/officeDocument/2006/relationships/image" Target="../media/image390.png"/><Relationship Id="rId50" Type="http://schemas.openxmlformats.org/officeDocument/2006/relationships/image" Target="../media/image400.png"/><Relationship Id="rId55" Type="http://schemas.openxmlformats.org/officeDocument/2006/relationships/customXml" Target="../ink/ink2498.xml"/><Relationship Id="rId76" Type="http://schemas.openxmlformats.org/officeDocument/2006/relationships/image" Target="../media/image453.png"/><Relationship Id="rId97" Type="http://schemas.openxmlformats.org/officeDocument/2006/relationships/customXml" Target="../ink/ink2519.xml"/><Relationship Id="rId104" Type="http://schemas.openxmlformats.org/officeDocument/2006/relationships/image" Target="../media/image468.png"/><Relationship Id="rId120" Type="http://schemas.openxmlformats.org/officeDocument/2006/relationships/image" Target="../media/image476.png"/><Relationship Id="rId125" Type="http://schemas.openxmlformats.org/officeDocument/2006/relationships/customXml" Target="../ink/ink2533.xml"/><Relationship Id="rId7" Type="http://schemas.openxmlformats.org/officeDocument/2006/relationships/customXml" Target="../ink/ink2474.xml"/><Relationship Id="rId71" Type="http://schemas.openxmlformats.org/officeDocument/2006/relationships/customXml" Target="../ink/ink2506.xml"/><Relationship Id="rId92" Type="http://schemas.openxmlformats.org/officeDocument/2006/relationships/image" Target="../media/image462.png"/><Relationship Id="rId2" Type="http://schemas.openxmlformats.org/officeDocument/2006/relationships/image" Target="../media/image369.png"/><Relationship Id="rId29" Type="http://schemas.openxmlformats.org/officeDocument/2006/relationships/customXml" Target="../ink/ink2485.xml"/><Relationship Id="rId24" Type="http://schemas.openxmlformats.org/officeDocument/2006/relationships/image" Target="../media/image382.png"/><Relationship Id="rId40" Type="http://schemas.openxmlformats.org/officeDocument/2006/relationships/image" Target="../media/image393.png"/><Relationship Id="rId45" Type="http://schemas.openxmlformats.org/officeDocument/2006/relationships/customXml" Target="../ink/ink2493.xml"/><Relationship Id="rId66" Type="http://schemas.openxmlformats.org/officeDocument/2006/relationships/image" Target="../media/image449.png"/><Relationship Id="rId87" Type="http://schemas.openxmlformats.org/officeDocument/2006/relationships/customXml" Target="../ink/ink2514.xml"/><Relationship Id="rId110" Type="http://schemas.openxmlformats.org/officeDocument/2006/relationships/image" Target="../media/image471.png"/><Relationship Id="rId115" Type="http://schemas.openxmlformats.org/officeDocument/2006/relationships/customXml" Target="../ink/ink2528.xml"/><Relationship Id="rId131" Type="http://schemas.openxmlformats.org/officeDocument/2006/relationships/customXml" Target="../ink/ink2536.xml"/><Relationship Id="rId61" Type="http://schemas.openxmlformats.org/officeDocument/2006/relationships/customXml" Target="../ink/ink2501.xml"/><Relationship Id="rId82" Type="http://schemas.openxmlformats.org/officeDocument/2006/relationships/image" Target="../media/image457.png"/><Relationship Id="rId19" Type="http://schemas.openxmlformats.org/officeDocument/2006/relationships/customXml" Target="../ink/ink2480.xml"/><Relationship Id="rId14" Type="http://schemas.openxmlformats.org/officeDocument/2006/relationships/image" Target="../media/image154.png"/><Relationship Id="rId30" Type="http://schemas.openxmlformats.org/officeDocument/2006/relationships/image" Target="../media/image388.png"/><Relationship Id="rId35" Type="http://schemas.openxmlformats.org/officeDocument/2006/relationships/customXml" Target="../ink/ink2488.xml"/><Relationship Id="rId56" Type="http://schemas.openxmlformats.org/officeDocument/2006/relationships/image" Target="../media/image444.png"/><Relationship Id="rId77" Type="http://schemas.openxmlformats.org/officeDocument/2006/relationships/customXml" Target="../ink/ink2509.xml"/><Relationship Id="rId100" Type="http://schemas.openxmlformats.org/officeDocument/2006/relationships/image" Target="../media/image466.png"/><Relationship Id="rId105" Type="http://schemas.openxmlformats.org/officeDocument/2006/relationships/customXml" Target="../ink/ink2523.xml"/><Relationship Id="rId126" Type="http://schemas.openxmlformats.org/officeDocument/2006/relationships/image" Target="../media/image478.png"/><Relationship Id="rId8" Type="http://schemas.openxmlformats.org/officeDocument/2006/relationships/image" Target="../media/image373.png"/><Relationship Id="rId51" Type="http://schemas.openxmlformats.org/officeDocument/2006/relationships/customXml" Target="../ink/ink2496.xml"/><Relationship Id="rId72" Type="http://schemas.openxmlformats.org/officeDocument/2006/relationships/image" Target="../media/image452.png"/><Relationship Id="rId93" Type="http://schemas.openxmlformats.org/officeDocument/2006/relationships/customXml" Target="../ink/ink2517.xml"/><Relationship Id="rId98" Type="http://schemas.openxmlformats.org/officeDocument/2006/relationships/image" Target="../media/image465.png"/><Relationship Id="rId121" Type="http://schemas.openxmlformats.org/officeDocument/2006/relationships/customXml" Target="../ink/ink2531.xml"/><Relationship Id="rId3" Type="http://schemas.openxmlformats.org/officeDocument/2006/relationships/customXml" Target="../ink/ink2472.xml"/><Relationship Id="rId25" Type="http://schemas.openxmlformats.org/officeDocument/2006/relationships/customXml" Target="../ink/ink2483.xml"/><Relationship Id="rId46" Type="http://schemas.openxmlformats.org/officeDocument/2006/relationships/image" Target="../media/image398.png"/><Relationship Id="rId67" Type="http://schemas.openxmlformats.org/officeDocument/2006/relationships/customXml" Target="../ink/ink2504.xml"/><Relationship Id="rId116" Type="http://schemas.openxmlformats.org/officeDocument/2006/relationships/image" Target="../media/image474.png"/><Relationship Id="rId20" Type="http://schemas.openxmlformats.org/officeDocument/2006/relationships/image" Target="../media/image380.png"/><Relationship Id="rId41" Type="http://schemas.openxmlformats.org/officeDocument/2006/relationships/customXml" Target="../ink/ink2491.xml"/><Relationship Id="rId62" Type="http://schemas.openxmlformats.org/officeDocument/2006/relationships/image" Target="../media/image447.png"/><Relationship Id="rId83" Type="http://schemas.openxmlformats.org/officeDocument/2006/relationships/customXml" Target="../ink/ink2512.xml"/><Relationship Id="rId88" Type="http://schemas.openxmlformats.org/officeDocument/2006/relationships/image" Target="../media/image460.png"/><Relationship Id="rId111" Type="http://schemas.openxmlformats.org/officeDocument/2006/relationships/customXml" Target="../ink/ink2526.xml"/><Relationship Id="rId132" Type="http://schemas.openxmlformats.org/officeDocument/2006/relationships/image" Target="../media/image481.png"/><Relationship Id="rId15" Type="http://schemas.openxmlformats.org/officeDocument/2006/relationships/customXml" Target="../ink/ink2478.xml"/><Relationship Id="rId36" Type="http://schemas.openxmlformats.org/officeDocument/2006/relationships/image" Target="../media/image391.png"/><Relationship Id="rId57" Type="http://schemas.openxmlformats.org/officeDocument/2006/relationships/customXml" Target="../ink/ink2499.xml"/><Relationship Id="rId106" Type="http://schemas.openxmlformats.org/officeDocument/2006/relationships/image" Target="../media/image469.png"/><Relationship Id="rId127" Type="http://schemas.openxmlformats.org/officeDocument/2006/relationships/customXml" Target="../ink/ink2534.xml"/><Relationship Id="rId10" Type="http://schemas.openxmlformats.org/officeDocument/2006/relationships/image" Target="../media/image376.png"/><Relationship Id="rId31" Type="http://schemas.openxmlformats.org/officeDocument/2006/relationships/customXml" Target="../ink/ink2486.xml"/><Relationship Id="rId52" Type="http://schemas.openxmlformats.org/officeDocument/2006/relationships/image" Target="../media/image401.png"/><Relationship Id="rId73" Type="http://schemas.openxmlformats.org/officeDocument/2006/relationships/customXml" Target="../ink/ink2507.xml"/><Relationship Id="rId78" Type="http://schemas.openxmlformats.org/officeDocument/2006/relationships/image" Target="../media/image454.png"/><Relationship Id="rId94" Type="http://schemas.openxmlformats.org/officeDocument/2006/relationships/image" Target="../media/image463.png"/><Relationship Id="rId99" Type="http://schemas.openxmlformats.org/officeDocument/2006/relationships/customXml" Target="../ink/ink2520.xml"/><Relationship Id="rId101" Type="http://schemas.openxmlformats.org/officeDocument/2006/relationships/customXml" Target="../ink/ink2521.xml"/><Relationship Id="rId122" Type="http://schemas.openxmlformats.org/officeDocument/2006/relationships/image" Target="../media/image287.png"/><Relationship Id="rId4" Type="http://schemas.openxmlformats.org/officeDocument/2006/relationships/image" Target="../media/image371.png"/><Relationship Id="rId9" Type="http://schemas.openxmlformats.org/officeDocument/2006/relationships/customXml" Target="../ink/ink2475.xml"/><Relationship Id="rId26" Type="http://schemas.openxmlformats.org/officeDocument/2006/relationships/image" Target="../media/image383.png"/><Relationship Id="rId47" Type="http://schemas.openxmlformats.org/officeDocument/2006/relationships/customXml" Target="../ink/ink2494.xml"/><Relationship Id="rId68" Type="http://schemas.openxmlformats.org/officeDocument/2006/relationships/image" Target="../media/image450.png"/><Relationship Id="rId89" Type="http://schemas.openxmlformats.org/officeDocument/2006/relationships/customXml" Target="../ink/ink2515.xml"/><Relationship Id="rId112" Type="http://schemas.openxmlformats.org/officeDocument/2006/relationships/image" Target="../media/image472.png"/><Relationship Id="rId133" Type="http://schemas.openxmlformats.org/officeDocument/2006/relationships/customXml" Target="../ink/ink2537.xml"/></Relationships>
</file>

<file path=ppt/slides/_rels/slide10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95.xml"/><Relationship Id="rId21" Type="http://schemas.openxmlformats.org/officeDocument/2006/relationships/customXml" Target="../ink/ink2547.xml"/><Relationship Id="rId42" Type="http://schemas.openxmlformats.org/officeDocument/2006/relationships/image" Target="../media/image394.png"/><Relationship Id="rId63" Type="http://schemas.openxmlformats.org/officeDocument/2006/relationships/customXml" Target="../ink/ink2568.xml"/><Relationship Id="rId84" Type="http://schemas.openxmlformats.org/officeDocument/2006/relationships/image" Target="../media/image458.png"/><Relationship Id="rId138" Type="http://schemas.openxmlformats.org/officeDocument/2006/relationships/image" Target="../media/image484.png"/><Relationship Id="rId107" Type="http://schemas.openxmlformats.org/officeDocument/2006/relationships/customXml" Target="../ink/ink2590.xml"/><Relationship Id="rId11" Type="http://schemas.openxmlformats.org/officeDocument/2006/relationships/customXml" Target="../ink/ink2542.xml"/><Relationship Id="rId32" Type="http://schemas.openxmlformats.org/officeDocument/2006/relationships/image" Target="../media/image389.png"/><Relationship Id="rId53" Type="http://schemas.openxmlformats.org/officeDocument/2006/relationships/customXml" Target="../ink/ink2563.xml"/><Relationship Id="rId74" Type="http://schemas.openxmlformats.org/officeDocument/2006/relationships/image" Target="../media/image456.png"/><Relationship Id="rId128" Type="http://schemas.openxmlformats.org/officeDocument/2006/relationships/image" Target="../media/image479.png"/><Relationship Id="rId149" Type="http://schemas.openxmlformats.org/officeDocument/2006/relationships/customXml" Target="../ink/ink2611.xml"/><Relationship Id="rId5" Type="http://schemas.openxmlformats.org/officeDocument/2006/relationships/customXml" Target="../ink/ink2539.xml"/><Relationship Id="rId95" Type="http://schemas.openxmlformats.org/officeDocument/2006/relationships/customXml" Target="../ink/ink2584.xml"/><Relationship Id="rId22" Type="http://schemas.openxmlformats.org/officeDocument/2006/relationships/image" Target="../media/image381.png"/><Relationship Id="rId27" Type="http://schemas.openxmlformats.org/officeDocument/2006/relationships/customXml" Target="../ink/ink2550.xml"/><Relationship Id="rId43" Type="http://schemas.openxmlformats.org/officeDocument/2006/relationships/customXml" Target="../ink/ink2558.xml"/><Relationship Id="rId48" Type="http://schemas.openxmlformats.org/officeDocument/2006/relationships/image" Target="../media/image399.png"/><Relationship Id="rId64" Type="http://schemas.openxmlformats.org/officeDocument/2006/relationships/image" Target="../media/image448.png"/><Relationship Id="rId69" Type="http://schemas.openxmlformats.org/officeDocument/2006/relationships/customXml" Target="../ink/ink2571.xml"/><Relationship Id="rId113" Type="http://schemas.openxmlformats.org/officeDocument/2006/relationships/customXml" Target="../ink/ink2593.xml"/><Relationship Id="rId118" Type="http://schemas.openxmlformats.org/officeDocument/2006/relationships/image" Target="../media/image475.png"/><Relationship Id="rId134" Type="http://schemas.openxmlformats.org/officeDocument/2006/relationships/image" Target="../media/image482.png"/><Relationship Id="rId139" Type="http://schemas.openxmlformats.org/officeDocument/2006/relationships/customXml" Target="../ink/ink2606.xml"/><Relationship Id="rId80" Type="http://schemas.openxmlformats.org/officeDocument/2006/relationships/image" Target="../media/image455.png"/><Relationship Id="rId85" Type="http://schemas.openxmlformats.org/officeDocument/2006/relationships/customXml" Target="../ink/ink2579.xml"/><Relationship Id="rId150" Type="http://schemas.openxmlformats.org/officeDocument/2006/relationships/image" Target="../media/image490.png"/><Relationship Id="rId12" Type="http://schemas.openxmlformats.org/officeDocument/2006/relationships/image" Target="../media/image377.png"/><Relationship Id="rId17" Type="http://schemas.openxmlformats.org/officeDocument/2006/relationships/customXml" Target="../ink/ink2545.xml"/><Relationship Id="rId33" Type="http://schemas.openxmlformats.org/officeDocument/2006/relationships/customXml" Target="../ink/ink2553.xml"/><Relationship Id="rId38" Type="http://schemas.openxmlformats.org/officeDocument/2006/relationships/image" Target="../media/image392.png"/><Relationship Id="rId59" Type="http://schemas.openxmlformats.org/officeDocument/2006/relationships/customXml" Target="../ink/ink2566.xml"/><Relationship Id="rId103" Type="http://schemas.openxmlformats.org/officeDocument/2006/relationships/customXml" Target="../ink/ink2588.xml"/><Relationship Id="rId108" Type="http://schemas.openxmlformats.org/officeDocument/2006/relationships/image" Target="../media/image470.png"/><Relationship Id="rId124" Type="http://schemas.openxmlformats.org/officeDocument/2006/relationships/image" Target="../media/image477.png"/><Relationship Id="rId129" Type="http://schemas.openxmlformats.org/officeDocument/2006/relationships/customXml" Target="../ink/ink2601.xml"/><Relationship Id="rId54" Type="http://schemas.openxmlformats.org/officeDocument/2006/relationships/image" Target="../media/image405.png"/><Relationship Id="rId70" Type="http://schemas.openxmlformats.org/officeDocument/2006/relationships/image" Target="../media/image451.png"/><Relationship Id="rId75" Type="http://schemas.openxmlformats.org/officeDocument/2006/relationships/customXml" Target="../ink/ink2574.xml"/><Relationship Id="rId91" Type="http://schemas.openxmlformats.org/officeDocument/2006/relationships/customXml" Target="../ink/ink2582.xml"/><Relationship Id="rId96" Type="http://schemas.openxmlformats.org/officeDocument/2006/relationships/image" Target="../media/image464.png"/><Relationship Id="rId140" Type="http://schemas.openxmlformats.org/officeDocument/2006/relationships/image" Target="../media/image485.png"/><Relationship Id="rId145" Type="http://schemas.openxmlformats.org/officeDocument/2006/relationships/customXml" Target="../ink/ink260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2.png"/><Relationship Id="rId23" Type="http://schemas.openxmlformats.org/officeDocument/2006/relationships/customXml" Target="../ink/ink2548.xml"/><Relationship Id="rId28" Type="http://schemas.openxmlformats.org/officeDocument/2006/relationships/image" Target="../media/image384.png"/><Relationship Id="rId49" Type="http://schemas.openxmlformats.org/officeDocument/2006/relationships/customXml" Target="../ink/ink2561.xml"/><Relationship Id="rId114" Type="http://schemas.openxmlformats.org/officeDocument/2006/relationships/image" Target="../media/image473.png"/><Relationship Id="rId119" Type="http://schemas.openxmlformats.org/officeDocument/2006/relationships/customXml" Target="../ink/ink2596.xml"/><Relationship Id="rId44" Type="http://schemas.openxmlformats.org/officeDocument/2006/relationships/image" Target="../media/image397.png"/><Relationship Id="rId60" Type="http://schemas.openxmlformats.org/officeDocument/2006/relationships/image" Target="../media/image446.png"/><Relationship Id="rId65" Type="http://schemas.openxmlformats.org/officeDocument/2006/relationships/customXml" Target="../ink/ink2569.xml"/><Relationship Id="rId81" Type="http://schemas.openxmlformats.org/officeDocument/2006/relationships/customXml" Target="../ink/ink2577.xml"/><Relationship Id="rId86" Type="http://schemas.openxmlformats.org/officeDocument/2006/relationships/image" Target="../media/image459.png"/><Relationship Id="rId130" Type="http://schemas.openxmlformats.org/officeDocument/2006/relationships/image" Target="../media/image480.png"/><Relationship Id="rId135" Type="http://schemas.openxmlformats.org/officeDocument/2006/relationships/customXml" Target="../ink/ink2604.xml"/><Relationship Id="rId151" Type="http://schemas.openxmlformats.org/officeDocument/2006/relationships/customXml" Target="../ink/ink2612.xml"/><Relationship Id="rId13" Type="http://schemas.openxmlformats.org/officeDocument/2006/relationships/customXml" Target="../ink/ink2543.xml"/><Relationship Id="rId18" Type="http://schemas.openxmlformats.org/officeDocument/2006/relationships/image" Target="../media/image379.png"/><Relationship Id="rId39" Type="http://schemas.openxmlformats.org/officeDocument/2006/relationships/customXml" Target="../ink/ink2556.xml"/><Relationship Id="rId109" Type="http://schemas.openxmlformats.org/officeDocument/2006/relationships/customXml" Target="../ink/ink2591.xml"/><Relationship Id="rId34" Type="http://schemas.openxmlformats.org/officeDocument/2006/relationships/image" Target="../media/image390.png"/><Relationship Id="rId50" Type="http://schemas.openxmlformats.org/officeDocument/2006/relationships/image" Target="../media/image400.png"/><Relationship Id="rId55" Type="http://schemas.openxmlformats.org/officeDocument/2006/relationships/customXml" Target="../ink/ink2564.xml"/><Relationship Id="rId76" Type="http://schemas.openxmlformats.org/officeDocument/2006/relationships/image" Target="../media/image453.png"/><Relationship Id="rId97" Type="http://schemas.openxmlformats.org/officeDocument/2006/relationships/customXml" Target="../ink/ink2585.xml"/><Relationship Id="rId104" Type="http://schemas.openxmlformats.org/officeDocument/2006/relationships/image" Target="../media/image468.png"/><Relationship Id="rId120" Type="http://schemas.openxmlformats.org/officeDocument/2006/relationships/image" Target="../media/image476.png"/><Relationship Id="rId125" Type="http://schemas.openxmlformats.org/officeDocument/2006/relationships/customXml" Target="../ink/ink2599.xml"/><Relationship Id="rId141" Type="http://schemas.openxmlformats.org/officeDocument/2006/relationships/customXml" Target="../ink/ink2607.xml"/><Relationship Id="rId146" Type="http://schemas.openxmlformats.org/officeDocument/2006/relationships/image" Target="../media/image488.png"/><Relationship Id="rId7" Type="http://schemas.openxmlformats.org/officeDocument/2006/relationships/customXml" Target="../ink/ink2540.xml"/><Relationship Id="rId71" Type="http://schemas.openxmlformats.org/officeDocument/2006/relationships/customXml" Target="../ink/ink2572.xml"/><Relationship Id="rId92" Type="http://schemas.openxmlformats.org/officeDocument/2006/relationships/image" Target="../media/image462.png"/><Relationship Id="rId2" Type="http://schemas.openxmlformats.org/officeDocument/2006/relationships/image" Target="../media/image369.png"/><Relationship Id="rId29" Type="http://schemas.openxmlformats.org/officeDocument/2006/relationships/customXml" Target="../ink/ink2551.xml"/><Relationship Id="rId24" Type="http://schemas.openxmlformats.org/officeDocument/2006/relationships/image" Target="../media/image382.png"/><Relationship Id="rId40" Type="http://schemas.openxmlformats.org/officeDocument/2006/relationships/image" Target="../media/image393.png"/><Relationship Id="rId45" Type="http://schemas.openxmlformats.org/officeDocument/2006/relationships/customXml" Target="../ink/ink2559.xml"/><Relationship Id="rId66" Type="http://schemas.openxmlformats.org/officeDocument/2006/relationships/image" Target="../media/image449.png"/><Relationship Id="rId87" Type="http://schemas.openxmlformats.org/officeDocument/2006/relationships/customXml" Target="../ink/ink2580.xml"/><Relationship Id="rId110" Type="http://schemas.openxmlformats.org/officeDocument/2006/relationships/image" Target="../media/image471.png"/><Relationship Id="rId115" Type="http://schemas.openxmlformats.org/officeDocument/2006/relationships/customXml" Target="../ink/ink2594.xml"/><Relationship Id="rId131" Type="http://schemas.openxmlformats.org/officeDocument/2006/relationships/customXml" Target="../ink/ink2602.xml"/><Relationship Id="rId136" Type="http://schemas.openxmlformats.org/officeDocument/2006/relationships/image" Target="../media/image483.png"/><Relationship Id="rId61" Type="http://schemas.openxmlformats.org/officeDocument/2006/relationships/customXml" Target="../ink/ink2567.xml"/><Relationship Id="rId82" Type="http://schemas.openxmlformats.org/officeDocument/2006/relationships/image" Target="../media/image457.png"/><Relationship Id="rId152" Type="http://schemas.openxmlformats.org/officeDocument/2006/relationships/image" Target="../media/image491.png"/><Relationship Id="rId19" Type="http://schemas.openxmlformats.org/officeDocument/2006/relationships/customXml" Target="../ink/ink2546.xml"/><Relationship Id="rId14" Type="http://schemas.openxmlformats.org/officeDocument/2006/relationships/image" Target="../media/image154.png"/><Relationship Id="rId30" Type="http://schemas.openxmlformats.org/officeDocument/2006/relationships/image" Target="../media/image388.png"/><Relationship Id="rId35" Type="http://schemas.openxmlformats.org/officeDocument/2006/relationships/customXml" Target="../ink/ink2554.xml"/><Relationship Id="rId56" Type="http://schemas.openxmlformats.org/officeDocument/2006/relationships/image" Target="../media/image444.png"/><Relationship Id="rId77" Type="http://schemas.openxmlformats.org/officeDocument/2006/relationships/customXml" Target="../ink/ink2575.xml"/><Relationship Id="rId100" Type="http://schemas.openxmlformats.org/officeDocument/2006/relationships/image" Target="../media/image466.png"/><Relationship Id="rId105" Type="http://schemas.openxmlformats.org/officeDocument/2006/relationships/customXml" Target="../ink/ink2589.xml"/><Relationship Id="rId126" Type="http://schemas.openxmlformats.org/officeDocument/2006/relationships/image" Target="../media/image478.png"/><Relationship Id="rId147" Type="http://schemas.openxmlformats.org/officeDocument/2006/relationships/customXml" Target="../ink/ink2610.xml"/><Relationship Id="rId8" Type="http://schemas.openxmlformats.org/officeDocument/2006/relationships/image" Target="../media/image373.png"/><Relationship Id="rId51" Type="http://schemas.openxmlformats.org/officeDocument/2006/relationships/customXml" Target="../ink/ink2562.xml"/><Relationship Id="rId72" Type="http://schemas.openxmlformats.org/officeDocument/2006/relationships/image" Target="../media/image452.png"/><Relationship Id="rId93" Type="http://schemas.openxmlformats.org/officeDocument/2006/relationships/customXml" Target="../ink/ink2583.xml"/><Relationship Id="rId98" Type="http://schemas.openxmlformats.org/officeDocument/2006/relationships/image" Target="../media/image465.png"/><Relationship Id="rId121" Type="http://schemas.openxmlformats.org/officeDocument/2006/relationships/customXml" Target="../ink/ink2597.xml"/><Relationship Id="rId142" Type="http://schemas.openxmlformats.org/officeDocument/2006/relationships/image" Target="../media/image486.png"/><Relationship Id="rId3" Type="http://schemas.openxmlformats.org/officeDocument/2006/relationships/customXml" Target="../ink/ink2538.xml"/><Relationship Id="rId25" Type="http://schemas.openxmlformats.org/officeDocument/2006/relationships/customXml" Target="../ink/ink2549.xml"/><Relationship Id="rId46" Type="http://schemas.openxmlformats.org/officeDocument/2006/relationships/image" Target="../media/image398.png"/><Relationship Id="rId67" Type="http://schemas.openxmlformats.org/officeDocument/2006/relationships/customXml" Target="../ink/ink2570.xml"/><Relationship Id="rId116" Type="http://schemas.openxmlformats.org/officeDocument/2006/relationships/image" Target="../media/image474.png"/><Relationship Id="rId137" Type="http://schemas.openxmlformats.org/officeDocument/2006/relationships/customXml" Target="../ink/ink2605.xml"/><Relationship Id="rId20" Type="http://schemas.openxmlformats.org/officeDocument/2006/relationships/image" Target="../media/image380.png"/><Relationship Id="rId41" Type="http://schemas.openxmlformats.org/officeDocument/2006/relationships/customXml" Target="../ink/ink2557.xml"/><Relationship Id="rId62" Type="http://schemas.openxmlformats.org/officeDocument/2006/relationships/image" Target="../media/image447.png"/><Relationship Id="rId83" Type="http://schemas.openxmlformats.org/officeDocument/2006/relationships/customXml" Target="../ink/ink2578.xml"/><Relationship Id="rId88" Type="http://schemas.openxmlformats.org/officeDocument/2006/relationships/image" Target="../media/image460.png"/><Relationship Id="rId111" Type="http://schemas.openxmlformats.org/officeDocument/2006/relationships/customXml" Target="../ink/ink2592.xml"/><Relationship Id="rId132" Type="http://schemas.openxmlformats.org/officeDocument/2006/relationships/image" Target="../media/image481.png"/><Relationship Id="rId153" Type="http://schemas.openxmlformats.org/officeDocument/2006/relationships/customXml" Target="../ink/ink2613.xml"/><Relationship Id="rId15" Type="http://schemas.openxmlformats.org/officeDocument/2006/relationships/customXml" Target="../ink/ink2544.xml"/><Relationship Id="rId36" Type="http://schemas.openxmlformats.org/officeDocument/2006/relationships/image" Target="../media/image391.png"/><Relationship Id="rId57" Type="http://schemas.openxmlformats.org/officeDocument/2006/relationships/customXml" Target="../ink/ink2565.xml"/><Relationship Id="rId106" Type="http://schemas.openxmlformats.org/officeDocument/2006/relationships/image" Target="../media/image469.png"/><Relationship Id="rId127" Type="http://schemas.openxmlformats.org/officeDocument/2006/relationships/customXml" Target="../ink/ink2600.xml"/><Relationship Id="rId10" Type="http://schemas.openxmlformats.org/officeDocument/2006/relationships/image" Target="../media/image376.png"/><Relationship Id="rId31" Type="http://schemas.openxmlformats.org/officeDocument/2006/relationships/customXml" Target="../ink/ink2552.xml"/><Relationship Id="rId52" Type="http://schemas.openxmlformats.org/officeDocument/2006/relationships/image" Target="../media/image401.png"/><Relationship Id="rId73" Type="http://schemas.openxmlformats.org/officeDocument/2006/relationships/customXml" Target="../ink/ink2573.xml"/><Relationship Id="rId78" Type="http://schemas.openxmlformats.org/officeDocument/2006/relationships/image" Target="../media/image454.png"/><Relationship Id="rId94" Type="http://schemas.openxmlformats.org/officeDocument/2006/relationships/image" Target="../media/image463.png"/><Relationship Id="rId99" Type="http://schemas.openxmlformats.org/officeDocument/2006/relationships/customXml" Target="../ink/ink2586.xml"/><Relationship Id="rId101" Type="http://schemas.openxmlformats.org/officeDocument/2006/relationships/customXml" Target="../ink/ink2587.xml"/><Relationship Id="rId122" Type="http://schemas.openxmlformats.org/officeDocument/2006/relationships/image" Target="../media/image287.png"/><Relationship Id="rId143" Type="http://schemas.openxmlformats.org/officeDocument/2006/relationships/customXml" Target="../ink/ink2608.xml"/><Relationship Id="rId148" Type="http://schemas.openxmlformats.org/officeDocument/2006/relationships/image" Target="../media/image489.png"/><Relationship Id="rId4" Type="http://schemas.openxmlformats.org/officeDocument/2006/relationships/image" Target="../media/image371.png"/><Relationship Id="rId9" Type="http://schemas.openxmlformats.org/officeDocument/2006/relationships/customXml" Target="../ink/ink2541.xml"/><Relationship Id="rId26" Type="http://schemas.openxmlformats.org/officeDocument/2006/relationships/image" Target="../media/image383.png"/><Relationship Id="rId47" Type="http://schemas.openxmlformats.org/officeDocument/2006/relationships/customXml" Target="../ink/ink2560.xml"/><Relationship Id="rId68" Type="http://schemas.openxmlformats.org/officeDocument/2006/relationships/image" Target="../media/image450.png"/><Relationship Id="rId89" Type="http://schemas.openxmlformats.org/officeDocument/2006/relationships/customXml" Target="../ink/ink2581.xml"/><Relationship Id="rId112" Type="http://schemas.openxmlformats.org/officeDocument/2006/relationships/image" Target="../media/image472.png"/><Relationship Id="rId133" Type="http://schemas.openxmlformats.org/officeDocument/2006/relationships/customXml" Target="../ink/ink2603.xml"/><Relationship Id="rId154" Type="http://schemas.openxmlformats.org/officeDocument/2006/relationships/image" Target="../media/image492.png"/><Relationship Id="rId16" Type="http://schemas.openxmlformats.org/officeDocument/2006/relationships/image" Target="../media/image378.png"/><Relationship Id="rId37" Type="http://schemas.openxmlformats.org/officeDocument/2006/relationships/customXml" Target="../ink/ink2555.xml"/><Relationship Id="rId58" Type="http://schemas.openxmlformats.org/officeDocument/2006/relationships/image" Target="../media/image445.png"/><Relationship Id="rId79" Type="http://schemas.openxmlformats.org/officeDocument/2006/relationships/customXml" Target="../ink/ink2576.xml"/><Relationship Id="rId102" Type="http://schemas.openxmlformats.org/officeDocument/2006/relationships/image" Target="../media/image467.png"/><Relationship Id="rId123" Type="http://schemas.openxmlformats.org/officeDocument/2006/relationships/customXml" Target="../ink/ink2598.xml"/><Relationship Id="rId144" Type="http://schemas.openxmlformats.org/officeDocument/2006/relationships/image" Target="../media/image487.png"/><Relationship Id="rId90" Type="http://schemas.openxmlformats.org/officeDocument/2006/relationships/image" Target="../media/image461.png"/></Relationships>
</file>

<file path=ppt/slides/_rels/slide10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71.xml"/><Relationship Id="rId21" Type="http://schemas.openxmlformats.org/officeDocument/2006/relationships/customXml" Target="../ink/ink2623.xml"/><Relationship Id="rId42" Type="http://schemas.openxmlformats.org/officeDocument/2006/relationships/image" Target="../media/image394.png"/><Relationship Id="rId63" Type="http://schemas.openxmlformats.org/officeDocument/2006/relationships/customXml" Target="../ink/ink2644.xml"/><Relationship Id="rId84" Type="http://schemas.openxmlformats.org/officeDocument/2006/relationships/image" Target="../media/image458.png"/><Relationship Id="rId138" Type="http://schemas.openxmlformats.org/officeDocument/2006/relationships/image" Target="../media/image484.png"/><Relationship Id="rId159" Type="http://schemas.openxmlformats.org/officeDocument/2006/relationships/customXml" Target="../ink/ink2692.xml"/><Relationship Id="rId170" Type="http://schemas.openxmlformats.org/officeDocument/2006/relationships/image" Target="../media/image500.png"/><Relationship Id="rId107" Type="http://schemas.openxmlformats.org/officeDocument/2006/relationships/customXml" Target="../ink/ink2666.xml"/><Relationship Id="rId11" Type="http://schemas.openxmlformats.org/officeDocument/2006/relationships/customXml" Target="../ink/ink2618.xml"/><Relationship Id="rId32" Type="http://schemas.openxmlformats.org/officeDocument/2006/relationships/image" Target="../media/image389.png"/><Relationship Id="rId53" Type="http://schemas.openxmlformats.org/officeDocument/2006/relationships/customXml" Target="../ink/ink2639.xml"/><Relationship Id="rId74" Type="http://schemas.openxmlformats.org/officeDocument/2006/relationships/image" Target="../media/image456.png"/><Relationship Id="rId128" Type="http://schemas.openxmlformats.org/officeDocument/2006/relationships/image" Target="../media/image479.png"/><Relationship Id="rId149" Type="http://schemas.openxmlformats.org/officeDocument/2006/relationships/customXml" Target="../ink/ink2687.xml"/><Relationship Id="rId5" Type="http://schemas.openxmlformats.org/officeDocument/2006/relationships/customXml" Target="../ink/ink2615.xml"/><Relationship Id="rId95" Type="http://schemas.openxmlformats.org/officeDocument/2006/relationships/customXml" Target="../ink/ink2660.xml"/><Relationship Id="rId160" Type="http://schemas.openxmlformats.org/officeDocument/2006/relationships/image" Target="../media/image495.png"/><Relationship Id="rId22" Type="http://schemas.openxmlformats.org/officeDocument/2006/relationships/image" Target="../media/image381.png"/><Relationship Id="rId43" Type="http://schemas.openxmlformats.org/officeDocument/2006/relationships/customXml" Target="../ink/ink2634.xml"/><Relationship Id="rId64" Type="http://schemas.openxmlformats.org/officeDocument/2006/relationships/image" Target="../media/image448.png"/><Relationship Id="rId118" Type="http://schemas.openxmlformats.org/officeDocument/2006/relationships/image" Target="../media/image475.png"/><Relationship Id="rId139" Type="http://schemas.openxmlformats.org/officeDocument/2006/relationships/customXml" Target="../ink/ink2682.xml"/><Relationship Id="rId85" Type="http://schemas.openxmlformats.org/officeDocument/2006/relationships/customXml" Target="../ink/ink2655.xml"/><Relationship Id="rId150" Type="http://schemas.openxmlformats.org/officeDocument/2006/relationships/image" Target="../media/image490.png"/><Relationship Id="rId12" Type="http://schemas.openxmlformats.org/officeDocument/2006/relationships/image" Target="../media/image377.png"/><Relationship Id="rId33" Type="http://schemas.openxmlformats.org/officeDocument/2006/relationships/customXml" Target="../ink/ink2629.xml"/><Relationship Id="rId108" Type="http://schemas.openxmlformats.org/officeDocument/2006/relationships/image" Target="../media/image470.png"/><Relationship Id="rId129" Type="http://schemas.openxmlformats.org/officeDocument/2006/relationships/customXml" Target="../ink/ink2677.xml"/><Relationship Id="rId54" Type="http://schemas.openxmlformats.org/officeDocument/2006/relationships/image" Target="../media/image405.png"/><Relationship Id="rId70" Type="http://schemas.openxmlformats.org/officeDocument/2006/relationships/image" Target="../media/image451.png"/><Relationship Id="rId75" Type="http://schemas.openxmlformats.org/officeDocument/2006/relationships/customXml" Target="../ink/ink2650.xml"/><Relationship Id="rId91" Type="http://schemas.openxmlformats.org/officeDocument/2006/relationships/customXml" Target="../ink/ink2658.xml"/><Relationship Id="rId96" Type="http://schemas.openxmlformats.org/officeDocument/2006/relationships/image" Target="../media/image464.png"/><Relationship Id="rId140" Type="http://schemas.openxmlformats.org/officeDocument/2006/relationships/image" Target="../media/image485.png"/><Relationship Id="rId145" Type="http://schemas.openxmlformats.org/officeDocument/2006/relationships/customXml" Target="../ink/ink2685.xml"/><Relationship Id="rId161" Type="http://schemas.openxmlformats.org/officeDocument/2006/relationships/customXml" Target="../ink/ink2693.xml"/><Relationship Id="rId166" Type="http://schemas.openxmlformats.org/officeDocument/2006/relationships/image" Target="../media/image4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2.png"/><Relationship Id="rId23" Type="http://schemas.openxmlformats.org/officeDocument/2006/relationships/customXml" Target="../ink/ink2624.xml"/><Relationship Id="rId28" Type="http://schemas.openxmlformats.org/officeDocument/2006/relationships/image" Target="../media/image384.png"/><Relationship Id="rId49" Type="http://schemas.openxmlformats.org/officeDocument/2006/relationships/customXml" Target="../ink/ink2637.xml"/><Relationship Id="rId114" Type="http://schemas.openxmlformats.org/officeDocument/2006/relationships/image" Target="../media/image473.png"/><Relationship Id="rId119" Type="http://schemas.openxmlformats.org/officeDocument/2006/relationships/customXml" Target="../ink/ink2672.xml"/><Relationship Id="rId44" Type="http://schemas.openxmlformats.org/officeDocument/2006/relationships/image" Target="../media/image397.png"/><Relationship Id="rId60" Type="http://schemas.openxmlformats.org/officeDocument/2006/relationships/image" Target="../media/image446.png"/><Relationship Id="rId65" Type="http://schemas.openxmlformats.org/officeDocument/2006/relationships/customXml" Target="../ink/ink2645.xml"/><Relationship Id="rId81" Type="http://schemas.openxmlformats.org/officeDocument/2006/relationships/customXml" Target="../ink/ink2653.xml"/><Relationship Id="rId86" Type="http://schemas.openxmlformats.org/officeDocument/2006/relationships/image" Target="../media/image459.png"/><Relationship Id="rId130" Type="http://schemas.openxmlformats.org/officeDocument/2006/relationships/image" Target="../media/image480.png"/><Relationship Id="rId135" Type="http://schemas.openxmlformats.org/officeDocument/2006/relationships/customXml" Target="../ink/ink2680.xml"/><Relationship Id="rId151" Type="http://schemas.openxmlformats.org/officeDocument/2006/relationships/customXml" Target="../ink/ink2688.xml"/><Relationship Id="rId156" Type="http://schemas.openxmlformats.org/officeDocument/2006/relationships/image" Target="../media/image493.png"/><Relationship Id="rId13" Type="http://schemas.openxmlformats.org/officeDocument/2006/relationships/customXml" Target="../ink/ink2619.xml"/><Relationship Id="rId18" Type="http://schemas.openxmlformats.org/officeDocument/2006/relationships/image" Target="../media/image379.png"/><Relationship Id="rId39" Type="http://schemas.openxmlformats.org/officeDocument/2006/relationships/customXml" Target="../ink/ink2632.xml"/><Relationship Id="rId109" Type="http://schemas.openxmlformats.org/officeDocument/2006/relationships/customXml" Target="../ink/ink2667.xml"/><Relationship Id="rId34" Type="http://schemas.openxmlformats.org/officeDocument/2006/relationships/image" Target="../media/image390.png"/><Relationship Id="rId50" Type="http://schemas.openxmlformats.org/officeDocument/2006/relationships/image" Target="../media/image400.png"/><Relationship Id="rId55" Type="http://schemas.openxmlformats.org/officeDocument/2006/relationships/customXml" Target="../ink/ink2640.xml"/><Relationship Id="rId76" Type="http://schemas.openxmlformats.org/officeDocument/2006/relationships/image" Target="../media/image453.png"/><Relationship Id="rId97" Type="http://schemas.openxmlformats.org/officeDocument/2006/relationships/customXml" Target="../ink/ink2661.xml"/><Relationship Id="rId104" Type="http://schemas.openxmlformats.org/officeDocument/2006/relationships/image" Target="../media/image468.png"/><Relationship Id="rId120" Type="http://schemas.openxmlformats.org/officeDocument/2006/relationships/image" Target="../media/image476.png"/><Relationship Id="rId125" Type="http://schemas.openxmlformats.org/officeDocument/2006/relationships/customXml" Target="../ink/ink2675.xml"/><Relationship Id="rId141" Type="http://schemas.openxmlformats.org/officeDocument/2006/relationships/customXml" Target="../ink/ink2683.xml"/><Relationship Id="rId146" Type="http://schemas.openxmlformats.org/officeDocument/2006/relationships/image" Target="../media/image488.png"/><Relationship Id="rId167" Type="http://schemas.openxmlformats.org/officeDocument/2006/relationships/customXml" Target="../ink/ink2696.xml"/><Relationship Id="rId7" Type="http://schemas.openxmlformats.org/officeDocument/2006/relationships/customXml" Target="../ink/ink2616.xml"/><Relationship Id="rId71" Type="http://schemas.openxmlformats.org/officeDocument/2006/relationships/customXml" Target="../ink/ink2648.xml"/><Relationship Id="rId92" Type="http://schemas.openxmlformats.org/officeDocument/2006/relationships/image" Target="../media/image462.png"/><Relationship Id="rId162" Type="http://schemas.openxmlformats.org/officeDocument/2006/relationships/image" Target="../media/image496.png"/><Relationship Id="rId2" Type="http://schemas.openxmlformats.org/officeDocument/2006/relationships/image" Target="../media/image369.png"/><Relationship Id="rId29" Type="http://schemas.openxmlformats.org/officeDocument/2006/relationships/customXml" Target="../ink/ink2627.xml"/><Relationship Id="rId24" Type="http://schemas.openxmlformats.org/officeDocument/2006/relationships/image" Target="../media/image382.png"/><Relationship Id="rId40" Type="http://schemas.openxmlformats.org/officeDocument/2006/relationships/image" Target="../media/image393.png"/><Relationship Id="rId45" Type="http://schemas.openxmlformats.org/officeDocument/2006/relationships/customXml" Target="../ink/ink2635.xml"/><Relationship Id="rId66" Type="http://schemas.openxmlformats.org/officeDocument/2006/relationships/image" Target="../media/image449.png"/><Relationship Id="rId87" Type="http://schemas.openxmlformats.org/officeDocument/2006/relationships/customXml" Target="../ink/ink2656.xml"/><Relationship Id="rId110" Type="http://schemas.openxmlformats.org/officeDocument/2006/relationships/image" Target="../media/image471.png"/><Relationship Id="rId115" Type="http://schemas.openxmlformats.org/officeDocument/2006/relationships/customXml" Target="../ink/ink2670.xml"/><Relationship Id="rId131" Type="http://schemas.openxmlformats.org/officeDocument/2006/relationships/customXml" Target="../ink/ink2678.xml"/><Relationship Id="rId136" Type="http://schemas.openxmlformats.org/officeDocument/2006/relationships/image" Target="../media/image483.png"/><Relationship Id="rId157" Type="http://schemas.openxmlformats.org/officeDocument/2006/relationships/customXml" Target="../ink/ink2691.xml"/><Relationship Id="rId61" Type="http://schemas.openxmlformats.org/officeDocument/2006/relationships/customXml" Target="../ink/ink2643.xml"/><Relationship Id="rId82" Type="http://schemas.openxmlformats.org/officeDocument/2006/relationships/image" Target="../media/image457.png"/><Relationship Id="rId152" Type="http://schemas.openxmlformats.org/officeDocument/2006/relationships/image" Target="../media/image491.png"/><Relationship Id="rId19" Type="http://schemas.openxmlformats.org/officeDocument/2006/relationships/customXml" Target="../ink/ink2622.xml"/><Relationship Id="rId14" Type="http://schemas.openxmlformats.org/officeDocument/2006/relationships/image" Target="../media/image154.png"/><Relationship Id="rId30" Type="http://schemas.openxmlformats.org/officeDocument/2006/relationships/image" Target="../media/image388.png"/><Relationship Id="rId35" Type="http://schemas.openxmlformats.org/officeDocument/2006/relationships/customXml" Target="../ink/ink2630.xml"/><Relationship Id="rId56" Type="http://schemas.openxmlformats.org/officeDocument/2006/relationships/image" Target="../media/image444.png"/><Relationship Id="rId77" Type="http://schemas.openxmlformats.org/officeDocument/2006/relationships/customXml" Target="../ink/ink2651.xml"/><Relationship Id="rId100" Type="http://schemas.openxmlformats.org/officeDocument/2006/relationships/image" Target="../media/image466.png"/><Relationship Id="rId105" Type="http://schemas.openxmlformats.org/officeDocument/2006/relationships/customXml" Target="../ink/ink2665.xml"/><Relationship Id="rId126" Type="http://schemas.openxmlformats.org/officeDocument/2006/relationships/image" Target="../media/image478.png"/><Relationship Id="rId147" Type="http://schemas.openxmlformats.org/officeDocument/2006/relationships/customXml" Target="../ink/ink2686.xml"/><Relationship Id="rId168" Type="http://schemas.openxmlformats.org/officeDocument/2006/relationships/image" Target="../media/image499.png"/><Relationship Id="rId8" Type="http://schemas.openxmlformats.org/officeDocument/2006/relationships/image" Target="../media/image373.png"/><Relationship Id="rId51" Type="http://schemas.openxmlformats.org/officeDocument/2006/relationships/customXml" Target="../ink/ink2638.xml"/><Relationship Id="rId72" Type="http://schemas.openxmlformats.org/officeDocument/2006/relationships/image" Target="../media/image452.png"/><Relationship Id="rId93" Type="http://schemas.openxmlformats.org/officeDocument/2006/relationships/customXml" Target="../ink/ink2659.xml"/><Relationship Id="rId98" Type="http://schemas.openxmlformats.org/officeDocument/2006/relationships/image" Target="../media/image465.png"/><Relationship Id="rId121" Type="http://schemas.openxmlformats.org/officeDocument/2006/relationships/customXml" Target="../ink/ink2673.xml"/><Relationship Id="rId142" Type="http://schemas.openxmlformats.org/officeDocument/2006/relationships/image" Target="../media/image486.png"/><Relationship Id="rId163" Type="http://schemas.openxmlformats.org/officeDocument/2006/relationships/customXml" Target="../ink/ink2694.xml"/><Relationship Id="rId3" Type="http://schemas.openxmlformats.org/officeDocument/2006/relationships/customXml" Target="../ink/ink2614.xml"/><Relationship Id="rId25" Type="http://schemas.openxmlformats.org/officeDocument/2006/relationships/customXml" Target="../ink/ink2625.xml"/><Relationship Id="rId46" Type="http://schemas.openxmlformats.org/officeDocument/2006/relationships/image" Target="../media/image398.png"/><Relationship Id="rId67" Type="http://schemas.openxmlformats.org/officeDocument/2006/relationships/customXml" Target="../ink/ink2646.xml"/><Relationship Id="rId116" Type="http://schemas.openxmlformats.org/officeDocument/2006/relationships/image" Target="../media/image474.png"/><Relationship Id="rId137" Type="http://schemas.openxmlformats.org/officeDocument/2006/relationships/customXml" Target="../ink/ink2681.xml"/><Relationship Id="rId158" Type="http://schemas.openxmlformats.org/officeDocument/2006/relationships/image" Target="../media/image494.png"/><Relationship Id="rId20" Type="http://schemas.openxmlformats.org/officeDocument/2006/relationships/image" Target="../media/image380.png"/><Relationship Id="rId41" Type="http://schemas.openxmlformats.org/officeDocument/2006/relationships/customXml" Target="../ink/ink2633.xml"/><Relationship Id="rId62" Type="http://schemas.openxmlformats.org/officeDocument/2006/relationships/image" Target="../media/image447.png"/><Relationship Id="rId83" Type="http://schemas.openxmlformats.org/officeDocument/2006/relationships/customXml" Target="../ink/ink2654.xml"/><Relationship Id="rId88" Type="http://schemas.openxmlformats.org/officeDocument/2006/relationships/image" Target="../media/image460.png"/><Relationship Id="rId111" Type="http://schemas.openxmlformats.org/officeDocument/2006/relationships/customXml" Target="../ink/ink2668.xml"/><Relationship Id="rId132" Type="http://schemas.openxmlformats.org/officeDocument/2006/relationships/image" Target="../media/image481.png"/><Relationship Id="rId153" Type="http://schemas.openxmlformats.org/officeDocument/2006/relationships/customXml" Target="../ink/ink2689.xml"/><Relationship Id="rId15" Type="http://schemas.openxmlformats.org/officeDocument/2006/relationships/customXml" Target="../ink/ink2620.xml"/><Relationship Id="rId36" Type="http://schemas.openxmlformats.org/officeDocument/2006/relationships/image" Target="../media/image391.png"/><Relationship Id="rId57" Type="http://schemas.openxmlformats.org/officeDocument/2006/relationships/customXml" Target="../ink/ink2641.xml"/><Relationship Id="rId106" Type="http://schemas.openxmlformats.org/officeDocument/2006/relationships/image" Target="../media/image469.png"/><Relationship Id="rId127" Type="http://schemas.openxmlformats.org/officeDocument/2006/relationships/customXml" Target="../ink/ink2676.xml"/><Relationship Id="rId10" Type="http://schemas.openxmlformats.org/officeDocument/2006/relationships/image" Target="../media/image376.png"/><Relationship Id="rId31" Type="http://schemas.openxmlformats.org/officeDocument/2006/relationships/customXml" Target="../ink/ink2628.xml"/><Relationship Id="rId52" Type="http://schemas.openxmlformats.org/officeDocument/2006/relationships/image" Target="../media/image401.png"/><Relationship Id="rId73" Type="http://schemas.openxmlformats.org/officeDocument/2006/relationships/customXml" Target="../ink/ink2649.xml"/><Relationship Id="rId78" Type="http://schemas.openxmlformats.org/officeDocument/2006/relationships/image" Target="../media/image454.png"/><Relationship Id="rId94" Type="http://schemas.openxmlformats.org/officeDocument/2006/relationships/image" Target="../media/image463.png"/><Relationship Id="rId99" Type="http://schemas.openxmlformats.org/officeDocument/2006/relationships/customXml" Target="../ink/ink2662.xml"/><Relationship Id="rId101" Type="http://schemas.openxmlformats.org/officeDocument/2006/relationships/customXml" Target="../ink/ink2663.xml"/><Relationship Id="rId122" Type="http://schemas.openxmlformats.org/officeDocument/2006/relationships/image" Target="../media/image287.png"/><Relationship Id="rId143" Type="http://schemas.openxmlformats.org/officeDocument/2006/relationships/customXml" Target="../ink/ink2684.xml"/><Relationship Id="rId148" Type="http://schemas.openxmlformats.org/officeDocument/2006/relationships/image" Target="../media/image489.png"/><Relationship Id="rId164" Type="http://schemas.openxmlformats.org/officeDocument/2006/relationships/image" Target="../media/image497.png"/><Relationship Id="rId169" Type="http://schemas.openxmlformats.org/officeDocument/2006/relationships/customXml" Target="../ink/ink2697.xml"/><Relationship Id="rId4" Type="http://schemas.openxmlformats.org/officeDocument/2006/relationships/image" Target="../media/image371.png"/><Relationship Id="rId9" Type="http://schemas.openxmlformats.org/officeDocument/2006/relationships/customXml" Target="../ink/ink2617.xml"/><Relationship Id="rId26" Type="http://schemas.openxmlformats.org/officeDocument/2006/relationships/image" Target="../media/image383.png"/><Relationship Id="rId47" Type="http://schemas.openxmlformats.org/officeDocument/2006/relationships/customXml" Target="../ink/ink2636.xml"/><Relationship Id="rId68" Type="http://schemas.openxmlformats.org/officeDocument/2006/relationships/image" Target="../media/image450.png"/><Relationship Id="rId89" Type="http://schemas.openxmlformats.org/officeDocument/2006/relationships/customXml" Target="../ink/ink2657.xml"/><Relationship Id="rId112" Type="http://schemas.openxmlformats.org/officeDocument/2006/relationships/image" Target="../media/image472.png"/><Relationship Id="rId133" Type="http://schemas.openxmlformats.org/officeDocument/2006/relationships/customXml" Target="../ink/ink2679.xml"/><Relationship Id="rId154" Type="http://schemas.openxmlformats.org/officeDocument/2006/relationships/image" Target="../media/image492.png"/><Relationship Id="rId16" Type="http://schemas.openxmlformats.org/officeDocument/2006/relationships/image" Target="../media/image378.png"/><Relationship Id="rId37" Type="http://schemas.openxmlformats.org/officeDocument/2006/relationships/customXml" Target="../ink/ink2631.xml"/><Relationship Id="rId58" Type="http://schemas.openxmlformats.org/officeDocument/2006/relationships/image" Target="../media/image445.png"/><Relationship Id="rId79" Type="http://schemas.openxmlformats.org/officeDocument/2006/relationships/customXml" Target="../ink/ink2652.xml"/><Relationship Id="rId102" Type="http://schemas.openxmlformats.org/officeDocument/2006/relationships/image" Target="../media/image467.png"/><Relationship Id="rId123" Type="http://schemas.openxmlformats.org/officeDocument/2006/relationships/customXml" Target="../ink/ink2674.xml"/><Relationship Id="rId144" Type="http://schemas.openxmlformats.org/officeDocument/2006/relationships/image" Target="../media/image487.png"/><Relationship Id="rId90" Type="http://schemas.openxmlformats.org/officeDocument/2006/relationships/image" Target="../media/image461.png"/><Relationship Id="rId165" Type="http://schemas.openxmlformats.org/officeDocument/2006/relationships/customXml" Target="../ink/ink2695.xml"/><Relationship Id="rId27" Type="http://schemas.openxmlformats.org/officeDocument/2006/relationships/customXml" Target="../ink/ink2626.xml"/><Relationship Id="rId48" Type="http://schemas.openxmlformats.org/officeDocument/2006/relationships/image" Target="../media/image399.png"/><Relationship Id="rId69" Type="http://schemas.openxmlformats.org/officeDocument/2006/relationships/customXml" Target="../ink/ink2647.xml"/><Relationship Id="rId113" Type="http://schemas.openxmlformats.org/officeDocument/2006/relationships/customXml" Target="../ink/ink2669.xml"/><Relationship Id="rId134" Type="http://schemas.openxmlformats.org/officeDocument/2006/relationships/image" Target="../media/image482.png"/><Relationship Id="rId80" Type="http://schemas.openxmlformats.org/officeDocument/2006/relationships/image" Target="../media/image455.png"/><Relationship Id="rId155" Type="http://schemas.openxmlformats.org/officeDocument/2006/relationships/customXml" Target="../ink/ink2690.xml"/><Relationship Id="rId17" Type="http://schemas.openxmlformats.org/officeDocument/2006/relationships/customXml" Target="../ink/ink2621.xml"/><Relationship Id="rId38" Type="http://schemas.openxmlformats.org/officeDocument/2006/relationships/image" Target="../media/image392.png"/><Relationship Id="rId59" Type="http://schemas.openxmlformats.org/officeDocument/2006/relationships/customXml" Target="../ink/ink2642.xml"/><Relationship Id="rId103" Type="http://schemas.openxmlformats.org/officeDocument/2006/relationships/customXml" Target="../ink/ink2664.xml"/><Relationship Id="rId124" Type="http://schemas.openxmlformats.org/officeDocument/2006/relationships/image" Target="../media/image477.png"/></Relationships>
</file>

<file path=ppt/slides/_rels/slide10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55.xml"/><Relationship Id="rId21" Type="http://schemas.openxmlformats.org/officeDocument/2006/relationships/customXml" Target="../ink/ink2707.xml"/><Relationship Id="rId42" Type="http://schemas.openxmlformats.org/officeDocument/2006/relationships/image" Target="../media/image394.png"/><Relationship Id="rId63" Type="http://schemas.openxmlformats.org/officeDocument/2006/relationships/customXml" Target="../ink/ink2728.xml"/><Relationship Id="rId84" Type="http://schemas.openxmlformats.org/officeDocument/2006/relationships/image" Target="../media/image458.png"/><Relationship Id="rId138" Type="http://schemas.openxmlformats.org/officeDocument/2006/relationships/image" Target="../media/image484.png"/><Relationship Id="rId159" Type="http://schemas.openxmlformats.org/officeDocument/2006/relationships/customXml" Target="../ink/ink2776.xml"/><Relationship Id="rId170" Type="http://schemas.openxmlformats.org/officeDocument/2006/relationships/image" Target="../media/image500.png"/><Relationship Id="rId107" Type="http://schemas.openxmlformats.org/officeDocument/2006/relationships/customXml" Target="../ink/ink2750.xml"/><Relationship Id="rId11" Type="http://schemas.openxmlformats.org/officeDocument/2006/relationships/customXml" Target="../ink/ink2702.xml"/><Relationship Id="rId32" Type="http://schemas.openxmlformats.org/officeDocument/2006/relationships/image" Target="../media/image389.png"/><Relationship Id="rId53" Type="http://schemas.openxmlformats.org/officeDocument/2006/relationships/customXml" Target="../ink/ink2723.xml"/><Relationship Id="rId74" Type="http://schemas.openxmlformats.org/officeDocument/2006/relationships/image" Target="../media/image456.png"/><Relationship Id="rId128" Type="http://schemas.openxmlformats.org/officeDocument/2006/relationships/image" Target="../media/image479.png"/><Relationship Id="rId149" Type="http://schemas.openxmlformats.org/officeDocument/2006/relationships/customXml" Target="../ink/ink2771.xml"/><Relationship Id="rId5" Type="http://schemas.openxmlformats.org/officeDocument/2006/relationships/customXml" Target="../ink/ink2699.xml"/><Relationship Id="rId95" Type="http://schemas.openxmlformats.org/officeDocument/2006/relationships/customXml" Target="../ink/ink2744.xml"/><Relationship Id="rId160" Type="http://schemas.openxmlformats.org/officeDocument/2006/relationships/image" Target="../media/image495.png"/><Relationship Id="rId181" Type="http://schemas.openxmlformats.org/officeDocument/2006/relationships/customXml" Target="../ink/ink2787.xml"/><Relationship Id="rId22" Type="http://schemas.openxmlformats.org/officeDocument/2006/relationships/image" Target="../media/image381.png"/><Relationship Id="rId43" Type="http://schemas.openxmlformats.org/officeDocument/2006/relationships/customXml" Target="../ink/ink2718.xml"/><Relationship Id="rId64" Type="http://schemas.openxmlformats.org/officeDocument/2006/relationships/image" Target="../media/image448.png"/><Relationship Id="rId118" Type="http://schemas.openxmlformats.org/officeDocument/2006/relationships/image" Target="../media/image475.png"/><Relationship Id="rId139" Type="http://schemas.openxmlformats.org/officeDocument/2006/relationships/customXml" Target="../ink/ink2766.xml"/><Relationship Id="rId85" Type="http://schemas.openxmlformats.org/officeDocument/2006/relationships/customXml" Target="../ink/ink2739.xml"/><Relationship Id="rId150" Type="http://schemas.openxmlformats.org/officeDocument/2006/relationships/image" Target="../media/image490.png"/><Relationship Id="rId171" Type="http://schemas.openxmlformats.org/officeDocument/2006/relationships/customXml" Target="../ink/ink2782.xml"/><Relationship Id="rId12" Type="http://schemas.openxmlformats.org/officeDocument/2006/relationships/image" Target="../media/image377.png"/><Relationship Id="rId33" Type="http://schemas.openxmlformats.org/officeDocument/2006/relationships/customXml" Target="../ink/ink2713.xml"/><Relationship Id="rId108" Type="http://schemas.openxmlformats.org/officeDocument/2006/relationships/image" Target="../media/image470.png"/><Relationship Id="rId129" Type="http://schemas.openxmlformats.org/officeDocument/2006/relationships/customXml" Target="../ink/ink2761.xml"/><Relationship Id="rId54" Type="http://schemas.openxmlformats.org/officeDocument/2006/relationships/image" Target="../media/image405.png"/><Relationship Id="rId75" Type="http://schemas.openxmlformats.org/officeDocument/2006/relationships/customXml" Target="../ink/ink2734.xml"/><Relationship Id="rId96" Type="http://schemas.openxmlformats.org/officeDocument/2006/relationships/image" Target="../media/image464.png"/><Relationship Id="rId140" Type="http://schemas.openxmlformats.org/officeDocument/2006/relationships/image" Target="../media/image485.png"/><Relationship Id="rId161" Type="http://schemas.openxmlformats.org/officeDocument/2006/relationships/customXml" Target="../ink/ink2777.xml"/><Relationship Id="rId182" Type="http://schemas.openxmlformats.org/officeDocument/2006/relationships/image" Target="../media/image506.png"/><Relationship Id="rId6" Type="http://schemas.openxmlformats.org/officeDocument/2006/relationships/image" Target="../media/image372.png"/><Relationship Id="rId23" Type="http://schemas.openxmlformats.org/officeDocument/2006/relationships/customXml" Target="../ink/ink2708.xml"/><Relationship Id="rId119" Type="http://schemas.openxmlformats.org/officeDocument/2006/relationships/customXml" Target="../ink/ink2756.xml"/><Relationship Id="rId44" Type="http://schemas.openxmlformats.org/officeDocument/2006/relationships/image" Target="../media/image397.png"/><Relationship Id="rId60" Type="http://schemas.openxmlformats.org/officeDocument/2006/relationships/image" Target="../media/image446.png"/><Relationship Id="rId65" Type="http://schemas.openxmlformats.org/officeDocument/2006/relationships/customXml" Target="../ink/ink2729.xml"/><Relationship Id="rId81" Type="http://schemas.openxmlformats.org/officeDocument/2006/relationships/customXml" Target="../ink/ink2737.xml"/><Relationship Id="rId86" Type="http://schemas.openxmlformats.org/officeDocument/2006/relationships/image" Target="../media/image459.png"/><Relationship Id="rId130" Type="http://schemas.openxmlformats.org/officeDocument/2006/relationships/image" Target="../media/image480.png"/><Relationship Id="rId135" Type="http://schemas.openxmlformats.org/officeDocument/2006/relationships/customXml" Target="../ink/ink2764.xml"/><Relationship Id="rId151" Type="http://schemas.openxmlformats.org/officeDocument/2006/relationships/customXml" Target="../ink/ink2772.xml"/><Relationship Id="rId156" Type="http://schemas.openxmlformats.org/officeDocument/2006/relationships/image" Target="../media/image493.png"/><Relationship Id="rId177" Type="http://schemas.openxmlformats.org/officeDocument/2006/relationships/customXml" Target="../ink/ink2785.xml"/><Relationship Id="rId172" Type="http://schemas.openxmlformats.org/officeDocument/2006/relationships/image" Target="../media/image501.png"/><Relationship Id="rId13" Type="http://schemas.openxmlformats.org/officeDocument/2006/relationships/customXml" Target="../ink/ink2703.xml"/><Relationship Id="rId18" Type="http://schemas.openxmlformats.org/officeDocument/2006/relationships/image" Target="../media/image379.png"/><Relationship Id="rId39" Type="http://schemas.openxmlformats.org/officeDocument/2006/relationships/customXml" Target="../ink/ink2716.xml"/><Relationship Id="rId109" Type="http://schemas.openxmlformats.org/officeDocument/2006/relationships/customXml" Target="../ink/ink2751.xml"/><Relationship Id="rId34" Type="http://schemas.openxmlformats.org/officeDocument/2006/relationships/image" Target="../media/image390.png"/><Relationship Id="rId50" Type="http://schemas.openxmlformats.org/officeDocument/2006/relationships/image" Target="../media/image400.png"/><Relationship Id="rId55" Type="http://schemas.openxmlformats.org/officeDocument/2006/relationships/customXml" Target="../ink/ink2724.xml"/><Relationship Id="rId76" Type="http://schemas.openxmlformats.org/officeDocument/2006/relationships/image" Target="../media/image453.png"/><Relationship Id="rId97" Type="http://schemas.openxmlformats.org/officeDocument/2006/relationships/customXml" Target="../ink/ink2745.xml"/><Relationship Id="rId104" Type="http://schemas.openxmlformats.org/officeDocument/2006/relationships/image" Target="../media/image468.png"/><Relationship Id="rId120" Type="http://schemas.openxmlformats.org/officeDocument/2006/relationships/image" Target="../media/image476.png"/><Relationship Id="rId125" Type="http://schemas.openxmlformats.org/officeDocument/2006/relationships/customXml" Target="../ink/ink2759.xml"/><Relationship Id="rId141" Type="http://schemas.openxmlformats.org/officeDocument/2006/relationships/customXml" Target="../ink/ink2767.xml"/><Relationship Id="rId146" Type="http://schemas.openxmlformats.org/officeDocument/2006/relationships/image" Target="../media/image488.png"/><Relationship Id="rId167" Type="http://schemas.openxmlformats.org/officeDocument/2006/relationships/customXml" Target="../ink/ink2780.xml"/><Relationship Id="rId7" Type="http://schemas.openxmlformats.org/officeDocument/2006/relationships/customXml" Target="../ink/ink2700.xml"/><Relationship Id="rId71" Type="http://schemas.openxmlformats.org/officeDocument/2006/relationships/customXml" Target="../ink/ink2732.xml"/><Relationship Id="rId92" Type="http://schemas.openxmlformats.org/officeDocument/2006/relationships/image" Target="../media/image462.png"/><Relationship Id="rId162" Type="http://schemas.openxmlformats.org/officeDocument/2006/relationships/image" Target="../media/image496.png"/><Relationship Id="rId2" Type="http://schemas.openxmlformats.org/officeDocument/2006/relationships/image" Target="../media/image369.png"/><Relationship Id="rId29" Type="http://schemas.openxmlformats.org/officeDocument/2006/relationships/customXml" Target="../ink/ink2711.xml"/><Relationship Id="rId24" Type="http://schemas.openxmlformats.org/officeDocument/2006/relationships/image" Target="../media/image382.png"/><Relationship Id="rId40" Type="http://schemas.openxmlformats.org/officeDocument/2006/relationships/image" Target="../media/image393.png"/><Relationship Id="rId45" Type="http://schemas.openxmlformats.org/officeDocument/2006/relationships/customXml" Target="../ink/ink2719.xml"/><Relationship Id="rId66" Type="http://schemas.openxmlformats.org/officeDocument/2006/relationships/image" Target="../media/image449.png"/><Relationship Id="rId87" Type="http://schemas.openxmlformats.org/officeDocument/2006/relationships/customXml" Target="../ink/ink2740.xml"/><Relationship Id="rId110" Type="http://schemas.openxmlformats.org/officeDocument/2006/relationships/image" Target="../media/image471.png"/><Relationship Id="rId115" Type="http://schemas.openxmlformats.org/officeDocument/2006/relationships/customXml" Target="../ink/ink2754.xml"/><Relationship Id="rId131" Type="http://schemas.openxmlformats.org/officeDocument/2006/relationships/customXml" Target="../ink/ink2762.xml"/><Relationship Id="rId136" Type="http://schemas.openxmlformats.org/officeDocument/2006/relationships/image" Target="../media/image483.png"/><Relationship Id="rId157" Type="http://schemas.openxmlformats.org/officeDocument/2006/relationships/customXml" Target="../ink/ink2775.xml"/><Relationship Id="rId178" Type="http://schemas.openxmlformats.org/officeDocument/2006/relationships/image" Target="../media/image504.png"/><Relationship Id="rId61" Type="http://schemas.openxmlformats.org/officeDocument/2006/relationships/customXml" Target="../ink/ink2727.xml"/><Relationship Id="rId82" Type="http://schemas.openxmlformats.org/officeDocument/2006/relationships/image" Target="../media/image457.png"/><Relationship Id="rId152" Type="http://schemas.openxmlformats.org/officeDocument/2006/relationships/image" Target="../media/image491.png"/><Relationship Id="rId173" Type="http://schemas.openxmlformats.org/officeDocument/2006/relationships/customXml" Target="../ink/ink2783.xml"/><Relationship Id="rId19" Type="http://schemas.openxmlformats.org/officeDocument/2006/relationships/customXml" Target="../ink/ink2706.xml"/><Relationship Id="rId14" Type="http://schemas.openxmlformats.org/officeDocument/2006/relationships/image" Target="../media/image154.png"/><Relationship Id="rId30" Type="http://schemas.openxmlformats.org/officeDocument/2006/relationships/image" Target="../media/image388.png"/><Relationship Id="rId35" Type="http://schemas.openxmlformats.org/officeDocument/2006/relationships/customXml" Target="../ink/ink2714.xml"/><Relationship Id="rId56" Type="http://schemas.openxmlformats.org/officeDocument/2006/relationships/image" Target="../media/image444.png"/><Relationship Id="rId77" Type="http://schemas.openxmlformats.org/officeDocument/2006/relationships/customXml" Target="../ink/ink2735.xml"/><Relationship Id="rId100" Type="http://schemas.openxmlformats.org/officeDocument/2006/relationships/image" Target="../media/image466.png"/><Relationship Id="rId105" Type="http://schemas.openxmlformats.org/officeDocument/2006/relationships/customXml" Target="../ink/ink2749.xml"/><Relationship Id="rId126" Type="http://schemas.openxmlformats.org/officeDocument/2006/relationships/image" Target="../media/image478.png"/><Relationship Id="rId147" Type="http://schemas.openxmlformats.org/officeDocument/2006/relationships/customXml" Target="../ink/ink2770.xml"/><Relationship Id="rId168" Type="http://schemas.openxmlformats.org/officeDocument/2006/relationships/image" Target="../media/image499.png"/><Relationship Id="rId8" Type="http://schemas.openxmlformats.org/officeDocument/2006/relationships/image" Target="../media/image373.png"/><Relationship Id="rId51" Type="http://schemas.openxmlformats.org/officeDocument/2006/relationships/customXml" Target="../ink/ink2722.xml"/><Relationship Id="rId72" Type="http://schemas.openxmlformats.org/officeDocument/2006/relationships/image" Target="../media/image452.png"/><Relationship Id="rId93" Type="http://schemas.openxmlformats.org/officeDocument/2006/relationships/customXml" Target="../ink/ink2743.xml"/><Relationship Id="rId98" Type="http://schemas.openxmlformats.org/officeDocument/2006/relationships/image" Target="../media/image465.png"/><Relationship Id="rId121" Type="http://schemas.openxmlformats.org/officeDocument/2006/relationships/customXml" Target="../ink/ink2757.xml"/><Relationship Id="rId142" Type="http://schemas.openxmlformats.org/officeDocument/2006/relationships/image" Target="../media/image486.png"/><Relationship Id="rId163" Type="http://schemas.openxmlformats.org/officeDocument/2006/relationships/customXml" Target="../ink/ink2778.xml"/><Relationship Id="rId3" Type="http://schemas.openxmlformats.org/officeDocument/2006/relationships/customXml" Target="../ink/ink2698.xml"/><Relationship Id="rId25" Type="http://schemas.openxmlformats.org/officeDocument/2006/relationships/customXml" Target="../ink/ink2709.xml"/><Relationship Id="rId46" Type="http://schemas.openxmlformats.org/officeDocument/2006/relationships/image" Target="../media/image398.png"/><Relationship Id="rId67" Type="http://schemas.openxmlformats.org/officeDocument/2006/relationships/customXml" Target="../ink/ink2730.xml"/><Relationship Id="rId116" Type="http://schemas.openxmlformats.org/officeDocument/2006/relationships/image" Target="../media/image474.png"/><Relationship Id="rId137" Type="http://schemas.openxmlformats.org/officeDocument/2006/relationships/customXml" Target="../ink/ink2765.xml"/><Relationship Id="rId158" Type="http://schemas.openxmlformats.org/officeDocument/2006/relationships/image" Target="../media/image494.png"/><Relationship Id="rId20" Type="http://schemas.openxmlformats.org/officeDocument/2006/relationships/image" Target="../media/image380.png"/><Relationship Id="rId41" Type="http://schemas.openxmlformats.org/officeDocument/2006/relationships/customXml" Target="../ink/ink2717.xml"/><Relationship Id="rId62" Type="http://schemas.openxmlformats.org/officeDocument/2006/relationships/image" Target="../media/image447.png"/><Relationship Id="rId83" Type="http://schemas.openxmlformats.org/officeDocument/2006/relationships/customXml" Target="../ink/ink2738.xml"/><Relationship Id="rId88" Type="http://schemas.openxmlformats.org/officeDocument/2006/relationships/image" Target="../media/image460.png"/><Relationship Id="rId111" Type="http://schemas.openxmlformats.org/officeDocument/2006/relationships/customXml" Target="../ink/ink2752.xml"/><Relationship Id="rId132" Type="http://schemas.openxmlformats.org/officeDocument/2006/relationships/image" Target="../media/image481.png"/><Relationship Id="rId153" Type="http://schemas.openxmlformats.org/officeDocument/2006/relationships/customXml" Target="../ink/ink2773.xml"/><Relationship Id="rId174" Type="http://schemas.openxmlformats.org/officeDocument/2006/relationships/image" Target="../media/image502.png"/><Relationship Id="rId179" Type="http://schemas.openxmlformats.org/officeDocument/2006/relationships/customXml" Target="../ink/ink2786.xml"/><Relationship Id="rId15" Type="http://schemas.openxmlformats.org/officeDocument/2006/relationships/customXml" Target="../ink/ink2704.xml"/><Relationship Id="rId36" Type="http://schemas.openxmlformats.org/officeDocument/2006/relationships/image" Target="../media/image391.png"/><Relationship Id="rId57" Type="http://schemas.openxmlformats.org/officeDocument/2006/relationships/customXml" Target="../ink/ink2725.xml"/><Relationship Id="rId106" Type="http://schemas.openxmlformats.org/officeDocument/2006/relationships/image" Target="../media/image469.png"/><Relationship Id="rId127" Type="http://schemas.openxmlformats.org/officeDocument/2006/relationships/customXml" Target="../ink/ink2760.xml"/><Relationship Id="rId10" Type="http://schemas.openxmlformats.org/officeDocument/2006/relationships/image" Target="../media/image376.png"/><Relationship Id="rId31" Type="http://schemas.openxmlformats.org/officeDocument/2006/relationships/customXml" Target="../ink/ink2712.xml"/><Relationship Id="rId52" Type="http://schemas.openxmlformats.org/officeDocument/2006/relationships/image" Target="../media/image401.png"/><Relationship Id="rId73" Type="http://schemas.openxmlformats.org/officeDocument/2006/relationships/customXml" Target="../ink/ink2733.xml"/><Relationship Id="rId78" Type="http://schemas.openxmlformats.org/officeDocument/2006/relationships/image" Target="../media/image454.png"/><Relationship Id="rId94" Type="http://schemas.openxmlformats.org/officeDocument/2006/relationships/image" Target="../media/image463.png"/><Relationship Id="rId99" Type="http://schemas.openxmlformats.org/officeDocument/2006/relationships/customXml" Target="../ink/ink2746.xml"/><Relationship Id="rId101" Type="http://schemas.openxmlformats.org/officeDocument/2006/relationships/customXml" Target="../ink/ink2747.xml"/><Relationship Id="rId122" Type="http://schemas.openxmlformats.org/officeDocument/2006/relationships/image" Target="../media/image287.png"/><Relationship Id="rId143" Type="http://schemas.openxmlformats.org/officeDocument/2006/relationships/customXml" Target="../ink/ink2768.xml"/><Relationship Id="rId148" Type="http://schemas.openxmlformats.org/officeDocument/2006/relationships/image" Target="../media/image489.png"/><Relationship Id="rId164" Type="http://schemas.openxmlformats.org/officeDocument/2006/relationships/image" Target="../media/image497.png"/><Relationship Id="rId169" Type="http://schemas.openxmlformats.org/officeDocument/2006/relationships/customXml" Target="../ink/ink2781.xml"/><Relationship Id="rId4" Type="http://schemas.openxmlformats.org/officeDocument/2006/relationships/image" Target="../media/image371.png"/><Relationship Id="rId9" Type="http://schemas.openxmlformats.org/officeDocument/2006/relationships/customXml" Target="../ink/ink2701.xml"/><Relationship Id="rId180" Type="http://schemas.openxmlformats.org/officeDocument/2006/relationships/image" Target="../media/image505.png"/><Relationship Id="rId26" Type="http://schemas.openxmlformats.org/officeDocument/2006/relationships/image" Target="../media/image383.png"/><Relationship Id="rId47" Type="http://schemas.openxmlformats.org/officeDocument/2006/relationships/customXml" Target="../ink/ink2720.xml"/><Relationship Id="rId68" Type="http://schemas.openxmlformats.org/officeDocument/2006/relationships/image" Target="../media/image450.png"/><Relationship Id="rId89" Type="http://schemas.openxmlformats.org/officeDocument/2006/relationships/customXml" Target="../ink/ink2741.xml"/><Relationship Id="rId112" Type="http://schemas.openxmlformats.org/officeDocument/2006/relationships/image" Target="../media/image472.png"/><Relationship Id="rId133" Type="http://schemas.openxmlformats.org/officeDocument/2006/relationships/customXml" Target="../ink/ink2763.xml"/><Relationship Id="rId154" Type="http://schemas.openxmlformats.org/officeDocument/2006/relationships/image" Target="../media/image492.png"/><Relationship Id="rId175" Type="http://schemas.openxmlformats.org/officeDocument/2006/relationships/customXml" Target="../ink/ink2784.xml"/><Relationship Id="rId16" Type="http://schemas.openxmlformats.org/officeDocument/2006/relationships/image" Target="../media/image378.png"/><Relationship Id="rId37" Type="http://schemas.openxmlformats.org/officeDocument/2006/relationships/customXml" Target="../ink/ink2715.xml"/><Relationship Id="rId58" Type="http://schemas.openxmlformats.org/officeDocument/2006/relationships/image" Target="../media/image445.png"/><Relationship Id="rId79" Type="http://schemas.openxmlformats.org/officeDocument/2006/relationships/customXml" Target="../ink/ink2736.xml"/><Relationship Id="rId102" Type="http://schemas.openxmlformats.org/officeDocument/2006/relationships/image" Target="../media/image467.png"/><Relationship Id="rId123" Type="http://schemas.openxmlformats.org/officeDocument/2006/relationships/customXml" Target="../ink/ink2758.xml"/><Relationship Id="rId144" Type="http://schemas.openxmlformats.org/officeDocument/2006/relationships/image" Target="../media/image487.png"/><Relationship Id="rId90" Type="http://schemas.openxmlformats.org/officeDocument/2006/relationships/image" Target="../media/image461.png"/><Relationship Id="rId165" Type="http://schemas.openxmlformats.org/officeDocument/2006/relationships/customXml" Target="../ink/ink2779.xml"/><Relationship Id="rId27" Type="http://schemas.openxmlformats.org/officeDocument/2006/relationships/customXml" Target="../ink/ink2710.xml"/><Relationship Id="rId48" Type="http://schemas.openxmlformats.org/officeDocument/2006/relationships/image" Target="../media/image399.png"/><Relationship Id="rId69" Type="http://schemas.openxmlformats.org/officeDocument/2006/relationships/customXml" Target="../ink/ink2731.xml"/><Relationship Id="rId113" Type="http://schemas.openxmlformats.org/officeDocument/2006/relationships/customXml" Target="../ink/ink2753.xml"/><Relationship Id="rId134" Type="http://schemas.openxmlformats.org/officeDocument/2006/relationships/image" Target="../media/image482.png"/><Relationship Id="rId80" Type="http://schemas.openxmlformats.org/officeDocument/2006/relationships/image" Target="../media/image455.png"/><Relationship Id="rId155" Type="http://schemas.openxmlformats.org/officeDocument/2006/relationships/customXml" Target="../ink/ink2774.xml"/><Relationship Id="rId176" Type="http://schemas.openxmlformats.org/officeDocument/2006/relationships/image" Target="../media/image503.png"/><Relationship Id="rId17" Type="http://schemas.openxmlformats.org/officeDocument/2006/relationships/customXml" Target="../ink/ink2705.xml"/><Relationship Id="rId38" Type="http://schemas.openxmlformats.org/officeDocument/2006/relationships/image" Target="../media/image392.png"/><Relationship Id="rId59" Type="http://schemas.openxmlformats.org/officeDocument/2006/relationships/customXml" Target="../ink/ink2726.xml"/><Relationship Id="rId103" Type="http://schemas.openxmlformats.org/officeDocument/2006/relationships/customXml" Target="../ink/ink2748.xml"/><Relationship Id="rId124" Type="http://schemas.openxmlformats.org/officeDocument/2006/relationships/image" Target="../media/image477.png"/><Relationship Id="rId70" Type="http://schemas.openxmlformats.org/officeDocument/2006/relationships/image" Target="../media/image451.png"/><Relationship Id="rId91" Type="http://schemas.openxmlformats.org/officeDocument/2006/relationships/customXml" Target="../ink/ink2742.xml"/><Relationship Id="rId145" Type="http://schemas.openxmlformats.org/officeDocument/2006/relationships/customXml" Target="../ink/ink2769.xml"/><Relationship Id="rId166" Type="http://schemas.openxmlformats.org/officeDocument/2006/relationships/image" Target="../media/image498.png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384.png"/><Relationship Id="rId49" Type="http://schemas.openxmlformats.org/officeDocument/2006/relationships/customXml" Target="../ink/ink2721.xml"/><Relationship Id="rId114" Type="http://schemas.openxmlformats.org/officeDocument/2006/relationships/image" Target="../media/image473.png"/></Relationships>
</file>

<file path=ppt/slides/_rels/slide10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845.xml"/><Relationship Id="rId21" Type="http://schemas.openxmlformats.org/officeDocument/2006/relationships/customXml" Target="../ink/ink2797.xml"/><Relationship Id="rId42" Type="http://schemas.openxmlformats.org/officeDocument/2006/relationships/image" Target="../media/image394.png"/><Relationship Id="rId63" Type="http://schemas.openxmlformats.org/officeDocument/2006/relationships/customXml" Target="../ink/ink2818.xml"/><Relationship Id="rId84" Type="http://schemas.openxmlformats.org/officeDocument/2006/relationships/image" Target="../media/image458.png"/><Relationship Id="rId138" Type="http://schemas.openxmlformats.org/officeDocument/2006/relationships/image" Target="../media/image484.png"/><Relationship Id="rId159" Type="http://schemas.openxmlformats.org/officeDocument/2006/relationships/customXml" Target="../ink/ink2866.xml"/><Relationship Id="rId170" Type="http://schemas.openxmlformats.org/officeDocument/2006/relationships/image" Target="../media/image500.png"/><Relationship Id="rId107" Type="http://schemas.openxmlformats.org/officeDocument/2006/relationships/customXml" Target="../ink/ink2840.xml"/><Relationship Id="rId11" Type="http://schemas.openxmlformats.org/officeDocument/2006/relationships/customXml" Target="../ink/ink2792.xml"/><Relationship Id="rId32" Type="http://schemas.openxmlformats.org/officeDocument/2006/relationships/image" Target="../media/image389.png"/><Relationship Id="rId53" Type="http://schemas.openxmlformats.org/officeDocument/2006/relationships/customXml" Target="../ink/ink2813.xml"/><Relationship Id="rId74" Type="http://schemas.openxmlformats.org/officeDocument/2006/relationships/image" Target="../media/image456.png"/><Relationship Id="rId128" Type="http://schemas.openxmlformats.org/officeDocument/2006/relationships/image" Target="../media/image479.png"/><Relationship Id="rId149" Type="http://schemas.openxmlformats.org/officeDocument/2006/relationships/customXml" Target="../ink/ink2861.xml"/><Relationship Id="rId5" Type="http://schemas.openxmlformats.org/officeDocument/2006/relationships/customXml" Target="../ink/ink2789.xml"/><Relationship Id="rId95" Type="http://schemas.openxmlformats.org/officeDocument/2006/relationships/customXml" Target="../ink/ink2834.xml"/><Relationship Id="rId160" Type="http://schemas.openxmlformats.org/officeDocument/2006/relationships/image" Target="../media/image495.png"/><Relationship Id="rId181" Type="http://schemas.openxmlformats.org/officeDocument/2006/relationships/customXml" Target="../ink/ink2877.xml"/><Relationship Id="rId22" Type="http://schemas.openxmlformats.org/officeDocument/2006/relationships/image" Target="../media/image381.png"/><Relationship Id="rId43" Type="http://schemas.openxmlformats.org/officeDocument/2006/relationships/customXml" Target="../ink/ink2808.xml"/><Relationship Id="rId64" Type="http://schemas.openxmlformats.org/officeDocument/2006/relationships/image" Target="../media/image448.png"/><Relationship Id="rId118" Type="http://schemas.openxmlformats.org/officeDocument/2006/relationships/image" Target="../media/image475.png"/><Relationship Id="rId139" Type="http://schemas.openxmlformats.org/officeDocument/2006/relationships/customXml" Target="../ink/ink2856.xml"/><Relationship Id="rId85" Type="http://schemas.openxmlformats.org/officeDocument/2006/relationships/customXml" Target="../ink/ink2829.xml"/><Relationship Id="rId150" Type="http://schemas.openxmlformats.org/officeDocument/2006/relationships/image" Target="../media/image490.png"/><Relationship Id="rId171" Type="http://schemas.openxmlformats.org/officeDocument/2006/relationships/customXml" Target="../ink/ink2872.xml"/><Relationship Id="rId12" Type="http://schemas.openxmlformats.org/officeDocument/2006/relationships/image" Target="../media/image377.png"/><Relationship Id="rId33" Type="http://schemas.openxmlformats.org/officeDocument/2006/relationships/customXml" Target="../ink/ink2803.xml"/><Relationship Id="rId108" Type="http://schemas.openxmlformats.org/officeDocument/2006/relationships/image" Target="../media/image470.png"/><Relationship Id="rId129" Type="http://schemas.openxmlformats.org/officeDocument/2006/relationships/customXml" Target="../ink/ink2851.xml"/><Relationship Id="rId54" Type="http://schemas.openxmlformats.org/officeDocument/2006/relationships/image" Target="../media/image405.png"/><Relationship Id="rId75" Type="http://schemas.openxmlformats.org/officeDocument/2006/relationships/customXml" Target="../ink/ink2824.xml"/><Relationship Id="rId96" Type="http://schemas.openxmlformats.org/officeDocument/2006/relationships/image" Target="../media/image464.png"/><Relationship Id="rId140" Type="http://schemas.openxmlformats.org/officeDocument/2006/relationships/image" Target="../media/image485.png"/><Relationship Id="rId161" Type="http://schemas.openxmlformats.org/officeDocument/2006/relationships/customXml" Target="../ink/ink2867.xml"/><Relationship Id="rId182" Type="http://schemas.openxmlformats.org/officeDocument/2006/relationships/image" Target="../media/image506.png"/><Relationship Id="rId6" Type="http://schemas.openxmlformats.org/officeDocument/2006/relationships/image" Target="../media/image372.png"/><Relationship Id="rId23" Type="http://schemas.openxmlformats.org/officeDocument/2006/relationships/customXml" Target="../ink/ink2798.xml"/><Relationship Id="rId119" Type="http://schemas.openxmlformats.org/officeDocument/2006/relationships/customXml" Target="../ink/ink2846.xml"/><Relationship Id="rId44" Type="http://schemas.openxmlformats.org/officeDocument/2006/relationships/image" Target="../media/image397.png"/><Relationship Id="rId65" Type="http://schemas.openxmlformats.org/officeDocument/2006/relationships/customXml" Target="../ink/ink2819.xml"/><Relationship Id="rId86" Type="http://schemas.openxmlformats.org/officeDocument/2006/relationships/image" Target="../media/image459.png"/><Relationship Id="rId130" Type="http://schemas.openxmlformats.org/officeDocument/2006/relationships/image" Target="../media/image480.png"/><Relationship Id="rId151" Type="http://schemas.openxmlformats.org/officeDocument/2006/relationships/customXml" Target="../ink/ink2862.xml"/><Relationship Id="rId172" Type="http://schemas.openxmlformats.org/officeDocument/2006/relationships/image" Target="../media/image501.png"/><Relationship Id="rId13" Type="http://schemas.openxmlformats.org/officeDocument/2006/relationships/customXml" Target="../ink/ink2793.xml"/><Relationship Id="rId18" Type="http://schemas.openxmlformats.org/officeDocument/2006/relationships/image" Target="../media/image379.png"/><Relationship Id="rId39" Type="http://schemas.openxmlformats.org/officeDocument/2006/relationships/customXml" Target="../ink/ink2806.xml"/><Relationship Id="rId109" Type="http://schemas.openxmlformats.org/officeDocument/2006/relationships/customXml" Target="../ink/ink2841.xml"/><Relationship Id="rId34" Type="http://schemas.openxmlformats.org/officeDocument/2006/relationships/image" Target="../media/image390.png"/><Relationship Id="rId50" Type="http://schemas.openxmlformats.org/officeDocument/2006/relationships/image" Target="../media/image400.png"/><Relationship Id="rId55" Type="http://schemas.openxmlformats.org/officeDocument/2006/relationships/customXml" Target="../ink/ink2814.xml"/><Relationship Id="rId76" Type="http://schemas.openxmlformats.org/officeDocument/2006/relationships/image" Target="../media/image453.png"/><Relationship Id="rId97" Type="http://schemas.openxmlformats.org/officeDocument/2006/relationships/customXml" Target="../ink/ink2835.xml"/><Relationship Id="rId104" Type="http://schemas.openxmlformats.org/officeDocument/2006/relationships/image" Target="../media/image468.png"/><Relationship Id="rId120" Type="http://schemas.openxmlformats.org/officeDocument/2006/relationships/image" Target="../media/image476.png"/><Relationship Id="rId125" Type="http://schemas.openxmlformats.org/officeDocument/2006/relationships/customXml" Target="../ink/ink2849.xml"/><Relationship Id="rId141" Type="http://schemas.openxmlformats.org/officeDocument/2006/relationships/customXml" Target="../ink/ink2857.xml"/><Relationship Id="rId146" Type="http://schemas.openxmlformats.org/officeDocument/2006/relationships/image" Target="../media/image488.png"/><Relationship Id="rId167" Type="http://schemas.openxmlformats.org/officeDocument/2006/relationships/customXml" Target="../ink/ink2870.xml"/><Relationship Id="rId7" Type="http://schemas.openxmlformats.org/officeDocument/2006/relationships/customXml" Target="../ink/ink2790.xml"/><Relationship Id="rId71" Type="http://schemas.openxmlformats.org/officeDocument/2006/relationships/customXml" Target="../ink/ink2822.xml"/><Relationship Id="rId92" Type="http://schemas.openxmlformats.org/officeDocument/2006/relationships/image" Target="../media/image462.png"/><Relationship Id="rId162" Type="http://schemas.openxmlformats.org/officeDocument/2006/relationships/image" Target="../media/image496.png"/><Relationship Id="rId183" Type="http://schemas.openxmlformats.org/officeDocument/2006/relationships/customXml" Target="../ink/ink2878.xml"/><Relationship Id="rId2" Type="http://schemas.openxmlformats.org/officeDocument/2006/relationships/image" Target="../media/image369.png"/><Relationship Id="rId29" Type="http://schemas.openxmlformats.org/officeDocument/2006/relationships/customXml" Target="../ink/ink2801.xml"/><Relationship Id="rId24" Type="http://schemas.openxmlformats.org/officeDocument/2006/relationships/image" Target="../media/image382.png"/><Relationship Id="rId40" Type="http://schemas.openxmlformats.org/officeDocument/2006/relationships/image" Target="../media/image393.png"/><Relationship Id="rId45" Type="http://schemas.openxmlformats.org/officeDocument/2006/relationships/customXml" Target="../ink/ink2809.xml"/><Relationship Id="rId66" Type="http://schemas.openxmlformats.org/officeDocument/2006/relationships/image" Target="../media/image449.png"/><Relationship Id="rId87" Type="http://schemas.openxmlformats.org/officeDocument/2006/relationships/customXml" Target="../ink/ink2830.xml"/><Relationship Id="rId110" Type="http://schemas.openxmlformats.org/officeDocument/2006/relationships/image" Target="../media/image471.png"/><Relationship Id="rId115" Type="http://schemas.openxmlformats.org/officeDocument/2006/relationships/customXml" Target="../ink/ink2844.xml"/><Relationship Id="rId131" Type="http://schemas.openxmlformats.org/officeDocument/2006/relationships/customXml" Target="../ink/ink2852.xml"/><Relationship Id="rId136" Type="http://schemas.openxmlformats.org/officeDocument/2006/relationships/image" Target="../media/image483.png"/><Relationship Id="rId157" Type="http://schemas.openxmlformats.org/officeDocument/2006/relationships/customXml" Target="../ink/ink2865.xml"/><Relationship Id="rId178" Type="http://schemas.openxmlformats.org/officeDocument/2006/relationships/image" Target="../media/image504.png"/><Relationship Id="rId61" Type="http://schemas.openxmlformats.org/officeDocument/2006/relationships/customXml" Target="../ink/ink2817.xml"/><Relationship Id="rId82" Type="http://schemas.openxmlformats.org/officeDocument/2006/relationships/image" Target="../media/image457.png"/><Relationship Id="rId152" Type="http://schemas.openxmlformats.org/officeDocument/2006/relationships/image" Target="../media/image491.png"/><Relationship Id="rId173" Type="http://schemas.openxmlformats.org/officeDocument/2006/relationships/customXml" Target="../ink/ink2873.xml"/><Relationship Id="rId19" Type="http://schemas.openxmlformats.org/officeDocument/2006/relationships/customXml" Target="../ink/ink2796.xml"/><Relationship Id="rId14" Type="http://schemas.openxmlformats.org/officeDocument/2006/relationships/image" Target="../media/image154.png"/><Relationship Id="rId30" Type="http://schemas.openxmlformats.org/officeDocument/2006/relationships/image" Target="../media/image388.png"/><Relationship Id="rId35" Type="http://schemas.openxmlformats.org/officeDocument/2006/relationships/customXml" Target="../ink/ink2804.xml"/><Relationship Id="rId56" Type="http://schemas.openxmlformats.org/officeDocument/2006/relationships/image" Target="../media/image444.png"/><Relationship Id="rId77" Type="http://schemas.openxmlformats.org/officeDocument/2006/relationships/customXml" Target="../ink/ink2825.xml"/><Relationship Id="rId100" Type="http://schemas.openxmlformats.org/officeDocument/2006/relationships/image" Target="../media/image466.png"/><Relationship Id="rId105" Type="http://schemas.openxmlformats.org/officeDocument/2006/relationships/customXml" Target="../ink/ink2839.xml"/><Relationship Id="rId126" Type="http://schemas.openxmlformats.org/officeDocument/2006/relationships/image" Target="../media/image478.png"/><Relationship Id="rId147" Type="http://schemas.openxmlformats.org/officeDocument/2006/relationships/customXml" Target="../ink/ink2860.xml"/><Relationship Id="rId168" Type="http://schemas.openxmlformats.org/officeDocument/2006/relationships/image" Target="../media/image499.png"/><Relationship Id="rId8" Type="http://schemas.openxmlformats.org/officeDocument/2006/relationships/image" Target="../media/image373.png"/><Relationship Id="rId51" Type="http://schemas.openxmlformats.org/officeDocument/2006/relationships/customXml" Target="../ink/ink2812.xml"/><Relationship Id="rId72" Type="http://schemas.openxmlformats.org/officeDocument/2006/relationships/image" Target="../media/image452.png"/><Relationship Id="rId93" Type="http://schemas.openxmlformats.org/officeDocument/2006/relationships/customXml" Target="../ink/ink2833.xml"/><Relationship Id="rId98" Type="http://schemas.openxmlformats.org/officeDocument/2006/relationships/image" Target="../media/image465.png"/><Relationship Id="rId121" Type="http://schemas.openxmlformats.org/officeDocument/2006/relationships/customXml" Target="../ink/ink2847.xml"/><Relationship Id="rId142" Type="http://schemas.openxmlformats.org/officeDocument/2006/relationships/image" Target="../media/image486.png"/><Relationship Id="rId163" Type="http://schemas.openxmlformats.org/officeDocument/2006/relationships/customXml" Target="../ink/ink2868.xml"/><Relationship Id="rId184" Type="http://schemas.openxmlformats.org/officeDocument/2006/relationships/image" Target="../media/image507.png"/><Relationship Id="rId3" Type="http://schemas.openxmlformats.org/officeDocument/2006/relationships/customXml" Target="../ink/ink2788.xml"/><Relationship Id="rId25" Type="http://schemas.openxmlformats.org/officeDocument/2006/relationships/customXml" Target="../ink/ink2799.xml"/><Relationship Id="rId46" Type="http://schemas.openxmlformats.org/officeDocument/2006/relationships/image" Target="../media/image398.png"/><Relationship Id="rId67" Type="http://schemas.openxmlformats.org/officeDocument/2006/relationships/customXml" Target="../ink/ink2820.xml"/><Relationship Id="rId116" Type="http://schemas.openxmlformats.org/officeDocument/2006/relationships/image" Target="../media/image474.png"/><Relationship Id="rId137" Type="http://schemas.openxmlformats.org/officeDocument/2006/relationships/customXml" Target="../ink/ink2855.xml"/><Relationship Id="rId158" Type="http://schemas.openxmlformats.org/officeDocument/2006/relationships/image" Target="../media/image494.png"/><Relationship Id="rId20" Type="http://schemas.openxmlformats.org/officeDocument/2006/relationships/image" Target="../media/image380.png"/><Relationship Id="rId41" Type="http://schemas.openxmlformats.org/officeDocument/2006/relationships/customXml" Target="../ink/ink2807.xml"/><Relationship Id="rId62" Type="http://schemas.openxmlformats.org/officeDocument/2006/relationships/image" Target="../media/image447.png"/><Relationship Id="rId83" Type="http://schemas.openxmlformats.org/officeDocument/2006/relationships/customXml" Target="../ink/ink2828.xml"/><Relationship Id="rId88" Type="http://schemas.openxmlformats.org/officeDocument/2006/relationships/image" Target="../media/image460.png"/><Relationship Id="rId111" Type="http://schemas.openxmlformats.org/officeDocument/2006/relationships/customXml" Target="../ink/ink2842.xml"/><Relationship Id="rId132" Type="http://schemas.openxmlformats.org/officeDocument/2006/relationships/image" Target="../media/image481.png"/><Relationship Id="rId153" Type="http://schemas.openxmlformats.org/officeDocument/2006/relationships/customXml" Target="../ink/ink2863.xml"/><Relationship Id="rId174" Type="http://schemas.openxmlformats.org/officeDocument/2006/relationships/image" Target="../media/image502.png"/><Relationship Id="rId179" Type="http://schemas.openxmlformats.org/officeDocument/2006/relationships/customXml" Target="../ink/ink2876.xml"/><Relationship Id="rId15" Type="http://schemas.openxmlformats.org/officeDocument/2006/relationships/customXml" Target="../ink/ink2794.xml"/><Relationship Id="rId36" Type="http://schemas.openxmlformats.org/officeDocument/2006/relationships/image" Target="../media/image391.png"/><Relationship Id="rId57" Type="http://schemas.openxmlformats.org/officeDocument/2006/relationships/customXml" Target="../ink/ink2815.xml"/><Relationship Id="rId106" Type="http://schemas.openxmlformats.org/officeDocument/2006/relationships/image" Target="../media/image469.png"/><Relationship Id="rId127" Type="http://schemas.openxmlformats.org/officeDocument/2006/relationships/customXml" Target="../ink/ink2850.xml"/><Relationship Id="rId10" Type="http://schemas.openxmlformats.org/officeDocument/2006/relationships/image" Target="../media/image376.png"/><Relationship Id="rId31" Type="http://schemas.openxmlformats.org/officeDocument/2006/relationships/customXml" Target="../ink/ink2802.xml"/><Relationship Id="rId52" Type="http://schemas.openxmlformats.org/officeDocument/2006/relationships/image" Target="../media/image401.png"/><Relationship Id="rId73" Type="http://schemas.openxmlformats.org/officeDocument/2006/relationships/customXml" Target="../ink/ink2823.xml"/><Relationship Id="rId78" Type="http://schemas.openxmlformats.org/officeDocument/2006/relationships/image" Target="../media/image454.png"/><Relationship Id="rId94" Type="http://schemas.openxmlformats.org/officeDocument/2006/relationships/image" Target="../media/image463.png"/><Relationship Id="rId99" Type="http://schemas.openxmlformats.org/officeDocument/2006/relationships/customXml" Target="../ink/ink2836.xml"/><Relationship Id="rId101" Type="http://schemas.openxmlformats.org/officeDocument/2006/relationships/customXml" Target="../ink/ink2837.xml"/><Relationship Id="rId122" Type="http://schemas.openxmlformats.org/officeDocument/2006/relationships/image" Target="../media/image287.png"/><Relationship Id="rId143" Type="http://schemas.openxmlformats.org/officeDocument/2006/relationships/customXml" Target="../ink/ink2858.xml"/><Relationship Id="rId148" Type="http://schemas.openxmlformats.org/officeDocument/2006/relationships/image" Target="../media/image489.png"/><Relationship Id="rId164" Type="http://schemas.openxmlformats.org/officeDocument/2006/relationships/image" Target="../media/image497.png"/><Relationship Id="rId169" Type="http://schemas.openxmlformats.org/officeDocument/2006/relationships/customXml" Target="../ink/ink2871.xml"/><Relationship Id="rId185" Type="http://schemas.openxmlformats.org/officeDocument/2006/relationships/customXml" Target="../ink/ink2879.xml"/><Relationship Id="rId4" Type="http://schemas.openxmlformats.org/officeDocument/2006/relationships/image" Target="../media/image371.png"/><Relationship Id="rId9" Type="http://schemas.openxmlformats.org/officeDocument/2006/relationships/customXml" Target="../ink/ink2791.xml"/><Relationship Id="rId180" Type="http://schemas.openxmlformats.org/officeDocument/2006/relationships/image" Target="../media/image505.png"/><Relationship Id="rId26" Type="http://schemas.openxmlformats.org/officeDocument/2006/relationships/image" Target="../media/image383.png"/><Relationship Id="rId47" Type="http://schemas.openxmlformats.org/officeDocument/2006/relationships/customXml" Target="../ink/ink2810.xml"/><Relationship Id="rId68" Type="http://schemas.openxmlformats.org/officeDocument/2006/relationships/image" Target="../media/image450.png"/><Relationship Id="rId89" Type="http://schemas.openxmlformats.org/officeDocument/2006/relationships/customXml" Target="../ink/ink2831.xml"/><Relationship Id="rId112" Type="http://schemas.openxmlformats.org/officeDocument/2006/relationships/image" Target="../media/image472.png"/><Relationship Id="rId133" Type="http://schemas.openxmlformats.org/officeDocument/2006/relationships/customXml" Target="../ink/ink2853.xml"/><Relationship Id="rId154" Type="http://schemas.openxmlformats.org/officeDocument/2006/relationships/image" Target="../media/image492.png"/><Relationship Id="rId175" Type="http://schemas.openxmlformats.org/officeDocument/2006/relationships/customXml" Target="../ink/ink2874.xml"/><Relationship Id="rId16" Type="http://schemas.openxmlformats.org/officeDocument/2006/relationships/image" Target="../media/image378.png"/><Relationship Id="rId37" Type="http://schemas.openxmlformats.org/officeDocument/2006/relationships/customXml" Target="../ink/ink2805.xml"/><Relationship Id="rId58" Type="http://schemas.openxmlformats.org/officeDocument/2006/relationships/image" Target="../media/image445.png"/><Relationship Id="rId79" Type="http://schemas.openxmlformats.org/officeDocument/2006/relationships/customXml" Target="../ink/ink2826.xml"/><Relationship Id="rId102" Type="http://schemas.openxmlformats.org/officeDocument/2006/relationships/image" Target="../media/image467.png"/><Relationship Id="rId123" Type="http://schemas.openxmlformats.org/officeDocument/2006/relationships/customXml" Target="../ink/ink2848.xml"/><Relationship Id="rId144" Type="http://schemas.openxmlformats.org/officeDocument/2006/relationships/image" Target="../media/image487.png"/><Relationship Id="rId90" Type="http://schemas.openxmlformats.org/officeDocument/2006/relationships/image" Target="../media/image461.png"/><Relationship Id="rId165" Type="http://schemas.openxmlformats.org/officeDocument/2006/relationships/customXml" Target="../ink/ink2869.xml"/><Relationship Id="rId186" Type="http://schemas.openxmlformats.org/officeDocument/2006/relationships/image" Target="../media/image508.png"/><Relationship Id="rId27" Type="http://schemas.openxmlformats.org/officeDocument/2006/relationships/customXml" Target="../ink/ink2800.xml"/><Relationship Id="rId48" Type="http://schemas.openxmlformats.org/officeDocument/2006/relationships/image" Target="../media/image399.png"/><Relationship Id="rId69" Type="http://schemas.openxmlformats.org/officeDocument/2006/relationships/customXml" Target="../ink/ink2821.xml"/><Relationship Id="rId113" Type="http://schemas.openxmlformats.org/officeDocument/2006/relationships/customXml" Target="../ink/ink2843.xml"/><Relationship Id="rId134" Type="http://schemas.openxmlformats.org/officeDocument/2006/relationships/image" Target="../media/image482.png"/><Relationship Id="rId80" Type="http://schemas.openxmlformats.org/officeDocument/2006/relationships/image" Target="../media/image455.png"/><Relationship Id="rId155" Type="http://schemas.openxmlformats.org/officeDocument/2006/relationships/customXml" Target="../ink/ink2864.xml"/><Relationship Id="rId176" Type="http://schemas.openxmlformats.org/officeDocument/2006/relationships/image" Target="../media/image503.png"/><Relationship Id="rId17" Type="http://schemas.openxmlformats.org/officeDocument/2006/relationships/customXml" Target="../ink/ink2795.xml"/><Relationship Id="rId38" Type="http://schemas.openxmlformats.org/officeDocument/2006/relationships/image" Target="../media/image392.png"/><Relationship Id="rId59" Type="http://schemas.openxmlformats.org/officeDocument/2006/relationships/customXml" Target="../ink/ink2816.xml"/><Relationship Id="rId103" Type="http://schemas.openxmlformats.org/officeDocument/2006/relationships/customXml" Target="../ink/ink2838.xml"/><Relationship Id="rId124" Type="http://schemas.openxmlformats.org/officeDocument/2006/relationships/image" Target="../media/image477.png"/><Relationship Id="rId70" Type="http://schemas.openxmlformats.org/officeDocument/2006/relationships/image" Target="../media/image451.png"/><Relationship Id="rId91" Type="http://schemas.openxmlformats.org/officeDocument/2006/relationships/customXml" Target="../ink/ink2832.xml"/><Relationship Id="rId145" Type="http://schemas.openxmlformats.org/officeDocument/2006/relationships/customXml" Target="../ink/ink2859.xml"/><Relationship Id="rId166" Type="http://schemas.openxmlformats.org/officeDocument/2006/relationships/image" Target="../media/image498.png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384.png"/><Relationship Id="rId49" Type="http://schemas.openxmlformats.org/officeDocument/2006/relationships/customXml" Target="../ink/ink2811.xml"/><Relationship Id="rId114" Type="http://schemas.openxmlformats.org/officeDocument/2006/relationships/image" Target="../media/image473.png"/><Relationship Id="rId60" Type="http://schemas.openxmlformats.org/officeDocument/2006/relationships/image" Target="../media/image446.png"/><Relationship Id="rId81" Type="http://schemas.openxmlformats.org/officeDocument/2006/relationships/customXml" Target="../ink/ink2827.xml"/><Relationship Id="rId135" Type="http://schemas.openxmlformats.org/officeDocument/2006/relationships/customXml" Target="../ink/ink2854.xml"/><Relationship Id="rId156" Type="http://schemas.openxmlformats.org/officeDocument/2006/relationships/image" Target="../media/image493.png"/><Relationship Id="rId177" Type="http://schemas.openxmlformats.org/officeDocument/2006/relationships/customXml" Target="../ink/ink287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customXml" Target="../ink/ink6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8.xml"/><Relationship Id="rId5" Type="http://schemas.openxmlformats.org/officeDocument/2006/relationships/image" Target="../media/image31.png"/><Relationship Id="rId4" Type="http://schemas.openxmlformats.org/officeDocument/2006/relationships/customXml" Target="../ink/ink6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9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9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3.png"/><Relationship Id="rId13" Type="http://schemas.openxmlformats.org/officeDocument/2006/relationships/customXml" Target="../ink/ink2885.xml"/><Relationship Id="rId18" Type="http://schemas.openxmlformats.org/officeDocument/2006/relationships/image" Target="../media/image517.png"/><Relationship Id="rId3" Type="http://schemas.openxmlformats.org/officeDocument/2006/relationships/customXml" Target="../ink/ink2880.xml"/><Relationship Id="rId21" Type="http://schemas.openxmlformats.org/officeDocument/2006/relationships/customXml" Target="../ink/ink2889.xml"/><Relationship Id="rId7" Type="http://schemas.openxmlformats.org/officeDocument/2006/relationships/customXml" Target="../ink/ink2882.xml"/><Relationship Id="rId12" Type="http://schemas.openxmlformats.org/officeDocument/2006/relationships/image" Target="../media/image15.png"/><Relationship Id="rId17" Type="http://schemas.openxmlformats.org/officeDocument/2006/relationships/customXml" Target="../ink/ink2887.xml"/><Relationship Id="rId2" Type="http://schemas.openxmlformats.org/officeDocument/2006/relationships/image" Target="../media/image510.png"/><Relationship Id="rId16" Type="http://schemas.openxmlformats.org/officeDocument/2006/relationships/image" Target="../media/image516.png"/><Relationship Id="rId20" Type="http://schemas.openxmlformats.org/officeDocument/2006/relationships/image" Target="../media/image5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2.png"/><Relationship Id="rId11" Type="http://schemas.openxmlformats.org/officeDocument/2006/relationships/customXml" Target="../ink/ink2884.xml"/><Relationship Id="rId5" Type="http://schemas.openxmlformats.org/officeDocument/2006/relationships/customXml" Target="../ink/ink2881.xml"/><Relationship Id="rId15" Type="http://schemas.openxmlformats.org/officeDocument/2006/relationships/customXml" Target="../ink/ink2886.xml"/><Relationship Id="rId10" Type="http://schemas.openxmlformats.org/officeDocument/2006/relationships/image" Target="../media/image514.png"/><Relationship Id="rId19" Type="http://schemas.openxmlformats.org/officeDocument/2006/relationships/customXml" Target="../ink/ink2888.xml"/><Relationship Id="rId4" Type="http://schemas.openxmlformats.org/officeDocument/2006/relationships/image" Target="../media/image511.png"/><Relationship Id="rId9" Type="http://schemas.openxmlformats.org/officeDocument/2006/relationships/customXml" Target="../ink/ink2883.xml"/><Relationship Id="rId14" Type="http://schemas.openxmlformats.org/officeDocument/2006/relationships/image" Target="../media/image515.png"/><Relationship Id="rId22" Type="http://schemas.openxmlformats.org/officeDocument/2006/relationships/image" Target="../media/image519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customXml" Target="../ink/ink6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1.xml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customXml" Target="../ink/ink70.xml"/><Relationship Id="rId9" Type="http://schemas.openxmlformats.org/officeDocument/2006/relationships/customXml" Target="../ink/ink7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customXml" Target="../ink/ink7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5.xml"/><Relationship Id="rId5" Type="http://schemas.openxmlformats.org/officeDocument/2006/relationships/image" Target="../media/image31.png"/><Relationship Id="rId4" Type="http://schemas.openxmlformats.org/officeDocument/2006/relationships/customXml" Target="../ink/ink7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customXml" Target="../ink/ink76.xml"/><Relationship Id="rId7" Type="http://schemas.openxmlformats.org/officeDocument/2006/relationships/customXml" Target="../ink/ink78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customXml" Target="../ink/ink7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customXml" Target="../ink/ink79.xml"/><Relationship Id="rId7" Type="http://schemas.openxmlformats.org/officeDocument/2006/relationships/customXml" Target="../ink/ink81.xml"/><Relationship Id="rId12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customXml" Target="../ink/ink83.xml"/><Relationship Id="rId5" Type="http://schemas.openxmlformats.org/officeDocument/2006/relationships/customXml" Target="../ink/ink80.xml"/><Relationship Id="rId10" Type="http://schemas.openxmlformats.org/officeDocument/2006/relationships/image" Target="../media/image38.png"/><Relationship Id="rId4" Type="http://schemas.openxmlformats.org/officeDocument/2006/relationships/image" Target="../media/image30.png"/><Relationship Id="rId9" Type="http://schemas.openxmlformats.org/officeDocument/2006/relationships/customXml" Target="../ink/ink8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customXml" Target="../ink/ink84.xml"/><Relationship Id="rId7" Type="http://schemas.openxmlformats.org/officeDocument/2006/relationships/customXml" Target="../ink/ink86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customXml" Target="../ink/ink85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customXml" Target="../ink/ink87.xml"/><Relationship Id="rId7" Type="http://schemas.openxmlformats.org/officeDocument/2006/relationships/customXml" Target="../ink/ink89.xml"/><Relationship Id="rId12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customXml" Target="../ink/ink91.xml"/><Relationship Id="rId5" Type="http://schemas.openxmlformats.org/officeDocument/2006/relationships/customXml" Target="../ink/ink88.xml"/><Relationship Id="rId10" Type="http://schemas.openxmlformats.org/officeDocument/2006/relationships/image" Target="../media/image40.png"/><Relationship Id="rId4" Type="http://schemas.openxmlformats.org/officeDocument/2006/relationships/image" Target="../media/image30.png"/><Relationship Id="rId9" Type="http://schemas.openxmlformats.org/officeDocument/2006/relationships/customXml" Target="../ink/ink9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customXml" Target="../ink/ink97.xml"/><Relationship Id="rId3" Type="http://schemas.openxmlformats.org/officeDocument/2006/relationships/customXml" Target="../ink/ink92.xml"/><Relationship Id="rId7" Type="http://schemas.openxmlformats.org/officeDocument/2006/relationships/customXml" Target="../ink/ink94.xml"/><Relationship Id="rId12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customXml" Target="../ink/ink96.xml"/><Relationship Id="rId5" Type="http://schemas.openxmlformats.org/officeDocument/2006/relationships/customXml" Target="../ink/ink93.xml"/><Relationship Id="rId10" Type="http://schemas.openxmlformats.org/officeDocument/2006/relationships/image" Target="../media/image42.png"/><Relationship Id="rId4" Type="http://schemas.openxmlformats.org/officeDocument/2006/relationships/image" Target="../media/image30.png"/><Relationship Id="rId9" Type="http://schemas.openxmlformats.org/officeDocument/2006/relationships/customXml" Target="../ink/ink95.xml"/><Relationship Id="rId1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customXml" Target="../ink/ink98.xml"/><Relationship Id="rId7" Type="http://schemas.openxmlformats.org/officeDocument/2006/relationships/customXml" Target="../ink/ink100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customXml" Target="../ink/ink99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9.xml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customXml" Target="../ink/ink101.xml"/><Relationship Id="rId7" Type="http://schemas.openxmlformats.org/officeDocument/2006/relationships/customXml" Target="../ink/ink103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customXml" Target="../ink/ink10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customXml" Target="../ink/ink10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6.xml"/><Relationship Id="rId5" Type="http://schemas.openxmlformats.org/officeDocument/2006/relationships/image" Target="../media/image31.png"/><Relationship Id="rId4" Type="http://schemas.openxmlformats.org/officeDocument/2006/relationships/customXml" Target="../ink/ink10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customXml" Target="../ink/ink10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9.xml"/><Relationship Id="rId5" Type="http://schemas.openxmlformats.org/officeDocument/2006/relationships/image" Target="../media/image31.png"/><Relationship Id="rId4" Type="http://schemas.openxmlformats.org/officeDocument/2006/relationships/customXml" Target="../ink/ink10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customXml" Target="../ink/ink1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2.xml"/><Relationship Id="rId5" Type="http://schemas.openxmlformats.org/officeDocument/2006/relationships/image" Target="../media/image31.png"/><Relationship Id="rId4" Type="http://schemas.openxmlformats.org/officeDocument/2006/relationships/customXml" Target="../ink/ink1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image" Target="../media/image47.png"/><Relationship Id="rId2" Type="http://schemas.openxmlformats.org/officeDocument/2006/relationships/customXml" Target="../ink/ink1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5.xml"/><Relationship Id="rId11" Type="http://schemas.openxmlformats.org/officeDocument/2006/relationships/customXml" Target="../ink/ink117.xml"/><Relationship Id="rId5" Type="http://schemas.openxmlformats.org/officeDocument/2006/relationships/image" Target="../media/image31.png"/><Relationship Id="rId10" Type="http://schemas.openxmlformats.org/officeDocument/2006/relationships/image" Target="../media/image46.png"/><Relationship Id="rId4" Type="http://schemas.openxmlformats.org/officeDocument/2006/relationships/customXml" Target="../ink/ink114.xml"/><Relationship Id="rId9" Type="http://schemas.openxmlformats.org/officeDocument/2006/relationships/customXml" Target="../ink/ink1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1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2.xml"/><Relationship Id="rId13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12" Type="http://schemas.openxmlformats.org/officeDocument/2006/relationships/customXml" Target="../ink/ink124.xml"/><Relationship Id="rId17" Type="http://schemas.openxmlformats.org/officeDocument/2006/relationships/image" Target="../media/image55.png"/><Relationship Id="rId2" Type="http://schemas.openxmlformats.org/officeDocument/2006/relationships/customXml" Target="../ink/ink119.xml"/><Relationship Id="rId16" Type="http://schemas.openxmlformats.org/officeDocument/2006/relationships/customXml" Target="../ink/ink1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1.xml"/><Relationship Id="rId11" Type="http://schemas.openxmlformats.org/officeDocument/2006/relationships/image" Target="../media/image52.png"/><Relationship Id="rId5" Type="http://schemas.openxmlformats.org/officeDocument/2006/relationships/image" Target="../media/image49.png"/><Relationship Id="rId15" Type="http://schemas.openxmlformats.org/officeDocument/2006/relationships/image" Target="../media/image54.png"/><Relationship Id="rId10" Type="http://schemas.openxmlformats.org/officeDocument/2006/relationships/customXml" Target="../ink/ink123.xml"/><Relationship Id="rId4" Type="http://schemas.openxmlformats.org/officeDocument/2006/relationships/customXml" Target="../ink/ink120.xml"/><Relationship Id="rId9" Type="http://schemas.openxmlformats.org/officeDocument/2006/relationships/image" Target="../media/image51.png"/><Relationship Id="rId14" Type="http://schemas.openxmlformats.org/officeDocument/2006/relationships/customXml" Target="../ink/ink1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0.xml"/><Relationship Id="rId13" Type="http://schemas.openxmlformats.org/officeDocument/2006/relationships/image" Target="../media/image53.png"/><Relationship Id="rId18" Type="http://schemas.openxmlformats.org/officeDocument/2006/relationships/customXml" Target="../ink/ink135.xml"/><Relationship Id="rId26" Type="http://schemas.openxmlformats.org/officeDocument/2006/relationships/customXml" Target="../ink/ink139.xml"/><Relationship Id="rId3" Type="http://schemas.openxmlformats.org/officeDocument/2006/relationships/image" Target="../media/image48.png"/><Relationship Id="rId21" Type="http://schemas.openxmlformats.org/officeDocument/2006/relationships/image" Target="../media/image57.png"/><Relationship Id="rId7" Type="http://schemas.openxmlformats.org/officeDocument/2006/relationships/image" Target="../media/image50.png"/><Relationship Id="rId12" Type="http://schemas.openxmlformats.org/officeDocument/2006/relationships/customXml" Target="../ink/ink132.xml"/><Relationship Id="rId17" Type="http://schemas.openxmlformats.org/officeDocument/2006/relationships/image" Target="../media/image55.png"/><Relationship Id="rId25" Type="http://schemas.openxmlformats.org/officeDocument/2006/relationships/image" Target="../media/image59.png"/><Relationship Id="rId2" Type="http://schemas.openxmlformats.org/officeDocument/2006/relationships/customXml" Target="../ink/ink127.xml"/><Relationship Id="rId16" Type="http://schemas.openxmlformats.org/officeDocument/2006/relationships/customXml" Target="../ink/ink134.xml"/><Relationship Id="rId20" Type="http://schemas.openxmlformats.org/officeDocument/2006/relationships/customXml" Target="../ink/ink136.xml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9.xml"/><Relationship Id="rId11" Type="http://schemas.openxmlformats.org/officeDocument/2006/relationships/image" Target="../media/image52.png"/><Relationship Id="rId24" Type="http://schemas.openxmlformats.org/officeDocument/2006/relationships/customXml" Target="../ink/ink138.xml"/><Relationship Id="rId5" Type="http://schemas.openxmlformats.org/officeDocument/2006/relationships/image" Target="../media/image49.png"/><Relationship Id="rId15" Type="http://schemas.openxmlformats.org/officeDocument/2006/relationships/image" Target="../media/image54.png"/><Relationship Id="rId23" Type="http://schemas.openxmlformats.org/officeDocument/2006/relationships/image" Target="../media/image58.png"/><Relationship Id="rId28" Type="http://schemas.openxmlformats.org/officeDocument/2006/relationships/customXml" Target="../ink/ink140.xml"/><Relationship Id="rId10" Type="http://schemas.openxmlformats.org/officeDocument/2006/relationships/customXml" Target="../ink/ink131.xml"/><Relationship Id="rId19" Type="http://schemas.openxmlformats.org/officeDocument/2006/relationships/image" Target="../media/image56.png"/><Relationship Id="rId4" Type="http://schemas.openxmlformats.org/officeDocument/2006/relationships/customXml" Target="../ink/ink128.xml"/><Relationship Id="rId9" Type="http://schemas.openxmlformats.org/officeDocument/2006/relationships/image" Target="../media/image51.png"/><Relationship Id="rId14" Type="http://schemas.openxmlformats.org/officeDocument/2006/relationships/customXml" Target="../ink/ink133.xml"/><Relationship Id="rId22" Type="http://schemas.openxmlformats.org/officeDocument/2006/relationships/customXml" Target="../ink/ink137.xml"/><Relationship Id="rId27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18" Type="http://schemas.openxmlformats.org/officeDocument/2006/relationships/customXml" Target="../ink/ink149.xml"/><Relationship Id="rId26" Type="http://schemas.openxmlformats.org/officeDocument/2006/relationships/customXml" Target="../ink/ink153.xml"/><Relationship Id="rId39" Type="http://schemas.openxmlformats.org/officeDocument/2006/relationships/image" Target="../media/image66.png"/><Relationship Id="rId21" Type="http://schemas.openxmlformats.org/officeDocument/2006/relationships/image" Target="../media/image57.png"/><Relationship Id="rId34" Type="http://schemas.openxmlformats.org/officeDocument/2006/relationships/customXml" Target="../ink/ink157.xml"/><Relationship Id="rId42" Type="http://schemas.openxmlformats.org/officeDocument/2006/relationships/customXml" Target="../ink/ink161.xml"/><Relationship Id="rId47" Type="http://schemas.openxmlformats.org/officeDocument/2006/relationships/image" Target="../media/image70.png"/><Relationship Id="rId50" Type="http://schemas.openxmlformats.org/officeDocument/2006/relationships/customXml" Target="../ink/ink165.xml"/><Relationship Id="rId7" Type="http://schemas.openxmlformats.org/officeDocument/2006/relationships/image" Target="../media/image50.png"/><Relationship Id="rId2" Type="http://schemas.openxmlformats.org/officeDocument/2006/relationships/customXml" Target="../ink/ink141.xml"/><Relationship Id="rId16" Type="http://schemas.openxmlformats.org/officeDocument/2006/relationships/customXml" Target="../ink/ink148.xml"/><Relationship Id="rId29" Type="http://schemas.openxmlformats.org/officeDocument/2006/relationships/image" Target="../media/image61.png"/><Relationship Id="rId11" Type="http://schemas.openxmlformats.org/officeDocument/2006/relationships/image" Target="../media/image52.png"/><Relationship Id="rId24" Type="http://schemas.openxmlformats.org/officeDocument/2006/relationships/customXml" Target="../ink/ink152.xml"/><Relationship Id="rId32" Type="http://schemas.openxmlformats.org/officeDocument/2006/relationships/customXml" Target="../ink/ink156.xml"/><Relationship Id="rId37" Type="http://schemas.openxmlformats.org/officeDocument/2006/relationships/image" Target="../media/image65.png"/><Relationship Id="rId40" Type="http://schemas.openxmlformats.org/officeDocument/2006/relationships/customXml" Target="../ink/ink160.xml"/><Relationship Id="rId45" Type="http://schemas.openxmlformats.org/officeDocument/2006/relationships/image" Target="../media/image69.png"/><Relationship Id="rId5" Type="http://schemas.openxmlformats.org/officeDocument/2006/relationships/image" Target="../media/image49.png"/><Relationship Id="rId15" Type="http://schemas.openxmlformats.org/officeDocument/2006/relationships/image" Target="../media/image54.png"/><Relationship Id="rId23" Type="http://schemas.openxmlformats.org/officeDocument/2006/relationships/image" Target="../media/image58.png"/><Relationship Id="rId28" Type="http://schemas.openxmlformats.org/officeDocument/2006/relationships/customXml" Target="../ink/ink154.xml"/><Relationship Id="rId36" Type="http://schemas.openxmlformats.org/officeDocument/2006/relationships/customXml" Target="../ink/ink158.xml"/><Relationship Id="rId49" Type="http://schemas.openxmlformats.org/officeDocument/2006/relationships/image" Target="../media/image71.png"/><Relationship Id="rId10" Type="http://schemas.openxmlformats.org/officeDocument/2006/relationships/customXml" Target="../ink/ink145.xml"/><Relationship Id="rId19" Type="http://schemas.openxmlformats.org/officeDocument/2006/relationships/image" Target="../media/image56.png"/><Relationship Id="rId31" Type="http://schemas.openxmlformats.org/officeDocument/2006/relationships/image" Target="../media/image62.png"/><Relationship Id="rId44" Type="http://schemas.openxmlformats.org/officeDocument/2006/relationships/customXml" Target="../ink/ink162.xml"/><Relationship Id="rId4" Type="http://schemas.openxmlformats.org/officeDocument/2006/relationships/customXml" Target="../ink/ink142.xml"/><Relationship Id="rId9" Type="http://schemas.openxmlformats.org/officeDocument/2006/relationships/image" Target="../media/image51.png"/><Relationship Id="rId14" Type="http://schemas.openxmlformats.org/officeDocument/2006/relationships/customXml" Target="../ink/ink147.xml"/><Relationship Id="rId22" Type="http://schemas.openxmlformats.org/officeDocument/2006/relationships/customXml" Target="../ink/ink151.xml"/><Relationship Id="rId27" Type="http://schemas.openxmlformats.org/officeDocument/2006/relationships/image" Target="../media/image60.png"/><Relationship Id="rId30" Type="http://schemas.openxmlformats.org/officeDocument/2006/relationships/customXml" Target="../ink/ink155.xml"/><Relationship Id="rId35" Type="http://schemas.openxmlformats.org/officeDocument/2006/relationships/image" Target="../media/image64.png"/><Relationship Id="rId43" Type="http://schemas.openxmlformats.org/officeDocument/2006/relationships/image" Target="../media/image68.png"/><Relationship Id="rId48" Type="http://schemas.openxmlformats.org/officeDocument/2006/relationships/customXml" Target="../ink/ink164.xml"/><Relationship Id="rId8" Type="http://schemas.openxmlformats.org/officeDocument/2006/relationships/customXml" Target="../ink/ink144.xml"/><Relationship Id="rId51" Type="http://schemas.openxmlformats.org/officeDocument/2006/relationships/image" Target="../media/image72.png"/><Relationship Id="rId3" Type="http://schemas.openxmlformats.org/officeDocument/2006/relationships/image" Target="../media/image48.png"/><Relationship Id="rId12" Type="http://schemas.openxmlformats.org/officeDocument/2006/relationships/customXml" Target="../ink/ink146.xml"/><Relationship Id="rId17" Type="http://schemas.openxmlformats.org/officeDocument/2006/relationships/image" Target="../media/image55.png"/><Relationship Id="rId25" Type="http://schemas.openxmlformats.org/officeDocument/2006/relationships/image" Target="../media/image59.png"/><Relationship Id="rId33" Type="http://schemas.openxmlformats.org/officeDocument/2006/relationships/image" Target="../media/image63.png"/><Relationship Id="rId38" Type="http://schemas.openxmlformats.org/officeDocument/2006/relationships/customXml" Target="../ink/ink159.xml"/><Relationship Id="rId46" Type="http://schemas.openxmlformats.org/officeDocument/2006/relationships/customXml" Target="../ink/ink163.xml"/><Relationship Id="rId20" Type="http://schemas.openxmlformats.org/officeDocument/2006/relationships/customXml" Target="../ink/ink150.xml"/><Relationship Id="rId41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3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8.xml"/><Relationship Id="rId21" Type="http://schemas.openxmlformats.org/officeDocument/2006/relationships/image" Target="../media/image57.png"/><Relationship Id="rId42" Type="http://schemas.openxmlformats.org/officeDocument/2006/relationships/customXml" Target="../ink/ink186.xml"/><Relationship Id="rId47" Type="http://schemas.openxmlformats.org/officeDocument/2006/relationships/image" Target="../media/image70.png"/><Relationship Id="rId63" Type="http://schemas.openxmlformats.org/officeDocument/2006/relationships/image" Target="../media/image78.png"/><Relationship Id="rId68" Type="http://schemas.openxmlformats.org/officeDocument/2006/relationships/customXml" Target="../ink/ink199.xml"/><Relationship Id="rId84" Type="http://schemas.openxmlformats.org/officeDocument/2006/relationships/customXml" Target="../ink/ink207.xml"/><Relationship Id="rId89" Type="http://schemas.openxmlformats.org/officeDocument/2006/relationships/image" Target="../media/image91.png"/><Relationship Id="rId16" Type="http://schemas.openxmlformats.org/officeDocument/2006/relationships/customXml" Target="../ink/ink173.xml"/><Relationship Id="rId11" Type="http://schemas.openxmlformats.org/officeDocument/2006/relationships/image" Target="../media/image52.png"/><Relationship Id="rId32" Type="http://schemas.openxmlformats.org/officeDocument/2006/relationships/customXml" Target="../ink/ink181.xml"/><Relationship Id="rId37" Type="http://schemas.openxmlformats.org/officeDocument/2006/relationships/image" Target="../media/image65.png"/><Relationship Id="rId53" Type="http://schemas.openxmlformats.org/officeDocument/2006/relationships/image" Target="../media/image73.png"/><Relationship Id="rId58" Type="http://schemas.openxmlformats.org/officeDocument/2006/relationships/customXml" Target="../ink/ink194.xml"/><Relationship Id="rId74" Type="http://schemas.openxmlformats.org/officeDocument/2006/relationships/customXml" Target="../ink/ink202.xml"/><Relationship Id="rId79" Type="http://schemas.openxmlformats.org/officeDocument/2006/relationships/image" Target="../media/image86.png"/><Relationship Id="rId5" Type="http://schemas.openxmlformats.org/officeDocument/2006/relationships/image" Target="../media/image49.png"/><Relationship Id="rId90" Type="http://schemas.openxmlformats.org/officeDocument/2006/relationships/customXml" Target="../ink/ink210.xml"/><Relationship Id="rId95" Type="http://schemas.openxmlformats.org/officeDocument/2006/relationships/image" Target="../media/image94.png"/><Relationship Id="rId22" Type="http://schemas.openxmlformats.org/officeDocument/2006/relationships/customXml" Target="../ink/ink176.xml"/><Relationship Id="rId27" Type="http://schemas.openxmlformats.org/officeDocument/2006/relationships/image" Target="../media/image60.png"/><Relationship Id="rId43" Type="http://schemas.openxmlformats.org/officeDocument/2006/relationships/image" Target="../media/image68.png"/><Relationship Id="rId48" Type="http://schemas.openxmlformats.org/officeDocument/2006/relationships/customXml" Target="../ink/ink189.xml"/><Relationship Id="rId64" Type="http://schemas.openxmlformats.org/officeDocument/2006/relationships/customXml" Target="../ink/ink197.xml"/><Relationship Id="rId69" Type="http://schemas.openxmlformats.org/officeDocument/2006/relationships/image" Target="../media/image81.png"/><Relationship Id="rId80" Type="http://schemas.openxmlformats.org/officeDocument/2006/relationships/customXml" Target="../ink/ink205.xml"/><Relationship Id="rId85" Type="http://schemas.openxmlformats.org/officeDocument/2006/relationships/image" Target="../media/image89.png"/><Relationship Id="rId3" Type="http://schemas.openxmlformats.org/officeDocument/2006/relationships/image" Target="../media/image48.png"/><Relationship Id="rId12" Type="http://schemas.openxmlformats.org/officeDocument/2006/relationships/customXml" Target="../ink/ink171.xml"/><Relationship Id="rId17" Type="http://schemas.openxmlformats.org/officeDocument/2006/relationships/image" Target="../media/image55.png"/><Relationship Id="rId25" Type="http://schemas.openxmlformats.org/officeDocument/2006/relationships/image" Target="../media/image59.png"/><Relationship Id="rId33" Type="http://schemas.openxmlformats.org/officeDocument/2006/relationships/image" Target="../media/image63.png"/><Relationship Id="rId38" Type="http://schemas.openxmlformats.org/officeDocument/2006/relationships/customXml" Target="../ink/ink184.xml"/><Relationship Id="rId46" Type="http://schemas.openxmlformats.org/officeDocument/2006/relationships/customXml" Target="../ink/ink188.xml"/><Relationship Id="rId59" Type="http://schemas.openxmlformats.org/officeDocument/2006/relationships/image" Target="../media/image76.png"/><Relationship Id="rId67" Type="http://schemas.openxmlformats.org/officeDocument/2006/relationships/image" Target="../media/image80.png"/><Relationship Id="rId20" Type="http://schemas.openxmlformats.org/officeDocument/2006/relationships/customXml" Target="../ink/ink175.xml"/><Relationship Id="rId41" Type="http://schemas.openxmlformats.org/officeDocument/2006/relationships/image" Target="../media/image67.png"/><Relationship Id="rId54" Type="http://schemas.openxmlformats.org/officeDocument/2006/relationships/customXml" Target="../ink/ink192.xml"/><Relationship Id="rId62" Type="http://schemas.openxmlformats.org/officeDocument/2006/relationships/customXml" Target="../ink/ink196.xml"/><Relationship Id="rId70" Type="http://schemas.openxmlformats.org/officeDocument/2006/relationships/customXml" Target="../ink/ink200.xml"/><Relationship Id="rId75" Type="http://schemas.openxmlformats.org/officeDocument/2006/relationships/image" Target="../media/image84.png"/><Relationship Id="rId83" Type="http://schemas.openxmlformats.org/officeDocument/2006/relationships/image" Target="../media/image88.png"/><Relationship Id="rId88" Type="http://schemas.openxmlformats.org/officeDocument/2006/relationships/customXml" Target="../ink/ink209.xml"/><Relationship Id="rId91" Type="http://schemas.openxmlformats.org/officeDocument/2006/relationships/image" Target="../media/image92.png"/><Relationship Id="rId96" Type="http://schemas.openxmlformats.org/officeDocument/2006/relationships/customXml" Target="../ink/ink2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8.xml"/><Relationship Id="rId15" Type="http://schemas.openxmlformats.org/officeDocument/2006/relationships/image" Target="../media/image54.png"/><Relationship Id="rId23" Type="http://schemas.openxmlformats.org/officeDocument/2006/relationships/image" Target="../media/image58.png"/><Relationship Id="rId28" Type="http://schemas.openxmlformats.org/officeDocument/2006/relationships/customXml" Target="../ink/ink179.xml"/><Relationship Id="rId36" Type="http://schemas.openxmlformats.org/officeDocument/2006/relationships/customXml" Target="../ink/ink183.xml"/><Relationship Id="rId49" Type="http://schemas.openxmlformats.org/officeDocument/2006/relationships/image" Target="../media/image71.png"/><Relationship Id="rId57" Type="http://schemas.openxmlformats.org/officeDocument/2006/relationships/image" Target="../media/image75.png"/><Relationship Id="rId10" Type="http://schemas.openxmlformats.org/officeDocument/2006/relationships/customXml" Target="../ink/ink170.xml"/><Relationship Id="rId31" Type="http://schemas.openxmlformats.org/officeDocument/2006/relationships/image" Target="../media/image62.png"/><Relationship Id="rId44" Type="http://schemas.openxmlformats.org/officeDocument/2006/relationships/customXml" Target="../ink/ink187.xml"/><Relationship Id="rId52" Type="http://schemas.openxmlformats.org/officeDocument/2006/relationships/customXml" Target="../ink/ink191.xml"/><Relationship Id="rId60" Type="http://schemas.openxmlformats.org/officeDocument/2006/relationships/customXml" Target="../ink/ink195.xml"/><Relationship Id="rId65" Type="http://schemas.openxmlformats.org/officeDocument/2006/relationships/image" Target="../media/image79.png"/><Relationship Id="rId73" Type="http://schemas.openxmlformats.org/officeDocument/2006/relationships/image" Target="../media/image83.png"/><Relationship Id="rId78" Type="http://schemas.openxmlformats.org/officeDocument/2006/relationships/customXml" Target="../ink/ink204.xml"/><Relationship Id="rId81" Type="http://schemas.openxmlformats.org/officeDocument/2006/relationships/image" Target="../media/image87.png"/><Relationship Id="rId86" Type="http://schemas.openxmlformats.org/officeDocument/2006/relationships/customXml" Target="../ink/ink208.xml"/><Relationship Id="rId94" Type="http://schemas.openxmlformats.org/officeDocument/2006/relationships/customXml" Target="../ink/ink212.xml"/><Relationship Id="rId4" Type="http://schemas.openxmlformats.org/officeDocument/2006/relationships/customXml" Target="../ink/ink167.xml"/><Relationship Id="rId9" Type="http://schemas.openxmlformats.org/officeDocument/2006/relationships/image" Target="../media/image51.png"/><Relationship Id="rId13" Type="http://schemas.openxmlformats.org/officeDocument/2006/relationships/image" Target="../media/image53.png"/><Relationship Id="rId18" Type="http://schemas.openxmlformats.org/officeDocument/2006/relationships/customXml" Target="../ink/ink174.xml"/><Relationship Id="rId39" Type="http://schemas.openxmlformats.org/officeDocument/2006/relationships/image" Target="../media/image66.png"/><Relationship Id="rId34" Type="http://schemas.openxmlformats.org/officeDocument/2006/relationships/customXml" Target="../ink/ink182.xml"/><Relationship Id="rId50" Type="http://schemas.openxmlformats.org/officeDocument/2006/relationships/customXml" Target="../ink/ink190.xml"/><Relationship Id="rId55" Type="http://schemas.openxmlformats.org/officeDocument/2006/relationships/image" Target="../media/image74.png"/><Relationship Id="rId76" Type="http://schemas.openxmlformats.org/officeDocument/2006/relationships/customXml" Target="../ink/ink203.xml"/><Relationship Id="rId97" Type="http://schemas.openxmlformats.org/officeDocument/2006/relationships/image" Target="../media/image95.png"/><Relationship Id="rId7" Type="http://schemas.openxmlformats.org/officeDocument/2006/relationships/image" Target="../media/image50.png"/><Relationship Id="rId71" Type="http://schemas.openxmlformats.org/officeDocument/2006/relationships/image" Target="../media/image82.png"/><Relationship Id="rId92" Type="http://schemas.openxmlformats.org/officeDocument/2006/relationships/customXml" Target="../ink/ink211.xml"/><Relationship Id="rId2" Type="http://schemas.openxmlformats.org/officeDocument/2006/relationships/customXml" Target="../ink/ink166.xml"/><Relationship Id="rId29" Type="http://schemas.openxmlformats.org/officeDocument/2006/relationships/image" Target="../media/image61.png"/><Relationship Id="rId24" Type="http://schemas.openxmlformats.org/officeDocument/2006/relationships/customXml" Target="../ink/ink177.xml"/><Relationship Id="rId40" Type="http://schemas.openxmlformats.org/officeDocument/2006/relationships/customXml" Target="../ink/ink185.xml"/><Relationship Id="rId45" Type="http://schemas.openxmlformats.org/officeDocument/2006/relationships/image" Target="../media/image69.png"/><Relationship Id="rId66" Type="http://schemas.openxmlformats.org/officeDocument/2006/relationships/customXml" Target="../ink/ink198.xml"/><Relationship Id="rId87" Type="http://schemas.openxmlformats.org/officeDocument/2006/relationships/image" Target="../media/image90.png"/><Relationship Id="rId61" Type="http://schemas.openxmlformats.org/officeDocument/2006/relationships/image" Target="../media/image77.png"/><Relationship Id="rId82" Type="http://schemas.openxmlformats.org/officeDocument/2006/relationships/customXml" Target="../ink/ink206.xml"/><Relationship Id="rId19" Type="http://schemas.openxmlformats.org/officeDocument/2006/relationships/image" Target="../media/image56.png"/><Relationship Id="rId14" Type="http://schemas.openxmlformats.org/officeDocument/2006/relationships/customXml" Target="../ink/ink172.xml"/><Relationship Id="rId30" Type="http://schemas.openxmlformats.org/officeDocument/2006/relationships/customXml" Target="../ink/ink180.xml"/><Relationship Id="rId35" Type="http://schemas.openxmlformats.org/officeDocument/2006/relationships/image" Target="../media/image64.png"/><Relationship Id="rId56" Type="http://schemas.openxmlformats.org/officeDocument/2006/relationships/customXml" Target="../ink/ink193.xml"/><Relationship Id="rId77" Type="http://schemas.openxmlformats.org/officeDocument/2006/relationships/image" Target="../media/image85.png"/><Relationship Id="rId8" Type="http://schemas.openxmlformats.org/officeDocument/2006/relationships/customXml" Target="../ink/ink169.xml"/><Relationship Id="rId51" Type="http://schemas.openxmlformats.org/officeDocument/2006/relationships/image" Target="../media/image72.png"/><Relationship Id="rId72" Type="http://schemas.openxmlformats.org/officeDocument/2006/relationships/customXml" Target="../ink/ink201.xml"/><Relationship Id="rId93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15.xml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customXml" Target="../ink/ink14.xml"/><Relationship Id="rId4" Type="http://schemas.openxmlformats.org/officeDocument/2006/relationships/customXml" Target="../ink/ink11.xml"/><Relationship Id="rId9" Type="http://schemas.openxmlformats.org/officeDocument/2006/relationships/image" Target="../media/image9.png"/><Relationship Id="rId14" Type="http://schemas.openxmlformats.org/officeDocument/2006/relationships/customXml" Target="../ink/ink16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26.xml"/><Relationship Id="rId21" Type="http://schemas.openxmlformats.org/officeDocument/2006/relationships/image" Target="../media/image57.png"/><Relationship Id="rId42" Type="http://schemas.openxmlformats.org/officeDocument/2006/relationships/customXml" Target="../ink/ink234.xml"/><Relationship Id="rId47" Type="http://schemas.openxmlformats.org/officeDocument/2006/relationships/image" Target="../media/image70.png"/><Relationship Id="rId63" Type="http://schemas.openxmlformats.org/officeDocument/2006/relationships/image" Target="../media/image78.png"/><Relationship Id="rId68" Type="http://schemas.openxmlformats.org/officeDocument/2006/relationships/customXml" Target="../ink/ink247.xml"/><Relationship Id="rId84" Type="http://schemas.openxmlformats.org/officeDocument/2006/relationships/customXml" Target="../ink/ink255.xml"/><Relationship Id="rId89" Type="http://schemas.openxmlformats.org/officeDocument/2006/relationships/image" Target="../media/image91.png"/><Relationship Id="rId16" Type="http://schemas.openxmlformats.org/officeDocument/2006/relationships/customXml" Target="../ink/ink221.xml"/><Relationship Id="rId107" Type="http://schemas.openxmlformats.org/officeDocument/2006/relationships/image" Target="../media/image100.png"/><Relationship Id="rId11" Type="http://schemas.openxmlformats.org/officeDocument/2006/relationships/image" Target="../media/image52.png"/><Relationship Id="rId32" Type="http://schemas.openxmlformats.org/officeDocument/2006/relationships/customXml" Target="../ink/ink229.xml"/><Relationship Id="rId37" Type="http://schemas.openxmlformats.org/officeDocument/2006/relationships/image" Target="../media/image65.png"/><Relationship Id="rId53" Type="http://schemas.openxmlformats.org/officeDocument/2006/relationships/image" Target="../media/image73.png"/><Relationship Id="rId58" Type="http://schemas.openxmlformats.org/officeDocument/2006/relationships/customXml" Target="../ink/ink242.xml"/><Relationship Id="rId74" Type="http://schemas.openxmlformats.org/officeDocument/2006/relationships/customXml" Target="../ink/ink250.xml"/><Relationship Id="rId79" Type="http://schemas.openxmlformats.org/officeDocument/2006/relationships/image" Target="../media/image86.png"/><Relationship Id="rId102" Type="http://schemas.openxmlformats.org/officeDocument/2006/relationships/customXml" Target="../ink/ink264.xml"/><Relationship Id="rId5" Type="http://schemas.openxmlformats.org/officeDocument/2006/relationships/image" Target="../media/image49.png"/><Relationship Id="rId90" Type="http://schemas.openxmlformats.org/officeDocument/2006/relationships/customXml" Target="../ink/ink258.xml"/><Relationship Id="rId95" Type="http://schemas.openxmlformats.org/officeDocument/2006/relationships/image" Target="../media/image94.png"/><Relationship Id="rId22" Type="http://schemas.openxmlformats.org/officeDocument/2006/relationships/customXml" Target="../ink/ink224.xml"/><Relationship Id="rId27" Type="http://schemas.openxmlformats.org/officeDocument/2006/relationships/image" Target="../media/image60.png"/><Relationship Id="rId43" Type="http://schemas.openxmlformats.org/officeDocument/2006/relationships/image" Target="../media/image68.png"/><Relationship Id="rId48" Type="http://schemas.openxmlformats.org/officeDocument/2006/relationships/customXml" Target="../ink/ink237.xml"/><Relationship Id="rId64" Type="http://schemas.openxmlformats.org/officeDocument/2006/relationships/customXml" Target="../ink/ink245.xml"/><Relationship Id="rId69" Type="http://schemas.openxmlformats.org/officeDocument/2006/relationships/image" Target="../media/image81.png"/><Relationship Id="rId80" Type="http://schemas.openxmlformats.org/officeDocument/2006/relationships/customXml" Target="../ink/ink253.xml"/><Relationship Id="rId85" Type="http://schemas.openxmlformats.org/officeDocument/2006/relationships/image" Target="../media/image89.png"/><Relationship Id="rId12" Type="http://schemas.openxmlformats.org/officeDocument/2006/relationships/customXml" Target="../ink/ink219.xml"/><Relationship Id="rId17" Type="http://schemas.openxmlformats.org/officeDocument/2006/relationships/image" Target="../media/image55.png"/><Relationship Id="rId33" Type="http://schemas.openxmlformats.org/officeDocument/2006/relationships/image" Target="../media/image63.png"/><Relationship Id="rId38" Type="http://schemas.openxmlformats.org/officeDocument/2006/relationships/customXml" Target="../ink/ink232.xml"/><Relationship Id="rId59" Type="http://schemas.openxmlformats.org/officeDocument/2006/relationships/image" Target="../media/image76.png"/><Relationship Id="rId103" Type="http://schemas.openxmlformats.org/officeDocument/2006/relationships/image" Target="../media/image98.png"/><Relationship Id="rId108" Type="http://schemas.openxmlformats.org/officeDocument/2006/relationships/customXml" Target="../ink/ink267.xml"/><Relationship Id="rId54" Type="http://schemas.openxmlformats.org/officeDocument/2006/relationships/customXml" Target="../ink/ink240.xml"/><Relationship Id="rId70" Type="http://schemas.openxmlformats.org/officeDocument/2006/relationships/customXml" Target="../ink/ink248.xml"/><Relationship Id="rId75" Type="http://schemas.openxmlformats.org/officeDocument/2006/relationships/image" Target="../media/image84.png"/><Relationship Id="rId91" Type="http://schemas.openxmlformats.org/officeDocument/2006/relationships/image" Target="../media/image92.png"/><Relationship Id="rId96" Type="http://schemas.openxmlformats.org/officeDocument/2006/relationships/customXml" Target="../ink/ink26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6.xml"/><Relationship Id="rId15" Type="http://schemas.openxmlformats.org/officeDocument/2006/relationships/image" Target="../media/image54.png"/><Relationship Id="rId23" Type="http://schemas.openxmlformats.org/officeDocument/2006/relationships/image" Target="../media/image58.png"/><Relationship Id="rId28" Type="http://schemas.openxmlformats.org/officeDocument/2006/relationships/customXml" Target="../ink/ink227.xml"/><Relationship Id="rId36" Type="http://schemas.openxmlformats.org/officeDocument/2006/relationships/customXml" Target="../ink/ink231.xml"/><Relationship Id="rId49" Type="http://schemas.openxmlformats.org/officeDocument/2006/relationships/image" Target="../media/image71.png"/><Relationship Id="rId57" Type="http://schemas.openxmlformats.org/officeDocument/2006/relationships/image" Target="../media/image75.png"/><Relationship Id="rId106" Type="http://schemas.openxmlformats.org/officeDocument/2006/relationships/customXml" Target="../ink/ink266.xml"/><Relationship Id="rId10" Type="http://schemas.openxmlformats.org/officeDocument/2006/relationships/customXml" Target="../ink/ink218.xml"/><Relationship Id="rId31" Type="http://schemas.openxmlformats.org/officeDocument/2006/relationships/image" Target="../media/image62.png"/><Relationship Id="rId44" Type="http://schemas.openxmlformats.org/officeDocument/2006/relationships/customXml" Target="../ink/ink235.xml"/><Relationship Id="rId52" Type="http://schemas.openxmlformats.org/officeDocument/2006/relationships/customXml" Target="../ink/ink239.xml"/><Relationship Id="rId60" Type="http://schemas.openxmlformats.org/officeDocument/2006/relationships/customXml" Target="../ink/ink243.xml"/><Relationship Id="rId65" Type="http://schemas.openxmlformats.org/officeDocument/2006/relationships/image" Target="../media/image79.png"/><Relationship Id="rId73" Type="http://schemas.openxmlformats.org/officeDocument/2006/relationships/image" Target="../media/image83.png"/><Relationship Id="rId78" Type="http://schemas.openxmlformats.org/officeDocument/2006/relationships/customXml" Target="../ink/ink252.xml"/><Relationship Id="rId81" Type="http://schemas.openxmlformats.org/officeDocument/2006/relationships/image" Target="../media/image87.png"/><Relationship Id="rId86" Type="http://schemas.openxmlformats.org/officeDocument/2006/relationships/customXml" Target="../ink/ink256.xml"/><Relationship Id="rId94" Type="http://schemas.openxmlformats.org/officeDocument/2006/relationships/customXml" Target="../ink/ink260.xml"/><Relationship Id="rId99" Type="http://schemas.openxmlformats.org/officeDocument/2006/relationships/image" Target="../media/image96.png"/><Relationship Id="rId101" Type="http://schemas.openxmlformats.org/officeDocument/2006/relationships/image" Target="../media/image97.png"/><Relationship Id="rId4" Type="http://schemas.openxmlformats.org/officeDocument/2006/relationships/customXml" Target="../ink/ink215.xml"/><Relationship Id="rId9" Type="http://schemas.openxmlformats.org/officeDocument/2006/relationships/image" Target="../media/image51.png"/><Relationship Id="rId13" Type="http://schemas.openxmlformats.org/officeDocument/2006/relationships/image" Target="../media/image53.png"/><Relationship Id="rId18" Type="http://schemas.openxmlformats.org/officeDocument/2006/relationships/customXml" Target="../ink/ink222.xml"/><Relationship Id="rId39" Type="http://schemas.openxmlformats.org/officeDocument/2006/relationships/image" Target="../media/image66.png"/><Relationship Id="rId109" Type="http://schemas.openxmlformats.org/officeDocument/2006/relationships/image" Target="../media/image101.png"/><Relationship Id="rId34" Type="http://schemas.openxmlformats.org/officeDocument/2006/relationships/customXml" Target="../ink/ink230.xml"/><Relationship Id="rId50" Type="http://schemas.openxmlformats.org/officeDocument/2006/relationships/customXml" Target="../ink/ink238.xml"/><Relationship Id="rId55" Type="http://schemas.openxmlformats.org/officeDocument/2006/relationships/image" Target="../media/image74.png"/><Relationship Id="rId76" Type="http://schemas.openxmlformats.org/officeDocument/2006/relationships/customXml" Target="../ink/ink251.xml"/><Relationship Id="rId97" Type="http://schemas.openxmlformats.org/officeDocument/2006/relationships/image" Target="../media/image95.png"/><Relationship Id="rId104" Type="http://schemas.openxmlformats.org/officeDocument/2006/relationships/customXml" Target="../ink/ink265.xml"/><Relationship Id="rId7" Type="http://schemas.openxmlformats.org/officeDocument/2006/relationships/image" Target="../media/image50.png"/><Relationship Id="rId71" Type="http://schemas.openxmlformats.org/officeDocument/2006/relationships/image" Target="../media/image82.png"/><Relationship Id="rId92" Type="http://schemas.openxmlformats.org/officeDocument/2006/relationships/customXml" Target="../ink/ink259.xml"/><Relationship Id="rId2" Type="http://schemas.openxmlformats.org/officeDocument/2006/relationships/customXml" Target="../ink/ink214.xml"/><Relationship Id="rId29" Type="http://schemas.openxmlformats.org/officeDocument/2006/relationships/image" Target="../media/image61.png"/><Relationship Id="rId24" Type="http://schemas.openxmlformats.org/officeDocument/2006/relationships/customXml" Target="../ink/ink225.xml"/><Relationship Id="rId40" Type="http://schemas.openxmlformats.org/officeDocument/2006/relationships/customXml" Target="../ink/ink233.xml"/><Relationship Id="rId45" Type="http://schemas.openxmlformats.org/officeDocument/2006/relationships/image" Target="../media/image69.png"/><Relationship Id="rId66" Type="http://schemas.openxmlformats.org/officeDocument/2006/relationships/customXml" Target="../ink/ink246.xml"/><Relationship Id="rId87" Type="http://schemas.openxmlformats.org/officeDocument/2006/relationships/image" Target="../media/image90.png"/><Relationship Id="rId110" Type="http://schemas.openxmlformats.org/officeDocument/2006/relationships/image" Target="../media/image102.png"/><Relationship Id="rId61" Type="http://schemas.openxmlformats.org/officeDocument/2006/relationships/image" Target="../media/image77.png"/><Relationship Id="rId82" Type="http://schemas.openxmlformats.org/officeDocument/2006/relationships/customXml" Target="../ink/ink254.xml"/><Relationship Id="rId19" Type="http://schemas.openxmlformats.org/officeDocument/2006/relationships/image" Target="../media/image56.png"/><Relationship Id="rId14" Type="http://schemas.openxmlformats.org/officeDocument/2006/relationships/customXml" Target="../ink/ink220.xml"/><Relationship Id="rId30" Type="http://schemas.openxmlformats.org/officeDocument/2006/relationships/customXml" Target="../ink/ink228.xml"/><Relationship Id="rId35" Type="http://schemas.openxmlformats.org/officeDocument/2006/relationships/image" Target="../media/image64.png"/><Relationship Id="rId56" Type="http://schemas.openxmlformats.org/officeDocument/2006/relationships/customXml" Target="../ink/ink241.xml"/><Relationship Id="rId77" Type="http://schemas.openxmlformats.org/officeDocument/2006/relationships/image" Target="../media/image85.png"/><Relationship Id="rId100" Type="http://schemas.openxmlformats.org/officeDocument/2006/relationships/customXml" Target="../ink/ink263.xml"/><Relationship Id="rId105" Type="http://schemas.openxmlformats.org/officeDocument/2006/relationships/image" Target="../media/image99.png"/><Relationship Id="rId8" Type="http://schemas.openxmlformats.org/officeDocument/2006/relationships/customXml" Target="../ink/ink217.xml"/><Relationship Id="rId51" Type="http://schemas.openxmlformats.org/officeDocument/2006/relationships/image" Target="../media/image72.png"/><Relationship Id="rId72" Type="http://schemas.openxmlformats.org/officeDocument/2006/relationships/customXml" Target="../ink/ink249.xml"/><Relationship Id="rId93" Type="http://schemas.openxmlformats.org/officeDocument/2006/relationships/image" Target="../media/image93.png"/><Relationship Id="rId98" Type="http://schemas.openxmlformats.org/officeDocument/2006/relationships/customXml" Target="../ink/ink262.xml"/><Relationship Id="rId3" Type="http://schemas.openxmlformats.org/officeDocument/2006/relationships/image" Target="../media/image48.png"/><Relationship Id="rId25" Type="http://schemas.openxmlformats.org/officeDocument/2006/relationships/image" Target="../media/image59.png"/><Relationship Id="rId46" Type="http://schemas.openxmlformats.org/officeDocument/2006/relationships/customXml" Target="../ink/ink236.xml"/><Relationship Id="rId67" Type="http://schemas.openxmlformats.org/officeDocument/2006/relationships/image" Target="../media/image80.png"/><Relationship Id="rId20" Type="http://schemas.openxmlformats.org/officeDocument/2006/relationships/customXml" Target="../ink/ink223.xml"/><Relationship Id="rId41" Type="http://schemas.openxmlformats.org/officeDocument/2006/relationships/image" Target="../media/image67.png"/><Relationship Id="rId62" Type="http://schemas.openxmlformats.org/officeDocument/2006/relationships/customXml" Target="../ink/ink244.xml"/><Relationship Id="rId83" Type="http://schemas.openxmlformats.org/officeDocument/2006/relationships/image" Target="../media/image88.png"/><Relationship Id="rId88" Type="http://schemas.openxmlformats.org/officeDocument/2006/relationships/customXml" Target="../ink/ink257.xml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80.xml"/><Relationship Id="rId117" Type="http://schemas.openxmlformats.org/officeDocument/2006/relationships/customXml" Target="../ink/ink325.xml"/><Relationship Id="rId21" Type="http://schemas.openxmlformats.org/officeDocument/2006/relationships/image" Target="../media/image57.png"/><Relationship Id="rId42" Type="http://schemas.openxmlformats.org/officeDocument/2006/relationships/customXml" Target="../ink/ink288.xml"/><Relationship Id="rId47" Type="http://schemas.openxmlformats.org/officeDocument/2006/relationships/image" Target="../media/image70.png"/><Relationship Id="rId63" Type="http://schemas.openxmlformats.org/officeDocument/2006/relationships/image" Target="../media/image78.png"/><Relationship Id="rId68" Type="http://schemas.openxmlformats.org/officeDocument/2006/relationships/customXml" Target="../ink/ink301.xml"/><Relationship Id="rId84" Type="http://schemas.openxmlformats.org/officeDocument/2006/relationships/customXml" Target="../ink/ink309.xml"/><Relationship Id="rId89" Type="http://schemas.openxmlformats.org/officeDocument/2006/relationships/image" Target="../media/image91.png"/><Relationship Id="rId112" Type="http://schemas.openxmlformats.org/officeDocument/2006/relationships/image" Target="../media/image103.png"/><Relationship Id="rId16" Type="http://schemas.openxmlformats.org/officeDocument/2006/relationships/customXml" Target="../ink/ink275.xml"/><Relationship Id="rId107" Type="http://schemas.openxmlformats.org/officeDocument/2006/relationships/image" Target="../media/image100.png"/><Relationship Id="rId11" Type="http://schemas.openxmlformats.org/officeDocument/2006/relationships/image" Target="../media/image52.png"/><Relationship Id="rId32" Type="http://schemas.openxmlformats.org/officeDocument/2006/relationships/customXml" Target="../ink/ink283.xml"/><Relationship Id="rId37" Type="http://schemas.openxmlformats.org/officeDocument/2006/relationships/image" Target="../media/image65.png"/><Relationship Id="rId53" Type="http://schemas.openxmlformats.org/officeDocument/2006/relationships/image" Target="../media/image73.png"/><Relationship Id="rId58" Type="http://schemas.openxmlformats.org/officeDocument/2006/relationships/customXml" Target="../ink/ink296.xml"/><Relationship Id="rId74" Type="http://schemas.openxmlformats.org/officeDocument/2006/relationships/customXml" Target="../ink/ink304.xml"/><Relationship Id="rId79" Type="http://schemas.openxmlformats.org/officeDocument/2006/relationships/image" Target="../media/image86.png"/><Relationship Id="rId102" Type="http://schemas.openxmlformats.org/officeDocument/2006/relationships/customXml" Target="../ink/ink318.xml"/><Relationship Id="rId5" Type="http://schemas.openxmlformats.org/officeDocument/2006/relationships/image" Target="../media/image49.png"/><Relationship Id="rId90" Type="http://schemas.openxmlformats.org/officeDocument/2006/relationships/customXml" Target="../ink/ink312.xml"/><Relationship Id="rId95" Type="http://schemas.openxmlformats.org/officeDocument/2006/relationships/image" Target="../media/image94.png"/><Relationship Id="rId22" Type="http://schemas.openxmlformats.org/officeDocument/2006/relationships/customXml" Target="../ink/ink278.xml"/><Relationship Id="rId27" Type="http://schemas.openxmlformats.org/officeDocument/2006/relationships/image" Target="../media/image60.png"/><Relationship Id="rId43" Type="http://schemas.openxmlformats.org/officeDocument/2006/relationships/image" Target="../media/image68.png"/><Relationship Id="rId48" Type="http://schemas.openxmlformats.org/officeDocument/2006/relationships/customXml" Target="../ink/ink291.xml"/><Relationship Id="rId64" Type="http://schemas.openxmlformats.org/officeDocument/2006/relationships/customXml" Target="../ink/ink299.xml"/><Relationship Id="rId69" Type="http://schemas.openxmlformats.org/officeDocument/2006/relationships/image" Target="../media/image81.png"/><Relationship Id="rId113" Type="http://schemas.openxmlformats.org/officeDocument/2006/relationships/customXml" Target="../ink/ink323.xml"/><Relationship Id="rId118" Type="http://schemas.openxmlformats.org/officeDocument/2006/relationships/image" Target="../media/image106.png"/><Relationship Id="rId80" Type="http://schemas.openxmlformats.org/officeDocument/2006/relationships/customXml" Target="../ink/ink307.xml"/><Relationship Id="rId85" Type="http://schemas.openxmlformats.org/officeDocument/2006/relationships/image" Target="../media/image89.png"/><Relationship Id="rId12" Type="http://schemas.openxmlformats.org/officeDocument/2006/relationships/customXml" Target="../ink/ink273.xml"/><Relationship Id="rId17" Type="http://schemas.openxmlformats.org/officeDocument/2006/relationships/image" Target="../media/image55.png"/><Relationship Id="rId33" Type="http://schemas.openxmlformats.org/officeDocument/2006/relationships/image" Target="../media/image63.png"/><Relationship Id="rId38" Type="http://schemas.openxmlformats.org/officeDocument/2006/relationships/customXml" Target="../ink/ink286.xml"/><Relationship Id="rId59" Type="http://schemas.openxmlformats.org/officeDocument/2006/relationships/image" Target="../media/image76.png"/><Relationship Id="rId103" Type="http://schemas.openxmlformats.org/officeDocument/2006/relationships/image" Target="../media/image98.png"/><Relationship Id="rId108" Type="http://schemas.openxmlformats.org/officeDocument/2006/relationships/customXml" Target="../ink/ink321.xml"/><Relationship Id="rId54" Type="http://schemas.openxmlformats.org/officeDocument/2006/relationships/customXml" Target="../ink/ink294.xml"/><Relationship Id="rId70" Type="http://schemas.openxmlformats.org/officeDocument/2006/relationships/customXml" Target="../ink/ink302.xml"/><Relationship Id="rId75" Type="http://schemas.openxmlformats.org/officeDocument/2006/relationships/image" Target="../media/image84.png"/><Relationship Id="rId91" Type="http://schemas.openxmlformats.org/officeDocument/2006/relationships/image" Target="../media/image92.png"/><Relationship Id="rId96" Type="http://schemas.openxmlformats.org/officeDocument/2006/relationships/customXml" Target="../ink/ink3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0.xml"/><Relationship Id="rId23" Type="http://schemas.openxmlformats.org/officeDocument/2006/relationships/image" Target="../media/image58.png"/><Relationship Id="rId28" Type="http://schemas.openxmlformats.org/officeDocument/2006/relationships/customXml" Target="../ink/ink281.xml"/><Relationship Id="rId49" Type="http://schemas.openxmlformats.org/officeDocument/2006/relationships/image" Target="../media/image71.png"/><Relationship Id="rId114" Type="http://schemas.openxmlformats.org/officeDocument/2006/relationships/image" Target="../media/image104.png"/><Relationship Id="rId10" Type="http://schemas.openxmlformats.org/officeDocument/2006/relationships/customXml" Target="../ink/ink272.xml"/><Relationship Id="rId31" Type="http://schemas.openxmlformats.org/officeDocument/2006/relationships/image" Target="../media/image62.png"/><Relationship Id="rId44" Type="http://schemas.openxmlformats.org/officeDocument/2006/relationships/customXml" Target="../ink/ink289.xml"/><Relationship Id="rId52" Type="http://schemas.openxmlformats.org/officeDocument/2006/relationships/customXml" Target="../ink/ink293.xml"/><Relationship Id="rId60" Type="http://schemas.openxmlformats.org/officeDocument/2006/relationships/customXml" Target="../ink/ink297.xml"/><Relationship Id="rId65" Type="http://schemas.openxmlformats.org/officeDocument/2006/relationships/image" Target="../media/image79.png"/><Relationship Id="rId73" Type="http://schemas.openxmlformats.org/officeDocument/2006/relationships/image" Target="../media/image83.png"/><Relationship Id="rId78" Type="http://schemas.openxmlformats.org/officeDocument/2006/relationships/customXml" Target="../ink/ink306.xml"/><Relationship Id="rId81" Type="http://schemas.openxmlformats.org/officeDocument/2006/relationships/image" Target="../media/image87.png"/><Relationship Id="rId86" Type="http://schemas.openxmlformats.org/officeDocument/2006/relationships/customXml" Target="../ink/ink310.xml"/><Relationship Id="rId94" Type="http://schemas.openxmlformats.org/officeDocument/2006/relationships/customXml" Target="../ink/ink314.xml"/><Relationship Id="rId99" Type="http://schemas.openxmlformats.org/officeDocument/2006/relationships/image" Target="../media/image96.png"/><Relationship Id="rId101" Type="http://schemas.openxmlformats.org/officeDocument/2006/relationships/image" Target="../media/image97.png"/><Relationship Id="rId4" Type="http://schemas.openxmlformats.org/officeDocument/2006/relationships/customXml" Target="../ink/ink269.xml"/><Relationship Id="rId9" Type="http://schemas.openxmlformats.org/officeDocument/2006/relationships/image" Target="../media/image51.png"/><Relationship Id="rId13" Type="http://schemas.openxmlformats.org/officeDocument/2006/relationships/image" Target="../media/image53.png"/><Relationship Id="rId18" Type="http://schemas.openxmlformats.org/officeDocument/2006/relationships/customXml" Target="../ink/ink276.xml"/><Relationship Id="rId39" Type="http://schemas.openxmlformats.org/officeDocument/2006/relationships/image" Target="../media/image66.png"/><Relationship Id="rId109" Type="http://schemas.openxmlformats.org/officeDocument/2006/relationships/image" Target="../media/image101.png"/><Relationship Id="rId34" Type="http://schemas.openxmlformats.org/officeDocument/2006/relationships/customXml" Target="../ink/ink284.xml"/><Relationship Id="rId50" Type="http://schemas.openxmlformats.org/officeDocument/2006/relationships/customXml" Target="../ink/ink292.xml"/><Relationship Id="rId55" Type="http://schemas.openxmlformats.org/officeDocument/2006/relationships/image" Target="../media/image74.png"/><Relationship Id="rId76" Type="http://schemas.openxmlformats.org/officeDocument/2006/relationships/customXml" Target="../ink/ink305.xml"/><Relationship Id="rId97" Type="http://schemas.openxmlformats.org/officeDocument/2006/relationships/image" Target="../media/image95.png"/><Relationship Id="rId104" Type="http://schemas.openxmlformats.org/officeDocument/2006/relationships/customXml" Target="../ink/ink319.xml"/><Relationship Id="rId7" Type="http://schemas.openxmlformats.org/officeDocument/2006/relationships/image" Target="../media/image50.png"/><Relationship Id="rId71" Type="http://schemas.openxmlformats.org/officeDocument/2006/relationships/image" Target="../media/image82.png"/><Relationship Id="rId92" Type="http://schemas.openxmlformats.org/officeDocument/2006/relationships/customXml" Target="../ink/ink313.xml"/><Relationship Id="rId2" Type="http://schemas.openxmlformats.org/officeDocument/2006/relationships/customXml" Target="../ink/ink268.xml"/><Relationship Id="rId29" Type="http://schemas.openxmlformats.org/officeDocument/2006/relationships/image" Target="../media/image61.png"/><Relationship Id="rId24" Type="http://schemas.openxmlformats.org/officeDocument/2006/relationships/customXml" Target="../ink/ink279.xml"/><Relationship Id="rId40" Type="http://schemas.openxmlformats.org/officeDocument/2006/relationships/customXml" Target="../ink/ink287.xml"/><Relationship Id="rId45" Type="http://schemas.openxmlformats.org/officeDocument/2006/relationships/image" Target="../media/image69.png"/><Relationship Id="rId66" Type="http://schemas.openxmlformats.org/officeDocument/2006/relationships/customXml" Target="../ink/ink300.xml"/><Relationship Id="rId87" Type="http://schemas.openxmlformats.org/officeDocument/2006/relationships/image" Target="../media/image90.png"/><Relationship Id="rId110" Type="http://schemas.openxmlformats.org/officeDocument/2006/relationships/image" Target="../media/image102.png"/><Relationship Id="rId115" Type="http://schemas.openxmlformats.org/officeDocument/2006/relationships/customXml" Target="../ink/ink324.xml"/><Relationship Id="rId61" Type="http://schemas.openxmlformats.org/officeDocument/2006/relationships/image" Target="../media/image77.png"/><Relationship Id="rId82" Type="http://schemas.openxmlformats.org/officeDocument/2006/relationships/customXml" Target="../ink/ink308.xml"/><Relationship Id="rId19" Type="http://schemas.openxmlformats.org/officeDocument/2006/relationships/image" Target="../media/image56.png"/><Relationship Id="rId14" Type="http://schemas.openxmlformats.org/officeDocument/2006/relationships/customXml" Target="../ink/ink274.xml"/><Relationship Id="rId30" Type="http://schemas.openxmlformats.org/officeDocument/2006/relationships/customXml" Target="../ink/ink282.xml"/><Relationship Id="rId35" Type="http://schemas.openxmlformats.org/officeDocument/2006/relationships/image" Target="../media/image64.png"/><Relationship Id="rId56" Type="http://schemas.openxmlformats.org/officeDocument/2006/relationships/customXml" Target="../ink/ink295.xml"/><Relationship Id="rId77" Type="http://schemas.openxmlformats.org/officeDocument/2006/relationships/image" Target="../media/image85.png"/><Relationship Id="rId100" Type="http://schemas.openxmlformats.org/officeDocument/2006/relationships/customXml" Target="../ink/ink317.xml"/><Relationship Id="rId105" Type="http://schemas.openxmlformats.org/officeDocument/2006/relationships/image" Target="../media/image99.png"/><Relationship Id="rId8" Type="http://schemas.openxmlformats.org/officeDocument/2006/relationships/customXml" Target="../ink/ink271.xml"/><Relationship Id="rId51" Type="http://schemas.openxmlformats.org/officeDocument/2006/relationships/image" Target="../media/image72.png"/><Relationship Id="rId72" Type="http://schemas.openxmlformats.org/officeDocument/2006/relationships/customXml" Target="../ink/ink303.xml"/><Relationship Id="rId93" Type="http://schemas.openxmlformats.org/officeDocument/2006/relationships/image" Target="../media/image93.png"/><Relationship Id="rId98" Type="http://schemas.openxmlformats.org/officeDocument/2006/relationships/customXml" Target="../ink/ink316.xml"/><Relationship Id="rId3" Type="http://schemas.openxmlformats.org/officeDocument/2006/relationships/image" Target="../media/image48.png"/><Relationship Id="rId25" Type="http://schemas.openxmlformats.org/officeDocument/2006/relationships/image" Target="../media/image59.png"/><Relationship Id="rId46" Type="http://schemas.openxmlformats.org/officeDocument/2006/relationships/customXml" Target="../ink/ink290.xml"/><Relationship Id="rId67" Type="http://schemas.openxmlformats.org/officeDocument/2006/relationships/image" Target="../media/image80.png"/><Relationship Id="rId116" Type="http://schemas.openxmlformats.org/officeDocument/2006/relationships/image" Target="../media/image105.png"/><Relationship Id="rId20" Type="http://schemas.openxmlformats.org/officeDocument/2006/relationships/customXml" Target="../ink/ink277.xml"/><Relationship Id="rId41" Type="http://schemas.openxmlformats.org/officeDocument/2006/relationships/image" Target="../media/image67.png"/><Relationship Id="rId62" Type="http://schemas.openxmlformats.org/officeDocument/2006/relationships/customXml" Target="../ink/ink298.xml"/><Relationship Id="rId83" Type="http://schemas.openxmlformats.org/officeDocument/2006/relationships/image" Target="../media/image88.png"/><Relationship Id="rId88" Type="http://schemas.openxmlformats.org/officeDocument/2006/relationships/customXml" Target="../ink/ink311.xml"/><Relationship Id="rId111" Type="http://schemas.openxmlformats.org/officeDocument/2006/relationships/customXml" Target="../ink/ink322.xml"/><Relationship Id="rId15" Type="http://schemas.openxmlformats.org/officeDocument/2006/relationships/image" Target="../media/image54.png"/><Relationship Id="rId36" Type="http://schemas.openxmlformats.org/officeDocument/2006/relationships/customXml" Target="../ink/ink285.xml"/><Relationship Id="rId57" Type="http://schemas.openxmlformats.org/officeDocument/2006/relationships/image" Target="../media/image75.png"/><Relationship Id="rId106" Type="http://schemas.openxmlformats.org/officeDocument/2006/relationships/customXml" Target="../ink/ink320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38.xml"/><Relationship Id="rId117" Type="http://schemas.openxmlformats.org/officeDocument/2006/relationships/customXml" Target="../ink/ink383.xml"/><Relationship Id="rId21" Type="http://schemas.openxmlformats.org/officeDocument/2006/relationships/image" Target="../media/image57.png"/><Relationship Id="rId42" Type="http://schemas.openxmlformats.org/officeDocument/2006/relationships/customXml" Target="../ink/ink346.xml"/><Relationship Id="rId47" Type="http://schemas.openxmlformats.org/officeDocument/2006/relationships/image" Target="../media/image70.png"/><Relationship Id="rId63" Type="http://schemas.openxmlformats.org/officeDocument/2006/relationships/image" Target="../media/image78.png"/><Relationship Id="rId68" Type="http://schemas.openxmlformats.org/officeDocument/2006/relationships/customXml" Target="../ink/ink359.xml"/><Relationship Id="rId84" Type="http://schemas.openxmlformats.org/officeDocument/2006/relationships/customXml" Target="../ink/ink367.xml"/><Relationship Id="rId89" Type="http://schemas.openxmlformats.org/officeDocument/2006/relationships/image" Target="../media/image91.png"/><Relationship Id="rId112" Type="http://schemas.openxmlformats.org/officeDocument/2006/relationships/image" Target="../media/image103.png"/><Relationship Id="rId16" Type="http://schemas.openxmlformats.org/officeDocument/2006/relationships/customXml" Target="../ink/ink333.xml"/><Relationship Id="rId107" Type="http://schemas.openxmlformats.org/officeDocument/2006/relationships/image" Target="../media/image100.png"/><Relationship Id="rId11" Type="http://schemas.openxmlformats.org/officeDocument/2006/relationships/image" Target="../media/image52.png"/><Relationship Id="rId32" Type="http://schemas.openxmlformats.org/officeDocument/2006/relationships/customXml" Target="../ink/ink341.xml"/><Relationship Id="rId37" Type="http://schemas.openxmlformats.org/officeDocument/2006/relationships/image" Target="../media/image65.png"/><Relationship Id="rId53" Type="http://schemas.openxmlformats.org/officeDocument/2006/relationships/image" Target="../media/image73.png"/><Relationship Id="rId58" Type="http://schemas.openxmlformats.org/officeDocument/2006/relationships/customXml" Target="../ink/ink354.xml"/><Relationship Id="rId74" Type="http://schemas.openxmlformats.org/officeDocument/2006/relationships/customXml" Target="../ink/ink362.xml"/><Relationship Id="rId79" Type="http://schemas.openxmlformats.org/officeDocument/2006/relationships/image" Target="../media/image86.png"/><Relationship Id="rId102" Type="http://schemas.openxmlformats.org/officeDocument/2006/relationships/customXml" Target="../ink/ink376.xml"/><Relationship Id="rId123" Type="http://schemas.openxmlformats.org/officeDocument/2006/relationships/customXml" Target="../ink/ink386.xml"/><Relationship Id="rId5" Type="http://schemas.openxmlformats.org/officeDocument/2006/relationships/image" Target="../media/image49.png"/><Relationship Id="rId90" Type="http://schemas.openxmlformats.org/officeDocument/2006/relationships/customXml" Target="../ink/ink370.xml"/><Relationship Id="rId95" Type="http://schemas.openxmlformats.org/officeDocument/2006/relationships/image" Target="../media/image94.png"/><Relationship Id="rId22" Type="http://schemas.openxmlformats.org/officeDocument/2006/relationships/customXml" Target="../ink/ink336.xml"/><Relationship Id="rId27" Type="http://schemas.openxmlformats.org/officeDocument/2006/relationships/image" Target="../media/image60.png"/><Relationship Id="rId43" Type="http://schemas.openxmlformats.org/officeDocument/2006/relationships/image" Target="../media/image68.png"/><Relationship Id="rId48" Type="http://schemas.openxmlformats.org/officeDocument/2006/relationships/customXml" Target="../ink/ink349.xml"/><Relationship Id="rId64" Type="http://schemas.openxmlformats.org/officeDocument/2006/relationships/customXml" Target="../ink/ink357.xml"/><Relationship Id="rId69" Type="http://schemas.openxmlformats.org/officeDocument/2006/relationships/image" Target="../media/image81.png"/><Relationship Id="rId113" Type="http://schemas.openxmlformats.org/officeDocument/2006/relationships/customXml" Target="../ink/ink381.xml"/><Relationship Id="rId118" Type="http://schemas.openxmlformats.org/officeDocument/2006/relationships/image" Target="../media/image106.png"/><Relationship Id="rId80" Type="http://schemas.openxmlformats.org/officeDocument/2006/relationships/customXml" Target="../ink/ink365.xml"/><Relationship Id="rId85" Type="http://schemas.openxmlformats.org/officeDocument/2006/relationships/image" Target="../media/image89.png"/><Relationship Id="rId12" Type="http://schemas.openxmlformats.org/officeDocument/2006/relationships/customXml" Target="../ink/ink331.xml"/><Relationship Id="rId17" Type="http://schemas.openxmlformats.org/officeDocument/2006/relationships/image" Target="../media/image55.png"/><Relationship Id="rId33" Type="http://schemas.openxmlformats.org/officeDocument/2006/relationships/image" Target="../media/image63.png"/><Relationship Id="rId38" Type="http://schemas.openxmlformats.org/officeDocument/2006/relationships/customXml" Target="../ink/ink344.xml"/><Relationship Id="rId59" Type="http://schemas.openxmlformats.org/officeDocument/2006/relationships/image" Target="../media/image76.png"/><Relationship Id="rId103" Type="http://schemas.openxmlformats.org/officeDocument/2006/relationships/image" Target="../media/image98.png"/><Relationship Id="rId108" Type="http://schemas.openxmlformats.org/officeDocument/2006/relationships/customXml" Target="../ink/ink379.xml"/><Relationship Id="rId124" Type="http://schemas.openxmlformats.org/officeDocument/2006/relationships/image" Target="../media/image109.png"/><Relationship Id="rId54" Type="http://schemas.openxmlformats.org/officeDocument/2006/relationships/customXml" Target="../ink/ink352.xml"/><Relationship Id="rId70" Type="http://schemas.openxmlformats.org/officeDocument/2006/relationships/customXml" Target="../ink/ink360.xml"/><Relationship Id="rId75" Type="http://schemas.openxmlformats.org/officeDocument/2006/relationships/image" Target="../media/image84.png"/><Relationship Id="rId91" Type="http://schemas.openxmlformats.org/officeDocument/2006/relationships/image" Target="../media/image92.png"/><Relationship Id="rId96" Type="http://schemas.openxmlformats.org/officeDocument/2006/relationships/customXml" Target="../ink/ink37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8.xml"/><Relationship Id="rId23" Type="http://schemas.openxmlformats.org/officeDocument/2006/relationships/image" Target="../media/image58.png"/><Relationship Id="rId28" Type="http://schemas.openxmlformats.org/officeDocument/2006/relationships/customXml" Target="../ink/ink339.xml"/><Relationship Id="rId49" Type="http://schemas.openxmlformats.org/officeDocument/2006/relationships/image" Target="../media/image71.png"/><Relationship Id="rId114" Type="http://schemas.openxmlformats.org/officeDocument/2006/relationships/image" Target="../media/image104.png"/><Relationship Id="rId119" Type="http://schemas.openxmlformats.org/officeDocument/2006/relationships/customXml" Target="../ink/ink384.xml"/><Relationship Id="rId44" Type="http://schemas.openxmlformats.org/officeDocument/2006/relationships/customXml" Target="../ink/ink347.xml"/><Relationship Id="rId60" Type="http://schemas.openxmlformats.org/officeDocument/2006/relationships/customXml" Target="../ink/ink355.xml"/><Relationship Id="rId65" Type="http://schemas.openxmlformats.org/officeDocument/2006/relationships/image" Target="../media/image79.png"/><Relationship Id="rId81" Type="http://schemas.openxmlformats.org/officeDocument/2006/relationships/image" Target="../media/image87.png"/><Relationship Id="rId86" Type="http://schemas.openxmlformats.org/officeDocument/2006/relationships/customXml" Target="../ink/ink368.xml"/><Relationship Id="rId13" Type="http://schemas.openxmlformats.org/officeDocument/2006/relationships/image" Target="../media/image53.png"/><Relationship Id="rId18" Type="http://schemas.openxmlformats.org/officeDocument/2006/relationships/customXml" Target="../ink/ink334.xml"/><Relationship Id="rId39" Type="http://schemas.openxmlformats.org/officeDocument/2006/relationships/image" Target="../media/image66.png"/><Relationship Id="rId109" Type="http://schemas.openxmlformats.org/officeDocument/2006/relationships/image" Target="../media/image101.png"/><Relationship Id="rId34" Type="http://schemas.openxmlformats.org/officeDocument/2006/relationships/customXml" Target="../ink/ink342.xml"/><Relationship Id="rId50" Type="http://schemas.openxmlformats.org/officeDocument/2006/relationships/customXml" Target="../ink/ink350.xml"/><Relationship Id="rId55" Type="http://schemas.openxmlformats.org/officeDocument/2006/relationships/image" Target="../media/image74.png"/><Relationship Id="rId76" Type="http://schemas.openxmlformats.org/officeDocument/2006/relationships/customXml" Target="../ink/ink363.xml"/><Relationship Id="rId97" Type="http://schemas.openxmlformats.org/officeDocument/2006/relationships/image" Target="../media/image95.png"/><Relationship Id="rId104" Type="http://schemas.openxmlformats.org/officeDocument/2006/relationships/customXml" Target="../ink/ink377.xml"/><Relationship Id="rId120" Type="http://schemas.openxmlformats.org/officeDocument/2006/relationships/image" Target="../media/image107.png"/><Relationship Id="rId125" Type="http://schemas.openxmlformats.org/officeDocument/2006/relationships/customXml" Target="../ink/ink387.xml"/><Relationship Id="rId7" Type="http://schemas.openxmlformats.org/officeDocument/2006/relationships/image" Target="../media/image50.png"/><Relationship Id="rId71" Type="http://schemas.openxmlformats.org/officeDocument/2006/relationships/image" Target="../media/image82.png"/><Relationship Id="rId92" Type="http://schemas.openxmlformats.org/officeDocument/2006/relationships/customXml" Target="../ink/ink371.xml"/><Relationship Id="rId2" Type="http://schemas.openxmlformats.org/officeDocument/2006/relationships/customXml" Target="../ink/ink326.xml"/><Relationship Id="rId29" Type="http://schemas.openxmlformats.org/officeDocument/2006/relationships/image" Target="../media/image61.png"/><Relationship Id="rId24" Type="http://schemas.openxmlformats.org/officeDocument/2006/relationships/customXml" Target="../ink/ink337.xml"/><Relationship Id="rId40" Type="http://schemas.openxmlformats.org/officeDocument/2006/relationships/customXml" Target="../ink/ink345.xml"/><Relationship Id="rId45" Type="http://schemas.openxmlformats.org/officeDocument/2006/relationships/image" Target="../media/image69.png"/><Relationship Id="rId66" Type="http://schemas.openxmlformats.org/officeDocument/2006/relationships/customXml" Target="../ink/ink358.xml"/><Relationship Id="rId87" Type="http://schemas.openxmlformats.org/officeDocument/2006/relationships/image" Target="../media/image90.png"/><Relationship Id="rId110" Type="http://schemas.openxmlformats.org/officeDocument/2006/relationships/image" Target="../media/image102.png"/><Relationship Id="rId115" Type="http://schemas.openxmlformats.org/officeDocument/2006/relationships/customXml" Target="../ink/ink382.xml"/><Relationship Id="rId61" Type="http://schemas.openxmlformats.org/officeDocument/2006/relationships/image" Target="../media/image77.png"/><Relationship Id="rId82" Type="http://schemas.openxmlformats.org/officeDocument/2006/relationships/customXml" Target="../ink/ink366.xml"/><Relationship Id="rId19" Type="http://schemas.openxmlformats.org/officeDocument/2006/relationships/image" Target="../media/image56.png"/><Relationship Id="rId14" Type="http://schemas.openxmlformats.org/officeDocument/2006/relationships/customXml" Target="../ink/ink332.xml"/><Relationship Id="rId30" Type="http://schemas.openxmlformats.org/officeDocument/2006/relationships/customXml" Target="../ink/ink340.xml"/><Relationship Id="rId35" Type="http://schemas.openxmlformats.org/officeDocument/2006/relationships/image" Target="../media/image64.png"/><Relationship Id="rId56" Type="http://schemas.openxmlformats.org/officeDocument/2006/relationships/customXml" Target="../ink/ink353.xml"/><Relationship Id="rId77" Type="http://schemas.openxmlformats.org/officeDocument/2006/relationships/image" Target="../media/image85.png"/><Relationship Id="rId100" Type="http://schemas.openxmlformats.org/officeDocument/2006/relationships/customXml" Target="../ink/ink375.xml"/><Relationship Id="rId105" Type="http://schemas.openxmlformats.org/officeDocument/2006/relationships/image" Target="../media/image99.png"/><Relationship Id="rId126" Type="http://schemas.openxmlformats.org/officeDocument/2006/relationships/image" Target="../media/image110.png"/><Relationship Id="rId8" Type="http://schemas.openxmlformats.org/officeDocument/2006/relationships/customXml" Target="../ink/ink329.xml"/><Relationship Id="rId51" Type="http://schemas.openxmlformats.org/officeDocument/2006/relationships/image" Target="../media/image72.png"/><Relationship Id="rId72" Type="http://schemas.openxmlformats.org/officeDocument/2006/relationships/customXml" Target="../ink/ink361.xml"/><Relationship Id="rId93" Type="http://schemas.openxmlformats.org/officeDocument/2006/relationships/image" Target="../media/image93.png"/><Relationship Id="rId98" Type="http://schemas.openxmlformats.org/officeDocument/2006/relationships/customXml" Target="../ink/ink374.xml"/><Relationship Id="rId121" Type="http://schemas.openxmlformats.org/officeDocument/2006/relationships/customXml" Target="../ink/ink385.xml"/><Relationship Id="rId3" Type="http://schemas.openxmlformats.org/officeDocument/2006/relationships/image" Target="../media/image48.png"/><Relationship Id="rId25" Type="http://schemas.openxmlformats.org/officeDocument/2006/relationships/image" Target="../media/image59.png"/><Relationship Id="rId46" Type="http://schemas.openxmlformats.org/officeDocument/2006/relationships/customXml" Target="../ink/ink348.xml"/><Relationship Id="rId67" Type="http://schemas.openxmlformats.org/officeDocument/2006/relationships/image" Target="../media/image80.png"/><Relationship Id="rId116" Type="http://schemas.openxmlformats.org/officeDocument/2006/relationships/image" Target="../media/image105.png"/><Relationship Id="rId20" Type="http://schemas.openxmlformats.org/officeDocument/2006/relationships/customXml" Target="../ink/ink335.xml"/><Relationship Id="rId41" Type="http://schemas.openxmlformats.org/officeDocument/2006/relationships/image" Target="../media/image67.png"/><Relationship Id="rId62" Type="http://schemas.openxmlformats.org/officeDocument/2006/relationships/customXml" Target="../ink/ink356.xml"/><Relationship Id="rId83" Type="http://schemas.openxmlformats.org/officeDocument/2006/relationships/image" Target="../media/image88.png"/><Relationship Id="rId88" Type="http://schemas.openxmlformats.org/officeDocument/2006/relationships/customXml" Target="../ink/ink369.xml"/><Relationship Id="rId111" Type="http://schemas.openxmlformats.org/officeDocument/2006/relationships/customXml" Target="../ink/ink380.xml"/><Relationship Id="rId15" Type="http://schemas.openxmlformats.org/officeDocument/2006/relationships/image" Target="../media/image54.png"/><Relationship Id="rId36" Type="http://schemas.openxmlformats.org/officeDocument/2006/relationships/customXml" Target="../ink/ink343.xml"/><Relationship Id="rId57" Type="http://schemas.openxmlformats.org/officeDocument/2006/relationships/image" Target="../media/image75.png"/><Relationship Id="rId106" Type="http://schemas.openxmlformats.org/officeDocument/2006/relationships/customXml" Target="../ink/ink378.xml"/><Relationship Id="rId10" Type="http://schemas.openxmlformats.org/officeDocument/2006/relationships/customXml" Target="../ink/ink330.xml"/><Relationship Id="rId31" Type="http://schemas.openxmlformats.org/officeDocument/2006/relationships/image" Target="../media/image62.png"/><Relationship Id="rId52" Type="http://schemas.openxmlformats.org/officeDocument/2006/relationships/customXml" Target="../ink/ink351.xml"/><Relationship Id="rId73" Type="http://schemas.openxmlformats.org/officeDocument/2006/relationships/image" Target="../media/image83.png"/><Relationship Id="rId78" Type="http://schemas.openxmlformats.org/officeDocument/2006/relationships/customXml" Target="../ink/ink364.xml"/><Relationship Id="rId94" Type="http://schemas.openxmlformats.org/officeDocument/2006/relationships/customXml" Target="../ink/ink372.xml"/><Relationship Id="rId99" Type="http://schemas.openxmlformats.org/officeDocument/2006/relationships/image" Target="../media/image96.png"/><Relationship Id="rId101" Type="http://schemas.openxmlformats.org/officeDocument/2006/relationships/image" Target="../media/image97.png"/><Relationship Id="rId122" Type="http://schemas.openxmlformats.org/officeDocument/2006/relationships/image" Target="../media/image108.png"/><Relationship Id="rId4" Type="http://schemas.openxmlformats.org/officeDocument/2006/relationships/customXml" Target="../ink/ink327.xml"/><Relationship Id="rId9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45.xml"/><Relationship Id="rId21" Type="http://schemas.openxmlformats.org/officeDocument/2006/relationships/image" Target="../media/image57.png"/><Relationship Id="rId42" Type="http://schemas.openxmlformats.org/officeDocument/2006/relationships/customXml" Target="../ink/ink408.xml"/><Relationship Id="rId47" Type="http://schemas.openxmlformats.org/officeDocument/2006/relationships/image" Target="../media/image70.png"/><Relationship Id="rId63" Type="http://schemas.openxmlformats.org/officeDocument/2006/relationships/image" Target="../media/image78.png"/><Relationship Id="rId68" Type="http://schemas.openxmlformats.org/officeDocument/2006/relationships/customXml" Target="../ink/ink421.xml"/><Relationship Id="rId84" Type="http://schemas.openxmlformats.org/officeDocument/2006/relationships/customXml" Target="../ink/ink429.xml"/><Relationship Id="rId89" Type="http://schemas.openxmlformats.org/officeDocument/2006/relationships/image" Target="../media/image91.png"/><Relationship Id="rId112" Type="http://schemas.openxmlformats.org/officeDocument/2006/relationships/image" Target="../media/image103.png"/><Relationship Id="rId16" Type="http://schemas.openxmlformats.org/officeDocument/2006/relationships/customXml" Target="../ink/ink395.xml"/><Relationship Id="rId107" Type="http://schemas.openxmlformats.org/officeDocument/2006/relationships/image" Target="../media/image100.png"/><Relationship Id="rId11" Type="http://schemas.openxmlformats.org/officeDocument/2006/relationships/image" Target="../media/image52.png"/><Relationship Id="rId32" Type="http://schemas.openxmlformats.org/officeDocument/2006/relationships/customXml" Target="../ink/ink403.xml"/><Relationship Id="rId37" Type="http://schemas.openxmlformats.org/officeDocument/2006/relationships/image" Target="../media/image65.png"/><Relationship Id="rId53" Type="http://schemas.openxmlformats.org/officeDocument/2006/relationships/image" Target="../media/image73.png"/><Relationship Id="rId58" Type="http://schemas.openxmlformats.org/officeDocument/2006/relationships/customXml" Target="../ink/ink416.xml"/><Relationship Id="rId74" Type="http://schemas.openxmlformats.org/officeDocument/2006/relationships/customXml" Target="../ink/ink424.xml"/><Relationship Id="rId79" Type="http://schemas.openxmlformats.org/officeDocument/2006/relationships/image" Target="../media/image86.png"/><Relationship Id="rId102" Type="http://schemas.openxmlformats.org/officeDocument/2006/relationships/customXml" Target="../ink/ink438.xml"/><Relationship Id="rId123" Type="http://schemas.openxmlformats.org/officeDocument/2006/relationships/customXml" Target="../ink/ink448.xml"/><Relationship Id="rId128" Type="http://schemas.openxmlformats.org/officeDocument/2006/relationships/image" Target="../media/image111.png"/><Relationship Id="rId5" Type="http://schemas.openxmlformats.org/officeDocument/2006/relationships/image" Target="../media/image49.png"/><Relationship Id="rId90" Type="http://schemas.openxmlformats.org/officeDocument/2006/relationships/customXml" Target="../ink/ink432.xml"/><Relationship Id="rId95" Type="http://schemas.openxmlformats.org/officeDocument/2006/relationships/image" Target="../media/image94.png"/><Relationship Id="rId22" Type="http://schemas.openxmlformats.org/officeDocument/2006/relationships/customXml" Target="../ink/ink398.xml"/><Relationship Id="rId27" Type="http://schemas.openxmlformats.org/officeDocument/2006/relationships/image" Target="../media/image60.png"/><Relationship Id="rId43" Type="http://schemas.openxmlformats.org/officeDocument/2006/relationships/image" Target="../media/image68.png"/><Relationship Id="rId48" Type="http://schemas.openxmlformats.org/officeDocument/2006/relationships/customXml" Target="../ink/ink411.xml"/><Relationship Id="rId64" Type="http://schemas.openxmlformats.org/officeDocument/2006/relationships/customXml" Target="../ink/ink419.xml"/><Relationship Id="rId69" Type="http://schemas.openxmlformats.org/officeDocument/2006/relationships/image" Target="../media/image81.png"/><Relationship Id="rId113" Type="http://schemas.openxmlformats.org/officeDocument/2006/relationships/customXml" Target="../ink/ink443.xml"/><Relationship Id="rId118" Type="http://schemas.openxmlformats.org/officeDocument/2006/relationships/image" Target="../media/image106.png"/><Relationship Id="rId80" Type="http://schemas.openxmlformats.org/officeDocument/2006/relationships/customXml" Target="../ink/ink427.xml"/><Relationship Id="rId85" Type="http://schemas.openxmlformats.org/officeDocument/2006/relationships/image" Target="../media/image89.png"/><Relationship Id="rId12" Type="http://schemas.openxmlformats.org/officeDocument/2006/relationships/customXml" Target="../ink/ink393.xml"/><Relationship Id="rId17" Type="http://schemas.openxmlformats.org/officeDocument/2006/relationships/image" Target="../media/image55.png"/><Relationship Id="rId33" Type="http://schemas.openxmlformats.org/officeDocument/2006/relationships/image" Target="../media/image63.png"/><Relationship Id="rId38" Type="http://schemas.openxmlformats.org/officeDocument/2006/relationships/customXml" Target="../ink/ink406.xml"/><Relationship Id="rId59" Type="http://schemas.openxmlformats.org/officeDocument/2006/relationships/image" Target="../media/image76.png"/><Relationship Id="rId103" Type="http://schemas.openxmlformats.org/officeDocument/2006/relationships/image" Target="../media/image98.png"/><Relationship Id="rId108" Type="http://schemas.openxmlformats.org/officeDocument/2006/relationships/customXml" Target="../ink/ink441.xml"/><Relationship Id="rId124" Type="http://schemas.openxmlformats.org/officeDocument/2006/relationships/image" Target="../media/image109.png"/><Relationship Id="rId129" Type="http://schemas.openxmlformats.org/officeDocument/2006/relationships/customXml" Target="../ink/ink451.xml"/><Relationship Id="rId54" Type="http://schemas.openxmlformats.org/officeDocument/2006/relationships/customXml" Target="../ink/ink414.xml"/><Relationship Id="rId70" Type="http://schemas.openxmlformats.org/officeDocument/2006/relationships/customXml" Target="../ink/ink422.xml"/><Relationship Id="rId75" Type="http://schemas.openxmlformats.org/officeDocument/2006/relationships/image" Target="../media/image84.png"/><Relationship Id="rId91" Type="http://schemas.openxmlformats.org/officeDocument/2006/relationships/image" Target="../media/image92.png"/><Relationship Id="rId96" Type="http://schemas.openxmlformats.org/officeDocument/2006/relationships/customXml" Target="../ink/ink43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0.xml"/><Relationship Id="rId23" Type="http://schemas.openxmlformats.org/officeDocument/2006/relationships/image" Target="../media/image58.png"/><Relationship Id="rId28" Type="http://schemas.openxmlformats.org/officeDocument/2006/relationships/customXml" Target="../ink/ink401.xml"/><Relationship Id="rId49" Type="http://schemas.openxmlformats.org/officeDocument/2006/relationships/image" Target="../media/image71.png"/><Relationship Id="rId114" Type="http://schemas.openxmlformats.org/officeDocument/2006/relationships/image" Target="../media/image104.png"/><Relationship Id="rId119" Type="http://schemas.openxmlformats.org/officeDocument/2006/relationships/customXml" Target="../ink/ink446.xml"/><Relationship Id="rId44" Type="http://schemas.openxmlformats.org/officeDocument/2006/relationships/customXml" Target="../ink/ink409.xml"/><Relationship Id="rId60" Type="http://schemas.openxmlformats.org/officeDocument/2006/relationships/customXml" Target="../ink/ink417.xml"/><Relationship Id="rId65" Type="http://schemas.openxmlformats.org/officeDocument/2006/relationships/image" Target="../media/image79.png"/><Relationship Id="rId81" Type="http://schemas.openxmlformats.org/officeDocument/2006/relationships/image" Target="../media/image87.png"/><Relationship Id="rId86" Type="http://schemas.openxmlformats.org/officeDocument/2006/relationships/customXml" Target="../ink/ink430.xml"/><Relationship Id="rId130" Type="http://schemas.openxmlformats.org/officeDocument/2006/relationships/image" Target="../media/image112.png"/><Relationship Id="rId13" Type="http://schemas.openxmlformats.org/officeDocument/2006/relationships/image" Target="../media/image53.png"/><Relationship Id="rId18" Type="http://schemas.openxmlformats.org/officeDocument/2006/relationships/customXml" Target="../ink/ink396.xml"/><Relationship Id="rId39" Type="http://schemas.openxmlformats.org/officeDocument/2006/relationships/image" Target="../media/image66.png"/><Relationship Id="rId109" Type="http://schemas.openxmlformats.org/officeDocument/2006/relationships/image" Target="../media/image101.png"/><Relationship Id="rId34" Type="http://schemas.openxmlformats.org/officeDocument/2006/relationships/customXml" Target="../ink/ink404.xml"/><Relationship Id="rId50" Type="http://schemas.openxmlformats.org/officeDocument/2006/relationships/customXml" Target="../ink/ink412.xml"/><Relationship Id="rId55" Type="http://schemas.openxmlformats.org/officeDocument/2006/relationships/image" Target="../media/image74.png"/><Relationship Id="rId76" Type="http://schemas.openxmlformats.org/officeDocument/2006/relationships/customXml" Target="../ink/ink425.xml"/><Relationship Id="rId97" Type="http://schemas.openxmlformats.org/officeDocument/2006/relationships/image" Target="../media/image95.png"/><Relationship Id="rId104" Type="http://schemas.openxmlformats.org/officeDocument/2006/relationships/customXml" Target="../ink/ink439.xml"/><Relationship Id="rId120" Type="http://schemas.openxmlformats.org/officeDocument/2006/relationships/image" Target="../media/image107.png"/><Relationship Id="rId125" Type="http://schemas.openxmlformats.org/officeDocument/2006/relationships/customXml" Target="../ink/ink449.xml"/><Relationship Id="rId7" Type="http://schemas.openxmlformats.org/officeDocument/2006/relationships/image" Target="../media/image50.png"/><Relationship Id="rId71" Type="http://schemas.openxmlformats.org/officeDocument/2006/relationships/image" Target="../media/image82.png"/><Relationship Id="rId92" Type="http://schemas.openxmlformats.org/officeDocument/2006/relationships/customXml" Target="../ink/ink433.xml"/><Relationship Id="rId2" Type="http://schemas.openxmlformats.org/officeDocument/2006/relationships/customXml" Target="../ink/ink388.xml"/><Relationship Id="rId29" Type="http://schemas.openxmlformats.org/officeDocument/2006/relationships/image" Target="../media/image61.png"/><Relationship Id="rId24" Type="http://schemas.openxmlformats.org/officeDocument/2006/relationships/customXml" Target="../ink/ink399.xml"/><Relationship Id="rId40" Type="http://schemas.openxmlformats.org/officeDocument/2006/relationships/customXml" Target="../ink/ink407.xml"/><Relationship Id="rId45" Type="http://schemas.openxmlformats.org/officeDocument/2006/relationships/image" Target="../media/image69.png"/><Relationship Id="rId66" Type="http://schemas.openxmlformats.org/officeDocument/2006/relationships/customXml" Target="../ink/ink420.xml"/><Relationship Id="rId87" Type="http://schemas.openxmlformats.org/officeDocument/2006/relationships/image" Target="../media/image90.png"/><Relationship Id="rId110" Type="http://schemas.openxmlformats.org/officeDocument/2006/relationships/image" Target="../media/image102.png"/><Relationship Id="rId115" Type="http://schemas.openxmlformats.org/officeDocument/2006/relationships/customXml" Target="../ink/ink444.xml"/><Relationship Id="rId131" Type="http://schemas.openxmlformats.org/officeDocument/2006/relationships/customXml" Target="../ink/ink452.xml"/><Relationship Id="rId61" Type="http://schemas.openxmlformats.org/officeDocument/2006/relationships/image" Target="../media/image77.png"/><Relationship Id="rId82" Type="http://schemas.openxmlformats.org/officeDocument/2006/relationships/customXml" Target="../ink/ink428.xml"/><Relationship Id="rId19" Type="http://schemas.openxmlformats.org/officeDocument/2006/relationships/image" Target="../media/image56.png"/><Relationship Id="rId14" Type="http://schemas.openxmlformats.org/officeDocument/2006/relationships/customXml" Target="../ink/ink394.xml"/><Relationship Id="rId30" Type="http://schemas.openxmlformats.org/officeDocument/2006/relationships/customXml" Target="../ink/ink402.xml"/><Relationship Id="rId35" Type="http://schemas.openxmlformats.org/officeDocument/2006/relationships/image" Target="../media/image64.png"/><Relationship Id="rId56" Type="http://schemas.openxmlformats.org/officeDocument/2006/relationships/customXml" Target="../ink/ink415.xml"/><Relationship Id="rId77" Type="http://schemas.openxmlformats.org/officeDocument/2006/relationships/image" Target="../media/image85.png"/><Relationship Id="rId100" Type="http://schemas.openxmlformats.org/officeDocument/2006/relationships/customXml" Target="../ink/ink437.xml"/><Relationship Id="rId105" Type="http://schemas.openxmlformats.org/officeDocument/2006/relationships/image" Target="../media/image99.png"/><Relationship Id="rId126" Type="http://schemas.openxmlformats.org/officeDocument/2006/relationships/image" Target="../media/image110.png"/><Relationship Id="rId8" Type="http://schemas.openxmlformats.org/officeDocument/2006/relationships/customXml" Target="../ink/ink391.xml"/><Relationship Id="rId51" Type="http://schemas.openxmlformats.org/officeDocument/2006/relationships/image" Target="../media/image72.png"/><Relationship Id="rId72" Type="http://schemas.openxmlformats.org/officeDocument/2006/relationships/customXml" Target="../ink/ink423.xml"/><Relationship Id="rId93" Type="http://schemas.openxmlformats.org/officeDocument/2006/relationships/image" Target="../media/image93.png"/><Relationship Id="rId98" Type="http://schemas.openxmlformats.org/officeDocument/2006/relationships/customXml" Target="../ink/ink436.xml"/><Relationship Id="rId121" Type="http://schemas.openxmlformats.org/officeDocument/2006/relationships/customXml" Target="../ink/ink447.xml"/><Relationship Id="rId3" Type="http://schemas.openxmlformats.org/officeDocument/2006/relationships/image" Target="../media/image48.png"/><Relationship Id="rId25" Type="http://schemas.openxmlformats.org/officeDocument/2006/relationships/image" Target="../media/image59.png"/><Relationship Id="rId46" Type="http://schemas.openxmlformats.org/officeDocument/2006/relationships/customXml" Target="../ink/ink410.xml"/><Relationship Id="rId67" Type="http://schemas.openxmlformats.org/officeDocument/2006/relationships/image" Target="../media/image80.png"/><Relationship Id="rId116" Type="http://schemas.openxmlformats.org/officeDocument/2006/relationships/image" Target="../media/image105.png"/><Relationship Id="rId20" Type="http://schemas.openxmlformats.org/officeDocument/2006/relationships/customXml" Target="../ink/ink397.xml"/><Relationship Id="rId41" Type="http://schemas.openxmlformats.org/officeDocument/2006/relationships/image" Target="../media/image67.png"/><Relationship Id="rId62" Type="http://schemas.openxmlformats.org/officeDocument/2006/relationships/customXml" Target="../ink/ink418.xml"/><Relationship Id="rId83" Type="http://schemas.openxmlformats.org/officeDocument/2006/relationships/image" Target="../media/image88.png"/><Relationship Id="rId88" Type="http://schemas.openxmlformats.org/officeDocument/2006/relationships/customXml" Target="../ink/ink431.xml"/><Relationship Id="rId111" Type="http://schemas.openxmlformats.org/officeDocument/2006/relationships/customXml" Target="../ink/ink442.xml"/><Relationship Id="rId132" Type="http://schemas.openxmlformats.org/officeDocument/2006/relationships/image" Target="../media/image113.png"/><Relationship Id="rId15" Type="http://schemas.openxmlformats.org/officeDocument/2006/relationships/image" Target="../media/image54.png"/><Relationship Id="rId36" Type="http://schemas.openxmlformats.org/officeDocument/2006/relationships/customXml" Target="../ink/ink405.xml"/><Relationship Id="rId57" Type="http://schemas.openxmlformats.org/officeDocument/2006/relationships/image" Target="../media/image75.png"/><Relationship Id="rId106" Type="http://schemas.openxmlformats.org/officeDocument/2006/relationships/customXml" Target="../ink/ink440.xml"/><Relationship Id="rId127" Type="http://schemas.openxmlformats.org/officeDocument/2006/relationships/customXml" Target="../ink/ink450.xml"/><Relationship Id="rId10" Type="http://schemas.openxmlformats.org/officeDocument/2006/relationships/customXml" Target="../ink/ink392.xml"/><Relationship Id="rId31" Type="http://schemas.openxmlformats.org/officeDocument/2006/relationships/image" Target="../media/image62.png"/><Relationship Id="rId52" Type="http://schemas.openxmlformats.org/officeDocument/2006/relationships/customXml" Target="../ink/ink413.xml"/><Relationship Id="rId73" Type="http://schemas.openxmlformats.org/officeDocument/2006/relationships/image" Target="../media/image83.png"/><Relationship Id="rId78" Type="http://schemas.openxmlformats.org/officeDocument/2006/relationships/customXml" Target="../ink/ink426.xml"/><Relationship Id="rId94" Type="http://schemas.openxmlformats.org/officeDocument/2006/relationships/customXml" Target="../ink/ink434.xml"/><Relationship Id="rId99" Type="http://schemas.openxmlformats.org/officeDocument/2006/relationships/image" Target="../media/image96.png"/><Relationship Id="rId101" Type="http://schemas.openxmlformats.org/officeDocument/2006/relationships/image" Target="../media/image97.png"/><Relationship Id="rId122" Type="http://schemas.openxmlformats.org/officeDocument/2006/relationships/image" Target="../media/image108.png"/><Relationship Id="rId4" Type="http://schemas.openxmlformats.org/officeDocument/2006/relationships/customXml" Target="../ink/ink389.xml"/><Relationship Id="rId9" Type="http://schemas.openxmlformats.org/officeDocument/2006/relationships/image" Target="../media/image51.png"/><Relationship Id="rId26" Type="http://schemas.openxmlformats.org/officeDocument/2006/relationships/customXml" Target="../ink/ink400.xml"/></Relationships>
</file>

<file path=ppt/slides/_rels/slide3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10.xml"/><Relationship Id="rId21" Type="http://schemas.openxmlformats.org/officeDocument/2006/relationships/image" Target="../media/image57.png"/><Relationship Id="rId42" Type="http://schemas.openxmlformats.org/officeDocument/2006/relationships/customXml" Target="../ink/ink473.xml"/><Relationship Id="rId63" Type="http://schemas.openxmlformats.org/officeDocument/2006/relationships/image" Target="../media/image78.png"/><Relationship Id="rId84" Type="http://schemas.openxmlformats.org/officeDocument/2006/relationships/customXml" Target="../ink/ink494.xml"/><Relationship Id="rId138" Type="http://schemas.openxmlformats.org/officeDocument/2006/relationships/image" Target="../media/image116.png"/><Relationship Id="rId107" Type="http://schemas.openxmlformats.org/officeDocument/2006/relationships/image" Target="../media/image100.png"/><Relationship Id="rId11" Type="http://schemas.openxmlformats.org/officeDocument/2006/relationships/image" Target="../media/image52.png"/><Relationship Id="rId32" Type="http://schemas.openxmlformats.org/officeDocument/2006/relationships/customXml" Target="../ink/ink468.xml"/><Relationship Id="rId37" Type="http://schemas.openxmlformats.org/officeDocument/2006/relationships/image" Target="../media/image65.png"/><Relationship Id="rId53" Type="http://schemas.openxmlformats.org/officeDocument/2006/relationships/image" Target="../media/image73.png"/><Relationship Id="rId58" Type="http://schemas.openxmlformats.org/officeDocument/2006/relationships/customXml" Target="../ink/ink481.xml"/><Relationship Id="rId74" Type="http://schemas.openxmlformats.org/officeDocument/2006/relationships/customXml" Target="../ink/ink489.xml"/><Relationship Id="rId79" Type="http://schemas.openxmlformats.org/officeDocument/2006/relationships/image" Target="../media/image86.png"/><Relationship Id="rId102" Type="http://schemas.openxmlformats.org/officeDocument/2006/relationships/customXml" Target="../ink/ink503.xml"/><Relationship Id="rId123" Type="http://schemas.openxmlformats.org/officeDocument/2006/relationships/customXml" Target="../ink/ink513.xml"/><Relationship Id="rId128" Type="http://schemas.openxmlformats.org/officeDocument/2006/relationships/image" Target="../media/image111.png"/><Relationship Id="rId144" Type="http://schemas.openxmlformats.org/officeDocument/2006/relationships/image" Target="../media/image119.png"/><Relationship Id="rId5" Type="http://schemas.openxmlformats.org/officeDocument/2006/relationships/image" Target="../media/image49.png"/><Relationship Id="rId90" Type="http://schemas.openxmlformats.org/officeDocument/2006/relationships/customXml" Target="../ink/ink497.xml"/><Relationship Id="rId95" Type="http://schemas.openxmlformats.org/officeDocument/2006/relationships/image" Target="../media/image94.png"/><Relationship Id="rId22" Type="http://schemas.openxmlformats.org/officeDocument/2006/relationships/customXml" Target="../ink/ink463.xml"/><Relationship Id="rId27" Type="http://schemas.openxmlformats.org/officeDocument/2006/relationships/image" Target="../media/image60.png"/><Relationship Id="rId43" Type="http://schemas.openxmlformats.org/officeDocument/2006/relationships/image" Target="../media/image68.png"/><Relationship Id="rId48" Type="http://schemas.openxmlformats.org/officeDocument/2006/relationships/customXml" Target="../ink/ink476.xml"/><Relationship Id="rId64" Type="http://schemas.openxmlformats.org/officeDocument/2006/relationships/customXml" Target="../ink/ink484.xml"/><Relationship Id="rId69" Type="http://schemas.openxmlformats.org/officeDocument/2006/relationships/image" Target="../media/image81.png"/><Relationship Id="rId113" Type="http://schemas.openxmlformats.org/officeDocument/2006/relationships/customXml" Target="../ink/ink508.xml"/><Relationship Id="rId118" Type="http://schemas.openxmlformats.org/officeDocument/2006/relationships/image" Target="../media/image106.png"/><Relationship Id="rId134" Type="http://schemas.openxmlformats.org/officeDocument/2006/relationships/image" Target="../media/image114.png"/><Relationship Id="rId139" Type="http://schemas.openxmlformats.org/officeDocument/2006/relationships/customXml" Target="../ink/ink521.xml"/><Relationship Id="rId80" Type="http://schemas.openxmlformats.org/officeDocument/2006/relationships/customXml" Target="../ink/ink492.xml"/><Relationship Id="rId85" Type="http://schemas.openxmlformats.org/officeDocument/2006/relationships/image" Target="../media/image89.png"/><Relationship Id="rId12" Type="http://schemas.openxmlformats.org/officeDocument/2006/relationships/customXml" Target="../ink/ink458.xml"/><Relationship Id="rId17" Type="http://schemas.openxmlformats.org/officeDocument/2006/relationships/image" Target="../media/image55.png"/><Relationship Id="rId33" Type="http://schemas.openxmlformats.org/officeDocument/2006/relationships/image" Target="../media/image63.png"/><Relationship Id="rId38" Type="http://schemas.openxmlformats.org/officeDocument/2006/relationships/customXml" Target="../ink/ink471.xml"/><Relationship Id="rId59" Type="http://schemas.openxmlformats.org/officeDocument/2006/relationships/image" Target="../media/image76.png"/><Relationship Id="rId103" Type="http://schemas.openxmlformats.org/officeDocument/2006/relationships/image" Target="../media/image98.png"/><Relationship Id="rId108" Type="http://schemas.openxmlformats.org/officeDocument/2006/relationships/customXml" Target="../ink/ink506.xml"/><Relationship Id="rId124" Type="http://schemas.openxmlformats.org/officeDocument/2006/relationships/image" Target="../media/image109.png"/><Relationship Id="rId129" Type="http://schemas.openxmlformats.org/officeDocument/2006/relationships/customXml" Target="../ink/ink516.xml"/><Relationship Id="rId54" Type="http://schemas.openxmlformats.org/officeDocument/2006/relationships/customXml" Target="../ink/ink479.xml"/><Relationship Id="rId70" Type="http://schemas.openxmlformats.org/officeDocument/2006/relationships/customXml" Target="../ink/ink487.xml"/><Relationship Id="rId75" Type="http://schemas.openxmlformats.org/officeDocument/2006/relationships/image" Target="../media/image84.png"/><Relationship Id="rId91" Type="http://schemas.openxmlformats.org/officeDocument/2006/relationships/image" Target="../media/image92.png"/><Relationship Id="rId96" Type="http://schemas.openxmlformats.org/officeDocument/2006/relationships/customXml" Target="../ink/ink500.xml"/><Relationship Id="rId140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5.xml"/><Relationship Id="rId23" Type="http://schemas.openxmlformats.org/officeDocument/2006/relationships/image" Target="../media/image58.png"/><Relationship Id="rId28" Type="http://schemas.openxmlformats.org/officeDocument/2006/relationships/customXml" Target="../ink/ink466.xml"/><Relationship Id="rId49" Type="http://schemas.openxmlformats.org/officeDocument/2006/relationships/image" Target="../media/image71.png"/><Relationship Id="rId114" Type="http://schemas.openxmlformats.org/officeDocument/2006/relationships/image" Target="../media/image104.png"/><Relationship Id="rId119" Type="http://schemas.openxmlformats.org/officeDocument/2006/relationships/customXml" Target="../ink/ink511.xml"/><Relationship Id="rId44" Type="http://schemas.openxmlformats.org/officeDocument/2006/relationships/customXml" Target="../ink/ink474.xml"/><Relationship Id="rId60" Type="http://schemas.openxmlformats.org/officeDocument/2006/relationships/customXml" Target="../ink/ink482.xml"/><Relationship Id="rId65" Type="http://schemas.openxmlformats.org/officeDocument/2006/relationships/image" Target="../media/image79.png"/><Relationship Id="rId81" Type="http://schemas.openxmlformats.org/officeDocument/2006/relationships/image" Target="../media/image87.png"/><Relationship Id="rId86" Type="http://schemas.openxmlformats.org/officeDocument/2006/relationships/customXml" Target="../ink/ink495.xml"/><Relationship Id="rId130" Type="http://schemas.openxmlformats.org/officeDocument/2006/relationships/image" Target="../media/image112.png"/><Relationship Id="rId135" Type="http://schemas.openxmlformats.org/officeDocument/2006/relationships/customXml" Target="../ink/ink519.xml"/><Relationship Id="rId13" Type="http://schemas.openxmlformats.org/officeDocument/2006/relationships/image" Target="../media/image53.png"/><Relationship Id="rId18" Type="http://schemas.openxmlformats.org/officeDocument/2006/relationships/customXml" Target="../ink/ink461.xml"/><Relationship Id="rId39" Type="http://schemas.openxmlformats.org/officeDocument/2006/relationships/image" Target="../media/image66.png"/><Relationship Id="rId109" Type="http://schemas.openxmlformats.org/officeDocument/2006/relationships/image" Target="../media/image101.png"/><Relationship Id="rId34" Type="http://schemas.openxmlformats.org/officeDocument/2006/relationships/customXml" Target="../ink/ink469.xml"/><Relationship Id="rId50" Type="http://schemas.openxmlformats.org/officeDocument/2006/relationships/customXml" Target="../ink/ink477.xml"/><Relationship Id="rId55" Type="http://schemas.openxmlformats.org/officeDocument/2006/relationships/image" Target="../media/image74.png"/><Relationship Id="rId76" Type="http://schemas.openxmlformats.org/officeDocument/2006/relationships/customXml" Target="../ink/ink490.xml"/><Relationship Id="rId97" Type="http://schemas.openxmlformats.org/officeDocument/2006/relationships/image" Target="../media/image95.png"/><Relationship Id="rId104" Type="http://schemas.openxmlformats.org/officeDocument/2006/relationships/customXml" Target="../ink/ink504.xml"/><Relationship Id="rId120" Type="http://schemas.openxmlformats.org/officeDocument/2006/relationships/image" Target="../media/image107.png"/><Relationship Id="rId125" Type="http://schemas.openxmlformats.org/officeDocument/2006/relationships/customXml" Target="../ink/ink514.xml"/><Relationship Id="rId141" Type="http://schemas.openxmlformats.org/officeDocument/2006/relationships/customXml" Target="../ink/ink522.xml"/><Relationship Id="rId7" Type="http://schemas.openxmlformats.org/officeDocument/2006/relationships/image" Target="../media/image50.png"/><Relationship Id="rId71" Type="http://schemas.openxmlformats.org/officeDocument/2006/relationships/image" Target="../media/image82.png"/><Relationship Id="rId92" Type="http://schemas.openxmlformats.org/officeDocument/2006/relationships/customXml" Target="../ink/ink498.xml"/><Relationship Id="rId2" Type="http://schemas.openxmlformats.org/officeDocument/2006/relationships/customXml" Target="../ink/ink453.xml"/><Relationship Id="rId29" Type="http://schemas.openxmlformats.org/officeDocument/2006/relationships/image" Target="../media/image61.png"/><Relationship Id="rId24" Type="http://schemas.openxmlformats.org/officeDocument/2006/relationships/customXml" Target="../ink/ink464.xml"/><Relationship Id="rId40" Type="http://schemas.openxmlformats.org/officeDocument/2006/relationships/customXml" Target="../ink/ink472.xml"/><Relationship Id="rId45" Type="http://schemas.openxmlformats.org/officeDocument/2006/relationships/image" Target="../media/image69.png"/><Relationship Id="rId66" Type="http://schemas.openxmlformats.org/officeDocument/2006/relationships/customXml" Target="../ink/ink485.xml"/><Relationship Id="rId87" Type="http://schemas.openxmlformats.org/officeDocument/2006/relationships/image" Target="../media/image90.png"/><Relationship Id="rId110" Type="http://schemas.openxmlformats.org/officeDocument/2006/relationships/image" Target="../media/image102.png"/><Relationship Id="rId115" Type="http://schemas.openxmlformats.org/officeDocument/2006/relationships/customXml" Target="../ink/ink509.xml"/><Relationship Id="rId131" Type="http://schemas.openxmlformats.org/officeDocument/2006/relationships/customXml" Target="../ink/ink517.xml"/><Relationship Id="rId136" Type="http://schemas.openxmlformats.org/officeDocument/2006/relationships/image" Target="../media/image115.png"/><Relationship Id="rId61" Type="http://schemas.openxmlformats.org/officeDocument/2006/relationships/image" Target="../media/image77.png"/><Relationship Id="rId82" Type="http://schemas.openxmlformats.org/officeDocument/2006/relationships/customXml" Target="../ink/ink493.xml"/><Relationship Id="rId19" Type="http://schemas.openxmlformats.org/officeDocument/2006/relationships/image" Target="../media/image56.png"/><Relationship Id="rId14" Type="http://schemas.openxmlformats.org/officeDocument/2006/relationships/customXml" Target="../ink/ink459.xml"/><Relationship Id="rId30" Type="http://schemas.openxmlformats.org/officeDocument/2006/relationships/customXml" Target="../ink/ink467.xml"/><Relationship Id="rId35" Type="http://schemas.openxmlformats.org/officeDocument/2006/relationships/image" Target="../media/image64.png"/><Relationship Id="rId56" Type="http://schemas.openxmlformats.org/officeDocument/2006/relationships/customXml" Target="../ink/ink480.xml"/><Relationship Id="rId77" Type="http://schemas.openxmlformats.org/officeDocument/2006/relationships/image" Target="../media/image85.png"/><Relationship Id="rId100" Type="http://schemas.openxmlformats.org/officeDocument/2006/relationships/customXml" Target="../ink/ink502.xml"/><Relationship Id="rId105" Type="http://schemas.openxmlformats.org/officeDocument/2006/relationships/image" Target="../media/image99.png"/><Relationship Id="rId126" Type="http://schemas.openxmlformats.org/officeDocument/2006/relationships/image" Target="../media/image110.png"/><Relationship Id="rId8" Type="http://schemas.openxmlformats.org/officeDocument/2006/relationships/customXml" Target="../ink/ink456.xml"/><Relationship Id="rId51" Type="http://schemas.openxmlformats.org/officeDocument/2006/relationships/image" Target="../media/image72.png"/><Relationship Id="rId72" Type="http://schemas.openxmlformats.org/officeDocument/2006/relationships/customXml" Target="../ink/ink488.xml"/><Relationship Id="rId93" Type="http://schemas.openxmlformats.org/officeDocument/2006/relationships/image" Target="../media/image93.png"/><Relationship Id="rId98" Type="http://schemas.openxmlformats.org/officeDocument/2006/relationships/customXml" Target="../ink/ink501.xml"/><Relationship Id="rId121" Type="http://schemas.openxmlformats.org/officeDocument/2006/relationships/customXml" Target="../ink/ink512.xml"/><Relationship Id="rId142" Type="http://schemas.openxmlformats.org/officeDocument/2006/relationships/image" Target="../media/image118.png"/><Relationship Id="rId3" Type="http://schemas.openxmlformats.org/officeDocument/2006/relationships/image" Target="../media/image48.png"/><Relationship Id="rId25" Type="http://schemas.openxmlformats.org/officeDocument/2006/relationships/image" Target="../media/image59.png"/><Relationship Id="rId46" Type="http://schemas.openxmlformats.org/officeDocument/2006/relationships/customXml" Target="../ink/ink475.xml"/><Relationship Id="rId67" Type="http://schemas.openxmlformats.org/officeDocument/2006/relationships/image" Target="../media/image80.png"/><Relationship Id="rId116" Type="http://schemas.openxmlformats.org/officeDocument/2006/relationships/image" Target="../media/image105.png"/><Relationship Id="rId137" Type="http://schemas.openxmlformats.org/officeDocument/2006/relationships/customXml" Target="../ink/ink520.xml"/><Relationship Id="rId20" Type="http://schemas.openxmlformats.org/officeDocument/2006/relationships/customXml" Target="../ink/ink462.xml"/><Relationship Id="rId41" Type="http://schemas.openxmlformats.org/officeDocument/2006/relationships/image" Target="../media/image67.png"/><Relationship Id="rId62" Type="http://schemas.openxmlformats.org/officeDocument/2006/relationships/customXml" Target="../ink/ink483.xml"/><Relationship Id="rId83" Type="http://schemas.openxmlformats.org/officeDocument/2006/relationships/image" Target="../media/image88.png"/><Relationship Id="rId88" Type="http://schemas.openxmlformats.org/officeDocument/2006/relationships/customXml" Target="../ink/ink496.xml"/><Relationship Id="rId111" Type="http://schemas.openxmlformats.org/officeDocument/2006/relationships/customXml" Target="../ink/ink507.xml"/><Relationship Id="rId132" Type="http://schemas.openxmlformats.org/officeDocument/2006/relationships/image" Target="../media/image113.png"/><Relationship Id="rId15" Type="http://schemas.openxmlformats.org/officeDocument/2006/relationships/image" Target="../media/image54.png"/><Relationship Id="rId36" Type="http://schemas.openxmlformats.org/officeDocument/2006/relationships/customXml" Target="../ink/ink470.xml"/><Relationship Id="rId57" Type="http://schemas.openxmlformats.org/officeDocument/2006/relationships/image" Target="../media/image75.png"/><Relationship Id="rId106" Type="http://schemas.openxmlformats.org/officeDocument/2006/relationships/customXml" Target="../ink/ink505.xml"/><Relationship Id="rId127" Type="http://schemas.openxmlformats.org/officeDocument/2006/relationships/customXml" Target="../ink/ink515.xml"/><Relationship Id="rId10" Type="http://schemas.openxmlformats.org/officeDocument/2006/relationships/customXml" Target="../ink/ink457.xml"/><Relationship Id="rId31" Type="http://schemas.openxmlformats.org/officeDocument/2006/relationships/image" Target="../media/image62.png"/><Relationship Id="rId52" Type="http://schemas.openxmlformats.org/officeDocument/2006/relationships/customXml" Target="../ink/ink478.xml"/><Relationship Id="rId73" Type="http://schemas.openxmlformats.org/officeDocument/2006/relationships/image" Target="../media/image83.png"/><Relationship Id="rId78" Type="http://schemas.openxmlformats.org/officeDocument/2006/relationships/customXml" Target="../ink/ink491.xml"/><Relationship Id="rId94" Type="http://schemas.openxmlformats.org/officeDocument/2006/relationships/customXml" Target="../ink/ink499.xml"/><Relationship Id="rId99" Type="http://schemas.openxmlformats.org/officeDocument/2006/relationships/image" Target="../media/image96.png"/><Relationship Id="rId101" Type="http://schemas.openxmlformats.org/officeDocument/2006/relationships/image" Target="../media/image97.png"/><Relationship Id="rId122" Type="http://schemas.openxmlformats.org/officeDocument/2006/relationships/image" Target="../media/image108.png"/><Relationship Id="rId143" Type="http://schemas.openxmlformats.org/officeDocument/2006/relationships/customXml" Target="../ink/ink523.xml"/><Relationship Id="rId4" Type="http://schemas.openxmlformats.org/officeDocument/2006/relationships/customXml" Target="../ink/ink454.xml"/><Relationship Id="rId9" Type="http://schemas.openxmlformats.org/officeDocument/2006/relationships/image" Target="../media/image51.png"/><Relationship Id="rId26" Type="http://schemas.openxmlformats.org/officeDocument/2006/relationships/customXml" Target="../ink/ink465.xml"/><Relationship Id="rId47" Type="http://schemas.openxmlformats.org/officeDocument/2006/relationships/image" Target="../media/image70.png"/><Relationship Id="rId68" Type="http://schemas.openxmlformats.org/officeDocument/2006/relationships/customXml" Target="../ink/ink486.xml"/><Relationship Id="rId89" Type="http://schemas.openxmlformats.org/officeDocument/2006/relationships/image" Target="../media/image91.png"/><Relationship Id="rId112" Type="http://schemas.openxmlformats.org/officeDocument/2006/relationships/image" Target="../media/image103.png"/><Relationship Id="rId133" Type="http://schemas.openxmlformats.org/officeDocument/2006/relationships/customXml" Target="../ink/ink518.xml"/><Relationship Id="rId16" Type="http://schemas.openxmlformats.org/officeDocument/2006/relationships/customXml" Target="../ink/ink460.xml"/></Relationships>
</file>

<file path=ppt/slides/_rels/slide3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1.xml"/><Relationship Id="rId21" Type="http://schemas.openxmlformats.org/officeDocument/2006/relationships/image" Target="../media/image57.png"/><Relationship Id="rId42" Type="http://schemas.openxmlformats.org/officeDocument/2006/relationships/customXml" Target="../ink/ink544.xml"/><Relationship Id="rId63" Type="http://schemas.openxmlformats.org/officeDocument/2006/relationships/image" Target="../media/image78.png"/><Relationship Id="rId84" Type="http://schemas.openxmlformats.org/officeDocument/2006/relationships/customXml" Target="../ink/ink565.xml"/><Relationship Id="rId138" Type="http://schemas.openxmlformats.org/officeDocument/2006/relationships/image" Target="../media/image116.png"/><Relationship Id="rId107" Type="http://schemas.openxmlformats.org/officeDocument/2006/relationships/image" Target="../media/image100.png"/><Relationship Id="rId11" Type="http://schemas.openxmlformats.org/officeDocument/2006/relationships/image" Target="../media/image52.png"/><Relationship Id="rId32" Type="http://schemas.openxmlformats.org/officeDocument/2006/relationships/customXml" Target="../ink/ink539.xml"/><Relationship Id="rId53" Type="http://schemas.openxmlformats.org/officeDocument/2006/relationships/image" Target="../media/image73.png"/><Relationship Id="rId74" Type="http://schemas.openxmlformats.org/officeDocument/2006/relationships/customXml" Target="../ink/ink560.xml"/><Relationship Id="rId128" Type="http://schemas.openxmlformats.org/officeDocument/2006/relationships/image" Target="../media/image111.png"/><Relationship Id="rId149" Type="http://schemas.openxmlformats.org/officeDocument/2006/relationships/customXml" Target="../ink/ink597.xml"/><Relationship Id="rId5" Type="http://schemas.openxmlformats.org/officeDocument/2006/relationships/image" Target="../media/image49.png"/><Relationship Id="rId95" Type="http://schemas.openxmlformats.org/officeDocument/2006/relationships/image" Target="../media/image94.png"/><Relationship Id="rId22" Type="http://schemas.openxmlformats.org/officeDocument/2006/relationships/customXml" Target="../ink/ink534.xml"/><Relationship Id="rId27" Type="http://schemas.openxmlformats.org/officeDocument/2006/relationships/image" Target="../media/image60.png"/><Relationship Id="rId43" Type="http://schemas.openxmlformats.org/officeDocument/2006/relationships/image" Target="../media/image68.png"/><Relationship Id="rId48" Type="http://schemas.openxmlformats.org/officeDocument/2006/relationships/customXml" Target="../ink/ink547.xml"/><Relationship Id="rId64" Type="http://schemas.openxmlformats.org/officeDocument/2006/relationships/customXml" Target="../ink/ink555.xml"/><Relationship Id="rId69" Type="http://schemas.openxmlformats.org/officeDocument/2006/relationships/image" Target="../media/image81.png"/><Relationship Id="rId113" Type="http://schemas.openxmlformats.org/officeDocument/2006/relationships/customXml" Target="../ink/ink579.xml"/><Relationship Id="rId118" Type="http://schemas.openxmlformats.org/officeDocument/2006/relationships/image" Target="../media/image106.png"/><Relationship Id="rId134" Type="http://schemas.openxmlformats.org/officeDocument/2006/relationships/image" Target="../media/image114.png"/><Relationship Id="rId139" Type="http://schemas.openxmlformats.org/officeDocument/2006/relationships/customXml" Target="../ink/ink592.xml"/><Relationship Id="rId80" Type="http://schemas.openxmlformats.org/officeDocument/2006/relationships/customXml" Target="../ink/ink563.xml"/><Relationship Id="rId85" Type="http://schemas.openxmlformats.org/officeDocument/2006/relationships/image" Target="../media/image89.png"/><Relationship Id="rId150" Type="http://schemas.openxmlformats.org/officeDocument/2006/relationships/image" Target="../media/image122.png"/><Relationship Id="rId155" Type="http://schemas.openxmlformats.org/officeDocument/2006/relationships/customXml" Target="../ink/ink600.xml"/><Relationship Id="rId12" Type="http://schemas.openxmlformats.org/officeDocument/2006/relationships/customXml" Target="../ink/ink529.xml"/><Relationship Id="rId17" Type="http://schemas.openxmlformats.org/officeDocument/2006/relationships/image" Target="../media/image55.png"/><Relationship Id="rId33" Type="http://schemas.openxmlformats.org/officeDocument/2006/relationships/image" Target="../media/image63.png"/><Relationship Id="rId38" Type="http://schemas.openxmlformats.org/officeDocument/2006/relationships/customXml" Target="../ink/ink542.xml"/><Relationship Id="rId59" Type="http://schemas.openxmlformats.org/officeDocument/2006/relationships/image" Target="../media/image76.png"/><Relationship Id="rId103" Type="http://schemas.openxmlformats.org/officeDocument/2006/relationships/image" Target="../media/image98.png"/><Relationship Id="rId108" Type="http://schemas.openxmlformats.org/officeDocument/2006/relationships/customXml" Target="../ink/ink577.xml"/><Relationship Id="rId124" Type="http://schemas.openxmlformats.org/officeDocument/2006/relationships/image" Target="../media/image109.png"/><Relationship Id="rId129" Type="http://schemas.openxmlformats.org/officeDocument/2006/relationships/customXml" Target="../ink/ink587.xml"/><Relationship Id="rId54" Type="http://schemas.openxmlformats.org/officeDocument/2006/relationships/customXml" Target="../ink/ink550.xml"/><Relationship Id="rId70" Type="http://schemas.openxmlformats.org/officeDocument/2006/relationships/customXml" Target="../ink/ink558.xml"/><Relationship Id="rId75" Type="http://schemas.openxmlformats.org/officeDocument/2006/relationships/image" Target="../media/image84.png"/><Relationship Id="rId91" Type="http://schemas.openxmlformats.org/officeDocument/2006/relationships/image" Target="../media/image92.png"/><Relationship Id="rId96" Type="http://schemas.openxmlformats.org/officeDocument/2006/relationships/customXml" Target="../ink/ink571.xml"/><Relationship Id="rId140" Type="http://schemas.openxmlformats.org/officeDocument/2006/relationships/image" Target="../media/image117.png"/><Relationship Id="rId145" Type="http://schemas.openxmlformats.org/officeDocument/2006/relationships/customXml" Target="../ink/ink59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26.xml"/><Relationship Id="rId23" Type="http://schemas.openxmlformats.org/officeDocument/2006/relationships/image" Target="../media/image58.png"/><Relationship Id="rId28" Type="http://schemas.openxmlformats.org/officeDocument/2006/relationships/customXml" Target="../ink/ink537.xml"/><Relationship Id="rId49" Type="http://schemas.openxmlformats.org/officeDocument/2006/relationships/image" Target="../media/image71.png"/><Relationship Id="rId114" Type="http://schemas.openxmlformats.org/officeDocument/2006/relationships/image" Target="../media/image104.png"/><Relationship Id="rId119" Type="http://schemas.openxmlformats.org/officeDocument/2006/relationships/customXml" Target="../ink/ink582.xml"/><Relationship Id="rId44" Type="http://schemas.openxmlformats.org/officeDocument/2006/relationships/customXml" Target="../ink/ink545.xml"/><Relationship Id="rId60" Type="http://schemas.openxmlformats.org/officeDocument/2006/relationships/customXml" Target="../ink/ink553.xml"/><Relationship Id="rId65" Type="http://schemas.openxmlformats.org/officeDocument/2006/relationships/image" Target="../media/image79.png"/><Relationship Id="rId81" Type="http://schemas.openxmlformats.org/officeDocument/2006/relationships/image" Target="../media/image87.png"/><Relationship Id="rId86" Type="http://schemas.openxmlformats.org/officeDocument/2006/relationships/customXml" Target="../ink/ink566.xml"/><Relationship Id="rId130" Type="http://schemas.openxmlformats.org/officeDocument/2006/relationships/image" Target="../media/image112.png"/><Relationship Id="rId135" Type="http://schemas.openxmlformats.org/officeDocument/2006/relationships/customXml" Target="../ink/ink590.xml"/><Relationship Id="rId151" Type="http://schemas.openxmlformats.org/officeDocument/2006/relationships/customXml" Target="../ink/ink598.xml"/><Relationship Id="rId156" Type="http://schemas.openxmlformats.org/officeDocument/2006/relationships/image" Target="../media/image125.png"/><Relationship Id="rId13" Type="http://schemas.openxmlformats.org/officeDocument/2006/relationships/image" Target="../media/image53.png"/><Relationship Id="rId18" Type="http://schemas.openxmlformats.org/officeDocument/2006/relationships/customXml" Target="../ink/ink532.xml"/><Relationship Id="rId39" Type="http://schemas.openxmlformats.org/officeDocument/2006/relationships/image" Target="../media/image66.png"/><Relationship Id="rId109" Type="http://schemas.openxmlformats.org/officeDocument/2006/relationships/image" Target="../media/image101.png"/><Relationship Id="rId34" Type="http://schemas.openxmlformats.org/officeDocument/2006/relationships/customXml" Target="../ink/ink540.xml"/><Relationship Id="rId50" Type="http://schemas.openxmlformats.org/officeDocument/2006/relationships/customXml" Target="../ink/ink548.xml"/><Relationship Id="rId55" Type="http://schemas.openxmlformats.org/officeDocument/2006/relationships/image" Target="../media/image74.png"/><Relationship Id="rId76" Type="http://schemas.openxmlformats.org/officeDocument/2006/relationships/customXml" Target="../ink/ink561.xml"/><Relationship Id="rId97" Type="http://schemas.openxmlformats.org/officeDocument/2006/relationships/image" Target="../media/image95.png"/><Relationship Id="rId104" Type="http://schemas.openxmlformats.org/officeDocument/2006/relationships/customXml" Target="../ink/ink575.xml"/><Relationship Id="rId120" Type="http://schemas.openxmlformats.org/officeDocument/2006/relationships/image" Target="../media/image107.png"/><Relationship Id="rId125" Type="http://schemas.openxmlformats.org/officeDocument/2006/relationships/customXml" Target="../ink/ink585.xml"/><Relationship Id="rId141" Type="http://schemas.openxmlformats.org/officeDocument/2006/relationships/customXml" Target="../ink/ink593.xml"/><Relationship Id="rId146" Type="http://schemas.openxmlformats.org/officeDocument/2006/relationships/image" Target="../media/image120.png"/><Relationship Id="rId7" Type="http://schemas.openxmlformats.org/officeDocument/2006/relationships/image" Target="../media/image50.png"/><Relationship Id="rId71" Type="http://schemas.openxmlformats.org/officeDocument/2006/relationships/image" Target="../media/image82.png"/><Relationship Id="rId92" Type="http://schemas.openxmlformats.org/officeDocument/2006/relationships/customXml" Target="../ink/ink569.xml"/><Relationship Id="rId2" Type="http://schemas.openxmlformats.org/officeDocument/2006/relationships/customXml" Target="../ink/ink524.xml"/><Relationship Id="rId29" Type="http://schemas.openxmlformats.org/officeDocument/2006/relationships/image" Target="../media/image61.png"/><Relationship Id="rId24" Type="http://schemas.openxmlformats.org/officeDocument/2006/relationships/customXml" Target="../ink/ink535.xml"/><Relationship Id="rId40" Type="http://schemas.openxmlformats.org/officeDocument/2006/relationships/customXml" Target="../ink/ink543.xml"/><Relationship Id="rId45" Type="http://schemas.openxmlformats.org/officeDocument/2006/relationships/image" Target="../media/image69.png"/><Relationship Id="rId66" Type="http://schemas.openxmlformats.org/officeDocument/2006/relationships/customXml" Target="../ink/ink556.xml"/><Relationship Id="rId87" Type="http://schemas.openxmlformats.org/officeDocument/2006/relationships/image" Target="../media/image90.png"/><Relationship Id="rId110" Type="http://schemas.openxmlformats.org/officeDocument/2006/relationships/image" Target="../media/image102.png"/><Relationship Id="rId115" Type="http://schemas.openxmlformats.org/officeDocument/2006/relationships/customXml" Target="../ink/ink580.xml"/><Relationship Id="rId131" Type="http://schemas.openxmlformats.org/officeDocument/2006/relationships/customXml" Target="../ink/ink588.xml"/><Relationship Id="rId136" Type="http://schemas.openxmlformats.org/officeDocument/2006/relationships/image" Target="../media/image115.png"/><Relationship Id="rId61" Type="http://schemas.openxmlformats.org/officeDocument/2006/relationships/image" Target="../media/image77.png"/><Relationship Id="rId82" Type="http://schemas.openxmlformats.org/officeDocument/2006/relationships/customXml" Target="../ink/ink564.xml"/><Relationship Id="rId152" Type="http://schemas.openxmlformats.org/officeDocument/2006/relationships/image" Target="../media/image123.png"/><Relationship Id="rId19" Type="http://schemas.openxmlformats.org/officeDocument/2006/relationships/image" Target="../media/image56.png"/><Relationship Id="rId14" Type="http://schemas.openxmlformats.org/officeDocument/2006/relationships/customXml" Target="../ink/ink530.xml"/><Relationship Id="rId30" Type="http://schemas.openxmlformats.org/officeDocument/2006/relationships/customXml" Target="../ink/ink538.xml"/><Relationship Id="rId35" Type="http://schemas.openxmlformats.org/officeDocument/2006/relationships/image" Target="../media/image64.png"/><Relationship Id="rId56" Type="http://schemas.openxmlformats.org/officeDocument/2006/relationships/customXml" Target="../ink/ink551.xml"/><Relationship Id="rId77" Type="http://schemas.openxmlformats.org/officeDocument/2006/relationships/image" Target="../media/image85.png"/><Relationship Id="rId100" Type="http://schemas.openxmlformats.org/officeDocument/2006/relationships/customXml" Target="../ink/ink573.xml"/><Relationship Id="rId105" Type="http://schemas.openxmlformats.org/officeDocument/2006/relationships/image" Target="../media/image99.png"/><Relationship Id="rId126" Type="http://schemas.openxmlformats.org/officeDocument/2006/relationships/image" Target="../media/image110.png"/><Relationship Id="rId147" Type="http://schemas.openxmlformats.org/officeDocument/2006/relationships/customXml" Target="../ink/ink596.xml"/><Relationship Id="rId8" Type="http://schemas.openxmlformats.org/officeDocument/2006/relationships/customXml" Target="../ink/ink527.xml"/><Relationship Id="rId51" Type="http://schemas.openxmlformats.org/officeDocument/2006/relationships/image" Target="../media/image72.png"/><Relationship Id="rId72" Type="http://schemas.openxmlformats.org/officeDocument/2006/relationships/customXml" Target="../ink/ink559.xml"/><Relationship Id="rId93" Type="http://schemas.openxmlformats.org/officeDocument/2006/relationships/image" Target="../media/image93.png"/><Relationship Id="rId98" Type="http://schemas.openxmlformats.org/officeDocument/2006/relationships/customXml" Target="../ink/ink572.xml"/><Relationship Id="rId121" Type="http://schemas.openxmlformats.org/officeDocument/2006/relationships/customXml" Target="../ink/ink583.xml"/><Relationship Id="rId142" Type="http://schemas.openxmlformats.org/officeDocument/2006/relationships/image" Target="../media/image118.png"/><Relationship Id="rId3" Type="http://schemas.openxmlformats.org/officeDocument/2006/relationships/image" Target="../media/image48.png"/><Relationship Id="rId25" Type="http://schemas.openxmlformats.org/officeDocument/2006/relationships/image" Target="../media/image59.png"/><Relationship Id="rId46" Type="http://schemas.openxmlformats.org/officeDocument/2006/relationships/customXml" Target="../ink/ink546.xml"/><Relationship Id="rId67" Type="http://schemas.openxmlformats.org/officeDocument/2006/relationships/image" Target="../media/image80.png"/><Relationship Id="rId116" Type="http://schemas.openxmlformats.org/officeDocument/2006/relationships/image" Target="../media/image105.png"/><Relationship Id="rId137" Type="http://schemas.openxmlformats.org/officeDocument/2006/relationships/customXml" Target="../ink/ink591.xml"/><Relationship Id="rId20" Type="http://schemas.openxmlformats.org/officeDocument/2006/relationships/customXml" Target="../ink/ink533.xml"/><Relationship Id="rId41" Type="http://schemas.openxmlformats.org/officeDocument/2006/relationships/image" Target="../media/image67.png"/><Relationship Id="rId62" Type="http://schemas.openxmlformats.org/officeDocument/2006/relationships/customXml" Target="../ink/ink554.xml"/><Relationship Id="rId83" Type="http://schemas.openxmlformats.org/officeDocument/2006/relationships/image" Target="../media/image88.png"/><Relationship Id="rId88" Type="http://schemas.openxmlformats.org/officeDocument/2006/relationships/customXml" Target="../ink/ink567.xml"/><Relationship Id="rId111" Type="http://schemas.openxmlformats.org/officeDocument/2006/relationships/customXml" Target="../ink/ink578.xml"/><Relationship Id="rId132" Type="http://schemas.openxmlformats.org/officeDocument/2006/relationships/image" Target="../media/image113.png"/><Relationship Id="rId153" Type="http://schemas.openxmlformats.org/officeDocument/2006/relationships/customXml" Target="../ink/ink599.xml"/><Relationship Id="rId15" Type="http://schemas.openxmlformats.org/officeDocument/2006/relationships/image" Target="../media/image54.png"/><Relationship Id="rId36" Type="http://schemas.openxmlformats.org/officeDocument/2006/relationships/customXml" Target="../ink/ink541.xml"/><Relationship Id="rId57" Type="http://schemas.openxmlformats.org/officeDocument/2006/relationships/image" Target="../media/image75.png"/><Relationship Id="rId106" Type="http://schemas.openxmlformats.org/officeDocument/2006/relationships/customXml" Target="../ink/ink576.xml"/><Relationship Id="rId127" Type="http://schemas.openxmlformats.org/officeDocument/2006/relationships/customXml" Target="../ink/ink586.xml"/><Relationship Id="rId10" Type="http://schemas.openxmlformats.org/officeDocument/2006/relationships/customXml" Target="../ink/ink528.xml"/><Relationship Id="rId31" Type="http://schemas.openxmlformats.org/officeDocument/2006/relationships/image" Target="../media/image62.png"/><Relationship Id="rId52" Type="http://schemas.openxmlformats.org/officeDocument/2006/relationships/customXml" Target="../ink/ink549.xml"/><Relationship Id="rId73" Type="http://schemas.openxmlformats.org/officeDocument/2006/relationships/image" Target="../media/image83.png"/><Relationship Id="rId78" Type="http://schemas.openxmlformats.org/officeDocument/2006/relationships/customXml" Target="../ink/ink562.xml"/><Relationship Id="rId94" Type="http://schemas.openxmlformats.org/officeDocument/2006/relationships/customXml" Target="../ink/ink570.xml"/><Relationship Id="rId99" Type="http://schemas.openxmlformats.org/officeDocument/2006/relationships/image" Target="../media/image96.png"/><Relationship Id="rId101" Type="http://schemas.openxmlformats.org/officeDocument/2006/relationships/image" Target="../media/image97.png"/><Relationship Id="rId122" Type="http://schemas.openxmlformats.org/officeDocument/2006/relationships/image" Target="../media/image108.png"/><Relationship Id="rId143" Type="http://schemas.openxmlformats.org/officeDocument/2006/relationships/customXml" Target="../ink/ink594.xml"/><Relationship Id="rId148" Type="http://schemas.openxmlformats.org/officeDocument/2006/relationships/image" Target="../media/image121.png"/><Relationship Id="rId4" Type="http://schemas.openxmlformats.org/officeDocument/2006/relationships/customXml" Target="../ink/ink525.xml"/><Relationship Id="rId9" Type="http://schemas.openxmlformats.org/officeDocument/2006/relationships/image" Target="../media/image51.png"/><Relationship Id="rId26" Type="http://schemas.openxmlformats.org/officeDocument/2006/relationships/customXml" Target="../ink/ink536.xml"/><Relationship Id="rId47" Type="http://schemas.openxmlformats.org/officeDocument/2006/relationships/image" Target="../media/image70.png"/><Relationship Id="rId68" Type="http://schemas.openxmlformats.org/officeDocument/2006/relationships/customXml" Target="../ink/ink557.xml"/><Relationship Id="rId89" Type="http://schemas.openxmlformats.org/officeDocument/2006/relationships/image" Target="../media/image91.png"/><Relationship Id="rId112" Type="http://schemas.openxmlformats.org/officeDocument/2006/relationships/image" Target="../media/image103.png"/><Relationship Id="rId133" Type="http://schemas.openxmlformats.org/officeDocument/2006/relationships/customXml" Target="../ink/ink589.xml"/><Relationship Id="rId154" Type="http://schemas.openxmlformats.org/officeDocument/2006/relationships/image" Target="../media/image124.png"/><Relationship Id="rId16" Type="http://schemas.openxmlformats.org/officeDocument/2006/relationships/customXml" Target="../ink/ink531.xml"/><Relationship Id="rId37" Type="http://schemas.openxmlformats.org/officeDocument/2006/relationships/image" Target="../media/image65.png"/><Relationship Id="rId58" Type="http://schemas.openxmlformats.org/officeDocument/2006/relationships/customXml" Target="../ink/ink552.xml"/><Relationship Id="rId79" Type="http://schemas.openxmlformats.org/officeDocument/2006/relationships/image" Target="../media/image86.png"/><Relationship Id="rId102" Type="http://schemas.openxmlformats.org/officeDocument/2006/relationships/customXml" Target="../ink/ink574.xml"/><Relationship Id="rId123" Type="http://schemas.openxmlformats.org/officeDocument/2006/relationships/customXml" Target="../ink/ink584.xml"/><Relationship Id="rId144" Type="http://schemas.openxmlformats.org/officeDocument/2006/relationships/image" Target="../media/image119.png"/><Relationship Id="rId90" Type="http://schemas.openxmlformats.org/officeDocument/2006/relationships/customXml" Target="../ink/ink568.xml"/></Relationships>
</file>

<file path=ppt/slides/_rels/slide3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58.xml"/><Relationship Id="rId21" Type="http://schemas.openxmlformats.org/officeDocument/2006/relationships/image" Target="../media/image57.png"/><Relationship Id="rId42" Type="http://schemas.openxmlformats.org/officeDocument/2006/relationships/customXml" Target="../ink/ink621.xml"/><Relationship Id="rId63" Type="http://schemas.openxmlformats.org/officeDocument/2006/relationships/image" Target="../media/image78.png"/><Relationship Id="rId84" Type="http://schemas.openxmlformats.org/officeDocument/2006/relationships/customXml" Target="../ink/ink642.xml"/><Relationship Id="rId138" Type="http://schemas.openxmlformats.org/officeDocument/2006/relationships/image" Target="../media/image116.png"/><Relationship Id="rId159" Type="http://schemas.openxmlformats.org/officeDocument/2006/relationships/customXml" Target="../ink/ink679.xml"/><Relationship Id="rId170" Type="http://schemas.openxmlformats.org/officeDocument/2006/relationships/image" Target="../media/image132.png"/><Relationship Id="rId107" Type="http://schemas.openxmlformats.org/officeDocument/2006/relationships/image" Target="../media/image100.png"/><Relationship Id="rId11" Type="http://schemas.openxmlformats.org/officeDocument/2006/relationships/image" Target="../media/image52.png"/><Relationship Id="rId32" Type="http://schemas.openxmlformats.org/officeDocument/2006/relationships/customXml" Target="../ink/ink616.xml"/><Relationship Id="rId53" Type="http://schemas.openxmlformats.org/officeDocument/2006/relationships/image" Target="../media/image73.png"/><Relationship Id="rId74" Type="http://schemas.openxmlformats.org/officeDocument/2006/relationships/customXml" Target="../ink/ink637.xml"/><Relationship Id="rId128" Type="http://schemas.openxmlformats.org/officeDocument/2006/relationships/image" Target="../media/image111.png"/><Relationship Id="rId149" Type="http://schemas.openxmlformats.org/officeDocument/2006/relationships/customXml" Target="../ink/ink674.xml"/><Relationship Id="rId5" Type="http://schemas.openxmlformats.org/officeDocument/2006/relationships/image" Target="../media/image49.png"/><Relationship Id="rId95" Type="http://schemas.openxmlformats.org/officeDocument/2006/relationships/image" Target="../media/image94.png"/><Relationship Id="rId160" Type="http://schemas.openxmlformats.org/officeDocument/2006/relationships/image" Target="../media/image127.png"/><Relationship Id="rId22" Type="http://schemas.openxmlformats.org/officeDocument/2006/relationships/customXml" Target="../ink/ink611.xml"/><Relationship Id="rId43" Type="http://schemas.openxmlformats.org/officeDocument/2006/relationships/image" Target="../media/image68.png"/><Relationship Id="rId64" Type="http://schemas.openxmlformats.org/officeDocument/2006/relationships/customXml" Target="../ink/ink632.xml"/><Relationship Id="rId118" Type="http://schemas.openxmlformats.org/officeDocument/2006/relationships/image" Target="../media/image106.png"/><Relationship Id="rId139" Type="http://schemas.openxmlformats.org/officeDocument/2006/relationships/customXml" Target="../ink/ink669.xml"/><Relationship Id="rId85" Type="http://schemas.openxmlformats.org/officeDocument/2006/relationships/image" Target="../media/image89.png"/><Relationship Id="rId150" Type="http://schemas.openxmlformats.org/officeDocument/2006/relationships/image" Target="../media/image122.png"/><Relationship Id="rId171" Type="http://schemas.openxmlformats.org/officeDocument/2006/relationships/customXml" Target="../ink/ink685.xml"/><Relationship Id="rId12" Type="http://schemas.openxmlformats.org/officeDocument/2006/relationships/customXml" Target="../ink/ink606.xml"/><Relationship Id="rId33" Type="http://schemas.openxmlformats.org/officeDocument/2006/relationships/image" Target="../media/image63.png"/><Relationship Id="rId108" Type="http://schemas.openxmlformats.org/officeDocument/2006/relationships/customXml" Target="../ink/ink654.xml"/><Relationship Id="rId129" Type="http://schemas.openxmlformats.org/officeDocument/2006/relationships/customXml" Target="../ink/ink664.xml"/><Relationship Id="rId54" Type="http://schemas.openxmlformats.org/officeDocument/2006/relationships/customXml" Target="../ink/ink627.xml"/><Relationship Id="rId75" Type="http://schemas.openxmlformats.org/officeDocument/2006/relationships/image" Target="../media/image84.png"/><Relationship Id="rId96" Type="http://schemas.openxmlformats.org/officeDocument/2006/relationships/customXml" Target="../ink/ink648.xml"/><Relationship Id="rId140" Type="http://schemas.openxmlformats.org/officeDocument/2006/relationships/image" Target="../media/image117.png"/><Relationship Id="rId161" Type="http://schemas.openxmlformats.org/officeDocument/2006/relationships/customXml" Target="../ink/ink680.xml"/><Relationship Id="rId6" Type="http://schemas.openxmlformats.org/officeDocument/2006/relationships/customXml" Target="../ink/ink603.xml"/><Relationship Id="rId23" Type="http://schemas.openxmlformats.org/officeDocument/2006/relationships/image" Target="../media/image58.png"/><Relationship Id="rId28" Type="http://schemas.openxmlformats.org/officeDocument/2006/relationships/customXml" Target="../ink/ink614.xml"/><Relationship Id="rId49" Type="http://schemas.openxmlformats.org/officeDocument/2006/relationships/image" Target="../media/image71.png"/><Relationship Id="rId114" Type="http://schemas.openxmlformats.org/officeDocument/2006/relationships/image" Target="../media/image104.png"/><Relationship Id="rId119" Type="http://schemas.openxmlformats.org/officeDocument/2006/relationships/customXml" Target="../ink/ink659.xml"/><Relationship Id="rId44" Type="http://schemas.openxmlformats.org/officeDocument/2006/relationships/customXml" Target="../ink/ink622.xml"/><Relationship Id="rId60" Type="http://schemas.openxmlformats.org/officeDocument/2006/relationships/customXml" Target="../ink/ink630.xml"/><Relationship Id="rId65" Type="http://schemas.openxmlformats.org/officeDocument/2006/relationships/image" Target="../media/image79.png"/><Relationship Id="rId81" Type="http://schemas.openxmlformats.org/officeDocument/2006/relationships/image" Target="../media/image87.png"/><Relationship Id="rId86" Type="http://schemas.openxmlformats.org/officeDocument/2006/relationships/customXml" Target="../ink/ink643.xml"/><Relationship Id="rId130" Type="http://schemas.openxmlformats.org/officeDocument/2006/relationships/image" Target="../media/image112.png"/><Relationship Id="rId135" Type="http://schemas.openxmlformats.org/officeDocument/2006/relationships/customXml" Target="../ink/ink667.xml"/><Relationship Id="rId151" Type="http://schemas.openxmlformats.org/officeDocument/2006/relationships/customXml" Target="../ink/ink675.xml"/><Relationship Id="rId156" Type="http://schemas.openxmlformats.org/officeDocument/2006/relationships/image" Target="../media/image125.png"/><Relationship Id="rId177" Type="http://schemas.openxmlformats.org/officeDocument/2006/relationships/customXml" Target="../ink/ink688.xml"/><Relationship Id="rId172" Type="http://schemas.openxmlformats.org/officeDocument/2006/relationships/image" Target="../media/image133.png"/><Relationship Id="rId13" Type="http://schemas.openxmlformats.org/officeDocument/2006/relationships/image" Target="../media/image53.png"/><Relationship Id="rId18" Type="http://schemas.openxmlformats.org/officeDocument/2006/relationships/customXml" Target="../ink/ink609.xml"/><Relationship Id="rId39" Type="http://schemas.openxmlformats.org/officeDocument/2006/relationships/image" Target="../media/image66.png"/><Relationship Id="rId109" Type="http://schemas.openxmlformats.org/officeDocument/2006/relationships/image" Target="../media/image101.png"/><Relationship Id="rId34" Type="http://schemas.openxmlformats.org/officeDocument/2006/relationships/customXml" Target="../ink/ink617.xml"/><Relationship Id="rId50" Type="http://schemas.openxmlformats.org/officeDocument/2006/relationships/customXml" Target="../ink/ink625.xml"/><Relationship Id="rId55" Type="http://schemas.openxmlformats.org/officeDocument/2006/relationships/image" Target="../media/image74.png"/><Relationship Id="rId76" Type="http://schemas.openxmlformats.org/officeDocument/2006/relationships/customXml" Target="../ink/ink638.xml"/><Relationship Id="rId97" Type="http://schemas.openxmlformats.org/officeDocument/2006/relationships/image" Target="../media/image95.png"/><Relationship Id="rId104" Type="http://schemas.openxmlformats.org/officeDocument/2006/relationships/customXml" Target="../ink/ink652.xml"/><Relationship Id="rId120" Type="http://schemas.openxmlformats.org/officeDocument/2006/relationships/image" Target="../media/image107.png"/><Relationship Id="rId125" Type="http://schemas.openxmlformats.org/officeDocument/2006/relationships/customXml" Target="../ink/ink662.xml"/><Relationship Id="rId141" Type="http://schemas.openxmlformats.org/officeDocument/2006/relationships/customXml" Target="../ink/ink670.xml"/><Relationship Id="rId146" Type="http://schemas.openxmlformats.org/officeDocument/2006/relationships/image" Target="../media/image120.png"/><Relationship Id="rId167" Type="http://schemas.openxmlformats.org/officeDocument/2006/relationships/customXml" Target="../ink/ink683.xml"/><Relationship Id="rId7" Type="http://schemas.openxmlformats.org/officeDocument/2006/relationships/image" Target="../media/image50.png"/><Relationship Id="rId71" Type="http://schemas.openxmlformats.org/officeDocument/2006/relationships/image" Target="../media/image82.png"/><Relationship Id="rId92" Type="http://schemas.openxmlformats.org/officeDocument/2006/relationships/customXml" Target="../ink/ink646.xml"/><Relationship Id="rId162" Type="http://schemas.openxmlformats.org/officeDocument/2006/relationships/image" Target="../media/image128.png"/><Relationship Id="rId2" Type="http://schemas.openxmlformats.org/officeDocument/2006/relationships/customXml" Target="../ink/ink601.xml"/><Relationship Id="rId29" Type="http://schemas.openxmlformats.org/officeDocument/2006/relationships/image" Target="../media/image61.png"/><Relationship Id="rId24" Type="http://schemas.openxmlformats.org/officeDocument/2006/relationships/customXml" Target="../ink/ink612.xml"/><Relationship Id="rId40" Type="http://schemas.openxmlformats.org/officeDocument/2006/relationships/customXml" Target="../ink/ink620.xml"/><Relationship Id="rId45" Type="http://schemas.openxmlformats.org/officeDocument/2006/relationships/image" Target="../media/image69.png"/><Relationship Id="rId66" Type="http://schemas.openxmlformats.org/officeDocument/2006/relationships/customXml" Target="../ink/ink633.xml"/><Relationship Id="rId87" Type="http://schemas.openxmlformats.org/officeDocument/2006/relationships/image" Target="../media/image90.png"/><Relationship Id="rId110" Type="http://schemas.openxmlformats.org/officeDocument/2006/relationships/image" Target="../media/image102.png"/><Relationship Id="rId115" Type="http://schemas.openxmlformats.org/officeDocument/2006/relationships/customXml" Target="../ink/ink657.xml"/><Relationship Id="rId131" Type="http://schemas.openxmlformats.org/officeDocument/2006/relationships/customXml" Target="../ink/ink665.xml"/><Relationship Id="rId136" Type="http://schemas.openxmlformats.org/officeDocument/2006/relationships/image" Target="../media/image115.png"/><Relationship Id="rId157" Type="http://schemas.openxmlformats.org/officeDocument/2006/relationships/customXml" Target="../ink/ink678.xml"/><Relationship Id="rId178" Type="http://schemas.openxmlformats.org/officeDocument/2006/relationships/image" Target="../media/image136.png"/><Relationship Id="rId61" Type="http://schemas.openxmlformats.org/officeDocument/2006/relationships/image" Target="../media/image77.png"/><Relationship Id="rId82" Type="http://schemas.openxmlformats.org/officeDocument/2006/relationships/customXml" Target="../ink/ink641.xml"/><Relationship Id="rId152" Type="http://schemas.openxmlformats.org/officeDocument/2006/relationships/image" Target="../media/image123.png"/><Relationship Id="rId173" Type="http://schemas.openxmlformats.org/officeDocument/2006/relationships/customXml" Target="../ink/ink686.xml"/><Relationship Id="rId19" Type="http://schemas.openxmlformats.org/officeDocument/2006/relationships/image" Target="../media/image56.png"/><Relationship Id="rId14" Type="http://schemas.openxmlformats.org/officeDocument/2006/relationships/customXml" Target="../ink/ink607.xml"/><Relationship Id="rId30" Type="http://schemas.openxmlformats.org/officeDocument/2006/relationships/customXml" Target="../ink/ink615.xml"/><Relationship Id="rId35" Type="http://schemas.openxmlformats.org/officeDocument/2006/relationships/image" Target="../media/image64.png"/><Relationship Id="rId56" Type="http://schemas.openxmlformats.org/officeDocument/2006/relationships/customXml" Target="../ink/ink628.xml"/><Relationship Id="rId77" Type="http://schemas.openxmlformats.org/officeDocument/2006/relationships/image" Target="../media/image85.png"/><Relationship Id="rId100" Type="http://schemas.openxmlformats.org/officeDocument/2006/relationships/customXml" Target="../ink/ink650.xml"/><Relationship Id="rId105" Type="http://schemas.openxmlformats.org/officeDocument/2006/relationships/image" Target="../media/image99.png"/><Relationship Id="rId126" Type="http://schemas.openxmlformats.org/officeDocument/2006/relationships/image" Target="../media/image110.png"/><Relationship Id="rId147" Type="http://schemas.openxmlformats.org/officeDocument/2006/relationships/customXml" Target="../ink/ink673.xml"/><Relationship Id="rId168" Type="http://schemas.openxmlformats.org/officeDocument/2006/relationships/image" Target="../media/image131.png"/><Relationship Id="rId8" Type="http://schemas.openxmlformats.org/officeDocument/2006/relationships/customXml" Target="../ink/ink604.xml"/><Relationship Id="rId51" Type="http://schemas.openxmlformats.org/officeDocument/2006/relationships/image" Target="../media/image72.png"/><Relationship Id="rId72" Type="http://schemas.openxmlformats.org/officeDocument/2006/relationships/customXml" Target="../ink/ink636.xml"/><Relationship Id="rId93" Type="http://schemas.openxmlformats.org/officeDocument/2006/relationships/image" Target="../media/image93.png"/><Relationship Id="rId98" Type="http://schemas.openxmlformats.org/officeDocument/2006/relationships/customXml" Target="../ink/ink649.xml"/><Relationship Id="rId121" Type="http://schemas.openxmlformats.org/officeDocument/2006/relationships/customXml" Target="../ink/ink660.xml"/><Relationship Id="rId142" Type="http://schemas.openxmlformats.org/officeDocument/2006/relationships/image" Target="../media/image118.png"/><Relationship Id="rId163" Type="http://schemas.openxmlformats.org/officeDocument/2006/relationships/customXml" Target="../ink/ink681.xml"/><Relationship Id="rId3" Type="http://schemas.openxmlformats.org/officeDocument/2006/relationships/image" Target="../media/image48.png"/><Relationship Id="rId25" Type="http://schemas.openxmlformats.org/officeDocument/2006/relationships/image" Target="../media/image59.png"/><Relationship Id="rId46" Type="http://schemas.openxmlformats.org/officeDocument/2006/relationships/customXml" Target="../ink/ink623.xml"/><Relationship Id="rId67" Type="http://schemas.openxmlformats.org/officeDocument/2006/relationships/image" Target="../media/image80.png"/><Relationship Id="rId116" Type="http://schemas.openxmlformats.org/officeDocument/2006/relationships/image" Target="../media/image105.png"/><Relationship Id="rId137" Type="http://schemas.openxmlformats.org/officeDocument/2006/relationships/customXml" Target="../ink/ink668.xml"/><Relationship Id="rId158" Type="http://schemas.openxmlformats.org/officeDocument/2006/relationships/image" Target="../media/image126.png"/><Relationship Id="rId20" Type="http://schemas.openxmlformats.org/officeDocument/2006/relationships/customXml" Target="../ink/ink610.xml"/><Relationship Id="rId41" Type="http://schemas.openxmlformats.org/officeDocument/2006/relationships/image" Target="../media/image67.png"/><Relationship Id="rId62" Type="http://schemas.openxmlformats.org/officeDocument/2006/relationships/customXml" Target="../ink/ink631.xml"/><Relationship Id="rId83" Type="http://schemas.openxmlformats.org/officeDocument/2006/relationships/image" Target="../media/image88.png"/><Relationship Id="rId88" Type="http://schemas.openxmlformats.org/officeDocument/2006/relationships/customXml" Target="../ink/ink644.xml"/><Relationship Id="rId111" Type="http://schemas.openxmlformats.org/officeDocument/2006/relationships/customXml" Target="../ink/ink655.xml"/><Relationship Id="rId132" Type="http://schemas.openxmlformats.org/officeDocument/2006/relationships/image" Target="../media/image113.png"/><Relationship Id="rId153" Type="http://schemas.openxmlformats.org/officeDocument/2006/relationships/customXml" Target="../ink/ink676.xml"/><Relationship Id="rId174" Type="http://schemas.openxmlformats.org/officeDocument/2006/relationships/image" Target="../media/image134.png"/><Relationship Id="rId15" Type="http://schemas.openxmlformats.org/officeDocument/2006/relationships/image" Target="../media/image54.png"/><Relationship Id="rId36" Type="http://schemas.openxmlformats.org/officeDocument/2006/relationships/customXml" Target="../ink/ink618.xml"/><Relationship Id="rId57" Type="http://schemas.openxmlformats.org/officeDocument/2006/relationships/image" Target="../media/image75.png"/><Relationship Id="rId106" Type="http://schemas.openxmlformats.org/officeDocument/2006/relationships/customXml" Target="../ink/ink653.xml"/><Relationship Id="rId127" Type="http://schemas.openxmlformats.org/officeDocument/2006/relationships/customXml" Target="../ink/ink663.xml"/><Relationship Id="rId10" Type="http://schemas.openxmlformats.org/officeDocument/2006/relationships/customXml" Target="../ink/ink605.xml"/><Relationship Id="rId31" Type="http://schemas.openxmlformats.org/officeDocument/2006/relationships/image" Target="../media/image62.png"/><Relationship Id="rId52" Type="http://schemas.openxmlformats.org/officeDocument/2006/relationships/customXml" Target="../ink/ink626.xml"/><Relationship Id="rId73" Type="http://schemas.openxmlformats.org/officeDocument/2006/relationships/image" Target="../media/image83.png"/><Relationship Id="rId78" Type="http://schemas.openxmlformats.org/officeDocument/2006/relationships/customXml" Target="../ink/ink639.xml"/><Relationship Id="rId94" Type="http://schemas.openxmlformats.org/officeDocument/2006/relationships/customXml" Target="../ink/ink647.xml"/><Relationship Id="rId99" Type="http://schemas.openxmlformats.org/officeDocument/2006/relationships/image" Target="../media/image96.png"/><Relationship Id="rId101" Type="http://schemas.openxmlformats.org/officeDocument/2006/relationships/image" Target="../media/image97.png"/><Relationship Id="rId122" Type="http://schemas.openxmlformats.org/officeDocument/2006/relationships/image" Target="../media/image108.png"/><Relationship Id="rId143" Type="http://schemas.openxmlformats.org/officeDocument/2006/relationships/customXml" Target="../ink/ink671.xml"/><Relationship Id="rId148" Type="http://schemas.openxmlformats.org/officeDocument/2006/relationships/image" Target="../media/image121.png"/><Relationship Id="rId164" Type="http://schemas.openxmlformats.org/officeDocument/2006/relationships/image" Target="../media/image129.png"/><Relationship Id="rId169" Type="http://schemas.openxmlformats.org/officeDocument/2006/relationships/customXml" Target="../ink/ink684.xml"/><Relationship Id="rId4" Type="http://schemas.openxmlformats.org/officeDocument/2006/relationships/customXml" Target="../ink/ink602.xml"/><Relationship Id="rId9" Type="http://schemas.openxmlformats.org/officeDocument/2006/relationships/image" Target="../media/image51.png"/><Relationship Id="rId26" Type="http://schemas.openxmlformats.org/officeDocument/2006/relationships/customXml" Target="../ink/ink613.xml"/><Relationship Id="rId47" Type="http://schemas.openxmlformats.org/officeDocument/2006/relationships/image" Target="../media/image70.png"/><Relationship Id="rId68" Type="http://schemas.openxmlformats.org/officeDocument/2006/relationships/customXml" Target="../ink/ink634.xml"/><Relationship Id="rId89" Type="http://schemas.openxmlformats.org/officeDocument/2006/relationships/image" Target="../media/image91.png"/><Relationship Id="rId112" Type="http://schemas.openxmlformats.org/officeDocument/2006/relationships/image" Target="../media/image103.png"/><Relationship Id="rId133" Type="http://schemas.openxmlformats.org/officeDocument/2006/relationships/customXml" Target="../ink/ink666.xml"/><Relationship Id="rId154" Type="http://schemas.openxmlformats.org/officeDocument/2006/relationships/image" Target="../media/image124.png"/><Relationship Id="rId175" Type="http://schemas.openxmlformats.org/officeDocument/2006/relationships/customXml" Target="../ink/ink687.xml"/><Relationship Id="rId16" Type="http://schemas.openxmlformats.org/officeDocument/2006/relationships/customXml" Target="../ink/ink608.xml"/><Relationship Id="rId37" Type="http://schemas.openxmlformats.org/officeDocument/2006/relationships/image" Target="../media/image65.png"/><Relationship Id="rId58" Type="http://schemas.openxmlformats.org/officeDocument/2006/relationships/customXml" Target="../ink/ink629.xml"/><Relationship Id="rId79" Type="http://schemas.openxmlformats.org/officeDocument/2006/relationships/image" Target="../media/image86.png"/><Relationship Id="rId102" Type="http://schemas.openxmlformats.org/officeDocument/2006/relationships/customXml" Target="../ink/ink651.xml"/><Relationship Id="rId123" Type="http://schemas.openxmlformats.org/officeDocument/2006/relationships/customXml" Target="../ink/ink661.xml"/><Relationship Id="rId144" Type="http://schemas.openxmlformats.org/officeDocument/2006/relationships/image" Target="../media/image119.png"/><Relationship Id="rId90" Type="http://schemas.openxmlformats.org/officeDocument/2006/relationships/customXml" Target="../ink/ink645.xml"/><Relationship Id="rId165" Type="http://schemas.openxmlformats.org/officeDocument/2006/relationships/customXml" Target="../ink/ink682.xml"/><Relationship Id="rId27" Type="http://schemas.openxmlformats.org/officeDocument/2006/relationships/image" Target="../media/image60.png"/><Relationship Id="rId48" Type="http://schemas.openxmlformats.org/officeDocument/2006/relationships/customXml" Target="../ink/ink624.xml"/><Relationship Id="rId69" Type="http://schemas.openxmlformats.org/officeDocument/2006/relationships/image" Target="../media/image81.png"/><Relationship Id="rId113" Type="http://schemas.openxmlformats.org/officeDocument/2006/relationships/customXml" Target="../ink/ink656.xml"/><Relationship Id="rId134" Type="http://schemas.openxmlformats.org/officeDocument/2006/relationships/image" Target="../media/image114.png"/><Relationship Id="rId80" Type="http://schemas.openxmlformats.org/officeDocument/2006/relationships/customXml" Target="../ink/ink640.xml"/><Relationship Id="rId155" Type="http://schemas.openxmlformats.org/officeDocument/2006/relationships/customXml" Target="../ink/ink677.xml"/><Relationship Id="rId176" Type="http://schemas.openxmlformats.org/officeDocument/2006/relationships/image" Target="../media/image135.png"/><Relationship Id="rId17" Type="http://schemas.openxmlformats.org/officeDocument/2006/relationships/image" Target="../media/image55.png"/><Relationship Id="rId38" Type="http://schemas.openxmlformats.org/officeDocument/2006/relationships/customXml" Target="../ink/ink619.xml"/><Relationship Id="rId59" Type="http://schemas.openxmlformats.org/officeDocument/2006/relationships/image" Target="../media/image76.png"/><Relationship Id="rId103" Type="http://schemas.openxmlformats.org/officeDocument/2006/relationships/image" Target="../media/image98.png"/><Relationship Id="rId124" Type="http://schemas.openxmlformats.org/officeDocument/2006/relationships/image" Target="../media/image109.png"/><Relationship Id="rId70" Type="http://schemas.openxmlformats.org/officeDocument/2006/relationships/customXml" Target="../ink/ink635.xml"/><Relationship Id="rId91" Type="http://schemas.openxmlformats.org/officeDocument/2006/relationships/image" Target="../media/image92.png"/><Relationship Id="rId145" Type="http://schemas.openxmlformats.org/officeDocument/2006/relationships/customXml" Target="../ink/ink672.xml"/><Relationship Id="rId166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46.xml"/><Relationship Id="rId21" Type="http://schemas.openxmlformats.org/officeDocument/2006/relationships/image" Target="../media/image57.png"/><Relationship Id="rId42" Type="http://schemas.openxmlformats.org/officeDocument/2006/relationships/customXml" Target="../ink/ink709.xml"/><Relationship Id="rId63" Type="http://schemas.openxmlformats.org/officeDocument/2006/relationships/image" Target="../media/image78.png"/><Relationship Id="rId84" Type="http://schemas.openxmlformats.org/officeDocument/2006/relationships/customXml" Target="../ink/ink730.xml"/><Relationship Id="rId138" Type="http://schemas.openxmlformats.org/officeDocument/2006/relationships/image" Target="../media/image116.png"/><Relationship Id="rId159" Type="http://schemas.openxmlformats.org/officeDocument/2006/relationships/customXml" Target="../ink/ink767.xml"/><Relationship Id="rId170" Type="http://schemas.openxmlformats.org/officeDocument/2006/relationships/image" Target="../media/image132.png"/><Relationship Id="rId191" Type="http://schemas.openxmlformats.org/officeDocument/2006/relationships/customXml" Target="../ink/ink783.xml"/><Relationship Id="rId107" Type="http://schemas.openxmlformats.org/officeDocument/2006/relationships/image" Target="../media/image100.png"/><Relationship Id="rId11" Type="http://schemas.openxmlformats.org/officeDocument/2006/relationships/image" Target="../media/image52.png"/><Relationship Id="rId32" Type="http://schemas.openxmlformats.org/officeDocument/2006/relationships/customXml" Target="../ink/ink704.xml"/><Relationship Id="rId53" Type="http://schemas.openxmlformats.org/officeDocument/2006/relationships/image" Target="../media/image73.png"/><Relationship Id="rId74" Type="http://schemas.openxmlformats.org/officeDocument/2006/relationships/customXml" Target="../ink/ink725.xml"/><Relationship Id="rId128" Type="http://schemas.openxmlformats.org/officeDocument/2006/relationships/image" Target="../media/image111.png"/><Relationship Id="rId149" Type="http://schemas.openxmlformats.org/officeDocument/2006/relationships/customXml" Target="../ink/ink762.xml"/><Relationship Id="rId5" Type="http://schemas.openxmlformats.org/officeDocument/2006/relationships/image" Target="../media/image49.png"/><Relationship Id="rId95" Type="http://schemas.openxmlformats.org/officeDocument/2006/relationships/image" Target="../media/image94.png"/><Relationship Id="rId160" Type="http://schemas.openxmlformats.org/officeDocument/2006/relationships/image" Target="../media/image127.png"/><Relationship Id="rId181" Type="http://schemas.openxmlformats.org/officeDocument/2006/relationships/customXml" Target="../ink/ink778.xml"/><Relationship Id="rId22" Type="http://schemas.openxmlformats.org/officeDocument/2006/relationships/customXml" Target="../ink/ink699.xml"/><Relationship Id="rId43" Type="http://schemas.openxmlformats.org/officeDocument/2006/relationships/image" Target="../media/image68.png"/><Relationship Id="rId64" Type="http://schemas.openxmlformats.org/officeDocument/2006/relationships/customXml" Target="../ink/ink720.xml"/><Relationship Id="rId118" Type="http://schemas.openxmlformats.org/officeDocument/2006/relationships/image" Target="../media/image106.png"/><Relationship Id="rId139" Type="http://schemas.openxmlformats.org/officeDocument/2006/relationships/customXml" Target="../ink/ink757.xml"/><Relationship Id="rId85" Type="http://schemas.openxmlformats.org/officeDocument/2006/relationships/image" Target="../media/image89.png"/><Relationship Id="rId150" Type="http://schemas.openxmlformats.org/officeDocument/2006/relationships/image" Target="../media/image122.png"/><Relationship Id="rId171" Type="http://schemas.openxmlformats.org/officeDocument/2006/relationships/customXml" Target="../ink/ink773.xml"/><Relationship Id="rId192" Type="http://schemas.openxmlformats.org/officeDocument/2006/relationships/image" Target="../media/image143.png"/><Relationship Id="rId12" Type="http://schemas.openxmlformats.org/officeDocument/2006/relationships/customXml" Target="../ink/ink694.xml"/><Relationship Id="rId33" Type="http://schemas.openxmlformats.org/officeDocument/2006/relationships/image" Target="../media/image63.png"/><Relationship Id="rId108" Type="http://schemas.openxmlformats.org/officeDocument/2006/relationships/customXml" Target="../ink/ink742.xml"/><Relationship Id="rId129" Type="http://schemas.openxmlformats.org/officeDocument/2006/relationships/customXml" Target="../ink/ink752.xml"/><Relationship Id="rId54" Type="http://schemas.openxmlformats.org/officeDocument/2006/relationships/customXml" Target="../ink/ink715.xml"/><Relationship Id="rId75" Type="http://schemas.openxmlformats.org/officeDocument/2006/relationships/image" Target="../media/image84.png"/><Relationship Id="rId96" Type="http://schemas.openxmlformats.org/officeDocument/2006/relationships/customXml" Target="../ink/ink736.xml"/><Relationship Id="rId140" Type="http://schemas.openxmlformats.org/officeDocument/2006/relationships/image" Target="../media/image117.png"/><Relationship Id="rId161" Type="http://schemas.openxmlformats.org/officeDocument/2006/relationships/customXml" Target="../ink/ink768.xml"/><Relationship Id="rId182" Type="http://schemas.openxmlformats.org/officeDocument/2006/relationships/image" Target="../media/image138.png"/><Relationship Id="rId6" Type="http://schemas.openxmlformats.org/officeDocument/2006/relationships/customXml" Target="../ink/ink691.xml"/><Relationship Id="rId23" Type="http://schemas.openxmlformats.org/officeDocument/2006/relationships/image" Target="../media/image58.png"/><Relationship Id="rId119" Type="http://schemas.openxmlformats.org/officeDocument/2006/relationships/customXml" Target="../ink/ink747.xml"/><Relationship Id="rId44" Type="http://schemas.openxmlformats.org/officeDocument/2006/relationships/customXml" Target="../ink/ink710.xml"/><Relationship Id="rId65" Type="http://schemas.openxmlformats.org/officeDocument/2006/relationships/image" Target="../media/image79.png"/><Relationship Id="rId86" Type="http://schemas.openxmlformats.org/officeDocument/2006/relationships/customXml" Target="../ink/ink731.xml"/><Relationship Id="rId130" Type="http://schemas.openxmlformats.org/officeDocument/2006/relationships/image" Target="../media/image112.png"/><Relationship Id="rId151" Type="http://schemas.openxmlformats.org/officeDocument/2006/relationships/customXml" Target="../ink/ink763.xml"/><Relationship Id="rId172" Type="http://schemas.openxmlformats.org/officeDocument/2006/relationships/image" Target="../media/image133.png"/><Relationship Id="rId193" Type="http://schemas.openxmlformats.org/officeDocument/2006/relationships/customXml" Target="../ink/ink784.xml"/><Relationship Id="rId13" Type="http://schemas.openxmlformats.org/officeDocument/2006/relationships/image" Target="../media/image53.png"/><Relationship Id="rId109" Type="http://schemas.openxmlformats.org/officeDocument/2006/relationships/image" Target="../media/image101.png"/><Relationship Id="rId34" Type="http://schemas.openxmlformats.org/officeDocument/2006/relationships/customXml" Target="../ink/ink705.xml"/><Relationship Id="rId50" Type="http://schemas.openxmlformats.org/officeDocument/2006/relationships/customXml" Target="../ink/ink713.xml"/><Relationship Id="rId55" Type="http://schemas.openxmlformats.org/officeDocument/2006/relationships/image" Target="../media/image74.png"/><Relationship Id="rId76" Type="http://schemas.openxmlformats.org/officeDocument/2006/relationships/customXml" Target="../ink/ink726.xml"/><Relationship Id="rId97" Type="http://schemas.openxmlformats.org/officeDocument/2006/relationships/image" Target="../media/image95.png"/><Relationship Id="rId104" Type="http://schemas.openxmlformats.org/officeDocument/2006/relationships/customXml" Target="../ink/ink740.xml"/><Relationship Id="rId120" Type="http://schemas.openxmlformats.org/officeDocument/2006/relationships/image" Target="../media/image107.png"/><Relationship Id="rId125" Type="http://schemas.openxmlformats.org/officeDocument/2006/relationships/customXml" Target="../ink/ink750.xml"/><Relationship Id="rId141" Type="http://schemas.openxmlformats.org/officeDocument/2006/relationships/customXml" Target="../ink/ink758.xml"/><Relationship Id="rId146" Type="http://schemas.openxmlformats.org/officeDocument/2006/relationships/image" Target="../media/image120.png"/><Relationship Id="rId167" Type="http://schemas.openxmlformats.org/officeDocument/2006/relationships/customXml" Target="../ink/ink771.xml"/><Relationship Id="rId188" Type="http://schemas.openxmlformats.org/officeDocument/2006/relationships/image" Target="../media/image141.png"/><Relationship Id="rId7" Type="http://schemas.openxmlformats.org/officeDocument/2006/relationships/image" Target="../media/image50.png"/><Relationship Id="rId71" Type="http://schemas.openxmlformats.org/officeDocument/2006/relationships/image" Target="../media/image82.png"/><Relationship Id="rId92" Type="http://schemas.openxmlformats.org/officeDocument/2006/relationships/customXml" Target="../ink/ink734.xml"/><Relationship Id="rId162" Type="http://schemas.openxmlformats.org/officeDocument/2006/relationships/image" Target="../media/image128.png"/><Relationship Id="rId183" Type="http://schemas.openxmlformats.org/officeDocument/2006/relationships/customXml" Target="../ink/ink779.xml"/><Relationship Id="rId2" Type="http://schemas.openxmlformats.org/officeDocument/2006/relationships/customXml" Target="../ink/ink689.xml"/><Relationship Id="rId29" Type="http://schemas.openxmlformats.org/officeDocument/2006/relationships/image" Target="../media/image61.png"/><Relationship Id="rId24" Type="http://schemas.openxmlformats.org/officeDocument/2006/relationships/customXml" Target="../ink/ink700.xml"/><Relationship Id="rId40" Type="http://schemas.openxmlformats.org/officeDocument/2006/relationships/customXml" Target="../ink/ink708.xml"/><Relationship Id="rId45" Type="http://schemas.openxmlformats.org/officeDocument/2006/relationships/image" Target="../media/image69.png"/><Relationship Id="rId66" Type="http://schemas.openxmlformats.org/officeDocument/2006/relationships/customXml" Target="../ink/ink721.xml"/><Relationship Id="rId87" Type="http://schemas.openxmlformats.org/officeDocument/2006/relationships/image" Target="../media/image90.png"/><Relationship Id="rId110" Type="http://schemas.openxmlformats.org/officeDocument/2006/relationships/image" Target="../media/image102.png"/><Relationship Id="rId115" Type="http://schemas.openxmlformats.org/officeDocument/2006/relationships/customXml" Target="../ink/ink745.xml"/><Relationship Id="rId131" Type="http://schemas.openxmlformats.org/officeDocument/2006/relationships/customXml" Target="../ink/ink753.xml"/><Relationship Id="rId136" Type="http://schemas.openxmlformats.org/officeDocument/2006/relationships/image" Target="../media/image115.png"/><Relationship Id="rId157" Type="http://schemas.openxmlformats.org/officeDocument/2006/relationships/customXml" Target="../ink/ink766.xml"/><Relationship Id="rId178" Type="http://schemas.openxmlformats.org/officeDocument/2006/relationships/image" Target="../media/image136.png"/><Relationship Id="rId61" Type="http://schemas.openxmlformats.org/officeDocument/2006/relationships/image" Target="../media/image77.png"/><Relationship Id="rId82" Type="http://schemas.openxmlformats.org/officeDocument/2006/relationships/customXml" Target="../ink/ink729.xml"/><Relationship Id="rId152" Type="http://schemas.openxmlformats.org/officeDocument/2006/relationships/image" Target="../media/image123.png"/><Relationship Id="rId173" Type="http://schemas.openxmlformats.org/officeDocument/2006/relationships/customXml" Target="../ink/ink774.xml"/><Relationship Id="rId194" Type="http://schemas.openxmlformats.org/officeDocument/2006/relationships/image" Target="../media/image144.png"/><Relationship Id="rId19" Type="http://schemas.openxmlformats.org/officeDocument/2006/relationships/image" Target="../media/image56.png"/><Relationship Id="rId14" Type="http://schemas.openxmlformats.org/officeDocument/2006/relationships/customXml" Target="../ink/ink695.xml"/><Relationship Id="rId30" Type="http://schemas.openxmlformats.org/officeDocument/2006/relationships/customXml" Target="../ink/ink703.xml"/><Relationship Id="rId35" Type="http://schemas.openxmlformats.org/officeDocument/2006/relationships/image" Target="../media/image64.png"/><Relationship Id="rId56" Type="http://schemas.openxmlformats.org/officeDocument/2006/relationships/customXml" Target="../ink/ink716.xml"/><Relationship Id="rId77" Type="http://schemas.openxmlformats.org/officeDocument/2006/relationships/image" Target="../media/image85.png"/><Relationship Id="rId100" Type="http://schemas.openxmlformats.org/officeDocument/2006/relationships/customXml" Target="../ink/ink738.xml"/><Relationship Id="rId105" Type="http://schemas.openxmlformats.org/officeDocument/2006/relationships/image" Target="../media/image99.png"/><Relationship Id="rId126" Type="http://schemas.openxmlformats.org/officeDocument/2006/relationships/image" Target="../media/image110.png"/><Relationship Id="rId147" Type="http://schemas.openxmlformats.org/officeDocument/2006/relationships/customXml" Target="../ink/ink761.xml"/><Relationship Id="rId168" Type="http://schemas.openxmlformats.org/officeDocument/2006/relationships/image" Target="../media/image131.png"/><Relationship Id="rId8" Type="http://schemas.openxmlformats.org/officeDocument/2006/relationships/customXml" Target="../ink/ink692.xml"/><Relationship Id="rId51" Type="http://schemas.openxmlformats.org/officeDocument/2006/relationships/image" Target="../media/image72.png"/><Relationship Id="rId72" Type="http://schemas.openxmlformats.org/officeDocument/2006/relationships/customXml" Target="../ink/ink724.xml"/><Relationship Id="rId93" Type="http://schemas.openxmlformats.org/officeDocument/2006/relationships/image" Target="../media/image93.png"/><Relationship Id="rId98" Type="http://schemas.openxmlformats.org/officeDocument/2006/relationships/customXml" Target="../ink/ink737.xml"/><Relationship Id="rId121" Type="http://schemas.openxmlformats.org/officeDocument/2006/relationships/customXml" Target="../ink/ink748.xml"/><Relationship Id="rId142" Type="http://schemas.openxmlformats.org/officeDocument/2006/relationships/image" Target="../media/image118.png"/><Relationship Id="rId163" Type="http://schemas.openxmlformats.org/officeDocument/2006/relationships/customXml" Target="../ink/ink769.xml"/><Relationship Id="rId184" Type="http://schemas.openxmlformats.org/officeDocument/2006/relationships/image" Target="../media/image139.png"/><Relationship Id="rId189" Type="http://schemas.openxmlformats.org/officeDocument/2006/relationships/customXml" Target="../ink/ink782.xml"/><Relationship Id="rId3" Type="http://schemas.openxmlformats.org/officeDocument/2006/relationships/image" Target="../media/image48.png"/><Relationship Id="rId25" Type="http://schemas.openxmlformats.org/officeDocument/2006/relationships/image" Target="../media/image59.png"/><Relationship Id="rId46" Type="http://schemas.openxmlformats.org/officeDocument/2006/relationships/customXml" Target="../ink/ink711.xml"/><Relationship Id="rId67" Type="http://schemas.openxmlformats.org/officeDocument/2006/relationships/image" Target="../media/image80.png"/><Relationship Id="rId116" Type="http://schemas.openxmlformats.org/officeDocument/2006/relationships/image" Target="../media/image105.png"/><Relationship Id="rId137" Type="http://schemas.openxmlformats.org/officeDocument/2006/relationships/customXml" Target="../ink/ink756.xml"/><Relationship Id="rId158" Type="http://schemas.openxmlformats.org/officeDocument/2006/relationships/image" Target="../media/image126.png"/><Relationship Id="rId20" Type="http://schemas.openxmlformats.org/officeDocument/2006/relationships/customXml" Target="../ink/ink698.xml"/><Relationship Id="rId41" Type="http://schemas.openxmlformats.org/officeDocument/2006/relationships/image" Target="../media/image67.png"/><Relationship Id="rId62" Type="http://schemas.openxmlformats.org/officeDocument/2006/relationships/customXml" Target="../ink/ink719.xml"/><Relationship Id="rId83" Type="http://schemas.openxmlformats.org/officeDocument/2006/relationships/image" Target="../media/image88.png"/><Relationship Id="rId88" Type="http://schemas.openxmlformats.org/officeDocument/2006/relationships/customXml" Target="../ink/ink732.xml"/><Relationship Id="rId111" Type="http://schemas.openxmlformats.org/officeDocument/2006/relationships/customXml" Target="../ink/ink743.xml"/><Relationship Id="rId132" Type="http://schemas.openxmlformats.org/officeDocument/2006/relationships/image" Target="../media/image113.png"/><Relationship Id="rId153" Type="http://schemas.openxmlformats.org/officeDocument/2006/relationships/customXml" Target="../ink/ink764.xml"/><Relationship Id="rId174" Type="http://schemas.openxmlformats.org/officeDocument/2006/relationships/image" Target="../media/image134.png"/><Relationship Id="rId179" Type="http://schemas.openxmlformats.org/officeDocument/2006/relationships/customXml" Target="../ink/ink777.xml"/><Relationship Id="rId190" Type="http://schemas.openxmlformats.org/officeDocument/2006/relationships/image" Target="../media/image142.png"/><Relationship Id="rId15" Type="http://schemas.openxmlformats.org/officeDocument/2006/relationships/image" Target="../media/image54.png"/><Relationship Id="rId36" Type="http://schemas.openxmlformats.org/officeDocument/2006/relationships/customXml" Target="../ink/ink706.xml"/><Relationship Id="rId57" Type="http://schemas.openxmlformats.org/officeDocument/2006/relationships/image" Target="../media/image75.png"/><Relationship Id="rId106" Type="http://schemas.openxmlformats.org/officeDocument/2006/relationships/customXml" Target="../ink/ink741.xml"/><Relationship Id="rId127" Type="http://schemas.openxmlformats.org/officeDocument/2006/relationships/customXml" Target="../ink/ink751.xml"/><Relationship Id="rId10" Type="http://schemas.openxmlformats.org/officeDocument/2006/relationships/customXml" Target="../ink/ink693.xml"/><Relationship Id="rId31" Type="http://schemas.openxmlformats.org/officeDocument/2006/relationships/image" Target="../media/image62.png"/><Relationship Id="rId52" Type="http://schemas.openxmlformats.org/officeDocument/2006/relationships/customXml" Target="../ink/ink714.xml"/><Relationship Id="rId73" Type="http://schemas.openxmlformats.org/officeDocument/2006/relationships/image" Target="../media/image83.png"/><Relationship Id="rId78" Type="http://schemas.openxmlformats.org/officeDocument/2006/relationships/customXml" Target="../ink/ink727.xml"/><Relationship Id="rId94" Type="http://schemas.openxmlformats.org/officeDocument/2006/relationships/customXml" Target="../ink/ink735.xml"/><Relationship Id="rId99" Type="http://schemas.openxmlformats.org/officeDocument/2006/relationships/image" Target="../media/image96.png"/><Relationship Id="rId101" Type="http://schemas.openxmlformats.org/officeDocument/2006/relationships/image" Target="../media/image97.png"/><Relationship Id="rId122" Type="http://schemas.openxmlformats.org/officeDocument/2006/relationships/image" Target="../media/image108.png"/><Relationship Id="rId143" Type="http://schemas.openxmlformats.org/officeDocument/2006/relationships/customXml" Target="../ink/ink759.xml"/><Relationship Id="rId148" Type="http://schemas.openxmlformats.org/officeDocument/2006/relationships/image" Target="../media/image121.png"/><Relationship Id="rId164" Type="http://schemas.openxmlformats.org/officeDocument/2006/relationships/image" Target="../media/image129.png"/><Relationship Id="rId169" Type="http://schemas.openxmlformats.org/officeDocument/2006/relationships/customXml" Target="../ink/ink772.xml"/><Relationship Id="rId185" Type="http://schemas.openxmlformats.org/officeDocument/2006/relationships/customXml" Target="../ink/ink780.xml"/><Relationship Id="rId4" Type="http://schemas.openxmlformats.org/officeDocument/2006/relationships/customXml" Target="../ink/ink690.xml"/><Relationship Id="rId9" Type="http://schemas.openxmlformats.org/officeDocument/2006/relationships/image" Target="../media/image51.png"/><Relationship Id="rId180" Type="http://schemas.openxmlformats.org/officeDocument/2006/relationships/image" Target="../media/image137.png"/><Relationship Id="rId26" Type="http://schemas.openxmlformats.org/officeDocument/2006/relationships/customXml" Target="../ink/ink701.xml"/><Relationship Id="rId47" Type="http://schemas.openxmlformats.org/officeDocument/2006/relationships/image" Target="../media/image70.png"/><Relationship Id="rId68" Type="http://schemas.openxmlformats.org/officeDocument/2006/relationships/customXml" Target="../ink/ink722.xml"/><Relationship Id="rId89" Type="http://schemas.openxmlformats.org/officeDocument/2006/relationships/image" Target="../media/image91.png"/><Relationship Id="rId112" Type="http://schemas.openxmlformats.org/officeDocument/2006/relationships/image" Target="../media/image103.png"/><Relationship Id="rId133" Type="http://schemas.openxmlformats.org/officeDocument/2006/relationships/customXml" Target="../ink/ink754.xml"/><Relationship Id="rId154" Type="http://schemas.openxmlformats.org/officeDocument/2006/relationships/image" Target="../media/image124.png"/><Relationship Id="rId175" Type="http://schemas.openxmlformats.org/officeDocument/2006/relationships/customXml" Target="../ink/ink775.xml"/><Relationship Id="rId16" Type="http://schemas.openxmlformats.org/officeDocument/2006/relationships/customXml" Target="../ink/ink696.xml"/><Relationship Id="rId37" Type="http://schemas.openxmlformats.org/officeDocument/2006/relationships/image" Target="../media/image65.png"/><Relationship Id="rId58" Type="http://schemas.openxmlformats.org/officeDocument/2006/relationships/customXml" Target="../ink/ink717.xml"/><Relationship Id="rId79" Type="http://schemas.openxmlformats.org/officeDocument/2006/relationships/image" Target="../media/image86.png"/><Relationship Id="rId102" Type="http://schemas.openxmlformats.org/officeDocument/2006/relationships/customXml" Target="../ink/ink739.xml"/><Relationship Id="rId123" Type="http://schemas.openxmlformats.org/officeDocument/2006/relationships/customXml" Target="../ink/ink749.xml"/><Relationship Id="rId144" Type="http://schemas.openxmlformats.org/officeDocument/2006/relationships/image" Target="../media/image119.png"/><Relationship Id="rId90" Type="http://schemas.openxmlformats.org/officeDocument/2006/relationships/customXml" Target="../ink/ink733.xml"/><Relationship Id="rId165" Type="http://schemas.openxmlformats.org/officeDocument/2006/relationships/customXml" Target="../ink/ink770.xml"/><Relationship Id="rId186" Type="http://schemas.openxmlformats.org/officeDocument/2006/relationships/image" Target="../media/image140.png"/><Relationship Id="rId27" Type="http://schemas.openxmlformats.org/officeDocument/2006/relationships/image" Target="../media/image60.png"/><Relationship Id="rId48" Type="http://schemas.openxmlformats.org/officeDocument/2006/relationships/customXml" Target="../ink/ink712.xml"/><Relationship Id="rId69" Type="http://schemas.openxmlformats.org/officeDocument/2006/relationships/image" Target="../media/image81.png"/><Relationship Id="rId113" Type="http://schemas.openxmlformats.org/officeDocument/2006/relationships/customXml" Target="../ink/ink744.xml"/><Relationship Id="rId134" Type="http://schemas.openxmlformats.org/officeDocument/2006/relationships/image" Target="../media/image114.png"/><Relationship Id="rId80" Type="http://schemas.openxmlformats.org/officeDocument/2006/relationships/customXml" Target="../ink/ink728.xml"/><Relationship Id="rId155" Type="http://schemas.openxmlformats.org/officeDocument/2006/relationships/customXml" Target="../ink/ink765.xml"/><Relationship Id="rId176" Type="http://schemas.openxmlformats.org/officeDocument/2006/relationships/image" Target="../media/image135.png"/><Relationship Id="rId17" Type="http://schemas.openxmlformats.org/officeDocument/2006/relationships/image" Target="../media/image55.png"/><Relationship Id="rId38" Type="http://schemas.openxmlformats.org/officeDocument/2006/relationships/customXml" Target="../ink/ink707.xml"/><Relationship Id="rId59" Type="http://schemas.openxmlformats.org/officeDocument/2006/relationships/image" Target="../media/image76.png"/><Relationship Id="rId103" Type="http://schemas.openxmlformats.org/officeDocument/2006/relationships/image" Target="../media/image98.png"/><Relationship Id="rId124" Type="http://schemas.openxmlformats.org/officeDocument/2006/relationships/image" Target="../media/image109.png"/><Relationship Id="rId70" Type="http://schemas.openxmlformats.org/officeDocument/2006/relationships/customXml" Target="../ink/ink723.xml"/><Relationship Id="rId91" Type="http://schemas.openxmlformats.org/officeDocument/2006/relationships/image" Target="../media/image92.png"/><Relationship Id="rId145" Type="http://schemas.openxmlformats.org/officeDocument/2006/relationships/customXml" Target="../ink/ink760.xml"/><Relationship Id="rId166" Type="http://schemas.openxmlformats.org/officeDocument/2006/relationships/image" Target="../media/image130.png"/><Relationship Id="rId187" Type="http://schemas.openxmlformats.org/officeDocument/2006/relationships/customXml" Target="../ink/ink781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702.xml"/><Relationship Id="rId49" Type="http://schemas.openxmlformats.org/officeDocument/2006/relationships/image" Target="../media/image71.png"/><Relationship Id="rId114" Type="http://schemas.openxmlformats.org/officeDocument/2006/relationships/image" Target="../media/image104.png"/><Relationship Id="rId60" Type="http://schemas.openxmlformats.org/officeDocument/2006/relationships/customXml" Target="../ink/ink718.xml"/><Relationship Id="rId81" Type="http://schemas.openxmlformats.org/officeDocument/2006/relationships/image" Target="../media/image87.png"/><Relationship Id="rId135" Type="http://schemas.openxmlformats.org/officeDocument/2006/relationships/customXml" Target="../ink/ink755.xml"/><Relationship Id="rId156" Type="http://schemas.openxmlformats.org/officeDocument/2006/relationships/image" Target="../media/image125.png"/><Relationship Id="rId177" Type="http://schemas.openxmlformats.org/officeDocument/2006/relationships/customXml" Target="../ink/ink776.xml"/><Relationship Id="rId18" Type="http://schemas.openxmlformats.org/officeDocument/2006/relationships/customXml" Target="../ink/ink697.xml"/><Relationship Id="rId39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customXml" Target="../ink/ink78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789.xml"/><Relationship Id="rId13" Type="http://schemas.openxmlformats.org/officeDocument/2006/relationships/image" Target="../media/image150.png"/><Relationship Id="rId18" Type="http://schemas.openxmlformats.org/officeDocument/2006/relationships/customXml" Target="../ink/ink794.xml"/><Relationship Id="rId3" Type="http://schemas.openxmlformats.org/officeDocument/2006/relationships/image" Target="../media/image145.png"/><Relationship Id="rId7" Type="http://schemas.openxmlformats.org/officeDocument/2006/relationships/image" Target="../media/image147.png"/><Relationship Id="rId12" Type="http://schemas.openxmlformats.org/officeDocument/2006/relationships/customXml" Target="../ink/ink791.xml"/><Relationship Id="rId17" Type="http://schemas.openxmlformats.org/officeDocument/2006/relationships/image" Target="../media/image152.png"/><Relationship Id="rId2" Type="http://schemas.openxmlformats.org/officeDocument/2006/relationships/customXml" Target="../ink/ink786.xml"/><Relationship Id="rId16" Type="http://schemas.openxmlformats.org/officeDocument/2006/relationships/customXml" Target="../ink/ink79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88.xml"/><Relationship Id="rId11" Type="http://schemas.openxmlformats.org/officeDocument/2006/relationships/image" Target="../media/image149.png"/><Relationship Id="rId5" Type="http://schemas.openxmlformats.org/officeDocument/2006/relationships/image" Target="../media/image146.png"/><Relationship Id="rId15" Type="http://schemas.openxmlformats.org/officeDocument/2006/relationships/image" Target="../media/image151.png"/><Relationship Id="rId10" Type="http://schemas.openxmlformats.org/officeDocument/2006/relationships/customXml" Target="../ink/ink790.xml"/><Relationship Id="rId19" Type="http://schemas.openxmlformats.org/officeDocument/2006/relationships/image" Target="../media/image153.png"/><Relationship Id="rId4" Type="http://schemas.openxmlformats.org/officeDocument/2006/relationships/customXml" Target="../ink/ink787.xml"/><Relationship Id="rId9" Type="http://schemas.openxmlformats.org/officeDocument/2006/relationships/image" Target="../media/image148.png"/><Relationship Id="rId14" Type="http://schemas.openxmlformats.org/officeDocument/2006/relationships/customXml" Target="../ink/ink79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customXml" Target="../ink/ink25.xml"/><Relationship Id="rId26" Type="http://schemas.openxmlformats.org/officeDocument/2006/relationships/customXml" Target="../ink/ink29.xml"/><Relationship Id="rId21" Type="http://schemas.openxmlformats.org/officeDocument/2006/relationships/image" Target="../media/image15.png"/><Relationship Id="rId34" Type="http://schemas.openxmlformats.org/officeDocument/2006/relationships/customXml" Target="../ink/ink33.xml"/><Relationship Id="rId7" Type="http://schemas.openxmlformats.org/officeDocument/2006/relationships/image" Target="../media/image5.png"/><Relationship Id="rId12" Type="http://schemas.openxmlformats.org/officeDocument/2006/relationships/customXml" Target="../ink/ink22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2" Type="http://schemas.openxmlformats.org/officeDocument/2006/relationships/customXml" Target="../ink/ink17.xml"/><Relationship Id="rId16" Type="http://schemas.openxmlformats.org/officeDocument/2006/relationships/customXml" Target="../ink/ink24.xml"/><Relationship Id="rId20" Type="http://schemas.openxmlformats.org/officeDocument/2006/relationships/customXml" Target="../ink/ink26.xml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11" Type="http://schemas.openxmlformats.org/officeDocument/2006/relationships/image" Target="../media/image10.png"/><Relationship Id="rId24" Type="http://schemas.openxmlformats.org/officeDocument/2006/relationships/customXml" Target="../ink/ink28.xml"/><Relationship Id="rId32" Type="http://schemas.openxmlformats.org/officeDocument/2006/relationships/customXml" Target="../ink/ink32.xml"/><Relationship Id="rId37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customXml" Target="../ink/ink30.xml"/><Relationship Id="rId36" Type="http://schemas.openxmlformats.org/officeDocument/2006/relationships/customXml" Target="../ink/ink34.xml"/><Relationship Id="rId10" Type="http://schemas.openxmlformats.org/officeDocument/2006/relationships/customXml" Target="../ink/ink21.xml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" Type="http://schemas.openxmlformats.org/officeDocument/2006/relationships/customXml" Target="../ink/ink18.xml"/><Relationship Id="rId9" Type="http://schemas.openxmlformats.org/officeDocument/2006/relationships/image" Target="../media/image9.png"/><Relationship Id="rId14" Type="http://schemas.openxmlformats.org/officeDocument/2006/relationships/customXml" Target="../ink/ink23.xml"/><Relationship Id="rId22" Type="http://schemas.openxmlformats.org/officeDocument/2006/relationships/customXml" Target="../ink/ink27.xml"/><Relationship Id="rId27" Type="http://schemas.openxmlformats.org/officeDocument/2006/relationships/image" Target="../media/image18.png"/><Relationship Id="rId30" Type="http://schemas.openxmlformats.org/officeDocument/2006/relationships/customXml" Target="../ink/ink31.xml"/><Relationship Id="rId35" Type="http://schemas.openxmlformats.org/officeDocument/2006/relationships/image" Target="../media/image22.png"/><Relationship Id="rId8" Type="http://schemas.openxmlformats.org/officeDocument/2006/relationships/customXml" Target="../ink/ink20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98.xml"/><Relationship Id="rId13" Type="http://schemas.openxmlformats.org/officeDocument/2006/relationships/image" Target="../media/image150.png"/><Relationship Id="rId18" Type="http://schemas.openxmlformats.org/officeDocument/2006/relationships/customXml" Target="../ink/ink803.xml"/><Relationship Id="rId26" Type="http://schemas.openxmlformats.org/officeDocument/2006/relationships/customXml" Target="../ink/ink807.xml"/><Relationship Id="rId3" Type="http://schemas.openxmlformats.org/officeDocument/2006/relationships/image" Target="../media/image145.png"/><Relationship Id="rId21" Type="http://schemas.openxmlformats.org/officeDocument/2006/relationships/image" Target="../media/image154.png"/><Relationship Id="rId7" Type="http://schemas.openxmlformats.org/officeDocument/2006/relationships/image" Target="../media/image147.png"/><Relationship Id="rId12" Type="http://schemas.openxmlformats.org/officeDocument/2006/relationships/customXml" Target="../ink/ink800.xml"/><Relationship Id="rId17" Type="http://schemas.openxmlformats.org/officeDocument/2006/relationships/image" Target="../media/image152.png"/><Relationship Id="rId25" Type="http://schemas.openxmlformats.org/officeDocument/2006/relationships/image" Target="../media/image155.png"/><Relationship Id="rId2" Type="http://schemas.openxmlformats.org/officeDocument/2006/relationships/customXml" Target="../ink/ink795.xml"/><Relationship Id="rId16" Type="http://schemas.openxmlformats.org/officeDocument/2006/relationships/customXml" Target="../ink/ink802.xml"/><Relationship Id="rId20" Type="http://schemas.openxmlformats.org/officeDocument/2006/relationships/customXml" Target="../ink/ink804.xml"/><Relationship Id="rId29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97.xml"/><Relationship Id="rId11" Type="http://schemas.openxmlformats.org/officeDocument/2006/relationships/image" Target="../media/image149.png"/><Relationship Id="rId24" Type="http://schemas.openxmlformats.org/officeDocument/2006/relationships/customXml" Target="../ink/ink806.xml"/><Relationship Id="rId5" Type="http://schemas.openxmlformats.org/officeDocument/2006/relationships/image" Target="../media/image146.png"/><Relationship Id="rId15" Type="http://schemas.openxmlformats.org/officeDocument/2006/relationships/image" Target="../media/image151.png"/><Relationship Id="rId23" Type="http://schemas.openxmlformats.org/officeDocument/2006/relationships/image" Target="../media/image129.png"/><Relationship Id="rId28" Type="http://schemas.openxmlformats.org/officeDocument/2006/relationships/customXml" Target="../ink/ink808.xml"/><Relationship Id="rId10" Type="http://schemas.openxmlformats.org/officeDocument/2006/relationships/customXml" Target="../ink/ink799.xml"/><Relationship Id="rId19" Type="http://schemas.openxmlformats.org/officeDocument/2006/relationships/image" Target="../media/image153.png"/><Relationship Id="rId31" Type="http://schemas.openxmlformats.org/officeDocument/2006/relationships/image" Target="../media/image158.png"/><Relationship Id="rId4" Type="http://schemas.openxmlformats.org/officeDocument/2006/relationships/customXml" Target="../ink/ink796.xml"/><Relationship Id="rId9" Type="http://schemas.openxmlformats.org/officeDocument/2006/relationships/image" Target="../media/image148.png"/><Relationship Id="rId14" Type="http://schemas.openxmlformats.org/officeDocument/2006/relationships/customXml" Target="../ink/ink801.xml"/><Relationship Id="rId22" Type="http://schemas.openxmlformats.org/officeDocument/2006/relationships/customXml" Target="../ink/ink805.xml"/><Relationship Id="rId27" Type="http://schemas.openxmlformats.org/officeDocument/2006/relationships/image" Target="../media/image156.png"/><Relationship Id="rId30" Type="http://schemas.openxmlformats.org/officeDocument/2006/relationships/customXml" Target="../ink/ink809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0.png"/><Relationship Id="rId18" Type="http://schemas.openxmlformats.org/officeDocument/2006/relationships/customXml" Target="../ink/ink818.xml"/><Relationship Id="rId26" Type="http://schemas.openxmlformats.org/officeDocument/2006/relationships/customXml" Target="../ink/ink822.xml"/><Relationship Id="rId39" Type="http://schemas.openxmlformats.org/officeDocument/2006/relationships/image" Target="../media/image162.png"/><Relationship Id="rId21" Type="http://schemas.openxmlformats.org/officeDocument/2006/relationships/image" Target="../media/image154.png"/><Relationship Id="rId34" Type="http://schemas.openxmlformats.org/officeDocument/2006/relationships/customXml" Target="../ink/ink826.xml"/><Relationship Id="rId42" Type="http://schemas.openxmlformats.org/officeDocument/2006/relationships/customXml" Target="../ink/ink830.xml"/><Relationship Id="rId47" Type="http://schemas.openxmlformats.org/officeDocument/2006/relationships/customXml" Target="../ink/ink833.xml"/><Relationship Id="rId50" Type="http://schemas.openxmlformats.org/officeDocument/2006/relationships/image" Target="../media/image167.png"/><Relationship Id="rId7" Type="http://schemas.openxmlformats.org/officeDocument/2006/relationships/image" Target="../media/image147.png"/><Relationship Id="rId2" Type="http://schemas.openxmlformats.org/officeDocument/2006/relationships/customXml" Target="../ink/ink810.xml"/><Relationship Id="rId16" Type="http://schemas.openxmlformats.org/officeDocument/2006/relationships/customXml" Target="../ink/ink817.xml"/><Relationship Id="rId29" Type="http://schemas.openxmlformats.org/officeDocument/2006/relationships/image" Target="../media/image157.png"/><Relationship Id="rId11" Type="http://schemas.openxmlformats.org/officeDocument/2006/relationships/image" Target="../media/image149.png"/><Relationship Id="rId24" Type="http://schemas.openxmlformats.org/officeDocument/2006/relationships/customXml" Target="../ink/ink821.xml"/><Relationship Id="rId32" Type="http://schemas.openxmlformats.org/officeDocument/2006/relationships/customXml" Target="../ink/ink825.xml"/><Relationship Id="rId37" Type="http://schemas.openxmlformats.org/officeDocument/2006/relationships/image" Target="../media/image161.png"/><Relationship Id="rId40" Type="http://schemas.openxmlformats.org/officeDocument/2006/relationships/customXml" Target="../ink/ink829.xml"/><Relationship Id="rId45" Type="http://schemas.openxmlformats.org/officeDocument/2006/relationships/customXml" Target="../ink/ink832.xml"/><Relationship Id="rId53" Type="http://schemas.openxmlformats.org/officeDocument/2006/relationships/customXml" Target="../ink/ink836.xml"/><Relationship Id="rId5" Type="http://schemas.openxmlformats.org/officeDocument/2006/relationships/image" Target="../media/image146.png"/><Relationship Id="rId10" Type="http://schemas.openxmlformats.org/officeDocument/2006/relationships/customXml" Target="../ink/ink814.xml"/><Relationship Id="rId19" Type="http://schemas.openxmlformats.org/officeDocument/2006/relationships/image" Target="../media/image153.png"/><Relationship Id="rId31" Type="http://schemas.openxmlformats.org/officeDocument/2006/relationships/image" Target="../media/image158.png"/><Relationship Id="rId44" Type="http://schemas.openxmlformats.org/officeDocument/2006/relationships/customXml" Target="../ink/ink831.xml"/><Relationship Id="rId52" Type="http://schemas.openxmlformats.org/officeDocument/2006/relationships/image" Target="../media/image168.png"/><Relationship Id="rId4" Type="http://schemas.openxmlformats.org/officeDocument/2006/relationships/customXml" Target="../ink/ink811.xml"/><Relationship Id="rId9" Type="http://schemas.openxmlformats.org/officeDocument/2006/relationships/image" Target="../media/image148.png"/><Relationship Id="rId14" Type="http://schemas.openxmlformats.org/officeDocument/2006/relationships/customXml" Target="../ink/ink816.xml"/><Relationship Id="rId22" Type="http://schemas.openxmlformats.org/officeDocument/2006/relationships/customXml" Target="../ink/ink820.xml"/><Relationship Id="rId27" Type="http://schemas.openxmlformats.org/officeDocument/2006/relationships/image" Target="../media/image156.png"/><Relationship Id="rId30" Type="http://schemas.openxmlformats.org/officeDocument/2006/relationships/customXml" Target="../ink/ink824.xml"/><Relationship Id="rId35" Type="http://schemas.openxmlformats.org/officeDocument/2006/relationships/image" Target="../media/image160.png"/><Relationship Id="rId43" Type="http://schemas.openxmlformats.org/officeDocument/2006/relationships/image" Target="../media/image164.png"/><Relationship Id="rId48" Type="http://schemas.openxmlformats.org/officeDocument/2006/relationships/image" Target="../media/image166.png"/><Relationship Id="rId8" Type="http://schemas.openxmlformats.org/officeDocument/2006/relationships/customXml" Target="../ink/ink813.xml"/><Relationship Id="rId51" Type="http://schemas.openxmlformats.org/officeDocument/2006/relationships/customXml" Target="../ink/ink835.xml"/><Relationship Id="rId3" Type="http://schemas.openxmlformats.org/officeDocument/2006/relationships/image" Target="../media/image145.png"/><Relationship Id="rId12" Type="http://schemas.openxmlformats.org/officeDocument/2006/relationships/customXml" Target="../ink/ink815.xml"/><Relationship Id="rId17" Type="http://schemas.openxmlformats.org/officeDocument/2006/relationships/image" Target="../media/image152.png"/><Relationship Id="rId25" Type="http://schemas.openxmlformats.org/officeDocument/2006/relationships/image" Target="../media/image155.png"/><Relationship Id="rId33" Type="http://schemas.openxmlformats.org/officeDocument/2006/relationships/image" Target="../media/image159.png"/><Relationship Id="rId38" Type="http://schemas.openxmlformats.org/officeDocument/2006/relationships/customXml" Target="../ink/ink828.xml"/><Relationship Id="rId46" Type="http://schemas.openxmlformats.org/officeDocument/2006/relationships/image" Target="../media/image165.png"/><Relationship Id="rId20" Type="http://schemas.openxmlformats.org/officeDocument/2006/relationships/customXml" Target="../ink/ink819.xml"/><Relationship Id="rId41" Type="http://schemas.openxmlformats.org/officeDocument/2006/relationships/image" Target="../media/image163.png"/><Relationship Id="rId54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12.xml"/><Relationship Id="rId15" Type="http://schemas.openxmlformats.org/officeDocument/2006/relationships/image" Target="../media/image151.png"/><Relationship Id="rId23" Type="http://schemas.openxmlformats.org/officeDocument/2006/relationships/image" Target="../media/image129.png"/><Relationship Id="rId28" Type="http://schemas.openxmlformats.org/officeDocument/2006/relationships/customXml" Target="../ink/ink823.xml"/><Relationship Id="rId36" Type="http://schemas.openxmlformats.org/officeDocument/2006/relationships/customXml" Target="../ink/ink827.xml"/><Relationship Id="rId49" Type="http://schemas.openxmlformats.org/officeDocument/2006/relationships/customXml" Target="../ink/ink8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37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customXml" Target="../ink/ink838.xml"/><Relationship Id="rId4" Type="http://schemas.openxmlformats.org/officeDocument/2006/relationships/image" Target="../media/image14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customXml" Target="../ink/ink844.xml"/><Relationship Id="rId3" Type="http://schemas.openxmlformats.org/officeDocument/2006/relationships/customXml" Target="../ink/ink839.xml"/><Relationship Id="rId7" Type="http://schemas.openxmlformats.org/officeDocument/2006/relationships/customXml" Target="../ink/ink841.xml"/><Relationship Id="rId12" Type="http://schemas.openxmlformats.org/officeDocument/2006/relationships/image" Target="../media/image17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11" Type="http://schemas.openxmlformats.org/officeDocument/2006/relationships/customXml" Target="../ink/ink843.xml"/><Relationship Id="rId5" Type="http://schemas.openxmlformats.org/officeDocument/2006/relationships/customXml" Target="../ink/ink840.xml"/><Relationship Id="rId10" Type="http://schemas.openxmlformats.org/officeDocument/2006/relationships/image" Target="../media/image174.png"/><Relationship Id="rId4" Type="http://schemas.openxmlformats.org/officeDocument/2006/relationships/image" Target="../media/image145.png"/><Relationship Id="rId9" Type="http://schemas.openxmlformats.org/officeDocument/2006/relationships/customXml" Target="../ink/ink842.xml"/><Relationship Id="rId14" Type="http://schemas.openxmlformats.org/officeDocument/2006/relationships/image" Target="../media/image17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customXml" Target="../ink/ink850.xml"/><Relationship Id="rId18" Type="http://schemas.openxmlformats.org/officeDocument/2006/relationships/image" Target="../media/image180.png"/><Relationship Id="rId26" Type="http://schemas.openxmlformats.org/officeDocument/2006/relationships/image" Target="../media/image183.png"/><Relationship Id="rId3" Type="http://schemas.openxmlformats.org/officeDocument/2006/relationships/customXml" Target="../ink/ink845.xml"/><Relationship Id="rId21" Type="http://schemas.openxmlformats.org/officeDocument/2006/relationships/customXml" Target="../ink/ink854.xml"/><Relationship Id="rId7" Type="http://schemas.openxmlformats.org/officeDocument/2006/relationships/customXml" Target="../ink/ink847.xml"/><Relationship Id="rId12" Type="http://schemas.openxmlformats.org/officeDocument/2006/relationships/image" Target="../media/image177.png"/><Relationship Id="rId17" Type="http://schemas.openxmlformats.org/officeDocument/2006/relationships/customXml" Target="../ink/ink852.xml"/><Relationship Id="rId25" Type="http://schemas.openxmlformats.org/officeDocument/2006/relationships/customXml" Target="../ink/ink856.xml"/><Relationship Id="rId2" Type="http://schemas.openxmlformats.org/officeDocument/2006/relationships/image" Target="../media/image170.png"/><Relationship Id="rId16" Type="http://schemas.openxmlformats.org/officeDocument/2006/relationships/image" Target="../media/image179.png"/><Relationship Id="rId20" Type="http://schemas.openxmlformats.org/officeDocument/2006/relationships/image" Target="../media/image175.png"/><Relationship Id="rId29" Type="http://schemas.openxmlformats.org/officeDocument/2006/relationships/customXml" Target="../ink/ink8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11" Type="http://schemas.openxmlformats.org/officeDocument/2006/relationships/customXml" Target="../ink/ink849.xml"/><Relationship Id="rId24" Type="http://schemas.openxmlformats.org/officeDocument/2006/relationships/image" Target="../media/image182.png"/><Relationship Id="rId5" Type="http://schemas.openxmlformats.org/officeDocument/2006/relationships/customXml" Target="../ink/ink846.xml"/><Relationship Id="rId15" Type="http://schemas.openxmlformats.org/officeDocument/2006/relationships/customXml" Target="../ink/ink851.xml"/><Relationship Id="rId23" Type="http://schemas.openxmlformats.org/officeDocument/2006/relationships/customXml" Target="../ink/ink855.xml"/><Relationship Id="rId28" Type="http://schemas.openxmlformats.org/officeDocument/2006/relationships/image" Target="../media/image184.png"/><Relationship Id="rId10" Type="http://schemas.openxmlformats.org/officeDocument/2006/relationships/image" Target="../media/image174.png"/><Relationship Id="rId19" Type="http://schemas.openxmlformats.org/officeDocument/2006/relationships/customXml" Target="../ink/ink853.xml"/><Relationship Id="rId4" Type="http://schemas.openxmlformats.org/officeDocument/2006/relationships/image" Target="../media/image145.png"/><Relationship Id="rId9" Type="http://schemas.openxmlformats.org/officeDocument/2006/relationships/customXml" Target="../ink/ink848.xml"/><Relationship Id="rId14" Type="http://schemas.openxmlformats.org/officeDocument/2006/relationships/image" Target="../media/image178.png"/><Relationship Id="rId22" Type="http://schemas.openxmlformats.org/officeDocument/2006/relationships/image" Target="../media/image181.png"/><Relationship Id="rId27" Type="http://schemas.openxmlformats.org/officeDocument/2006/relationships/customXml" Target="../ink/ink857.xml"/><Relationship Id="rId30" Type="http://schemas.openxmlformats.org/officeDocument/2006/relationships/image" Target="../media/image185.png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64.xml"/><Relationship Id="rId18" Type="http://schemas.openxmlformats.org/officeDocument/2006/relationships/image" Target="../media/image180.png"/><Relationship Id="rId26" Type="http://schemas.openxmlformats.org/officeDocument/2006/relationships/image" Target="../media/image183.png"/><Relationship Id="rId3" Type="http://schemas.openxmlformats.org/officeDocument/2006/relationships/customXml" Target="../ink/ink859.xml"/><Relationship Id="rId21" Type="http://schemas.openxmlformats.org/officeDocument/2006/relationships/customXml" Target="../ink/ink868.xml"/><Relationship Id="rId34" Type="http://schemas.openxmlformats.org/officeDocument/2006/relationships/image" Target="../media/image188.png"/><Relationship Id="rId7" Type="http://schemas.openxmlformats.org/officeDocument/2006/relationships/customXml" Target="../ink/ink861.xml"/><Relationship Id="rId12" Type="http://schemas.openxmlformats.org/officeDocument/2006/relationships/image" Target="../media/image177.png"/><Relationship Id="rId17" Type="http://schemas.openxmlformats.org/officeDocument/2006/relationships/customXml" Target="../ink/ink866.xml"/><Relationship Id="rId25" Type="http://schemas.openxmlformats.org/officeDocument/2006/relationships/customXml" Target="../ink/ink870.xml"/><Relationship Id="rId33" Type="http://schemas.openxmlformats.org/officeDocument/2006/relationships/customXml" Target="../ink/ink874.xml"/><Relationship Id="rId2" Type="http://schemas.openxmlformats.org/officeDocument/2006/relationships/image" Target="../media/image170.png"/><Relationship Id="rId16" Type="http://schemas.openxmlformats.org/officeDocument/2006/relationships/image" Target="../media/image179.png"/><Relationship Id="rId20" Type="http://schemas.openxmlformats.org/officeDocument/2006/relationships/image" Target="../media/image175.png"/><Relationship Id="rId29" Type="http://schemas.openxmlformats.org/officeDocument/2006/relationships/customXml" Target="../ink/ink8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11" Type="http://schemas.openxmlformats.org/officeDocument/2006/relationships/customXml" Target="../ink/ink863.xml"/><Relationship Id="rId24" Type="http://schemas.openxmlformats.org/officeDocument/2006/relationships/image" Target="../media/image182.png"/><Relationship Id="rId32" Type="http://schemas.openxmlformats.org/officeDocument/2006/relationships/image" Target="../media/image187.png"/><Relationship Id="rId5" Type="http://schemas.openxmlformats.org/officeDocument/2006/relationships/customXml" Target="../ink/ink860.xml"/><Relationship Id="rId15" Type="http://schemas.openxmlformats.org/officeDocument/2006/relationships/customXml" Target="../ink/ink865.xml"/><Relationship Id="rId23" Type="http://schemas.openxmlformats.org/officeDocument/2006/relationships/customXml" Target="../ink/ink869.xml"/><Relationship Id="rId28" Type="http://schemas.openxmlformats.org/officeDocument/2006/relationships/image" Target="../media/image184.png"/><Relationship Id="rId36" Type="http://schemas.openxmlformats.org/officeDocument/2006/relationships/image" Target="../media/image189.png"/><Relationship Id="rId10" Type="http://schemas.openxmlformats.org/officeDocument/2006/relationships/image" Target="../media/image174.png"/><Relationship Id="rId19" Type="http://schemas.openxmlformats.org/officeDocument/2006/relationships/customXml" Target="../ink/ink867.xml"/><Relationship Id="rId31" Type="http://schemas.openxmlformats.org/officeDocument/2006/relationships/customXml" Target="../ink/ink873.xml"/><Relationship Id="rId4" Type="http://schemas.openxmlformats.org/officeDocument/2006/relationships/image" Target="../media/image145.png"/><Relationship Id="rId9" Type="http://schemas.openxmlformats.org/officeDocument/2006/relationships/customXml" Target="../ink/ink862.xml"/><Relationship Id="rId14" Type="http://schemas.openxmlformats.org/officeDocument/2006/relationships/image" Target="../media/image178.png"/><Relationship Id="rId22" Type="http://schemas.openxmlformats.org/officeDocument/2006/relationships/image" Target="../media/image181.png"/><Relationship Id="rId27" Type="http://schemas.openxmlformats.org/officeDocument/2006/relationships/customXml" Target="../ink/ink871.xml"/><Relationship Id="rId30" Type="http://schemas.openxmlformats.org/officeDocument/2006/relationships/image" Target="../media/image186.png"/><Relationship Id="rId35" Type="http://schemas.openxmlformats.org/officeDocument/2006/relationships/customXml" Target="../ink/ink875.xml"/><Relationship Id="rId8" Type="http://schemas.openxmlformats.org/officeDocument/2006/relationships/image" Target="../media/image17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76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customXml" Target="../ink/ink877.xml"/><Relationship Id="rId4" Type="http://schemas.openxmlformats.org/officeDocument/2006/relationships/image" Target="../media/image14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customXml" Target="../ink/ink878.xml"/><Relationship Id="rId7" Type="http://schemas.openxmlformats.org/officeDocument/2006/relationships/customXml" Target="../ink/ink880.xml"/><Relationship Id="rId12" Type="http://schemas.openxmlformats.org/officeDocument/2006/relationships/image" Target="../media/image193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customXml" Target="../ink/ink882.xml"/><Relationship Id="rId5" Type="http://schemas.openxmlformats.org/officeDocument/2006/relationships/customXml" Target="../ink/ink879.xml"/><Relationship Id="rId10" Type="http://schemas.openxmlformats.org/officeDocument/2006/relationships/image" Target="../media/image192.png"/><Relationship Id="rId4" Type="http://schemas.openxmlformats.org/officeDocument/2006/relationships/image" Target="../media/image145.png"/><Relationship Id="rId9" Type="http://schemas.openxmlformats.org/officeDocument/2006/relationships/customXml" Target="../ink/ink88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customXml" Target="../ink/ink888.xml"/><Relationship Id="rId18" Type="http://schemas.openxmlformats.org/officeDocument/2006/relationships/image" Target="../media/image192.png"/><Relationship Id="rId26" Type="http://schemas.openxmlformats.org/officeDocument/2006/relationships/image" Target="../media/image200.png"/><Relationship Id="rId3" Type="http://schemas.openxmlformats.org/officeDocument/2006/relationships/customXml" Target="../ink/ink883.xml"/><Relationship Id="rId21" Type="http://schemas.openxmlformats.org/officeDocument/2006/relationships/customXml" Target="../ink/ink892.xml"/><Relationship Id="rId7" Type="http://schemas.openxmlformats.org/officeDocument/2006/relationships/customXml" Target="../ink/ink885.xml"/><Relationship Id="rId12" Type="http://schemas.openxmlformats.org/officeDocument/2006/relationships/image" Target="../media/image195.png"/><Relationship Id="rId17" Type="http://schemas.openxmlformats.org/officeDocument/2006/relationships/customXml" Target="../ink/ink890.xml"/><Relationship Id="rId25" Type="http://schemas.openxmlformats.org/officeDocument/2006/relationships/customXml" Target="../ink/ink894.xml"/><Relationship Id="rId2" Type="http://schemas.openxmlformats.org/officeDocument/2006/relationships/image" Target="../media/image170.png"/><Relationship Id="rId16" Type="http://schemas.openxmlformats.org/officeDocument/2006/relationships/image" Target="../media/image197.png"/><Relationship Id="rId20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customXml" Target="../ink/ink887.xml"/><Relationship Id="rId24" Type="http://schemas.openxmlformats.org/officeDocument/2006/relationships/image" Target="../media/image199.png"/><Relationship Id="rId5" Type="http://schemas.openxmlformats.org/officeDocument/2006/relationships/customXml" Target="../ink/ink884.xml"/><Relationship Id="rId15" Type="http://schemas.openxmlformats.org/officeDocument/2006/relationships/customXml" Target="../ink/ink889.xml"/><Relationship Id="rId23" Type="http://schemas.openxmlformats.org/officeDocument/2006/relationships/customXml" Target="../ink/ink893.xml"/><Relationship Id="rId28" Type="http://schemas.openxmlformats.org/officeDocument/2006/relationships/image" Target="../media/image201.png"/><Relationship Id="rId10" Type="http://schemas.openxmlformats.org/officeDocument/2006/relationships/image" Target="../media/image194.png"/><Relationship Id="rId19" Type="http://schemas.openxmlformats.org/officeDocument/2006/relationships/customXml" Target="../ink/ink891.xml"/><Relationship Id="rId4" Type="http://schemas.openxmlformats.org/officeDocument/2006/relationships/image" Target="../media/image145.png"/><Relationship Id="rId9" Type="http://schemas.openxmlformats.org/officeDocument/2006/relationships/customXml" Target="../ink/ink886.xml"/><Relationship Id="rId14" Type="http://schemas.openxmlformats.org/officeDocument/2006/relationships/image" Target="../media/image196.png"/><Relationship Id="rId22" Type="http://schemas.openxmlformats.org/officeDocument/2006/relationships/image" Target="../media/image198.png"/><Relationship Id="rId27" Type="http://schemas.openxmlformats.org/officeDocument/2006/relationships/customXml" Target="../ink/ink89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customXml" Target="../ink/ink901.xml"/><Relationship Id="rId18" Type="http://schemas.openxmlformats.org/officeDocument/2006/relationships/image" Target="../media/image192.png"/><Relationship Id="rId26" Type="http://schemas.openxmlformats.org/officeDocument/2006/relationships/image" Target="../media/image200.png"/><Relationship Id="rId3" Type="http://schemas.openxmlformats.org/officeDocument/2006/relationships/customXml" Target="../ink/ink896.xml"/><Relationship Id="rId21" Type="http://schemas.openxmlformats.org/officeDocument/2006/relationships/customXml" Target="../ink/ink905.xml"/><Relationship Id="rId7" Type="http://schemas.openxmlformats.org/officeDocument/2006/relationships/customXml" Target="../ink/ink898.xml"/><Relationship Id="rId12" Type="http://schemas.openxmlformats.org/officeDocument/2006/relationships/image" Target="../media/image195.png"/><Relationship Id="rId17" Type="http://schemas.openxmlformats.org/officeDocument/2006/relationships/customXml" Target="../ink/ink903.xml"/><Relationship Id="rId25" Type="http://schemas.openxmlformats.org/officeDocument/2006/relationships/customXml" Target="../ink/ink907.xml"/><Relationship Id="rId2" Type="http://schemas.openxmlformats.org/officeDocument/2006/relationships/image" Target="../media/image170.png"/><Relationship Id="rId16" Type="http://schemas.openxmlformats.org/officeDocument/2006/relationships/image" Target="../media/image197.png"/><Relationship Id="rId20" Type="http://schemas.openxmlformats.org/officeDocument/2006/relationships/image" Target="../media/image193.png"/><Relationship Id="rId29" Type="http://schemas.openxmlformats.org/officeDocument/2006/relationships/customXml" Target="../ink/ink90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customXml" Target="../ink/ink900.xml"/><Relationship Id="rId24" Type="http://schemas.openxmlformats.org/officeDocument/2006/relationships/image" Target="../media/image199.png"/><Relationship Id="rId5" Type="http://schemas.openxmlformats.org/officeDocument/2006/relationships/customXml" Target="../ink/ink897.xml"/><Relationship Id="rId15" Type="http://schemas.openxmlformats.org/officeDocument/2006/relationships/customXml" Target="../ink/ink902.xml"/><Relationship Id="rId23" Type="http://schemas.openxmlformats.org/officeDocument/2006/relationships/customXml" Target="../ink/ink906.xml"/><Relationship Id="rId28" Type="http://schemas.openxmlformats.org/officeDocument/2006/relationships/image" Target="../media/image202.png"/><Relationship Id="rId10" Type="http://schemas.openxmlformats.org/officeDocument/2006/relationships/image" Target="../media/image194.png"/><Relationship Id="rId19" Type="http://schemas.openxmlformats.org/officeDocument/2006/relationships/customXml" Target="../ink/ink904.xml"/><Relationship Id="rId4" Type="http://schemas.openxmlformats.org/officeDocument/2006/relationships/image" Target="../media/image145.png"/><Relationship Id="rId9" Type="http://schemas.openxmlformats.org/officeDocument/2006/relationships/customXml" Target="../ink/ink899.xml"/><Relationship Id="rId14" Type="http://schemas.openxmlformats.org/officeDocument/2006/relationships/image" Target="../media/image196.png"/><Relationship Id="rId22" Type="http://schemas.openxmlformats.org/officeDocument/2006/relationships/image" Target="../media/image198.png"/><Relationship Id="rId27" Type="http://schemas.openxmlformats.org/officeDocument/2006/relationships/customXml" Target="../ink/ink908.xml"/><Relationship Id="rId30" Type="http://schemas.openxmlformats.org/officeDocument/2006/relationships/image" Target="../media/image20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13" Type="http://schemas.openxmlformats.org/officeDocument/2006/relationships/image" Target="../media/image11.png"/><Relationship Id="rId18" Type="http://schemas.openxmlformats.org/officeDocument/2006/relationships/customXml" Target="../ink/ink43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40.xml"/><Relationship Id="rId17" Type="http://schemas.openxmlformats.org/officeDocument/2006/relationships/image" Target="../media/image24.png"/><Relationship Id="rId2" Type="http://schemas.openxmlformats.org/officeDocument/2006/relationships/customXml" Target="../ink/ink35.xml"/><Relationship Id="rId16" Type="http://schemas.openxmlformats.org/officeDocument/2006/relationships/customXml" Target="../ink/ink4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.xml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customXml" Target="../ink/ink39.xml"/><Relationship Id="rId19" Type="http://schemas.openxmlformats.org/officeDocument/2006/relationships/image" Target="../media/image25.png"/><Relationship Id="rId4" Type="http://schemas.openxmlformats.org/officeDocument/2006/relationships/customXml" Target="../ink/ink36.xml"/><Relationship Id="rId9" Type="http://schemas.openxmlformats.org/officeDocument/2006/relationships/image" Target="../media/image9.png"/><Relationship Id="rId14" Type="http://schemas.openxmlformats.org/officeDocument/2006/relationships/customXml" Target="../ink/ink4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3" Type="http://schemas.openxmlformats.org/officeDocument/2006/relationships/customXml" Target="../ink/ink915.xml"/><Relationship Id="rId18" Type="http://schemas.openxmlformats.org/officeDocument/2006/relationships/image" Target="../media/image193.png"/><Relationship Id="rId26" Type="http://schemas.openxmlformats.org/officeDocument/2006/relationships/image" Target="../media/image202.png"/><Relationship Id="rId3" Type="http://schemas.openxmlformats.org/officeDocument/2006/relationships/customXml" Target="../ink/ink910.xml"/><Relationship Id="rId21" Type="http://schemas.openxmlformats.org/officeDocument/2006/relationships/customXml" Target="../ink/ink919.xml"/><Relationship Id="rId7" Type="http://schemas.openxmlformats.org/officeDocument/2006/relationships/customXml" Target="../ink/ink912.xml"/><Relationship Id="rId12" Type="http://schemas.openxmlformats.org/officeDocument/2006/relationships/image" Target="../media/image196.png"/><Relationship Id="rId17" Type="http://schemas.openxmlformats.org/officeDocument/2006/relationships/customXml" Target="../ink/ink917.xml"/><Relationship Id="rId25" Type="http://schemas.openxmlformats.org/officeDocument/2006/relationships/customXml" Target="../ink/ink921.xml"/><Relationship Id="rId2" Type="http://schemas.openxmlformats.org/officeDocument/2006/relationships/image" Target="../media/image170.png"/><Relationship Id="rId16" Type="http://schemas.openxmlformats.org/officeDocument/2006/relationships/image" Target="../media/image192.png"/><Relationship Id="rId20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customXml" Target="../ink/ink914.xml"/><Relationship Id="rId24" Type="http://schemas.openxmlformats.org/officeDocument/2006/relationships/image" Target="../media/image200.png"/><Relationship Id="rId5" Type="http://schemas.openxmlformats.org/officeDocument/2006/relationships/customXml" Target="../ink/ink911.xml"/><Relationship Id="rId15" Type="http://schemas.openxmlformats.org/officeDocument/2006/relationships/customXml" Target="../ink/ink916.xml"/><Relationship Id="rId23" Type="http://schemas.openxmlformats.org/officeDocument/2006/relationships/customXml" Target="../ink/ink920.xml"/><Relationship Id="rId28" Type="http://schemas.openxmlformats.org/officeDocument/2006/relationships/image" Target="../media/image203.png"/><Relationship Id="rId10" Type="http://schemas.openxmlformats.org/officeDocument/2006/relationships/image" Target="../media/image195.png"/><Relationship Id="rId19" Type="http://schemas.openxmlformats.org/officeDocument/2006/relationships/customXml" Target="../ink/ink918.xml"/><Relationship Id="rId4" Type="http://schemas.openxmlformats.org/officeDocument/2006/relationships/image" Target="../media/image145.png"/><Relationship Id="rId9" Type="http://schemas.openxmlformats.org/officeDocument/2006/relationships/customXml" Target="../ink/ink913.xml"/><Relationship Id="rId14" Type="http://schemas.openxmlformats.org/officeDocument/2006/relationships/image" Target="../media/image197.png"/><Relationship Id="rId22" Type="http://schemas.openxmlformats.org/officeDocument/2006/relationships/image" Target="../media/image199.png"/><Relationship Id="rId27" Type="http://schemas.openxmlformats.org/officeDocument/2006/relationships/customXml" Target="../ink/ink922.xml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28.xml"/><Relationship Id="rId18" Type="http://schemas.openxmlformats.org/officeDocument/2006/relationships/image" Target="../media/image193.png"/><Relationship Id="rId26" Type="http://schemas.openxmlformats.org/officeDocument/2006/relationships/image" Target="../media/image202.png"/><Relationship Id="rId39" Type="http://schemas.openxmlformats.org/officeDocument/2006/relationships/customXml" Target="../ink/ink941.xml"/><Relationship Id="rId21" Type="http://schemas.openxmlformats.org/officeDocument/2006/relationships/customXml" Target="../ink/ink932.xml"/><Relationship Id="rId34" Type="http://schemas.openxmlformats.org/officeDocument/2006/relationships/image" Target="../media/image206.png"/><Relationship Id="rId7" Type="http://schemas.openxmlformats.org/officeDocument/2006/relationships/customXml" Target="../ink/ink925.xml"/><Relationship Id="rId12" Type="http://schemas.openxmlformats.org/officeDocument/2006/relationships/image" Target="../media/image196.png"/><Relationship Id="rId17" Type="http://schemas.openxmlformats.org/officeDocument/2006/relationships/customXml" Target="../ink/ink930.xml"/><Relationship Id="rId25" Type="http://schemas.openxmlformats.org/officeDocument/2006/relationships/customXml" Target="../ink/ink934.xml"/><Relationship Id="rId33" Type="http://schemas.openxmlformats.org/officeDocument/2006/relationships/customXml" Target="../ink/ink938.xml"/><Relationship Id="rId38" Type="http://schemas.openxmlformats.org/officeDocument/2006/relationships/image" Target="../media/image208.png"/><Relationship Id="rId2" Type="http://schemas.openxmlformats.org/officeDocument/2006/relationships/image" Target="../media/image170.png"/><Relationship Id="rId16" Type="http://schemas.openxmlformats.org/officeDocument/2006/relationships/image" Target="../media/image192.png"/><Relationship Id="rId20" Type="http://schemas.openxmlformats.org/officeDocument/2006/relationships/image" Target="../media/image198.png"/><Relationship Id="rId29" Type="http://schemas.openxmlformats.org/officeDocument/2006/relationships/customXml" Target="../ink/ink9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customXml" Target="../ink/ink927.xml"/><Relationship Id="rId24" Type="http://schemas.openxmlformats.org/officeDocument/2006/relationships/image" Target="../media/image200.png"/><Relationship Id="rId32" Type="http://schemas.openxmlformats.org/officeDocument/2006/relationships/image" Target="../media/image205.png"/><Relationship Id="rId37" Type="http://schemas.openxmlformats.org/officeDocument/2006/relationships/customXml" Target="../ink/ink940.xml"/><Relationship Id="rId40" Type="http://schemas.openxmlformats.org/officeDocument/2006/relationships/image" Target="../media/image209.png"/><Relationship Id="rId5" Type="http://schemas.openxmlformats.org/officeDocument/2006/relationships/customXml" Target="../ink/ink924.xml"/><Relationship Id="rId15" Type="http://schemas.openxmlformats.org/officeDocument/2006/relationships/customXml" Target="../ink/ink929.xml"/><Relationship Id="rId23" Type="http://schemas.openxmlformats.org/officeDocument/2006/relationships/customXml" Target="../ink/ink933.xml"/><Relationship Id="rId28" Type="http://schemas.openxmlformats.org/officeDocument/2006/relationships/image" Target="../media/image203.png"/><Relationship Id="rId36" Type="http://schemas.openxmlformats.org/officeDocument/2006/relationships/image" Target="../media/image207.png"/><Relationship Id="rId10" Type="http://schemas.openxmlformats.org/officeDocument/2006/relationships/image" Target="../media/image195.png"/><Relationship Id="rId19" Type="http://schemas.openxmlformats.org/officeDocument/2006/relationships/customXml" Target="../ink/ink931.xml"/><Relationship Id="rId31" Type="http://schemas.openxmlformats.org/officeDocument/2006/relationships/customXml" Target="../ink/ink937.xml"/><Relationship Id="rId4" Type="http://schemas.openxmlformats.org/officeDocument/2006/relationships/image" Target="../media/image145.png"/><Relationship Id="rId9" Type="http://schemas.openxmlformats.org/officeDocument/2006/relationships/customXml" Target="../ink/ink926.xml"/><Relationship Id="rId14" Type="http://schemas.openxmlformats.org/officeDocument/2006/relationships/image" Target="../media/image197.png"/><Relationship Id="rId22" Type="http://schemas.openxmlformats.org/officeDocument/2006/relationships/image" Target="../media/image199.png"/><Relationship Id="rId27" Type="http://schemas.openxmlformats.org/officeDocument/2006/relationships/customXml" Target="../ink/ink935.xml"/><Relationship Id="rId30" Type="http://schemas.openxmlformats.org/officeDocument/2006/relationships/image" Target="../media/image204.png"/><Relationship Id="rId35" Type="http://schemas.openxmlformats.org/officeDocument/2006/relationships/customXml" Target="../ink/ink939.xml"/><Relationship Id="rId8" Type="http://schemas.openxmlformats.org/officeDocument/2006/relationships/image" Target="../media/image194.png"/><Relationship Id="rId3" Type="http://schemas.openxmlformats.org/officeDocument/2006/relationships/customXml" Target="../ink/ink92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42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customXml" Target="../ink/ink943.xml"/><Relationship Id="rId4" Type="http://schemas.openxmlformats.org/officeDocument/2006/relationships/image" Target="../media/image14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13" Type="http://schemas.openxmlformats.org/officeDocument/2006/relationships/customXml" Target="../ink/ink949.xml"/><Relationship Id="rId18" Type="http://schemas.openxmlformats.org/officeDocument/2006/relationships/image" Target="../media/image216.png"/><Relationship Id="rId3" Type="http://schemas.openxmlformats.org/officeDocument/2006/relationships/customXml" Target="../ink/ink944.xml"/><Relationship Id="rId7" Type="http://schemas.openxmlformats.org/officeDocument/2006/relationships/customXml" Target="../ink/ink946.xml"/><Relationship Id="rId12" Type="http://schemas.openxmlformats.org/officeDocument/2006/relationships/image" Target="../media/image213.png"/><Relationship Id="rId17" Type="http://schemas.openxmlformats.org/officeDocument/2006/relationships/customXml" Target="../ink/ink951.xml"/><Relationship Id="rId2" Type="http://schemas.openxmlformats.org/officeDocument/2006/relationships/image" Target="../media/image170.png"/><Relationship Id="rId16" Type="http://schemas.openxmlformats.org/officeDocument/2006/relationships/image" Target="../media/image215.png"/><Relationship Id="rId20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customXml" Target="../ink/ink948.xml"/><Relationship Id="rId5" Type="http://schemas.openxmlformats.org/officeDocument/2006/relationships/customXml" Target="../ink/ink945.xml"/><Relationship Id="rId15" Type="http://schemas.openxmlformats.org/officeDocument/2006/relationships/customXml" Target="../ink/ink950.xml"/><Relationship Id="rId10" Type="http://schemas.openxmlformats.org/officeDocument/2006/relationships/image" Target="../media/image212.png"/><Relationship Id="rId19" Type="http://schemas.openxmlformats.org/officeDocument/2006/relationships/customXml" Target="../ink/ink952.xml"/><Relationship Id="rId4" Type="http://schemas.openxmlformats.org/officeDocument/2006/relationships/image" Target="../media/image145.png"/><Relationship Id="rId9" Type="http://schemas.openxmlformats.org/officeDocument/2006/relationships/customXml" Target="../ink/ink947.xml"/><Relationship Id="rId14" Type="http://schemas.openxmlformats.org/officeDocument/2006/relationships/image" Target="../media/image21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13" Type="http://schemas.openxmlformats.org/officeDocument/2006/relationships/customXml" Target="../ink/ink958.xml"/><Relationship Id="rId18" Type="http://schemas.openxmlformats.org/officeDocument/2006/relationships/image" Target="../media/image216.png"/><Relationship Id="rId26" Type="http://schemas.openxmlformats.org/officeDocument/2006/relationships/image" Target="../media/image220.png"/><Relationship Id="rId3" Type="http://schemas.openxmlformats.org/officeDocument/2006/relationships/customXml" Target="../ink/ink953.xml"/><Relationship Id="rId21" Type="http://schemas.openxmlformats.org/officeDocument/2006/relationships/customXml" Target="../ink/ink962.xml"/><Relationship Id="rId7" Type="http://schemas.openxmlformats.org/officeDocument/2006/relationships/customXml" Target="../ink/ink955.xml"/><Relationship Id="rId12" Type="http://schemas.openxmlformats.org/officeDocument/2006/relationships/image" Target="../media/image213.png"/><Relationship Id="rId17" Type="http://schemas.openxmlformats.org/officeDocument/2006/relationships/customXml" Target="../ink/ink960.xml"/><Relationship Id="rId25" Type="http://schemas.openxmlformats.org/officeDocument/2006/relationships/customXml" Target="../ink/ink964.xml"/><Relationship Id="rId2" Type="http://schemas.openxmlformats.org/officeDocument/2006/relationships/image" Target="../media/image170.png"/><Relationship Id="rId16" Type="http://schemas.openxmlformats.org/officeDocument/2006/relationships/image" Target="../media/image215.png"/><Relationship Id="rId20" Type="http://schemas.openxmlformats.org/officeDocument/2006/relationships/image" Target="../media/image217.png"/><Relationship Id="rId29" Type="http://schemas.openxmlformats.org/officeDocument/2006/relationships/customXml" Target="../ink/ink9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customXml" Target="../ink/ink957.xml"/><Relationship Id="rId24" Type="http://schemas.openxmlformats.org/officeDocument/2006/relationships/image" Target="../media/image219.png"/><Relationship Id="rId5" Type="http://schemas.openxmlformats.org/officeDocument/2006/relationships/customXml" Target="../ink/ink954.xml"/><Relationship Id="rId15" Type="http://schemas.openxmlformats.org/officeDocument/2006/relationships/customXml" Target="../ink/ink959.xml"/><Relationship Id="rId23" Type="http://schemas.openxmlformats.org/officeDocument/2006/relationships/customXml" Target="../ink/ink963.xml"/><Relationship Id="rId28" Type="http://schemas.openxmlformats.org/officeDocument/2006/relationships/image" Target="../media/image221.png"/><Relationship Id="rId10" Type="http://schemas.openxmlformats.org/officeDocument/2006/relationships/image" Target="../media/image212.png"/><Relationship Id="rId19" Type="http://schemas.openxmlformats.org/officeDocument/2006/relationships/customXml" Target="../ink/ink961.xml"/><Relationship Id="rId4" Type="http://schemas.openxmlformats.org/officeDocument/2006/relationships/image" Target="../media/image145.png"/><Relationship Id="rId9" Type="http://schemas.openxmlformats.org/officeDocument/2006/relationships/customXml" Target="../ink/ink956.xml"/><Relationship Id="rId14" Type="http://schemas.openxmlformats.org/officeDocument/2006/relationships/image" Target="../media/image214.png"/><Relationship Id="rId22" Type="http://schemas.openxmlformats.org/officeDocument/2006/relationships/image" Target="../media/image218.png"/><Relationship Id="rId27" Type="http://schemas.openxmlformats.org/officeDocument/2006/relationships/customXml" Target="../ink/ink965.xml"/><Relationship Id="rId30" Type="http://schemas.openxmlformats.org/officeDocument/2006/relationships/image" Target="../media/image222.png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72.xml"/><Relationship Id="rId18" Type="http://schemas.openxmlformats.org/officeDocument/2006/relationships/image" Target="../media/image216.png"/><Relationship Id="rId26" Type="http://schemas.openxmlformats.org/officeDocument/2006/relationships/image" Target="../media/image220.png"/><Relationship Id="rId3" Type="http://schemas.openxmlformats.org/officeDocument/2006/relationships/customXml" Target="../ink/ink967.xml"/><Relationship Id="rId21" Type="http://schemas.openxmlformats.org/officeDocument/2006/relationships/customXml" Target="../ink/ink976.xml"/><Relationship Id="rId34" Type="http://schemas.openxmlformats.org/officeDocument/2006/relationships/image" Target="../media/image224.png"/><Relationship Id="rId7" Type="http://schemas.openxmlformats.org/officeDocument/2006/relationships/customXml" Target="../ink/ink969.xml"/><Relationship Id="rId12" Type="http://schemas.openxmlformats.org/officeDocument/2006/relationships/image" Target="../media/image213.png"/><Relationship Id="rId17" Type="http://schemas.openxmlformats.org/officeDocument/2006/relationships/customXml" Target="../ink/ink974.xml"/><Relationship Id="rId25" Type="http://schemas.openxmlformats.org/officeDocument/2006/relationships/customXml" Target="../ink/ink978.xml"/><Relationship Id="rId33" Type="http://schemas.openxmlformats.org/officeDocument/2006/relationships/customXml" Target="../ink/ink982.xml"/><Relationship Id="rId2" Type="http://schemas.openxmlformats.org/officeDocument/2006/relationships/image" Target="../media/image170.png"/><Relationship Id="rId16" Type="http://schemas.openxmlformats.org/officeDocument/2006/relationships/image" Target="../media/image215.png"/><Relationship Id="rId20" Type="http://schemas.openxmlformats.org/officeDocument/2006/relationships/image" Target="../media/image217.png"/><Relationship Id="rId29" Type="http://schemas.openxmlformats.org/officeDocument/2006/relationships/customXml" Target="../ink/ink9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customXml" Target="../ink/ink971.xml"/><Relationship Id="rId24" Type="http://schemas.openxmlformats.org/officeDocument/2006/relationships/image" Target="../media/image219.png"/><Relationship Id="rId32" Type="http://schemas.openxmlformats.org/officeDocument/2006/relationships/image" Target="../media/image223.png"/><Relationship Id="rId5" Type="http://schemas.openxmlformats.org/officeDocument/2006/relationships/customXml" Target="../ink/ink968.xml"/><Relationship Id="rId15" Type="http://schemas.openxmlformats.org/officeDocument/2006/relationships/customXml" Target="../ink/ink973.xml"/><Relationship Id="rId23" Type="http://schemas.openxmlformats.org/officeDocument/2006/relationships/customXml" Target="../ink/ink977.xml"/><Relationship Id="rId28" Type="http://schemas.openxmlformats.org/officeDocument/2006/relationships/image" Target="../media/image221.png"/><Relationship Id="rId36" Type="http://schemas.openxmlformats.org/officeDocument/2006/relationships/image" Target="../media/image225.png"/><Relationship Id="rId10" Type="http://schemas.openxmlformats.org/officeDocument/2006/relationships/image" Target="../media/image212.png"/><Relationship Id="rId19" Type="http://schemas.openxmlformats.org/officeDocument/2006/relationships/customXml" Target="../ink/ink975.xml"/><Relationship Id="rId31" Type="http://schemas.openxmlformats.org/officeDocument/2006/relationships/customXml" Target="../ink/ink981.xml"/><Relationship Id="rId4" Type="http://schemas.openxmlformats.org/officeDocument/2006/relationships/image" Target="../media/image145.png"/><Relationship Id="rId9" Type="http://schemas.openxmlformats.org/officeDocument/2006/relationships/customXml" Target="../ink/ink970.xml"/><Relationship Id="rId14" Type="http://schemas.openxmlformats.org/officeDocument/2006/relationships/image" Target="../media/image214.png"/><Relationship Id="rId22" Type="http://schemas.openxmlformats.org/officeDocument/2006/relationships/image" Target="../media/image218.png"/><Relationship Id="rId27" Type="http://schemas.openxmlformats.org/officeDocument/2006/relationships/customXml" Target="../ink/ink979.xml"/><Relationship Id="rId30" Type="http://schemas.openxmlformats.org/officeDocument/2006/relationships/image" Target="../media/image222.png"/><Relationship Id="rId35" Type="http://schemas.openxmlformats.org/officeDocument/2006/relationships/customXml" Target="../ink/ink983.xml"/><Relationship Id="rId8" Type="http://schemas.openxmlformats.org/officeDocument/2006/relationships/image" Target="../media/image211.png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89.xml"/><Relationship Id="rId18" Type="http://schemas.openxmlformats.org/officeDocument/2006/relationships/image" Target="../media/image217.png"/><Relationship Id="rId26" Type="http://schemas.openxmlformats.org/officeDocument/2006/relationships/image" Target="../media/image221.png"/><Relationship Id="rId3" Type="http://schemas.openxmlformats.org/officeDocument/2006/relationships/customXml" Target="../ink/ink984.xml"/><Relationship Id="rId21" Type="http://schemas.openxmlformats.org/officeDocument/2006/relationships/customXml" Target="../ink/ink993.xml"/><Relationship Id="rId34" Type="http://schemas.openxmlformats.org/officeDocument/2006/relationships/image" Target="../media/image225.png"/><Relationship Id="rId7" Type="http://schemas.openxmlformats.org/officeDocument/2006/relationships/customXml" Target="../ink/ink986.xml"/><Relationship Id="rId12" Type="http://schemas.openxmlformats.org/officeDocument/2006/relationships/image" Target="../media/image214.png"/><Relationship Id="rId17" Type="http://schemas.openxmlformats.org/officeDocument/2006/relationships/customXml" Target="../ink/ink991.xml"/><Relationship Id="rId25" Type="http://schemas.openxmlformats.org/officeDocument/2006/relationships/customXml" Target="../ink/ink995.xml"/><Relationship Id="rId33" Type="http://schemas.openxmlformats.org/officeDocument/2006/relationships/customXml" Target="../ink/ink999.xml"/><Relationship Id="rId2" Type="http://schemas.openxmlformats.org/officeDocument/2006/relationships/image" Target="../media/image170.png"/><Relationship Id="rId16" Type="http://schemas.openxmlformats.org/officeDocument/2006/relationships/image" Target="../media/image216.png"/><Relationship Id="rId20" Type="http://schemas.openxmlformats.org/officeDocument/2006/relationships/image" Target="../media/image218.png"/><Relationship Id="rId29" Type="http://schemas.openxmlformats.org/officeDocument/2006/relationships/customXml" Target="../ink/ink99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11" Type="http://schemas.openxmlformats.org/officeDocument/2006/relationships/customXml" Target="../ink/ink988.xml"/><Relationship Id="rId24" Type="http://schemas.openxmlformats.org/officeDocument/2006/relationships/image" Target="../media/image220.png"/><Relationship Id="rId32" Type="http://schemas.openxmlformats.org/officeDocument/2006/relationships/image" Target="../media/image224.png"/><Relationship Id="rId5" Type="http://schemas.openxmlformats.org/officeDocument/2006/relationships/customXml" Target="../ink/ink985.xml"/><Relationship Id="rId15" Type="http://schemas.openxmlformats.org/officeDocument/2006/relationships/customXml" Target="../ink/ink990.xml"/><Relationship Id="rId23" Type="http://schemas.openxmlformats.org/officeDocument/2006/relationships/customXml" Target="../ink/ink994.xml"/><Relationship Id="rId28" Type="http://schemas.openxmlformats.org/officeDocument/2006/relationships/image" Target="../media/image222.png"/><Relationship Id="rId10" Type="http://schemas.openxmlformats.org/officeDocument/2006/relationships/image" Target="../media/image213.png"/><Relationship Id="rId19" Type="http://schemas.openxmlformats.org/officeDocument/2006/relationships/customXml" Target="../ink/ink992.xml"/><Relationship Id="rId31" Type="http://schemas.openxmlformats.org/officeDocument/2006/relationships/customXml" Target="../ink/ink998.xml"/><Relationship Id="rId4" Type="http://schemas.openxmlformats.org/officeDocument/2006/relationships/image" Target="../media/image145.png"/><Relationship Id="rId9" Type="http://schemas.openxmlformats.org/officeDocument/2006/relationships/customXml" Target="../ink/ink987.xml"/><Relationship Id="rId14" Type="http://schemas.openxmlformats.org/officeDocument/2006/relationships/image" Target="../media/image215.png"/><Relationship Id="rId22" Type="http://schemas.openxmlformats.org/officeDocument/2006/relationships/image" Target="../media/image219.png"/><Relationship Id="rId27" Type="http://schemas.openxmlformats.org/officeDocument/2006/relationships/customXml" Target="../ink/ink996.xml"/><Relationship Id="rId30" Type="http://schemas.openxmlformats.org/officeDocument/2006/relationships/image" Target="../media/image223.png"/><Relationship Id="rId8" Type="http://schemas.openxmlformats.org/officeDocument/2006/relationships/image" Target="../media/image212.png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05.xml"/><Relationship Id="rId18" Type="http://schemas.openxmlformats.org/officeDocument/2006/relationships/image" Target="../media/image217.png"/><Relationship Id="rId26" Type="http://schemas.openxmlformats.org/officeDocument/2006/relationships/image" Target="../media/image221.png"/><Relationship Id="rId39" Type="http://schemas.openxmlformats.org/officeDocument/2006/relationships/customXml" Target="../ink/ink1018.xml"/><Relationship Id="rId21" Type="http://schemas.openxmlformats.org/officeDocument/2006/relationships/customXml" Target="../ink/ink1009.xml"/><Relationship Id="rId34" Type="http://schemas.openxmlformats.org/officeDocument/2006/relationships/image" Target="../media/image225.png"/><Relationship Id="rId42" Type="http://schemas.openxmlformats.org/officeDocument/2006/relationships/image" Target="../media/image229.png"/><Relationship Id="rId7" Type="http://schemas.openxmlformats.org/officeDocument/2006/relationships/customXml" Target="../ink/ink1002.xml"/><Relationship Id="rId2" Type="http://schemas.openxmlformats.org/officeDocument/2006/relationships/image" Target="../media/image170.png"/><Relationship Id="rId16" Type="http://schemas.openxmlformats.org/officeDocument/2006/relationships/image" Target="../media/image216.png"/><Relationship Id="rId29" Type="http://schemas.openxmlformats.org/officeDocument/2006/relationships/customXml" Target="../ink/ink10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11" Type="http://schemas.openxmlformats.org/officeDocument/2006/relationships/customXml" Target="../ink/ink1004.xml"/><Relationship Id="rId24" Type="http://schemas.openxmlformats.org/officeDocument/2006/relationships/image" Target="../media/image220.png"/><Relationship Id="rId32" Type="http://schemas.openxmlformats.org/officeDocument/2006/relationships/image" Target="../media/image224.png"/><Relationship Id="rId37" Type="http://schemas.openxmlformats.org/officeDocument/2006/relationships/customXml" Target="../ink/ink1017.xml"/><Relationship Id="rId40" Type="http://schemas.openxmlformats.org/officeDocument/2006/relationships/image" Target="../media/image228.png"/><Relationship Id="rId45" Type="http://schemas.openxmlformats.org/officeDocument/2006/relationships/customXml" Target="../ink/ink1021.xml"/><Relationship Id="rId5" Type="http://schemas.openxmlformats.org/officeDocument/2006/relationships/customXml" Target="../ink/ink1001.xml"/><Relationship Id="rId15" Type="http://schemas.openxmlformats.org/officeDocument/2006/relationships/customXml" Target="../ink/ink1006.xml"/><Relationship Id="rId23" Type="http://schemas.openxmlformats.org/officeDocument/2006/relationships/customXml" Target="../ink/ink1010.xml"/><Relationship Id="rId28" Type="http://schemas.openxmlformats.org/officeDocument/2006/relationships/image" Target="../media/image222.png"/><Relationship Id="rId36" Type="http://schemas.openxmlformats.org/officeDocument/2006/relationships/image" Target="../media/image226.png"/><Relationship Id="rId10" Type="http://schemas.openxmlformats.org/officeDocument/2006/relationships/image" Target="../media/image213.png"/><Relationship Id="rId19" Type="http://schemas.openxmlformats.org/officeDocument/2006/relationships/customXml" Target="../ink/ink1008.xml"/><Relationship Id="rId31" Type="http://schemas.openxmlformats.org/officeDocument/2006/relationships/customXml" Target="../ink/ink1014.xml"/><Relationship Id="rId44" Type="http://schemas.openxmlformats.org/officeDocument/2006/relationships/image" Target="../media/image230.png"/><Relationship Id="rId4" Type="http://schemas.openxmlformats.org/officeDocument/2006/relationships/image" Target="../media/image145.png"/><Relationship Id="rId9" Type="http://schemas.openxmlformats.org/officeDocument/2006/relationships/customXml" Target="../ink/ink1003.xml"/><Relationship Id="rId14" Type="http://schemas.openxmlformats.org/officeDocument/2006/relationships/image" Target="../media/image215.png"/><Relationship Id="rId22" Type="http://schemas.openxmlformats.org/officeDocument/2006/relationships/image" Target="../media/image219.png"/><Relationship Id="rId27" Type="http://schemas.openxmlformats.org/officeDocument/2006/relationships/customXml" Target="../ink/ink1012.xml"/><Relationship Id="rId30" Type="http://schemas.openxmlformats.org/officeDocument/2006/relationships/image" Target="../media/image223.png"/><Relationship Id="rId35" Type="http://schemas.openxmlformats.org/officeDocument/2006/relationships/customXml" Target="../ink/ink1016.xml"/><Relationship Id="rId43" Type="http://schemas.openxmlformats.org/officeDocument/2006/relationships/customXml" Target="../ink/ink1020.xml"/><Relationship Id="rId8" Type="http://schemas.openxmlformats.org/officeDocument/2006/relationships/image" Target="../media/image212.png"/><Relationship Id="rId3" Type="http://schemas.openxmlformats.org/officeDocument/2006/relationships/customXml" Target="../ink/ink1000.xml"/><Relationship Id="rId12" Type="http://schemas.openxmlformats.org/officeDocument/2006/relationships/image" Target="../media/image214.png"/><Relationship Id="rId17" Type="http://schemas.openxmlformats.org/officeDocument/2006/relationships/customXml" Target="../ink/ink1007.xml"/><Relationship Id="rId25" Type="http://schemas.openxmlformats.org/officeDocument/2006/relationships/customXml" Target="../ink/ink1011.xml"/><Relationship Id="rId33" Type="http://schemas.openxmlformats.org/officeDocument/2006/relationships/customXml" Target="../ink/ink1015.xml"/><Relationship Id="rId38" Type="http://schemas.openxmlformats.org/officeDocument/2006/relationships/image" Target="../media/image227.png"/><Relationship Id="rId46" Type="http://schemas.openxmlformats.org/officeDocument/2006/relationships/image" Target="../media/image231.png"/><Relationship Id="rId20" Type="http://schemas.openxmlformats.org/officeDocument/2006/relationships/image" Target="../media/image218.png"/><Relationship Id="rId41" Type="http://schemas.openxmlformats.org/officeDocument/2006/relationships/customXml" Target="../ink/ink10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22.xml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.xml"/><Relationship Id="rId13" Type="http://schemas.openxmlformats.org/officeDocument/2006/relationships/image" Target="../media/image11.png"/><Relationship Id="rId18" Type="http://schemas.openxmlformats.org/officeDocument/2006/relationships/customXml" Target="../ink/ink52.xml"/><Relationship Id="rId3" Type="http://schemas.openxmlformats.org/officeDocument/2006/relationships/image" Target="../media/image3.png"/><Relationship Id="rId21" Type="http://schemas.openxmlformats.org/officeDocument/2006/relationships/image" Target="../media/image28.png"/><Relationship Id="rId7" Type="http://schemas.openxmlformats.org/officeDocument/2006/relationships/image" Target="../media/image5.png"/><Relationship Id="rId12" Type="http://schemas.openxmlformats.org/officeDocument/2006/relationships/customXml" Target="../ink/ink49.xml"/><Relationship Id="rId17" Type="http://schemas.openxmlformats.org/officeDocument/2006/relationships/image" Target="../media/image26.png"/><Relationship Id="rId2" Type="http://schemas.openxmlformats.org/officeDocument/2006/relationships/customXml" Target="../ink/ink44.xml"/><Relationship Id="rId16" Type="http://schemas.openxmlformats.org/officeDocument/2006/relationships/customXml" Target="../ink/ink51.xml"/><Relationship Id="rId20" Type="http://schemas.openxmlformats.org/officeDocument/2006/relationships/customXml" Target="../ink/ink5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.xml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customXml" Target="../ink/ink48.xml"/><Relationship Id="rId19" Type="http://schemas.openxmlformats.org/officeDocument/2006/relationships/image" Target="../media/image27.png"/><Relationship Id="rId4" Type="http://schemas.openxmlformats.org/officeDocument/2006/relationships/customXml" Target="../ink/ink45.xml"/><Relationship Id="rId9" Type="http://schemas.openxmlformats.org/officeDocument/2006/relationships/image" Target="../media/image9.png"/><Relationship Id="rId14" Type="http://schemas.openxmlformats.org/officeDocument/2006/relationships/customXml" Target="../ink/ink5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23.xml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24.xml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25.xml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6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3" Type="http://schemas.openxmlformats.org/officeDocument/2006/relationships/customXml" Target="../ink/ink1026.xml"/><Relationship Id="rId7" Type="http://schemas.openxmlformats.org/officeDocument/2006/relationships/customXml" Target="../ink/ink1028.xml"/><Relationship Id="rId12" Type="http://schemas.openxmlformats.org/officeDocument/2006/relationships/image" Target="../media/image241.pn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8.png"/><Relationship Id="rId11" Type="http://schemas.openxmlformats.org/officeDocument/2006/relationships/customXml" Target="../ink/ink1030.xml"/><Relationship Id="rId5" Type="http://schemas.openxmlformats.org/officeDocument/2006/relationships/customXml" Target="../ink/ink1027.xml"/><Relationship Id="rId10" Type="http://schemas.openxmlformats.org/officeDocument/2006/relationships/image" Target="../media/image240.png"/><Relationship Id="rId4" Type="http://schemas.openxmlformats.org/officeDocument/2006/relationships/image" Target="../media/image237.png"/><Relationship Id="rId9" Type="http://schemas.openxmlformats.org/officeDocument/2006/relationships/customXml" Target="../ink/ink1029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13" Type="http://schemas.openxmlformats.org/officeDocument/2006/relationships/customXml" Target="../ink/ink1036.xml"/><Relationship Id="rId18" Type="http://schemas.openxmlformats.org/officeDocument/2006/relationships/image" Target="../media/image244.png"/><Relationship Id="rId26" Type="http://schemas.openxmlformats.org/officeDocument/2006/relationships/image" Target="../media/image248.png"/><Relationship Id="rId3" Type="http://schemas.openxmlformats.org/officeDocument/2006/relationships/customXml" Target="../ink/ink1031.xml"/><Relationship Id="rId21" Type="http://schemas.openxmlformats.org/officeDocument/2006/relationships/customXml" Target="../ink/ink1040.xml"/><Relationship Id="rId7" Type="http://schemas.openxmlformats.org/officeDocument/2006/relationships/customXml" Target="../ink/ink1033.xml"/><Relationship Id="rId12" Type="http://schemas.openxmlformats.org/officeDocument/2006/relationships/image" Target="../media/image241.png"/><Relationship Id="rId17" Type="http://schemas.openxmlformats.org/officeDocument/2006/relationships/customXml" Target="../ink/ink1038.xml"/><Relationship Id="rId25" Type="http://schemas.openxmlformats.org/officeDocument/2006/relationships/customXml" Target="../ink/ink1042.xml"/><Relationship Id="rId2" Type="http://schemas.openxmlformats.org/officeDocument/2006/relationships/image" Target="../media/image232.png"/><Relationship Id="rId16" Type="http://schemas.openxmlformats.org/officeDocument/2006/relationships/image" Target="../media/image243.png"/><Relationship Id="rId20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8.png"/><Relationship Id="rId11" Type="http://schemas.openxmlformats.org/officeDocument/2006/relationships/customXml" Target="../ink/ink1035.xml"/><Relationship Id="rId24" Type="http://schemas.openxmlformats.org/officeDocument/2006/relationships/image" Target="../media/image247.png"/><Relationship Id="rId5" Type="http://schemas.openxmlformats.org/officeDocument/2006/relationships/customXml" Target="../ink/ink1032.xml"/><Relationship Id="rId15" Type="http://schemas.openxmlformats.org/officeDocument/2006/relationships/customXml" Target="../ink/ink1037.xml"/><Relationship Id="rId23" Type="http://schemas.openxmlformats.org/officeDocument/2006/relationships/customXml" Target="../ink/ink1041.xml"/><Relationship Id="rId28" Type="http://schemas.openxmlformats.org/officeDocument/2006/relationships/image" Target="../media/image249.png"/><Relationship Id="rId10" Type="http://schemas.openxmlformats.org/officeDocument/2006/relationships/image" Target="../media/image240.png"/><Relationship Id="rId19" Type="http://schemas.openxmlformats.org/officeDocument/2006/relationships/customXml" Target="../ink/ink1039.xml"/><Relationship Id="rId4" Type="http://schemas.openxmlformats.org/officeDocument/2006/relationships/image" Target="../media/image237.png"/><Relationship Id="rId9" Type="http://schemas.openxmlformats.org/officeDocument/2006/relationships/customXml" Target="../ink/ink1034.xml"/><Relationship Id="rId14" Type="http://schemas.openxmlformats.org/officeDocument/2006/relationships/image" Target="../media/image242.png"/><Relationship Id="rId22" Type="http://schemas.openxmlformats.org/officeDocument/2006/relationships/image" Target="../media/image246.png"/><Relationship Id="rId27" Type="http://schemas.openxmlformats.org/officeDocument/2006/relationships/customXml" Target="../ink/ink1043.xml"/></Relationships>
</file>

<file path=ppt/slides/_rels/slide6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49.xml"/><Relationship Id="rId18" Type="http://schemas.openxmlformats.org/officeDocument/2006/relationships/image" Target="../media/image244.png"/><Relationship Id="rId26" Type="http://schemas.openxmlformats.org/officeDocument/2006/relationships/image" Target="../media/image248.png"/><Relationship Id="rId3" Type="http://schemas.openxmlformats.org/officeDocument/2006/relationships/customXml" Target="../ink/ink1044.xml"/><Relationship Id="rId21" Type="http://schemas.openxmlformats.org/officeDocument/2006/relationships/customXml" Target="../ink/ink1053.xml"/><Relationship Id="rId34" Type="http://schemas.openxmlformats.org/officeDocument/2006/relationships/image" Target="../media/image252.png"/><Relationship Id="rId7" Type="http://schemas.openxmlformats.org/officeDocument/2006/relationships/customXml" Target="../ink/ink1046.xml"/><Relationship Id="rId12" Type="http://schemas.openxmlformats.org/officeDocument/2006/relationships/image" Target="../media/image241.png"/><Relationship Id="rId17" Type="http://schemas.openxmlformats.org/officeDocument/2006/relationships/customXml" Target="../ink/ink1051.xml"/><Relationship Id="rId25" Type="http://schemas.openxmlformats.org/officeDocument/2006/relationships/customXml" Target="../ink/ink1055.xml"/><Relationship Id="rId33" Type="http://schemas.openxmlformats.org/officeDocument/2006/relationships/customXml" Target="../ink/ink1059.xml"/><Relationship Id="rId2" Type="http://schemas.openxmlformats.org/officeDocument/2006/relationships/image" Target="../media/image232.png"/><Relationship Id="rId16" Type="http://schemas.openxmlformats.org/officeDocument/2006/relationships/image" Target="../media/image243.png"/><Relationship Id="rId20" Type="http://schemas.openxmlformats.org/officeDocument/2006/relationships/image" Target="../media/image245.png"/><Relationship Id="rId29" Type="http://schemas.openxmlformats.org/officeDocument/2006/relationships/customXml" Target="../ink/ink10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8.png"/><Relationship Id="rId11" Type="http://schemas.openxmlformats.org/officeDocument/2006/relationships/customXml" Target="../ink/ink1048.xml"/><Relationship Id="rId24" Type="http://schemas.openxmlformats.org/officeDocument/2006/relationships/image" Target="../media/image247.png"/><Relationship Id="rId32" Type="http://schemas.openxmlformats.org/officeDocument/2006/relationships/image" Target="../media/image251.png"/><Relationship Id="rId5" Type="http://schemas.openxmlformats.org/officeDocument/2006/relationships/customXml" Target="../ink/ink1045.xml"/><Relationship Id="rId15" Type="http://schemas.openxmlformats.org/officeDocument/2006/relationships/customXml" Target="../ink/ink1050.xml"/><Relationship Id="rId23" Type="http://schemas.openxmlformats.org/officeDocument/2006/relationships/customXml" Target="../ink/ink1054.xml"/><Relationship Id="rId28" Type="http://schemas.openxmlformats.org/officeDocument/2006/relationships/image" Target="../media/image249.png"/><Relationship Id="rId36" Type="http://schemas.openxmlformats.org/officeDocument/2006/relationships/image" Target="../media/image253.png"/><Relationship Id="rId10" Type="http://schemas.openxmlformats.org/officeDocument/2006/relationships/image" Target="../media/image240.png"/><Relationship Id="rId19" Type="http://schemas.openxmlformats.org/officeDocument/2006/relationships/customXml" Target="../ink/ink1052.xml"/><Relationship Id="rId31" Type="http://schemas.openxmlformats.org/officeDocument/2006/relationships/customXml" Target="../ink/ink1058.xml"/><Relationship Id="rId4" Type="http://schemas.openxmlformats.org/officeDocument/2006/relationships/image" Target="../media/image237.png"/><Relationship Id="rId9" Type="http://schemas.openxmlformats.org/officeDocument/2006/relationships/customXml" Target="../ink/ink1047.xml"/><Relationship Id="rId14" Type="http://schemas.openxmlformats.org/officeDocument/2006/relationships/image" Target="../media/image242.png"/><Relationship Id="rId22" Type="http://schemas.openxmlformats.org/officeDocument/2006/relationships/image" Target="../media/image246.png"/><Relationship Id="rId27" Type="http://schemas.openxmlformats.org/officeDocument/2006/relationships/customXml" Target="../ink/ink1056.xml"/><Relationship Id="rId30" Type="http://schemas.openxmlformats.org/officeDocument/2006/relationships/image" Target="../media/image250.png"/><Relationship Id="rId35" Type="http://schemas.openxmlformats.org/officeDocument/2006/relationships/customXml" Target="../ink/ink1060.xml"/><Relationship Id="rId8" Type="http://schemas.openxmlformats.org/officeDocument/2006/relationships/image" Target="../media/image239.png"/></Relationships>
</file>

<file path=ppt/slides/_rels/slide6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66.xml"/><Relationship Id="rId18" Type="http://schemas.openxmlformats.org/officeDocument/2006/relationships/image" Target="../media/image244.png"/><Relationship Id="rId26" Type="http://schemas.openxmlformats.org/officeDocument/2006/relationships/image" Target="../media/image248.png"/><Relationship Id="rId39" Type="http://schemas.openxmlformats.org/officeDocument/2006/relationships/customXml" Target="../ink/ink1079.xml"/><Relationship Id="rId21" Type="http://schemas.openxmlformats.org/officeDocument/2006/relationships/customXml" Target="../ink/ink1070.xml"/><Relationship Id="rId34" Type="http://schemas.openxmlformats.org/officeDocument/2006/relationships/image" Target="../media/image252.png"/><Relationship Id="rId42" Type="http://schemas.openxmlformats.org/officeDocument/2006/relationships/image" Target="../media/image256.png"/><Relationship Id="rId47" Type="http://schemas.openxmlformats.org/officeDocument/2006/relationships/customXml" Target="../ink/ink1083.xml"/><Relationship Id="rId50" Type="http://schemas.openxmlformats.org/officeDocument/2006/relationships/image" Target="../media/image260.png"/><Relationship Id="rId7" Type="http://schemas.openxmlformats.org/officeDocument/2006/relationships/customXml" Target="../ink/ink1063.xml"/><Relationship Id="rId2" Type="http://schemas.openxmlformats.org/officeDocument/2006/relationships/image" Target="../media/image232.png"/><Relationship Id="rId16" Type="http://schemas.openxmlformats.org/officeDocument/2006/relationships/image" Target="../media/image243.png"/><Relationship Id="rId29" Type="http://schemas.openxmlformats.org/officeDocument/2006/relationships/customXml" Target="../ink/ink1074.xml"/><Relationship Id="rId11" Type="http://schemas.openxmlformats.org/officeDocument/2006/relationships/customXml" Target="../ink/ink1065.xml"/><Relationship Id="rId24" Type="http://schemas.openxmlformats.org/officeDocument/2006/relationships/image" Target="../media/image247.png"/><Relationship Id="rId32" Type="http://schemas.openxmlformats.org/officeDocument/2006/relationships/image" Target="../media/image251.png"/><Relationship Id="rId37" Type="http://schemas.openxmlformats.org/officeDocument/2006/relationships/customXml" Target="../ink/ink1078.xml"/><Relationship Id="rId40" Type="http://schemas.openxmlformats.org/officeDocument/2006/relationships/image" Target="../media/image255.png"/><Relationship Id="rId45" Type="http://schemas.openxmlformats.org/officeDocument/2006/relationships/customXml" Target="../ink/ink1082.xml"/><Relationship Id="rId5" Type="http://schemas.openxmlformats.org/officeDocument/2006/relationships/customXml" Target="../ink/ink1062.xml"/><Relationship Id="rId15" Type="http://schemas.openxmlformats.org/officeDocument/2006/relationships/customXml" Target="../ink/ink1067.xml"/><Relationship Id="rId23" Type="http://schemas.openxmlformats.org/officeDocument/2006/relationships/customXml" Target="../ink/ink1071.xml"/><Relationship Id="rId28" Type="http://schemas.openxmlformats.org/officeDocument/2006/relationships/image" Target="../media/image249.png"/><Relationship Id="rId36" Type="http://schemas.openxmlformats.org/officeDocument/2006/relationships/image" Target="../media/image253.png"/><Relationship Id="rId49" Type="http://schemas.openxmlformats.org/officeDocument/2006/relationships/customXml" Target="../ink/ink1084.xml"/><Relationship Id="rId10" Type="http://schemas.openxmlformats.org/officeDocument/2006/relationships/image" Target="../media/image240.png"/><Relationship Id="rId19" Type="http://schemas.openxmlformats.org/officeDocument/2006/relationships/customXml" Target="../ink/ink1069.xml"/><Relationship Id="rId31" Type="http://schemas.openxmlformats.org/officeDocument/2006/relationships/customXml" Target="../ink/ink1075.xml"/><Relationship Id="rId44" Type="http://schemas.openxmlformats.org/officeDocument/2006/relationships/image" Target="../media/image257.png"/><Relationship Id="rId52" Type="http://schemas.openxmlformats.org/officeDocument/2006/relationships/image" Target="../media/image261.png"/><Relationship Id="rId4" Type="http://schemas.openxmlformats.org/officeDocument/2006/relationships/image" Target="../media/image237.png"/><Relationship Id="rId9" Type="http://schemas.openxmlformats.org/officeDocument/2006/relationships/customXml" Target="../ink/ink1064.xml"/><Relationship Id="rId14" Type="http://schemas.openxmlformats.org/officeDocument/2006/relationships/image" Target="../media/image242.png"/><Relationship Id="rId22" Type="http://schemas.openxmlformats.org/officeDocument/2006/relationships/image" Target="../media/image246.png"/><Relationship Id="rId27" Type="http://schemas.openxmlformats.org/officeDocument/2006/relationships/customXml" Target="../ink/ink1073.xml"/><Relationship Id="rId30" Type="http://schemas.openxmlformats.org/officeDocument/2006/relationships/image" Target="../media/image250.png"/><Relationship Id="rId35" Type="http://schemas.openxmlformats.org/officeDocument/2006/relationships/customXml" Target="../ink/ink1077.xml"/><Relationship Id="rId43" Type="http://schemas.openxmlformats.org/officeDocument/2006/relationships/customXml" Target="../ink/ink1081.xml"/><Relationship Id="rId48" Type="http://schemas.openxmlformats.org/officeDocument/2006/relationships/image" Target="../media/image259.png"/><Relationship Id="rId8" Type="http://schemas.openxmlformats.org/officeDocument/2006/relationships/image" Target="../media/image239.png"/><Relationship Id="rId51" Type="http://schemas.openxmlformats.org/officeDocument/2006/relationships/customXml" Target="../ink/ink1085.xml"/><Relationship Id="rId3" Type="http://schemas.openxmlformats.org/officeDocument/2006/relationships/customXml" Target="../ink/ink1061.xml"/><Relationship Id="rId12" Type="http://schemas.openxmlformats.org/officeDocument/2006/relationships/image" Target="../media/image241.png"/><Relationship Id="rId17" Type="http://schemas.openxmlformats.org/officeDocument/2006/relationships/customXml" Target="../ink/ink1068.xml"/><Relationship Id="rId25" Type="http://schemas.openxmlformats.org/officeDocument/2006/relationships/customXml" Target="../ink/ink1072.xml"/><Relationship Id="rId33" Type="http://schemas.openxmlformats.org/officeDocument/2006/relationships/customXml" Target="../ink/ink1076.xml"/><Relationship Id="rId38" Type="http://schemas.openxmlformats.org/officeDocument/2006/relationships/image" Target="../media/image254.png"/><Relationship Id="rId46" Type="http://schemas.openxmlformats.org/officeDocument/2006/relationships/image" Target="../media/image258.png"/><Relationship Id="rId20" Type="http://schemas.openxmlformats.org/officeDocument/2006/relationships/image" Target="../media/image245.png"/><Relationship Id="rId41" Type="http://schemas.openxmlformats.org/officeDocument/2006/relationships/customXml" Target="../ink/ink10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8.png"/></Relationships>
</file>

<file path=ppt/slides/_rels/slide6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8.png"/><Relationship Id="rId21" Type="http://schemas.openxmlformats.org/officeDocument/2006/relationships/customXml" Target="../ink/ink1095.xml"/><Relationship Id="rId42" Type="http://schemas.openxmlformats.org/officeDocument/2006/relationships/image" Target="../media/image256.png"/><Relationship Id="rId47" Type="http://schemas.openxmlformats.org/officeDocument/2006/relationships/customXml" Target="../ink/ink1108.xml"/><Relationship Id="rId63" Type="http://schemas.openxmlformats.org/officeDocument/2006/relationships/customXml" Target="../ink/ink1116.xml"/><Relationship Id="rId68" Type="http://schemas.openxmlformats.org/officeDocument/2006/relationships/image" Target="../media/image268.png"/><Relationship Id="rId2" Type="http://schemas.openxmlformats.org/officeDocument/2006/relationships/image" Target="../media/image232.png"/><Relationship Id="rId16" Type="http://schemas.openxmlformats.org/officeDocument/2006/relationships/image" Target="../media/image243.png"/><Relationship Id="rId29" Type="http://schemas.openxmlformats.org/officeDocument/2006/relationships/customXml" Target="../ink/ink1099.xml"/><Relationship Id="rId11" Type="http://schemas.openxmlformats.org/officeDocument/2006/relationships/customXml" Target="../ink/ink1090.xml"/><Relationship Id="rId24" Type="http://schemas.openxmlformats.org/officeDocument/2006/relationships/image" Target="../media/image247.png"/><Relationship Id="rId32" Type="http://schemas.openxmlformats.org/officeDocument/2006/relationships/image" Target="../media/image251.png"/><Relationship Id="rId37" Type="http://schemas.openxmlformats.org/officeDocument/2006/relationships/customXml" Target="../ink/ink1103.xml"/><Relationship Id="rId40" Type="http://schemas.openxmlformats.org/officeDocument/2006/relationships/image" Target="../media/image255.png"/><Relationship Id="rId45" Type="http://schemas.openxmlformats.org/officeDocument/2006/relationships/customXml" Target="../ink/ink1107.xml"/><Relationship Id="rId53" Type="http://schemas.openxmlformats.org/officeDocument/2006/relationships/customXml" Target="../ink/ink1111.xml"/><Relationship Id="rId58" Type="http://schemas.openxmlformats.org/officeDocument/2006/relationships/image" Target="../media/image129.png"/><Relationship Id="rId66" Type="http://schemas.openxmlformats.org/officeDocument/2006/relationships/image" Target="../media/image267.png"/><Relationship Id="rId74" Type="http://schemas.openxmlformats.org/officeDocument/2006/relationships/image" Target="../media/image271.png"/><Relationship Id="rId5" Type="http://schemas.openxmlformats.org/officeDocument/2006/relationships/customXml" Target="../ink/ink1087.xml"/><Relationship Id="rId61" Type="http://schemas.openxmlformats.org/officeDocument/2006/relationships/customXml" Target="../ink/ink1115.xml"/><Relationship Id="rId19" Type="http://schemas.openxmlformats.org/officeDocument/2006/relationships/customXml" Target="../ink/ink1094.xml"/><Relationship Id="rId14" Type="http://schemas.openxmlformats.org/officeDocument/2006/relationships/image" Target="../media/image242.png"/><Relationship Id="rId22" Type="http://schemas.openxmlformats.org/officeDocument/2006/relationships/image" Target="../media/image246.png"/><Relationship Id="rId27" Type="http://schemas.openxmlformats.org/officeDocument/2006/relationships/customXml" Target="../ink/ink1098.xml"/><Relationship Id="rId30" Type="http://schemas.openxmlformats.org/officeDocument/2006/relationships/image" Target="../media/image250.png"/><Relationship Id="rId35" Type="http://schemas.openxmlformats.org/officeDocument/2006/relationships/customXml" Target="../ink/ink1102.xml"/><Relationship Id="rId43" Type="http://schemas.openxmlformats.org/officeDocument/2006/relationships/customXml" Target="../ink/ink1106.xml"/><Relationship Id="rId48" Type="http://schemas.openxmlformats.org/officeDocument/2006/relationships/image" Target="../media/image259.png"/><Relationship Id="rId56" Type="http://schemas.openxmlformats.org/officeDocument/2006/relationships/image" Target="../media/image263.png"/><Relationship Id="rId64" Type="http://schemas.openxmlformats.org/officeDocument/2006/relationships/image" Target="../media/image266.png"/><Relationship Id="rId69" Type="http://schemas.openxmlformats.org/officeDocument/2006/relationships/customXml" Target="../ink/ink1119.xml"/><Relationship Id="rId8" Type="http://schemas.openxmlformats.org/officeDocument/2006/relationships/image" Target="../media/image239.png"/><Relationship Id="rId51" Type="http://schemas.openxmlformats.org/officeDocument/2006/relationships/customXml" Target="../ink/ink1110.xml"/><Relationship Id="rId72" Type="http://schemas.openxmlformats.org/officeDocument/2006/relationships/image" Target="../media/image270.png"/><Relationship Id="rId3" Type="http://schemas.openxmlformats.org/officeDocument/2006/relationships/customXml" Target="../ink/ink1086.xml"/><Relationship Id="rId12" Type="http://schemas.openxmlformats.org/officeDocument/2006/relationships/image" Target="../media/image241.png"/><Relationship Id="rId17" Type="http://schemas.openxmlformats.org/officeDocument/2006/relationships/customXml" Target="../ink/ink1093.xml"/><Relationship Id="rId25" Type="http://schemas.openxmlformats.org/officeDocument/2006/relationships/customXml" Target="../ink/ink1097.xml"/><Relationship Id="rId33" Type="http://schemas.openxmlformats.org/officeDocument/2006/relationships/customXml" Target="../ink/ink1101.xml"/><Relationship Id="rId38" Type="http://schemas.openxmlformats.org/officeDocument/2006/relationships/image" Target="../media/image254.png"/><Relationship Id="rId46" Type="http://schemas.openxmlformats.org/officeDocument/2006/relationships/image" Target="../media/image258.png"/><Relationship Id="rId59" Type="http://schemas.openxmlformats.org/officeDocument/2006/relationships/customXml" Target="../ink/ink1114.xml"/><Relationship Id="rId67" Type="http://schemas.openxmlformats.org/officeDocument/2006/relationships/customXml" Target="../ink/ink1118.xml"/><Relationship Id="rId20" Type="http://schemas.openxmlformats.org/officeDocument/2006/relationships/image" Target="../media/image245.png"/><Relationship Id="rId41" Type="http://schemas.openxmlformats.org/officeDocument/2006/relationships/customXml" Target="../ink/ink1105.xml"/><Relationship Id="rId54" Type="http://schemas.openxmlformats.org/officeDocument/2006/relationships/image" Target="../media/image262.png"/><Relationship Id="rId62" Type="http://schemas.openxmlformats.org/officeDocument/2006/relationships/image" Target="../media/image265.png"/><Relationship Id="rId70" Type="http://schemas.openxmlformats.org/officeDocument/2006/relationships/image" Target="../media/image269.png"/><Relationship Id="rId75" Type="http://schemas.openxmlformats.org/officeDocument/2006/relationships/customXml" Target="../ink/ink11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8.png"/><Relationship Id="rId15" Type="http://schemas.openxmlformats.org/officeDocument/2006/relationships/customXml" Target="../ink/ink1092.xml"/><Relationship Id="rId23" Type="http://schemas.openxmlformats.org/officeDocument/2006/relationships/customXml" Target="../ink/ink1096.xml"/><Relationship Id="rId28" Type="http://schemas.openxmlformats.org/officeDocument/2006/relationships/image" Target="../media/image249.png"/><Relationship Id="rId36" Type="http://schemas.openxmlformats.org/officeDocument/2006/relationships/image" Target="../media/image253.png"/><Relationship Id="rId49" Type="http://schemas.openxmlformats.org/officeDocument/2006/relationships/customXml" Target="../ink/ink1109.xml"/><Relationship Id="rId57" Type="http://schemas.openxmlformats.org/officeDocument/2006/relationships/customXml" Target="../ink/ink1113.xml"/><Relationship Id="rId10" Type="http://schemas.openxmlformats.org/officeDocument/2006/relationships/image" Target="../media/image240.png"/><Relationship Id="rId31" Type="http://schemas.openxmlformats.org/officeDocument/2006/relationships/customXml" Target="../ink/ink1100.xml"/><Relationship Id="rId44" Type="http://schemas.openxmlformats.org/officeDocument/2006/relationships/image" Target="../media/image257.png"/><Relationship Id="rId52" Type="http://schemas.openxmlformats.org/officeDocument/2006/relationships/image" Target="../media/image261.png"/><Relationship Id="rId60" Type="http://schemas.openxmlformats.org/officeDocument/2006/relationships/image" Target="../media/image264.png"/><Relationship Id="rId65" Type="http://schemas.openxmlformats.org/officeDocument/2006/relationships/customXml" Target="../ink/ink1117.xml"/><Relationship Id="rId73" Type="http://schemas.openxmlformats.org/officeDocument/2006/relationships/customXml" Target="../ink/ink1121.xml"/><Relationship Id="rId4" Type="http://schemas.openxmlformats.org/officeDocument/2006/relationships/image" Target="../media/image237.png"/><Relationship Id="rId9" Type="http://schemas.openxmlformats.org/officeDocument/2006/relationships/customXml" Target="../ink/ink1089.xml"/><Relationship Id="rId13" Type="http://schemas.openxmlformats.org/officeDocument/2006/relationships/customXml" Target="../ink/ink1091.xml"/><Relationship Id="rId18" Type="http://schemas.openxmlformats.org/officeDocument/2006/relationships/image" Target="../media/image244.png"/><Relationship Id="rId39" Type="http://schemas.openxmlformats.org/officeDocument/2006/relationships/customXml" Target="../ink/ink1104.xml"/><Relationship Id="rId34" Type="http://schemas.openxmlformats.org/officeDocument/2006/relationships/image" Target="../media/image252.png"/><Relationship Id="rId50" Type="http://schemas.openxmlformats.org/officeDocument/2006/relationships/image" Target="../media/image260.png"/><Relationship Id="rId55" Type="http://schemas.openxmlformats.org/officeDocument/2006/relationships/customXml" Target="../ink/ink1112.xml"/><Relationship Id="rId76" Type="http://schemas.openxmlformats.org/officeDocument/2006/relationships/image" Target="../media/image272.png"/><Relationship Id="rId7" Type="http://schemas.openxmlformats.org/officeDocument/2006/relationships/customXml" Target="../ink/ink1088.xml"/><Relationship Id="rId71" Type="http://schemas.openxmlformats.org/officeDocument/2006/relationships/customXml" Target="../ink/ink1120.xml"/></Relationships>
</file>

<file path=ppt/slides/_rels/slide6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8.png"/><Relationship Id="rId21" Type="http://schemas.openxmlformats.org/officeDocument/2006/relationships/customXml" Target="../ink/ink1132.xml"/><Relationship Id="rId42" Type="http://schemas.openxmlformats.org/officeDocument/2006/relationships/image" Target="../media/image256.png"/><Relationship Id="rId47" Type="http://schemas.openxmlformats.org/officeDocument/2006/relationships/customXml" Target="../ink/ink1145.xml"/><Relationship Id="rId63" Type="http://schemas.openxmlformats.org/officeDocument/2006/relationships/customXml" Target="../ink/ink1153.xml"/><Relationship Id="rId68" Type="http://schemas.openxmlformats.org/officeDocument/2006/relationships/image" Target="../media/image268.png"/><Relationship Id="rId84" Type="http://schemas.openxmlformats.org/officeDocument/2006/relationships/image" Target="../media/image276.png"/><Relationship Id="rId16" Type="http://schemas.openxmlformats.org/officeDocument/2006/relationships/image" Target="../media/image243.png"/><Relationship Id="rId11" Type="http://schemas.openxmlformats.org/officeDocument/2006/relationships/customXml" Target="../ink/ink1127.xml"/><Relationship Id="rId32" Type="http://schemas.openxmlformats.org/officeDocument/2006/relationships/image" Target="../media/image251.png"/><Relationship Id="rId37" Type="http://schemas.openxmlformats.org/officeDocument/2006/relationships/customXml" Target="../ink/ink1140.xml"/><Relationship Id="rId53" Type="http://schemas.openxmlformats.org/officeDocument/2006/relationships/customXml" Target="../ink/ink1148.xml"/><Relationship Id="rId58" Type="http://schemas.openxmlformats.org/officeDocument/2006/relationships/image" Target="../media/image129.png"/><Relationship Id="rId74" Type="http://schemas.openxmlformats.org/officeDocument/2006/relationships/image" Target="../media/image271.png"/><Relationship Id="rId79" Type="http://schemas.openxmlformats.org/officeDocument/2006/relationships/customXml" Target="../ink/ink1161.xml"/><Relationship Id="rId5" Type="http://schemas.openxmlformats.org/officeDocument/2006/relationships/customXml" Target="../ink/ink1124.xml"/><Relationship Id="rId19" Type="http://schemas.openxmlformats.org/officeDocument/2006/relationships/customXml" Target="../ink/ink1131.xml"/><Relationship Id="rId14" Type="http://schemas.openxmlformats.org/officeDocument/2006/relationships/image" Target="../media/image242.png"/><Relationship Id="rId22" Type="http://schemas.openxmlformats.org/officeDocument/2006/relationships/image" Target="../media/image246.png"/><Relationship Id="rId27" Type="http://schemas.openxmlformats.org/officeDocument/2006/relationships/customXml" Target="../ink/ink1135.xml"/><Relationship Id="rId30" Type="http://schemas.openxmlformats.org/officeDocument/2006/relationships/image" Target="../media/image250.png"/><Relationship Id="rId35" Type="http://schemas.openxmlformats.org/officeDocument/2006/relationships/customXml" Target="../ink/ink1139.xml"/><Relationship Id="rId43" Type="http://schemas.openxmlformats.org/officeDocument/2006/relationships/customXml" Target="../ink/ink1143.xml"/><Relationship Id="rId48" Type="http://schemas.openxmlformats.org/officeDocument/2006/relationships/image" Target="../media/image259.png"/><Relationship Id="rId56" Type="http://schemas.openxmlformats.org/officeDocument/2006/relationships/image" Target="../media/image263.png"/><Relationship Id="rId64" Type="http://schemas.openxmlformats.org/officeDocument/2006/relationships/image" Target="../media/image266.png"/><Relationship Id="rId69" Type="http://schemas.openxmlformats.org/officeDocument/2006/relationships/customXml" Target="../ink/ink1156.xml"/><Relationship Id="rId77" Type="http://schemas.openxmlformats.org/officeDocument/2006/relationships/customXml" Target="../ink/ink1160.xml"/><Relationship Id="rId8" Type="http://schemas.openxmlformats.org/officeDocument/2006/relationships/image" Target="../media/image239.png"/><Relationship Id="rId51" Type="http://schemas.openxmlformats.org/officeDocument/2006/relationships/customXml" Target="../ink/ink1147.xml"/><Relationship Id="rId72" Type="http://schemas.openxmlformats.org/officeDocument/2006/relationships/image" Target="../media/image270.png"/><Relationship Id="rId80" Type="http://schemas.openxmlformats.org/officeDocument/2006/relationships/image" Target="../media/image274.png"/><Relationship Id="rId85" Type="http://schemas.openxmlformats.org/officeDocument/2006/relationships/customXml" Target="../ink/ink1164.xml"/><Relationship Id="rId3" Type="http://schemas.openxmlformats.org/officeDocument/2006/relationships/customXml" Target="../ink/ink1123.xml"/><Relationship Id="rId12" Type="http://schemas.openxmlformats.org/officeDocument/2006/relationships/image" Target="../media/image241.png"/><Relationship Id="rId17" Type="http://schemas.openxmlformats.org/officeDocument/2006/relationships/customXml" Target="../ink/ink1130.xml"/><Relationship Id="rId25" Type="http://schemas.openxmlformats.org/officeDocument/2006/relationships/customXml" Target="../ink/ink1134.xml"/><Relationship Id="rId33" Type="http://schemas.openxmlformats.org/officeDocument/2006/relationships/customXml" Target="../ink/ink1138.xml"/><Relationship Id="rId38" Type="http://schemas.openxmlformats.org/officeDocument/2006/relationships/image" Target="../media/image254.png"/><Relationship Id="rId46" Type="http://schemas.openxmlformats.org/officeDocument/2006/relationships/image" Target="../media/image258.png"/><Relationship Id="rId59" Type="http://schemas.openxmlformats.org/officeDocument/2006/relationships/customXml" Target="../ink/ink1151.xml"/><Relationship Id="rId67" Type="http://schemas.openxmlformats.org/officeDocument/2006/relationships/customXml" Target="../ink/ink1155.xml"/><Relationship Id="rId20" Type="http://schemas.openxmlformats.org/officeDocument/2006/relationships/image" Target="../media/image245.png"/><Relationship Id="rId41" Type="http://schemas.openxmlformats.org/officeDocument/2006/relationships/customXml" Target="../ink/ink1142.xml"/><Relationship Id="rId54" Type="http://schemas.openxmlformats.org/officeDocument/2006/relationships/image" Target="../media/image262.png"/><Relationship Id="rId62" Type="http://schemas.openxmlformats.org/officeDocument/2006/relationships/image" Target="../media/image265.png"/><Relationship Id="rId70" Type="http://schemas.openxmlformats.org/officeDocument/2006/relationships/image" Target="../media/image269.png"/><Relationship Id="rId75" Type="http://schemas.openxmlformats.org/officeDocument/2006/relationships/customXml" Target="../ink/ink1159.xml"/><Relationship Id="rId83" Type="http://schemas.openxmlformats.org/officeDocument/2006/relationships/customXml" Target="../ink/ink1163.xml"/><Relationship Id="rId88" Type="http://schemas.openxmlformats.org/officeDocument/2006/relationships/image" Target="../media/image2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8.png"/><Relationship Id="rId15" Type="http://schemas.openxmlformats.org/officeDocument/2006/relationships/customXml" Target="../ink/ink1129.xml"/><Relationship Id="rId23" Type="http://schemas.openxmlformats.org/officeDocument/2006/relationships/customXml" Target="../ink/ink1133.xml"/><Relationship Id="rId28" Type="http://schemas.openxmlformats.org/officeDocument/2006/relationships/image" Target="../media/image249.png"/><Relationship Id="rId36" Type="http://schemas.openxmlformats.org/officeDocument/2006/relationships/image" Target="../media/image253.png"/><Relationship Id="rId49" Type="http://schemas.openxmlformats.org/officeDocument/2006/relationships/customXml" Target="../ink/ink1146.xml"/><Relationship Id="rId57" Type="http://schemas.openxmlformats.org/officeDocument/2006/relationships/customXml" Target="../ink/ink1150.xml"/><Relationship Id="rId10" Type="http://schemas.openxmlformats.org/officeDocument/2006/relationships/image" Target="../media/image240.png"/><Relationship Id="rId31" Type="http://schemas.openxmlformats.org/officeDocument/2006/relationships/customXml" Target="../ink/ink1137.xml"/><Relationship Id="rId44" Type="http://schemas.openxmlformats.org/officeDocument/2006/relationships/image" Target="../media/image257.png"/><Relationship Id="rId52" Type="http://schemas.openxmlformats.org/officeDocument/2006/relationships/image" Target="../media/image261.png"/><Relationship Id="rId60" Type="http://schemas.openxmlformats.org/officeDocument/2006/relationships/image" Target="../media/image264.png"/><Relationship Id="rId65" Type="http://schemas.openxmlformats.org/officeDocument/2006/relationships/customXml" Target="../ink/ink1154.xml"/><Relationship Id="rId73" Type="http://schemas.openxmlformats.org/officeDocument/2006/relationships/customXml" Target="../ink/ink1158.xml"/><Relationship Id="rId78" Type="http://schemas.openxmlformats.org/officeDocument/2006/relationships/image" Target="../media/image273.png"/><Relationship Id="rId81" Type="http://schemas.openxmlformats.org/officeDocument/2006/relationships/customXml" Target="../ink/ink1162.xml"/><Relationship Id="rId86" Type="http://schemas.openxmlformats.org/officeDocument/2006/relationships/image" Target="../media/image277.png"/><Relationship Id="rId4" Type="http://schemas.openxmlformats.org/officeDocument/2006/relationships/image" Target="../media/image237.png"/><Relationship Id="rId9" Type="http://schemas.openxmlformats.org/officeDocument/2006/relationships/customXml" Target="../ink/ink1126.xml"/><Relationship Id="rId13" Type="http://schemas.openxmlformats.org/officeDocument/2006/relationships/customXml" Target="../ink/ink1128.xml"/><Relationship Id="rId18" Type="http://schemas.openxmlformats.org/officeDocument/2006/relationships/image" Target="../media/image244.png"/><Relationship Id="rId39" Type="http://schemas.openxmlformats.org/officeDocument/2006/relationships/customXml" Target="../ink/ink1141.xml"/><Relationship Id="rId34" Type="http://schemas.openxmlformats.org/officeDocument/2006/relationships/image" Target="../media/image252.png"/><Relationship Id="rId50" Type="http://schemas.openxmlformats.org/officeDocument/2006/relationships/image" Target="../media/image260.png"/><Relationship Id="rId55" Type="http://schemas.openxmlformats.org/officeDocument/2006/relationships/customXml" Target="../ink/ink1149.xml"/><Relationship Id="rId76" Type="http://schemas.openxmlformats.org/officeDocument/2006/relationships/image" Target="../media/image272.png"/><Relationship Id="rId7" Type="http://schemas.openxmlformats.org/officeDocument/2006/relationships/customXml" Target="../ink/ink1125.xml"/><Relationship Id="rId71" Type="http://schemas.openxmlformats.org/officeDocument/2006/relationships/customXml" Target="../ink/ink1157.xml"/><Relationship Id="rId2" Type="http://schemas.openxmlformats.org/officeDocument/2006/relationships/image" Target="../media/image232.png"/><Relationship Id="rId29" Type="http://schemas.openxmlformats.org/officeDocument/2006/relationships/customXml" Target="../ink/ink1136.xml"/><Relationship Id="rId24" Type="http://schemas.openxmlformats.org/officeDocument/2006/relationships/image" Target="../media/image247.png"/><Relationship Id="rId40" Type="http://schemas.openxmlformats.org/officeDocument/2006/relationships/image" Target="../media/image255.png"/><Relationship Id="rId45" Type="http://schemas.openxmlformats.org/officeDocument/2006/relationships/customXml" Target="../ink/ink1144.xml"/><Relationship Id="rId66" Type="http://schemas.openxmlformats.org/officeDocument/2006/relationships/image" Target="../media/image267.png"/><Relationship Id="rId87" Type="http://schemas.openxmlformats.org/officeDocument/2006/relationships/customXml" Target="../ink/ink1165.xml"/><Relationship Id="rId61" Type="http://schemas.openxmlformats.org/officeDocument/2006/relationships/customXml" Target="../ink/ink1152.xml"/><Relationship Id="rId82" Type="http://schemas.openxmlformats.org/officeDocument/2006/relationships/image" Target="../media/image27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68.xml"/><Relationship Id="rId13" Type="http://schemas.openxmlformats.org/officeDocument/2006/relationships/image" Target="../media/image285.png"/><Relationship Id="rId3" Type="http://schemas.openxmlformats.org/officeDocument/2006/relationships/image" Target="../media/image280.png"/><Relationship Id="rId7" Type="http://schemas.openxmlformats.org/officeDocument/2006/relationships/image" Target="../media/image282.png"/><Relationship Id="rId12" Type="http://schemas.openxmlformats.org/officeDocument/2006/relationships/customXml" Target="../ink/ink1170.xml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67.xml"/><Relationship Id="rId11" Type="http://schemas.openxmlformats.org/officeDocument/2006/relationships/image" Target="../media/image284.png"/><Relationship Id="rId5" Type="http://schemas.openxmlformats.org/officeDocument/2006/relationships/image" Target="../media/image281.png"/><Relationship Id="rId10" Type="http://schemas.openxmlformats.org/officeDocument/2006/relationships/customXml" Target="../ink/ink1169.xml"/><Relationship Id="rId4" Type="http://schemas.openxmlformats.org/officeDocument/2006/relationships/customXml" Target="../ink/ink1166.xml"/><Relationship Id="rId9" Type="http://schemas.openxmlformats.org/officeDocument/2006/relationships/image" Target="../media/image283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73.xml"/><Relationship Id="rId13" Type="http://schemas.openxmlformats.org/officeDocument/2006/relationships/image" Target="../media/image285.png"/><Relationship Id="rId18" Type="http://schemas.openxmlformats.org/officeDocument/2006/relationships/customXml" Target="../ink/ink1178.xml"/><Relationship Id="rId3" Type="http://schemas.openxmlformats.org/officeDocument/2006/relationships/image" Target="../media/image280.png"/><Relationship Id="rId21" Type="http://schemas.openxmlformats.org/officeDocument/2006/relationships/image" Target="../media/image289.png"/><Relationship Id="rId7" Type="http://schemas.openxmlformats.org/officeDocument/2006/relationships/image" Target="../media/image282.png"/><Relationship Id="rId12" Type="http://schemas.openxmlformats.org/officeDocument/2006/relationships/customXml" Target="../ink/ink1175.xml"/><Relationship Id="rId17" Type="http://schemas.openxmlformats.org/officeDocument/2006/relationships/image" Target="../media/image287.png"/><Relationship Id="rId2" Type="http://schemas.openxmlformats.org/officeDocument/2006/relationships/image" Target="../media/image279.png"/><Relationship Id="rId16" Type="http://schemas.openxmlformats.org/officeDocument/2006/relationships/customXml" Target="../ink/ink1177.xml"/><Relationship Id="rId20" Type="http://schemas.openxmlformats.org/officeDocument/2006/relationships/customXml" Target="../ink/ink117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72.xml"/><Relationship Id="rId11" Type="http://schemas.openxmlformats.org/officeDocument/2006/relationships/image" Target="../media/image284.png"/><Relationship Id="rId5" Type="http://schemas.openxmlformats.org/officeDocument/2006/relationships/image" Target="../media/image281.png"/><Relationship Id="rId15" Type="http://schemas.openxmlformats.org/officeDocument/2006/relationships/image" Target="../media/image286.png"/><Relationship Id="rId23" Type="http://schemas.openxmlformats.org/officeDocument/2006/relationships/image" Target="../media/image290.png"/><Relationship Id="rId10" Type="http://schemas.openxmlformats.org/officeDocument/2006/relationships/customXml" Target="../ink/ink1174.xml"/><Relationship Id="rId19" Type="http://schemas.openxmlformats.org/officeDocument/2006/relationships/image" Target="../media/image288.png"/><Relationship Id="rId4" Type="http://schemas.openxmlformats.org/officeDocument/2006/relationships/customXml" Target="../ink/ink1171.xml"/><Relationship Id="rId9" Type="http://schemas.openxmlformats.org/officeDocument/2006/relationships/image" Target="../media/image283.png"/><Relationship Id="rId14" Type="http://schemas.openxmlformats.org/officeDocument/2006/relationships/customXml" Target="../ink/ink1176.xml"/><Relationship Id="rId22" Type="http://schemas.openxmlformats.org/officeDocument/2006/relationships/customXml" Target="../ink/ink1180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83.xml"/><Relationship Id="rId13" Type="http://schemas.openxmlformats.org/officeDocument/2006/relationships/image" Target="../media/image285.png"/><Relationship Id="rId18" Type="http://schemas.openxmlformats.org/officeDocument/2006/relationships/customXml" Target="../ink/ink1188.xml"/><Relationship Id="rId3" Type="http://schemas.openxmlformats.org/officeDocument/2006/relationships/image" Target="../media/image280.png"/><Relationship Id="rId21" Type="http://schemas.openxmlformats.org/officeDocument/2006/relationships/image" Target="../media/image289.png"/><Relationship Id="rId7" Type="http://schemas.openxmlformats.org/officeDocument/2006/relationships/image" Target="../media/image282.png"/><Relationship Id="rId12" Type="http://schemas.openxmlformats.org/officeDocument/2006/relationships/customXml" Target="../ink/ink1185.xml"/><Relationship Id="rId17" Type="http://schemas.openxmlformats.org/officeDocument/2006/relationships/image" Target="../media/image287.png"/><Relationship Id="rId2" Type="http://schemas.openxmlformats.org/officeDocument/2006/relationships/image" Target="../media/image279.png"/><Relationship Id="rId16" Type="http://schemas.openxmlformats.org/officeDocument/2006/relationships/customXml" Target="../ink/ink1187.xml"/><Relationship Id="rId20" Type="http://schemas.openxmlformats.org/officeDocument/2006/relationships/customXml" Target="../ink/ink118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82.xml"/><Relationship Id="rId11" Type="http://schemas.openxmlformats.org/officeDocument/2006/relationships/image" Target="../media/image284.png"/><Relationship Id="rId5" Type="http://schemas.openxmlformats.org/officeDocument/2006/relationships/image" Target="../media/image281.png"/><Relationship Id="rId15" Type="http://schemas.openxmlformats.org/officeDocument/2006/relationships/image" Target="../media/image286.png"/><Relationship Id="rId23" Type="http://schemas.openxmlformats.org/officeDocument/2006/relationships/image" Target="../media/image290.png"/><Relationship Id="rId10" Type="http://schemas.openxmlformats.org/officeDocument/2006/relationships/customXml" Target="../ink/ink1184.xml"/><Relationship Id="rId19" Type="http://schemas.openxmlformats.org/officeDocument/2006/relationships/image" Target="../media/image288.png"/><Relationship Id="rId4" Type="http://schemas.openxmlformats.org/officeDocument/2006/relationships/customXml" Target="../ink/ink1181.xml"/><Relationship Id="rId9" Type="http://schemas.openxmlformats.org/officeDocument/2006/relationships/image" Target="../media/image283.png"/><Relationship Id="rId14" Type="http://schemas.openxmlformats.org/officeDocument/2006/relationships/customXml" Target="../ink/ink1186.xml"/><Relationship Id="rId22" Type="http://schemas.openxmlformats.org/officeDocument/2006/relationships/customXml" Target="../ink/ink1190.xml"/></Relationships>
</file>

<file path=ppt/slides/_rels/slide7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5.png"/><Relationship Id="rId18" Type="http://schemas.openxmlformats.org/officeDocument/2006/relationships/customXml" Target="../ink/ink1198.xml"/><Relationship Id="rId26" Type="http://schemas.openxmlformats.org/officeDocument/2006/relationships/customXml" Target="../ink/ink1202.xml"/><Relationship Id="rId3" Type="http://schemas.openxmlformats.org/officeDocument/2006/relationships/image" Target="../media/image280.png"/><Relationship Id="rId21" Type="http://schemas.openxmlformats.org/officeDocument/2006/relationships/image" Target="../media/image289.png"/><Relationship Id="rId34" Type="http://schemas.openxmlformats.org/officeDocument/2006/relationships/customXml" Target="../ink/ink1206.xml"/><Relationship Id="rId7" Type="http://schemas.openxmlformats.org/officeDocument/2006/relationships/image" Target="../media/image282.png"/><Relationship Id="rId12" Type="http://schemas.openxmlformats.org/officeDocument/2006/relationships/customXml" Target="../ink/ink1195.xml"/><Relationship Id="rId17" Type="http://schemas.openxmlformats.org/officeDocument/2006/relationships/image" Target="../media/image287.png"/><Relationship Id="rId25" Type="http://schemas.openxmlformats.org/officeDocument/2006/relationships/image" Target="../media/image291.png"/><Relationship Id="rId33" Type="http://schemas.openxmlformats.org/officeDocument/2006/relationships/image" Target="../media/image295.png"/><Relationship Id="rId2" Type="http://schemas.openxmlformats.org/officeDocument/2006/relationships/image" Target="../media/image279.png"/><Relationship Id="rId16" Type="http://schemas.openxmlformats.org/officeDocument/2006/relationships/customXml" Target="../ink/ink1197.xml"/><Relationship Id="rId20" Type="http://schemas.openxmlformats.org/officeDocument/2006/relationships/customXml" Target="../ink/ink1199.xml"/><Relationship Id="rId29" Type="http://schemas.openxmlformats.org/officeDocument/2006/relationships/image" Target="../media/image29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92.xml"/><Relationship Id="rId11" Type="http://schemas.openxmlformats.org/officeDocument/2006/relationships/image" Target="../media/image284.png"/><Relationship Id="rId24" Type="http://schemas.openxmlformats.org/officeDocument/2006/relationships/customXml" Target="../ink/ink1201.xml"/><Relationship Id="rId32" Type="http://schemas.openxmlformats.org/officeDocument/2006/relationships/customXml" Target="../ink/ink1205.xml"/><Relationship Id="rId5" Type="http://schemas.openxmlformats.org/officeDocument/2006/relationships/image" Target="../media/image281.png"/><Relationship Id="rId15" Type="http://schemas.openxmlformats.org/officeDocument/2006/relationships/image" Target="../media/image286.png"/><Relationship Id="rId23" Type="http://schemas.openxmlformats.org/officeDocument/2006/relationships/image" Target="../media/image290.png"/><Relationship Id="rId28" Type="http://schemas.openxmlformats.org/officeDocument/2006/relationships/customXml" Target="../ink/ink1203.xml"/><Relationship Id="rId10" Type="http://schemas.openxmlformats.org/officeDocument/2006/relationships/customXml" Target="../ink/ink1194.xml"/><Relationship Id="rId19" Type="http://schemas.openxmlformats.org/officeDocument/2006/relationships/image" Target="../media/image288.png"/><Relationship Id="rId31" Type="http://schemas.openxmlformats.org/officeDocument/2006/relationships/image" Target="../media/image294.png"/><Relationship Id="rId4" Type="http://schemas.openxmlformats.org/officeDocument/2006/relationships/customXml" Target="../ink/ink1191.xml"/><Relationship Id="rId9" Type="http://schemas.openxmlformats.org/officeDocument/2006/relationships/image" Target="../media/image283.png"/><Relationship Id="rId14" Type="http://schemas.openxmlformats.org/officeDocument/2006/relationships/customXml" Target="../ink/ink1196.xml"/><Relationship Id="rId22" Type="http://schemas.openxmlformats.org/officeDocument/2006/relationships/customXml" Target="../ink/ink1200.xml"/><Relationship Id="rId27" Type="http://schemas.openxmlformats.org/officeDocument/2006/relationships/image" Target="../media/image292.png"/><Relationship Id="rId30" Type="http://schemas.openxmlformats.org/officeDocument/2006/relationships/customXml" Target="../ink/ink1204.xml"/><Relationship Id="rId35" Type="http://schemas.openxmlformats.org/officeDocument/2006/relationships/image" Target="../media/image296.png"/><Relationship Id="rId8" Type="http://schemas.openxmlformats.org/officeDocument/2006/relationships/customXml" Target="../ink/ink1193.xml"/></Relationships>
</file>

<file path=ppt/slides/_rels/slide7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5.png"/><Relationship Id="rId18" Type="http://schemas.openxmlformats.org/officeDocument/2006/relationships/customXml" Target="../ink/ink1214.xml"/><Relationship Id="rId26" Type="http://schemas.openxmlformats.org/officeDocument/2006/relationships/customXml" Target="../ink/ink1218.xml"/><Relationship Id="rId39" Type="http://schemas.openxmlformats.org/officeDocument/2006/relationships/image" Target="../media/image298.png"/><Relationship Id="rId21" Type="http://schemas.openxmlformats.org/officeDocument/2006/relationships/image" Target="../media/image289.png"/><Relationship Id="rId34" Type="http://schemas.openxmlformats.org/officeDocument/2006/relationships/customXml" Target="../ink/ink1222.xml"/><Relationship Id="rId42" Type="http://schemas.openxmlformats.org/officeDocument/2006/relationships/customXml" Target="../ink/ink1226.xml"/><Relationship Id="rId47" Type="http://schemas.openxmlformats.org/officeDocument/2006/relationships/image" Target="../media/image302.png"/><Relationship Id="rId50" Type="http://schemas.openxmlformats.org/officeDocument/2006/relationships/customXml" Target="../ink/ink1230.xml"/><Relationship Id="rId55" Type="http://schemas.openxmlformats.org/officeDocument/2006/relationships/image" Target="../media/image306.png"/><Relationship Id="rId7" Type="http://schemas.openxmlformats.org/officeDocument/2006/relationships/image" Target="../media/image282.png"/><Relationship Id="rId2" Type="http://schemas.openxmlformats.org/officeDocument/2006/relationships/image" Target="../media/image279.png"/><Relationship Id="rId16" Type="http://schemas.openxmlformats.org/officeDocument/2006/relationships/customXml" Target="../ink/ink1213.xml"/><Relationship Id="rId29" Type="http://schemas.openxmlformats.org/officeDocument/2006/relationships/image" Target="../media/image293.png"/><Relationship Id="rId11" Type="http://schemas.openxmlformats.org/officeDocument/2006/relationships/image" Target="../media/image284.png"/><Relationship Id="rId24" Type="http://schemas.openxmlformats.org/officeDocument/2006/relationships/customXml" Target="../ink/ink1217.xml"/><Relationship Id="rId32" Type="http://schemas.openxmlformats.org/officeDocument/2006/relationships/customXml" Target="../ink/ink1221.xml"/><Relationship Id="rId37" Type="http://schemas.openxmlformats.org/officeDocument/2006/relationships/image" Target="../media/image297.png"/><Relationship Id="rId40" Type="http://schemas.openxmlformats.org/officeDocument/2006/relationships/customXml" Target="../ink/ink1225.xml"/><Relationship Id="rId45" Type="http://schemas.openxmlformats.org/officeDocument/2006/relationships/image" Target="../media/image301.png"/><Relationship Id="rId53" Type="http://schemas.openxmlformats.org/officeDocument/2006/relationships/image" Target="../media/image305.png"/><Relationship Id="rId5" Type="http://schemas.openxmlformats.org/officeDocument/2006/relationships/image" Target="../media/image281.png"/><Relationship Id="rId19" Type="http://schemas.openxmlformats.org/officeDocument/2006/relationships/image" Target="../media/image288.png"/><Relationship Id="rId4" Type="http://schemas.openxmlformats.org/officeDocument/2006/relationships/customXml" Target="../ink/ink1207.xml"/><Relationship Id="rId9" Type="http://schemas.openxmlformats.org/officeDocument/2006/relationships/image" Target="../media/image283.png"/><Relationship Id="rId14" Type="http://schemas.openxmlformats.org/officeDocument/2006/relationships/customXml" Target="../ink/ink1212.xml"/><Relationship Id="rId22" Type="http://schemas.openxmlformats.org/officeDocument/2006/relationships/customXml" Target="../ink/ink1216.xml"/><Relationship Id="rId27" Type="http://schemas.openxmlformats.org/officeDocument/2006/relationships/image" Target="../media/image292.png"/><Relationship Id="rId30" Type="http://schemas.openxmlformats.org/officeDocument/2006/relationships/customXml" Target="../ink/ink1220.xml"/><Relationship Id="rId35" Type="http://schemas.openxmlformats.org/officeDocument/2006/relationships/image" Target="../media/image296.png"/><Relationship Id="rId43" Type="http://schemas.openxmlformats.org/officeDocument/2006/relationships/image" Target="../media/image300.png"/><Relationship Id="rId48" Type="http://schemas.openxmlformats.org/officeDocument/2006/relationships/customXml" Target="../ink/ink1229.xml"/><Relationship Id="rId56" Type="http://schemas.openxmlformats.org/officeDocument/2006/relationships/customXml" Target="../ink/ink1233.xml"/><Relationship Id="rId8" Type="http://schemas.openxmlformats.org/officeDocument/2006/relationships/customXml" Target="../ink/ink1209.xml"/><Relationship Id="rId51" Type="http://schemas.openxmlformats.org/officeDocument/2006/relationships/image" Target="../media/image304.png"/><Relationship Id="rId3" Type="http://schemas.openxmlformats.org/officeDocument/2006/relationships/image" Target="../media/image280.png"/><Relationship Id="rId12" Type="http://schemas.openxmlformats.org/officeDocument/2006/relationships/customXml" Target="../ink/ink1211.xml"/><Relationship Id="rId17" Type="http://schemas.openxmlformats.org/officeDocument/2006/relationships/image" Target="../media/image287.png"/><Relationship Id="rId25" Type="http://schemas.openxmlformats.org/officeDocument/2006/relationships/image" Target="../media/image291.png"/><Relationship Id="rId33" Type="http://schemas.openxmlformats.org/officeDocument/2006/relationships/image" Target="../media/image295.png"/><Relationship Id="rId38" Type="http://schemas.openxmlformats.org/officeDocument/2006/relationships/customXml" Target="../ink/ink1224.xml"/><Relationship Id="rId46" Type="http://schemas.openxmlformats.org/officeDocument/2006/relationships/customXml" Target="../ink/ink1228.xml"/><Relationship Id="rId20" Type="http://schemas.openxmlformats.org/officeDocument/2006/relationships/customXml" Target="../ink/ink1215.xml"/><Relationship Id="rId41" Type="http://schemas.openxmlformats.org/officeDocument/2006/relationships/image" Target="../media/image299.png"/><Relationship Id="rId54" Type="http://schemas.openxmlformats.org/officeDocument/2006/relationships/customXml" Target="../ink/ink12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08.xml"/><Relationship Id="rId15" Type="http://schemas.openxmlformats.org/officeDocument/2006/relationships/image" Target="../media/image286.png"/><Relationship Id="rId23" Type="http://schemas.openxmlformats.org/officeDocument/2006/relationships/image" Target="../media/image290.png"/><Relationship Id="rId28" Type="http://schemas.openxmlformats.org/officeDocument/2006/relationships/customXml" Target="../ink/ink1219.xml"/><Relationship Id="rId36" Type="http://schemas.openxmlformats.org/officeDocument/2006/relationships/customXml" Target="../ink/ink1223.xml"/><Relationship Id="rId49" Type="http://schemas.openxmlformats.org/officeDocument/2006/relationships/image" Target="../media/image303.png"/><Relationship Id="rId57" Type="http://schemas.openxmlformats.org/officeDocument/2006/relationships/image" Target="../media/image307.png"/><Relationship Id="rId10" Type="http://schemas.openxmlformats.org/officeDocument/2006/relationships/customXml" Target="../ink/ink1210.xml"/><Relationship Id="rId31" Type="http://schemas.openxmlformats.org/officeDocument/2006/relationships/image" Target="../media/image294.png"/><Relationship Id="rId44" Type="http://schemas.openxmlformats.org/officeDocument/2006/relationships/customXml" Target="../ink/ink1227.xml"/><Relationship Id="rId52" Type="http://schemas.openxmlformats.org/officeDocument/2006/relationships/customXml" Target="../ink/ink1231.xml"/></Relationships>
</file>

<file path=ppt/slides/_rels/slide7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45.xml"/><Relationship Id="rId21" Type="http://schemas.openxmlformats.org/officeDocument/2006/relationships/image" Target="../media/image289.png"/><Relationship Id="rId42" Type="http://schemas.openxmlformats.org/officeDocument/2006/relationships/customXml" Target="../ink/ink1253.xml"/><Relationship Id="rId47" Type="http://schemas.openxmlformats.org/officeDocument/2006/relationships/image" Target="../media/image302.png"/><Relationship Id="rId63" Type="http://schemas.openxmlformats.org/officeDocument/2006/relationships/image" Target="../media/image310.png"/><Relationship Id="rId68" Type="http://schemas.openxmlformats.org/officeDocument/2006/relationships/customXml" Target="../ink/ink1266.xml"/><Relationship Id="rId7" Type="http://schemas.openxmlformats.org/officeDocument/2006/relationships/image" Target="../media/image282.png"/><Relationship Id="rId2" Type="http://schemas.openxmlformats.org/officeDocument/2006/relationships/image" Target="../media/image279.png"/><Relationship Id="rId16" Type="http://schemas.openxmlformats.org/officeDocument/2006/relationships/customXml" Target="../ink/ink1240.xml"/><Relationship Id="rId29" Type="http://schemas.openxmlformats.org/officeDocument/2006/relationships/image" Target="../media/image293.png"/><Relationship Id="rId11" Type="http://schemas.openxmlformats.org/officeDocument/2006/relationships/image" Target="../media/image284.png"/><Relationship Id="rId24" Type="http://schemas.openxmlformats.org/officeDocument/2006/relationships/customXml" Target="../ink/ink1244.xml"/><Relationship Id="rId32" Type="http://schemas.openxmlformats.org/officeDocument/2006/relationships/customXml" Target="../ink/ink1248.xml"/><Relationship Id="rId37" Type="http://schemas.openxmlformats.org/officeDocument/2006/relationships/image" Target="../media/image297.png"/><Relationship Id="rId40" Type="http://schemas.openxmlformats.org/officeDocument/2006/relationships/customXml" Target="../ink/ink1252.xml"/><Relationship Id="rId45" Type="http://schemas.openxmlformats.org/officeDocument/2006/relationships/image" Target="../media/image301.png"/><Relationship Id="rId53" Type="http://schemas.openxmlformats.org/officeDocument/2006/relationships/image" Target="../media/image305.png"/><Relationship Id="rId58" Type="http://schemas.openxmlformats.org/officeDocument/2006/relationships/customXml" Target="../ink/ink1261.xml"/><Relationship Id="rId66" Type="http://schemas.openxmlformats.org/officeDocument/2006/relationships/customXml" Target="../ink/ink1265.xml"/><Relationship Id="rId5" Type="http://schemas.openxmlformats.org/officeDocument/2006/relationships/image" Target="../media/image281.png"/><Relationship Id="rId61" Type="http://schemas.openxmlformats.org/officeDocument/2006/relationships/image" Target="../media/image309.png"/><Relationship Id="rId19" Type="http://schemas.openxmlformats.org/officeDocument/2006/relationships/image" Target="../media/image288.png"/><Relationship Id="rId14" Type="http://schemas.openxmlformats.org/officeDocument/2006/relationships/customXml" Target="../ink/ink1239.xml"/><Relationship Id="rId22" Type="http://schemas.openxmlformats.org/officeDocument/2006/relationships/customXml" Target="../ink/ink1243.xml"/><Relationship Id="rId27" Type="http://schemas.openxmlformats.org/officeDocument/2006/relationships/image" Target="../media/image292.png"/><Relationship Id="rId30" Type="http://schemas.openxmlformats.org/officeDocument/2006/relationships/customXml" Target="../ink/ink1247.xml"/><Relationship Id="rId35" Type="http://schemas.openxmlformats.org/officeDocument/2006/relationships/image" Target="../media/image296.png"/><Relationship Id="rId43" Type="http://schemas.openxmlformats.org/officeDocument/2006/relationships/image" Target="../media/image300.png"/><Relationship Id="rId48" Type="http://schemas.openxmlformats.org/officeDocument/2006/relationships/customXml" Target="../ink/ink1256.xml"/><Relationship Id="rId56" Type="http://schemas.openxmlformats.org/officeDocument/2006/relationships/customXml" Target="../ink/ink1260.xml"/><Relationship Id="rId64" Type="http://schemas.openxmlformats.org/officeDocument/2006/relationships/customXml" Target="../ink/ink1264.xml"/><Relationship Id="rId69" Type="http://schemas.openxmlformats.org/officeDocument/2006/relationships/image" Target="../media/image313.png"/><Relationship Id="rId8" Type="http://schemas.openxmlformats.org/officeDocument/2006/relationships/customXml" Target="../ink/ink1236.xml"/><Relationship Id="rId51" Type="http://schemas.openxmlformats.org/officeDocument/2006/relationships/image" Target="../media/image304.png"/><Relationship Id="rId3" Type="http://schemas.openxmlformats.org/officeDocument/2006/relationships/image" Target="../media/image280.png"/><Relationship Id="rId12" Type="http://schemas.openxmlformats.org/officeDocument/2006/relationships/customXml" Target="../ink/ink1238.xml"/><Relationship Id="rId17" Type="http://schemas.openxmlformats.org/officeDocument/2006/relationships/image" Target="../media/image287.png"/><Relationship Id="rId25" Type="http://schemas.openxmlformats.org/officeDocument/2006/relationships/image" Target="../media/image291.png"/><Relationship Id="rId33" Type="http://schemas.openxmlformats.org/officeDocument/2006/relationships/image" Target="../media/image295.png"/><Relationship Id="rId38" Type="http://schemas.openxmlformats.org/officeDocument/2006/relationships/customXml" Target="../ink/ink1251.xml"/><Relationship Id="rId46" Type="http://schemas.openxmlformats.org/officeDocument/2006/relationships/customXml" Target="../ink/ink1255.xml"/><Relationship Id="rId59" Type="http://schemas.openxmlformats.org/officeDocument/2006/relationships/image" Target="../media/image308.png"/><Relationship Id="rId67" Type="http://schemas.openxmlformats.org/officeDocument/2006/relationships/image" Target="../media/image312.png"/><Relationship Id="rId20" Type="http://schemas.openxmlformats.org/officeDocument/2006/relationships/customXml" Target="../ink/ink1242.xml"/><Relationship Id="rId41" Type="http://schemas.openxmlformats.org/officeDocument/2006/relationships/image" Target="../media/image299.png"/><Relationship Id="rId54" Type="http://schemas.openxmlformats.org/officeDocument/2006/relationships/customXml" Target="../ink/ink1259.xml"/><Relationship Id="rId62" Type="http://schemas.openxmlformats.org/officeDocument/2006/relationships/customXml" Target="../ink/ink126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35.xml"/><Relationship Id="rId15" Type="http://schemas.openxmlformats.org/officeDocument/2006/relationships/image" Target="../media/image286.png"/><Relationship Id="rId23" Type="http://schemas.openxmlformats.org/officeDocument/2006/relationships/image" Target="../media/image290.png"/><Relationship Id="rId28" Type="http://schemas.openxmlformats.org/officeDocument/2006/relationships/customXml" Target="../ink/ink1246.xml"/><Relationship Id="rId36" Type="http://schemas.openxmlformats.org/officeDocument/2006/relationships/customXml" Target="../ink/ink1250.xml"/><Relationship Id="rId49" Type="http://schemas.openxmlformats.org/officeDocument/2006/relationships/image" Target="../media/image303.png"/><Relationship Id="rId57" Type="http://schemas.openxmlformats.org/officeDocument/2006/relationships/image" Target="../media/image307.png"/><Relationship Id="rId10" Type="http://schemas.openxmlformats.org/officeDocument/2006/relationships/customXml" Target="../ink/ink1237.xml"/><Relationship Id="rId31" Type="http://schemas.openxmlformats.org/officeDocument/2006/relationships/image" Target="../media/image294.png"/><Relationship Id="rId44" Type="http://schemas.openxmlformats.org/officeDocument/2006/relationships/customXml" Target="../ink/ink1254.xml"/><Relationship Id="rId52" Type="http://schemas.openxmlformats.org/officeDocument/2006/relationships/customXml" Target="../ink/ink1258.xml"/><Relationship Id="rId60" Type="http://schemas.openxmlformats.org/officeDocument/2006/relationships/customXml" Target="../ink/ink1262.xml"/><Relationship Id="rId65" Type="http://schemas.openxmlformats.org/officeDocument/2006/relationships/image" Target="../media/image311.png"/><Relationship Id="rId4" Type="http://schemas.openxmlformats.org/officeDocument/2006/relationships/customXml" Target="../ink/ink1234.xml"/><Relationship Id="rId9" Type="http://schemas.openxmlformats.org/officeDocument/2006/relationships/image" Target="../media/image283.png"/><Relationship Id="rId13" Type="http://schemas.openxmlformats.org/officeDocument/2006/relationships/image" Target="../media/image285.png"/><Relationship Id="rId18" Type="http://schemas.openxmlformats.org/officeDocument/2006/relationships/customXml" Target="../ink/ink1241.xml"/><Relationship Id="rId39" Type="http://schemas.openxmlformats.org/officeDocument/2006/relationships/image" Target="../media/image298.png"/><Relationship Id="rId34" Type="http://schemas.openxmlformats.org/officeDocument/2006/relationships/customXml" Target="../ink/ink1249.xml"/><Relationship Id="rId50" Type="http://schemas.openxmlformats.org/officeDocument/2006/relationships/customXml" Target="../ink/ink1257.xml"/><Relationship Id="rId55" Type="http://schemas.openxmlformats.org/officeDocument/2006/relationships/image" Target="../media/image306.png"/></Relationships>
</file>

<file path=ppt/slides/_rels/slide7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78.xml"/><Relationship Id="rId21" Type="http://schemas.openxmlformats.org/officeDocument/2006/relationships/image" Target="../media/image289.png"/><Relationship Id="rId42" Type="http://schemas.openxmlformats.org/officeDocument/2006/relationships/customXml" Target="../ink/ink1286.xml"/><Relationship Id="rId47" Type="http://schemas.openxmlformats.org/officeDocument/2006/relationships/image" Target="../media/image302.png"/><Relationship Id="rId63" Type="http://schemas.openxmlformats.org/officeDocument/2006/relationships/image" Target="../media/image310.png"/><Relationship Id="rId68" Type="http://schemas.openxmlformats.org/officeDocument/2006/relationships/customXml" Target="../ink/ink1299.xml"/><Relationship Id="rId16" Type="http://schemas.openxmlformats.org/officeDocument/2006/relationships/customXml" Target="../ink/ink1273.xml"/><Relationship Id="rId11" Type="http://schemas.openxmlformats.org/officeDocument/2006/relationships/image" Target="../media/image284.png"/><Relationship Id="rId24" Type="http://schemas.openxmlformats.org/officeDocument/2006/relationships/customXml" Target="../ink/ink1277.xml"/><Relationship Id="rId32" Type="http://schemas.openxmlformats.org/officeDocument/2006/relationships/customXml" Target="../ink/ink1281.xml"/><Relationship Id="rId37" Type="http://schemas.openxmlformats.org/officeDocument/2006/relationships/image" Target="../media/image297.png"/><Relationship Id="rId40" Type="http://schemas.openxmlformats.org/officeDocument/2006/relationships/customXml" Target="../ink/ink1285.xml"/><Relationship Id="rId45" Type="http://schemas.openxmlformats.org/officeDocument/2006/relationships/image" Target="../media/image301.png"/><Relationship Id="rId53" Type="http://schemas.openxmlformats.org/officeDocument/2006/relationships/image" Target="../media/image305.png"/><Relationship Id="rId58" Type="http://schemas.openxmlformats.org/officeDocument/2006/relationships/customXml" Target="../ink/ink1294.xml"/><Relationship Id="rId66" Type="http://schemas.openxmlformats.org/officeDocument/2006/relationships/customXml" Target="../ink/ink1298.xml"/><Relationship Id="rId74" Type="http://schemas.openxmlformats.org/officeDocument/2006/relationships/customXml" Target="../ink/ink1302.xml"/><Relationship Id="rId79" Type="http://schemas.openxmlformats.org/officeDocument/2006/relationships/image" Target="../media/image318.png"/><Relationship Id="rId5" Type="http://schemas.openxmlformats.org/officeDocument/2006/relationships/image" Target="../media/image281.png"/><Relationship Id="rId61" Type="http://schemas.openxmlformats.org/officeDocument/2006/relationships/image" Target="../media/image309.png"/><Relationship Id="rId19" Type="http://schemas.openxmlformats.org/officeDocument/2006/relationships/image" Target="../media/image288.png"/><Relationship Id="rId14" Type="http://schemas.openxmlformats.org/officeDocument/2006/relationships/customXml" Target="../ink/ink1272.xml"/><Relationship Id="rId22" Type="http://schemas.openxmlformats.org/officeDocument/2006/relationships/customXml" Target="../ink/ink1276.xml"/><Relationship Id="rId27" Type="http://schemas.openxmlformats.org/officeDocument/2006/relationships/image" Target="../media/image292.png"/><Relationship Id="rId30" Type="http://schemas.openxmlformats.org/officeDocument/2006/relationships/customXml" Target="../ink/ink1280.xml"/><Relationship Id="rId35" Type="http://schemas.openxmlformats.org/officeDocument/2006/relationships/image" Target="../media/image296.png"/><Relationship Id="rId43" Type="http://schemas.openxmlformats.org/officeDocument/2006/relationships/image" Target="../media/image300.png"/><Relationship Id="rId48" Type="http://schemas.openxmlformats.org/officeDocument/2006/relationships/customXml" Target="../ink/ink1289.xml"/><Relationship Id="rId56" Type="http://schemas.openxmlformats.org/officeDocument/2006/relationships/customXml" Target="../ink/ink1293.xml"/><Relationship Id="rId64" Type="http://schemas.openxmlformats.org/officeDocument/2006/relationships/customXml" Target="../ink/ink1297.xml"/><Relationship Id="rId69" Type="http://schemas.openxmlformats.org/officeDocument/2006/relationships/image" Target="../media/image313.png"/><Relationship Id="rId77" Type="http://schemas.openxmlformats.org/officeDocument/2006/relationships/image" Target="../media/image317.png"/><Relationship Id="rId8" Type="http://schemas.openxmlformats.org/officeDocument/2006/relationships/customXml" Target="../ink/ink1269.xml"/><Relationship Id="rId51" Type="http://schemas.openxmlformats.org/officeDocument/2006/relationships/image" Target="../media/image304.png"/><Relationship Id="rId72" Type="http://schemas.openxmlformats.org/officeDocument/2006/relationships/customXml" Target="../ink/ink1301.xml"/><Relationship Id="rId3" Type="http://schemas.openxmlformats.org/officeDocument/2006/relationships/image" Target="../media/image280.png"/><Relationship Id="rId12" Type="http://schemas.openxmlformats.org/officeDocument/2006/relationships/customXml" Target="../ink/ink1271.xml"/><Relationship Id="rId17" Type="http://schemas.openxmlformats.org/officeDocument/2006/relationships/image" Target="../media/image287.png"/><Relationship Id="rId25" Type="http://schemas.openxmlformats.org/officeDocument/2006/relationships/image" Target="../media/image291.png"/><Relationship Id="rId33" Type="http://schemas.openxmlformats.org/officeDocument/2006/relationships/image" Target="../media/image295.png"/><Relationship Id="rId38" Type="http://schemas.openxmlformats.org/officeDocument/2006/relationships/customXml" Target="../ink/ink1284.xml"/><Relationship Id="rId46" Type="http://schemas.openxmlformats.org/officeDocument/2006/relationships/customXml" Target="../ink/ink1288.xml"/><Relationship Id="rId59" Type="http://schemas.openxmlformats.org/officeDocument/2006/relationships/image" Target="../media/image308.png"/><Relationship Id="rId67" Type="http://schemas.openxmlformats.org/officeDocument/2006/relationships/image" Target="../media/image312.png"/><Relationship Id="rId20" Type="http://schemas.openxmlformats.org/officeDocument/2006/relationships/customXml" Target="../ink/ink1275.xml"/><Relationship Id="rId41" Type="http://schemas.openxmlformats.org/officeDocument/2006/relationships/image" Target="../media/image299.png"/><Relationship Id="rId54" Type="http://schemas.openxmlformats.org/officeDocument/2006/relationships/customXml" Target="../ink/ink1292.xml"/><Relationship Id="rId62" Type="http://schemas.openxmlformats.org/officeDocument/2006/relationships/customXml" Target="../ink/ink1296.xml"/><Relationship Id="rId70" Type="http://schemas.openxmlformats.org/officeDocument/2006/relationships/customXml" Target="../ink/ink1300.xml"/><Relationship Id="rId75" Type="http://schemas.openxmlformats.org/officeDocument/2006/relationships/image" Target="../media/image3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68.xml"/><Relationship Id="rId15" Type="http://schemas.openxmlformats.org/officeDocument/2006/relationships/image" Target="../media/image286.png"/><Relationship Id="rId23" Type="http://schemas.openxmlformats.org/officeDocument/2006/relationships/image" Target="../media/image290.png"/><Relationship Id="rId28" Type="http://schemas.openxmlformats.org/officeDocument/2006/relationships/customXml" Target="../ink/ink1279.xml"/><Relationship Id="rId36" Type="http://schemas.openxmlformats.org/officeDocument/2006/relationships/customXml" Target="../ink/ink1283.xml"/><Relationship Id="rId49" Type="http://schemas.openxmlformats.org/officeDocument/2006/relationships/image" Target="../media/image303.png"/><Relationship Id="rId57" Type="http://schemas.openxmlformats.org/officeDocument/2006/relationships/image" Target="../media/image307.png"/><Relationship Id="rId10" Type="http://schemas.openxmlformats.org/officeDocument/2006/relationships/customXml" Target="../ink/ink1270.xml"/><Relationship Id="rId31" Type="http://schemas.openxmlformats.org/officeDocument/2006/relationships/image" Target="../media/image294.png"/><Relationship Id="rId44" Type="http://schemas.openxmlformats.org/officeDocument/2006/relationships/customXml" Target="../ink/ink1287.xml"/><Relationship Id="rId52" Type="http://schemas.openxmlformats.org/officeDocument/2006/relationships/customXml" Target="../ink/ink1291.xml"/><Relationship Id="rId60" Type="http://schemas.openxmlformats.org/officeDocument/2006/relationships/customXml" Target="../ink/ink1295.xml"/><Relationship Id="rId65" Type="http://schemas.openxmlformats.org/officeDocument/2006/relationships/image" Target="../media/image311.png"/><Relationship Id="rId73" Type="http://schemas.openxmlformats.org/officeDocument/2006/relationships/image" Target="../media/image315.png"/><Relationship Id="rId78" Type="http://schemas.openxmlformats.org/officeDocument/2006/relationships/customXml" Target="../ink/ink1304.xml"/><Relationship Id="rId4" Type="http://schemas.openxmlformats.org/officeDocument/2006/relationships/customXml" Target="../ink/ink1267.xml"/><Relationship Id="rId9" Type="http://schemas.openxmlformats.org/officeDocument/2006/relationships/image" Target="../media/image283.png"/><Relationship Id="rId13" Type="http://schemas.openxmlformats.org/officeDocument/2006/relationships/image" Target="../media/image285.png"/><Relationship Id="rId18" Type="http://schemas.openxmlformats.org/officeDocument/2006/relationships/customXml" Target="../ink/ink1274.xml"/><Relationship Id="rId39" Type="http://schemas.openxmlformats.org/officeDocument/2006/relationships/image" Target="../media/image298.png"/><Relationship Id="rId34" Type="http://schemas.openxmlformats.org/officeDocument/2006/relationships/customXml" Target="../ink/ink1282.xml"/><Relationship Id="rId50" Type="http://schemas.openxmlformats.org/officeDocument/2006/relationships/customXml" Target="../ink/ink1290.xml"/><Relationship Id="rId55" Type="http://schemas.openxmlformats.org/officeDocument/2006/relationships/image" Target="../media/image306.png"/><Relationship Id="rId76" Type="http://schemas.openxmlformats.org/officeDocument/2006/relationships/customXml" Target="../ink/ink1303.xml"/><Relationship Id="rId7" Type="http://schemas.openxmlformats.org/officeDocument/2006/relationships/image" Target="../media/image282.png"/><Relationship Id="rId71" Type="http://schemas.openxmlformats.org/officeDocument/2006/relationships/image" Target="../media/image314.png"/><Relationship Id="rId2" Type="http://schemas.openxmlformats.org/officeDocument/2006/relationships/image" Target="../media/image279.png"/><Relationship Id="rId29" Type="http://schemas.openxmlformats.org/officeDocument/2006/relationships/image" Target="../media/image293.png"/></Relationships>
</file>

<file path=ppt/slides/_rels/slide7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16.xml"/><Relationship Id="rId21" Type="http://schemas.openxmlformats.org/officeDocument/2006/relationships/image" Target="../media/image289.png"/><Relationship Id="rId42" Type="http://schemas.openxmlformats.org/officeDocument/2006/relationships/customXml" Target="../ink/ink1324.xml"/><Relationship Id="rId47" Type="http://schemas.openxmlformats.org/officeDocument/2006/relationships/image" Target="../media/image302.png"/><Relationship Id="rId63" Type="http://schemas.openxmlformats.org/officeDocument/2006/relationships/image" Target="../media/image310.png"/><Relationship Id="rId68" Type="http://schemas.openxmlformats.org/officeDocument/2006/relationships/customXml" Target="../ink/ink1337.xml"/><Relationship Id="rId84" Type="http://schemas.openxmlformats.org/officeDocument/2006/relationships/customXml" Target="../ink/ink1345.xml"/><Relationship Id="rId89" Type="http://schemas.openxmlformats.org/officeDocument/2006/relationships/image" Target="../media/image323.png"/><Relationship Id="rId16" Type="http://schemas.openxmlformats.org/officeDocument/2006/relationships/customXml" Target="../ink/ink1311.xml"/><Relationship Id="rId11" Type="http://schemas.openxmlformats.org/officeDocument/2006/relationships/image" Target="../media/image284.png"/><Relationship Id="rId32" Type="http://schemas.openxmlformats.org/officeDocument/2006/relationships/customXml" Target="../ink/ink1319.xml"/><Relationship Id="rId37" Type="http://schemas.openxmlformats.org/officeDocument/2006/relationships/image" Target="../media/image297.png"/><Relationship Id="rId53" Type="http://schemas.openxmlformats.org/officeDocument/2006/relationships/image" Target="../media/image305.png"/><Relationship Id="rId58" Type="http://schemas.openxmlformats.org/officeDocument/2006/relationships/customXml" Target="../ink/ink1332.xml"/><Relationship Id="rId74" Type="http://schemas.openxmlformats.org/officeDocument/2006/relationships/customXml" Target="../ink/ink1340.xml"/><Relationship Id="rId79" Type="http://schemas.openxmlformats.org/officeDocument/2006/relationships/image" Target="../media/image318.png"/><Relationship Id="rId5" Type="http://schemas.openxmlformats.org/officeDocument/2006/relationships/image" Target="../media/image281.png"/><Relationship Id="rId90" Type="http://schemas.openxmlformats.org/officeDocument/2006/relationships/customXml" Target="../ink/ink1348.xml"/><Relationship Id="rId14" Type="http://schemas.openxmlformats.org/officeDocument/2006/relationships/customXml" Target="../ink/ink1310.xml"/><Relationship Id="rId22" Type="http://schemas.openxmlformats.org/officeDocument/2006/relationships/customXml" Target="../ink/ink1314.xml"/><Relationship Id="rId27" Type="http://schemas.openxmlformats.org/officeDocument/2006/relationships/image" Target="../media/image292.png"/><Relationship Id="rId30" Type="http://schemas.openxmlformats.org/officeDocument/2006/relationships/customXml" Target="../ink/ink1318.xml"/><Relationship Id="rId35" Type="http://schemas.openxmlformats.org/officeDocument/2006/relationships/image" Target="../media/image296.png"/><Relationship Id="rId43" Type="http://schemas.openxmlformats.org/officeDocument/2006/relationships/image" Target="../media/image300.png"/><Relationship Id="rId48" Type="http://schemas.openxmlformats.org/officeDocument/2006/relationships/customXml" Target="../ink/ink1327.xml"/><Relationship Id="rId56" Type="http://schemas.openxmlformats.org/officeDocument/2006/relationships/customXml" Target="../ink/ink1331.xml"/><Relationship Id="rId64" Type="http://schemas.openxmlformats.org/officeDocument/2006/relationships/customXml" Target="../ink/ink1335.xml"/><Relationship Id="rId69" Type="http://schemas.openxmlformats.org/officeDocument/2006/relationships/image" Target="../media/image313.png"/><Relationship Id="rId77" Type="http://schemas.openxmlformats.org/officeDocument/2006/relationships/image" Target="../media/image317.png"/><Relationship Id="rId8" Type="http://schemas.openxmlformats.org/officeDocument/2006/relationships/customXml" Target="../ink/ink1307.xml"/><Relationship Id="rId51" Type="http://schemas.openxmlformats.org/officeDocument/2006/relationships/image" Target="../media/image304.png"/><Relationship Id="rId72" Type="http://schemas.openxmlformats.org/officeDocument/2006/relationships/customXml" Target="../ink/ink1339.xml"/><Relationship Id="rId80" Type="http://schemas.openxmlformats.org/officeDocument/2006/relationships/customXml" Target="../ink/ink1343.xml"/><Relationship Id="rId85" Type="http://schemas.openxmlformats.org/officeDocument/2006/relationships/image" Target="../media/image321.png"/><Relationship Id="rId3" Type="http://schemas.openxmlformats.org/officeDocument/2006/relationships/image" Target="../media/image280.png"/><Relationship Id="rId12" Type="http://schemas.openxmlformats.org/officeDocument/2006/relationships/customXml" Target="../ink/ink1309.xml"/><Relationship Id="rId17" Type="http://schemas.openxmlformats.org/officeDocument/2006/relationships/image" Target="../media/image287.png"/><Relationship Id="rId25" Type="http://schemas.openxmlformats.org/officeDocument/2006/relationships/image" Target="../media/image291.png"/><Relationship Id="rId33" Type="http://schemas.openxmlformats.org/officeDocument/2006/relationships/image" Target="../media/image295.png"/><Relationship Id="rId38" Type="http://schemas.openxmlformats.org/officeDocument/2006/relationships/customXml" Target="../ink/ink1322.xml"/><Relationship Id="rId46" Type="http://schemas.openxmlformats.org/officeDocument/2006/relationships/customXml" Target="../ink/ink1326.xml"/><Relationship Id="rId59" Type="http://schemas.openxmlformats.org/officeDocument/2006/relationships/image" Target="../media/image308.png"/><Relationship Id="rId67" Type="http://schemas.openxmlformats.org/officeDocument/2006/relationships/image" Target="../media/image312.png"/><Relationship Id="rId20" Type="http://schemas.openxmlformats.org/officeDocument/2006/relationships/customXml" Target="../ink/ink1313.xml"/><Relationship Id="rId41" Type="http://schemas.openxmlformats.org/officeDocument/2006/relationships/image" Target="../media/image299.png"/><Relationship Id="rId54" Type="http://schemas.openxmlformats.org/officeDocument/2006/relationships/customXml" Target="../ink/ink1330.xml"/><Relationship Id="rId62" Type="http://schemas.openxmlformats.org/officeDocument/2006/relationships/customXml" Target="../ink/ink1334.xml"/><Relationship Id="rId70" Type="http://schemas.openxmlformats.org/officeDocument/2006/relationships/customXml" Target="../ink/ink1338.xml"/><Relationship Id="rId75" Type="http://schemas.openxmlformats.org/officeDocument/2006/relationships/image" Target="../media/image316.png"/><Relationship Id="rId83" Type="http://schemas.openxmlformats.org/officeDocument/2006/relationships/image" Target="../media/image320.png"/><Relationship Id="rId88" Type="http://schemas.openxmlformats.org/officeDocument/2006/relationships/customXml" Target="../ink/ink1347.xml"/><Relationship Id="rId91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06.xml"/><Relationship Id="rId15" Type="http://schemas.openxmlformats.org/officeDocument/2006/relationships/image" Target="../media/image286.png"/><Relationship Id="rId23" Type="http://schemas.openxmlformats.org/officeDocument/2006/relationships/image" Target="../media/image290.png"/><Relationship Id="rId28" Type="http://schemas.openxmlformats.org/officeDocument/2006/relationships/customXml" Target="../ink/ink1317.xml"/><Relationship Id="rId36" Type="http://schemas.openxmlformats.org/officeDocument/2006/relationships/customXml" Target="../ink/ink1321.xml"/><Relationship Id="rId49" Type="http://schemas.openxmlformats.org/officeDocument/2006/relationships/image" Target="../media/image303.png"/><Relationship Id="rId57" Type="http://schemas.openxmlformats.org/officeDocument/2006/relationships/image" Target="../media/image307.png"/><Relationship Id="rId10" Type="http://schemas.openxmlformats.org/officeDocument/2006/relationships/customXml" Target="../ink/ink1308.xml"/><Relationship Id="rId31" Type="http://schemas.openxmlformats.org/officeDocument/2006/relationships/image" Target="../media/image294.png"/><Relationship Id="rId44" Type="http://schemas.openxmlformats.org/officeDocument/2006/relationships/customXml" Target="../ink/ink1325.xml"/><Relationship Id="rId52" Type="http://schemas.openxmlformats.org/officeDocument/2006/relationships/customXml" Target="../ink/ink1329.xml"/><Relationship Id="rId60" Type="http://schemas.openxmlformats.org/officeDocument/2006/relationships/customXml" Target="../ink/ink1333.xml"/><Relationship Id="rId65" Type="http://schemas.openxmlformats.org/officeDocument/2006/relationships/image" Target="../media/image311.png"/><Relationship Id="rId73" Type="http://schemas.openxmlformats.org/officeDocument/2006/relationships/image" Target="../media/image315.png"/><Relationship Id="rId78" Type="http://schemas.openxmlformats.org/officeDocument/2006/relationships/customXml" Target="../ink/ink1342.xml"/><Relationship Id="rId81" Type="http://schemas.openxmlformats.org/officeDocument/2006/relationships/image" Target="../media/image319.png"/><Relationship Id="rId86" Type="http://schemas.openxmlformats.org/officeDocument/2006/relationships/customXml" Target="../ink/ink1346.xml"/><Relationship Id="rId4" Type="http://schemas.openxmlformats.org/officeDocument/2006/relationships/customXml" Target="../ink/ink1305.xml"/><Relationship Id="rId9" Type="http://schemas.openxmlformats.org/officeDocument/2006/relationships/image" Target="../media/image283.png"/><Relationship Id="rId13" Type="http://schemas.openxmlformats.org/officeDocument/2006/relationships/image" Target="../media/image285.png"/><Relationship Id="rId18" Type="http://schemas.openxmlformats.org/officeDocument/2006/relationships/customXml" Target="../ink/ink1312.xml"/><Relationship Id="rId39" Type="http://schemas.openxmlformats.org/officeDocument/2006/relationships/image" Target="../media/image298.png"/><Relationship Id="rId34" Type="http://schemas.openxmlformats.org/officeDocument/2006/relationships/customXml" Target="../ink/ink1320.xml"/><Relationship Id="rId50" Type="http://schemas.openxmlformats.org/officeDocument/2006/relationships/customXml" Target="../ink/ink1328.xml"/><Relationship Id="rId55" Type="http://schemas.openxmlformats.org/officeDocument/2006/relationships/image" Target="../media/image306.png"/><Relationship Id="rId76" Type="http://schemas.openxmlformats.org/officeDocument/2006/relationships/customXml" Target="../ink/ink1341.xml"/><Relationship Id="rId7" Type="http://schemas.openxmlformats.org/officeDocument/2006/relationships/image" Target="../media/image282.png"/><Relationship Id="rId71" Type="http://schemas.openxmlformats.org/officeDocument/2006/relationships/image" Target="../media/image314.png"/><Relationship Id="rId2" Type="http://schemas.openxmlformats.org/officeDocument/2006/relationships/image" Target="../media/image279.png"/><Relationship Id="rId29" Type="http://schemas.openxmlformats.org/officeDocument/2006/relationships/image" Target="../media/image293.png"/><Relationship Id="rId24" Type="http://schemas.openxmlformats.org/officeDocument/2006/relationships/customXml" Target="../ink/ink1315.xml"/><Relationship Id="rId40" Type="http://schemas.openxmlformats.org/officeDocument/2006/relationships/customXml" Target="../ink/ink1323.xml"/><Relationship Id="rId45" Type="http://schemas.openxmlformats.org/officeDocument/2006/relationships/image" Target="../media/image301.png"/><Relationship Id="rId66" Type="http://schemas.openxmlformats.org/officeDocument/2006/relationships/customXml" Target="../ink/ink1336.xml"/><Relationship Id="rId87" Type="http://schemas.openxmlformats.org/officeDocument/2006/relationships/image" Target="../media/image322.png"/><Relationship Id="rId61" Type="http://schemas.openxmlformats.org/officeDocument/2006/relationships/image" Target="../media/image309.png"/><Relationship Id="rId82" Type="http://schemas.openxmlformats.org/officeDocument/2006/relationships/customXml" Target="../ink/ink1344.xml"/><Relationship Id="rId19" Type="http://schemas.openxmlformats.org/officeDocument/2006/relationships/image" Target="../media/image288.png"/></Relationships>
</file>

<file path=ppt/slides/_rels/slide7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60.xml"/><Relationship Id="rId21" Type="http://schemas.openxmlformats.org/officeDocument/2006/relationships/image" Target="../media/image289.png"/><Relationship Id="rId42" Type="http://schemas.openxmlformats.org/officeDocument/2006/relationships/customXml" Target="../ink/ink1368.xml"/><Relationship Id="rId47" Type="http://schemas.openxmlformats.org/officeDocument/2006/relationships/image" Target="../media/image302.png"/><Relationship Id="rId63" Type="http://schemas.openxmlformats.org/officeDocument/2006/relationships/image" Target="../media/image310.png"/><Relationship Id="rId68" Type="http://schemas.openxmlformats.org/officeDocument/2006/relationships/customXml" Target="../ink/ink1381.xml"/><Relationship Id="rId84" Type="http://schemas.openxmlformats.org/officeDocument/2006/relationships/customXml" Target="../ink/ink1389.xml"/><Relationship Id="rId89" Type="http://schemas.openxmlformats.org/officeDocument/2006/relationships/image" Target="../media/image323.png"/><Relationship Id="rId16" Type="http://schemas.openxmlformats.org/officeDocument/2006/relationships/customXml" Target="../ink/ink1355.xml"/><Relationship Id="rId11" Type="http://schemas.openxmlformats.org/officeDocument/2006/relationships/image" Target="../media/image284.png"/><Relationship Id="rId32" Type="http://schemas.openxmlformats.org/officeDocument/2006/relationships/customXml" Target="../ink/ink1363.xml"/><Relationship Id="rId37" Type="http://schemas.openxmlformats.org/officeDocument/2006/relationships/image" Target="../media/image297.png"/><Relationship Id="rId53" Type="http://schemas.openxmlformats.org/officeDocument/2006/relationships/image" Target="../media/image305.png"/><Relationship Id="rId58" Type="http://schemas.openxmlformats.org/officeDocument/2006/relationships/customXml" Target="../ink/ink1376.xml"/><Relationship Id="rId74" Type="http://schemas.openxmlformats.org/officeDocument/2006/relationships/customXml" Target="../ink/ink1384.xml"/><Relationship Id="rId79" Type="http://schemas.openxmlformats.org/officeDocument/2006/relationships/image" Target="../media/image318.png"/><Relationship Id="rId5" Type="http://schemas.openxmlformats.org/officeDocument/2006/relationships/image" Target="../media/image281.png"/><Relationship Id="rId90" Type="http://schemas.openxmlformats.org/officeDocument/2006/relationships/customXml" Target="../ink/ink1392.xml"/><Relationship Id="rId95" Type="http://schemas.openxmlformats.org/officeDocument/2006/relationships/image" Target="../media/image326.png"/><Relationship Id="rId22" Type="http://schemas.openxmlformats.org/officeDocument/2006/relationships/customXml" Target="../ink/ink1358.xml"/><Relationship Id="rId27" Type="http://schemas.openxmlformats.org/officeDocument/2006/relationships/image" Target="../media/image292.png"/><Relationship Id="rId43" Type="http://schemas.openxmlformats.org/officeDocument/2006/relationships/image" Target="../media/image300.png"/><Relationship Id="rId48" Type="http://schemas.openxmlformats.org/officeDocument/2006/relationships/customXml" Target="../ink/ink1371.xml"/><Relationship Id="rId64" Type="http://schemas.openxmlformats.org/officeDocument/2006/relationships/customXml" Target="../ink/ink1379.xml"/><Relationship Id="rId69" Type="http://schemas.openxmlformats.org/officeDocument/2006/relationships/image" Target="../media/image313.png"/><Relationship Id="rId80" Type="http://schemas.openxmlformats.org/officeDocument/2006/relationships/customXml" Target="../ink/ink1387.xml"/><Relationship Id="rId85" Type="http://schemas.openxmlformats.org/officeDocument/2006/relationships/image" Target="../media/image321.png"/><Relationship Id="rId12" Type="http://schemas.openxmlformats.org/officeDocument/2006/relationships/customXml" Target="../ink/ink1353.xml"/><Relationship Id="rId17" Type="http://schemas.openxmlformats.org/officeDocument/2006/relationships/image" Target="../media/image287.png"/><Relationship Id="rId25" Type="http://schemas.openxmlformats.org/officeDocument/2006/relationships/image" Target="../media/image291.png"/><Relationship Id="rId33" Type="http://schemas.openxmlformats.org/officeDocument/2006/relationships/image" Target="../media/image295.png"/><Relationship Id="rId38" Type="http://schemas.openxmlformats.org/officeDocument/2006/relationships/customXml" Target="../ink/ink1366.xml"/><Relationship Id="rId46" Type="http://schemas.openxmlformats.org/officeDocument/2006/relationships/customXml" Target="../ink/ink1370.xml"/><Relationship Id="rId59" Type="http://schemas.openxmlformats.org/officeDocument/2006/relationships/image" Target="../media/image308.png"/><Relationship Id="rId67" Type="http://schemas.openxmlformats.org/officeDocument/2006/relationships/image" Target="../media/image312.png"/><Relationship Id="rId20" Type="http://schemas.openxmlformats.org/officeDocument/2006/relationships/customXml" Target="../ink/ink1357.xml"/><Relationship Id="rId41" Type="http://schemas.openxmlformats.org/officeDocument/2006/relationships/image" Target="../media/image299.png"/><Relationship Id="rId54" Type="http://schemas.openxmlformats.org/officeDocument/2006/relationships/customXml" Target="../ink/ink1374.xml"/><Relationship Id="rId62" Type="http://schemas.openxmlformats.org/officeDocument/2006/relationships/customXml" Target="../ink/ink1378.xml"/><Relationship Id="rId70" Type="http://schemas.openxmlformats.org/officeDocument/2006/relationships/customXml" Target="../ink/ink1382.xml"/><Relationship Id="rId75" Type="http://schemas.openxmlformats.org/officeDocument/2006/relationships/image" Target="../media/image316.png"/><Relationship Id="rId83" Type="http://schemas.openxmlformats.org/officeDocument/2006/relationships/image" Target="../media/image320.png"/><Relationship Id="rId88" Type="http://schemas.openxmlformats.org/officeDocument/2006/relationships/customXml" Target="../ink/ink1391.xml"/><Relationship Id="rId91" Type="http://schemas.openxmlformats.org/officeDocument/2006/relationships/image" Target="../media/image324.png"/><Relationship Id="rId96" Type="http://schemas.openxmlformats.org/officeDocument/2006/relationships/customXml" Target="../ink/ink139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50.xml"/><Relationship Id="rId15" Type="http://schemas.openxmlformats.org/officeDocument/2006/relationships/image" Target="../media/image286.png"/><Relationship Id="rId23" Type="http://schemas.openxmlformats.org/officeDocument/2006/relationships/image" Target="../media/image290.png"/><Relationship Id="rId28" Type="http://schemas.openxmlformats.org/officeDocument/2006/relationships/customXml" Target="../ink/ink1361.xml"/><Relationship Id="rId36" Type="http://schemas.openxmlformats.org/officeDocument/2006/relationships/customXml" Target="../ink/ink1365.xml"/><Relationship Id="rId49" Type="http://schemas.openxmlformats.org/officeDocument/2006/relationships/image" Target="../media/image303.png"/><Relationship Id="rId57" Type="http://schemas.openxmlformats.org/officeDocument/2006/relationships/image" Target="../media/image307.png"/><Relationship Id="rId10" Type="http://schemas.openxmlformats.org/officeDocument/2006/relationships/customXml" Target="../ink/ink1352.xml"/><Relationship Id="rId31" Type="http://schemas.openxmlformats.org/officeDocument/2006/relationships/image" Target="../media/image294.png"/><Relationship Id="rId44" Type="http://schemas.openxmlformats.org/officeDocument/2006/relationships/customXml" Target="../ink/ink1369.xml"/><Relationship Id="rId52" Type="http://schemas.openxmlformats.org/officeDocument/2006/relationships/customXml" Target="../ink/ink1373.xml"/><Relationship Id="rId60" Type="http://schemas.openxmlformats.org/officeDocument/2006/relationships/customXml" Target="../ink/ink1377.xml"/><Relationship Id="rId65" Type="http://schemas.openxmlformats.org/officeDocument/2006/relationships/image" Target="../media/image311.png"/><Relationship Id="rId73" Type="http://schemas.openxmlformats.org/officeDocument/2006/relationships/image" Target="../media/image315.png"/><Relationship Id="rId78" Type="http://schemas.openxmlformats.org/officeDocument/2006/relationships/customXml" Target="../ink/ink1386.xml"/><Relationship Id="rId81" Type="http://schemas.openxmlformats.org/officeDocument/2006/relationships/image" Target="../media/image319.png"/><Relationship Id="rId86" Type="http://schemas.openxmlformats.org/officeDocument/2006/relationships/customXml" Target="../ink/ink1390.xml"/><Relationship Id="rId94" Type="http://schemas.openxmlformats.org/officeDocument/2006/relationships/customXml" Target="../ink/ink1394.xml"/><Relationship Id="rId99" Type="http://schemas.openxmlformats.org/officeDocument/2006/relationships/image" Target="../media/image328.png"/><Relationship Id="rId101" Type="http://schemas.openxmlformats.org/officeDocument/2006/relationships/image" Target="../media/image329.png"/><Relationship Id="rId4" Type="http://schemas.openxmlformats.org/officeDocument/2006/relationships/customXml" Target="../ink/ink1349.xml"/><Relationship Id="rId9" Type="http://schemas.openxmlformats.org/officeDocument/2006/relationships/image" Target="../media/image283.png"/><Relationship Id="rId13" Type="http://schemas.openxmlformats.org/officeDocument/2006/relationships/image" Target="../media/image285.png"/><Relationship Id="rId18" Type="http://schemas.openxmlformats.org/officeDocument/2006/relationships/customXml" Target="../ink/ink1356.xml"/><Relationship Id="rId39" Type="http://schemas.openxmlformats.org/officeDocument/2006/relationships/image" Target="../media/image298.png"/><Relationship Id="rId34" Type="http://schemas.openxmlformats.org/officeDocument/2006/relationships/customXml" Target="../ink/ink1364.xml"/><Relationship Id="rId50" Type="http://schemas.openxmlformats.org/officeDocument/2006/relationships/customXml" Target="../ink/ink1372.xml"/><Relationship Id="rId55" Type="http://schemas.openxmlformats.org/officeDocument/2006/relationships/image" Target="../media/image306.png"/><Relationship Id="rId76" Type="http://schemas.openxmlformats.org/officeDocument/2006/relationships/customXml" Target="../ink/ink1385.xml"/><Relationship Id="rId97" Type="http://schemas.openxmlformats.org/officeDocument/2006/relationships/image" Target="../media/image327.png"/><Relationship Id="rId7" Type="http://schemas.openxmlformats.org/officeDocument/2006/relationships/image" Target="../media/image282.png"/><Relationship Id="rId71" Type="http://schemas.openxmlformats.org/officeDocument/2006/relationships/image" Target="../media/image314.png"/><Relationship Id="rId92" Type="http://schemas.openxmlformats.org/officeDocument/2006/relationships/customXml" Target="../ink/ink1393.xml"/><Relationship Id="rId2" Type="http://schemas.openxmlformats.org/officeDocument/2006/relationships/image" Target="../media/image279.png"/><Relationship Id="rId29" Type="http://schemas.openxmlformats.org/officeDocument/2006/relationships/image" Target="../media/image293.png"/><Relationship Id="rId24" Type="http://schemas.openxmlformats.org/officeDocument/2006/relationships/customXml" Target="../ink/ink1359.xml"/><Relationship Id="rId40" Type="http://schemas.openxmlformats.org/officeDocument/2006/relationships/customXml" Target="../ink/ink1367.xml"/><Relationship Id="rId45" Type="http://schemas.openxmlformats.org/officeDocument/2006/relationships/image" Target="../media/image301.png"/><Relationship Id="rId66" Type="http://schemas.openxmlformats.org/officeDocument/2006/relationships/customXml" Target="../ink/ink1380.xml"/><Relationship Id="rId87" Type="http://schemas.openxmlformats.org/officeDocument/2006/relationships/image" Target="../media/image322.png"/><Relationship Id="rId61" Type="http://schemas.openxmlformats.org/officeDocument/2006/relationships/image" Target="../media/image309.png"/><Relationship Id="rId82" Type="http://schemas.openxmlformats.org/officeDocument/2006/relationships/customXml" Target="../ink/ink1388.xml"/><Relationship Id="rId19" Type="http://schemas.openxmlformats.org/officeDocument/2006/relationships/image" Target="../media/image288.png"/><Relationship Id="rId14" Type="http://schemas.openxmlformats.org/officeDocument/2006/relationships/customXml" Target="../ink/ink1354.xml"/><Relationship Id="rId30" Type="http://schemas.openxmlformats.org/officeDocument/2006/relationships/customXml" Target="../ink/ink1362.xml"/><Relationship Id="rId35" Type="http://schemas.openxmlformats.org/officeDocument/2006/relationships/image" Target="../media/image296.png"/><Relationship Id="rId56" Type="http://schemas.openxmlformats.org/officeDocument/2006/relationships/customXml" Target="../ink/ink1375.xml"/><Relationship Id="rId77" Type="http://schemas.openxmlformats.org/officeDocument/2006/relationships/image" Target="../media/image317.png"/><Relationship Id="rId100" Type="http://schemas.openxmlformats.org/officeDocument/2006/relationships/customXml" Target="../ink/ink1397.xml"/><Relationship Id="rId8" Type="http://schemas.openxmlformats.org/officeDocument/2006/relationships/customXml" Target="../ink/ink1351.xml"/><Relationship Id="rId51" Type="http://schemas.openxmlformats.org/officeDocument/2006/relationships/image" Target="../media/image304.png"/><Relationship Id="rId72" Type="http://schemas.openxmlformats.org/officeDocument/2006/relationships/customXml" Target="../ink/ink1383.xml"/><Relationship Id="rId93" Type="http://schemas.openxmlformats.org/officeDocument/2006/relationships/image" Target="../media/image325.png"/><Relationship Id="rId98" Type="http://schemas.openxmlformats.org/officeDocument/2006/relationships/customXml" Target="../ink/ink1396.xml"/><Relationship Id="rId3" Type="http://schemas.openxmlformats.org/officeDocument/2006/relationships/image" Target="../media/image2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customXml" Target="../ink/ink5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.xml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customXml" Target="../ink/ink56.xml"/><Relationship Id="rId9" Type="http://schemas.openxmlformats.org/officeDocument/2006/relationships/customXml" Target="../ink/ink58.xml"/></Relationships>
</file>

<file path=ppt/slides/_rels/slide8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09.xml"/><Relationship Id="rId21" Type="http://schemas.openxmlformats.org/officeDocument/2006/relationships/image" Target="../media/image289.png"/><Relationship Id="rId42" Type="http://schemas.openxmlformats.org/officeDocument/2006/relationships/customXml" Target="../ink/ink1417.xml"/><Relationship Id="rId47" Type="http://schemas.openxmlformats.org/officeDocument/2006/relationships/image" Target="../media/image302.png"/><Relationship Id="rId63" Type="http://schemas.openxmlformats.org/officeDocument/2006/relationships/image" Target="../media/image310.png"/><Relationship Id="rId68" Type="http://schemas.openxmlformats.org/officeDocument/2006/relationships/customXml" Target="../ink/ink1430.xml"/><Relationship Id="rId84" Type="http://schemas.openxmlformats.org/officeDocument/2006/relationships/customXml" Target="../ink/ink1438.xml"/><Relationship Id="rId89" Type="http://schemas.openxmlformats.org/officeDocument/2006/relationships/image" Target="../media/image323.png"/><Relationship Id="rId16" Type="http://schemas.openxmlformats.org/officeDocument/2006/relationships/customXml" Target="../ink/ink1404.xml"/><Relationship Id="rId107" Type="http://schemas.openxmlformats.org/officeDocument/2006/relationships/image" Target="../media/image332.png"/><Relationship Id="rId11" Type="http://schemas.openxmlformats.org/officeDocument/2006/relationships/image" Target="../media/image284.png"/><Relationship Id="rId32" Type="http://schemas.openxmlformats.org/officeDocument/2006/relationships/customXml" Target="../ink/ink1412.xml"/><Relationship Id="rId37" Type="http://schemas.openxmlformats.org/officeDocument/2006/relationships/image" Target="../media/image297.png"/><Relationship Id="rId53" Type="http://schemas.openxmlformats.org/officeDocument/2006/relationships/image" Target="../media/image305.png"/><Relationship Id="rId58" Type="http://schemas.openxmlformats.org/officeDocument/2006/relationships/customXml" Target="../ink/ink1425.xml"/><Relationship Id="rId74" Type="http://schemas.openxmlformats.org/officeDocument/2006/relationships/customXml" Target="../ink/ink1433.xml"/><Relationship Id="rId79" Type="http://schemas.openxmlformats.org/officeDocument/2006/relationships/image" Target="../media/image318.png"/><Relationship Id="rId102" Type="http://schemas.openxmlformats.org/officeDocument/2006/relationships/customXml" Target="../ink/ink1447.xml"/><Relationship Id="rId5" Type="http://schemas.openxmlformats.org/officeDocument/2006/relationships/image" Target="../media/image281.png"/><Relationship Id="rId90" Type="http://schemas.openxmlformats.org/officeDocument/2006/relationships/customXml" Target="../ink/ink1441.xml"/><Relationship Id="rId95" Type="http://schemas.openxmlformats.org/officeDocument/2006/relationships/image" Target="../media/image326.png"/><Relationship Id="rId22" Type="http://schemas.openxmlformats.org/officeDocument/2006/relationships/customXml" Target="../ink/ink1407.xml"/><Relationship Id="rId27" Type="http://schemas.openxmlformats.org/officeDocument/2006/relationships/image" Target="../media/image292.png"/><Relationship Id="rId43" Type="http://schemas.openxmlformats.org/officeDocument/2006/relationships/image" Target="../media/image300.png"/><Relationship Id="rId48" Type="http://schemas.openxmlformats.org/officeDocument/2006/relationships/customXml" Target="../ink/ink1420.xml"/><Relationship Id="rId64" Type="http://schemas.openxmlformats.org/officeDocument/2006/relationships/customXml" Target="../ink/ink1428.xml"/><Relationship Id="rId69" Type="http://schemas.openxmlformats.org/officeDocument/2006/relationships/image" Target="../media/image313.png"/><Relationship Id="rId80" Type="http://schemas.openxmlformats.org/officeDocument/2006/relationships/customXml" Target="../ink/ink1436.xml"/><Relationship Id="rId85" Type="http://schemas.openxmlformats.org/officeDocument/2006/relationships/image" Target="../media/image321.png"/><Relationship Id="rId12" Type="http://schemas.openxmlformats.org/officeDocument/2006/relationships/customXml" Target="../ink/ink1402.xml"/><Relationship Id="rId17" Type="http://schemas.openxmlformats.org/officeDocument/2006/relationships/image" Target="../media/image287.png"/><Relationship Id="rId33" Type="http://schemas.openxmlformats.org/officeDocument/2006/relationships/image" Target="../media/image295.png"/><Relationship Id="rId38" Type="http://schemas.openxmlformats.org/officeDocument/2006/relationships/customXml" Target="../ink/ink1415.xml"/><Relationship Id="rId59" Type="http://schemas.openxmlformats.org/officeDocument/2006/relationships/image" Target="../media/image308.png"/><Relationship Id="rId103" Type="http://schemas.openxmlformats.org/officeDocument/2006/relationships/image" Target="../media/image330.png"/><Relationship Id="rId108" Type="http://schemas.openxmlformats.org/officeDocument/2006/relationships/customXml" Target="../ink/ink1450.xml"/><Relationship Id="rId54" Type="http://schemas.openxmlformats.org/officeDocument/2006/relationships/customXml" Target="../ink/ink1423.xml"/><Relationship Id="rId70" Type="http://schemas.openxmlformats.org/officeDocument/2006/relationships/customXml" Target="../ink/ink1431.xml"/><Relationship Id="rId75" Type="http://schemas.openxmlformats.org/officeDocument/2006/relationships/image" Target="../media/image316.png"/><Relationship Id="rId91" Type="http://schemas.openxmlformats.org/officeDocument/2006/relationships/image" Target="../media/image324.png"/><Relationship Id="rId96" Type="http://schemas.openxmlformats.org/officeDocument/2006/relationships/customXml" Target="../ink/ink144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99.xml"/><Relationship Id="rId15" Type="http://schemas.openxmlformats.org/officeDocument/2006/relationships/image" Target="../media/image286.png"/><Relationship Id="rId23" Type="http://schemas.openxmlformats.org/officeDocument/2006/relationships/image" Target="../media/image290.png"/><Relationship Id="rId28" Type="http://schemas.openxmlformats.org/officeDocument/2006/relationships/customXml" Target="../ink/ink1410.xml"/><Relationship Id="rId36" Type="http://schemas.openxmlformats.org/officeDocument/2006/relationships/customXml" Target="../ink/ink1414.xml"/><Relationship Id="rId49" Type="http://schemas.openxmlformats.org/officeDocument/2006/relationships/image" Target="../media/image303.png"/><Relationship Id="rId57" Type="http://schemas.openxmlformats.org/officeDocument/2006/relationships/image" Target="../media/image307.png"/><Relationship Id="rId106" Type="http://schemas.openxmlformats.org/officeDocument/2006/relationships/customXml" Target="../ink/ink1449.xml"/><Relationship Id="rId10" Type="http://schemas.openxmlformats.org/officeDocument/2006/relationships/customXml" Target="../ink/ink1401.xml"/><Relationship Id="rId31" Type="http://schemas.openxmlformats.org/officeDocument/2006/relationships/image" Target="../media/image294.png"/><Relationship Id="rId44" Type="http://schemas.openxmlformats.org/officeDocument/2006/relationships/customXml" Target="../ink/ink1418.xml"/><Relationship Id="rId52" Type="http://schemas.openxmlformats.org/officeDocument/2006/relationships/customXml" Target="../ink/ink1422.xml"/><Relationship Id="rId60" Type="http://schemas.openxmlformats.org/officeDocument/2006/relationships/customXml" Target="../ink/ink1426.xml"/><Relationship Id="rId65" Type="http://schemas.openxmlformats.org/officeDocument/2006/relationships/image" Target="../media/image311.png"/><Relationship Id="rId73" Type="http://schemas.openxmlformats.org/officeDocument/2006/relationships/image" Target="../media/image315.png"/><Relationship Id="rId78" Type="http://schemas.openxmlformats.org/officeDocument/2006/relationships/customXml" Target="../ink/ink1435.xml"/><Relationship Id="rId81" Type="http://schemas.openxmlformats.org/officeDocument/2006/relationships/image" Target="../media/image319.png"/><Relationship Id="rId86" Type="http://schemas.openxmlformats.org/officeDocument/2006/relationships/customXml" Target="../ink/ink1439.xml"/><Relationship Id="rId94" Type="http://schemas.openxmlformats.org/officeDocument/2006/relationships/customXml" Target="../ink/ink1443.xml"/><Relationship Id="rId99" Type="http://schemas.openxmlformats.org/officeDocument/2006/relationships/image" Target="../media/image328.png"/><Relationship Id="rId101" Type="http://schemas.openxmlformats.org/officeDocument/2006/relationships/image" Target="../media/image329.png"/><Relationship Id="rId4" Type="http://schemas.openxmlformats.org/officeDocument/2006/relationships/customXml" Target="../ink/ink1398.xml"/><Relationship Id="rId9" Type="http://schemas.openxmlformats.org/officeDocument/2006/relationships/image" Target="../media/image283.png"/><Relationship Id="rId13" Type="http://schemas.openxmlformats.org/officeDocument/2006/relationships/image" Target="../media/image285.png"/><Relationship Id="rId18" Type="http://schemas.openxmlformats.org/officeDocument/2006/relationships/customXml" Target="../ink/ink1405.xml"/><Relationship Id="rId39" Type="http://schemas.openxmlformats.org/officeDocument/2006/relationships/image" Target="../media/image298.png"/><Relationship Id="rId109" Type="http://schemas.openxmlformats.org/officeDocument/2006/relationships/image" Target="../media/image333.png"/><Relationship Id="rId34" Type="http://schemas.openxmlformats.org/officeDocument/2006/relationships/customXml" Target="../ink/ink1413.xml"/><Relationship Id="rId50" Type="http://schemas.openxmlformats.org/officeDocument/2006/relationships/customXml" Target="../ink/ink1421.xml"/><Relationship Id="rId55" Type="http://schemas.openxmlformats.org/officeDocument/2006/relationships/image" Target="../media/image306.png"/><Relationship Id="rId76" Type="http://schemas.openxmlformats.org/officeDocument/2006/relationships/customXml" Target="../ink/ink1434.xml"/><Relationship Id="rId97" Type="http://schemas.openxmlformats.org/officeDocument/2006/relationships/image" Target="../media/image327.png"/><Relationship Id="rId104" Type="http://schemas.openxmlformats.org/officeDocument/2006/relationships/customXml" Target="../ink/ink1448.xml"/><Relationship Id="rId7" Type="http://schemas.openxmlformats.org/officeDocument/2006/relationships/image" Target="../media/image282.png"/><Relationship Id="rId71" Type="http://schemas.openxmlformats.org/officeDocument/2006/relationships/image" Target="../media/image314.png"/><Relationship Id="rId92" Type="http://schemas.openxmlformats.org/officeDocument/2006/relationships/customXml" Target="../ink/ink1442.xml"/><Relationship Id="rId2" Type="http://schemas.openxmlformats.org/officeDocument/2006/relationships/image" Target="../media/image279.png"/><Relationship Id="rId29" Type="http://schemas.openxmlformats.org/officeDocument/2006/relationships/image" Target="../media/image293.png"/><Relationship Id="rId24" Type="http://schemas.openxmlformats.org/officeDocument/2006/relationships/customXml" Target="../ink/ink1408.xml"/><Relationship Id="rId40" Type="http://schemas.openxmlformats.org/officeDocument/2006/relationships/customXml" Target="../ink/ink1416.xml"/><Relationship Id="rId45" Type="http://schemas.openxmlformats.org/officeDocument/2006/relationships/image" Target="../media/image301.png"/><Relationship Id="rId66" Type="http://schemas.openxmlformats.org/officeDocument/2006/relationships/customXml" Target="../ink/ink1429.xml"/><Relationship Id="rId87" Type="http://schemas.openxmlformats.org/officeDocument/2006/relationships/image" Target="../media/image322.png"/><Relationship Id="rId110" Type="http://schemas.openxmlformats.org/officeDocument/2006/relationships/customXml" Target="../ink/ink1451.xml"/><Relationship Id="rId61" Type="http://schemas.openxmlformats.org/officeDocument/2006/relationships/image" Target="../media/image309.png"/><Relationship Id="rId82" Type="http://schemas.openxmlformats.org/officeDocument/2006/relationships/customXml" Target="../ink/ink1437.xml"/><Relationship Id="rId19" Type="http://schemas.openxmlformats.org/officeDocument/2006/relationships/image" Target="../media/image288.png"/><Relationship Id="rId14" Type="http://schemas.openxmlformats.org/officeDocument/2006/relationships/customXml" Target="../ink/ink1403.xml"/><Relationship Id="rId30" Type="http://schemas.openxmlformats.org/officeDocument/2006/relationships/customXml" Target="../ink/ink1411.xml"/><Relationship Id="rId35" Type="http://schemas.openxmlformats.org/officeDocument/2006/relationships/image" Target="../media/image296.png"/><Relationship Id="rId56" Type="http://schemas.openxmlformats.org/officeDocument/2006/relationships/customXml" Target="../ink/ink1424.xml"/><Relationship Id="rId77" Type="http://schemas.openxmlformats.org/officeDocument/2006/relationships/image" Target="../media/image317.png"/><Relationship Id="rId100" Type="http://schemas.openxmlformats.org/officeDocument/2006/relationships/customXml" Target="../ink/ink1446.xml"/><Relationship Id="rId105" Type="http://schemas.openxmlformats.org/officeDocument/2006/relationships/image" Target="../media/image331.png"/><Relationship Id="rId8" Type="http://schemas.openxmlformats.org/officeDocument/2006/relationships/customXml" Target="../ink/ink1400.xml"/><Relationship Id="rId51" Type="http://schemas.openxmlformats.org/officeDocument/2006/relationships/image" Target="../media/image304.png"/><Relationship Id="rId72" Type="http://schemas.openxmlformats.org/officeDocument/2006/relationships/customXml" Target="../ink/ink1432.xml"/><Relationship Id="rId93" Type="http://schemas.openxmlformats.org/officeDocument/2006/relationships/image" Target="../media/image325.png"/><Relationship Id="rId98" Type="http://schemas.openxmlformats.org/officeDocument/2006/relationships/customXml" Target="../ink/ink1445.xml"/><Relationship Id="rId3" Type="http://schemas.openxmlformats.org/officeDocument/2006/relationships/image" Target="../media/image280.png"/><Relationship Id="rId25" Type="http://schemas.openxmlformats.org/officeDocument/2006/relationships/image" Target="../media/image291.png"/><Relationship Id="rId46" Type="http://schemas.openxmlformats.org/officeDocument/2006/relationships/customXml" Target="../ink/ink1419.xml"/><Relationship Id="rId67" Type="http://schemas.openxmlformats.org/officeDocument/2006/relationships/image" Target="../media/image312.png"/><Relationship Id="rId20" Type="http://schemas.openxmlformats.org/officeDocument/2006/relationships/customXml" Target="../ink/ink1406.xml"/><Relationship Id="rId41" Type="http://schemas.openxmlformats.org/officeDocument/2006/relationships/image" Target="../media/image299.png"/><Relationship Id="rId62" Type="http://schemas.openxmlformats.org/officeDocument/2006/relationships/customXml" Target="../ink/ink1427.xml"/><Relationship Id="rId83" Type="http://schemas.openxmlformats.org/officeDocument/2006/relationships/image" Target="../media/image320.png"/><Relationship Id="rId88" Type="http://schemas.openxmlformats.org/officeDocument/2006/relationships/customXml" Target="../ink/ink1440.xml"/><Relationship Id="rId111" Type="http://schemas.openxmlformats.org/officeDocument/2006/relationships/image" Target="../media/image334.png"/></Relationships>
</file>

<file path=ppt/slides/_rels/slide8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63.xml"/><Relationship Id="rId117" Type="http://schemas.openxmlformats.org/officeDocument/2006/relationships/image" Target="../media/image338.png"/><Relationship Id="rId21" Type="http://schemas.openxmlformats.org/officeDocument/2006/relationships/image" Target="../media/image289.png"/><Relationship Id="rId42" Type="http://schemas.openxmlformats.org/officeDocument/2006/relationships/customXml" Target="../ink/ink1471.xml"/><Relationship Id="rId47" Type="http://schemas.openxmlformats.org/officeDocument/2006/relationships/image" Target="../media/image302.png"/><Relationship Id="rId63" Type="http://schemas.openxmlformats.org/officeDocument/2006/relationships/image" Target="../media/image310.png"/><Relationship Id="rId68" Type="http://schemas.openxmlformats.org/officeDocument/2006/relationships/customXml" Target="../ink/ink1484.xml"/><Relationship Id="rId84" Type="http://schemas.openxmlformats.org/officeDocument/2006/relationships/customXml" Target="../ink/ink1492.xml"/><Relationship Id="rId89" Type="http://schemas.openxmlformats.org/officeDocument/2006/relationships/image" Target="../media/image323.png"/><Relationship Id="rId112" Type="http://schemas.openxmlformats.org/officeDocument/2006/relationships/customXml" Target="../ink/ink1506.xml"/><Relationship Id="rId16" Type="http://schemas.openxmlformats.org/officeDocument/2006/relationships/customXml" Target="../ink/ink1458.xml"/><Relationship Id="rId107" Type="http://schemas.openxmlformats.org/officeDocument/2006/relationships/image" Target="../media/image335.png"/><Relationship Id="rId11" Type="http://schemas.openxmlformats.org/officeDocument/2006/relationships/image" Target="../media/image284.png"/><Relationship Id="rId32" Type="http://schemas.openxmlformats.org/officeDocument/2006/relationships/customXml" Target="../ink/ink1466.xml"/><Relationship Id="rId37" Type="http://schemas.openxmlformats.org/officeDocument/2006/relationships/image" Target="../media/image297.png"/><Relationship Id="rId53" Type="http://schemas.openxmlformats.org/officeDocument/2006/relationships/image" Target="../media/image305.png"/><Relationship Id="rId58" Type="http://schemas.openxmlformats.org/officeDocument/2006/relationships/customXml" Target="../ink/ink1479.xml"/><Relationship Id="rId74" Type="http://schemas.openxmlformats.org/officeDocument/2006/relationships/customXml" Target="../ink/ink1487.xml"/><Relationship Id="rId79" Type="http://schemas.openxmlformats.org/officeDocument/2006/relationships/image" Target="../media/image318.png"/><Relationship Id="rId102" Type="http://schemas.openxmlformats.org/officeDocument/2006/relationships/customXml" Target="../ink/ink1501.xml"/><Relationship Id="rId5" Type="http://schemas.openxmlformats.org/officeDocument/2006/relationships/image" Target="../media/image281.png"/><Relationship Id="rId90" Type="http://schemas.openxmlformats.org/officeDocument/2006/relationships/customXml" Target="../ink/ink1495.xml"/><Relationship Id="rId95" Type="http://schemas.openxmlformats.org/officeDocument/2006/relationships/image" Target="../media/image326.png"/><Relationship Id="rId22" Type="http://schemas.openxmlformats.org/officeDocument/2006/relationships/customXml" Target="../ink/ink1461.xml"/><Relationship Id="rId27" Type="http://schemas.openxmlformats.org/officeDocument/2006/relationships/image" Target="../media/image292.png"/><Relationship Id="rId43" Type="http://schemas.openxmlformats.org/officeDocument/2006/relationships/image" Target="../media/image300.png"/><Relationship Id="rId48" Type="http://schemas.openxmlformats.org/officeDocument/2006/relationships/customXml" Target="../ink/ink1474.xml"/><Relationship Id="rId64" Type="http://schemas.openxmlformats.org/officeDocument/2006/relationships/customXml" Target="../ink/ink1482.xml"/><Relationship Id="rId69" Type="http://schemas.openxmlformats.org/officeDocument/2006/relationships/image" Target="../media/image313.png"/><Relationship Id="rId113" Type="http://schemas.openxmlformats.org/officeDocument/2006/relationships/image" Target="../media/image336.png"/><Relationship Id="rId80" Type="http://schemas.openxmlformats.org/officeDocument/2006/relationships/customXml" Target="../ink/ink1490.xml"/><Relationship Id="rId85" Type="http://schemas.openxmlformats.org/officeDocument/2006/relationships/image" Target="../media/image321.png"/><Relationship Id="rId12" Type="http://schemas.openxmlformats.org/officeDocument/2006/relationships/customXml" Target="../ink/ink1456.xml"/><Relationship Id="rId17" Type="http://schemas.openxmlformats.org/officeDocument/2006/relationships/image" Target="../media/image287.png"/><Relationship Id="rId33" Type="http://schemas.openxmlformats.org/officeDocument/2006/relationships/image" Target="../media/image295.png"/><Relationship Id="rId38" Type="http://schemas.openxmlformats.org/officeDocument/2006/relationships/customXml" Target="../ink/ink1469.xml"/><Relationship Id="rId59" Type="http://schemas.openxmlformats.org/officeDocument/2006/relationships/image" Target="../media/image308.png"/><Relationship Id="rId103" Type="http://schemas.openxmlformats.org/officeDocument/2006/relationships/image" Target="../media/image330.png"/><Relationship Id="rId108" Type="http://schemas.openxmlformats.org/officeDocument/2006/relationships/customXml" Target="../ink/ink1504.xml"/><Relationship Id="rId54" Type="http://schemas.openxmlformats.org/officeDocument/2006/relationships/customXml" Target="../ink/ink1477.xml"/><Relationship Id="rId70" Type="http://schemas.openxmlformats.org/officeDocument/2006/relationships/customXml" Target="../ink/ink1485.xml"/><Relationship Id="rId75" Type="http://schemas.openxmlformats.org/officeDocument/2006/relationships/image" Target="../media/image316.png"/><Relationship Id="rId91" Type="http://schemas.openxmlformats.org/officeDocument/2006/relationships/image" Target="../media/image324.png"/><Relationship Id="rId96" Type="http://schemas.openxmlformats.org/officeDocument/2006/relationships/customXml" Target="../ink/ink149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53.xml"/><Relationship Id="rId23" Type="http://schemas.openxmlformats.org/officeDocument/2006/relationships/image" Target="../media/image290.png"/><Relationship Id="rId28" Type="http://schemas.openxmlformats.org/officeDocument/2006/relationships/customXml" Target="../ink/ink1464.xml"/><Relationship Id="rId49" Type="http://schemas.openxmlformats.org/officeDocument/2006/relationships/image" Target="../media/image303.png"/><Relationship Id="rId114" Type="http://schemas.openxmlformats.org/officeDocument/2006/relationships/customXml" Target="../ink/ink1507.xml"/><Relationship Id="rId10" Type="http://schemas.openxmlformats.org/officeDocument/2006/relationships/customXml" Target="../ink/ink1455.xml"/><Relationship Id="rId31" Type="http://schemas.openxmlformats.org/officeDocument/2006/relationships/image" Target="../media/image294.png"/><Relationship Id="rId44" Type="http://schemas.openxmlformats.org/officeDocument/2006/relationships/customXml" Target="../ink/ink1472.xml"/><Relationship Id="rId52" Type="http://schemas.openxmlformats.org/officeDocument/2006/relationships/customXml" Target="../ink/ink1476.xml"/><Relationship Id="rId60" Type="http://schemas.openxmlformats.org/officeDocument/2006/relationships/customXml" Target="../ink/ink1480.xml"/><Relationship Id="rId65" Type="http://schemas.openxmlformats.org/officeDocument/2006/relationships/image" Target="../media/image311.png"/><Relationship Id="rId73" Type="http://schemas.openxmlformats.org/officeDocument/2006/relationships/image" Target="../media/image315.png"/><Relationship Id="rId78" Type="http://schemas.openxmlformats.org/officeDocument/2006/relationships/customXml" Target="../ink/ink1489.xml"/><Relationship Id="rId81" Type="http://schemas.openxmlformats.org/officeDocument/2006/relationships/image" Target="../media/image319.png"/><Relationship Id="rId86" Type="http://schemas.openxmlformats.org/officeDocument/2006/relationships/customXml" Target="../ink/ink1493.xml"/><Relationship Id="rId94" Type="http://schemas.openxmlformats.org/officeDocument/2006/relationships/customXml" Target="../ink/ink1497.xml"/><Relationship Id="rId99" Type="http://schemas.openxmlformats.org/officeDocument/2006/relationships/image" Target="../media/image328.png"/><Relationship Id="rId101" Type="http://schemas.openxmlformats.org/officeDocument/2006/relationships/image" Target="../media/image329.png"/><Relationship Id="rId4" Type="http://schemas.openxmlformats.org/officeDocument/2006/relationships/customXml" Target="../ink/ink1452.xml"/><Relationship Id="rId9" Type="http://schemas.openxmlformats.org/officeDocument/2006/relationships/image" Target="../media/image283.png"/><Relationship Id="rId13" Type="http://schemas.openxmlformats.org/officeDocument/2006/relationships/image" Target="../media/image285.png"/><Relationship Id="rId18" Type="http://schemas.openxmlformats.org/officeDocument/2006/relationships/customXml" Target="../ink/ink1459.xml"/><Relationship Id="rId39" Type="http://schemas.openxmlformats.org/officeDocument/2006/relationships/image" Target="../media/image298.png"/><Relationship Id="rId109" Type="http://schemas.openxmlformats.org/officeDocument/2006/relationships/image" Target="../media/image333.png"/><Relationship Id="rId34" Type="http://schemas.openxmlformats.org/officeDocument/2006/relationships/customXml" Target="../ink/ink1467.xml"/><Relationship Id="rId50" Type="http://schemas.openxmlformats.org/officeDocument/2006/relationships/customXml" Target="../ink/ink1475.xml"/><Relationship Id="rId55" Type="http://schemas.openxmlformats.org/officeDocument/2006/relationships/image" Target="../media/image306.png"/><Relationship Id="rId76" Type="http://schemas.openxmlformats.org/officeDocument/2006/relationships/customXml" Target="../ink/ink1488.xml"/><Relationship Id="rId97" Type="http://schemas.openxmlformats.org/officeDocument/2006/relationships/image" Target="../media/image327.png"/><Relationship Id="rId104" Type="http://schemas.openxmlformats.org/officeDocument/2006/relationships/customXml" Target="../ink/ink1502.xml"/><Relationship Id="rId7" Type="http://schemas.openxmlformats.org/officeDocument/2006/relationships/image" Target="../media/image282.png"/><Relationship Id="rId71" Type="http://schemas.openxmlformats.org/officeDocument/2006/relationships/image" Target="../media/image314.png"/><Relationship Id="rId92" Type="http://schemas.openxmlformats.org/officeDocument/2006/relationships/customXml" Target="../ink/ink1496.xml"/><Relationship Id="rId2" Type="http://schemas.openxmlformats.org/officeDocument/2006/relationships/image" Target="../media/image279.png"/><Relationship Id="rId29" Type="http://schemas.openxmlformats.org/officeDocument/2006/relationships/image" Target="../media/image293.png"/><Relationship Id="rId24" Type="http://schemas.openxmlformats.org/officeDocument/2006/relationships/customXml" Target="../ink/ink1462.xml"/><Relationship Id="rId40" Type="http://schemas.openxmlformats.org/officeDocument/2006/relationships/customXml" Target="../ink/ink1470.xml"/><Relationship Id="rId45" Type="http://schemas.openxmlformats.org/officeDocument/2006/relationships/image" Target="../media/image301.png"/><Relationship Id="rId66" Type="http://schemas.openxmlformats.org/officeDocument/2006/relationships/customXml" Target="../ink/ink1483.xml"/><Relationship Id="rId87" Type="http://schemas.openxmlformats.org/officeDocument/2006/relationships/image" Target="../media/image322.png"/><Relationship Id="rId110" Type="http://schemas.openxmlformats.org/officeDocument/2006/relationships/customXml" Target="../ink/ink1505.xml"/><Relationship Id="rId115" Type="http://schemas.openxmlformats.org/officeDocument/2006/relationships/image" Target="../media/image337.png"/><Relationship Id="rId61" Type="http://schemas.openxmlformats.org/officeDocument/2006/relationships/image" Target="../media/image309.png"/><Relationship Id="rId82" Type="http://schemas.openxmlformats.org/officeDocument/2006/relationships/customXml" Target="../ink/ink1491.xml"/><Relationship Id="rId19" Type="http://schemas.openxmlformats.org/officeDocument/2006/relationships/image" Target="../media/image288.png"/><Relationship Id="rId14" Type="http://schemas.openxmlformats.org/officeDocument/2006/relationships/customXml" Target="../ink/ink1457.xml"/><Relationship Id="rId30" Type="http://schemas.openxmlformats.org/officeDocument/2006/relationships/customXml" Target="../ink/ink1465.xml"/><Relationship Id="rId35" Type="http://schemas.openxmlformats.org/officeDocument/2006/relationships/image" Target="../media/image296.png"/><Relationship Id="rId56" Type="http://schemas.openxmlformats.org/officeDocument/2006/relationships/customXml" Target="../ink/ink1478.xml"/><Relationship Id="rId77" Type="http://schemas.openxmlformats.org/officeDocument/2006/relationships/image" Target="../media/image317.png"/><Relationship Id="rId100" Type="http://schemas.openxmlformats.org/officeDocument/2006/relationships/customXml" Target="../ink/ink1500.xml"/><Relationship Id="rId105" Type="http://schemas.openxmlformats.org/officeDocument/2006/relationships/image" Target="../media/image331.png"/><Relationship Id="rId8" Type="http://schemas.openxmlformats.org/officeDocument/2006/relationships/customXml" Target="../ink/ink1454.xml"/><Relationship Id="rId51" Type="http://schemas.openxmlformats.org/officeDocument/2006/relationships/image" Target="../media/image304.png"/><Relationship Id="rId72" Type="http://schemas.openxmlformats.org/officeDocument/2006/relationships/customXml" Target="../ink/ink1486.xml"/><Relationship Id="rId93" Type="http://schemas.openxmlformats.org/officeDocument/2006/relationships/image" Target="../media/image325.png"/><Relationship Id="rId98" Type="http://schemas.openxmlformats.org/officeDocument/2006/relationships/customXml" Target="../ink/ink1499.xml"/><Relationship Id="rId3" Type="http://schemas.openxmlformats.org/officeDocument/2006/relationships/image" Target="../media/image280.png"/><Relationship Id="rId25" Type="http://schemas.openxmlformats.org/officeDocument/2006/relationships/image" Target="../media/image291.png"/><Relationship Id="rId46" Type="http://schemas.openxmlformats.org/officeDocument/2006/relationships/customXml" Target="../ink/ink1473.xml"/><Relationship Id="rId67" Type="http://schemas.openxmlformats.org/officeDocument/2006/relationships/image" Target="../media/image312.png"/><Relationship Id="rId116" Type="http://schemas.openxmlformats.org/officeDocument/2006/relationships/customXml" Target="../ink/ink1508.xml"/><Relationship Id="rId20" Type="http://schemas.openxmlformats.org/officeDocument/2006/relationships/customXml" Target="../ink/ink1460.xml"/><Relationship Id="rId41" Type="http://schemas.openxmlformats.org/officeDocument/2006/relationships/image" Target="../media/image299.png"/><Relationship Id="rId62" Type="http://schemas.openxmlformats.org/officeDocument/2006/relationships/customXml" Target="../ink/ink1481.xml"/><Relationship Id="rId83" Type="http://schemas.openxmlformats.org/officeDocument/2006/relationships/image" Target="../media/image320.png"/><Relationship Id="rId88" Type="http://schemas.openxmlformats.org/officeDocument/2006/relationships/customXml" Target="../ink/ink1494.xml"/><Relationship Id="rId111" Type="http://schemas.openxmlformats.org/officeDocument/2006/relationships/image" Target="../media/image334.png"/><Relationship Id="rId15" Type="http://schemas.openxmlformats.org/officeDocument/2006/relationships/image" Target="../media/image286.png"/><Relationship Id="rId36" Type="http://schemas.openxmlformats.org/officeDocument/2006/relationships/customXml" Target="../ink/ink1468.xml"/><Relationship Id="rId57" Type="http://schemas.openxmlformats.org/officeDocument/2006/relationships/image" Target="../media/image307.png"/><Relationship Id="rId106" Type="http://schemas.openxmlformats.org/officeDocument/2006/relationships/customXml" Target="../ink/ink1503.xml"/></Relationships>
</file>

<file path=ppt/slides/_rels/slide8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0.png"/><Relationship Id="rId21" Type="http://schemas.openxmlformats.org/officeDocument/2006/relationships/image" Target="../media/image289.png"/><Relationship Id="rId42" Type="http://schemas.openxmlformats.org/officeDocument/2006/relationships/customXml" Target="../ink/ink1528.xml"/><Relationship Id="rId63" Type="http://schemas.openxmlformats.org/officeDocument/2006/relationships/image" Target="../media/image310.png"/><Relationship Id="rId84" Type="http://schemas.openxmlformats.org/officeDocument/2006/relationships/customXml" Target="../ink/ink1549.xml"/><Relationship Id="rId138" Type="http://schemas.openxmlformats.org/officeDocument/2006/relationships/customXml" Target="../ink/ink1576.xml"/><Relationship Id="rId107" Type="http://schemas.openxmlformats.org/officeDocument/2006/relationships/image" Target="../media/image335.png"/><Relationship Id="rId11" Type="http://schemas.openxmlformats.org/officeDocument/2006/relationships/image" Target="../media/image284.png"/><Relationship Id="rId32" Type="http://schemas.openxmlformats.org/officeDocument/2006/relationships/customXml" Target="../ink/ink1523.xml"/><Relationship Id="rId53" Type="http://schemas.openxmlformats.org/officeDocument/2006/relationships/image" Target="../media/image305.png"/><Relationship Id="rId74" Type="http://schemas.openxmlformats.org/officeDocument/2006/relationships/customXml" Target="../ink/ink1544.xml"/><Relationship Id="rId128" Type="http://schemas.openxmlformats.org/officeDocument/2006/relationships/customXml" Target="../ink/ink1571.xml"/><Relationship Id="rId149" Type="http://schemas.openxmlformats.org/officeDocument/2006/relationships/image" Target="../media/image356.png"/><Relationship Id="rId5" Type="http://schemas.openxmlformats.org/officeDocument/2006/relationships/image" Target="../media/image281.png"/><Relationship Id="rId95" Type="http://schemas.openxmlformats.org/officeDocument/2006/relationships/image" Target="../media/image326.png"/><Relationship Id="rId22" Type="http://schemas.openxmlformats.org/officeDocument/2006/relationships/customXml" Target="../ink/ink1518.xml"/><Relationship Id="rId43" Type="http://schemas.openxmlformats.org/officeDocument/2006/relationships/image" Target="../media/image300.png"/><Relationship Id="rId64" Type="http://schemas.openxmlformats.org/officeDocument/2006/relationships/customXml" Target="../ink/ink1539.xml"/><Relationship Id="rId118" Type="http://schemas.openxmlformats.org/officeDocument/2006/relationships/customXml" Target="../ink/ink1566.xml"/><Relationship Id="rId139" Type="http://schemas.openxmlformats.org/officeDocument/2006/relationships/image" Target="../media/image351.png"/><Relationship Id="rId80" Type="http://schemas.openxmlformats.org/officeDocument/2006/relationships/customXml" Target="../ink/ink1547.xml"/><Relationship Id="rId85" Type="http://schemas.openxmlformats.org/officeDocument/2006/relationships/image" Target="../media/image321.png"/><Relationship Id="rId150" Type="http://schemas.openxmlformats.org/officeDocument/2006/relationships/customXml" Target="../ink/ink1582.xml"/><Relationship Id="rId155" Type="http://schemas.openxmlformats.org/officeDocument/2006/relationships/image" Target="../media/image359.png"/><Relationship Id="rId12" Type="http://schemas.openxmlformats.org/officeDocument/2006/relationships/customXml" Target="../ink/ink1513.xml"/><Relationship Id="rId17" Type="http://schemas.openxmlformats.org/officeDocument/2006/relationships/image" Target="../media/image287.png"/><Relationship Id="rId33" Type="http://schemas.openxmlformats.org/officeDocument/2006/relationships/image" Target="../media/image295.png"/><Relationship Id="rId38" Type="http://schemas.openxmlformats.org/officeDocument/2006/relationships/customXml" Target="../ink/ink1526.xml"/><Relationship Id="rId59" Type="http://schemas.openxmlformats.org/officeDocument/2006/relationships/image" Target="../media/image308.png"/><Relationship Id="rId103" Type="http://schemas.openxmlformats.org/officeDocument/2006/relationships/image" Target="../media/image330.png"/><Relationship Id="rId108" Type="http://schemas.openxmlformats.org/officeDocument/2006/relationships/customXml" Target="../ink/ink1561.xml"/><Relationship Id="rId124" Type="http://schemas.openxmlformats.org/officeDocument/2006/relationships/customXml" Target="../ink/ink1569.xml"/><Relationship Id="rId129" Type="http://schemas.openxmlformats.org/officeDocument/2006/relationships/image" Target="../media/image346.png"/><Relationship Id="rId54" Type="http://schemas.openxmlformats.org/officeDocument/2006/relationships/customXml" Target="../ink/ink1534.xml"/><Relationship Id="rId70" Type="http://schemas.openxmlformats.org/officeDocument/2006/relationships/customXml" Target="../ink/ink1542.xml"/><Relationship Id="rId75" Type="http://schemas.openxmlformats.org/officeDocument/2006/relationships/image" Target="../media/image316.png"/><Relationship Id="rId91" Type="http://schemas.openxmlformats.org/officeDocument/2006/relationships/image" Target="../media/image324.png"/><Relationship Id="rId96" Type="http://schemas.openxmlformats.org/officeDocument/2006/relationships/customXml" Target="../ink/ink1555.xml"/><Relationship Id="rId140" Type="http://schemas.openxmlformats.org/officeDocument/2006/relationships/customXml" Target="../ink/ink1577.xml"/><Relationship Id="rId145" Type="http://schemas.openxmlformats.org/officeDocument/2006/relationships/image" Target="../media/image35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10.xml"/><Relationship Id="rId23" Type="http://schemas.openxmlformats.org/officeDocument/2006/relationships/image" Target="../media/image290.png"/><Relationship Id="rId28" Type="http://schemas.openxmlformats.org/officeDocument/2006/relationships/customXml" Target="../ink/ink1521.xml"/><Relationship Id="rId49" Type="http://schemas.openxmlformats.org/officeDocument/2006/relationships/image" Target="../media/image303.png"/><Relationship Id="rId114" Type="http://schemas.openxmlformats.org/officeDocument/2006/relationships/customXml" Target="../ink/ink1564.xml"/><Relationship Id="rId119" Type="http://schemas.openxmlformats.org/officeDocument/2006/relationships/image" Target="../media/image341.png"/><Relationship Id="rId44" Type="http://schemas.openxmlformats.org/officeDocument/2006/relationships/customXml" Target="../ink/ink1529.xml"/><Relationship Id="rId60" Type="http://schemas.openxmlformats.org/officeDocument/2006/relationships/customXml" Target="../ink/ink1537.xml"/><Relationship Id="rId65" Type="http://schemas.openxmlformats.org/officeDocument/2006/relationships/image" Target="../media/image311.png"/><Relationship Id="rId81" Type="http://schemas.openxmlformats.org/officeDocument/2006/relationships/image" Target="../media/image319.png"/><Relationship Id="rId86" Type="http://schemas.openxmlformats.org/officeDocument/2006/relationships/customXml" Target="../ink/ink1550.xml"/><Relationship Id="rId130" Type="http://schemas.openxmlformats.org/officeDocument/2006/relationships/customXml" Target="../ink/ink1572.xml"/><Relationship Id="rId135" Type="http://schemas.openxmlformats.org/officeDocument/2006/relationships/image" Target="../media/image349.png"/><Relationship Id="rId151" Type="http://schemas.openxmlformats.org/officeDocument/2006/relationships/image" Target="../media/image357.png"/><Relationship Id="rId156" Type="http://schemas.openxmlformats.org/officeDocument/2006/relationships/customXml" Target="../ink/ink1585.xml"/><Relationship Id="rId13" Type="http://schemas.openxmlformats.org/officeDocument/2006/relationships/image" Target="../media/image285.png"/><Relationship Id="rId18" Type="http://schemas.openxmlformats.org/officeDocument/2006/relationships/customXml" Target="../ink/ink1516.xml"/><Relationship Id="rId39" Type="http://schemas.openxmlformats.org/officeDocument/2006/relationships/image" Target="../media/image298.png"/><Relationship Id="rId109" Type="http://schemas.openxmlformats.org/officeDocument/2006/relationships/image" Target="../media/image333.png"/><Relationship Id="rId34" Type="http://schemas.openxmlformats.org/officeDocument/2006/relationships/customXml" Target="../ink/ink1524.xml"/><Relationship Id="rId50" Type="http://schemas.openxmlformats.org/officeDocument/2006/relationships/customXml" Target="../ink/ink1532.xml"/><Relationship Id="rId55" Type="http://schemas.openxmlformats.org/officeDocument/2006/relationships/image" Target="../media/image306.png"/><Relationship Id="rId76" Type="http://schemas.openxmlformats.org/officeDocument/2006/relationships/customXml" Target="../ink/ink1545.xml"/><Relationship Id="rId97" Type="http://schemas.openxmlformats.org/officeDocument/2006/relationships/image" Target="../media/image327.png"/><Relationship Id="rId104" Type="http://schemas.openxmlformats.org/officeDocument/2006/relationships/customXml" Target="../ink/ink1559.xml"/><Relationship Id="rId120" Type="http://schemas.openxmlformats.org/officeDocument/2006/relationships/customXml" Target="../ink/ink1567.xml"/><Relationship Id="rId125" Type="http://schemas.openxmlformats.org/officeDocument/2006/relationships/image" Target="../media/image344.png"/><Relationship Id="rId141" Type="http://schemas.openxmlformats.org/officeDocument/2006/relationships/image" Target="../media/image352.png"/><Relationship Id="rId146" Type="http://schemas.openxmlformats.org/officeDocument/2006/relationships/customXml" Target="../ink/ink1580.xml"/><Relationship Id="rId7" Type="http://schemas.openxmlformats.org/officeDocument/2006/relationships/image" Target="../media/image282.png"/><Relationship Id="rId71" Type="http://schemas.openxmlformats.org/officeDocument/2006/relationships/image" Target="../media/image314.png"/><Relationship Id="rId92" Type="http://schemas.openxmlformats.org/officeDocument/2006/relationships/customXml" Target="../ink/ink1553.xml"/><Relationship Id="rId2" Type="http://schemas.openxmlformats.org/officeDocument/2006/relationships/image" Target="../media/image279.png"/><Relationship Id="rId29" Type="http://schemas.openxmlformats.org/officeDocument/2006/relationships/image" Target="../media/image293.png"/><Relationship Id="rId24" Type="http://schemas.openxmlformats.org/officeDocument/2006/relationships/customXml" Target="../ink/ink1519.xml"/><Relationship Id="rId40" Type="http://schemas.openxmlformats.org/officeDocument/2006/relationships/customXml" Target="../ink/ink1527.xml"/><Relationship Id="rId45" Type="http://schemas.openxmlformats.org/officeDocument/2006/relationships/image" Target="../media/image301.png"/><Relationship Id="rId66" Type="http://schemas.openxmlformats.org/officeDocument/2006/relationships/customXml" Target="../ink/ink1540.xml"/><Relationship Id="rId87" Type="http://schemas.openxmlformats.org/officeDocument/2006/relationships/image" Target="../media/image322.png"/><Relationship Id="rId110" Type="http://schemas.openxmlformats.org/officeDocument/2006/relationships/customXml" Target="../ink/ink1562.xml"/><Relationship Id="rId115" Type="http://schemas.openxmlformats.org/officeDocument/2006/relationships/image" Target="../media/image339.png"/><Relationship Id="rId131" Type="http://schemas.openxmlformats.org/officeDocument/2006/relationships/image" Target="../media/image347.png"/><Relationship Id="rId136" Type="http://schemas.openxmlformats.org/officeDocument/2006/relationships/customXml" Target="../ink/ink1575.xml"/><Relationship Id="rId157" Type="http://schemas.openxmlformats.org/officeDocument/2006/relationships/image" Target="../media/image360.png"/><Relationship Id="rId61" Type="http://schemas.openxmlformats.org/officeDocument/2006/relationships/image" Target="../media/image309.png"/><Relationship Id="rId82" Type="http://schemas.openxmlformats.org/officeDocument/2006/relationships/customXml" Target="../ink/ink1548.xml"/><Relationship Id="rId152" Type="http://schemas.openxmlformats.org/officeDocument/2006/relationships/customXml" Target="../ink/ink1583.xml"/><Relationship Id="rId19" Type="http://schemas.openxmlformats.org/officeDocument/2006/relationships/image" Target="../media/image288.png"/><Relationship Id="rId14" Type="http://schemas.openxmlformats.org/officeDocument/2006/relationships/customXml" Target="../ink/ink1514.xml"/><Relationship Id="rId30" Type="http://schemas.openxmlformats.org/officeDocument/2006/relationships/customXml" Target="../ink/ink1522.xml"/><Relationship Id="rId35" Type="http://schemas.openxmlformats.org/officeDocument/2006/relationships/image" Target="../media/image296.png"/><Relationship Id="rId56" Type="http://schemas.openxmlformats.org/officeDocument/2006/relationships/customXml" Target="../ink/ink1535.xml"/><Relationship Id="rId77" Type="http://schemas.openxmlformats.org/officeDocument/2006/relationships/image" Target="../media/image317.png"/><Relationship Id="rId100" Type="http://schemas.openxmlformats.org/officeDocument/2006/relationships/customXml" Target="../ink/ink1557.xml"/><Relationship Id="rId105" Type="http://schemas.openxmlformats.org/officeDocument/2006/relationships/image" Target="../media/image331.png"/><Relationship Id="rId126" Type="http://schemas.openxmlformats.org/officeDocument/2006/relationships/customXml" Target="../ink/ink1570.xml"/><Relationship Id="rId147" Type="http://schemas.openxmlformats.org/officeDocument/2006/relationships/image" Target="../media/image355.png"/><Relationship Id="rId8" Type="http://schemas.openxmlformats.org/officeDocument/2006/relationships/customXml" Target="../ink/ink1511.xml"/><Relationship Id="rId51" Type="http://schemas.openxmlformats.org/officeDocument/2006/relationships/image" Target="../media/image304.png"/><Relationship Id="rId72" Type="http://schemas.openxmlformats.org/officeDocument/2006/relationships/customXml" Target="../ink/ink1543.xml"/><Relationship Id="rId93" Type="http://schemas.openxmlformats.org/officeDocument/2006/relationships/image" Target="../media/image325.png"/><Relationship Id="rId98" Type="http://schemas.openxmlformats.org/officeDocument/2006/relationships/customXml" Target="../ink/ink1556.xml"/><Relationship Id="rId121" Type="http://schemas.openxmlformats.org/officeDocument/2006/relationships/image" Target="../media/image342.png"/><Relationship Id="rId142" Type="http://schemas.openxmlformats.org/officeDocument/2006/relationships/customXml" Target="../ink/ink1578.xml"/><Relationship Id="rId3" Type="http://schemas.openxmlformats.org/officeDocument/2006/relationships/image" Target="../media/image280.png"/><Relationship Id="rId25" Type="http://schemas.openxmlformats.org/officeDocument/2006/relationships/image" Target="../media/image291.png"/><Relationship Id="rId46" Type="http://schemas.openxmlformats.org/officeDocument/2006/relationships/customXml" Target="../ink/ink1530.xml"/><Relationship Id="rId67" Type="http://schemas.openxmlformats.org/officeDocument/2006/relationships/image" Target="../media/image312.png"/><Relationship Id="rId116" Type="http://schemas.openxmlformats.org/officeDocument/2006/relationships/customXml" Target="../ink/ink1565.xml"/><Relationship Id="rId137" Type="http://schemas.openxmlformats.org/officeDocument/2006/relationships/image" Target="../media/image350.png"/><Relationship Id="rId20" Type="http://schemas.openxmlformats.org/officeDocument/2006/relationships/customXml" Target="../ink/ink1517.xml"/><Relationship Id="rId41" Type="http://schemas.openxmlformats.org/officeDocument/2006/relationships/image" Target="../media/image299.png"/><Relationship Id="rId62" Type="http://schemas.openxmlformats.org/officeDocument/2006/relationships/customXml" Target="../ink/ink1538.xml"/><Relationship Id="rId83" Type="http://schemas.openxmlformats.org/officeDocument/2006/relationships/image" Target="../media/image320.png"/><Relationship Id="rId88" Type="http://schemas.openxmlformats.org/officeDocument/2006/relationships/customXml" Target="../ink/ink1551.xml"/><Relationship Id="rId111" Type="http://schemas.openxmlformats.org/officeDocument/2006/relationships/image" Target="../media/image334.png"/><Relationship Id="rId132" Type="http://schemas.openxmlformats.org/officeDocument/2006/relationships/customXml" Target="../ink/ink1573.xml"/><Relationship Id="rId153" Type="http://schemas.openxmlformats.org/officeDocument/2006/relationships/image" Target="../media/image358.png"/><Relationship Id="rId15" Type="http://schemas.openxmlformats.org/officeDocument/2006/relationships/image" Target="../media/image286.png"/><Relationship Id="rId36" Type="http://schemas.openxmlformats.org/officeDocument/2006/relationships/customXml" Target="../ink/ink1525.xml"/><Relationship Id="rId57" Type="http://schemas.openxmlformats.org/officeDocument/2006/relationships/image" Target="../media/image307.png"/><Relationship Id="rId106" Type="http://schemas.openxmlformats.org/officeDocument/2006/relationships/customXml" Target="../ink/ink1560.xml"/><Relationship Id="rId127" Type="http://schemas.openxmlformats.org/officeDocument/2006/relationships/image" Target="../media/image345.png"/><Relationship Id="rId10" Type="http://schemas.openxmlformats.org/officeDocument/2006/relationships/customXml" Target="../ink/ink1512.xml"/><Relationship Id="rId31" Type="http://schemas.openxmlformats.org/officeDocument/2006/relationships/image" Target="../media/image294.png"/><Relationship Id="rId52" Type="http://schemas.openxmlformats.org/officeDocument/2006/relationships/customXml" Target="../ink/ink1533.xml"/><Relationship Id="rId73" Type="http://schemas.openxmlformats.org/officeDocument/2006/relationships/image" Target="../media/image315.png"/><Relationship Id="rId78" Type="http://schemas.openxmlformats.org/officeDocument/2006/relationships/customXml" Target="../ink/ink1546.xml"/><Relationship Id="rId94" Type="http://schemas.openxmlformats.org/officeDocument/2006/relationships/customXml" Target="../ink/ink1554.xml"/><Relationship Id="rId99" Type="http://schemas.openxmlformats.org/officeDocument/2006/relationships/image" Target="../media/image328.png"/><Relationship Id="rId101" Type="http://schemas.openxmlformats.org/officeDocument/2006/relationships/image" Target="../media/image329.png"/><Relationship Id="rId122" Type="http://schemas.openxmlformats.org/officeDocument/2006/relationships/customXml" Target="../ink/ink1568.xml"/><Relationship Id="rId143" Type="http://schemas.openxmlformats.org/officeDocument/2006/relationships/image" Target="../media/image353.png"/><Relationship Id="rId148" Type="http://schemas.openxmlformats.org/officeDocument/2006/relationships/customXml" Target="../ink/ink1581.xml"/><Relationship Id="rId4" Type="http://schemas.openxmlformats.org/officeDocument/2006/relationships/customXml" Target="../ink/ink1509.xml"/><Relationship Id="rId9" Type="http://schemas.openxmlformats.org/officeDocument/2006/relationships/image" Target="../media/image283.png"/><Relationship Id="rId26" Type="http://schemas.openxmlformats.org/officeDocument/2006/relationships/customXml" Target="../ink/ink1520.xml"/><Relationship Id="rId47" Type="http://schemas.openxmlformats.org/officeDocument/2006/relationships/image" Target="../media/image302.png"/><Relationship Id="rId68" Type="http://schemas.openxmlformats.org/officeDocument/2006/relationships/customXml" Target="../ink/ink1541.xml"/><Relationship Id="rId89" Type="http://schemas.openxmlformats.org/officeDocument/2006/relationships/image" Target="../media/image323.png"/><Relationship Id="rId112" Type="http://schemas.openxmlformats.org/officeDocument/2006/relationships/customXml" Target="../ink/ink1563.xml"/><Relationship Id="rId133" Type="http://schemas.openxmlformats.org/officeDocument/2006/relationships/image" Target="../media/image348.png"/><Relationship Id="rId154" Type="http://schemas.openxmlformats.org/officeDocument/2006/relationships/customXml" Target="../ink/ink1584.xml"/><Relationship Id="rId16" Type="http://schemas.openxmlformats.org/officeDocument/2006/relationships/customXml" Target="../ink/ink1515.xml"/><Relationship Id="rId37" Type="http://schemas.openxmlformats.org/officeDocument/2006/relationships/image" Target="../media/image297.png"/><Relationship Id="rId58" Type="http://schemas.openxmlformats.org/officeDocument/2006/relationships/customXml" Target="../ink/ink1536.xml"/><Relationship Id="rId79" Type="http://schemas.openxmlformats.org/officeDocument/2006/relationships/image" Target="../media/image318.png"/><Relationship Id="rId102" Type="http://schemas.openxmlformats.org/officeDocument/2006/relationships/customXml" Target="../ink/ink1558.xml"/><Relationship Id="rId123" Type="http://schemas.openxmlformats.org/officeDocument/2006/relationships/image" Target="../media/image343.png"/><Relationship Id="rId144" Type="http://schemas.openxmlformats.org/officeDocument/2006/relationships/customXml" Target="../ink/ink1579.xml"/><Relationship Id="rId90" Type="http://schemas.openxmlformats.org/officeDocument/2006/relationships/customXml" Target="../ink/ink1552.xml"/><Relationship Id="rId27" Type="http://schemas.openxmlformats.org/officeDocument/2006/relationships/image" Target="../media/image292.png"/><Relationship Id="rId48" Type="http://schemas.openxmlformats.org/officeDocument/2006/relationships/customXml" Target="../ink/ink1531.xml"/><Relationship Id="rId69" Type="http://schemas.openxmlformats.org/officeDocument/2006/relationships/image" Target="../media/image313.png"/><Relationship Id="rId113" Type="http://schemas.openxmlformats.org/officeDocument/2006/relationships/image" Target="../media/image336.png"/><Relationship Id="rId134" Type="http://schemas.openxmlformats.org/officeDocument/2006/relationships/customXml" Target="../ink/ink1574.xml"/></Relationships>
</file>

<file path=ppt/slides/_rels/slide8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97.xml"/><Relationship Id="rId117" Type="http://schemas.openxmlformats.org/officeDocument/2006/relationships/image" Target="../media/image340.png"/><Relationship Id="rId21" Type="http://schemas.openxmlformats.org/officeDocument/2006/relationships/image" Target="../media/image289.png"/><Relationship Id="rId42" Type="http://schemas.openxmlformats.org/officeDocument/2006/relationships/customXml" Target="../ink/ink1605.xml"/><Relationship Id="rId47" Type="http://schemas.openxmlformats.org/officeDocument/2006/relationships/image" Target="../media/image302.png"/><Relationship Id="rId63" Type="http://schemas.openxmlformats.org/officeDocument/2006/relationships/image" Target="../media/image310.png"/><Relationship Id="rId68" Type="http://schemas.openxmlformats.org/officeDocument/2006/relationships/customXml" Target="../ink/ink1618.xml"/><Relationship Id="rId84" Type="http://schemas.openxmlformats.org/officeDocument/2006/relationships/customXml" Target="../ink/ink1626.xml"/><Relationship Id="rId89" Type="http://schemas.openxmlformats.org/officeDocument/2006/relationships/image" Target="../media/image323.png"/><Relationship Id="rId112" Type="http://schemas.openxmlformats.org/officeDocument/2006/relationships/customXml" Target="../ink/ink1640.xml"/><Relationship Id="rId16" Type="http://schemas.openxmlformats.org/officeDocument/2006/relationships/customXml" Target="../ink/ink1592.xml"/><Relationship Id="rId107" Type="http://schemas.openxmlformats.org/officeDocument/2006/relationships/image" Target="../media/image335.png"/><Relationship Id="rId11" Type="http://schemas.openxmlformats.org/officeDocument/2006/relationships/image" Target="../media/image284.png"/><Relationship Id="rId32" Type="http://schemas.openxmlformats.org/officeDocument/2006/relationships/customXml" Target="../ink/ink1600.xml"/><Relationship Id="rId37" Type="http://schemas.openxmlformats.org/officeDocument/2006/relationships/image" Target="../media/image297.png"/><Relationship Id="rId53" Type="http://schemas.openxmlformats.org/officeDocument/2006/relationships/image" Target="../media/image305.png"/><Relationship Id="rId58" Type="http://schemas.openxmlformats.org/officeDocument/2006/relationships/customXml" Target="../ink/ink1613.xml"/><Relationship Id="rId74" Type="http://schemas.openxmlformats.org/officeDocument/2006/relationships/customXml" Target="../ink/ink1621.xml"/><Relationship Id="rId79" Type="http://schemas.openxmlformats.org/officeDocument/2006/relationships/image" Target="../media/image318.png"/><Relationship Id="rId102" Type="http://schemas.openxmlformats.org/officeDocument/2006/relationships/customXml" Target="../ink/ink1635.xml"/><Relationship Id="rId123" Type="http://schemas.openxmlformats.org/officeDocument/2006/relationships/image" Target="../media/image361.png"/><Relationship Id="rId5" Type="http://schemas.openxmlformats.org/officeDocument/2006/relationships/image" Target="../media/image281.png"/><Relationship Id="rId90" Type="http://schemas.openxmlformats.org/officeDocument/2006/relationships/customXml" Target="../ink/ink1629.xml"/><Relationship Id="rId95" Type="http://schemas.openxmlformats.org/officeDocument/2006/relationships/image" Target="../media/image326.png"/><Relationship Id="rId22" Type="http://schemas.openxmlformats.org/officeDocument/2006/relationships/customXml" Target="../ink/ink1595.xml"/><Relationship Id="rId27" Type="http://schemas.openxmlformats.org/officeDocument/2006/relationships/image" Target="../media/image292.png"/><Relationship Id="rId43" Type="http://schemas.openxmlformats.org/officeDocument/2006/relationships/image" Target="../media/image300.png"/><Relationship Id="rId48" Type="http://schemas.openxmlformats.org/officeDocument/2006/relationships/customXml" Target="../ink/ink1608.xml"/><Relationship Id="rId64" Type="http://schemas.openxmlformats.org/officeDocument/2006/relationships/customXml" Target="../ink/ink1616.xml"/><Relationship Id="rId69" Type="http://schemas.openxmlformats.org/officeDocument/2006/relationships/image" Target="../media/image313.png"/><Relationship Id="rId113" Type="http://schemas.openxmlformats.org/officeDocument/2006/relationships/image" Target="../media/image336.png"/><Relationship Id="rId118" Type="http://schemas.openxmlformats.org/officeDocument/2006/relationships/customXml" Target="../ink/ink1643.xml"/><Relationship Id="rId80" Type="http://schemas.openxmlformats.org/officeDocument/2006/relationships/customXml" Target="../ink/ink1624.xml"/><Relationship Id="rId85" Type="http://schemas.openxmlformats.org/officeDocument/2006/relationships/image" Target="../media/image321.png"/><Relationship Id="rId12" Type="http://schemas.openxmlformats.org/officeDocument/2006/relationships/customXml" Target="../ink/ink1590.xml"/><Relationship Id="rId17" Type="http://schemas.openxmlformats.org/officeDocument/2006/relationships/image" Target="../media/image287.png"/><Relationship Id="rId33" Type="http://schemas.openxmlformats.org/officeDocument/2006/relationships/image" Target="../media/image295.png"/><Relationship Id="rId38" Type="http://schemas.openxmlformats.org/officeDocument/2006/relationships/customXml" Target="../ink/ink1603.xml"/><Relationship Id="rId59" Type="http://schemas.openxmlformats.org/officeDocument/2006/relationships/image" Target="../media/image308.png"/><Relationship Id="rId103" Type="http://schemas.openxmlformats.org/officeDocument/2006/relationships/image" Target="../media/image330.png"/><Relationship Id="rId108" Type="http://schemas.openxmlformats.org/officeDocument/2006/relationships/customXml" Target="../ink/ink1638.xml"/><Relationship Id="rId54" Type="http://schemas.openxmlformats.org/officeDocument/2006/relationships/customXml" Target="../ink/ink1611.xml"/><Relationship Id="rId70" Type="http://schemas.openxmlformats.org/officeDocument/2006/relationships/customXml" Target="../ink/ink1619.xml"/><Relationship Id="rId75" Type="http://schemas.openxmlformats.org/officeDocument/2006/relationships/image" Target="../media/image316.png"/><Relationship Id="rId91" Type="http://schemas.openxmlformats.org/officeDocument/2006/relationships/image" Target="../media/image324.png"/><Relationship Id="rId96" Type="http://schemas.openxmlformats.org/officeDocument/2006/relationships/customXml" Target="../ink/ink16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87.xml"/><Relationship Id="rId23" Type="http://schemas.openxmlformats.org/officeDocument/2006/relationships/image" Target="../media/image290.png"/><Relationship Id="rId28" Type="http://schemas.openxmlformats.org/officeDocument/2006/relationships/customXml" Target="../ink/ink1598.xml"/><Relationship Id="rId49" Type="http://schemas.openxmlformats.org/officeDocument/2006/relationships/image" Target="../media/image303.png"/><Relationship Id="rId114" Type="http://schemas.openxmlformats.org/officeDocument/2006/relationships/customXml" Target="../ink/ink1641.xml"/><Relationship Id="rId119" Type="http://schemas.openxmlformats.org/officeDocument/2006/relationships/image" Target="../media/image341.png"/><Relationship Id="rId44" Type="http://schemas.openxmlformats.org/officeDocument/2006/relationships/customXml" Target="../ink/ink1606.xml"/><Relationship Id="rId60" Type="http://schemas.openxmlformats.org/officeDocument/2006/relationships/customXml" Target="../ink/ink1614.xml"/><Relationship Id="rId65" Type="http://schemas.openxmlformats.org/officeDocument/2006/relationships/image" Target="../media/image311.png"/><Relationship Id="rId81" Type="http://schemas.openxmlformats.org/officeDocument/2006/relationships/image" Target="../media/image319.png"/><Relationship Id="rId86" Type="http://schemas.openxmlformats.org/officeDocument/2006/relationships/customXml" Target="../ink/ink1627.xml"/><Relationship Id="rId4" Type="http://schemas.openxmlformats.org/officeDocument/2006/relationships/customXml" Target="../ink/ink1586.xml"/><Relationship Id="rId9" Type="http://schemas.openxmlformats.org/officeDocument/2006/relationships/image" Target="../media/image283.png"/><Relationship Id="rId13" Type="http://schemas.openxmlformats.org/officeDocument/2006/relationships/image" Target="../media/image285.png"/><Relationship Id="rId18" Type="http://schemas.openxmlformats.org/officeDocument/2006/relationships/customXml" Target="../ink/ink1593.xml"/><Relationship Id="rId39" Type="http://schemas.openxmlformats.org/officeDocument/2006/relationships/image" Target="../media/image298.png"/><Relationship Id="rId109" Type="http://schemas.openxmlformats.org/officeDocument/2006/relationships/image" Target="../media/image333.png"/><Relationship Id="rId34" Type="http://schemas.openxmlformats.org/officeDocument/2006/relationships/customXml" Target="../ink/ink1601.xml"/><Relationship Id="rId50" Type="http://schemas.openxmlformats.org/officeDocument/2006/relationships/customXml" Target="../ink/ink1609.xml"/><Relationship Id="rId55" Type="http://schemas.openxmlformats.org/officeDocument/2006/relationships/image" Target="../media/image306.png"/><Relationship Id="rId76" Type="http://schemas.openxmlformats.org/officeDocument/2006/relationships/customXml" Target="../ink/ink1622.xml"/><Relationship Id="rId97" Type="http://schemas.openxmlformats.org/officeDocument/2006/relationships/image" Target="../media/image327.png"/><Relationship Id="rId104" Type="http://schemas.openxmlformats.org/officeDocument/2006/relationships/customXml" Target="../ink/ink1636.xml"/><Relationship Id="rId120" Type="http://schemas.openxmlformats.org/officeDocument/2006/relationships/customXml" Target="../ink/ink1644.xml"/><Relationship Id="rId7" Type="http://schemas.openxmlformats.org/officeDocument/2006/relationships/image" Target="../media/image282.png"/><Relationship Id="rId71" Type="http://schemas.openxmlformats.org/officeDocument/2006/relationships/image" Target="../media/image314.png"/><Relationship Id="rId92" Type="http://schemas.openxmlformats.org/officeDocument/2006/relationships/customXml" Target="../ink/ink1630.xml"/><Relationship Id="rId2" Type="http://schemas.openxmlformats.org/officeDocument/2006/relationships/image" Target="../media/image279.png"/><Relationship Id="rId29" Type="http://schemas.openxmlformats.org/officeDocument/2006/relationships/image" Target="../media/image293.png"/><Relationship Id="rId24" Type="http://schemas.openxmlformats.org/officeDocument/2006/relationships/customXml" Target="../ink/ink1596.xml"/><Relationship Id="rId40" Type="http://schemas.openxmlformats.org/officeDocument/2006/relationships/customXml" Target="../ink/ink1604.xml"/><Relationship Id="rId45" Type="http://schemas.openxmlformats.org/officeDocument/2006/relationships/image" Target="../media/image301.png"/><Relationship Id="rId66" Type="http://schemas.openxmlformats.org/officeDocument/2006/relationships/customXml" Target="../ink/ink1617.xml"/><Relationship Id="rId87" Type="http://schemas.openxmlformats.org/officeDocument/2006/relationships/image" Target="../media/image322.png"/><Relationship Id="rId110" Type="http://schemas.openxmlformats.org/officeDocument/2006/relationships/customXml" Target="../ink/ink1639.xml"/><Relationship Id="rId115" Type="http://schemas.openxmlformats.org/officeDocument/2006/relationships/image" Target="../media/image339.png"/><Relationship Id="rId61" Type="http://schemas.openxmlformats.org/officeDocument/2006/relationships/image" Target="../media/image309.png"/><Relationship Id="rId82" Type="http://schemas.openxmlformats.org/officeDocument/2006/relationships/customXml" Target="../ink/ink1625.xml"/><Relationship Id="rId19" Type="http://schemas.openxmlformats.org/officeDocument/2006/relationships/image" Target="../media/image288.png"/><Relationship Id="rId14" Type="http://schemas.openxmlformats.org/officeDocument/2006/relationships/customXml" Target="../ink/ink1591.xml"/><Relationship Id="rId30" Type="http://schemas.openxmlformats.org/officeDocument/2006/relationships/customXml" Target="../ink/ink1599.xml"/><Relationship Id="rId35" Type="http://schemas.openxmlformats.org/officeDocument/2006/relationships/image" Target="../media/image296.png"/><Relationship Id="rId56" Type="http://schemas.openxmlformats.org/officeDocument/2006/relationships/customXml" Target="../ink/ink1612.xml"/><Relationship Id="rId77" Type="http://schemas.openxmlformats.org/officeDocument/2006/relationships/image" Target="../media/image317.png"/><Relationship Id="rId100" Type="http://schemas.openxmlformats.org/officeDocument/2006/relationships/customXml" Target="../ink/ink1634.xml"/><Relationship Id="rId105" Type="http://schemas.openxmlformats.org/officeDocument/2006/relationships/image" Target="../media/image331.png"/><Relationship Id="rId8" Type="http://schemas.openxmlformats.org/officeDocument/2006/relationships/customXml" Target="../ink/ink1588.xml"/><Relationship Id="rId51" Type="http://schemas.openxmlformats.org/officeDocument/2006/relationships/image" Target="../media/image304.png"/><Relationship Id="rId72" Type="http://schemas.openxmlformats.org/officeDocument/2006/relationships/customXml" Target="../ink/ink1620.xml"/><Relationship Id="rId93" Type="http://schemas.openxmlformats.org/officeDocument/2006/relationships/image" Target="../media/image325.png"/><Relationship Id="rId98" Type="http://schemas.openxmlformats.org/officeDocument/2006/relationships/customXml" Target="../ink/ink1633.xml"/><Relationship Id="rId121" Type="http://schemas.openxmlformats.org/officeDocument/2006/relationships/image" Target="../media/image352.png"/><Relationship Id="rId3" Type="http://schemas.openxmlformats.org/officeDocument/2006/relationships/image" Target="../media/image280.png"/><Relationship Id="rId25" Type="http://schemas.openxmlformats.org/officeDocument/2006/relationships/image" Target="../media/image291.png"/><Relationship Id="rId46" Type="http://schemas.openxmlformats.org/officeDocument/2006/relationships/customXml" Target="../ink/ink1607.xml"/><Relationship Id="rId67" Type="http://schemas.openxmlformats.org/officeDocument/2006/relationships/image" Target="../media/image312.png"/><Relationship Id="rId116" Type="http://schemas.openxmlformats.org/officeDocument/2006/relationships/customXml" Target="../ink/ink1642.xml"/><Relationship Id="rId20" Type="http://schemas.openxmlformats.org/officeDocument/2006/relationships/customXml" Target="../ink/ink1594.xml"/><Relationship Id="rId41" Type="http://schemas.openxmlformats.org/officeDocument/2006/relationships/image" Target="../media/image299.png"/><Relationship Id="rId62" Type="http://schemas.openxmlformats.org/officeDocument/2006/relationships/customXml" Target="../ink/ink1615.xml"/><Relationship Id="rId83" Type="http://schemas.openxmlformats.org/officeDocument/2006/relationships/image" Target="../media/image320.png"/><Relationship Id="rId88" Type="http://schemas.openxmlformats.org/officeDocument/2006/relationships/customXml" Target="../ink/ink1628.xml"/><Relationship Id="rId111" Type="http://schemas.openxmlformats.org/officeDocument/2006/relationships/image" Target="../media/image334.png"/><Relationship Id="rId15" Type="http://schemas.openxmlformats.org/officeDocument/2006/relationships/image" Target="../media/image286.png"/><Relationship Id="rId36" Type="http://schemas.openxmlformats.org/officeDocument/2006/relationships/customXml" Target="../ink/ink1602.xml"/><Relationship Id="rId57" Type="http://schemas.openxmlformats.org/officeDocument/2006/relationships/image" Target="../media/image307.png"/><Relationship Id="rId106" Type="http://schemas.openxmlformats.org/officeDocument/2006/relationships/customXml" Target="../ink/ink1637.xml"/><Relationship Id="rId10" Type="http://schemas.openxmlformats.org/officeDocument/2006/relationships/customXml" Target="../ink/ink1589.xml"/><Relationship Id="rId31" Type="http://schemas.openxmlformats.org/officeDocument/2006/relationships/image" Target="../media/image294.png"/><Relationship Id="rId52" Type="http://schemas.openxmlformats.org/officeDocument/2006/relationships/customXml" Target="../ink/ink1610.xml"/><Relationship Id="rId73" Type="http://schemas.openxmlformats.org/officeDocument/2006/relationships/image" Target="../media/image315.png"/><Relationship Id="rId78" Type="http://schemas.openxmlformats.org/officeDocument/2006/relationships/customXml" Target="../ink/ink1623.xml"/><Relationship Id="rId94" Type="http://schemas.openxmlformats.org/officeDocument/2006/relationships/customXml" Target="../ink/ink1631.xml"/><Relationship Id="rId99" Type="http://schemas.openxmlformats.org/officeDocument/2006/relationships/image" Target="../media/image328.png"/><Relationship Id="rId101" Type="http://schemas.openxmlformats.org/officeDocument/2006/relationships/image" Target="../media/image329.png"/><Relationship Id="rId122" Type="http://schemas.openxmlformats.org/officeDocument/2006/relationships/customXml" Target="../ink/ink1645.xml"/></Relationships>
</file>

<file path=ppt/slides/_rels/slide8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57.xml"/><Relationship Id="rId117" Type="http://schemas.openxmlformats.org/officeDocument/2006/relationships/image" Target="../media/image363.png"/><Relationship Id="rId21" Type="http://schemas.openxmlformats.org/officeDocument/2006/relationships/image" Target="../media/image289.png"/><Relationship Id="rId42" Type="http://schemas.openxmlformats.org/officeDocument/2006/relationships/customXml" Target="../ink/ink1665.xml"/><Relationship Id="rId47" Type="http://schemas.openxmlformats.org/officeDocument/2006/relationships/image" Target="../media/image302.png"/><Relationship Id="rId63" Type="http://schemas.openxmlformats.org/officeDocument/2006/relationships/image" Target="../media/image310.png"/><Relationship Id="rId68" Type="http://schemas.openxmlformats.org/officeDocument/2006/relationships/customXml" Target="../ink/ink1678.xml"/><Relationship Id="rId84" Type="http://schemas.openxmlformats.org/officeDocument/2006/relationships/customXml" Target="../ink/ink1686.xml"/><Relationship Id="rId89" Type="http://schemas.openxmlformats.org/officeDocument/2006/relationships/image" Target="../media/image323.png"/><Relationship Id="rId112" Type="http://schemas.openxmlformats.org/officeDocument/2006/relationships/customXml" Target="../ink/ink1700.xml"/><Relationship Id="rId16" Type="http://schemas.openxmlformats.org/officeDocument/2006/relationships/customXml" Target="../ink/ink1652.xml"/><Relationship Id="rId107" Type="http://schemas.openxmlformats.org/officeDocument/2006/relationships/image" Target="../media/image335.png"/><Relationship Id="rId11" Type="http://schemas.openxmlformats.org/officeDocument/2006/relationships/image" Target="../media/image284.png"/><Relationship Id="rId32" Type="http://schemas.openxmlformats.org/officeDocument/2006/relationships/customXml" Target="../ink/ink1660.xml"/><Relationship Id="rId37" Type="http://schemas.openxmlformats.org/officeDocument/2006/relationships/image" Target="../media/image297.png"/><Relationship Id="rId53" Type="http://schemas.openxmlformats.org/officeDocument/2006/relationships/image" Target="../media/image305.png"/><Relationship Id="rId58" Type="http://schemas.openxmlformats.org/officeDocument/2006/relationships/customXml" Target="../ink/ink1673.xml"/><Relationship Id="rId74" Type="http://schemas.openxmlformats.org/officeDocument/2006/relationships/customXml" Target="../ink/ink1681.xml"/><Relationship Id="rId79" Type="http://schemas.openxmlformats.org/officeDocument/2006/relationships/image" Target="../media/image318.png"/><Relationship Id="rId102" Type="http://schemas.openxmlformats.org/officeDocument/2006/relationships/customXml" Target="../ink/ink1695.xml"/><Relationship Id="rId123" Type="http://schemas.openxmlformats.org/officeDocument/2006/relationships/image" Target="../media/image366.png"/><Relationship Id="rId5" Type="http://schemas.openxmlformats.org/officeDocument/2006/relationships/image" Target="../media/image281.png"/><Relationship Id="rId90" Type="http://schemas.openxmlformats.org/officeDocument/2006/relationships/customXml" Target="../ink/ink1689.xml"/><Relationship Id="rId95" Type="http://schemas.openxmlformats.org/officeDocument/2006/relationships/image" Target="../media/image326.png"/><Relationship Id="rId22" Type="http://schemas.openxmlformats.org/officeDocument/2006/relationships/customXml" Target="../ink/ink1655.xml"/><Relationship Id="rId27" Type="http://schemas.openxmlformats.org/officeDocument/2006/relationships/image" Target="../media/image292.png"/><Relationship Id="rId43" Type="http://schemas.openxmlformats.org/officeDocument/2006/relationships/image" Target="../media/image300.png"/><Relationship Id="rId48" Type="http://schemas.openxmlformats.org/officeDocument/2006/relationships/customXml" Target="../ink/ink1668.xml"/><Relationship Id="rId64" Type="http://schemas.openxmlformats.org/officeDocument/2006/relationships/customXml" Target="../ink/ink1676.xml"/><Relationship Id="rId69" Type="http://schemas.openxmlformats.org/officeDocument/2006/relationships/image" Target="../media/image313.png"/><Relationship Id="rId113" Type="http://schemas.openxmlformats.org/officeDocument/2006/relationships/image" Target="../media/image342.png"/><Relationship Id="rId118" Type="http://schemas.openxmlformats.org/officeDocument/2006/relationships/customXml" Target="../ink/ink1703.xml"/><Relationship Id="rId80" Type="http://schemas.openxmlformats.org/officeDocument/2006/relationships/customXml" Target="../ink/ink1684.xml"/><Relationship Id="rId85" Type="http://schemas.openxmlformats.org/officeDocument/2006/relationships/image" Target="../media/image321.png"/><Relationship Id="rId12" Type="http://schemas.openxmlformats.org/officeDocument/2006/relationships/customXml" Target="../ink/ink1650.xml"/><Relationship Id="rId17" Type="http://schemas.openxmlformats.org/officeDocument/2006/relationships/image" Target="../media/image287.png"/><Relationship Id="rId33" Type="http://schemas.openxmlformats.org/officeDocument/2006/relationships/image" Target="../media/image295.png"/><Relationship Id="rId38" Type="http://schemas.openxmlformats.org/officeDocument/2006/relationships/customXml" Target="../ink/ink1663.xml"/><Relationship Id="rId59" Type="http://schemas.openxmlformats.org/officeDocument/2006/relationships/image" Target="../media/image308.png"/><Relationship Id="rId103" Type="http://schemas.openxmlformats.org/officeDocument/2006/relationships/image" Target="../media/image330.png"/><Relationship Id="rId108" Type="http://schemas.openxmlformats.org/officeDocument/2006/relationships/customXml" Target="../ink/ink1698.xml"/><Relationship Id="rId124" Type="http://schemas.openxmlformats.org/officeDocument/2006/relationships/customXml" Target="../ink/ink1706.xml"/><Relationship Id="rId54" Type="http://schemas.openxmlformats.org/officeDocument/2006/relationships/customXml" Target="../ink/ink1671.xml"/><Relationship Id="rId70" Type="http://schemas.openxmlformats.org/officeDocument/2006/relationships/customXml" Target="../ink/ink1679.xml"/><Relationship Id="rId75" Type="http://schemas.openxmlformats.org/officeDocument/2006/relationships/image" Target="../media/image316.png"/><Relationship Id="rId91" Type="http://schemas.openxmlformats.org/officeDocument/2006/relationships/image" Target="../media/image324.png"/><Relationship Id="rId96" Type="http://schemas.openxmlformats.org/officeDocument/2006/relationships/customXml" Target="../ink/ink169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47.xml"/><Relationship Id="rId23" Type="http://schemas.openxmlformats.org/officeDocument/2006/relationships/image" Target="../media/image290.png"/><Relationship Id="rId28" Type="http://schemas.openxmlformats.org/officeDocument/2006/relationships/customXml" Target="../ink/ink1658.xml"/><Relationship Id="rId49" Type="http://schemas.openxmlformats.org/officeDocument/2006/relationships/image" Target="../media/image303.png"/><Relationship Id="rId114" Type="http://schemas.openxmlformats.org/officeDocument/2006/relationships/customXml" Target="../ink/ink1701.xml"/><Relationship Id="rId119" Type="http://schemas.openxmlformats.org/officeDocument/2006/relationships/image" Target="../media/image364.png"/><Relationship Id="rId44" Type="http://schemas.openxmlformats.org/officeDocument/2006/relationships/customXml" Target="../ink/ink1666.xml"/><Relationship Id="rId60" Type="http://schemas.openxmlformats.org/officeDocument/2006/relationships/customXml" Target="../ink/ink1674.xml"/><Relationship Id="rId65" Type="http://schemas.openxmlformats.org/officeDocument/2006/relationships/image" Target="../media/image311.png"/><Relationship Id="rId81" Type="http://schemas.openxmlformats.org/officeDocument/2006/relationships/image" Target="../media/image319.png"/><Relationship Id="rId86" Type="http://schemas.openxmlformats.org/officeDocument/2006/relationships/customXml" Target="../ink/ink1687.xml"/><Relationship Id="rId13" Type="http://schemas.openxmlformats.org/officeDocument/2006/relationships/image" Target="../media/image285.png"/><Relationship Id="rId18" Type="http://schemas.openxmlformats.org/officeDocument/2006/relationships/customXml" Target="../ink/ink1653.xml"/><Relationship Id="rId39" Type="http://schemas.openxmlformats.org/officeDocument/2006/relationships/image" Target="../media/image298.png"/><Relationship Id="rId109" Type="http://schemas.openxmlformats.org/officeDocument/2006/relationships/image" Target="../media/image333.png"/><Relationship Id="rId34" Type="http://schemas.openxmlformats.org/officeDocument/2006/relationships/customXml" Target="../ink/ink1661.xml"/><Relationship Id="rId50" Type="http://schemas.openxmlformats.org/officeDocument/2006/relationships/customXml" Target="../ink/ink1669.xml"/><Relationship Id="rId55" Type="http://schemas.openxmlformats.org/officeDocument/2006/relationships/image" Target="../media/image306.png"/><Relationship Id="rId76" Type="http://schemas.openxmlformats.org/officeDocument/2006/relationships/customXml" Target="../ink/ink1682.xml"/><Relationship Id="rId97" Type="http://schemas.openxmlformats.org/officeDocument/2006/relationships/image" Target="../media/image327.png"/><Relationship Id="rId104" Type="http://schemas.openxmlformats.org/officeDocument/2006/relationships/customXml" Target="../ink/ink1696.xml"/><Relationship Id="rId120" Type="http://schemas.openxmlformats.org/officeDocument/2006/relationships/customXml" Target="../ink/ink1704.xml"/><Relationship Id="rId125" Type="http://schemas.openxmlformats.org/officeDocument/2006/relationships/image" Target="../media/image367.png"/><Relationship Id="rId7" Type="http://schemas.openxmlformats.org/officeDocument/2006/relationships/image" Target="../media/image282.png"/><Relationship Id="rId71" Type="http://schemas.openxmlformats.org/officeDocument/2006/relationships/image" Target="../media/image314.png"/><Relationship Id="rId92" Type="http://schemas.openxmlformats.org/officeDocument/2006/relationships/customXml" Target="../ink/ink1690.xml"/><Relationship Id="rId2" Type="http://schemas.openxmlformats.org/officeDocument/2006/relationships/image" Target="../media/image279.png"/><Relationship Id="rId29" Type="http://schemas.openxmlformats.org/officeDocument/2006/relationships/image" Target="../media/image293.png"/><Relationship Id="rId24" Type="http://schemas.openxmlformats.org/officeDocument/2006/relationships/customXml" Target="../ink/ink1656.xml"/><Relationship Id="rId40" Type="http://schemas.openxmlformats.org/officeDocument/2006/relationships/customXml" Target="../ink/ink1664.xml"/><Relationship Id="rId45" Type="http://schemas.openxmlformats.org/officeDocument/2006/relationships/image" Target="../media/image301.png"/><Relationship Id="rId66" Type="http://schemas.openxmlformats.org/officeDocument/2006/relationships/customXml" Target="../ink/ink1677.xml"/><Relationship Id="rId87" Type="http://schemas.openxmlformats.org/officeDocument/2006/relationships/image" Target="../media/image322.png"/><Relationship Id="rId110" Type="http://schemas.openxmlformats.org/officeDocument/2006/relationships/customXml" Target="../ink/ink1699.xml"/><Relationship Id="rId115" Type="http://schemas.openxmlformats.org/officeDocument/2006/relationships/image" Target="../media/image362.png"/><Relationship Id="rId61" Type="http://schemas.openxmlformats.org/officeDocument/2006/relationships/image" Target="../media/image309.png"/><Relationship Id="rId82" Type="http://schemas.openxmlformats.org/officeDocument/2006/relationships/customXml" Target="../ink/ink1685.xml"/><Relationship Id="rId19" Type="http://schemas.openxmlformats.org/officeDocument/2006/relationships/image" Target="../media/image288.png"/><Relationship Id="rId14" Type="http://schemas.openxmlformats.org/officeDocument/2006/relationships/customXml" Target="../ink/ink1651.xml"/><Relationship Id="rId30" Type="http://schemas.openxmlformats.org/officeDocument/2006/relationships/customXml" Target="../ink/ink1659.xml"/><Relationship Id="rId35" Type="http://schemas.openxmlformats.org/officeDocument/2006/relationships/image" Target="../media/image296.png"/><Relationship Id="rId56" Type="http://schemas.openxmlformats.org/officeDocument/2006/relationships/customXml" Target="../ink/ink1672.xml"/><Relationship Id="rId77" Type="http://schemas.openxmlformats.org/officeDocument/2006/relationships/image" Target="../media/image317.png"/><Relationship Id="rId100" Type="http://schemas.openxmlformats.org/officeDocument/2006/relationships/customXml" Target="../ink/ink1694.xml"/><Relationship Id="rId105" Type="http://schemas.openxmlformats.org/officeDocument/2006/relationships/image" Target="../media/image331.png"/><Relationship Id="rId8" Type="http://schemas.openxmlformats.org/officeDocument/2006/relationships/customXml" Target="../ink/ink1648.xml"/><Relationship Id="rId51" Type="http://schemas.openxmlformats.org/officeDocument/2006/relationships/image" Target="../media/image304.png"/><Relationship Id="rId72" Type="http://schemas.openxmlformats.org/officeDocument/2006/relationships/customXml" Target="../ink/ink1680.xml"/><Relationship Id="rId93" Type="http://schemas.openxmlformats.org/officeDocument/2006/relationships/image" Target="../media/image325.png"/><Relationship Id="rId98" Type="http://schemas.openxmlformats.org/officeDocument/2006/relationships/customXml" Target="../ink/ink1693.xml"/><Relationship Id="rId121" Type="http://schemas.openxmlformats.org/officeDocument/2006/relationships/image" Target="../media/image365.png"/><Relationship Id="rId3" Type="http://schemas.openxmlformats.org/officeDocument/2006/relationships/image" Target="../media/image280.png"/><Relationship Id="rId25" Type="http://schemas.openxmlformats.org/officeDocument/2006/relationships/image" Target="../media/image291.png"/><Relationship Id="rId46" Type="http://schemas.openxmlformats.org/officeDocument/2006/relationships/customXml" Target="../ink/ink1667.xml"/><Relationship Id="rId67" Type="http://schemas.openxmlformats.org/officeDocument/2006/relationships/image" Target="../media/image312.png"/><Relationship Id="rId116" Type="http://schemas.openxmlformats.org/officeDocument/2006/relationships/customXml" Target="../ink/ink1702.xml"/><Relationship Id="rId20" Type="http://schemas.openxmlformats.org/officeDocument/2006/relationships/customXml" Target="../ink/ink1654.xml"/><Relationship Id="rId41" Type="http://schemas.openxmlformats.org/officeDocument/2006/relationships/image" Target="../media/image299.png"/><Relationship Id="rId62" Type="http://schemas.openxmlformats.org/officeDocument/2006/relationships/customXml" Target="../ink/ink1675.xml"/><Relationship Id="rId83" Type="http://schemas.openxmlformats.org/officeDocument/2006/relationships/image" Target="../media/image320.png"/><Relationship Id="rId88" Type="http://schemas.openxmlformats.org/officeDocument/2006/relationships/customXml" Target="../ink/ink1688.xml"/><Relationship Id="rId111" Type="http://schemas.openxmlformats.org/officeDocument/2006/relationships/image" Target="../media/image334.png"/><Relationship Id="rId15" Type="http://schemas.openxmlformats.org/officeDocument/2006/relationships/image" Target="../media/image286.png"/><Relationship Id="rId36" Type="http://schemas.openxmlformats.org/officeDocument/2006/relationships/customXml" Target="../ink/ink1662.xml"/><Relationship Id="rId57" Type="http://schemas.openxmlformats.org/officeDocument/2006/relationships/image" Target="../media/image307.png"/><Relationship Id="rId106" Type="http://schemas.openxmlformats.org/officeDocument/2006/relationships/customXml" Target="../ink/ink1697.xml"/><Relationship Id="rId10" Type="http://schemas.openxmlformats.org/officeDocument/2006/relationships/customXml" Target="../ink/ink1649.xml"/><Relationship Id="rId31" Type="http://schemas.openxmlformats.org/officeDocument/2006/relationships/image" Target="../media/image294.png"/><Relationship Id="rId52" Type="http://schemas.openxmlformats.org/officeDocument/2006/relationships/customXml" Target="../ink/ink1670.xml"/><Relationship Id="rId73" Type="http://schemas.openxmlformats.org/officeDocument/2006/relationships/image" Target="../media/image315.png"/><Relationship Id="rId78" Type="http://schemas.openxmlformats.org/officeDocument/2006/relationships/customXml" Target="../ink/ink1683.xml"/><Relationship Id="rId94" Type="http://schemas.openxmlformats.org/officeDocument/2006/relationships/customXml" Target="../ink/ink1691.xml"/><Relationship Id="rId99" Type="http://schemas.openxmlformats.org/officeDocument/2006/relationships/image" Target="../media/image328.png"/><Relationship Id="rId101" Type="http://schemas.openxmlformats.org/officeDocument/2006/relationships/image" Target="../media/image329.png"/><Relationship Id="rId122" Type="http://schemas.openxmlformats.org/officeDocument/2006/relationships/customXml" Target="../ink/ink1705.xml"/><Relationship Id="rId4" Type="http://schemas.openxmlformats.org/officeDocument/2006/relationships/customXml" Target="../ink/ink1646.xml"/><Relationship Id="rId9" Type="http://schemas.openxmlformats.org/officeDocument/2006/relationships/image" Target="../media/image283.png"/></Relationships>
</file>

<file path=ppt/slides/_rels/slide8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18.xml"/><Relationship Id="rId117" Type="http://schemas.openxmlformats.org/officeDocument/2006/relationships/image" Target="../media/image363.png"/><Relationship Id="rId21" Type="http://schemas.openxmlformats.org/officeDocument/2006/relationships/image" Target="../media/image289.png"/><Relationship Id="rId42" Type="http://schemas.openxmlformats.org/officeDocument/2006/relationships/customXml" Target="../ink/ink1726.xml"/><Relationship Id="rId47" Type="http://schemas.openxmlformats.org/officeDocument/2006/relationships/image" Target="../media/image302.png"/><Relationship Id="rId63" Type="http://schemas.openxmlformats.org/officeDocument/2006/relationships/image" Target="../media/image310.png"/><Relationship Id="rId68" Type="http://schemas.openxmlformats.org/officeDocument/2006/relationships/customXml" Target="../ink/ink1739.xml"/><Relationship Id="rId84" Type="http://schemas.openxmlformats.org/officeDocument/2006/relationships/customXml" Target="../ink/ink1747.xml"/><Relationship Id="rId89" Type="http://schemas.openxmlformats.org/officeDocument/2006/relationships/image" Target="../media/image323.png"/><Relationship Id="rId112" Type="http://schemas.openxmlformats.org/officeDocument/2006/relationships/customXml" Target="../ink/ink1761.xml"/><Relationship Id="rId16" Type="http://schemas.openxmlformats.org/officeDocument/2006/relationships/customXml" Target="../ink/ink1713.xml"/><Relationship Id="rId107" Type="http://schemas.openxmlformats.org/officeDocument/2006/relationships/image" Target="../media/image335.png"/><Relationship Id="rId11" Type="http://schemas.openxmlformats.org/officeDocument/2006/relationships/image" Target="../media/image284.png"/><Relationship Id="rId32" Type="http://schemas.openxmlformats.org/officeDocument/2006/relationships/customXml" Target="../ink/ink1721.xml"/><Relationship Id="rId37" Type="http://schemas.openxmlformats.org/officeDocument/2006/relationships/image" Target="../media/image297.png"/><Relationship Id="rId53" Type="http://schemas.openxmlformats.org/officeDocument/2006/relationships/image" Target="../media/image305.png"/><Relationship Id="rId58" Type="http://schemas.openxmlformats.org/officeDocument/2006/relationships/customXml" Target="../ink/ink1734.xml"/><Relationship Id="rId74" Type="http://schemas.openxmlformats.org/officeDocument/2006/relationships/customXml" Target="../ink/ink1742.xml"/><Relationship Id="rId79" Type="http://schemas.openxmlformats.org/officeDocument/2006/relationships/image" Target="../media/image318.png"/><Relationship Id="rId102" Type="http://schemas.openxmlformats.org/officeDocument/2006/relationships/customXml" Target="../ink/ink1756.xml"/><Relationship Id="rId123" Type="http://schemas.openxmlformats.org/officeDocument/2006/relationships/image" Target="../media/image366.png"/><Relationship Id="rId5" Type="http://schemas.openxmlformats.org/officeDocument/2006/relationships/image" Target="../media/image281.png"/><Relationship Id="rId90" Type="http://schemas.openxmlformats.org/officeDocument/2006/relationships/customXml" Target="../ink/ink1750.xml"/><Relationship Id="rId95" Type="http://schemas.openxmlformats.org/officeDocument/2006/relationships/image" Target="../media/image326.png"/><Relationship Id="rId22" Type="http://schemas.openxmlformats.org/officeDocument/2006/relationships/customXml" Target="../ink/ink1716.xml"/><Relationship Id="rId27" Type="http://schemas.openxmlformats.org/officeDocument/2006/relationships/image" Target="../media/image292.png"/><Relationship Id="rId43" Type="http://schemas.openxmlformats.org/officeDocument/2006/relationships/image" Target="../media/image300.png"/><Relationship Id="rId48" Type="http://schemas.openxmlformats.org/officeDocument/2006/relationships/customXml" Target="../ink/ink1729.xml"/><Relationship Id="rId64" Type="http://schemas.openxmlformats.org/officeDocument/2006/relationships/customXml" Target="../ink/ink1737.xml"/><Relationship Id="rId69" Type="http://schemas.openxmlformats.org/officeDocument/2006/relationships/image" Target="../media/image313.png"/><Relationship Id="rId113" Type="http://schemas.openxmlformats.org/officeDocument/2006/relationships/image" Target="../media/image342.png"/><Relationship Id="rId118" Type="http://schemas.openxmlformats.org/officeDocument/2006/relationships/customXml" Target="../ink/ink1764.xml"/><Relationship Id="rId80" Type="http://schemas.openxmlformats.org/officeDocument/2006/relationships/customXml" Target="../ink/ink1745.xml"/><Relationship Id="rId85" Type="http://schemas.openxmlformats.org/officeDocument/2006/relationships/image" Target="../media/image321.png"/><Relationship Id="rId12" Type="http://schemas.openxmlformats.org/officeDocument/2006/relationships/customXml" Target="../ink/ink1711.xml"/><Relationship Id="rId17" Type="http://schemas.openxmlformats.org/officeDocument/2006/relationships/image" Target="../media/image287.png"/><Relationship Id="rId33" Type="http://schemas.openxmlformats.org/officeDocument/2006/relationships/image" Target="../media/image295.png"/><Relationship Id="rId38" Type="http://schemas.openxmlformats.org/officeDocument/2006/relationships/customXml" Target="../ink/ink1724.xml"/><Relationship Id="rId59" Type="http://schemas.openxmlformats.org/officeDocument/2006/relationships/image" Target="../media/image308.png"/><Relationship Id="rId103" Type="http://schemas.openxmlformats.org/officeDocument/2006/relationships/image" Target="../media/image330.png"/><Relationship Id="rId108" Type="http://schemas.openxmlformats.org/officeDocument/2006/relationships/customXml" Target="../ink/ink1759.xml"/><Relationship Id="rId124" Type="http://schemas.openxmlformats.org/officeDocument/2006/relationships/customXml" Target="../ink/ink1767.xml"/><Relationship Id="rId54" Type="http://schemas.openxmlformats.org/officeDocument/2006/relationships/customXml" Target="../ink/ink1732.xml"/><Relationship Id="rId70" Type="http://schemas.openxmlformats.org/officeDocument/2006/relationships/customXml" Target="../ink/ink1740.xml"/><Relationship Id="rId75" Type="http://schemas.openxmlformats.org/officeDocument/2006/relationships/image" Target="../media/image316.png"/><Relationship Id="rId91" Type="http://schemas.openxmlformats.org/officeDocument/2006/relationships/image" Target="../media/image324.png"/><Relationship Id="rId96" Type="http://schemas.openxmlformats.org/officeDocument/2006/relationships/customXml" Target="../ink/ink175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08.xml"/><Relationship Id="rId23" Type="http://schemas.openxmlformats.org/officeDocument/2006/relationships/image" Target="../media/image290.png"/><Relationship Id="rId28" Type="http://schemas.openxmlformats.org/officeDocument/2006/relationships/customXml" Target="../ink/ink1719.xml"/><Relationship Id="rId49" Type="http://schemas.openxmlformats.org/officeDocument/2006/relationships/image" Target="../media/image303.png"/><Relationship Id="rId114" Type="http://schemas.openxmlformats.org/officeDocument/2006/relationships/customXml" Target="../ink/ink1762.xml"/><Relationship Id="rId119" Type="http://schemas.openxmlformats.org/officeDocument/2006/relationships/image" Target="../media/image364.png"/><Relationship Id="rId44" Type="http://schemas.openxmlformats.org/officeDocument/2006/relationships/customXml" Target="../ink/ink1727.xml"/><Relationship Id="rId60" Type="http://schemas.openxmlformats.org/officeDocument/2006/relationships/customXml" Target="../ink/ink1735.xml"/><Relationship Id="rId65" Type="http://schemas.openxmlformats.org/officeDocument/2006/relationships/image" Target="../media/image311.png"/><Relationship Id="rId81" Type="http://schemas.openxmlformats.org/officeDocument/2006/relationships/image" Target="../media/image319.png"/><Relationship Id="rId86" Type="http://schemas.openxmlformats.org/officeDocument/2006/relationships/customXml" Target="../ink/ink1748.xml"/><Relationship Id="rId13" Type="http://schemas.openxmlformats.org/officeDocument/2006/relationships/image" Target="../media/image285.png"/><Relationship Id="rId18" Type="http://schemas.openxmlformats.org/officeDocument/2006/relationships/customXml" Target="../ink/ink1714.xml"/><Relationship Id="rId39" Type="http://schemas.openxmlformats.org/officeDocument/2006/relationships/image" Target="../media/image298.png"/><Relationship Id="rId109" Type="http://schemas.openxmlformats.org/officeDocument/2006/relationships/image" Target="../media/image333.png"/><Relationship Id="rId34" Type="http://schemas.openxmlformats.org/officeDocument/2006/relationships/customXml" Target="../ink/ink1722.xml"/><Relationship Id="rId50" Type="http://schemas.openxmlformats.org/officeDocument/2006/relationships/customXml" Target="../ink/ink1730.xml"/><Relationship Id="rId55" Type="http://schemas.openxmlformats.org/officeDocument/2006/relationships/image" Target="../media/image306.png"/><Relationship Id="rId76" Type="http://schemas.openxmlformats.org/officeDocument/2006/relationships/customXml" Target="../ink/ink1743.xml"/><Relationship Id="rId97" Type="http://schemas.openxmlformats.org/officeDocument/2006/relationships/image" Target="../media/image327.png"/><Relationship Id="rId104" Type="http://schemas.openxmlformats.org/officeDocument/2006/relationships/customXml" Target="../ink/ink1757.xml"/><Relationship Id="rId120" Type="http://schemas.openxmlformats.org/officeDocument/2006/relationships/customXml" Target="../ink/ink1765.xml"/><Relationship Id="rId125" Type="http://schemas.openxmlformats.org/officeDocument/2006/relationships/image" Target="../media/image367.png"/><Relationship Id="rId7" Type="http://schemas.openxmlformats.org/officeDocument/2006/relationships/image" Target="../media/image282.png"/><Relationship Id="rId71" Type="http://schemas.openxmlformats.org/officeDocument/2006/relationships/image" Target="../media/image314.png"/><Relationship Id="rId92" Type="http://schemas.openxmlformats.org/officeDocument/2006/relationships/customXml" Target="../ink/ink1751.xml"/><Relationship Id="rId2" Type="http://schemas.openxmlformats.org/officeDocument/2006/relationships/image" Target="../media/image279.png"/><Relationship Id="rId29" Type="http://schemas.openxmlformats.org/officeDocument/2006/relationships/image" Target="../media/image293.png"/><Relationship Id="rId24" Type="http://schemas.openxmlformats.org/officeDocument/2006/relationships/customXml" Target="../ink/ink1717.xml"/><Relationship Id="rId40" Type="http://schemas.openxmlformats.org/officeDocument/2006/relationships/customXml" Target="../ink/ink1725.xml"/><Relationship Id="rId45" Type="http://schemas.openxmlformats.org/officeDocument/2006/relationships/image" Target="../media/image301.png"/><Relationship Id="rId66" Type="http://schemas.openxmlformats.org/officeDocument/2006/relationships/customXml" Target="../ink/ink1738.xml"/><Relationship Id="rId87" Type="http://schemas.openxmlformats.org/officeDocument/2006/relationships/image" Target="../media/image322.png"/><Relationship Id="rId110" Type="http://schemas.openxmlformats.org/officeDocument/2006/relationships/customXml" Target="../ink/ink1760.xml"/><Relationship Id="rId115" Type="http://schemas.openxmlformats.org/officeDocument/2006/relationships/image" Target="../media/image362.png"/><Relationship Id="rId61" Type="http://schemas.openxmlformats.org/officeDocument/2006/relationships/image" Target="../media/image309.png"/><Relationship Id="rId82" Type="http://schemas.openxmlformats.org/officeDocument/2006/relationships/customXml" Target="../ink/ink1746.xml"/><Relationship Id="rId19" Type="http://schemas.openxmlformats.org/officeDocument/2006/relationships/image" Target="../media/image288.png"/><Relationship Id="rId14" Type="http://schemas.openxmlformats.org/officeDocument/2006/relationships/customXml" Target="../ink/ink1712.xml"/><Relationship Id="rId30" Type="http://schemas.openxmlformats.org/officeDocument/2006/relationships/customXml" Target="../ink/ink1720.xml"/><Relationship Id="rId35" Type="http://schemas.openxmlformats.org/officeDocument/2006/relationships/image" Target="../media/image296.png"/><Relationship Id="rId56" Type="http://schemas.openxmlformats.org/officeDocument/2006/relationships/customXml" Target="../ink/ink1733.xml"/><Relationship Id="rId77" Type="http://schemas.openxmlformats.org/officeDocument/2006/relationships/image" Target="../media/image317.png"/><Relationship Id="rId100" Type="http://schemas.openxmlformats.org/officeDocument/2006/relationships/customXml" Target="../ink/ink1755.xml"/><Relationship Id="rId105" Type="http://schemas.openxmlformats.org/officeDocument/2006/relationships/image" Target="../media/image331.png"/><Relationship Id="rId126" Type="http://schemas.openxmlformats.org/officeDocument/2006/relationships/customXml" Target="../ink/ink1768.xml"/><Relationship Id="rId8" Type="http://schemas.openxmlformats.org/officeDocument/2006/relationships/customXml" Target="../ink/ink1709.xml"/><Relationship Id="rId51" Type="http://schemas.openxmlformats.org/officeDocument/2006/relationships/image" Target="../media/image304.png"/><Relationship Id="rId72" Type="http://schemas.openxmlformats.org/officeDocument/2006/relationships/customXml" Target="../ink/ink1741.xml"/><Relationship Id="rId93" Type="http://schemas.openxmlformats.org/officeDocument/2006/relationships/image" Target="../media/image325.png"/><Relationship Id="rId98" Type="http://schemas.openxmlformats.org/officeDocument/2006/relationships/customXml" Target="../ink/ink1754.xml"/><Relationship Id="rId121" Type="http://schemas.openxmlformats.org/officeDocument/2006/relationships/image" Target="../media/image365.png"/><Relationship Id="rId3" Type="http://schemas.openxmlformats.org/officeDocument/2006/relationships/image" Target="../media/image280.png"/><Relationship Id="rId25" Type="http://schemas.openxmlformats.org/officeDocument/2006/relationships/image" Target="../media/image291.png"/><Relationship Id="rId46" Type="http://schemas.openxmlformats.org/officeDocument/2006/relationships/customXml" Target="../ink/ink1728.xml"/><Relationship Id="rId67" Type="http://schemas.openxmlformats.org/officeDocument/2006/relationships/image" Target="../media/image312.png"/><Relationship Id="rId116" Type="http://schemas.openxmlformats.org/officeDocument/2006/relationships/customXml" Target="../ink/ink1763.xml"/><Relationship Id="rId20" Type="http://schemas.openxmlformats.org/officeDocument/2006/relationships/customXml" Target="../ink/ink1715.xml"/><Relationship Id="rId41" Type="http://schemas.openxmlformats.org/officeDocument/2006/relationships/image" Target="../media/image299.png"/><Relationship Id="rId62" Type="http://schemas.openxmlformats.org/officeDocument/2006/relationships/customXml" Target="../ink/ink1736.xml"/><Relationship Id="rId83" Type="http://schemas.openxmlformats.org/officeDocument/2006/relationships/image" Target="../media/image320.png"/><Relationship Id="rId88" Type="http://schemas.openxmlformats.org/officeDocument/2006/relationships/customXml" Target="../ink/ink1749.xml"/><Relationship Id="rId111" Type="http://schemas.openxmlformats.org/officeDocument/2006/relationships/image" Target="../media/image334.png"/><Relationship Id="rId15" Type="http://schemas.openxmlformats.org/officeDocument/2006/relationships/image" Target="../media/image286.png"/><Relationship Id="rId36" Type="http://schemas.openxmlformats.org/officeDocument/2006/relationships/customXml" Target="../ink/ink1723.xml"/><Relationship Id="rId57" Type="http://schemas.openxmlformats.org/officeDocument/2006/relationships/image" Target="../media/image307.png"/><Relationship Id="rId106" Type="http://schemas.openxmlformats.org/officeDocument/2006/relationships/customXml" Target="../ink/ink1758.xml"/><Relationship Id="rId127" Type="http://schemas.openxmlformats.org/officeDocument/2006/relationships/image" Target="../media/image368.png"/><Relationship Id="rId10" Type="http://schemas.openxmlformats.org/officeDocument/2006/relationships/customXml" Target="../ink/ink1710.xml"/><Relationship Id="rId31" Type="http://schemas.openxmlformats.org/officeDocument/2006/relationships/image" Target="../media/image294.png"/><Relationship Id="rId52" Type="http://schemas.openxmlformats.org/officeDocument/2006/relationships/customXml" Target="../ink/ink1731.xml"/><Relationship Id="rId73" Type="http://schemas.openxmlformats.org/officeDocument/2006/relationships/image" Target="../media/image315.png"/><Relationship Id="rId78" Type="http://schemas.openxmlformats.org/officeDocument/2006/relationships/customXml" Target="../ink/ink1744.xml"/><Relationship Id="rId94" Type="http://schemas.openxmlformats.org/officeDocument/2006/relationships/customXml" Target="../ink/ink1752.xml"/><Relationship Id="rId99" Type="http://schemas.openxmlformats.org/officeDocument/2006/relationships/image" Target="../media/image328.png"/><Relationship Id="rId101" Type="http://schemas.openxmlformats.org/officeDocument/2006/relationships/image" Target="../media/image329.png"/><Relationship Id="rId122" Type="http://schemas.openxmlformats.org/officeDocument/2006/relationships/customXml" Target="../ink/ink1766.xml"/><Relationship Id="rId4" Type="http://schemas.openxmlformats.org/officeDocument/2006/relationships/customXml" Target="../ink/ink1707.xml"/><Relationship Id="rId9" Type="http://schemas.openxmlformats.org/officeDocument/2006/relationships/image" Target="../media/image283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2.png"/><Relationship Id="rId3" Type="http://schemas.openxmlformats.org/officeDocument/2006/relationships/customXml" Target="../ink/ink1769.xml"/><Relationship Id="rId7" Type="http://schemas.openxmlformats.org/officeDocument/2006/relationships/customXml" Target="../ink/ink1771.xml"/><Relationship Id="rId2" Type="http://schemas.openxmlformats.org/officeDocument/2006/relationships/image" Target="../media/image3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1.png"/><Relationship Id="rId5" Type="http://schemas.openxmlformats.org/officeDocument/2006/relationships/customXml" Target="../ink/ink1770.xml"/><Relationship Id="rId10" Type="http://schemas.openxmlformats.org/officeDocument/2006/relationships/image" Target="../media/image373.png"/><Relationship Id="rId4" Type="http://schemas.openxmlformats.org/officeDocument/2006/relationships/image" Target="../media/image370.png"/><Relationship Id="rId9" Type="http://schemas.openxmlformats.org/officeDocument/2006/relationships/customXml" Target="../ink/ink1772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3.png"/><Relationship Id="rId13" Type="http://schemas.openxmlformats.org/officeDocument/2006/relationships/customXml" Target="../ink/ink1778.xml"/><Relationship Id="rId18" Type="http://schemas.openxmlformats.org/officeDocument/2006/relationships/image" Target="../media/image154.png"/><Relationship Id="rId3" Type="http://schemas.openxmlformats.org/officeDocument/2006/relationships/customXml" Target="../ink/ink1773.xml"/><Relationship Id="rId21" Type="http://schemas.openxmlformats.org/officeDocument/2006/relationships/customXml" Target="../ink/ink1782.xml"/><Relationship Id="rId7" Type="http://schemas.openxmlformats.org/officeDocument/2006/relationships/customXml" Target="../ink/ink1775.xml"/><Relationship Id="rId12" Type="http://schemas.openxmlformats.org/officeDocument/2006/relationships/image" Target="../media/image375.png"/><Relationship Id="rId17" Type="http://schemas.openxmlformats.org/officeDocument/2006/relationships/customXml" Target="../ink/ink1780.xml"/><Relationship Id="rId2" Type="http://schemas.openxmlformats.org/officeDocument/2006/relationships/image" Target="../media/image369.png"/><Relationship Id="rId16" Type="http://schemas.openxmlformats.org/officeDocument/2006/relationships/image" Target="../media/image377.png"/><Relationship Id="rId20" Type="http://schemas.openxmlformats.org/officeDocument/2006/relationships/image" Target="../media/image3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2.png"/><Relationship Id="rId11" Type="http://schemas.openxmlformats.org/officeDocument/2006/relationships/customXml" Target="../ink/ink1777.xml"/><Relationship Id="rId24" Type="http://schemas.openxmlformats.org/officeDocument/2006/relationships/image" Target="../media/image380.png"/><Relationship Id="rId5" Type="http://schemas.openxmlformats.org/officeDocument/2006/relationships/customXml" Target="../ink/ink1774.xml"/><Relationship Id="rId15" Type="http://schemas.openxmlformats.org/officeDocument/2006/relationships/customXml" Target="../ink/ink1779.xml"/><Relationship Id="rId23" Type="http://schemas.openxmlformats.org/officeDocument/2006/relationships/customXml" Target="../ink/ink1783.xml"/><Relationship Id="rId10" Type="http://schemas.openxmlformats.org/officeDocument/2006/relationships/image" Target="../media/image374.png"/><Relationship Id="rId19" Type="http://schemas.openxmlformats.org/officeDocument/2006/relationships/customXml" Target="../ink/ink1781.xml"/><Relationship Id="rId4" Type="http://schemas.openxmlformats.org/officeDocument/2006/relationships/image" Target="../media/image371.png"/><Relationship Id="rId9" Type="http://schemas.openxmlformats.org/officeDocument/2006/relationships/customXml" Target="../ink/ink1776.xml"/><Relationship Id="rId14" Type="http://schemas.openxmlformats.org/officeDocument/2006/relationships/image" Target="../media/image376.png"/><Relationship Id="rId22" Type="http://schemas.openxmlformats.org/officeDocument/2006/relationships/image" Target="../media/image379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3.png"/><Relationship Id="rId13" Type="http://schemas.openxmlformats.org/officeDocument/2006/relationships/customXml" Target="../ink/ink1789.xml"/><Relationship Id="rId18" Type="http://schemas.openxmlformats.org/officeDocument/2006/relationships/image" Target="../media/image379.png"/><Relationship Id="rId26" Type="http://schemas.openxmlformats.org/officeDocument/2006/relationships/image" Target="../media/image383.png"/><Relationship Id="rId3" Type="http://schemas.openxmlformats.org/officeDocument/2006/relationships/customXml" Target="../ink/ink1784.xml"/><Relationship Id="rId21" Type="http://schemas.openxmlformats.org/officeDocument/2006/relationships/customXml" Target="../ink/ink1793.xml"/><Relationship Id="rId7" Type="http://schemas.openxmlformats.org/officeDocument/2006/relationships/customXml" Target="../ink/ink1786.xml"/><Relationship Id="rId12" Type="http://schemas.openxmlformats.org/officeDocument/2006/relationships/image" Target="../media/image377.png"/><Relationship Id="rId17" Type="http://schemas.openxmlformats.org/officeDocument/2006/relationships/customXml" Target="../ink/ink1791.xml"/><Relationship Id="rId25" Type="http://schemas.openxmlformats.org/officeDocument/2006/relationships/customXml" Target="../ink/ink1795.xml"/><Relationship Id="rId2" Type="http://schemas.openxmlformats.org/officeDocument/2006/relationships/image" Target="../media/image369.png"/><Relationship Id="rId16" Type="http://schemas.openxmlformats.org/officeDocument/2006/relationships/image" Target="../media/image378.png"/><Relationship Id="rId20" Type="http://schemas.openxmlformats.org/officeDocument/2006/relationships/image" Target="../media/image380.png"/><Relationship Id="rId29" Type="http://schemas.openxmlformats.org/officeDocument/2006/relationships/customXml" Target="../ink/ink179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2.png"/><Relationship Id="rId11" Type="http://schemas.openxmlformats.org/officeDocument/2006/relationships/customXml" Target="../ink/ink1788.xml"/><Relationship Id="rId24" Type="http://schemas.openxmlformats.org/officeDocument/2006/relationships/image" Target="../media/image382.png"/><Relationship Id="rId5" Type="http://schemas.openxmlformats.org/officeDocument/2006/relationships/customXml" Target="../ink/ink1785.xml"/><Relationship Id="rId15" Type="http://schemas.openxmlformats.org/officeDocument/2006/relationships/customXml" Target="../ink/ink1790.xml"/><Relationship Id="rId23" Type="http://schemas.openxmlformats.org/officeDocument/2006/relationships/customXml" Target="../ink/ink1794.xml"/><Relationship Id="rId28" Type="http://schemas.openxmlformats.org/officeDocument/2006/relationships/image" Target="../media/image384.png"/><Relationship Id="rId10" Type="http://schemas.openxmlformats.org/officeDocument/2006/relationships/image" Target="../media/image376.png"/><Relationship Id="rId19" Type="http://schemas.openxmlformats.org/officeDocument/2006/relationships/customXml" Target="../ink/ink1792.xml"/><Relationship Id="rId4" Type="http://schemas.openxmlformats.org/officeDocument/2006/relationships/image" Target="../media/image371.png"/><Relationship Id="rId9" Type="http://schemas.openxmlformats.org/officeDocument/2006/relationships/customXml" Target="../ink/ink1787.xml"/><Relationship Id="rId14" Type="http://schemas.openxmlformats.org/officeDocument/2006/relationships/image" Target="../media/image154.png"/><Relationship Id="rId22" Type="http://schemas.openxmlformats.org/officeDocument/2006/relationships/image" Target="../media/image381.png"/><Relationship Id="rId27" Type="http://schemas.openxmlformats.org/officeDocument/2006/relationships/customXml" Target="../ink/ink1796.xml"/><Relationship Id="rId30" Type="http://schemas.openxmlformats.org/officeDocument/2006/relationships/image" Target="../media/image38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customXml" Target="../ink/ink5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.xml"/><Relationship Id="rId5" Type="http://schemas.openxmlformats.org/officeDocument/2006/relationships/image" Target="../media/image31.png"/><Relationship Id="rId4" Type="http://schemas.openxmlformats.org/officeDocument/2006/relationships/customXml" Target="../ink/ink60.xml"/></Relationships>
</file>

<file path=ppt/slides/_rels/slide9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03.xml"/><Relationship Id="rId18" Type="http://schemas.openxmlformats.org/officeDocument/2006/relationships/image" Target="../media/image379.png"/><Relationship Id="rId26" Type="http://schemas.openxmlformats.org/officeDocument/2006/relationships/image" Target="../media/image383.png"/><Relationship Id="rId39" Type="http://schemas.openxmlformats.org/officeDocument/2006/relationships/customXml" Target="../ink/ink1816.xml"/><Relationship Id="rId21" Type="http://schemas.openxmlformats.org/officeDocument/2006/relationships/customXml" Target="../ink/ink1807.xml"/><Relationship Id="rId34" Type="http://schemas.openxmlformats.org/officeDocument/2006/relationships/image" Target="../media/image388.png"/><Relationship Id="rId42" Type="http://schemas.openxmlformats.org/officeDocument/2006/relationships/image" Target="../media/image392.png"/><Relationship Id="rId7" Type="http://schemas.openxmlformats.org/officeDocument/2006/relationships/customXml" Target="../ink/ink1800.xml"/><Relationship Id="rId2" Type="http://schemas.openxmlformats.org/officeDocument/2006/relationships/image" Target="../media/image369.png"/><Relationship Id="rId16" Type="http://schemas.openxmlformats.org/officeDocument/2006/relationships/image" Target="../media/image378.png"/><Relationship Id="rId20" Type="http://schemas.openxmlformats.org/officeDocument/2006/relationships/image" Target="../media/image380.png"/><Relationship Id="rId29" Type="http://schemas.openxmlformats.org/officeDocument/2006/relationships/customXml" Target="../ink/ink1811.xml"/><Relationship Id="rId41" Type="http://schemas.openxmlformats.org/officeDocument/2006/relationships/customXml" Target="../ink/ink18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2.png"/><Relationship Id="rId11" Type="http://schemas.openxmlformats.org/officeDocument/2006/relationships/customXml" Target="../ink/ink1802.xml"/><Relationship Id="rId24" Type="http://schemas.openxmlformats.org/officeDocument/2006/relationships/image" Target="../media/image382.png"/><Relationship Id="rId32" Type="http://schemas.openxmlformats.org/officeDocument/2006/relationships/image" Target="../media/image387.png"/><Relationship Id="rId37" Type="http://schemas.openxmlformats.org/officeDocument/2006/relationships/customXml" Target="../ink/ink1815.xml"/><Relationship Id="rId40" Type="http://schemas.openxmlformats.org/officeDocument/2006/relationships/image" Target="../media/image391.png"/><Relationship Id="rId5" Type="http://schemas.openxmlformats.org/officeDocument/2006/relationships/customXml" Target="../ink/ink1799.xml"/><Relationship Id="rId15" Type="http://schemas.openxmlformats.org/officeDocument/2006/relationships/customXml" Target="../ink/ink1804.xml"/><Relationship Id="rId23" Type="http://schemas.openxmlformats.org/officeDocument/2006/relationships/customXml" Target="../ink/ink1808.xml"/><Relationship Id="rId28" Type="http://schemas.openxmlformats.org/officeDocument/2006/relationships/image" Target="../media/image384.png"/><Relationship Id="rId36" Type="http://schemas.openxmlformats.org/officeDocument/2006/relationships/image" Target="../media/image389.png"/><Relationship Id="rId10" Type="http://schemas.openxmlformats.org/officeDocument/2006/relationships/image" Target="../media/image376.png"/><Relationship Id="rId19" Type="http://schemas.openxmlformats.org/officeDocument/2006/relationships/customXml" Target="../ink/ink1806.xml"/><Relationship Id="rId31" Type="http://schemas.openxmlformats.org/officeDocument/2006/relationships/customXml" Target="../ink/ink1812.xml"/><Relationship Id="rId44" Type="http://schemas.openxmlformats.org/officeDocument/2006/relationships/image" Target="../media/image393.png"/><Relationship Id="rId4" Type="http://schemas.openxmlformats.org/officeDocument/2006/relationships/image" Target="../media/image371.png"/><Relationship Id="rId9" Type="http://schemas.openxmlformats.org/officeDocument/2006/relationships/customXml" Target="../ink/ink1801.xml"/><Relationship Id="rId14" Type="http://schemas.openxmlformats.org/officeDocument/2006/relationships/image" Target="../media/image154.png"/><Relationship Id="rId22" Type="http://schemas.openxmlformats.org/officeDocument/2006/relationships/image" Target="../media/image381.png"/><Relationship Id="rId27" Type="http://schemas.openxmlformats.org/officeDocument/2006/relationships/customXml" Target="../ink/ink1810.xml"/><Relationship Id="rId30" Type="http://schemas.openxmlformats.org/officeDocument/2006/relationships/image" Target="../media/image386.png"/><Relationship Id="rId35" Type="http://schemas.openxmlformats.org/officeDocument/2006/relationships/customXml" Target="../ink/ink1814.xml"/><Relationship Id="rId43" Type="http://schemas.openxmlformats.org/officeDocument/2006/relationships/customXml" Target="../ink/ink1818.xml"/><Relationship Id="rId8" Type="http://schemas.openxmlformats.org/officeDocument/2006/relationships/image" Target="../media/image373.png"/><Relationship Id="rId3" Type="http://schemas.openxmlformats.org/officeDocument/2006/relationships/customXml" Target="../ink/ink1798.xml"/><Relationship Id="rId12" Type="http://schemas.openxmlformats.org/officeDocument/2006/relationships/image" Target="../media/image377.png"/><Relationship Id="rId17" Type="http://schemas.openxmlformats.org/officeDocument/2006/relationships/customXml" Target="../ink/ink1805.xml"/><Relationship Id="rId25" Type="http://schemas.openxmlformats.org/officeDocument/2006/relationships/customXml" Target="../ink/ink1809.xml"/><Relationship Id="rId33" Type="http://schemas.openxmlformats.org/officeDocument/2006/relationships/customXml" Target="../ink/ink1813.xml"/><Relationship Id="rId38" Type="http://schemas.openxmlformats.org/officeDocument/2006/relationships/image" Target="../media/image390.png"/></Relationships>
</file>

<file path=ppt/slides/_rels/slide9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24.xml"/><Relationship Id="rId18" Type="http://schemas.openxmlformats.org/officeDocument/2006/relationships/image" Target="../media/image379.png"/><Relationship Id="rId26" Type="http://schemas.openxmlformats.org/officeDocument/2006/relationships/image" Target="../media/image383.png"/><Relationship Id="rId39" Type="http://schemas.openxmlformats.org/officeDocument/2006/relationships/customXml" Target="../ink/ink1837.xml"/><Relationship Id="rId21" Type="http://schemas.openxmlformats.org/officeDocument/2006/relationships/customXml" Target="../ink/ink1828.xml"/><Relationship Id="rId34" Type="http://schemas.openxmlformats.org/officeDocument/2006/relationships/image" Target="../media/image390.png"/><Relationship Id="rId42" Type="http://schemas.openxmlformats.org/officeDocument/2006/relationships/image" Target="../media/image394.png"/><Relationship Id="rId47" Type="http://schemas.openxmlformats.org/officeDocument/2006/relationships/customXml" Target="../ink/ink1841.xml"/><Relationship Id="rId50" Type="http://schemas.openxmlformats.org/officeDocument/2006/relationships/image" Target="../media/image398.png"/><Relationship Id="rId55" Type="http://schemas.openxmlformats.org/officeDocument/2006/relationships/customXml" Target="../ink/ink1845.xml"/><Relationship Id="rId7" Type="http://schemas.openxmlformats.org/officeDocument/2006/relationships/customXml" Target="../ink/ink1821.xml"/><Relationship Id="rId2" Type="http://schemas.openxmlformats.org/officeDocument/2006/relationships/image" Target="../media/image369.png"/><Relationship Id="rId16" Type="http://schemas.openxmlformats.org/officeDocument/2006/relationships/image" Target="../media/image378.png"/><Relationship Id="rId29" Type="http://schemas.openxmlformats.org/officeDocument/2006/relationships/customXml" Target="../ink/ink1832.xml"/><Relationship Id="rId11" Type="http://schemas.openxmlformats.org/officeDocument/2006/relationships/customXml" Target="../ink/ink1823.xml"/><Relationship Id="rId24" Type="http://schemas.openxmlformats.org/officeDocument/2006/relationships/image" Target="../media/image382.png"/><Relationship Id="rId32" Type="http://schemas.openxmlformats.org/officeDocument/2006/relationships/image" Target="../media/image389.png"/><Relationship Id="rId37" Type="http://schemas.openxmlformats.org/officeDocument/2006/relationships/customXml" Target="../ink/ink1836.xml"/><Relationship Id="rId40" Type="http://schemas.openxmlformats.org/officeDocument/2006/relationships/image" Target="../media/image393.png"/><Relationship Id="rId45" Type="http://schemas.openxmlformats.org/officeDocument/2006/relationships/customXml" Target="../ink/ink1840.xml"/><Relationship Id="rId53" Type="http://schemas.openxmlformats.org/officeDocument/2006/relationships/customXml" Target="../ink/ink1844.xml"/><Relationship Id="rId5" Type="http://schemas.openxmlformats.org/officeDocument/2006/relationships/customXml" Target="../ink/ink1820.xml"/><Relationship Id="rId10" Type="http://schemas.openxmlformats.org/officeDocument/2006/relationships/image" Target="../media/image376.png"/><Relationship Id="rId19" Type="http://schemas.openxmlformats.org/officeDocument/2006/relationships/customXml" Target="../ink/ink1827.xml"/><Relationship Id="rId31" Type="http://schemas.openxmlformats.org/officeDocument/2006/relationships/customXml" Target="../ink/ink1833.xml"/><Relationship Id="rId44" Type="http://schemas.openxmlformats.org/officeDocument/2006/relationships/image" Target="../media/image395.png"/><Relationship Id="rId52" Type="http://schemas.openxmlformats.org/officeDocument/2006/relationships/image" Target="../media/image399.png"/><Relationship Id="rId4" Type="http://schemas.openxmlformats.org/officeDocument/2006/relationships/image" Target="../media/image371.png"/><Relationship Id="rId9" Type="http://schemas.openxmlformats.org/officeDocument/2006/relationships/customXml" Target="../ink/ink1822.xml"/><Relationship Id="rId14" Type="http://schemas.openxmlformats.org/officeDocument/2006/relationships/image" Target="../media/image154.png"/><Relationship Id="rId22" Type="http://schemas.openxmlformats.org/officeDocument/2006/relationships/image" Target="../media/image381.png"/><Relationship Id="rId27" Type="http://schemas.openxmlformats.org/officeDocument/2006/relationships/customXml" Target="../ink/ink1831.xml"/><Relationship Id="rId30" Type="http://schemas.openxmlformats.org/officeDocument/2006/relationships/image" Target="../media/image388.png"/><Relationship Id="rId35" Type="http://schemas.openxmlformats.org/officeDocument/2006/relationships/customXml" Target="../ink/ink1835.xml"/><Relationship Id="rId43" Type="http://schemas.openxmlformats.org/officeDocument/2006/relationships/customXml" Target="../ink/ink1839.xml"/><Relationship Id="rId48" Type="http://schemas.openxmlformats.org/officeDocument/2006/relationships/image" Target="../media/image397.png"/><Relationship Id="rId56" Type="http://schemas.openxmlformats.org/officeDocument/2006/relationships/image" Target="../media/image401.png"/><Relationship Id="rId8" Type="http://schemas.openxmlformats.org/officeDocument/2006/relationships/image" Target="../media/image373.png"/><Relationship Id="rId51" Type="http://schemas.openxmlformats.org/officeDocument/2006/relationships/customXml" Target="../ink/ink1843.xml"/><Relationship Id="rId3" Type="http://schemas.openxmlformats.org/officeDocument/2006/relationships/customXml" Target="../ink/ink1819.xml"/><Relationship Id="rId12" Type="http://schemas.openxmlformats.org/officeDocument/2006/relationships/image" Target="../media/image377.png"/><Relationship Id="rId17" Type="http://schemas.openxmlformats.org/officeDocument/2006/relationships/customXml" Target="../ink/ink1826.xml"/><Relationship Id="rId25" Type="http://schemas.openxmlformats.org/officeDocument/2006/relationships/customXml" Target="../ink/ink1830.xml"/><Relationship Id="rId33" Type="http://schemas.openxmlformats.org/officeDocument/2006/relationships/customXml" Target="../ink/ink1834.xml"/><Relationship Id="rId38" Type="http://schemas.openxmlformats.org/officeDocument/2006/relationships/image" Target="../media/image392.png"/><Relationship Id="rId46" Type="http://schemas.openxmlformats.org/officeDocument/2006/relationships/image" Target="../media/image396.png"/><Relationship Id="rId20" Type="http://schemas.openxmlformats.org/officeDocument/2006/relationships/image" Target="../media/image380.png"/><Relationship Id="rId41" Type="http://schemas.openxmlformats.org/officeDocument/2006/relationships/customXml" Target="../ink/ink1838.xml"/><Relationship Id="rId54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2.png"/><Relationship Id="rId15" Type="http://schemas.openxmlformats.org/officeDocument/2006/relationships/customXml" Target="../ink/ink1825.xml"/><Relationship Id="rId23" Type="http://schemas.openxmlformats.org/officeDocument/2006/relationships/customXml" Target="../ink/ink1829.xml"/><Relationship Id="rId28" Type="http://schemas.openxmlformats.org/officeDocument/2006/relationships/image" Target="../media/image384.png"/><Relationship Id="rId36" Type="http://schemas.openxmlformats.org/officeDocument/2006/relationships/image" Target="../media/image391.png"/><Relationship Id="rId49" Type="http://schemas.openxmlformats.org/officeDocument/2006/relationships/customXml" Target="../ink/ink1842.xml"/></Relationships>
</file>

<file path=ppt/slides/_rels/slide9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3.png"/><Relationship Id="rId21" Type="http://schemas.openxmlformats.org/officeDocument/2006/relationships/customXml" Target="../ink/ink1855.xml"/><Relationship Id="rId42" Type="http://schemas.openxmlformats.org/officeDocument/2006/relationships/image" Target="../media/image394.png"/><Relationship Id="rId47" Type="http://schemas.openxmlformats.org/officeDocument/2006/relationships/customXml" Target="../ink/ink1868.xml"/><Relationship Id="rId63" Type="http://schemas.openxmlformats.org/officeDocument/2006/relationships/customXml" Target="../ink/ink1876.xml"/><Relationship Id="rId68" Type="http://schemas.openxmlformats.org/officeDocument/2006/relationships/image" Target="../media/image409.png"/><Relationship Id="rId7" Type="http://schemas.openxmlformats.org/officeDocument/2006/relationships/customXml" Target="../ink/ink1848.xml"/><Relationship Id="rId2" Type="http://schemas.openxmlformats.org/officeDocument/2006/relationships/image" Target="../media/image369.png"/><Relationship Id="rId16" Type="http://schemas.openxmlformats.org/officeDocument/2006/relationships/image" Target="../media/image378.png"/><Relationship Id="rId29" Type="http://schemas.openxmlformats.org/officeDocument/2006/relationships/customXml" Target="../ink/ink1859.xml"/><Relationship Id="rId11" Type="http://schemas.openxmlformats.org/officeDocument/2006/relationships/customXml" Target="../ink/ink1850.xml"/><Relationship Id="rId24" Type="http://schemas.openxmlformats.org/officeDocument/2006/relationships/image" Target="../media/image382.png"/><Relationship Id="rId32" Type="http://schemas.openxmlformats.org/officeDocument/2006/relationships/image" Target="../media/image389.png"/><Relationship Id="rId37" Type="http://schemas.openxmlformats.org/officeDocument/2006/relationships/customXml" Target="../ink/ink1863.xml"/><Relationship Id="rId40" Type="http://schemas.openxmlformats.org/officeDocument/2006/relationships/image" Target="../media/image393.png"/><Relationship Id="rId45" Type="http://schemas.openxmlformats.org/officeDocument/2006/relationships/customXml" Target="../ink/ink1867.xml"/><Relationship Id="rId53" Type="http://schemas.openxmlformats.org/officeDocument/2006/relationships/customXml" Target="../ink/ink1871.xml"/><Relationship Id="rId58" Type="http://schemas.openxmlformats.org/officeDocument/2006/relationships/image" Target="../media/image404.png"/><Relationship Id="rId66" Type="http://schemas.openxmlformats.org/officeDocument/2006/relationships/image" Target="../media/image408.png"/><Relationship Id="rId5" Type="http://schemas.openxmlformats.org/officeDocument/2006/relationships/customXml" Target="../ink/ink1847.xml"/><Relationship Id="rId61" Type="http://schemas.openxmlformats.org/officeDocument/2006/relationships/customXml" Target="../ink/ink1875.xml"/><Relationship Id="rId19" Type="http://schemas.openxmlformats.org/officeDocument/2006/relationships/customXml" Target="../ink/ink1854.xml"/><Relationship Id="rId14" Type="http://schemas.openxmlformats.org/officeDocument/2006/relationships/image" Target="../media/image154.png"/><Relationship Id="rId22" Type="http://schemas.openxmlformats.org/officeDocument/2006/relationships/image" Target="../media/image381.png"/><Relationship Id="rId27" Type="http://schemas.openxmlformats.org/officeDocument/2006/relationships/customXml" Target="../ink/ink1858.xml"/><Relationship Id="rId30" Type="http://schemas.openxmlformats.org/officeDocument/2006/relationships/image" Target="../media/image388.png"/><Relationship Id="rId35" Type="http://schemas.openxmlformats.org/officeDocument/2006/relationships/customXml" Target="../ink/ink1862.xml"/><Relationship Id="rId43" Type="http://schemas.openxmlformats.org/officeDocument/2006/relationships/customXml" Target="../ink/ink1866.xml"/><Relationship Id="rId48" Type="http://schemas.openxmlformats.org/officeDocument/2006/relationships/image" Target="../media/image399.png"/><Relationship Id="rId56" Type="http://schemas.openxmlformats.org/officeDocument/2006/relationships/image" Target="../media/image403.png"/><Relationship Id="rId64" Type="http://schemas.openxmlformats.org/officeDocument/2006/relationships/image" Target="../media/image407.png"/><Relationship Id="rId69" Type="http://schemas.openxmlformats.org/officeDocument/2006/relationships/customXml" Target="../ink/ink1879.xml"/><Relationship Id="rId8" Type="http://schemas.openxmlformats.org/officeDocument/2006/relationships/image" Target="../media/image373.png"/><Relationship Id="rId51" Type="http://schemas.openxmlformats.org/officeDocument/2006/relationships/customXml" Target="../ink/ink1870.xml"/><Relationship Id="rId3" Type="http://schemas.openxmlformats.org/officeDocument/2006/relationships/customXml" Target="../ink/ink1846.xml"/><Relationship Id="rId12" Type="http://schemas.openxmlformats.org/officeDocument/2006/relationships/image" Target="../media/image377.png"/><Relationship Id="rId17" Type="http://schemas.openxmlformats.org/officeDocument/2006/relationships/customXml" Target="../ink/ink1853.xml"/><Relationship Id="rId25" Type="http://schemas.openxmlformats.org/officeDocument/2006/relationships/customXml" Target="../ink/ink1857.xml"/><Relationship Id="rId33" Type="http://schemas.openxmlformats.org/officeDocument/2006/relationships/customXml" Target="../ink/ink1861.xml"/><Relationship Id="rId38" Type="http://schemas.openxmlformats.org/officeDocument/2006/relationships/image" Target="../media/image392.png"/><Relationship Id="rId46" Type="http://schemas.openxmlformats.org/officeDocument/2006/relationships/image" Target="../media/image398.png"/><Relationship Id="rId59" Type="http://schemas.openxmlformats.org/officeDocument/2006/relationships/customXml" Target="../ink/ink1874.xml"/><Relationship Id="rId67" Type="http://schemas.openxmlformats.org/officeDocument/2006/relationships/customXml" Target="../ink/ink1878.xml"/><Relationship Id="rId20" Type="http://schemas.openxmlformats.org/officeDocument/2006/relationships/image" Target="../media/image380.png"/><Relationship Id="rId41" Type="http://schemas.openxmlformats.org/officeDocument/2006/relationships/customXml" Target="../ink/ink1865.xml"/><Relationship Id="rId54" Type="http://schemas.openxmlformats.org/officeDocument/2006/relationships/image" Target="../media/image402.png"/><Relationship Id="rId62" Type="http://schemas.openxmlformats.org/officeDocument/2006/relationships/image" Target="../media/image406.png"/><Relationship Id="rId70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2.png"/><Relationship Id="rId15" Type="http://schemas.openxmlformats.org/officeDocument/2006/relationships/customXml" Target="../ink/ink1852.xml"/><Relationship Id="rId23" Type="http://schemas.openxmlformats.org/officeDocument/2006/relationships/customXml" Target="../ink/ink1856.xml"/><Relationship Id="rId28" Type="http://schemas.openxmlformats.org/officeDocument/2006/relationships/image" Target="../media/image384.png"/><Relationship Id="rId36" Type="http://schemas.openxmlformats.org/officeDocument/2006/relationships/image" Target="../media/image391.png"/><Relationship Id="rId49" Type="http://schemas.openxmlformats.org/officeDocument/2006/relationships/customXml" Target="../ink/ink1869.xml"/><Relationship Id="rId57" Type="http://schemas.openxmlformats.org/officeDocument/2006/relationships/customXml" Target="../ink/ink1873.xml"/><Relationship Id="rId10" Type="http://schemas.openxmlformats.org/officeDocument/2006/relationships/image" Target="../media/image376.png"/><Relationship Id="rId31" Type="http://schemas.openxmlformats.org/officeDocument/2006/relationships/customXml" Target="../ink/ink1860.xml"/><Relationship Id="rId44" Type="http://schemas.openxmlformats.org/officeDocument/2006/relationships/image" Target="../media/image397.png"/><Relationship Id="rId52" Type="http://schemas.openxmlformats.org/officeDocument/2006/relationships/image" Target="../media/image401.png"/><Relationship Id="rId60" Type="http://schemas.openxmlformats.org/officeDocument/2006/relationships/image" Target="../media/image405.png"/><Relationship Id="rId65" Type="http://schemas.openxmlformats.org/officeDocument/2006/relationships/customXml" Target="../ink/ink1877.xml"/><Relationship Id="rId4" Type="http://schemas.openxmlformats.org/officeDocument/2006/relationships/image" Target="../media/image371.png"/><Relationship Id="rId9" Type="http://schemas.openxmlformats.org/officeDocument/2006/relationships/customXml" Target="../ink/ink1849.xml"/><Relationship Id="rId13" Type="http://schemas.openxmlformats.org/officeDocument/2006/relationships/customXml" Target="../ink/ink1851.xml"/><Relationship Id="rId18" Type="http://schemas.openxmlformats.org/officeDocument/2006/relationships/image" Target="../media/image379.png"/><Relationship Id="rId39" Type="http://schemas.openxmlformats.org/officeDocument/2006/relationships/customXml" Target="../ink/ink1864.xml"/><Relationship Id="rId34" Type="http://schemas.openxmlformats.org/officeDocument/2006/relationships/image" Target="../media/image390.png"/><Relationship Id="rId50" Type="http://schemas.openxmlformats.org/officeDocument/2006/relationships/image" Target="../media/image400.png"/><Relationship Id="rId55" Type="http://schemas.openxmlformats.org/officeDocument/2006/relationships/customXml" Target="../ink/ink1872.xml"/></Relationships>
</file>

<file path=ppt/slides/_rels/slide9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3.png"/><Relationship Id="rId21" Type="http://schemas.openxmlformats.org/officeDocument/2006/relationships/customXml" Target="../ink/ink1889.xml"/><Relationship Id="rId42" Type="http://schemas.openxmlformats.org/officeDocument/2006/relationships/image" Target="../media/image394.png"/><Relationship Id="rId47" Type="http://schemas.openxmlformats.org/officeDocument/2006/relationships/customXml" Target="../ink/ink1902.xml"/><Relationship Id="rId63" Type="http://schemas.openxmlformats.org/officeDocument/2006/relationships/customXml" Target="../ink/ink1910.xml"/><Relationship Id="rId68" Type="http://schemas.openxmlformats.org/officeDocument/2006/relationships/image" Target="../media/image409.png"/><Relationship Id="rId16" Type="http://schemas.openxmlformats.org/officeDocument/2006/relationships/image" Target="../media/image378.png"/><Relationship Id="rId11" Type="http://schemas.openxmlformats.org/officeDocument/2006/relationships/customXml" Target="../ink/ink1884.xml"/><Relationship Id="rId24" Type="http://schemas.openxmlformats.org/officeDocument/2006/relationships/image" Target="../media/image382.png"/><Relationship Id="rId32" Type="http://schemas.openxmlformats.org/officeDocument/2006/relationships/image" Target="../media/image389.png"/><Relationship Id="rId37" Type="http://schemas.openxmlformats.org/officeDocument/2006/relationships/customXml" Target="../ink/ink1897.xml"/><Relationship Id="rId40" Type="http://schemas.openxmlformats.org/officeDocument/2006/relationships/image" Target="../media/image393.png"/><Relationship Id="rId45" Type="http://schemas.openxmlformats.org/officeDocument/2006/relationships/customXml" Target="../ink/ink1901.xml"/><Relationship Id="rId53" Type="http://schemas.openxmlformats.org/officeDocument/2006/relationships/customXml" Target="../ink/ink1905.xml"/><Relationship Id="rId58" Type="http://schemas.openxmlformats.org/officeDocument/2006/relationships/image" Target="../media/image404.png"/><Relationship Id="rId66" Type="http://schemas.openxmlformats.org/officeDocument/2006/relationships/image" Target="../media/image408.png"/><Relationship Id="rId74" Type="http://schemas.openxmlformats.org/officeDocument/2006/relationships/image" Target="../media/image412.png"/><Relationship Id="rId5" Type="http://schemas.openxmlformats.org/officeDocument/2006/relationships/customXml" Target="../ink/ink1881.xml"/><Relationship Id="rId61" Type="http://schemas.openxmlformats.org/officeDocument/2006/relationships/customXml" Target="../ink/ink1909.xml"/><Relationship Id="rId19" Type="http://schemas.openxmlformats.org/officeDocument/2006/relationships/customXml" Target="../ink/ink1888.xml"/><Relationship Id="rId14" Type="http://schemas.openxmlformats.org/officeDocument/2006/relationships/image" Target="../media/image154.png"/><Relationship Id="rId22" Type="http://schemas.openxmlformats.org/officeDocument/2006/relationships/image" Target="../media/image381.png"/><Relationship Id="rId27" Type="http://schemas.openxmlformats.org/officeDocument/2006/relationships/customXml" Target="../ink/ink1892.xml"/><Relationship Id="rId30" Type="http://schemas.openxmlformats.org/officeDocument/2006/relationships/image" Target="../media/image388.png"/><Relationship Id="rId35" Type="http://schemas.openxmlformats.org/officeDocument/2006/relationships/customXml" Target="../ink/ink1896.xml"/><Relationship Id="rId43" Type="http://schemas.openxmlformats.org/officeDocument/2006/relationships/customXml" Target="../ink/ink1900.xml"/><Relationship Id="rId48" Type="http://schemas.openxmlformats.org/officeDocument/2006/relationships/image" Target="../media/image399.png"/><Relationship Id="rId56" Type="http://schemas.openxmlformats.org/officeDocument/2006/relationships/image" Target="../media/image403.png"/><Relationship Id="rId64" Type="http://schemas.openxmlformats.org/officeDocument/2006/relationships/image" Target="../media/image407.png"/><Relationship Id="rId69" Type="http://schemas.openxmlformats.org/officeDocument/2006/relationships/customXml" Target="../ink/ink1913.xml"/><Relationship Id="rId77" Type="http://schemas.openxmlformats.org/officeDocument/2006/relationships/customXml" Target="../ink/ink1917.xml"/><Relationship Id="rId8" Type="http://schemas.openxmlformats.org/officeDocument/2006/relationships/image" Target="../media/image373.png"/><Relationship Id="rId51" Type="http://schemas.openxmlformats.org/officeDocument/2006/relationships/customXml" Target="../ink/ink1904.xml"/><Relationship Id="rId72" Type="http://schemas.openxmlformats.org/officeDocument/2006/relationships/image" Target="../media/image411.png"/><Relationship Id="rId3" Type="http://schemas.openxmlformats.org/officeDocument/2006/relationships/customXml" Target="../ink/ink1880.xml"/><Relationship Id="rId12" Type="http://schemas.openxmlformats.org/officeDocument/2006/relationships/image" Target="../media/image377.png"/><Relationship Id="rId17" Type="http://schemas.openxmlformats.org/officeDocument/2006/relationships/customXml" Target="../ink/ink1887.xml"/><Relationship Id="rId25" Type="http://schemas.openxmlformats.org/officeDocument/2006/relationships/customXml" Target="../ink/ink1891.xml"/><Relationship Id="rId33" Type="http://schemas.openxmlformats.org/officeDocument/2006/relationships/customXml" Target="../ink/ink1895.xml"/><Relationship Id="rId38" Type="http://schemas.openxmlformats.org/officeDocument/2006/relationships/image" Target="../media/image392.png"/><Relationship Id="rId46" Type="http://schemas.openxmlformats.org/officeDocument/2006/relationships/image" Target="../media/image398.png"/><Relationship Id="rId59" Type="http://schemas.openxmlformats.org/officeDocument/2006/relationships/customXml" Target="../ink/ink1908.xml"/><Relationship Id="rId67" Type="http://schemas.openxmlformats.org/officeDocument/2006/relationships/customXml" Target="../ink/ink1912.xml"/><Relationship Id="rId20" Type="http://schemas.openxmlformats.org/officeDocument/2006/relationships/image" Target="../media/image380.png"/><Relationship Id="rId41" Type="http://schemas.openxmlformats.org/officeDocument/2006/relationships/customXml" Target="../ink/ink1899.xml"/><Relationship Id="rId54" Type="http://schemas.openxmlformats.org/officeDocument/2006/relationships/image" Target="../media/image402.png"/><Relationship Id="rId62" Type="http://schemas.openxmlformats.org/officeDocument/2006/relationships/image" Target="../media/image406.png"/><Relationship Id="rId70" Type="http://schemas.openxmlformats.org/officeDocument/2006/relationships/image" Target="../media/image410.png"/><Relationship Id="rId75" Type="http://schemas.openxmlformats.org/officeDocument/2006/relationships/customXml" Target="../ink/ink19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2.png"/><Relationship Id="rId15" Type="http://schemas.openxmlformats.org/officeDocument/2006/relationships/customXml" Target="../ink/ink1886.xml"/><Relationship Id="rId23" Type="http://schemas.openxmlformats.org/officeDocument/2006/relationships/customXml" Target="../ink/ink1890.xml"/><Relationship Id="rId28" Type="http://schemas.openxmlformats.org/officeDocument/2006/relationships/image" Target="../media/image384.png"/><Relationship Id="rId36" Type="http://schemas.openxmlformats.org/officeDocument/2006/relationships/image" Target="../media/image391.png"/><Relationship Id="rId49" Type="http://schemas.openxmlformats.org/officeDocument/2006/relationships/customXml" Target="../ink/ink1903.xml"/><Relationship Id="rId57" Type="http://schemas.openxmlformats.org/officeDocument/2006/relationships/customXml" Target="../ink/ink1907.xml"/><Relationship Id="rId10" Type="http://schemas.openxmlformats.org/officeDocument/2006/relationships/image" Target="../media/image376.png"/><Relationship Id="rId31" Type="http://schemas.openxmlformats.org/officeDocument/2006/relationships/customXml" Target="../ink/ink1894.xml"/><Relationship Id="rId44" Type="http://schemas.openxmlformats.org/officeDocument/2006/relationships/image" Target="../media/image397.png"/><Relationship Id="rId52" Type="http://schemas.openxmlformats.org/officeDocument/2006/relationships/image" Target="../media/image401.png"/><Relationship Id="rId60" Type="http://schemas.openxmlformats.org/officeDocument/2006/relationships/image" Target="../media/image405.png"/><Relationship Id="rId65" Type="http://schemas.openxmlformats.org/officeDocument/2006/relationships/customXml" Target="../ink/ink1911.xml"/><Relationship Id="rId73" Type="http://schemas.openxmlformats.org/officeDocument/2006/relationships/customXml" Target="../ink/ink1915.xml"/><Relationship Id="rId78" Type="http://schemas.openxmlformats.org/officeDocument/2006/relationships/image" Target="../media/image414.png"/><Relationship Id="rId4" Type="http://schemas.openxmlformats.org/officeDocument/2006/relationships/image" Target="../media/image371.png"/><Relationship Id="rId9" Type="http://schemas.openxmlformats.org/officeDocument/2006/relationships/customXml" Target="../ink/ink1883.xml"/><Relationship Id="rId13" Type="http://schemas.openxmlformats.org/officeDocument/2006/relationships/customXml" Target="../ink/ink1885.xml"/><Relationship Id="rId18" Type="http://schemas.openxmlformats.org/officeDocument/2006/relationships/image" Target="../media/image379.png"/><Relationship Id="rId39" Type="http://schemas.openxmlformats.org/officeDocument/2006/relationships/customXml" Target="../ink/ink1898.xml"/><Relationship Id="rId34" Type="http://schemas.openxmlformats.org/officeDocument/2006/relationships/image" Target="../media/image390.png"/><Relationship Id="rId50" Type="http://schemas.openxmlformats.org/officeDocument/2006/relationships/image" Target="../media/image400.png"/><Relationship Id="rId55" Type="http://schemas.openxmlformats.org/officeDocument/2006/relationships/customXml" Target="../ink/ink1906.xml"/><Relationship Id="rId76" Type="http://schemas.openxmlformats.org/officeDocument/2006/relationships/image" Target="../media/image413.png"/><Relationship Id="rId7" Type="http://schemas.openxmlformats.org/officeDocument/2006/relationships/customXml" Target="../ink/ink1882.xml"/><Relationship Id="rId71" Type="http://schemas.openxmlformats.org/officeDocument/2006/relationships/customXml" Target="../ink/ink1914.xml"/><Relationship Id="rId2" Type="http://schemas.openxmlformats.org/officeDocument/2006/relationships/image" Target="../media/image369.png"/><Relationship Id="rId29" Type="http://schemas.openxmlformats.org/officeDocument/2006/relationships/customXml" Target="../ink/ink1893.xml"/></Relationships>
</file>

<file path=ppt/slides/_rels/slide9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3.png"/><Relationship Id="rId21" Type="http://schemas.openxmlformats.org/officeDocument/2006/relationships/customXml" Target="../ink/ink1927.xml"/><Relationship Id="rId42" Type="http://schemas.openxmlformats.org/officeDocument/2006/relationships/image" Target="../media/image394.png"/><Relationship Id="rId47" Type="http://schemas.openxmlformats.org/officeDocument/2006/relationships/customXml" Target="../ink/ink1940.xml"/><Relationship Id="rId63" Type="http://schemas.openxmlformats.org/officeDocument/2006/relationships/customXml" Target="../ink/ink1948.xml"/><Relationship Id="rId68" Type="http://schemas.openxmlformats.org/officeDocument/2006/relationships/image" Target="../media/image409.png"/><Relationship Id="rId84" Type="http://schemas.openxmlformats.org/officeDocument/2006/relationships/image" Target="../media/image417.png"/><Relationship Id="rId89" Type="http://schemas.openxmlformats.org/officeDocument/2006/relationships/customXml" Target="../ink/ink1961.xml"/><Relationship Id="rId16" Type="http://schemas.openxmlformats.org/officeDocument/2006/relationships/image" Target="../media/image378.png"/><Relationship Id="rId11" Type="http://schemas.openxmlformats.org/officeDocument/2006/relationships/customXml" Target="../ink/ink1922.xml"/><Relationship Id="rId32" Type="http://schemas.openxmlformats.org/officeDocument/2006/relationships/image" Target="../media/image389.png"/><Relationship Id="rId37" Type="http://schemas.openxmlformats.org/officeDocument/2006/relationships/customXml" Target="../ink/ink1935.xml"/><Relationship Id="rId53" Type="http://schemas.openxmlformats.org/officeDocument/2006/relationships/customXml" Target="../ink/ink1943.xml"/><Relationship Id="rId58" Type="http://schemas.openxmlformats.org/officeDocument/2006/relationships/image" Target="../media/image404.png"/><Relationship Id="rId74" Type="http://schemas.openxmlformats.org/officeDocument/2006/relationships/image" Target="../media/image412.png"/><Relationship Id="rId79" Type="http://schemas.openxmlformats.org/officeDocument/2006/relationships/customXml" Target="../ink/ink1956.xml"/><Relationship Id="rId5" Type="http://schemas.openxmlformats.org/officeDocument/2006/relationships/customXml" Target="../ink/ink1919.xml"/><Relationship Id="rId90" Type="http://schemas.openxmlformats.org/officeDocument/2006/relationships/image" Target="../media/image420.png"/><Relationship Id="rId14" Type="http://schemas.openxmlformats.org/officeDocument/2006/relationships/image" Target="../media/image154.png"/><Relationship Id="rId22" Type="http://schemas.openxmlformats.org/officeDocument/2006/relationships/image" Target="../media/image381.png"/><Relationship Id="rId27" Type="http://schemas.openxmlformats.org/officeDocument/2006/relationships/customXml" Target="../ink/ink1930.xml"/><Relationship Id="rId30" Type="http://schemas.openxmlformats.org/officeDocument/2006/relationships/image" Target="../media/image388.png"/><Relationship Id="rId35" Type="http://schemas.openxmlformats.org/officeDocument/2006/relationships/customXml" Target="../ink/ink1934.xml"/><Relationship Id="rId43" Type="http://schemas.openxmlformats.org/officeDocument/2006/relationships/customXml" Target="../ink/ink1938.xml"/><Relationship Id="rId48" Type="http://schemas.openxmlformats.org/officeDocument/2006/relationships/image" Target="../media/image399.png"/><Relationship Id="rId56" Type="http://schemas.openxmlformats.org/officeDocument/2006/relationships/image" Target="../media/image403.png"/><Relationship Id="rId64" Type="http://schemas.openxmlformats.org/officeDocument/2006/relationships/image" Target="../media/image407.png"/><Relationship Id="rId69" Type="http://schemas.openxmlformats.org/officeDocument/2006/relationships/customXml" Target="../ink/ink1951.xml"/><Relationship Id="rId77" Type="http://schemas.openxmlformats.org/officeDocument/2006/relationships/customXml" Target="../ink/ink1955.xml"/><Relationship Id="rId8" Type="http://schemas.openxmlformats.org/officeDocument/2006/relationships/image" Target="../media/image373.png"/><Relationship Id="rId51" Type="http://schemas.openxmlformats.org/officeDocument/2006/relationships/customXml" Target="../ink/ink1942.xml"/><Relationship Id="rId72" Type="http://schemas.openxmlformats.org/officeDocument/2006/relationships/image" Target="../media/image411.png"/><Relationship Id="rId80" Type="http://schemas.openxmlformats.org/officeDocument/2006/relationships/image" Target="../media/image415.png"/><Relationship Id="rId85" Type="http://schemas.openxmlformats.org/officeDocument/2006/relationships/customXml" Target="../ink/ink1959.xml"/><Relationship Id="rId3" Type="http://schemas.openxmlformats.org/officeDocument/2006/relationships/customXml" Target="../ink/ink1918.xml"/><Relationship Id="rId12" Type="http://schemas.openxmlformats.org/officeDocument/2006/relationships/image" Target="../media/image377.png"/><Relationship Id="rId17" Type="http://schemas.openxmlformats.org/officeDocument/2006/relationships/customXml" Target="../ink/ink1925.xml"/><Relationship Id="rId25" Type="http://schemas.openxmlformats.org/officeDocument/2006/relationships/customXml" Target="../ink/ink1929.xml"/><Relationship Id="rId33" Type="http://schemas.openxmlformats.org/officeDocument/2006/relationships/customXml" Target="../ink/ink1933.xml"/><Relationship Id="rId38" Type="http://schemas.openxmlformats.org/officeDocument/2006/relationships/image" Target="../media/image392.png"/><Relationship Id="rId46" Type="http://schemas.openxmlformats.org/officeDocument/2006/relationships/image" Target="../media/image398.png"/><Relationship Id="rId59" Type="http://schemas.openxmlformats.org/officeDocument/2006/relationships/customXml" Target="../ink/ink1946.xml"/><Relationship Id="rId67" Type="http://schemas.openxmlformats.org/officeDocument/2006/relationships/customXml" Target="../ink/ink1950.xml"/><Relationship Id="rId20" Type="http://schemas.openxmlformats.org/officeDocument/2006/relationships/image" Target="../media/image380.png"/><Relationship Id="rId41" Type="http://schemas.openxmlformats.org/officeDocument/2006/relationships/customXml" Target="../ink/ink1937.xml"/><Relationship Id="rId54" Type="http://schemas.openxmlformats.org/officeDocument/2006/relationships/image" Target="../media/image402.png"/><Relationship Id="rId62" Type="http://schemas.openxmlformats.org/officeDocument/2006/relationships/image" Target="../media/image406.png"/><Relationship Id="rId70" Type="http://schemas.openxmlformats.org/officeDocument/2006/relationships/image" Target="../media/image410.png"/><Relationship Id="rId75" Type="http://schemas.openxmlformats.org/officeDocument/2006/relationships/customXml" Target="../ink/ink1954.xml"/><Relationship Id="rId83" Type="http://schemas.openxmlformats.org/officeDocument/2006/relationships/customXml" Target="../ink/ink1958.xml"/><Relationship Id="rId88" Type="http://schemas.openxmlformats.org/officeDocument/2006/relationships/image" Target="../media/image419.png"/><Relationship Id="rId91" Type="http://schemas.openxmlformats.org/officeDocument/2006/relationships/customXml" Target="../ink/ink19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2.png"/><Relationship Id="rId15" Type="http://schemas.openxmlformats.org/officeDocument/2006/relationships/customXml" Target="../ink/ink1924.xml"/><Relationship Id="rId23" Type="http://schemas.openxmlformats.org/officeDocument/2006/relationships/customXml" Target="../ink/ink1928.xml"/><Relationship Id="rId28" Type="http://schemas.openxmlformats.org/officeDocument/2006/relationships/image" Target="../media/image384.png"/><Relationship Id="rId36" Type="http://schemas.openxmlformats.org/officeDocument/2006/relationships/image" Target="../media/image391.png"/><Relationship Id="rId49" Type="http://schemas.openxmlformats.org/officeDocument/2006/relationships/customXml" Target="../ink/ink1941.xml"/><Relationship Id="rId57" Type="http://schemas.openxmlformats.org/officeDocument/2006/relationships/customXml" Target="../ink/ink1945.xml"/><Relationship Id="rId10" Type="http://schemas.openxmlformats.org/officeDocument/2006/relationships/image" Target="../media/image376.png"/><Relationship Id="rId31" Type="http://schemas.openxmlformats.org/officeDocument/2006/relationships/customXml" Target="../ink/ink1932.xml"/><Relationship Id="rId44" Type="http://schemas.openxmlformats.org/officeDocument/2006/relationships/image" Target="../media/image397.png"/><Relationship Id="rId52" Type="http://schemas.openxmlformats.org/officeDocument/2006/relationships/image" Target="../media/image401.png"/><Relationship Id="rId60" Type="http://schemas.openxmlformats.org/officeDocument/2006/relationships/image" Target="../media/image405.png"/><Relationship Id="rId65" Type="http://schemas.openxmlformats.org/officeDocument/2006/relationships/customXml" Target="../ink/ink1949.xml"/><Relationship Id="rId73" Type="http://schemas.openxmlformats.org/officeDocument/2006/relationships/customXml" Target="../ink/ink1953.xml"/><Relationship Id="rId78" Type="http://schemas.openxmlformats.org/officeDocument/2006/relationships/image" Target="../media/image414.png"/><Relationship Id="rId81" Type="http://schemas.openxmlformats.org/officeDocument/2006/relationships/customXml" Target="../ink/ink1957.xml"/><Relationship Id="rId86" Type="http://schemas.openxmlformats.org/officeDocument/2006/relationships/image" Target="../media/image418.png"/><Relationship Id="rId4" Type="http://schemas.openxmlformats.org/officeDocument/2006/relationships/image" Target="../media/image371.png"/><Relationship Id="rId9" Type="http://schemas.openxmlformats.org/officeDocument/2006/relationships/customXml" Target="../ink/ink1921.xml"/><Relationship Id="rId13" Type="http://schemas.openxmlformats.org/officeDocument/2006/relationships/customXml" Target="../ink/ink1923.xml"/><Relationship Id="rId18" Type="http://schemas.openxmlformats.org/officeDocument/2006/relationships/image" Target="../media/image379.png"/><Relationship Id="rId39" Type="http://schemas.openxmlformats.org/officeDocument/2006/relationships/customXml" Target="../ink/ink1936.xml"/><Relationship Id="rId34" Type="http://schemas.openxmlformats.org/officeDocument/2006/relationships/image" Target="../media/image390.png"/><Relationship Id="rId50" Type="http://schemas.openxmlformats.org/officeDocument/2006/relationships/image" Target="../media/image400.png"/><Relationship Id="rId55" Type="http://schemas.openxmlformats.org/officeDocument/2006/relationships/customXml" Target="../ink/ink1944.xml"/><Relationship Id="rId76" Type="http://schemas.openxmlformats.org/officeDocument/2006/relationships/image" Target="../media/image413.png"/><Relationship Id="rId7" Type="http://schemas.openxmlformats.org/officeDocument/2006/relationships/customXml" Target="../ink/ink1920.xml"/><Relationship Id="rId71" Type="http://schemas.openxmlformats.org/officeDocument/2006/relationships/customXml" Target="../ink/ink1952.xml"/><Relationship Id="rId92" Type="http://schemas.openxmlformats.org/officeDocument/2006/relationships/image" Target="../media/image421.png"/><Relationship Id="rId2" Type="http://schemas.openxmlformats.org/officeDocument/2006/relationships/image" Target="../media/image369.png"/><Relationship Id="rId29" Type="http://schemas.openxmlformats.org/officeDocument/2006/relationships/customXml" Target="../ink/ink1931.xml"/><Relationship Id="rId24" Type="http://schemas.openxmlformats.org/officeDocument/2006/relationships/image" Target="../media/image382.png"/><Relationship Id="rId40" Type="http://schemas.openxmlformats.org/officeDocument/2006/relationships/image" Target="../media/image393.png"/><Relationship Id="rId45" Type="http://schemas.openxmlformats.org/officeDocument/2006/relationships/customXml" Target="../ink/ink1939.xml"/><Relationship Id="rId66" Type="http://schemas.openxmlformats.org/officeDocument/2006/relationships/image" Target="../media/image408.png"/><Relationship Id="rId87" Type="http://schemas.openxmlformats.org/officeDocument/2006/relationships/customXml" Target="../ink/ink1960.xml"/><Relationship Id="rId61" Type="http://schemas.openxmlformats.org/officeDocument/2006/relationships/customXml" Target="../ink/ink1947.xml"/><Relationship Id="rId82" Type="http://schemas.openxmlformats.org/officeDocument/2006/relationships/image" Target="../media/image416.png"/><Relationship Id="rId19" Type="http://schemas.openxmlformats.org/officeDocument/2006/relationships/customXml" Target="../ink/ink1926.xml"/></Relationships>
</file>

<file path=ppt/slides/_rels/slide9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3.png"/><Relationship Id="rId21" Type="http://schemas.openxmlformats.org/officeDocument/2006/relationships/customXml" Target="../ink/ink1972.xml"/><Relationship Id="rId42" Type="http://schemas.openxmlformats.org/officeDocument/2006/relationships/image" Target="../media/image394.png"/><Relationship Id="rId47" Type="http://schemas.openxmlformats.org/officeDocument/2006/relationships/customXml" Target="../ink/ink1985.xml"/><Relationship Id="rId63" Type="http://schemas.openxmlformats.org/officeDocument/2006/relationships/customXml" Target="../ink/ink1993.xml"/><Relationship Id="rId68" Type="http://schemas.openxmlformats.org/officeDocument/2006/relationships/image" Target="../media/image409.png"/><Relationship Id="rId84" Type="http://schemas.openxmlformats.org/officeDocument/2006/relationships/image" Target="../media/image417.png"/><Relationship Id="rId89" Type="http://schemas.openxmlformats.org/officeDocument/2006/relationships/customXml" Target="../ink/ink2006.xml"/><Relationship Id="rId16" Type="http://schemas.openxmlformats.org/officeDocument/2006/relationships/image" Target="../media/image378.png"/><Relationship Id="rId11" Type="http://schemas.openxmlformats.org/officeDocument/2006/relationships/customXml" Target="../ink/ink1967.xml"/><Relationship Id="rId32" Type="http://schemas.openxmlformats.org/officeDocument/2006/relationships/image" Target="../media/image389.png"/><Relationship Id="rId37" Type="http://schemas.openxmlformats.org/officeDocument/2006/relationships/customXml" Target="../ink/ink1980.xml"/><Relationship Id="rId53" Type="http://schemas.openxmlformats.org/officeDocument/2006/relationships/customXml" Target="../ink/ink1988.xml"/><Relationship Id="rId58" Type="http://schemas.openxmlformats.org/officeDocument/2006/relationships/image" Target="../media/image404.png"/><Relationship Id="rId74" Type="http://schemas.openxmlformats.org/officeDocument/2006/relationships/image" Target="../media/image412.png"/><Relationship Id="rId79" Type="http://schemas.openxmlformats.org/officeDocument/2006/relationships/customXml" Target="../ink/ink2001.xml"/><Relationship Id="rId5" Type="http://schemas.openxmlformats.org/officeDocument/2006/relationships/customXml" Target="../ink/ink1964.xml"/><Relationship Id="rId90" Type="http://schemas.openxmlformats.org/officeDocument/2006/relationships/image" Target="../media/image420.png"/><Relationship Id="rId22" Type="http://schemas.openxmlformats.org/officeDocument/2006/relationships/image" Target="../media/image381.png"/><Relationship Id="rId27" Type="http://schemas.openxmlformats.org/officeDocument/2006/relationships/customXml" Target="../ink/ink1975.xml"/><Relationship Id="rId43" Type="http://schemas.openxmlformats.org/officeDocument/2006/relationships/customXml" Target="../ink/ink1983.xml"/><Relationship Id="rId48" Type="http://schemas.openxmlformats.org/officeDocument/2006/relationships/image" Target="../media/image399.png"/><Relationship Id="rId64" Type="http://schemas.openxmlformats.org/officeDocument/2006/relationships/image" Target="../media/image407.png"/><Relationship Id="rId69" Type="http://schemas.openxmlformats.org/officeDocument/2006/relationships/customXml" Target="../ink/ink1996.xml"/><Relationship Id="rId8" Type="http://schemas.openxmlformats.org/officeDocument/2006/relationships/image" Target="../media/image373.png"/><Relationship Id="rId51" Type="http://schemas.openxmlformats.org/officeDocument/2006/relationships/customXml" Target="../ink/ink1987.xml"/><Relationship Id="rId72" Type="http://schemas.openxmlformats.org/officeDocument/2006/relationships/image" Target="../media/image411.png"/><Relationship Id="rId80" Type="http://schemas.openxmlformats.org/officeDocument/2006/relationships/image" Target="../media/image415.png"/><Relationship Id="rId85" Type="http://schemas.openxmlformats.org/officeDocument/2006/relationships/customXml" Target="../ink/ink2004.xml"/><Relationship Id="rId93" Type="http://schemas.openxmlformats.org/officeDocument/2006/relationships/customXml" Target="../ink/ink2008.xml"/><Relationship Id="rId3" Type="http://schemas.openxmlformats.org/officeDocument/2006/relationships/customXml" Target="../ink/ink1963.xml"/><Relationship Id="rId12" Type="http://schemas.openxmlformats.org/officeDocument/2006/relationships/image" Target="../media/image377.png"/><Relationship Id="rId17" Type="http://schemas.openxmlformats.org/officeDocument/2006/relationships/customXml" Target="../ink/ink1970.xml"/><Relationship Id="rId25" Type="http://schemas.openxmlformats.org/officeDocument/2006/relationships/customXml" Target="../ink/ink1974.xml"/><Relationship Id="rId33" Type="http://schemas.openxmlformats.org/officeDocument/2006/relationships/customXml" Target="../ink/ink1978.xml"/><Relationship Id="rId38" Type="http://schemas.openxmlformats.org/officeDocument/2006/relationships/image" Target="../media/image392.png"/><Relationship Id="rId46" Type="http://schemas.openxmlformats.org/officeDocument/2006/relationships/image" Target="../media/image398.png"/><Relationship Id="rId59" Type="http://schemas.openxmlformats.org/officeDocument/2006/relationships/customXml" Target="../ink/ink1991.xml"/><Relationship Id="rId67" Type="http://schemas.openxmlformats.org/officeDocument/2006/relationships/customXml" Target="../ink/ink1995.xml"/><Relationship Id="rId20" Type="http://schemas.openxmlformats.org/officeDocument/2006/relationships/image" Target="../media/image380.png"/><Relationship Id="rId41" Type="http://schemas.openxmlformats.org/officeDocument/2006/relationships/customXml" Target="../ink/ink1982.xml"/><Relationship Id="rId54" Type="http://schemas.openxmlformats.org/officeDocument/2006/relationships/image" Target="../media/image402.png"/><Relationship Id="rId62" Type="http://schemas.openxmlformats.org/officeDocument/2006/relationships/image" Target="../media/image406.png"/><Relationship Id="rId70" Type="http://schemas.openxmlformats.org/officeDocument/2006/relationships/image" Target="../media/image410.png"/><Relationship Id="rId75" Type="http://schemas.openxmlformats.org/officeDocument/2006/relationships/customXml" Target="../ink/ink1999.xml"/><Relationship Id="rId83" Type="http://schemas.openxmlformats.org/officeDocument/2006/relationships/customXml" Target="../ink/ink2003.xml"/><Relationship Id="rId88" Type="http://schemas.openxmlformats.org/officeDocument/2006/relationships/image" Target="../media/image419.png"/><Relationship Id="rId91" Type="http://schemas.openxmlformats.org/officeDocument/2006/relationships/customXml" Target="../ink/ink200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2.png"/><Relationship Id="rId15" Type="http://schemas.openxmlformats.org/officeDocument/2006/relationships/customXml" Target="../ink/ink1969.xml"/><Relationship Id="rId23" Type="http://schemas.openxmlformats.org/officeDocument/2006/relationships/customXml" Target="../ink/ink1973.xml"/><Relationship Id="rId28" Type="http://schemas.openxmlformats.org/officeDocument/2006/relationships/image" Target="../media/image384.png"/><Relationship Id="rId36" Type="http://schemas.openxmlformats.org/officeDocument/2006/relationships/image" Target="../media/image391.png"/><Relationship Id="rId49" Type="http://schemas.openxmlformats.org/officeDocument/2006/relationships/customXml" Target="../ink/ink1986.xml"/><Relationship Id="rId57" Type="http://schemas.openxmlformats.org/officeDocument/2006/relationships/customXml" Target="../ink/ink1990.xml"/><Relationship Id="rId10" Type="http://schemas.openxmlformats.org/officeDocument/2006/relationships/image" Target="../media/image376.png"/><Relationship Id="rId31" Type="http://schemas.openxmlformats.org/officeDocument/2006/relationships/customXml" Target="../ink/ink1977.xml"/><Relationship Id="rId44" Type="http://schemas.openxmlformats.org/officeDocument/2006/relationships/image" Target="../media/image397.png"/><Relationship Id="rId52" Type="http://schemas.openxmlformats.org/officeDocument/2006/relationships/image" Target="../media/image401.png"/><Relationship Id="rId60" Type="http://schemas.openxmlformats.org/officeDocument/2006/relationships/image" Target="../media/image405.png"/><Relationship Id="rId65" Type="http://schemas.openxmlformats.org/officeDocument/2006/relationships/customXml" Target="../ink/ink1994.xml"/><Relationship Id="rId73" Type="http://schemas.openxmlformats.org/officeDocument/2006/relationships/customXml" Target="../ink/ink1998.xml"/><Relationship Id="rId78" Type="http://schemas.openxmlformats.org/officeDocument/2006/relationships/image" Target="../media/image414.png"/><Relationship Id="rId81" Type="http://schemas.openxmlformats.org/officeDocument/2006/relationships/customXml" Target="../ink/ink2002.xml"/><Relationship Id="rId86" Type="http://schemas.openxmlformats.org/officeDocument/2006/relationships/image" Target="../media/image418.png"/><Relationship Id="rId94" Type="http://schemas.openxmlformats.org/officeDocument/2006/relationships/image" Target="../media/image422.png"/><Relationship Id="rId4" Type="http://schemas.openxmlformats.org/officeDocument/2006/relationships/image" Target="../media/image371.png"/><Relationship Id="rId9" Type="http://schemas.openxmlformats.org/officeDocument/2006/relationships/customXml" Target="../ink/ink1966.xml"/><Relationship Id="rId13" Type="http://schemas.openxmlformats.org/officeDocument/2006/relationships/customXml" Target="../ink/ink1968.xml"/><Relationship Id="rId18" Type="http://schemas.openxmlformats.org/officeDocument/2006/relationships/image" Target="../media/image379.png"/><Relationship Id="rId39" Type="http://schemas.openxmlformats.org/officeDocument/2006/relationships/customXml" Target="../ink/ink1981.xml"/><Relationship Id="rId34" Type="http://schemas.openxmlformats.org/officeDocument/2006/relationships/image" Target="../media/image390.png"/><Relationship Id="rId50" Type="http://schemas.openxmlformats.org/officeDocument/2006/relationships/image" Target="../media/image400.png"/><Relationship Id="rId55" Type="http://schemas.openxmlformats.org/officeDocument/2006/relationships/customXml" Target="../ink/ink1989.xml"/><Relationship Id="rId76" Type="http://schemas.openxmlformats.org/officeDocument/2006/relationships/image" Target="../media/image413.png"/><Relationship Id="rId7" Type="http://schemas.openxmlformats.org/officeDocument/2006/relationships/customXml" Target="../ink/ink1965.xml"/><Relationship Id="rId71" Type="http://schemas.openxmlformats.org/officeDocument/2006/relationships/customXml" Target="../ink/ink1997.xml"/><Relationship Id="rId92" Type="http://schemas.openxmlformats.org/officeDocument/2006/relationships/image" Target="../media/image421.png"/><Relationship Id="rId2" Type="http://schemas.openxmlformats.org/officeDocument/2006/relationships/image" Target="../media/image369.png"/><Relationship Id="rId29" Type="http://schemas.openxmlformats.org/officeDocument/2006/relationships/customXml" Target="../ink/ink1976.xml"/><Relationship Id="rId24" Type="http://schemas.openxmlformats.org/officeDocument/2006/relationships/image" Target="../media/image382.png"/><Relationship Id="rId40" Type="http://schemas.openxmlformats.org/officeDocument/2006/relationships/image" Target="../media/image393.png"/><Relationship Id="rId45" Type="http://schemas.openxmlformats.org/officeDocument/2006/relationships/customXml" Target="../ink/ink1984.xml"/><Relationship Id="rId66" Type="http://schemas.openxmlformats.org/officeDocument/2006/relationships/image" Target="../media/image408.png"/><Relationship Id="rId87" Type="http://schemas.openxmlformats.org/officeDocument/2006/relationships/customXml" Target="../ink/ink2005.xml"/><Relationship Id="rId61" Type="http://schemas.openxmlformats.org/officeDocument/2006/relationships/customXml" Target="../ink/ink1992.xml"/><Relationship Id="rId82" Type="http://schemas.openxmlformats.org/officeDocument/2006/relationships/image" Target="../media/image416.png"/><Relationship Id="rId19" Type="http://schemas.openxmlformats.org/officeDocument/2006/relationships/customXml" Target="../ink/ink1971.xml"/><Relationship Id="rId14" Type="http://schemas.openxmlformats.org/officeDocument/2006/relationships/image" Target="../media/image154.png"/><Relationship Id="rId30" Type="http://schemas.openxmlformats.org/officeDocument/2006/relationships/image" Target="../media/image388.png"/><Relationship Id="rId35" Type="http://schemas.openxmlformats.org/officeDocument/2006/relationships/customXml" Target="../ink/ink1979.xml"/><Relationship Id="rId56" Type="http://schemas.openxmlformats.org/officeDocument/2006/relationships/image" Target="../media/image403.png"/><Relationship Id="rId77" Type="http://schemas.openxmlformats.org/officeDocument/2006/relationships/customXml" Target="../ink/ink2000.xml"/></Relationships>
</file>

<file path=ppt/slides/_rels/slide9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3.png"/><Relationship Id="rId21" Type="http://schemas.openxmlformats.org/officeDocument/2006/relationships/customXml" Target="../ink/ink2018.xml"/><Relationship Id="rId42" Type="http://schemas.openxmlformats.org/officeDocument/2006/relationships/image" Target="../media/image394.png"/><Relationship Id="rId47" Type="http://schemas.openxmlformats.org/officeDocument/2006/relationships/customXml" Target="../ink/ink2031.xml"/><Relationship Id="rId63" Type="http://schemas.openxmlformats.org/officeDocument/2006/relationships/customXml" Target="../ink/ink2039.xml"/><Relationship Id="rId68" Type="http://schemas.openxmlformats.org/officeDocument/2006/relationships/image" Target="../media/image409.png"/><Relationship Id="rId84" Type="http://schemas.openxmlformats.org/officeDocument/2006/relationships/image" Target="../media/image417.png"/><Relationship Id="rId89" Type="http://schemas.openxmlformats.org/officeDocument/2006/relationships/customXml" Target="../ink/ink2052.xml"/><Relationship Id="rId112" Type="http://schemas.openxmlformats.org/officeDocument/2006/relationships/image" Target="../media/image431.png"/><Relationship Id="rId16" Type="http://schemas.openxmlformats.org/officeDocument/2006/relationships/image" Target="../media/image378.png"/><Relationship Id="rId107" Type="http://schemas.openxmlformats.org/officeDocument/2006/relationships/customXml" Target="../ink/ink2061.xml"/><Relationship Id="rId11" Type="http://schemas.openxmlformats.org/officeDocument/2006/relationships/customXml" Target="../ink/ink2013.xml"/><Relationship Id="rId32" Type="http://schemas.openxmlformats.org/officeDocument/2006/relationships/image" Target="../media/image389.png"/><Relationship Id="rId37" Type="http://schemas.openxmlformats.org/officeDocument/2006/relationships/customXml" Target="../ink/ink2026.xml"/><Relationship Id="rId53" Type="http://schemas.openxmlformats.org/officeDocument/2006/relationships/customXml" Target="../ink/ink2034.xml"/><Relationship Id="rId58" Type="http://schemas.openxmlformats.org/officeDocument/2006/relationships/image" Target="../media/image404.png"/><Relationship Id="rId74" Type="http://schemas.openxmlformats.org/officeDocument/2006/relationships/image" Target="../media/image412.png"/><Relationship Id="rId79" Type="http://schemas.openxmlformats.org/officeDocument/2006/relationships/customXml" Target="../ink/ink2047.xml"/><Relationship Id="rId102" Type="http://schemas.openxmlformats.org/officeDocument/2006/relationships/image" Target="../media/image426.png"/><Relationship Id="rId5" Type="http://schemas.openxmlformats.org/officeDocument/2006/relationships/customXml" Target="../ink/ink2010.xml"/><Relationship Id="rId90" Type="http://schemas.openxmlformats.org/officeDocument/2006/relationships/image" Target="../media/image420.png"/><Relationship Id="rId95" Type="http://schemas.openxmlformats.org/officeDocument/2006/relationships/customXml" Target="../ink/ink2055.xml"/><Relationship Id="rId22" Type="http://schemas.openxmlformats.org/officeDocument/2006/relationships/image" Target="../media/image381.png"/><Relationship Id="rId27" Type="http://schemas.openxmlformats.org/officeDocument/2006/relationships/customXml" Target="../ink/ink2021.xml"/><Relationship Id="rId43" Type="http://schemas.openxmlformats.org/officeDocument/2006/relationships/customXml" Target="../ink/ink2029.xml"/><Relationship Id="rId48" Type="http://schemas.openxmlformats.org/officeDocument/2006/relationships/image" Target="../media/image399.png"/><Relationship Id="rId64" Type="http://schemas.openxmlformats.org/officeDocument/2006/relationships/image" Target="../media/image407.png"/><Relationship Id="rId69" Type="http://schemas.openxmlformats.org/officeDocument/2006/relationships/customXml" Target="../ink/ink2042.xml"/><Relationship Id="rId80" Type="http://schemas.openxmlformats.org/officeDocument/2006/relationships/image" Target="../media/image415.png"/><Relationship Id="rId85" Type="http://schemas.openxmlformats.org/officeDocument/2006/relationships/customXml" Target="../ink/ink2050.xml"/><Relationship Id="rId12" Type="http://schemas.openxmlformats.org/officeDocument/2006/relationships/image" Target="../media/image377.png"/><Relationship Id="rId17" Type="http://schemas.openxmlformats.org/officeDocument/2006/relationships/customXml" Target="../ink/ink2016.xml"/><Relationship Id="rId33" Type="http://schemas.openxmlformats.org/officeDocument/2006/relationships/customXml" Target="../ink/ink2024.xml"/><Relationship Id="rId38" Type="http://schemas.openxmlformats.org/officeDocument/2006/relationships/image" Target="../media/image392.png"/><Relationship Id="rId59" Type="http://schemas.openxmlformats.org/officeDocument/2006/relationships/customXml" Target="../ink/ink2037.xml"/><Relationship Id="rId103" Type="http://schemas.openxmlformats.org/officeDocument/2006/relationships/customXml" Target="../ink/ink2059.xml"/><Relationship Id="rId108" Type="http://schemas.openxmlformats.org/officeDocument/2006/relationships/image" Target="../media/image429.png"/><Relationship Id="rId54" Type="http://schemas.openxmlformats.org/officeDocument/2006/relationships/image" Target="../media/image402.png"/><Relationship Id="rId70" Type="http://schemas.openxmlformats.org/officeDocument/2006/relationships/image" Target="../media/image410.png"/><Relationship Id="rId75" Type="http://schemas.openxmlformats.org/officeDocument/2006/relationships/customXml" Target="../ink/ink2045.xml"/><Relationship Id="rId91" Type="http://schemas.openxmlformats.org/officeDocument/2006/relationships/customXml" Target="../ink/ink2053.xml"/><Relationship Id="rId96" Type="http://schemas.openxmlformats.org/officeDocument/2006/relationships/image" Target="../media/image4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2.png"/><Relationship Id="rId15" Type="http://schemas.openxmlformats.org/officeDocument/2006/relationships/customXml" Target="../ink/ink2015.xml"/><Relationship Id="rId23" Type="http://schemas.openxmlformats.org/officeDocument/2006/relationships/customXml" Target="../ink/ink2019.xml"/><Relationship Id="rId28" Type="http://schemas.openxmlformats.org/officeDocument/2006/relationships/image" Target="../media/image384.png"/><Relationship Id="rId36" Type="http://schemas.openxmlformats.org/officeDocument/2006/relationships/image" Target="../media/image391.png"/><Relationship Id="rId49" Type="http://schemas.openxmlformats.org/officeDocument/2006/relationships/customXml" Target="../ink/ink2032.xml"/><Relationship Id="rId57" Type="http://schemas.openxmlformats.org/officeDocument/2006/relationships/customXml" Target="../ink/ink2036.xml"/><Relationship Id="rId106" Type="http://schemas.openxmlformats.org/officeDocument/2006/relationships/image" Target="../media/image428.png"/><Relationship Id="rId10" Type="http://schemas.openxmlformats.org/officeDocument/2006/relationships/image" Target="../media/image376.png"/><Relationship Id="rId31" Type="http://schemas.openxmlformats.org/officeDocument/2006/relationships/customXml" Target="../ink/ink2023.xml"/><Relationship Id="rId44" Type="http://schemas.openxmlformats.org/officeDocument/2006/relationships/image" Target="../media/image397.png"/><Relationship Id="rId52" Type="http://schemas.openxmlformats.org/officeDocument/2006/relationships/image" Target="../media/image401.png"/><Relationship Id="rId60" Type="http://schemas.openxmlformats.org/officeDocument/2006/relationships/image" Target="../media/image405.png"/><Relationship Id="rId65" Type="http://schemas.openxmlformats.org/officeDocument/2006/relationships/customXml" Target="../ink/ink2040.xml"/><Relationship Id="rId73" Type="http://schemas.openxmlformats.org/officeDocument/2006/relationships/customXml" Target="../ink/ink2044.xml"/><Relationship Id="rId78" Type="http://schemas.openxmlformats.org/officeDocument/2006/relationships/image" Target="../media/image414.png"/><Relationship Id="rId81" Type="http://schemas.openxmlformats.org/officeDocument/2006/relationships/customXml" Target="../ink/ink2048.xml"/><Relationship Id="rId86" Type="http://schemas.openxmlformats.org/officeDocument/2006/relationships/image" Target="../media/image418.png"/><Relationship Id="rId94" Type="http://schemas.openxmlformats.org/officeDocument/2006/relationships/image" Target="../media/image422.png"/><Relationship Id="rId99" Type="http://schemas.openxmlformats.org/officeDocument/2006/relationships/customXml" Target="../ink/ink2057.xml"/><Relationship Id="rId101" Type="http://schemas.openxmlformats.org/officeDocument/2006/relationships/customXml" Target="../ink/ink2058.xml"/><Relationship Id="rId4" Type="http://schemas.openxmlformats.org/officeDocument/2006/relationships/image" Target="../media/image371.png"/><Relationship Id="rId9" Type="http://schemas.openxmlformats.org/officeDocument/2006/relationships/customXml" Target="../ink/ink2012.xml"/><Relationship Id="rId13" Type="http://schemas.openxmlformats.org/officeDocument/2006/relationships/customXml" Target="../ink/ink2014.xml"/><Relationship Id="rId18" Type="http://schemas.openxmlformats.org/officeDocument/2006/relationships/image" Target="../media/image379.png"/><Relationship Id="rId39" Type="http://schemas.openxmlformats.org/officeDocument/2006/relationships/customXml" Target="../ink/ink2027.xml"/><Relationship Id="rId109" Type="http://schemas.openxmlformats.org/officeDocument/2006/relationships/customXml" Target="../ink/ink2062.xml"/><Relationship Id="rId34" Type="http://schemas.openxmlformats.org/officeDocument/2006/relationships/image" Target="../media/image390.png"/><Relationship Id="rId50" Type="http://schemas.openxmlformats.org/officeDocument/2006/relationships/image" Target="../media/image400.png"/><Relationship Id="rId55" Type="http://schemas.openxmlformats.org/officeDocument/2006/relationships/customXml" Target="../ink/ink2035.xml"/><Relationship Id="rId76" Type="http://schemas.openxmlformats.org/officeDocument/2006/relationships/image" Target="../media/image413.png"/><Relationship Id="rId97" Type="http://schemas.openxmlformats.org/officeDocument/2006/relationships/customXml" Target="../ink/ink2056.xml"/><Relationship Id="rId104" Type="http://schemas.openxmlformats.org/officeDocument/2006/relationships/image" Target="../media/image427.png"/><Relationship Id="rId7" Type="http://schemas.openxmlformats.org/officeDocument/2006/relationships/customXml" Target="../ink/ink2011.xml"/><Relationship Id="rId71" Type="http://schemas.openxmlformats.org/officeDocument/2006/relationships/customXml" Target="../ink/ink2043.xml"/><Relationship Id="rId92" Type="http://schemas.openxmlformats.org/officeDocument/2006/relationships/image" Target="../media/image421.png"/><Relationship Id="rId2" Type="http://schemas.openxmlformats.org/officeDocument/2006/relationships/image" Target="../media/image369.png"/><Relationship Id="rId29" Type="http://schemas.openxmlformats.org/officeDocument/2006/relationships/customXml" Target="../ink/ink2022.xml"/><Relationship Id="rId24" Type="http://schemas.openxmlformats.org/officeDocument/2006/relationships/image" Target="../media/image382.png"/><Relationship Id="rId40" Type="http://schemas.openxmlformats.org/officeDocument/2006/relationships/image" Target="../media/image393.png"/><Relationship Id="rId45" Type="http://schemas.openxmlformats.org/officeDocument/2006/relationships/customXml" Target="../ink/ink2030.xml"/><Relationship Id="rId66" Type="http://schemas.openxmlformats.org/officeDocument/2006/relationships/image" Target="../media/image408.png"/><Relationship Id="rId87" Type="http://schemas.openxmlformats.org/officeDocument/2006/relationships/customXml" Target="../ink/ink2051.xml"/><Relationship Id="rId110" Type="http://schemas.openxmlformats.org/officeDocument/2006/relationships/image" Target="../media/image430.png"/><Relationship Id="rId61" Type="http://schemas.openxmlformats.org/officeDocument/2006/relationships/customXml" Target="../ink/ink2038.xml"/><Relationship Id="rId82" Type="http://schemas.openxmlformats.org/officeDocument/2006/relationships/image" Target="../media/image416.png"/><Relationship Id="rId19" Type="http://schemas.openxmlformats.org/officeDocument/2006/relationships/customXml" Target="../ink/ink2017.xml"/><Relationship Id="rId14" Type="http://schemas.openxmlformats.org/officeDocument/2006/relationships/image" Target="../media/image154.png"/><Relationship Id="rId30" Type="http://schemas.openxmlformats.org/officeDocument/2006/relationships/image" Target="../media/image388.png"/><Relationship Id="rId35" Type="http://schemas.openxmlformats.org/officeDocument/2006/relationships/customXml" Target="../ink/ink2025.xml"/><Relationship Id="rId56" Type="http://schemas.openxmlformats.org/officeDocument/2006/relationships/image" Target="../media/image403.png"/><Relationship Id="rId77" Type="http://schemas.openxmlformats.org/officeDocument/2006/relationships/customXml" Target="../ink/ink2046.xml"/><Relationship Id="rId100" Type="http://schemas.openxmlformats.org/officeDocument/2006/relationships/image" Target="../media/image425.png"/><Relationship Id="rId105" Type="http://schemas.openxmlformats.org/officeDocument/2006/relationships/customXml" Target="../ink/ink2060.xml"/><Relationship Id="rId8" Type="http://schemas.openxmlformats.org/officeDocument/2006/relationships/image" Target="../media/image373.png"/><Relationship Id="rId51" Type="http://schemas.openxmlformats.org/officeDocument/2006/relationships/customXml" Target="../ink/ink2033.xml"/><Relationship Id="rId72" Type="http://schemas.openxmlformats.org/officeDocument/2006/relationships/image" Target="../media/image411.png"/><Relationship Id="rId93" Type="http://schemas.openxmlformats.org/officeDocument/2006/relationships/customXml" Target="../ink/ink2054.xml"/><Relationship Id="rId98" Type="http://schemas.openxmlformats.org/officeDocument/2006/relationships/image" Target="../media/image424.png"/><Relationship Id="rId3" Type="http://schemas.openxmlformats.org/officeDocument/2006/relationships/customXml" Target="../ink/ink2009.xml"/><Relationship Id="rId25" Type="http://schemas.openxmlformats.org/officeDocument/2006/relationships/customXml" Target="../ink/ink2020.xml"/><Relationship Id="rId46" Type="http://schemas.openxmlformats.org/officeDocument/2006/relationships/image" Target="../media/image398.png"/><Relationship Id="rId67" Type="http://schemas.openxmlformats.org/officeDocument/2006/relationships/customXml" Target="../ink/ink2041.xml"/><Relationship Id="rId20" Type="http://schemas.openxmlformats.org/officeDocument/2006/relationships/image" Target="../media/image380.png"/><Relationship Id="rId41" Type="http://schemas.openxmlformats.org/officeDocument/2006/relationships/customXml" Target="../ink/ink2028.xml"/><Relationship Id="rId62" Type="http://schemas.openxmlformats.org/officeDocument/2006/relationships/image" Target="../media/image406.png"/><Relationship Id="rId83" Type="http://schemas.openxmlformats.org/officeDocument/2006/relationships/customXml" Target="../ink/ink2049.xml"/><Relationship Id="rId88" Type="http://schemas.openxmlformats.org/officeDocument/2006/relationships/image" Target="../media/image419.png"/><Relationship Id="rId111" Type="http://schemas.openxmlformats.org/officeDocument/2006/relationships/customXml" Target="../ink/ink2063.xml"/></Relationships>
</file>

<file path=ppt/slides/_rels/slide9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3.png"/><Relationship Id="rId117" Type="http://schemas.openxmlformats.org/officeDocument/2006/relationships/customXml" Target="../ink/ink2121.xml"/><Relationship Id="rId21" Type="http://schemas.openxmlformats.org/officeDocument/2006/relationships/customXml" Target="../ink/ink2073.xml"/><Relationship Id="rId42" Type="http://schemas.openxmlformats.org/officeDocument/2006/relationships/image" Target="../media/image394.png"/><Relationship Id="rId47" Type="http://schemas.openxmlformats.org/officeDocument/2006/relationships/customXml" Target="../ink/ink2086.xml"/><Relationship Id="rId63" Type="http://schemas.openxmlformats.org/officeDocument/2006/relationships/customXml" Target="../ink/ink2094.xml"/><Relationship Id="rId68" Type="http://schemas.openxmlformats.org/officeDocument/2006/relationships/image" Target="../media/image409.png"/><Relationship Id="rId84" Type="http://schemas.openxmlformats.org/officeDocument/2006/relationships/image" Target="../media/image417.png"/><Relationship Id="rId89" Type="http://schemas.openxmlformats.org/officeDocument/2006/relationships/customXml" Target="../ink/ink2107.xml"/><Relationship Id="rId112" Type="http://schemas.openxmlformats.org/officeDocument/2006/relationships/image" Target="../media/image431.png"/><Relationship Id="rId16" Type="http://schemas.openxmlformats.org/officeDocument/2006/relationships/image" Target="../media/image378.png"/><Relationship Id="rId107" Type="http://schemas.openxmlformats.org/officeDocument/2006/relationships/customXml" Target="../ink/ink2116.xml"/><Relationship Id="rId11" Type="http://schemas.openxmlformats.org/officeDocument/2006/relationships/customXml" Target="../ink/ink2068.xml"/><Relationship Id="rId32" Type="http://schemas.openxmlformats.org/officeDocument/2006/relationships/image" Target="../media/image389.png"/><Relationship Id="rId37" Type="http://schemas.openxmlformats.org/officeDocument/2006/relationships/customXml" Target="../ink/ink2081.xml"/><Relationship Id="rId53" Type="http://schemas.openxmlformats.org/officeDocument/2006/relationships/customXml" Target="../ink/ink2089.xml"/><Relationship Id="rId58" Type="http://schemas.openxmlformats.org/officeDocument/2006/relationships/image" Target="../media/image404.png"/><Relationship Id="rId74" Type="http://schemas.openxmlformats.org/officeDocument/2006/relationships/image" Target="../media/image412.png"/><Relationship Id="rId79" Type="http://schemas.openxmlformats.org/officeDocument/2006/relationships/customXml" Target="../ink/ink2102.xml"/><Relationship Id="rId102" Type="http://schemas.openxmlformats.org/officeDocument/2006/relationships/image" Target="../media/image426.png"/><Relationship Id="rId5" Type="http://schemas.openxmlformats.org/officeDocument/2006/relationships/customXml" Target="../ink/ink2065.xml"/><Relationship Id="rId90" Type="http://schemas.openxmlformats.org/officeDocument/2006/relationships/image" Target="../media/image420.png"/><Relationship Id="rId95" Type="http://schemas.openxmlformats.org/officeDocument/2006/relationships/customXml" Target="../ink/ink2110.xml"/><Relationship Id="rId22" Type="http://schemas.openxmlformats.org/officeDocument/2006/relationships/image" Target="../media/image381.png"/><Relationship Id="rId27" Type="http://schemas.openxmlformats.org/officeDocument/2006/relationships/customXml" Target="../ink/ink2076.xml"/><Relationship Id="rId43" Type="http://schemas.openxmlformats.org/officeDocument/2006/relationships/customXml" Target="../ink/ink2084.xml"/><Relationship Id="rId48" Type="http://schemas.openxmlformats.org/officeDocument/2006/relationships/image" Target="../media/image399.png"/><Relationship Id="rId64" Type="http://schemas.openxmlformats.org/officeDocument/2006/relationships/image" Target="../media/image407.png"/><Relationship Id="rId69" Type="http://schemas.openxmlformats.org/officeDocument/2006/relationships/customXml" Target="../ink/ink2097.xml"/><Relationship Id="rId113" Type="http://schemas.openxmlformats.org/officeDocument/2006/relationships/customXml" Target="../ink/ink2119.xml"/><Relationship Id="rId118" Type="http://schemas.openxmlformats.org/officeDocument/2006/relationships/image" Target="../media/image434.png"/><Relationship Id="rId80" Type="http://schemas.openxmlformats.org/officeDocument/2006/relationships/image" Target="../media/image415.png"/><Relationship Id="rId85" Type="http://schemas.openxmlformats.org/officeDocument/2006/relationships/customXml" Target="../ink/ink2105.xml"/><Relationship Id="rId12" Type="http://schemas.openxmlformats.org/officeDocument/2006/relationships/image" Target="../media/image377.png"/><Relationship Id="rId17" Type="http://schemas.openxmlformats.org/officeDocument/2006/relationships/customXml" Target="../ink/ink2071.xml"/><Relationship Id="rId33" Type="http://schemas.openxmlformats.org/officeDocument/2006/relationships/customXml" Target="../ink/ink2079.xml"/><Relationship Id="rId38" Type="http://schemas.openxmlformats.org/officeDocument/2006/relationships/image" Target="../media/image392.png"/><Relationship Id="rId59" Type="http://schemas.openxmlformats.org/officeDocument/2006/relationships/customXml" Target="../ink/ink2092.xml"/><Relationship Id="rId103" Type="http://schemas.openxmlformats.org/officeDocument/2006/relationships/customXml" Target="../ink/ink2114.xml"/><Relationship Id="rId108" Type="http://schemas.openxmlformats.org/officeDocument/2006/relationships/image" Target="../media/image429.png"/><Relationship Id="rId54" Type="http://schemas.openxmlformats.org/officeDocument/2006/relationships/image" Target="../media/image402.png"/><Relationship Id="rId70" Type="http://schemas.openxmlformats.org/officeDocument/2006/relationships/image" Target="../media/image410.png"/><Relationship Id="rId75" Type="http://schemas.openxmlformats.org/officeDocument/2006/relationships/customXml" Target="../ink/ink2100.xml"/><Relationship Id="rId91" Type="http://schemas.openxmlformats.org/officeDocument/2006/relationships/customXml" Target="../ink/ink2108.xml"/><Relationship Id="rId96" Type="http://schemas.openxmlformats.org/officeDocument/2006/relationships/image" Target="../media/image4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2.png"/><Relationship Id="rId23" Type="http://schemas.openxmlformats.org/officeDocument/2006/relationships/customXml" Target="../ink/ink2074.xml"/><Relationship Id="rId28" Type="http://schemas.openxmlformats.org/officeDocument/2006/relationships/image" Target="../media/image384.png"/><Relationship Id="rId49" Type="http://schemas.openxmlformats.org/officeDocument/2006/relationships/customXml" Target="../ink/ink2087.xml"/><Relationship Id="rId114" Type="http://schemas.openxmlformats.org/officeDocument/2006/relationships/image" Target="../media/image432.png"/><Relationship Id="rId119" Type="http://schemas.openxmlformats.org/officeDocument/2006/relationships/customXml" Target="../ink/ink2122.xml"/><Relationship Id="rId10" Type="http://schemas.openxmlformats.org/officeDocument/2006/relationships/image" Target="../media/image376.png"/><Relationship Id="rId31" Type="http://schemas.openxmlformats.org/officeDocument/2006/relationships/customXml" Target="../ink/ink2078.xml"/><Relationship Id="rId44" Type="http://schemas.openxmlformats.org/officeDocument/2006/relationships/image" Target="../media/image397.png"/><Relationship Id="rId52" Type="http://schemas.openxmlformats.org/officeDocument/2006/relationships/image" Target="../media/image401.png"/><Relationship Id="rId60" Type="http://schemas.openxmlformats.org/officeDocument/2006/relationships/image" Target="../media/image405.png"/><Relationship Id="rId65" Type="http://schemas.openxmlformats.org/officeDocument/2006/relationships/customXml" Target="../ink/ink2095.xml"/><Relationship Id="rId73" Type="http://schemas.openxmlformats.org/officeDocument/2006/relationships/customXml" Target="../ink/ink2099.xml"/><Relationship Id="rId78" Type="http://schemas.openxmlformats.org/officeDocument/2006/relationships/image" Target="../media/image414.png"/><Relationship Id="rId81" Type="http://schemas.openxmlformats.org/officeDocument/2006/relationships/customXml" Target="../ink/ink2103.xml"/><Relationship Id="rId86" Type="http://schemas.openxmlformats.org/officeDocument/2006/relationships/image" Target="../media/image418.png"/><Relationship Id="rId94" Type="http://schemas.openxmlformats.org/officeDocument/2006/relationships/image" Target="../media/image422.png"/><Relationship Id="rId99" Type="http://schemas.openxmlformats.org/officeDocument/2006/relationships/customXml" Target="../ink/ink2112.xml"/><Relationship Id="rId101" Type="http://schemas.openxmlformats.org/officeDocument/2006/relationships/customXml" Target="../ink/ink2113.xml"/><Relationship Id="rId4" Type="http://schemas.openxmlformats.org/officeDocument/2006/relationships/image" Target="../media/image371.png"/><Relationship Id="rId9" Type="http://schemas.openxmlformats.org/officeDocument/2006/relationships/customXml" Target="../ink/ink2067.xml"/><Relationship Id="rId13" Type="http://schemas.openxmlformats.org/officeDocument/2006/relationships/customXml" Target="../ink/ink2069.xml"/><Relationship Id="rId18" Type="http://schemas.openxmlformats.org/officeDocument/2006/relationships/image" Target="../media/image379.png"/><Relationship Id="rId39" Type="http://schemas.openxmlformats.org/officeDocument/2006/relationships/customXml" Target="../ink/ink2082.xml"/><Relationship Id="rId109" Type="http://schemas.openxmlformats.org/officeDocument/2006/relationships/customXml" Target="../ink/ink2117.xml"/><Relationship Id="rId34" Type="http://schemas.openxmlformats.org/officeDocument/2006/relationships/image" Target="../media/image390.png"/><Relationship Id="rId50" Type="http://schemas.openxmlformats.org/officeDocument/2006/relationships/image" Target="../media/image400.png"/><Relationship Id="rId55" Type="http://schemas.openxmlformats.org/officeDocument/2006/relationships/customXml" Target="../ink/ink2090.xml"/><Relationship Id="rId76" Type="http://schemas.openxmlformats.org/officeDocument/2006/relationships/image" Target="../media/image413.png"/><Relationship Id="rId97" Type="http://schemas.openxmlformats.org/officeDocument/2006/relationships/customXml" Target="../ink/ink2111.xml"/><Relationship Id="rId104" Type="http://schemas.openxmlformats.org/officeDocument/2006/relationships/image" Target="../media/image427.png"/><Relationship Id="rId120" Type="http://schemas.openxmlformats.org/officeDocument/2006/relationships/image" Target="../media/image435.png"/><Relationship Id="rId7" Type="http://schemas.openxmlformats.org/officeDocument/2006/relationships/customXml" Target="../ink/ink2066.xml"/><Relationship Id="rId71" Type="http://schemas.openxmlformats.org/officeDocument/2006/relationships/customXml" Target="../ink/ink2098.xml"/><Relationship Id="rId92" Type="http://schemas.openxmlformats.org/officeDocument/2006/relationships/image" Target="../media/image421.png"/><Relationship Id="rId2" Type="http://schemas.openxmlformats.org/officeDocument/2006/relationships/image" Target="../media/image369.png"/><Relationship Id="rId29" Type="http://schemas.openxmlformats.org/officeDocument/2006/relationships/customXml" Target="../ink/ink2077.xml"/><Relationship Id="rId24" Type="http://schemas.openxmlformats.org/officeDocument/2006/relationships/image" Target="../media/image382.png"/><Relationship Id="rId40" Type="http://schemas.openxmlformats.org/officeDocument/2006/relationships/image" Target="../media/image393.png"/><Relationship Id="rId45" Type="http://schemas.openxmlformats.org/officeDocument/2006/relationships/customXml" Target="../ink/ink2085.xml"/><Relationship Id="rId66" Type="http://schemas.openxmlformats.org/officeDocument/2006/relationships/image" Target="../media/image408.png"/><Relationship Id="rId87" Type="http://schemas.openxmlformats.org/officeDocument/2006/relationships/customXml" Target="../ink/ink2106.xml"/><Relationship Id="rId110" Type="http://schemas.openxmlformats.org/officeDocument/2006/relationships/image" Target="../media/image430.png"/><Relationship Id="rId115" Type="http://schemas.openxmlformats.org/officeDocument/2006/relationships/customXml" Target="../ink/ink2120.xml"/><Relationship Id="rId61" Type="http://schemas.openxmlformats.org/officeDocument/2006/relationships/customXml" Target="../ink/ink2093.xml"/><Relationship Id="rId82" Type="http://schemas.openxmlformats.org/officeDocument/2006/relationships/image" Target="../media/image416.png"/><Relationship Id="rId19" Type="http://schemas.openxmlformats.org/officeDocument/2006/relationships/customXml" Target="../ink/ink2072.xml"/><Relationship Id="rId14" Type="http://schemas.openxmlformats.org/officeDocument/2006/relationships/image" Target="../media/image154.png"/><Relationship Id="rId30" Type="http://schemas.openxmlformats.org/officeDocument/2006/relationships/image" Target="../media/image388.png"/><Relationship Id="rId35" Type="http://schemas.openxmlformats.org/officeDocument/2006/relationships/customXml" Target="../ink/ink2080.xml"/><Relationship Id="rId56" Type="http://schemas.openxmlformats.org/officeDocument/2006/relationships/image" Target="../media/image403.png"/><Relationship Id="rId77" Type="http://schemas.openxmlformats.org/officeDocument/2006/relationships/customXml" Target="../ink/ink2101.xml"/><Relationship Id="rId100" Type="http://schemas.openxmlformats.org/officeDocument/2006/relationships/image" Target="../media/image425.png"/><Relationship Id="rId105" Type="http://schemas.openxmlformats.org/officeDocument/2006/relationships/customXml" Target="../ink/ink2115.xml"/><Relationship Id="rId8" Type="http://schemas.openxmlformats.org/officeDocument/2006/relationships/image" Target="../media/image373.png"/><Relationship Id="rId51" Type="http://schemas.openxmlformats.org/officeDocument/2006/relationships/customXml" Target="../ink/ink2088.xml"/><Relationship Id="rId72" Type="http://schemas.openxmlformats.org/officeDocument/2006/relationships/image" Target="../media/image411.png"/><Relationship Id="rId93" Type="http://schemas.openxmlformats.org/officeDocument/2006/relationships/customXml" Target="../ink/ink2109.xml"/><Relationship Id="rId98" Type="http://schemas.openxmlformats.org/officeDocument/2006/relationships/image" Target="../media/image424.png"/><Relationship Id="rId3" Type="http://schemas.openxmlformats.org/officeDocument/2006/relationships/customXml" Target="../ink/ink2064.xml"/><Relationship Id="rId25" Type="http://schemas.openxmlformats.org/officeDocument/2006/relationships/customXml" Target="../ink/ink2075.xml"/><Relationship Id="rId46" Type="http://schemas.openxmlformats.org/officeDocument/2006/relationships/image" Target="../media/image398.png"/><Relationship Id="rId67" Type="http://schemas.openxmlformats.org/officeDocument/2006/relationships/customXml" Target="../ink/ink2096.xml"/><Relationship Id="rId116" Type="http://schemas.openxmlformats.org/officeDocument/2006/relationships/image" Target="../media/image433.png"/><Relationship Id="rId20" Type="http://schemas.openxmlformats.org/officeDocument/2006/relationships/image" Target="../media/image380.png"/><Relationship Id="rId41" Type="http://schemas.openxmlformats.org/officeDocument/2006/relationships/customXml" Target="../ink/ink2083.xml"/><Relationship Id="rId62" Type="http://schemas.openxmlformats.org/officeDocument/2006/relationships/image" Target="../media/image406.png"/><Relationship Id="rId83" Type="http://schemas.openxmlformats.org/officeDocument/2006/relationships/customXml" Target="../ink/ink2104.xml"/><Relationship Id="rId88" Type="http://schemas.openxmlformats.org/officeDocument/2006/relationships/image" Target="../media/image419.png"/><Relationship Id="rId111" Type="http://schemas.openxmlformats.org/officeDocument/2006/relationships/customXml" Target="../ink/ink2118.xml"/><Relationship Id="rId15" Type="http://schemas.openxmlformats.org/officeDocument/2006/relationships/customXml" Target="../ink/ink2070.xml"/><Relationship Id="rId36" Type="http://schemas.openxmlformats.org/officeDocument/2006/relationships/image" Target="../media/image391.png"/><Relationship Id="rId57" Type="http://schemas.openxmlformats.org/officeDocument/2006/relationships/customXml" Target="../ink/ink2091.xml"/><Relationship Id="rId106" Type="http://schemas.openxmlformats.org/officeDocument/2006/relationships/image" Target="../media/image428.png"/></Relationships>
</file>

<file path=ppt/slides/_rels/slide9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80.xml"/><Relationship Id="rId21" Type="http://schemas.openxmlformats.org/officeDocument/2006/relationships/customXml" Target="../ink/ink2132.xml"/><Relationship Id="rId42" Type="http://schemas.openxmlformats.org/officeDocument/2006/relationships/image" Target="../media/image394.png"/><Relationship Id="rId47" Type="http://schemas.openxmlformats.org/officeDocument/2006/relationships/customXml" Target="../ink/ink2145.xml"/><Relationship Id="rId63" Type="http://schemas.openxmlformats.org/officeDocument/2006/relationships/customXml" Target="../ink/ink2153.xml"/><Relationship Id="rId68" Type="http://schemas.openxmlformats.org/officeDocument/2006/relationships/image" Target="../media/image409.png"/><Relationship Id="rId84" Type="http://schemas.openxmlformats.org/officeDocument/2006/relationships/image" Target="../media/image417.png"/><Relationship Id="rId89" Type="http://schemas.openxmlformats.org/officeDocument/2006/relationships/customXml" Target="../ink/ink2166.xml"/><Relationship Id="rId112" Type="http://schemas.openxmlformats.org/officeDocument/2006/relationships/image" Target="../media/image431.png"/><Relationship Id="rId16" Type="http://schemas.openxmlformats.org/officeDocument/2006/relationships/image" Target="../media/image378.png"/><Relationship Id="rId107" Type="http://schemas.openxmlformats.org/officeDocument/2006/relationships/customXml" Target="../ink/ink2175.xml"/><Relationship Id="rId11" Type="http://schemas.openxmlformats.org/officeDocument/2006/relationships/customXml" Target="../ink/ink2127.xml"/><Relationship Id="rId32" Type="http://schemas.openxmlformats.org/officeDocument/2006/relationships/image" Target="../media/image389.png"/><Relationship Id="rId37" Type="http://schemas.openxmlformats.org/officeDocument/2006/relationships/customXml" Target="../ink/ink2140.xml"/><Relationship Id="rId53" Type="http://schemas.openxmlformats.org/officeDocument/2006/relationships/customXml" Target="../ink/ink2148.xml"/><Relationship Id="rId58" Type="http://schemas.openxmlformats.org/officeDocument/2006/relationships/image" Target="../media/image404.png"/><Relationship Id="rId74" Type="http://schemas.openxmlformats.org/officeDocument/2006/relationships/image" Target="../media/image412.png"/><Relationship Id="rId79" Type="http://schemas.openxmlformats.org/officeDocument/2006/relationships/customXml" Target="../ink/ink2161.xml"/><Relationship Id="rId102" Type="http://schemas.openxmlformats.org/officeDocument/2006/relationships/image" Target="../media/image426.png"/><Relationship Id="rId123" Type="http://schemas.openxmlformats.org/officeDocument/2006/relationships/customXml" Target="../ink/ink2183.xml"/><Relationship Id="rId128" Type="http://schemas.openxmlformats.org/officeDocument/2006/relationships/image" Target="../media/image439.png"/><Relationship Id="rId5" Type="http://schemas.openxmlformats.org/officeDocument/2006/relationships/customXml" Target="../ink/ink2124.xml"/><Relationship Id="rId90" Type="http://schemas.openxmlformats.org/officeDocument/2006/relationships/image" Target="../media/image420.png"/><Relationship Id="rId95" Type="http://schemas.openxmlformats.org/officeDocument/2006/relationships/customXml" Target="../ink/ink2169.xml"/><Relationship Id="rId22" Type="http://schemas.openxmlformats.org/officeDocument/2006/relationships/image" Target="../media/image381.png"/><Relationship Id="rId27" Type="http://schemas.openxmlformats.org/officeDocument/2006/relationships/customXml" Target="../ink/ink2135.xml"/><Relationship Id="rId43" Type="http://schemas.openxmlformats.org/officeDocument/2006/relationships/customXml" Target="../ink/ink2143.xml"/><Relationship Id="rId48" Type="http://schemas.openxmlformats.org/officeDocument/2006/relationships/image" Target="../media/image399.png"/><Relationship Id="rId64" Type="http://schemas.openxmlformats.org/officeDocument/2006/relationships/image" Target="../media/image407.png"/><Relationship Id="rId69" Type="http://schemas.openxmlformats.org/officeDocument/2006/relationships/customXml" Target="../ink/ink2156.xml"/><Relationship Id="rId113" Type="http://schemas.openxmlformats.org/officeDocument/2006/relationships/customXml" Target="../ink/ink2178.xml"/><Relationship Id="rId118" Type="http://schemas.openxmlformats.org/officeDocument/2006/relationships/image" Target="../media/image434.png"/><Relationship Id="rId80" Type="http://schemas.openxmlformats.org/officeDocument/2006/relationships/image" Target="../media/image415.png"/><Relationship Id="rId85" Type="http://schemas.openxmlformats.org/officeDocument/2006/relationships/customXml" Target="../ink/ink2164.xml"/><Relationship Id="rId12" Type="http://schemas.openxmlformats.org/officeDocument/2006/relationships/image" Target="../media/image377.png"/><Relationship Id="rId17" Type="http://schemas.openxmlformats.org/officeDocument/2006/relationships/customXml" Target="../ink/ink2130.xml"/><Relationship Id="rId33" Type="http://schemas.openxmlformats.org/officeDocument/2006/relationships/customXml" Target="../ink/ink2138.xml"/><Relationship Id="rId38" Type="http://schemas.openxmlformats.org/officeDocument/2006/relationships/image" Target="../media/image392.png"/><Relationship Id="rId59" Type="http://schemas.openxmlformats.org/officeDocument/2006/relationships/customXml" Target="../ink/ink2151.xml"/><Relationship Id="rId103" Type="http://schemas.openxmlformats.org/officeDocument/2006/relationships/customXml" Target="../ink/ink2173.xml"/><Relationship Id="rId108" Type="http://schemas.openxmlformats.org/officeDocument/2006/relationships/image" Target="../media/image429.png"/><Relationship Id="rId124" Type="http://schemas.openxmlformats.org/officeDocument/2006/relationships/image" Target="../media/image437.png"/><Relationship Id="rId129" Type="http://schemas.openxmlformats.org/officeDocument/2006/relationships/customXml" Target="../ink/ink2186.xml"/><Relationship Id="rId54" Type="http://schemas.openxmlformats.org/officeDocument/2006/relationships/image" Target="../media/image402.png"/><Relationship Id="rId70" Type="http://schemas.openxmlformats.org/officeDocument/2006/relationships/image" Target="../media/image410.png"/><Relationship Id="rId75" Type="http://schemas.openxmlformats.org/officeDocument/2006/relationships/customXml" Target="../ink/ink2159.xml"/><Relationship Id="rId91" Type="http://schemas.openxmlformats.org/officeDocument/2006/relationships/customXml" Target="../ink/ink2167.xml"/><Relationship Id="rId96" Type="http://schemas.openxmlformats.org/officeDocument/2006/relationships/image" Target="../media/image4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2.png"/><Relationship Id="rId23" Type="http://schemas.openxmlformats.org/officeDocument/2006/relationships/customXml" Target="../ink/ink2133.xml"/><Relationship Id="rId28" Type="http://schemas.openxmlformats.org/officeDocument/2006/relationships/image" Target="../media/image384.png"/><Relationship Id="rId49" Type="http://schemas.openxmlformats.org/officeDocument/2006/relationships/customXml" Target="../ink/ink2146.xml"/><Relationship Id="rId114" Type="http://schemas.openxmlformats.org/officeDocument/2006/relationships/image" Target="../media/image432.png"/><Relationship Id="rId119" Type="http://schemas.openxmlformats.org/officeDocument/2006/relationships/customXml" Target="../ink/ink2181.xml"/><Relationship Id="rId44" Type="http://schemas.openxmlformats.org/officeDocument/2006/relationships/image" Target="../media/image397.png"/><Relationship Id="rId60" Type="http://schemas.openxmlformats.org/officeDocument/2006/relationships/image" Target="../media/image405.png"/><Relationship Id="rId65" Type="http://schemas.openxmlformats.org/officeDocument/2006/relationships/customXml" Target="../ink/ink2154.xml"/><Relationship Id="rId81" Type="http://schemas.openxmlformats.org/officeDocument/2006/relationships/customXml" Target="../ink/ink2162.xml"/><Relationship Id="rId86" Type="http://schemas.openxmlformats.org/officeDocument/2006/relationships/image" Target="../media/image418.png"/><Relationship Id="rId130" Type="http://schemas.openxmlformats.org/officeDocument/2006/relationships/image" Target="../media/image440.png"/><Relationship Id="rId13" Type="http://schemas.openxmlformats.org/officeDocument/2006/relationships/customXml" Target="../ink/ink2128.xml"/><Relationship Id="rId18" Type="http://schemas.openxmlformats.org/officeDocument/2006/relationships/image" Target="../media/image379.png"/><Relationship Id="rId39" Type="http://schemas.openxmlformats.org/officeDocument/2006/relationships/customXml" Target="../ink/ink2141.xml"/><Relationship Id="rId109" Type="http://schemas.openxmlformats.org/officeDocument/2006/relationships/customXml" Target="../ink/ink2176.xml"/><Relationship Id="rId34" Type="http://schemas.openxmlformats.org/officeDocument/2006/relationships/image" Target="../media/image390.png"/><Relationship Id="rId50" Type="http://schemas.openxmlformats.org/officeDocument/2006/relationships/image" Target="../media/image400.png"/><Relationship Id="rId55" Type="http://schemas.openxmlformats.org/officeDocument/2006/relationships/customXml" Target="../ink/ink2149.xml"/><Relationship Id="rId76" Type="http://schemas.openxmlformats.org/officeDocument/2006/relationships/image" Target="../media/image413.png"/><Relationship Id="rId97" Type="http://schemas.openxmlformats.org/officeDocument/2006/relationships/customXml" Target="../ink/ink2170.xml"/><Relationship Id="rId104" Type="http://schemas.openxmlformats.org/officeDocument/2006/relationships/image" Target="../media/image427.png"/><Relationship Id="rId120" Type="http://schemas.openxmlformats.org/officeDocument/2006/relationships/image" Target="../media/image435.png"/><Relationship Id="rId125" Type="http://schemas.openxmlformats.org/officeDocument/2006/relationships/customXml" Target="../ink/ink2184.xml"/><Relationship Id="rId7" Type="http://schemas.openxmlformats.org/officeDocument/2006/relationships/customXml" Target="../ink/ink2125.xml"/><Relationship Id="rId71" Type="http://schemas.openxmlformats.org/officeDocument/2006/relationships/customXml" Target="../ink/ink2157.xml"/><Relationship Id="rId92" Type="http://schemas.openxmlformats.org/officeDocument/2006/relationships/image" Target="../media/image421.png"/><Relationship Id="rId2" Type="http://schemas.openxmlformats.org/officeDocument/2006/relationships/image" Target="../media/image369.png"/><Relationship Id="rId29" Type="http://schemas.openxmlformats.org/officeDocument/2006/relationships/customXml" Target="../ink/ink2136.xml"/><Relationship Id="rId24" Type="http://schemas.openxmlformats.org/officeDocument/2006/relationships/image" Target="../media/image382.png"/><Relationship Id="rId40" Type="http://schemas.openxmlformats.org/officeDocument/2006/relationships/image" Target="../media/image393.png"/><Relationship Id="rId45" Type="http://schemas.openxmlformats.org/officeDocument/2006/relationships/customXml" Target="../ink/ink2144.xml"/><Relationship Id="rId66" Type="http://schemas.openxmlformats.org/officeDocument/2006/relationships/image" Target="../media/image408.png"/><Relationship Id="rId87" Type="http://schemas.openxmlformats.org/officeDocument/2006/relationships/customXml" Target="../ink/ink2165.xml"/><Relationship Id="rId110" Type="http://schemas.openxmlformats.org/officeDocument/2006/relationships/image" Target="../media/image430.png"/><Relationship Id="rId115" Type="http://schemas.openxmlformats.org/officeDocument/2006/relationships/customXml" Target="../ink/ink2179.xml"/><Relationship Id="rId61" Type="http://schemas.openxmlformats.org/officeDocument/2006/relationships/customXml" Target="../ink/ink2152.xml"/><Relationship Id="rId82" Type="http://schemas.openxmlformats.org/officeDocument/2006/relationships/image" Target="../media/image416.png"/><Relationship Id="rId19" Type="http://schemas.openxmlformats.org/officeDocument/2006/relationships/customXml" Target="../ink/ink2131.xml"/><Relationship Id="rId14" Type="http://schemas.openxmlformats.org/officeDocument/2006/relationships/image" Target="../media/image154.png"/><Relationship Id="rId30" Type="http://schemas.openxmlformats.org/officeDocument/2006/relationships/image" Target="../media/image388.png"/><Relationship Id="rId35" Type="http://schemas.openxmlformats.org/officeDocument/2006/relationships/customXml" Target="../ink/ink2139.xml"/><Relationship Id="rId56" Type="http://schemas.openxmlformats.org/officeDocument/2006/relationships/image" Target="../media/image403.png"/><Relationship Id="rId77" Type="http://schemas.openxmlformats.org/officeDocument/2006/relationships/customXml" Target="../ink/ink2160.xml"/><Relationship Id="rId100" Type="http://schemas.openxmlformats.org/officeDocument/2006/relationships/image" Target="../media/image425.png"/><Relationship Id="rId105" Type="http://schemas.openxmlformats.org/officeDocument/2006/relationships/customXml" Target="../ink/ink2174.xml"/><Relationship Id="rId126" Type="http://schemas.openxmlformats.org/officeDocument/2006/relationships/image" Target="../media/image438.png"/><Relationship Id="rId8" Type="http://schemas.openxmlformats.org/officeDocument/2006/relationships/image" Target="../media/image373.png"/><Relationship Id="rId51" Type="http://schemas.openxmlformats.org/officeDocument/2006/relationships/customXml" Target="../ink/ink2147.xml"/><Relationship Id="rId72" Type="http://schemas.openxmlformats.org/officeDocument/2006/relationships/image" Target="../media/image411.png"/><Relationship Id="rId93" Type="http://schemas.openxmlformats.org/officeDocument/2006/relationships/customXml" Target="../ink/ink2168.xml"/><Relationship Id="rId98" Type="http://schemas.openxmlformats.org/officeDocument/2006/relationships/image" Target="../media/image424.png"/><Relationship Id="rId121" Type="http://schemas.openxmlformats.org/officeDocument/2006/relationships/customXml" Target="../ink/ink2182.xml"/><Relationship Id="rId3" Type="http://schemas.openxmlformats.org/officeDocument/2006/relationships/customXml" Target="../ink/ink2123.xml"/><Relationship Id="rId25" Type="http://schemas.openxmlformats.org/officeDocument/2006/relationships/customXml" Target="../ink/ink2134.xml"/><Relationship Id="rId46" Type="http://schemas.openxmlformats.org/officeDocument/2006/relationships/image" Target="../media/image398.png"/><Relationship Id="rId67" Type="http://schemas.openxmlformats.org/officeDocument/2006/relationships/customXml" Target="../ink/ink2155.xml"/><Relationship Id="rId116" Type="http://schemas.openxmlformats.org/officeDocument/2006/relationships/image" Target="../media/image433.png"/><Relationship Id="rId20" Type="http://schemas.openxmlformats.org/officeDocument/2006/relationships/image" Target="../media/image380.png"/><Relationship Id="rId41" Type="http://schemas.openxmlformats.org/officeDocument/2006/relationships/customXml" Target="../ink/ink2142.xml"/><Relationship Id="rId62" Type="http://schemas.openxmlformats.org/officeDocument/2006/relationships/image" Target="../media/image406.png"/><Relationship Id="rId83" Type="http://schemas.openxmlformats.org/officeDocument/2006/relationships/customXml" Target="../ink/ink2163.xml"/><Relationship Id="rId88" Type="http://schemas.openxmlformats.org/officeDocument/2006/relationships/image" Target="../media/image419.png"/><Relationship Id="rId111" Type="http://schemas.openxmlformats.org/officeDocument/2006/relationships/customXml" Target="../ink/ink2177.xml"/><Relationship Id="rId15" Type="http://schemas.openxmlformats.org/officeDocument/2006/relationships/customXml" Target="../ink/ink2129.xml"/><Relationship Id="rId36" Type="http://schemas.openxmlformats.org/officeDocument/2006/relationships/image" Target="../media/image391.png"/><Relationship Id="rId57" Type="http://schemas.openxmlformats.org/officeDocument/2006/relationships/customXml" Target="../ink/ink2150.xml"/><Relationship Id="rId106" Type="http://schemas.openxmlformats.org/officeDocument/2006/relationships/image" Target="../media/image428.png"/><Relationship Id="rId127" Type="http://schemas.openxmlformats.org/officeDocument/2006/relationships/customXml" Target="../ink/ink2185.xml"/><Relationship Id="rId10" Type="http://schemas.openxmlformats.org/officeDocument/2006/relationships/image" Target="../media/image376.png"/><Relationship Id="rId31" Type="http://schemas.openxmlformats.org/officeDocument/2006/relationships/customXml" Target="../ink/ink2137.xml"/><Relationship Id="rId52" Type="http://schemas.openxmlformats.org/officeDocument/2006/relationships/image" Target="../media/image401.png"/><Relationship Id="rId73" Type="http://schemas.openxmlformats.org/officeDocument/2006/relationships/customXml" Target="../ink/ink2158.xml"/><Relationship Id="rId78" Type="http://schemas.openxmlformats.org/officeDocument/2006/relationships/image" Target="../media/image414.png"/><Relationship Id="rId94" Type="http://schemas.openxmlformats.org/officeDocument/2006/relationships/image" Target="../media/image422.png"/><Relationship Id="rId99" Type="http://schemas.openxmlformats.org/officeDocument/2006/relationships/customXml" Target="../ink/ink2171.xml"/><Relationship Id="rId101" Type="http://schemas.openxmlformats.org/officeDocument/2006/relationships/customXml" Target="../ink/ink2172.xml"/><Relationship Id="rId122" Type="http://schemas.openxmlformats.org/officeDocument/2006/relationships/image" Target="../media/image436.png"/><Relationship Id="rId4" Type="http://schemas.openxmlformats.org/officeDocument/2006/relationships/image" Target="../media/image371.png"/><Relationship Id="rId9" Type="http://schemas.openxmlformats.org/officeDocument/2006/relationships/customXml" Target="../ink/ink2126.xml"/><Relationship Id="rId26" Type="http://schemas.openxmlformats.org/officeDocument/2006/relationships/image" Target="../media/image383.png"/></Relationships>
</file>

<file path=ppt/slides/_rels/slide9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44.xml"/><Relationship Id="rId21" Type="http://schemas.openxmlformats.org/officeDocument/2006/relationships/customXml" Target="../ink/ink2196.xml"/><Relationship Id="rId42" Type="http://schemas.openxmlformats.org/officeDocument/2006/relationships/image" Target="../media/image394.png"/><Relationship Id="rId63" Type="http://schemas.openxmlformats.org/officeDocument/2006/relationships/customXml" Target="../ink/ink2217.xml"/><Relationship Id="rId84" Type="http://schemas.openxmlformats.org/officeDocument/2006/relationships/image" Target="../media/image417.png"/><Relationship Id="rId16" Type="http://schemas.openxmlformats.org/officeDocument/2006/relationships/image" Target="../media/image378.png"/><Relationship Id="rId107" Type="http://schemas.openxmlformats.org/officeDocument/2006/relationships/customXml" Target="../ink/ink2239.xml"/><Relationship Id="rId11" Type="http://schemas.openxmlformats.org/officeDocument/2006/relationships/customXml" Target="../ink/ink2191.xml"/><Relationship Id="rId32" Type="http://schemas.openxmlformats.org/officeDocument/2006/relationships/image" Target="../media/image389.png"/><Relationship Id="rId37" Type="http://schemas.openxmlformats.org/officeDocument/2006/relationships/customXml" Target="../ink/ink2204.xml"/><Relationship Id="rId53" Type="http://schemas.openxmlformats.org/officeDocument/2006/relationships/customXml" Target="../ink/ink2212.xml"/><Relationship Id="rId58" Type="http://schemas.openxmlformats.org/officeDocument/2006/relationships/image" Target="../media/image404.png"/><Relationship Id="rId74" Type="http://schemas.openxmlformats.org/officeDocument/2006/relationships/image" Target="../media/image412.png"/><Relationship Id="rId79" Type="http://schemas.openxmlformats.org/officeDocument/2006/relationships/customXml" Target="../ink/ink2225.xml"/><Relationship Id="rId102" Type="http://schemas.openxmlformats.org/officeDocument/2006/relationships/image" Target="../media/image426.png"/><Relationship Id="rId123" Type="http://schemas.openxmlformats.org/officeDocument/2006/relationships/customXml" Target="../ink/ink2247.xml"/><Relationship Id="rId128" Type="http://schemas.openxmlformats.org/officeDocument/2006/relationships/image" Target="../media/image439.png"/><Relationship Id="rId5" Type="http://schemas.openxmlformats.org/officeDocument/2006/relationships/customXml" Target="../ink/ink2188.xml"/><Relationship Id="rId90" Type="http://schemas.openxmlformats.org/officeDocument/2006/relationships/image" Target="../media/image420.png"/><Relationship Id="rId95" Type="http://schemas.openxmlformats.org/officeDocument/2006/relationships/customXml" Target="../ink/ink2233.xml"/><Relationship Id="rId22" Type="http://schemas.openxmlformats.org/officeDocument/2006/relationships/image" Target="../media/image381.png"/><Relationship Id="rId27" Type="http://schemas.openxmlformats.org/officeDocument/2006/relationships/customXml" Target="../ink/ink2199.xml"/><Relationship Id="rId43" Type="http://schemas.openxmlformats.org/officeDocument/2006/relationships/customXml" Target="../ink/ink2207.xml"/><Relationship Id="rId48" Type="http://schemas.openxmlformats.org/officeDocument/2006/relationships/image" Target="../media/image399.png"/><Relationship Id="rId64" Type="http://schemas.openxmlformats.org/officeDocument/2006/relationships/image" Target="../media/image407.png"/><Relationship Id="rId69" Type="http://schemas.openxmlformats.org/officeDocument/2006/relationships/customXml" Target="../ink/ink2220.xml"/><Relationship Id="rId113" Type="http://schemas.openxmlformats.org/officeDocument/2006/relationships/customXml" Target="../ink/ink2242.xml"/><Relationship Id="rId118" Type="http://schemas.openxmlformats.org/officeDocument/2006/relationships/image" Target="../media/image434.png"/><Relationship Id="rId134" Type="http://schemas.openxmlformats.org/officeDocument/2006/relationships/image" Target="../media/image442.png"/><Relationship Id="rId80" Type="http://schemas.openxmlformats.org/officeDocument/2006/relationships/image" Target="../media/image415.png"/><Relationship Id="rId85" Type="http://schemas.openxmlformats.org/officeDocument/2006/relationships/customXml" Target="../ink/ink2228.xml"/><Relationship Id="rId12" Type="http://schemas.openxmlformats.org/officeDocument/2006/relationships/image" Target="../media/image377.png"/><Relationship Id="rId17" Type="http://schemas.openxmlformats.org/officeDocument/2006/relationships/customXml" Target="../ink/ink2194.xml"/><Relationship Id="rId33" Type="http://schemas.openxmlformats.org/officeDocument/2006/relationships/customXml" Target="../ink/ink2202.xml"/><Relationship Id="rId38" Type="http://schemas.openxmlformats.org/officeDocument/2006/relationships/image" Target="../media/image392.png"/><Relationship Id="rId59" Type="http://schemas.openxmlformats.org/officeDocument/2006/relationships/customXml" Target="../ink/ink2215.xml"/><Relationship Id="rId103" Type="http://schemas.openxmlformats.org/officeDocument/2006/relationships/customXml" Target="../ink/ink2237.xml"/><Relationship Id="rId108" Type="http://schemas.openxmlformats.org/officeDocument/2006/relationships/image" Target="../media/image429.png"/><Relationship Id="rId124" Type="http://schemas.openxmlformats.org/officeDocument/2006/relationships/image" Target="../media/image437.png"/><Relationship Id="rId129" Type="http://schemas.openxmlformats.org/officeDocument/2006/relationships/customXml" Target="../ink/ink2250.xml"/><Relationship Id="rId54" Type="http://schemas.openxmlformats.org/officeDocument/2006/relationships/image" Target="../media/image402.png"/><Relationship Id="rId70" Type="http://schemas.openxmlformats.org/officeDocument/2006/relationships/image" Target="../media/image410.png"/><Relationship Id="rId75" Type="http://schemas.openxmlformats.org/officeDocument/2006/relationships/customXml" Target="../ink/ink2223.xml"/><Relationship Id="rId91" Type="http://schemas.openxmlformats.org/officeDocument/2006/relationships/customXml" Target="../ink/ink2231.xml"/><Relationship Id="rId96" Type="http://schemas.openxmlformats.org/officeDocument/2006/relationships/image" Target="../media/image4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2.png"/><Relationship Id="rId23" Type="http://schemas.openxmlformats.org/officeDocument/2006/relationships/customXml" Target="../ink/ink2197.xml"/><Relationship Id="rId28" Type="http://schemas.openxmlformats.org/officeDocument/2006/relationships/image" Target="../media/image384.png"/><Relationship Id="rId49" Type="http://schemas.openxmlformats.org/officeDocument/2006/relationships/customXml" Target="../ink/ink2210.xml"/><Relationship Id="rId114" Type="http://schemas.openxmlformats.org/officeDocument/2006/relationships/image" Target="../media/image432.png"/><Relationship Id="rId119" Type="http://schemas.openxmlformats.org/officeDocument/2006/relationships/customXml" Target="../ink/ink2245.xml"/><Relationship Id="rId44" Type="http://schemas.openxmlformats.org/officeDocument/2006/relationships/image" Target="../media/image397.png"/><Relationship Id="rId60" Type="http://schemas.openxmlformats.org/officeDocument/2006/relationships/image" Target="../media/image405.png"/><Relationship Id="rId65" Type="http://schemas.openxmlformats.org/officeDocument/2006/relationships/customXml" Target="../ink/ink2218.xml"/><Relationship Id="rId81" Type="http://schemas.openxmlformats.org/officeDocument/2006/relationships/customXml" Target="../ink/ink2226.xml"/><Relationship Id="rId86" Type="http://schemas.openxmlformats.org/officeDocument/2006/relationships/image" Target="../media/image418.png"/><Relationship Id="rId130" Type="http://schemas.openxmlformats.org/officeDocument/2006/relationships/image" Target="../media/image440.png"/><Relationship Id="rId135" Type="http://schemas.openxmlformats.org/officeDocument/2006/relationships/customXml" Target="../ink/ink2253.xml"/><Relationship Id="rId13" Type="http://schemas.openxmlformats.org/officeDocument/2006/relationships/customXml" Target="../ink/ink2192.xml"/><Relationship Id="rId18" Type="http://schemas.openxmlformats.org/officeDocument/2006/relationships/image" Target="../media/image379.png"/><Relationship Id="rId39" Type="http://schemas.openxmlformats.org/officeDocument/2006/relationships/customXml" Target="../ink/ink2205.xml"/><Relationship Id="rId109" Type="http://schemas.openxmlformats.org/officeDocument/2006/relationships/customXml" Target="../ink/ink2240.xml"/><Relationship Id="rId34" Type="http://schemas.openxmlformats.org/officeDocument/2006/relationships/image" Target="../media/image390.png"/><Relationship Id="rId50" Type="http://schemas.openxmlformats.org/officeDocument/2006/relationships/image" Target="../media/image400.png"/><Relationship Id="rId55" Type="http://schemas.openxmlformats.org/officeDocument/2006/relationships/customXml" Target="../ink/ink2213.xml"/><Relationship Id="rId76" Type="http://schemas.openxmlformats.org/officeDocument/2006/relationships/image" Target="../media/image413.png"/><Relationship Id="rId97" Type="http://schemas.openxmlformats.org/officeDocument/2006/relationships/customXml" Target="../ink/ink2234.xml"/><Relationship Id="rId104" Type="http://schemas.openxmlformats.org/officeDocument/2006/relationships/image" Target="../media/image427.png"/><Relationship Id="rId120" Type="http://schemas.openxmlformats.org/officeDocument/2006/relationships/image" Target="../media/image435.png"/><Relationship Id="rId125" Type="http://schemas.openxmlformats.org/officeDocument/2006/relationships/customXml" Target="../ink/ink2248.xml"/><Relationship Id="rId7" Type="http://schemas.openxmlformats.org/officeDocument/2006/relationships/customXml" Target="../ink/ink2189.xml"/><Relationship Id="rId71" Type="http://schemas.openxmlformats.org/officeDocument/2006/relationships/customXml" Target="../ink/ink2221.xml"/><Relationship Id="rId92" Type="http://schemas.openxmlformats.org/officeDocument/2006/relationships/image" Target="../media/image421.png"/><Relationship Id="rId2" Type="http://schemas.openxmlformats.org/officeDocument/2006/relationships/image" Target="../media/image369.png"/><Relationship Id="rId29" Type="http://schemas.openxmlformats.org/officeDocument/2006/relationships/customXml" Target="../ink/ink2200.xml"/><Relationship Id="rId24" Type="http://schemas.openxmlformats.org/officeDocument/2006/relationships/image" Target="../media/image382.png"/><Relationship Id="rId40" Type="http://schemas.openxmlformats.org/officeDocument/2006/relationships/image" Target="../media/image393.png"/><Relationship Id="rId45" Type="http://schemas.openxmlformats.org/officeDocument/2006/relationships/customXml" Target="../ink/ink2208.xml"/><Relationship Id="rId66" Type="http://schemas.openxmlformats.org/officeDocument/2006/relationships/image" Target="../media/image408.png"/><Relationship Id="rId87" Type="http://schemas.openxmlformats.org/officeDocument/2006/relationships/customXml" Target="../ink/ink2229.xml"/><Relationship Id="rId110" Type="http://schemas.openxmlformats.org/officeDocument/2006/relationships/image" Target="../media/image430.png"/><Relationship Id="rId115" Type="http://schemas.openxmlformats.org/officeDocument/2006/relationships/customXml" Target="../ink/ink2243.xml"/><Relationship Id="rId131" Type="http://schemas.openxmlformats.org/officeDocument/2006/relationships/customXml" Target="../ink/ink2251.xml"/><Relationship Id="rId136" Type="http://schemas.openxmlformats.org/officeDocument/2006/relationships/image" Target="../media/image443.png"/><Relationship Id="rId61" Type="http://schemas.openxmlformats.org/officeDocument/2006/relationships/customXml" Target="../ink/ink2216.xml"/><Relationship Id="rId82" Type="http://schemas.openxmlformats.org/officeDocument/2006/relationships/image" Target="../media/image416.png"/><Relationship Id="rId19" Type="http://schemas.openxmlformats.org/officeDocument/2006/relationships/customXml" Target="../ink/ink2195.xml"/><Relationship Id="rId14" Type="http://schemas.openxmlformats.org/officeDocument/2006/relationships/image" Target="../media/image154.png"/><Relationship Id="rId30" Type="http://schemas.openxmlformats.org/officeDocument/2006/relationships/image" Target="../media/image388.png"/><Relationship Id="rId35" Type="http://schemas.openxmlformats.org/officeDocument/2006/relationships/customXml" Target="../ink/ink2203.xml"/><Relationship Id="rId56" Type="http://schemas.openxmlformats.org/officeDocument/2006/relationships/image" Target="../media/image403.png"/><Relationship Id="rId77" Type="http://schemas.openxmlformats.org/officeDocument/2006/relationships/customXml" Target="../ink/ink2224.xml"/><Relationship Id="rId100" Type="http://schemas.openxmlformats.org/officeDocument/2006/relationships/image" Target="../media/image425.png"/><Relationship Id="rId105" Type="http://schemas.openxmlformats.org/officeDocument/2006/relationships/customXml" Target="../ink/ink2238.xml"/><Relationship Id="rId126" Type="http://schemas.openxmlformats.org/officeDocument/2006/relationships/image" Target="../media/image438.png"/><Relationship Id="rId8" Type="http://schemas.openxmlformats.org/officeDocument/2006/relationships/image" Target="../media/image373.png"/><Relationship Id="rId51" Type="http://schemas.openxmlformats.org/officeDocument/2006/relationships/customXml" Target="../ink/ink2211.xml"/><Relationship Id="rId72" Type="http://schemas.openxmlformats.org/officeDocument/2006/relationships/image" Target="../media/image411.png"/><Relationship Id="rId93" Type="http://schemas.openxmlformats.org/officeDocument/2006/relationships/customXml" Target="../ink/ink2232.xml"/><Relationship Id="rId98" Type="http://schemas.openxmlformats.org/officeDocument/2006/relationships/image" Target="../media/image424.png"/><Relationship Id="rId121" Type="http://schemas.openxmlformats.org/officeDocument/2006/relationships/customXml" Target="../ink/ink2246.xml"/><Relationship Id="rId3" Type="http://schemas.openxmlformats.org/officeDocument/2006/relationships/customXml" Target="../ink/ink2187.xml"/><Relationship Id="rId25" Type="http://schemas.openxmlformats.org/officeDocument/2006/relationships/customXml" Target="../ink/ink2198.xml"/><Relationship Id="rId46" Type="http://schemas.openxmlformats.org/officeDocument/2006/relationships/image" Target="../media/image398.png"/><Relationship Id="rId67" Type="http://schemas.openxmlformats.org/officeDocument/2006/relationships/customXml" Target="../ink/ink2219.xml"/><Relationship Id="rId116" Type="http://schemas.openxmlformats.org/officeDocument/2006/relationships/image" Target="../media/image433.png"/><Relationship Id="rId20" Type="http://schemas.openxmlformats.org/officeDocument/2006/relationships/image" Target="../media/image380.png"/><Relationship Id="rId41" Type="http://schemas.openxmlformats.org/officeDocument/2006/relationships/customXml" Target="../ink/ink2206.xml"/><Relationship Id="rId62" Type="http://schemas.openxmlformats.org/officeDocument/2006/relationships/image" Target="../media/image406.png"/><Relationship Id="rId83" Type="http://schemas.openxmlformats.org/officeDocument/2006/relationships/customXml" Target="../ink/ink2227.xml"/><Relationship Id="rId88" Type="http://schemas.openxmlformats.org/officeDocument/2006/relationships/image" Target="../media/image419.png"/><Relationship Id="rId111" Type="http://schemas.openxmlformats.org/officeDocument/2006/relationships/customXml" Target="../ink/ink2241.xml"/><Relationship Id="rId132" Type="http://schemas.openxmlformats.org/officeDocument/2006/relationships/image" Target="../media/image441.png"/><Relationship Id="rId15" Type="http://schemas.openxmlformats.org/officeDocument/2006/relationships/customXml" Target="../ink/ink2193.xml"/><Relationship Id="rId36" Type="http://schemas.openxmlformats.org/officeDocument/2006/relationships/image" Target="../media/image391.png"/><Relationship Id="rId57" Type="http://schemas.openxmlformats.org/officeDocument/2006/relationships/customXml" Target="../ink/ink2214.xml"/><Relationship Id="rId106" Type="http://schemas.openxmlformats.org/officeDocument/2006/relationships/image" Target="../media/image428.png"/><Relationship Id="rId127" Type="http://schemas.openxmlformats.org/officeDocument/2006/relationships/customXml" Target="../ink/ink2249.xml"/><Relationship Id="rId10" Type="http://schemas.openxmlformats.org/officeDocument/2006/relationships/image" Target="../media/image376.png"/><Relationship Id="rId31" Type="http://schemas.openxmlformats.org/officeDocument/2006/relationships/customXml" Target="../ink/ink2201.xml"/><Relationship Id="rId52" Type="http://schemas.openxmlformats.org/officeDocument/2006/relationships/image" Target="../media/image401.png"/><Relationship Id="rId73" Type="http://schemas.openxmlformats.org/officeDocument/2006/relationships/customXml" Target="../ink/ink2222.xml"/><Relationship Id="rId78" Type="http://schemas.openxmlformats.org/officeDocument/2006/relationships/image" Target="../media/image414.png"/><Relationship Id="rId94" Type="http://schemas.openxmlformats.org/officeDocument/2006/relationships/image" Target="../media/image422.png"/><Relationship Id="rId99" Type="http://schemas.openxmlformats.org/officeDocument/2006/relationships/customXml" Target="../ink/ink2235.xml"/><Relationship Id="rId101" Type="http://schemas.openxmlformats.org/officeDocument/2006/relationships/customXml" Target="../ink/ink2236.xml"/><Relationship Id="rId122" Type="http://schemas.openxmlformats.org/officeDocument/2006/relationships/image" Target="../media/image436.png"/><Relationship Id="rId4" Type="http://schemas.openxmlformats.org/officeDocument/2006/relationships/image" Target="../media/image371.png"/><Relationship Id="rId9" Type="http://schemas.openxmlformats.org/officeDocument/2006/relationships/customXml" Target="../ink/ink2190.xml"/><Relationship Id="rId26" Type="http://schemas.openxmlformats.org/officeDocument/2006/relationships/image" Target="../media/image383.png"/><Relationship Id="rId47" Type="http://schemas.openxmlformats.org/officeDocument/2006/relationships/customXml" Target="../ink/ink2209.xml"/><Relationship Id="rId68" Type="http://schemas.openxmlformats.org/officeDocument/2006/relationships/image" Target="../media/image409.png"/><Relationship Id="rId89" Type="http://schemas.openxmlformats.org/officeDocument/2006/relationships/customXml" Target="../ink/ink2230.xml"/><Relationship Id="rId112" Type="http://schemas.openxmlformats.org/officeDocument/2006/relationships/image" Target="../media/image431.png"/><Relationship Id="rId133" Type="http://schemas.openxmlformats.org/officeDocument/2006/relationships/customXml" Target="../ink/ink22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0630CDA-10CF-466A-9F8B-DF0F2C29DA4C}"/>
                  </a:ext>
                </a:extLst>
              </p14:cNvPr>
              <p14:cNvContentPartPr/>
              <p14:nvPr/>
            </p14:nvContentPartPr>
            <p14:xfrm>
              <a:off x="7803840" y="203920"/>
              <a:ext cx="925920" cy="612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0630CDA-10CF-466A-9F8B-DF0F2C29DA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86200" y="186280"/>
                <a:ext cx="96156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62E0454-B305-462C-BFB8-C16FA7666D8E}"/>
                  </a:ext>
                </a:extLst>
              </p14:cNvPr>
              <p14:cNvContentPartPr/>
              <p14:nvPr/>
            </p14:nvContentPartPr>
            <p14:xfrm>
              <a:off x="263640" y="241360"/>
              <a:ext cx="1364400" cy="6512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62E0454-B305-462C-BFB8-C16FA7666D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6000" y="223360"/>
                <a:ext cx="1400040" cy="6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E35D4D8-3A7C-4B97-89E4-4A586B719B93}"/>
                  </a:ext>
                </a:extLst>
              </p14:cNvPr>
              <p14:cNvContentPartPr/>
              <p14:nvPr/>
            </p14:nvContentPartPr>
            <p14:xfrm>
              <a:off x="1876800" y="271960"/>
              <a:ext cx="612000" cy="3308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E35D4D8-3A7C-4B97-89E4-4A586B719B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59160" y="253960"/>
                <a:ext cx="647640" cy="36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404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5345DD5-E353-4F16-AF75-0CCCFC1AB55E}"/>
                  </a:ext>
                </a:extLst>
              </p14:cNvPr>
              <p14:cNvContentPartPr/>
              <p14:nvPr/>
            </p14:nvContentPartPr>
            <p14:xfrm>
              <a:off x="2071200" y="131920"/>
              <a:ext cx="6210720" cy="7120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5345DD5-E353-4F16-AF75-0CCCFC1AB5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3200" y="113920"/>
                <a:ext cx="624636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F2E755-F34D-4BAE-B985-26645ED2CD7C}"/>
                  </a:ext>
                </a:extLst>
              </p14:cNvPr>
              <p14:cNvContentPartPr/>
              <p14:nvPr/>
            </p14:nvContentPartPr>
            <p14:xfrm>
              <a:off x="5598840" y="416320"/>
              <a:ext cx="29880" cy="174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F2E755-F34D-4BAE-B985-26645ED2CD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80840" y="398680"/>
                <a:ext cx="655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8F4EAF-6C3C-49C6-8465-6DDF579455D7}"/>
                  </a:ext>
                </a:extLst>
              </p14:cNvPr>
              <p14:cNvContentPartPr/>
              <p14:nvPr/>
            </p14:nvContentPartPr>
            <p14:xfrm>
              <a:off x="5694960" y="243520"/>
              <a:ext cx="5040" cy="8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8F4EAF-6C3C-49C6-8465-6DDF579455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7320" y="225880"/>
                <a:ext cx="40680" cy="442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7717828-1717-4BE1-9744-F9A9234B2EB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285" t="24190" r="26162" b="56398"/>
          <a:stretch/>
        </p:blipFill>
        <p:spPr>
          <a:xfrm>
            <a:off x="2045799" y="955600"/>
            <a:ext cx="4968521" cy="4607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C691304-0D33-4A36-A97C-F357EC49BDCC}"/>
                  </a:ext>
                </a:extLst>
              </p14:cNvPr>
              <p14:cNvContentPartPr/>
              <p14:nvPr/>
            </p14:nvContentPartPr>
            <p14:xfrm>
              <a:off x="3678600" y="3896800"/>
              <a:ext cx="984960" cy="921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C691304-0D33-4A36-A97C-F357EC49BDC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15937" y="3833800"/>
                <a:ext cx="1110646" cy="104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629746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550CA6-4E97-487D-8C7F-0A2712521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0000" r="28750" b="80711"/>
          <a:stretch/>
        </p:blipFill>
        <p:spPr>
          <a:xfrm>
            <a:off x="381000" y="76200"/>
            <a:ext cx="8534400" cy="21620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14:cNvPr>
              <p14:cNvContentPartPr/>
              <p14:nvPr/>
            </p14:nvContentPartPr>
            <p14:xfrm>
              <a:off x="440480" y="2342680"/>
              <a:ext cx="273960" cy="289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480" y="2325040"/>
                <a:ext cx="3096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14:cNvPr>
              <p14:cNvContentPartPr/>
              <p14:nvPr/>
            </p14:nvContentPartPr>
            <p14:xfrm>
              <a:off x="1116560" y="2255200"/>
              <a:ext cx="873720" cy="474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8560" y="2237560"/>
                <a:ext cx="9093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14:cNvPr>
              <p14:cNvContentPartPr/>
              <p14:nvPr/>
            </p14:nvContentPartPr>
            <p14:xfrm>
              <a:off x="832520" y="2415040"/>
              <a:ext cx="141480" cy="84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880" y="2397475"/>
                <a:ext cx="177120" cy="119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14:cNvPr>
              <p14:cNvContentPartPr/>
              <p14:nvPr/>
            </p14:nvContentPartPr>
            <p14:xfrm>
              <a:off x="2209160" y="2468320"/>
              <a:ext cx="86760" cy="162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1520" y="2450680"/>
                <a:ext cx="1224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14:cNvPr>
              <p14:cNvContentPartPr/>
              <p14:nvPr/>
            </p14:nvContentPartPr>
            <p14:xfrm>
              <a:off x="2650520" y="2227120"/>
              <a:ext cx="144000" cy="480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2880" y="2209480"/>
                <a:ext cx="17964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14:cNvPr>
              <p14:cNvContentPartPr/>
              <p14:nvPr/>
            </p14:nvContentPartPr>
            <p14:xfrm>
              <a:off x="2876960" y="2427640"/>
              <a:ext cx="8640" cy="104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8960" y="2410000"/>
                <a:ext cx="442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14:cNvPr>
              <p14:cNvContentPartPr/>
              <p14:nvPr/>
            </p14:nvContentPartPr>
            <p14:xfrm>
              <a:off x="3017360" y="2356360"/>
              <a:ext cx="121680" cy="11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99360" y="2338360"/>
                <a:ext cx="157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14:cNvPr>
              <p14:cNvContentPartPr/>
              <p14:nvPr/>
            </p14:nvContentPartPr>
            <p14:xfrm>
              <a:off x="3027080" y="2438080"/>
              <a:ext cx="97920" cy="10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09440" y="2420440"/>
                <a:ext cx="133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14:cNvPr>
              <p14:cNvContentPartPr/>
              <p14:nvPr/>
            </p14:nvContentPartPr>
            <p14:xfrm>
              <a:off x="3338840" y="2226760"/>
              <a:ext cx="412920" cy="246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21200" y="2208760"/>
                <a:ext cx="448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14:cNvPr>
              <p14:cNvContentPartPr/>
              <p14:nvPr/>
            </p14:nvContentPartPr>
            <p14:xfrm>
              <a:off x="3867680" y="2458600"/>
              <a:ext cx="64080" cy="133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50040" y="2440600"/>
                <a:ext cx="997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14:cNvPr>
              <p14:cNvContentPartPr/>
              <p14:nvPr/>
            </p14:nvContentPartPr>
            <p14:xfrm>
              <a:off x="4144160" y="2278240"/>
              <a:ext cx="134280" cy="488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26160" y="2260600"/>
                <a:ext cx="16992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14:cNvPr>
              <p14:cNvContentPartPr/>
              <p14:nvPr/>
            </p14:nvContentPartPr>
            <p14:xfrm>
              <a:off x="4409120" y="2438440"/>
              <a:ext cx="82080" cy="111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91480" y="2420800"/>
                <a:ext cx="1177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14:cNvPr>
              <p14:cNvContentPartPr/>
              <p14:nvPr/>
            </p14:nvContentPartPr>
            <p14:xfrm>
              <a:off x="4612160" y="2181760"/>
              <a:ext cx="717480" cy="278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94511" y="2164120"/>
                <a:ext cx="753138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14:cNvPr>
              <p14:cNvContentPartPr/>
              <p14:nvPr/>
            </p14:nvContentPartPr>
            <p14:xfrm>
              <a:off x="934400" y="2935600"/>
              <a:ext cx="14112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16400" y="2917600"/>
                <a:ext cx="176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14:cNvPr>
              <p14:cNvContentPartPr/>
              <p14:nvPr/>
            </p14:nvContentPartPr>
            <p14:xfrm>
              <a:off x="923960" y="3058000"/>
              <a:ext cx="133200" cy="4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06320" y="3040000"/>
                <a:ext cx="1688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14:cNvPr>
              <p14:cNvContentPartPr/>
              <p14:nvPr/>
            </p14:nvContentPartPr>
            <p14:xfrm>
              <a:off x="1259480" y="2956120"/>
              <a:ext cx="102960" cy="10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41840" y="2938480"/>
                <a:ext cx="138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14:cNvPr>
              <p14:cNvContentPartPr/>
              <p14:nvPr/>
            </p14:nvContentPartPr>
            <p14:xfrm>
              <a:off x="476480" y="2824000"/>
              <a:ext cx="321840" cy="5389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8840" y="2806360"/>
                <a:ext cx="35748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14:cNvPr>
              <p14:cNvContentPartPr/>
              <p14:nvPr/>
            </p14:nvContentPartPr>
            <p14:xfrm>
              <a:off x="1473320" y="2803120"/>
              <a:ext cx="213480" cy="215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55290" y="2785480"/>
                <a:ext cx="2491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14:cNvPr>
              <p14:cNvContentPartPr/>
              <p14:nvPr/>
            </p14:nvContentPartPr>
            <p14:xfrm>
              <a:off x="1775720" y="2753080"/>
              <a:ext cx="774000" cy="287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57720" y="2735080"/>
                <a:ext cx="80964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14:cNvPr>
              <p14:cNvContentPartPr/>
              <p14:nvPr/>
            </p14:nvContentPartPr>
            <p14:xfrm>
              <a:off x="2634320" y="2966560"/>
              <a:ext cx="98640" cy="1350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616320" y="2948560"/>
                <a:ext cx="1342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14:cNvPr>
              <p14:cNvContentPartPr/>
              <p14:nvPr/>
            </p14:nvContentPartPr>
            <p14:xfrm>
              <a:off x="3271160" y="2854600"/>
              <a:ext cx="131400" cy="104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53160" y="2836600"/>
                <a:ext cx="167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14:cNvPr>
              <p14:cNvContentPartPr/>
              <p14:nvPr/>
            </p14:nvContentPartPr>
            <p14:xfrm>
              <a:off x="3291320" y="2935960"/>
              <a:ext cx="110880" cy="10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73680" y="2917960"/>
                <a:ext cx="146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14:cNvPr>
              <p14:cNvContentPartPr/>
              <p14:nvPr/>
            </p14:nvContentPartPr>
            <p14:xfrm>
              <a:off x="2976320" y="2772880"/>
              <a:ext cx="172080" cy="273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958680" y="2755240"/>
                <a:ext cx="20772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14:cNvPr>
              <p14:cNvContentPartPr/>
              <p14:nvPr/>
            </p14:nvContentPartPr>
            <p14:xfrm>
              <a:off x="3533600" y="2771800"/>
              <a:ext cx="174600" cy="2962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15600" y="2753800"/>
                <a:ext cx="21024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14:cNvPr>
              <p14:cNvContentPartPr/>
              <p14:nvPr/>
            </p14:nvContentPartPr>
            <p14:xfrm>
              <a:off x="3796760" y="2784400"/>
              <a:ext cx="460800" cy="249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779106" y="2766426"/>
                <a:ext cx="496468" cy="285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303CEEC-079E-4BFD-A059-80BBE1A2B3C6}"/>
                  </a:ext>
                </a:extLst>
              </p14:cNvPr>
              <p14:cNvContentPartPr/>
              <p14:nvPr/>
            </p14:nvContentPartPr>
            <p14:xfrm>
              <a:off x="4298240" y="2996800"/>
              <a:ext cx="111240" cy="123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303CEEC-079E-4BFD-A059-80BBE1A2B3C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280600" y="2979160"/>
                <a:ext cx="1468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755364-9638-427A-A2FB-318B4C5F8280}"/>
                  </a:ext>
                </a:extLst>
              </p14:cNvPr>
              <p14:cNvContentPartPr/>
              <p14:nvPr/>
            </p14:nvContentPartPr>
            <p14:xfrm>
              <a:off x="4337840" y="1827880"/>
              <a:ext cx="4089960" cy="72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755364-9638-427A-A2FB-318B4C5F828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319840" y="1791880"/>
                <a:ext cx="41256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52C9642-4936-4CA8-8BFC-1D21348CDABA}"/>
                  </a:ext>
                </a:extLst>
              </p14:cNvPr>
              <p14:cNvContentPartPr/>
              <p14:nvPr/>
            </p14:nvContentPartPr>
            <p14:xfrm>
              <a:off x="467120" y="2192560"/>
              <a:ext cx="1226520" cy="424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52C9642-4936-4CA8-8BFC-1D21348CDAB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49120" y="2156920"/>
                <a:ext cx="12621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54EC6DA-B613-4BD2-8C15-B7E036E6DA6C}"/>
                  </a:ext>
                </a:extLst>
              </p14:cNvPr>
              <p14:cNvContentPartPr/>
              <p14:nvPr/>
            </p14:nvContentPartPr>
            <p14:xfrm>
              <a:off x="4683440" y="2680000"/>
              <a:ext cx="1116720" cy="4179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54EC6DA-B613-4BD2-8C15-B7E036E6DA6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665446" y="2662360"/>
                <a:ext cx="1152349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53B05B7D-C1D6-48B4-BFFE-A204969D80C8}"/>
                  </a:ext>
                </a:extLst>
              </p14:cNvPr>
              <p14:cNvContentPartPr/>
              <p14:nvPr/>
            </p14:nvContentPartPr>
            <p14:xfrm>
              <a:off x="7406480" y="2903560"/>
              <a:ext cx="294120" cy="18648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53B05B7D-C1D6-48B4-BFFE-A204969D80C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388502" y="2885595"/>
                <a:ext cx="329716" cy="222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3C3A8DD-E7A5-4ABB-974F-8529E8348AB3}"/>
                  </a:ext>
                </a:extLst>
              </p14:cNvPr>
              <p14:cNvContentPartPr/>
              <p14:nvPr/>
            </p14:nvContentPartPr>
            <p14:xfrm>
              <a:off x="5956400" y="2529520"/>
              <a:ext cx="1328040" cy="6382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3C3A8DD-E7A5-4ABB-974F-8529E8348AB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938760" y="2511520"/>
                <a:ext cx="1363680" cy="6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C35C6105-1B23-4E7C-AA01-741D1A36CE1E}"/>
                  </a:ext>
                </a:extLst>
              </p14:cNvPr>
              <p14:cNvContentPartPr/>
              <p14:nvPr/>
            </p14:nvContentPartPr>
            <p14:xfrm>
              <a:off x="780320" y="3518440"/>
              <a:ext cx="713880" cy="4665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C35C6105-1B23-4E7C-AA01-741D1A36CE1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62320" y="3500800"/>
                <a:ext cx="74952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EE3D9A38-7C64-4D9A-8AE1-DDB9FE22BE64}"/>
                  </a:ext>
                </a:extLst>
              </p14:cNvPr>
              <p14:cNvContentPartPr/>
              <p14:nvPr/>
            </p14:nvContentPartPr>
            <p14:xfrm>
              <a:off x="2082440" y="3626440"/>
              <a:ext cx="101160" cy="1116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EE3D9A38-7C64-4D9A-8AE1-DDB9FE22BE6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064800" y="3608440"/>
                <a:ext cx="136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EC75FFC-10EB-405D-B7DD-7A51BB2D46E8}"/>
                  </a:ext>
                </a:extLst>
              </p14:cNvPr>
              <p14:cNvContentPartPr/>
              <p14:nvPr/>
            </p14:nvContentPartPr>
            <p14:xfrm>
              <a:off x="2282600" y="3423400"/>
              <a:ext cx="285840" cy="31680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EC75FFC-10EB-405D-B7DD-7A51BB2D46E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64960" y="3405760"/>
                <a:ext cx="3214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FF4EBDF-7BB1-4962-B7B8-61A95B2BAFE2}"/>
                  </a:ext>
                </a:extLst>
              </p14:cNvPr>
              <p14:cNvContentPartPr/>
              <p14:nvPr/>
            </p14:nvContentPartPr>
            <p14:xfrm>
              <a:off x="1656920" y="3382720"/>
              <a:ext cx="271800" cy="39348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FF4EBDF-7BB1-4962-B7B8-61A95B2BAFE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639257" y="3365064"/>
                <a:ext cx="307487" cy="4291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290193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550CA6-4E97-487D-8C7F-0A2712521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0000" r="28750" b="80711"/>
          <a:stretch/>
        </p:blipFill>
        <p:spPr>
          <a:xfrm>
            <a:off x="381000" y="76200"/>
            <a:ext cx="8534400" cy="21620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14:cNvPr>
              <p14:cNvContentPartPr/>
              <p14:nvPr/>
            </p14:nvContentPartPr>
            <p14:xfrm>
              <a:off x="440480" y="2342680"/>
              <a:ext cx="273960" cy="289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480" y="2325040"/>
                <a:ext cx="3096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14:cNvPr>
              <p14:cNvContentPartPr/>
              <p14:nvPr/>
            </p14:nvContentPartPr>
            <p14:xfrm>
              <a:off x="1116560" y="2255200"/>
              <a:ext cx="873720" cy="474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8560" y="2237560"/>
                <a:ext cx="9093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14:cNvPr>
              <p14:cNvContentPartPr/>
              <p14:nvPr/>
            </p14:nvContentPartPr>
            <p14:xfrm>
              <a:off x="832520" y="2415040"/>
              <a:ext cx="141480" cy="84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880" y="2397475"/>
                <a:ext cx="177120" cy="119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14:cNvPr>
              <p14:cNvContentPartPr/>
              <p14:nvPr/>
            </p14:nvContentPartPr>
            <p14:xfrm>
              <a:off x="2209160" y="2468320"/>
              <a:ext cx="86760" cy="162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1520" y="2450680"/>
                <a:ext cx="1224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14:cNvPr>
              <p14:cNvContentPartPr/>
              <p14:nvPr/>
            </p14:nvContentPartPr>
            <p14:xfrm>
              <a:off x="2650520" y="2227120"/>
              <a:ext cx="144000" cy="480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2880" y="2209480"/>
                <a:ext cx="17964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14:cNvPr>
              <p14:cNvContentPartPr/>
              <p14:nvPr/>
            </p14:nvContentPartPr>
            <p14:xfrm>
              <a:off x="2876960" y="2427640"/>
              <a:ext cx="8640" cy="104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8960" y="2410000"/>
                <a:ext cx="442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14:cNvPr>
              <p14:cNvContentPartPr/>
              <p14:nvPr/>
            </p14:nvContentPartPr>
            <p14:xfrm>
              <a:off x="3017360" y="2356360"/>
              <a:ext cx="121680" cy="11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99360" y="2338360"/>
                <a:ext cx="157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14:cNvPr>
              <p14:cNvContentPartPr/>
              <p14:nvPr/>
            </p14:nvContentPartPr>
            <p14:xfrm>
              <a:off x="3027080" y="2438080"/>
              <a:ext cx="97920" cy="10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09440" y="2420440"/>
                <a:ext cx="133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14:cNvPr>
              <p14:cNvContentPartPr/>
              <p14:nvPr/>
            </p14:nvContentPartPr>
            <p14:xfrm>
              <a:off x="3338840" y="2226760"/>
              <a:ext cx="412920" cy="246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21200" y="2208760"/>
                <a:ext cx="448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14:cNvPr>
              <p14:cNvContentPartPr/>
              <p14:nvPr/>
            </p14:nvContentPartPr>
            <p14:xfrm>
              <a:off x="3867680" y="2458600"/>
              <a:ext cx="64080" cy="133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50040" y="2440600"/>
                <a:ext cx="997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14:cNvPr>
              <p14:cNvContentPartPr/>
              <p14:nvPr/>
            </p14:nvContentPartPr>
            <p14:xfrm>
              <a:off x="4144160" y="2278240"/>
              <a:ext cx="134280" cy="488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26160" y="2260600"/>
                <a:ext cx="16992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14:cNvPr>
              <p14:cNvContentPartPr/>
              <p14:nvPr/>
            </p14:nvContentPartPr>
            <p14:xfrm>
              <a:off x="4409120" y="2438440"/>
              <a:ext cx="82080" cy="111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91480" y="2420800"/>
                <a:ext cx="1177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14:cNvPr>
              <p14:cNvContentPartPr/>
              <p14:nvPr/>
            </p14:nvContentPartPr>
            <p14:xfrm>
              <a:off x="4612160" y="2181760"/>
              <a:ext cx="717480" cy="278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94511" y="2164120"/>
                <a:ext cx="753138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14:cNvPr>
              <p14:cNvContentPartPr/>
              <p14:nvPr/>
            </p14:nvContentPartPr>
            <p14:xfrm>
              <a:off x="934400" y="2935600"/>
              <a:ext cx="14112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16400" y="2917600"/>
                <a:ext cx="176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14:cNvPr>
              <p14:cNvContentPartPr/>
              <p14:nvPr/>
            </p14:nvContentPartPr>
            <p14:xfrm>
              <a:off x="923960" y="3058000"/>
              <a:ext cx="133200" cy="4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06320" y="3040000"/>
                <a:ext cx="1688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14:cNvPr>
              <p14:cNvContentPartPr/>
              <p14:nvPr/>
            </p14:nvContentPartPr>
            <p14:xfrm>
              <a:off x="1259480" y="2956120"/>
              <a:ext cx="102960" cy="10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41840" y="2938480"/>
                <a:ext cx="138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14:cNvPr>
              <p14:cNvContentPartPr/>
              <p14:nvPr/>
            </p14:nvContentPartPr>
            <p14:xfrm>
              <a:off x="476480" y="2824000"/>
              <a:ext cx="321840" cy="5389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8840" y="2806360"/>
                <a:ext cx="35748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14:cNvPr>
              <p14:cNvContentPartPr/>
              <p14:nvPr/>
            </p14:nvContentPartPr>
            <p14:xfrm>
              <a:off x="1473320" y="2803120"/>
              <a:ext cx="213480" cy="215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55290" y="2785480"/>
                <a:ext cx="2491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14:cNvPr>
              <p14:cNvContentPartPr/>
              <p14:nvPr/>
            </p14:nvContentPartPr>
            <p14:xfrm>
              <a:off x="1775720" y="2753080"/>
              <a:ext cx="774000" cy="287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57720" y="2735080"/>
                <a:ext cx="80964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14:cNvPr>
              <p14:cNvContentPartPr/>
              <p14:nvPr/>
            </p14:nvContentPartPr>
            <p14:xfrm>
              <a:off x="2634320" y="2966560"/>
              <a:ext cx="98640" cy="1350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616320" y="2948560"/>
                <a:ext cx="1342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14:cNvPr>
              <p14:cNvContentPartPr/>
              <p14:nvPr/>
            </p14:nvContentPartPr>
            <p14:xfrm>
              <a:off x="3271160" y="2854600"/>
              <a:ext cx="131400" cy="104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53160" y="2836600"/>
                <a:ext cx="167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14:cNvPr>
              <p14:cNvContentPartPr/>
              <p14:nvPr/>
            </p14:nvContentPartPr>
            <p14:xfrm>
              <a:off x="3291320" y="2935960"/>
              <a:ext cx="110880" cy="10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73680" y="2917960"/>
                <a:ext cx="146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14:cNvPr>
              <p14:cNvContentPartPr/>
              <p14:nvPr/>
            </p14:nvContentPartPr>
            <p14:xfrm>
              <a:off x="2976320" y="2772880"/>
              <a:ext cx="172080" cy="273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958680" y="2755240"/>
                <a:ext cx="20772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14:cNvPr>
              <p14:cNvContentPartPr/>
              <p14:nvPr/>
            </p14:nvContentPartPr>
            <p14:xfrm>
              <a:off x="3533600" y="2771800"/>
              <a:ext cx="174600" cy="2962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15600" y="2753800"/>
                <a:ext cx="21024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14:cNvPr>
              <p14:cNvContentPartPr/>
              <p14:nvPr/>
            </p14:nvContentPartPr>
            <p14:xfrm>
              <a:off x="3796760" y="2784400"/>
              <a:ext cx="460800" cy="249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779106" y="2766426"/>
                <a:ext cx="496468" cy="285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303CEEC-079E-4BFD-A059-80BBE1A2B3C6}"/>
                  </a:ext>
                </a:extLst>
              </p14:cNvPr>
              <p14:cNvContentPartPr/>
              <p14:nvPr/>
            </p14:nvContentPartPr>
            <p14:xfrm>
              <a:off x="4298240" y="2996800"/>
              <a:ext cx="111240" cy="123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303CEEC-079E-4BFD-A059-80BBE1A2B3C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280600" y="2979160"/>
                <a:ext cx="1468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755364-9638-427A-A2FB-318B4C5F8280}"/>
                  </a:ext>
                </a:extLst>
              </p14:cNvPr>
              <p14:cNvContentPartPr/>
              <p14:nvPr/>
            </p14:nvContentPartPr>
            <p14:xfrm>
              <a:off x="4337840" y="1827880"/>
              <a:ext cx="4089960" cy="72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755364-9638-427A-A2FB-318B4C5F828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319840" y="1791880"/>
                <a:ext cx="41256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52C9642-4936-4CA8-8BFC-1D21348CDABA}"/>
                  </a:ext>
                </a:extLst>
              </p14:cNvPr>
              <p14:cNvContentPartPr/>
              <p14:nvPr/>
            </p14:nvContentPartPr>
            <p14:xfrm>
              <a:off x="467120" y="2192560"/>
              <a:ext cx="1226520" cy="424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52C9642-4936-4CA8-8BFC-1D21348CDAB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49120" y="2156920"/>
                <a:ext cx="12621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54EC6DA-B613-4BD2-8C15-B7E036E6DA6C}"/>
                  </a:ext>
                </a:extLst>
              </p14:cNvPr>
              <p14:cNvContentPartPr/>
              <p14:nvPr/>
            </p14:nvContentPartPr>
            <p14:xfrm>
              <a:off x="4683440" y="2680000"/>
              <a:ext cx="1116720" cy="4179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54EC6DA-B613-4BD2-8C15-B7E036E6DA6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665446" y="2662360"/>
                <a:ext cx="1152349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53B05B7D-C1D6-48B4-BFFE-A204969D80C8}"/>
                  </a:ext>
                </a:extLst>
              </p14:cNvPr>
              <p14:cNvContentPartPr/>
              <p14:nvPr/>
            </p14:nvContentPartPr>
            <p14:xfrm>
              <a:off x="7406480" y="2903560"/>
              <a:ext cx="294120" cy="18648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53B05B7D-C1D6-48B4-BFFE-A204969D80C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388502" y="2885595"/>
                <a:ext cx="329716" cy="222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3C3A8DD-E7A5-4ABB-974F-8529E8348AB3}"/>
                  </a:ext>
                </a:extLst>
              </p14:cNvPr>
              <p14:cNvContentPartPr/>
              <p14:nvPr/>
            </p14:nvContentPartPr>
            <p14:xfrm>
              <a:off x="5956400" y="2529520"/>
              <a:ext cx="1328040" cy="6382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3C3A8DD-E7A5-4ABB-974F-8529E8348AB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938760" y="2511520"/>
                <a:ext cx="1363680" cy="6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C35C6105-1B23-4E7C-AA01-741D1A36CE1E}"/>
                  </a:ext>
                </a:extLst>
              </p14:cNvPr>
              <p14:cNvContentPartPr/>
              <p14:nvPr/>
            </p14:nvContentPartPr>
            <p14:xfrm>
              <a:off x="780320" y="3518440"/>
              <a:ext cx="713880" cy="4665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C35C6105-1B23-4E7C-AA01-741D1A36CE1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62320" y="3500800"/>
                <a:ext cx="74952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EE3D9A38-7C64-4D9A-8AE1-DDB9FE22BE64}"/>
                  </a:ext>
                </a:extLst>
              </p14:cNvPr>
              <p14:cNvContentPartPr/>
              <p14:nvPr/>
            </p14:nvContentPartPr>
            <p14:xfrm>
              <a:off x="2082440" y="3626440"/>
              <a:ext cx="101160" cy="1116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EE3D9A38-7C64-4D9A-8AE1-DDB9FE22BE6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064800" y="3608440"/>
                <a:ext cx="136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EC75FFC-10EB-405D-B7DD-7A51BB2D46E8}"/>
                  </a:ext>
                </a:extLst>
              </p14:cNvPr>
              <p14:cNvContentPartPr/>
              <p14:nvPr/>
            </p14:nvContentPartPr>
            <p14:xfrm>
              <a:off x="2282600" y="3423400"/>
              <a:ext cx="285840" cy="31680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EC75FFC-10EB-405D-B7DD-7A51BB2D46E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64960" y="3405760"/>
                <a:ext cx="3214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FF4EBDF-7BB1-4962-B7B8-61A95B2BAFE2}"/>
                  </a:ext>
                </a:extLst>
              </p14:cNvPr>
              <p14:cNvContentPartPr/>
              <p14:nvPr/>
            </p14:nvContentPartPr>
            <p14:xfrm>
              <a:off x="1656920" y="3382720"/>
              <a:ext cx="271800" cy="39348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FF4EBDF-7BB1-4962-B7B8-61A95B2BAFE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639257" y="3365064"/>
                <a:ext cx="307487" cy="429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16325B2-CA9A-4F32-8479-B2A5BDD8D09C}"/>
                  </a:ext>
                </a:extLst>
              </p14:cNvPr>
              <p14:cNvContentPartPr/>
              <p14:nvPr/>
            </p14:nvContentPartPr>
            <p14:xfrm>
              <a:off x="3037520" y="3016600"/>
              <a:ext cx="110880" cy="1724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16325B2-CA9A-4F32-8479-B2A5BDD8D09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019880" y="2998637"/>
                <a:ext cx="146520" cy="20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5F1D801-115A-471E-A8CC-1B38015D9DA6}"/>
                  </a:ext>
                </a:extLst>
              </p14:cNvPr>
              <p14:cNvContentPartPr/>
              <p14:nvPr/>
            </p14:nvContentPartPr>
            <p14:xfrm>
              <a:off x="7132160" y="3385240"/>
              <a:ext cx="1035000" cy="5259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5F1D801-115A-471E-A8CC-1B38015D9DA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114160" y="3367600"/>
                <a:ext cx="107064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317D6BE-7557-479E-A78A-2E9C2F0D0836}"/>
                  </a:ext>
                </a:extLst>
              </p14:cNvPr>
              <p14:cNvContentPartPr/>
              <p14:nvPr/>
            </p14:nvContentPartPr>
            <p14:xfrm>
              <a:off x="4510640" y="3303520"/>
              <a:ext cx="2446200" cy="17528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317D6BE-7557-479E-A78A-2E9C2F0D083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492640" y="3285880"/>
                <a:ext cx="2481840" cy="178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642529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550CA6-4E97-487D-8C7F-0A2712521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0000" r="28750" b="80711"/>
          <a:stretch/>
        </p:blipFill>
        <p:spPr>
          <a:xfrm>
            <a:off x="381000" y="76200"/>
            <a:ext cx="8534400" cy="21620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14:cNvPr>
              <p14:cNvContentPartPr/>
              <p14:nvPr/>
            </p14:nvContentPartPr>
            <p14:xfrm>
              <a:off x="440480" y="2342680"/>
              <a:ext cx="273960" cy="289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480" y="2325040"/>
                <a:ext cx="3096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14:cNvPr>
              <p14:cNvContentPartPr/>
              <p14:nvPr/>
            </p14:nvContentPartPr>
            <p14:xfrm>
              <a:off x="1116560" y="2255200"/>
              <a:ext cx="873720" cy="474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8560" y="2237560"/>
                <a:ext cx="9093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14:cNvPr>
              <p14:cNvContentPartPr/>
              <p14:nvPr/>
            </p14:nvContentPartPr>
            <p14:xfrm>
              <a:off x="832520" y="2415040"/>
              <a:ext cx="141480" cy="84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880" y="2397475"/>
                <a:ext cx="177120" cy="119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14:cNvPr>
              <p14:cNvContentPartPr/>
              <p14:nvPr/>
            </p14:nvContentPartPr>
            <p14:xfrm>
              <a:off x="2209160" y="2468320"/>
              <a:ext cx="86760" cy="162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1520" y="2450680"/>
                <a:ext cx="1224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14:cNvPr>
              <p14:cNvContentPartPr/>
              <p14:nvPr/>
            </p14:nvContentPartPr>
            <p14:xfrm>
              <a:off x="2650520" y="2227120"/>
              <a:ext cx="144000" cy="480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2880" y="2209480"/>
                <a:ext cx="17964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14:cNvPr>
              <p14:cNvContentPartPr/>
              <p14:nvPr/>
            </p14:nvContentPartPr>
            <p14:xfrm>
              <a:off x="2876960" y="2427640"/>
              <a:ext cx="8640" cy="104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8960" y="2410000"/>
                <a:ext cx="442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14:cNvPr>
              <p14:cNvContentPartPr/>
              <p14:nvPr/>
            </p14:nvContentPartPr>
            <p14:xfrm>
              <a:off x="3017360" y="2356360"/>
              <a:ext cx="121680" cy="11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99360" y="2338360"/>
                <a:ext cx="157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14:cNvPr>
              <p14:cNvContentPartPr/>
              <p14:nvPr/>
            </p14:nvContentPartPr>
            <p14:xfrm>
              <a:off x="3027080" y="2438080"/>
              <a:ext cx="97920" cy="10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09440" y="2420440"/>
                <a:ext cx="133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14:cNvPr>
              <p14:cNvContentPartPr/>
              <p14:nvPr/>
            </p14:nvContentPartPr>
            <p14:xfrm>
              <a:off x="3338840" y="2226760"/>
              <a:ext cx="412920" cy="246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21200" y="2208760"/>
                <a:ext cx="448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14:cNvPr>
              <p14:cNvContentPartPr/>
              <p14:nvPr/>
            </p14:nvContentPartPr>
            <p14:xfrm>
              <a:off x="3867680" y="2458600"/>
              <a:ext cx="64080" cy="133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50040" y="2440600"/>
                <a:ext cx="997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14:cNvPr>
              <p14:cNvContentPartPr/>
              <p14:nvPr/>
            </p14:nvContentPartPr>
            <p14:xfrm>
              <a:off x="4144160" y="2278240"/>
              <a:ext cx="134280" cy="488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26160" y="2260600"/>
                <a:ext cx="16992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14:cNvPr>
              <p14:cNvContentPartPr/>
              <p14:nvPr/>
            </p14:nvContentPartPr>
            <p14:xfrm>
              <a:off x="4409120" y="2438440"/>
              <a:ext cx="82080" cy="111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91480" y="2420800"/>
                <a:ext cx="1177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14:cNvPr>
              <p14:cNvContentPartPr/>
              <p14:nvPr/>
            </p14:nvContentPartPr>
            <p14:xfrm>
              <a:off x="4612160" y="2181760"/>
              <a:ext cx="717480" cy="278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94511" y="2164120"/>
                <a:ext cx="753138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14:cNvPr>
              <p14:cNvContentPartPr/>
              <p14:nvPr/>
            </p14:nvContentPartPr>
            <p14:xfrm>
              <a:off x="934400" y="2935600"/>
              <a:ext cx="14112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16400" y="2917600"/>
                <a:ext cx="176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14:cNvPr>
              <p14:cNvContentPartPr/>
              <p14:nvPr/>
            </p14:nvContentPartPr>
            <p14:xfrm>
              <a:off x="923960" y="3058000"/>
              <a:ext cx="133200" cy="4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06320" y="3040000"/>
                <a:ext cx="1688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14:cNvPr>
              <p14:cNvContentPartPr/>
              <p14:nvPr/>
            </p14:nvContentPartPr>
            <p14:xfrm>
              <a:off x="1259480" y="2956120"/>
              <a:ext cx="102960" cy="10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41840" y="2938480"/>
                <a:ext cx="138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14:cNvPr>
              <p14:cNvContentPartPr/>
              <p14:nvPr/>
            </p14:nvContentPartPr>
            <p14:xfrm>
              <a:off x="476480" y="2824000"/>
              <a:ext cx="321840" cy="5389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8840" y="2806360"/>
                <a:ext cx="35748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14:cNvPr>
              <p14:cNvContentPartPr/>
              <p14:nvPr/>
            </p14:nvContentPartPr>
            <p14:xfrm>
              <a:off x="1473320" y="2803120"/>
              <a:ext cx="213480" cy="215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55290" y="2785480"/>
                <a:ext cx="2491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14:cNvPr>
              <p14:cNvContentPartPr/>
              <p14:nvPr/>
            </p14:nvContentPartPr>
            <p14:xfrm>
              <a:off x="1775720" y="2753080"/>
              <a:ext cx="774000" cy="287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57720" y="2735080"/>
                <a:ext cx="80964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14:cNvPr>
              <p14:cNvContentPartPr/>
              <p14:nvPr/>
            </p14:nvContentPartPr>
            <p14:xfrm>
              <a:off x="2634320" y="2966560"/>
              <a:ext cx="98640" cy="1350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616320" y="2948560"/>
                <a:ext cx="1342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14:cNvPr>
              <p14:cNvContentPartPr/>
              <p14:nvPr/>
            </p14:nvContentPartPr>
            <p14:xfrm>
              <a:off x="3271160" y="2854600"/>
              <a:ext cx="131400" cy="104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53160" y="2836600"/>
                <a:ext cx="167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14:cNvPr>
              <p14:cNvContentPartPr/>
              <p14:nvPr/>
            </p14:nvContentPartPr>
            <p14:xfrm>
              <a:off x="3291320" y="2935960"/>
              <a:ext cx="110880" cy="10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73680" y="2917960"/>
                <a:ext cx="146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14:cNvPr>
              <p14:cNvContentPartPr/>
              <p14:nvPr/>
            </p14:nvContentPartPr>
            <p14:xfrm>
              <a:off x="2976320" y="2772880"/>
              <a:ext cx="172080" cy="273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958680" y="2755240"/>
                <a:ext cx="20772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14:cNvPr>
              <p14:cNvContentPartPr/>
              <p14:nvPr/>
            </p14:nvContentPartPr>
            <p14:xfrm>
              <a:off x="3533600" y="2771800"/>
              <a:ext cx="174600" cy="2962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15600" y="2753800"/>
                <a:ext cx="21024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14:cNvPr>
              <p14:cNvContentPartPr/>
              <p14:nvPr/>
            </p14:nvContentPartPr>
            <p14:xfrm>
              <a:off x="3796760" y="2784400"/>
              <a:ext cx="460800" cy="249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779106" y="2766426"/>
                <a:ext cx="496468" cy="285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303CEEC-079E-4BFD-A059-80BBE1A2B3C6}"/>
                  </a:ext>
                </a:extLst>
              </p14:cNvPr>
              <p14:cNvContentPartPr/>
              <p14:nvPr/>
            </p14:nvContentPartPr>
            <p14:xfrm>
              <a:off x="4298240" y="2996800"/>
              <a:ext cx="111240" cy="123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303CEEC-079E-4BFD-A059-80BBE1A2B3C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280600" y="2979160"/>
                <a:ext cx="1468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755364-9638-427A-A2FB-318B4C5F8280}"/>
                  </a:ext>
                </a:extLst>
              </p14:cNvPr>
              <p14:cNvContentPartPr/>
              <p14:nvPr/>
            </p14:nvContentPartPr>
            <p14:xfrm>
              <a:off x="4337840" y="1827880"/>
              <a:ext cx="4089960" cy="72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755364-9638-427A-A2FB-318B4C5F828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319840" y="1791880"/>
                <a:ext cx="41256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52C9642-4936-4CA8-8BFC-1D21348CDABA}"/>
                  </a:ext>
                </a:extLst>
              </p14:cNvPr>
              <p14:cNvContentPartPr/>
              <p14:nvPr/>
            </p14:nvContentPartPr>
            <p14:xfrm>
              <a:off x="467120" y="2192560"/>
              <a:ext cx="1226520" cy="424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52C9642-4936-4CA8-8BFC-1D21348CDAB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49120" y="2156920"/>
                <a:ext cx="12621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54EC6DA-B613-4BD2-8C15-B7E036E6DA6C}"/>
                  </a:ext>
                </a:extLst>
              </p14:cNvPr>
              <p14:cNvContentPartPr/>
              <p14:nvPr/>
            </p14:nvContentPartPr>
            <p14:xfrm>
              <a:off x="4683440" y="2680000"/>
              <a:ext cx="1116720" cy="4179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54EC6DA-B613-4BD2-8C15-B7E036E6DA6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665446" y="2662360"/>
                <a:ext cx="1152349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53B05B7D-C1D6-48B4-BFFE-A204969D80C8}"/>
                  </a:ext>
                </a:extLst>
              </p14:cNvPr>
              <p14:cNvContentPartPr/>
              <p14:nvPr/>
            </p14:nvContentPartPr>
            <p14:xfrm>
              <a:off x="7406480" y="2903560"/>
              <a:ext cx="294120" cy="18648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53B05B7D-C1D6-48B4-BFFE-A204969D80C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388502" y="2885595"/>
                <a:ext cx="329716" cy="222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3C3A8DD-E7A5-4ABB-974F-8529E8348AB3}"/>
                  </a:ext>
                </a:extLst>
              </p14:cNvPr>
              <p14:cNvContentPartPr/>
              <p14:nvPr/>
            </p14:nvContentPartPr>
            <p14:xfrm>
              <a:off x="5956400" y="2529520"/>
              <a:ext cx="1328040" cy="6382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3C3A8DD-E7A5-4ABB-974F-8529E8348AB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938760" y="2511520"/>
                <a:ext cx="1363680" cy="6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C35C6105-1B23-4E7C-AA01-741D1A36CE1E}"/>
                  </a:ext>
                </a:extLst>
              </p14:cNvPr>
              <p14:cNvContentPartPr/>
              <p14:nvPr/>
            </p14:nvContentPartPr>
            <p14:xfrm>
              <a:off x="780320" y="3518440"/>
              <a:ext cx="713880" cy="4665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C35C6105-1B23-4E7C-AA01-741D1A36CE1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62320" y="3500800"/>
                <a:ext cx="74952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EE3D9A38-7C64-4D9A-8AE1-DDB9FE22BE64}"/>
                  </a:ext>
                </a:extLst>
              </p14:cNvPr>
              <p14:cNvContentPartPr/>
              <p14:nvPr/>
            </p14:nvContentPartPr>
            <p14:xfrm>
              <a:off x="2082440" y="3626440"/>
              <a:ext cx="101160" cy="1116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EE3D9A38-7C64-4D9A-8AE1-DDB9FE22BE6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064800" y="3608440"/>
                <a:ext cx="136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EC75FFC-10EB-405D-B7DD-7A51BB2D46E8}"/>
                  </a:ext>
                </a:extLst>
              </p14:cNvPr>
              <p14:cNvContentPartPr/>
              <p14:nvPr/>
            </p14:nvContentPartPr>
            <p14:xfrm>
              <a:off x="2282600" y="3423400"/>
              <a:ext cx="285840" cy="31680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EC75FFC-10EB-405D-B7DD-7A51BB2D46E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64960" y="3405760"/>
                <a:ext cx="3214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FF4EBDF-7BB1-4962-B7B8-61A95B2BAFE2}"/>
                  </a:ext>
                </a:extLst>
              </p14:cNvPr>
              <p14:cNvContentPartPr/>
              <p14:nvPr/>
            </p14:nvContentPartPr>
            <p14:xfrm>
              <a:off x="1656920" y="3382720"/>
              <a:ext cx="271800" cy="39348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FF4EBDF-7BB1-4962-B7B8-61A95B2BAFE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639257" y="3365064"/>
                <a:ext cx="307487" cy="429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5D24E3F-54C0-415E-B2E3-7B52FD204B70}"/>
                  </a:ext>
                </a:extLst>
              </p14:cNvPr>
              <p14:cNvContentPartPr/>
              <p14:nvPr/>
            </p14:nvContentPartPr>
            <p14:xfrm>
              <a:off x="1604720" y="3137200"/>
              <a:ext cx="716040" cy="8658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5D24E3F-54C0-415E-B2E3-7B52FD204B7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587080" y="3119200"/>
                <a:ext cx="751680" cy="9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16325B2-CA9A-4F32-8479-B2A5BDD8D09C}"/>
                  </a:ext>
                </a:extLst>
              </p14:cNvPr>
              <p14:cNvContentPartPr/>
              <p14:nvPr/>
            </p14:nvContentPartPr>
            <p14:xfrm>
              <a:off x="3037520" y="3016600"/>
              <a:ext cx="110880" cy="1724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16325B2-CA9A-4F32-8479-B2A5BDD8D09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019880" y="2998637"/>
                <a:ext cx="146520" cy="20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5F1D801-115A-471E-A8CC-1B38015D9DA6}"/>
                  </a:ext>
                </a:extLst>
              </p14:cNvPr>
              <p14:cNvContentPartPr/>
              <p14:nvPr/>
            </p14:nvContentPartPr>
            <p14:xfrm>
              <a:off x="7132160" y="3385240"/>
              <a:ext cx="1035000" cy="5259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5F1D801-115A-471E-A8CC-1B38015D9DA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114160" y="3367600"/>
                <a:ext cx="107064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317D6BE-7557-479E-A78A-2E9C2F0D0836}"/>
                  </a:ext>
                </a:extLst>
              </p14:cNvPr>
              <p14:cNvContentPartPr/>
              <p14:nvPr/>
            </p14:nvContentPartPr>
            <p14:xfrm>
              <a:off x="4510640" y="3303520"/>
              <a:ext cx="2446200" cy="17528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317D6BE-7557-479E-A78A-2E9C2F0D083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492640" y="3285880"/>
                <a:ext cx="2481840" cy="178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990292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550CA6-4E97-487D-8C7F-0A2712521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0000" r="28750" b="80711"/>
          <a:stretch/>
        </p:blipFill>
        <p:spPr>
          <a:xfrm>
            <a:off x="381000" y="76200"/>
            <a:ext cx="8534400" cy="21620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14:cNvPr>
              <p14:cNvContentPartPr/>
              <p14:nvPr/>
            </p14:nvContentPartPr>
            <p14:xfrm>
              <a:off x="440480" y="2342680"/>
              <a:ext cx="273960" cy="289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480" y="2325040"/>
                <a:ext cx="3096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14:cNvPr>
              <p14:cNvContentPartPr/>
              <p14:nvPr/>
            </p14:nvContentPartPr>
            <p14:xfrm>
              <a:off x="1116560" y="2255200"/>
              <a:ext cx="873720" cy="474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8560" y="2237560"/>
                <a:ext cx="9093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14:cNvPr>
              <p14:cNvContentPartPr/>
              <p14:nvPr/>
            </p14:nvContentPartPr>
            <p14:xfrm>
              <a:off x="832520" y="2415040"/>
              <a:ext cx="141480" cy="84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880" y="2397475"/>
                <a:ext cx="177120" cy="119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14:cNvPr>
              <p14:cNvContentPartPr/>
              <p14:nvPr/>
            </p14:nvContentPartPr>
            <p14:xfrm>
              <a:off x="2209160" y="2468320"/>
              <a:ext cx="86760" cy="162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1520" y="2450680"/>
                <a:ext cx="1224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14:cNvPr>
              <p14:cNvContentPartPr/>
              <p14:nvPr/>
            </p14:nvContentPartPr>
            <p14:xfrm>
              <a:off x="2650520" y="2227120"/>
              <a:ext cx="144000" cy="480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2880" y="2209480"/>
                <a:ext cx="17964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14:cNvPr>
              <p14:cNvContentPartPr/>
              <p14:nvPr/>
            </p14:nvContentPartPr>
            <p14:xfrm>
              <a:off x="2876960" y="2427640"/>
              <a:ext cx="8640" cy="104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8960" y="2410000"/>
                <a:ext cx="442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14:cNvPr>
              <p14:cNvContentPartPr/>
              <p14:nvPr/>
            </p14:nvContentPartPr>
            <p14:xfrm>
              <a:off x="3017360" y="2356360"/>
              <a:ext cx="121680" cy="11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99360" y="2338360"/>
                <a:ext cx="157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14:cNvPr>
              <p14:cNvContentPartPr/>
              <p14:nvPr/>
            </p14:nvContentPartPr>
            <p14:xfrm>
              <a:off x="3027080" y="2438080"/>
              <a:ext cx="97920" cy="10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09440" y="2420440"/>
                <a:ext cx="133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14:cNvPr>
              <p14:cNvContentPartPr/>
              <p14:nvPr/>
            </p14:nvContentPartPr>
            <p14:xfrm>
              <a:off x="3338840" y="2226760"/>
              <a:ext cx="412920" cy="246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21200" y="2208760"/>
                <a:ext cx="448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14:cNvPr>
              <p14:cNvContentPartPr/>
              <p14:nvPr/>
            </p14:nvContentPartPr>
            <p14:xfrm>
              <a:off x="3867680" y="2458600"/>
              <a:ext cx="64080" cy="133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50040" y="2440600"/>
                <a:ext cx="997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14:cNvPr>
              <p14:cNvContentPartPr/>
              <p14:nvPr/>
            </p14:nvContentPartPr>
            <p14:xfrm>
              <a:off x="4144160" y="2278240"/>
              <a:ext cx="134280" cy="488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26160" y="2260600"/>
                <a:ext cx="16992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14:cNvPr>
              <p14:cNvContentPartPr/>
              <p14:nvPr/>
            </p14:nvContentPartPr>
            <p14:xfrm>
              <a:off x="4409120" y="2438440"/>
              <a:ext cx="82080" cy="111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91480" y="2420800"/>
                <a:ext cx="1177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14:cNvPr>
              <p14:cNvContentPartPr/>
              <p14:nvPr/>
            </p14:nvContentPartPr>
            <p14:xfrm>
              <a:off x="4612160" y="2181760"/>
              <a:ext cx="717480" cy="278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94511" y="2164120"/>
                <a:ext cx="753138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14:cNvPr>
              <p14:cNvContentPartPr/>
              <p14:nvPr/>
            </p14:nvContentPartPr>
            <p14:xfrm>
              <a:off x="934400" y="2935600"/>
              <a:ext cx="14112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16400" y="2917600"/>
                <a:ext cx="176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14:cNvPr>
              <p14:cNvContentPartPr/>
              <p14:nvPr/>
            </p14:nvContentPartPr>
            <p14:xfrm>
              <a:off x="923960" y="3058000"/>
              <a:ext cx="133200" cy="4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06320" y="3040000"/>
                <a:ext cx="1688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14:cNvPr>
              <p14:cNvContentPartPr/>
              <p14:nvPr/>
            </p14:nvContentPartPr>
            <p14:xfrm>
              <a:off x="1259480" y="2956120"/>
              <a:ext cx="102960" cy="10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41840" y="2938480"/>
                <a:ext cx="138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14:cNvPr>
              <p14:cNvContentPartPr/>
              <p14:nvPr/>
            </p14:nvContentPartPr>
            <p14:xfrm>
              <a:off x="476480" y="2824000"/>
              <a:ext cx="321840" cy="5389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8840" y="2806360"/>
                <a:ext cx="35748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14:cNvPr>
              <p14:cNvContentPartPr/>
              <p14:nvPr/>
            </p14:nvContentPartPr>
            <p14:xfrm>
              <a:off x="1473320" y="2803120"/>
              <a:ext cx="213480" cy="215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55290" y="2785480"/>
                <a:ext cx="2491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14:cNvPr>
              <p14:cNvContentPartPr/>
              <p14:nvPr/>
            </p14:nvContentPartPr>
            <p14:xfrm>
              <a:off x="1775720" y="2753080"/>
              <a:ext cx="774000" cy="287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57720" y="2735080"/>
                <a:ext cx="80964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14:cNvPr>
              <p14:cNvContentPartPr/>
              <p14:nvPr/>
            </p14:nvContentPartPr>
            <p14:xfrm>
              <a:off x="2634320" y="2966560"/>
              <a:ext cx="98640" cy="1350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616320" y="2948560"/>
                <a:ext cx="1342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14:cNvPr>
              <p14:cNvContentPartPr/>
              <p14:nvPr/>
            </p14:nvContentPartPr>
            <p14:xfrm>
              <a:off x="3271160" y="2854600"/>
              <a:ext cx="131400" cy="104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53160" y="2836600"/>
                <a:ext cx="167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14:cNvPr>
              <p14:cNvContentPartPr/>
              <p14:nvPr/>
            </p14:nvContentPartPr>
            <p14:xfrm>
              <a:off x="3291320" y="2935960"/>
              <a:ext cx="110880" cy="10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73680" y="2917960"/>
                <a:ext cx="146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14:cNvPr>
              <p14:cNvContentPartPr/>
              <p14:nvPr/>
            </p14:nvContentPartPr>
            <p14:xfrm>
              <a:off x="2976320" y="2772880"/>
              <a:ext cx="172080" cy="273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958680" y="2755240"/>
                <a:ext cx="20772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14:cNvPr>
              <p14:cNvContentPartPr/>
              <p14:nvPr/>
            </p14:nvContentPartPr>
            <p14:xfrm>
              <a:off x="3533600" y="2771800"/>
              <a:ext cx="174600" cy="2962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15600" y="2753800"/>
                <a:ext cx="21024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14:cNvPr>
              <p14:cNvContentPartPr/>
              <p14:nvPr/>
            </p14:nvContentPartPr>
            <p14:xfrm>
              <a:off x="3796760" y="2784400"/>
              <a:ext cx="460800" cy="249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779106" y="2766426"/>
                <a:ext cx="496468" cy="285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303CEEC-079E-4BFD-A059-80BBE1A2B3C6}"/>
                  </a:ext>
                </a:extLst>
              </p14:cNvPr>
              <p14:cNvContentPartPr/>
              <p14:nvPr/>
            </p14:nvContentPartPr>
            <p14:xfrm>
              <a:off x="4298240" y="2996800"/>
              <a:ext cx="111240" cy="123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303CEEC-079E-4BFD-A059-80BBE1A2B3C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280600" y="2979160"/>
                <a:ext cx="1468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755364-9638-427A-A2FB-318B4C5F8280}"/>
                  </a:ext>
                </a:extLst>
              </p14:cNvPr>
              <p14:cNvContentPartPr/>
              <p14:nvPr/>
            </p14:nvContentPartPr>
            <p14:xfrm>
              <a:off x="4337840" y="1827880"/>
              <a:ext cx="4089960" cy="72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755364-9638-427A-A2FB-318B4C5F828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319840" y="1791880"/>
                <a:ext cx="41256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52C9642-4936-4CA8-8BFC-1D21348CDABA}"/>
                  </a:ext>
                </a:extLst>
              </p14:cNvPr>
              <p14:cNvContentPartPr/>
              <p14:nvPr/>
            </p14:nvContentPartPr>
            <p14:xfrm>
              <a:off x="467120" y="2192560"/>
              <a:ext cx="1226520" cy="424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52C9642-4936-4CA8-8BFC-1D21348CDAB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49120" y="2156920"/>
                <a:ext cx="12621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54EC6DA-B613-4BD2-8C15-B7E036E6DA6C}"/>
                  </a:ext>
                </a:extLst>
              </p14:cNvPr>
              <p14:cNvContentPartPr/>
              <p14:nvPr/>
            </p14:nvContentPartPr>
            <p14:xfrm>
              <a:off x="4683440" y="2680000"/>
              <a:ext cx="1116720" cy="4179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54EC6DA-B613-4BD2-8C15-B7E036E6DA6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665446" y="2662360"/>
                <a:ext cx="1152349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53B05B7D-C1D6-48B4-BFFE-A204969D80C8}"/>
                  </a:ext>
                </a:extLst>
              </p14:cNvPr>
              <p14:cNvContentPartPr/>
              <p14:nvPr/>
            </p14:nvContentPartPr>
            <p14:xfrm>
              <a:off x="7406480" y="2903560"/>
              <a:ext cx="294120" cy="18648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53B05B7D-C1D6-48B4-BFFE-A204969D80C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388502" y="2885595"/>
                <a:ext cx="329716" cy="222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3C3A8DD-E7A5-4ABB-974F-8529E8348AB3}"/>
                  </a:ext>
                </a:extLst>
              </p14:cNvPr>
              <p14:cNvContentPartPr/>
              <p14:nvPr/>
            </p14:nvContentPartPr>
            <p14:xfrm>
              <a:off x="5956400" y="2529520"/>
              <a:ext cx="1328040" cy="6382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3C3A8DD-E7A5-4ABB-974F-8529E8348AB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938760" y="2511520"/>
                <a:ext cx="1363680" cy="6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C35C6105-1B23-4E7C-AA01-741D1A36CE1E}"/>
                  </a:ext>
                </a:extLst>
              </p14:cNvPr>
              <p14:cNvContentPartPr/>
              <p14:nvPr/>
            </p14:nvContentPartPr>
            <p14:xfrm>
              <a:off x="780320" y="3518440"/>
              <a:ext cx="713880" cy="4665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C35C6105-1B23-4E7C-AA01-741D1A36CE1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62320" y="3500800"/>
                <a:ext cx="74952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EE3D9A38-7C64-4D9A-8AE1-DDB9FE22BE64}"/>
                  </a:ext>
                </a:extLst>
              </p14:cNvPr>
              <p14:cNvContentPartPr/>
              <p14:nvPr/>
            </p14:nvContentPartPr>
            <p14:xfrm>
              <a:off x="2082440" y="3626440"/>
              <a:ext cx="101160" cy="1116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EE3D9A38-7C64-4D9A-8AE1-DDB9FE22BE6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064800" y="3608440"/>
                <a:ext cx="136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EC75FFC-10EB-405D-B7DD-7A51BB2D46E8}"/>
                  </a:ext>
                </a:extLst>
              </p14:cNvPr>
              <p14:cNvContentPartPr/>
              <p14:nvPr/>
            </p14:nvContentPartPr>
            <p14:xfrm>
              <a:off x="2282600" y="3423400"/>
              <a:ext cx="285840" cy="31680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EC75FFC-10EB-405D-B7DD-7A51BB2D46E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64960" y="3405760"/>
                <a:ext cx="3214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FF4EBDF-7BB1-4962-B7B8-61A95B2BAFE2}"/>
                  </a:ext>
                </a:extLst>
              </p14:cNvPr>
              <p14:cNvContentPartPr/>
              <p14:nvPr/>
            </p14:nvContentPartPr>
            <p14:xfrm>
              <a:off x="1656920" y="3382720"/>
              <a:ext cx="271800" cy="39348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FF4EBDF-7BB1-4962-B7B8-61A95B2BAFE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639257" y="3365064"/>
                <a:ext cx="307487" cy="429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5D24E3F-54C0-415E-B2E3-7B52FD204B70}"/>
                  </a:ext>
                </a:extLst>
              </p14:cNvPr>
              <p14:cNvContentPartPr/>
              <p14:nvPr/>
            </p14:nvContentPartPr>
            <p14:xfrm>
              <a:off x="1604720" y="3137200"/>
              <a:ext cx="716040" cy="8658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5D24E3F-54C0-415E-B2E3-7B52FD204B7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587080" y="3119200"/>
                <a:ext cx="751680" cy="9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16325B2-CA9A-4F32-8479-B2A5BDD8D09C}"/>
                  </a:ext>
                </a:extLst>
              </p14:cNvPr>
              <p14:cNvContentPartPr/>
              <p14:nvPr/>
            </p14:nvContentPartPr>
            <p14:xfrm>
              <a:off x="3037520" y="3016600"/>
              <a:ext cx="110880" cy="1724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16325B2-CA9A-4F32-8479-B2A5BDD8D09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019880" y="2998637"/>
                <a:ext cx="146520" cy="20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5F1D801-115A-471E-A8CC-1B38015D9DA6}"/>
                  </a:ext>
                </a:extLst>
              </p14:cNvPr>
              <p14:cNvContentPartPr/>
              <p14:nvPr/>
            </p14:nvContentPartPr>
            <p14:xfrm>
              <a:off x="7132160" y="3385240"/>
              <a:ext cx="1035000" cy="5259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5F1D801-115A-471E-A8CC-1B38015D9DA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114160" y="3367600"/>
                <a:ext cx="107064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317D6BE-7557-479E-A78A-2E9C2F0D0836}"/>
                  </a:ext>
                </a:extLst>
              </p14:cNvPr>
              <p14:cNvContentPartPr/>
              <p14:nvPr/>
            </p14:nvContentPartPr>
            <p14:xfrm>
              <a:off x="4510640" y="3303520"/>
              <a:ext cx="2446200" cy="17528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317D6BE-7557-479E-A78A-2E9C2F0D083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492640" y="3285880"/>
                <a:ext cx="2481840" cy="178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EAB3EA6-C7FC-4BA2-8BC5-4BE7C9626E63}"/>
                  </a:ext>
                </a:extLst>
              </p14:cNvPr>
              <p14:cNvContentPartPr/>
              <p14:nvPr/>
            </p14:nvContentPartPr>
            <p14:xfrm>
              <a:off x="3606320" y="3545440"/>
              <a:ext cx="107280" cy="104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EAB3EA6-C7FC-4BA2-8BC5-4BE7C9626E6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588320" y="3527440"/>
                <a:ext cx="1429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46EAC02-C6A5-42BC-9508-BBDF8C492560}"/>
                  </a:ext>
                </a:extLst>
              </p14:cNvPr>
              <p14:cNvContentPartPr/>
              <p14:nvPr/>
            </p14:nvContentPartPr>
            <p14:xfrm>
              <a:off x="3606320" y="3646960"/>
              <a:ext cx="54360" cy="3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46EAC02-C6A5-42BC-9508-BBDF8C4925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588320" y="3628960"/>
                <a:ext cx="90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8CC80C3-2A60-41FC-BE19-2AD297521C04}"/>
                  </a:ext>
                </a:extLst>
              </p14:cNvPr>
              <p14:cNvContentPartPr/>
              <p14:nvPr/>
            </p14:nvContentPartPr>
            <p14:xfrm>
              <a:off x="4186640" y="3294520"/>
              <a:ext cx="266040" cy="3934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8CC80C3-2A60-41FC-BE19-2AD297521C0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168640" y="3276880"/>
                <a:ext cx="30168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2B184EA-4131-435A-8BC0-04A9B7EC1B7B}"/>
                  </a:ext>
                </a:extLst>
              </p14:cNvPr>
              <p14:cNvContentPartPr/>
              <p14:nvPr/>
            </p14:nvContentPartPr>
            <p14:xfrm>
              <a:off x="3789560" y="3291280"/>
              <a:ext cx="334800" cy="4348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2B184EA-4131-435A-8BC0-04A9B7EC1B7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771560" y="3273640"/>
                <a:ext cx="37044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132A0C4-6BD1-4327-A515-AE54D0AC829C}"/>
                  </a:ext>
                </a:extLst>
              </p14:cNvPr>
              <p14:cNvContentPartPr/>
              <p14:nvPr/>
            </p14:nvContentPartPr>
            <p14:xfrm>
              <a:off x="332840" y="3982120"/>
              <a:ext cx="999720" cy="3672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132A0C4-6BD1-4327-A515-AE54D0AC829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15200" y="3964480"/>
                <a:ext cx="103536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CCE5BE1-DAF7-4907-A6E2-7158A6B631A6}"/>
                  </a:ext>
                </a:extLst>
              </p14:cNvPr>
              <p14:cNvContentPartPr/>
              <p14:nvPr/>
            </p14:nvContentPartPr>
            <p14:xfrm>
              <a:off x="2011520" y="4167160"/>
              <a:ext cx="198000" cy="187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CCE5BE1-DAF7-4907-A6E2-7158A6B631A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993520" y="4149520"/>
                <a:ext cx="2336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D331BEF-D300-4CCE-9E8F-55DB442B30A8}"/>
                  </a:ext>
                </a:extLst>
              </p14:cNvPr>
              <p14:cNvContentPartPr/>
              <p14:nvPr/>
            </p14:nvContentPartPr>
            <p14:xfrm>
              <a:off x="2062280" y="4251040"/>
              <a:ext cx="160200" cy="262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D331BEF-D300-4CCE-9E8F-55DB442B30A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044280" y="4233040"/>
                <a:ext cx="1958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3AE3584-381A-4068-BF83-3A693B44E314}"/>
                  </a:ext>
                </a:extLst>
              </p14:cNvPr>
              <p14:cNvContentPartPr/>
              <p14:nvPr/>
            </p14:nvContentPartPr>
            <p14:xfrm>
              <a:off x="2596160" y="3401800"/>
              <a:ext cx="921240" cy="9090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3AE3584-381A-4068-BF83-3A693B44E31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578513" y="3383800"/>
                <a:ext cx="956894" cy="9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AAF9F1E-4D21-49D9-9E51-271B416C4E61}"/>
                  </a:ext>
                </a:extLst>
              </p14:cNvPr>
              <p14:cNvContentPartPr/>
              <p14:nvPr/>
            </p14:nvContentPartPr>
            <p14:xfrm>
              <a:off x="2336240" y="4062400"/>
              <a:ext cx="171720" cy="2908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AAF9F1E-4D21-49D9-9E51-271B416C4E6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318600" y="4044760"/>
                <a:ext cx="20736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E36EAB8-4870-4577-92AD-F101AFF71C74}"/>
                  </a:ext>
                </a:extLst>
              </p14:cNvPr>
              <p14:cNvContentPartPr/>
              <p14:nvPr/>
            </p14:nvContentPartPr>
            <p14:xfrm>
              <a:off x="1564040" y="4090480"/>
              <a:ext cx="334440" cy="2797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E36EAB8-4870-4577-92AD-F101AFF71C7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546400" y="4072503"/>
                <a:ext cx="370080" cy="3153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340791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550CA6-4E97-487D-8C7F-0A2712521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0000" r="28750" b="80711"/>
          <a:stretch/>
        </p:blipFill>
        <p:spPr>
          <a:xfrm>
            <a:off x="381000" y="76200"/>
            <a:ext cx="8534400" cy="21620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14:cNvPr>
              <p14:cNvContentPartPr/>
              <p14:nvPr/>
            </p14:nvContentPartPr>
            <p14:xfrm>
              <a:off x="440480" y="2342680"/>
              <a:ext cx="273960" cy="289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480" y="2325040"/>
                <a:ext cx="3096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14:cNvPr>
              <p14:cNvContentPartPr/>
              <p14:nvPr/>
            </p14:nvContentPartPr>
            <p14:xfrm>
              <a:off x="1116560" y="2255200"/>
              <a:ext cx="873720" cy="474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8560" y="2237560"/>
                <a:ext cx="9093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14:cNvPr>
              <p14:cNvContentPartPr/>
              <p14:nvPr/>
            </p14:nvContentPartPr>
            <p14:xfrm>
              <a:off x="832520" y="2415040"/>
              <a:ext cx="141480" cy="84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880" y="2397475"/>
                <a:ext cx="177120" cy="119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14:cNvPr>
              <p14:cNvContentPartPr/>
              <p14:nvPr/>
            </p14:nvContentPartPr>
            <p14:xfrm>
              <a:off x="2209160" y="2468320"/>
              <a:ext cx="86760" cy="162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1520" y="2450680"/>
                <a:ext cx="1224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14:cNvPr>
              <p14:cNvContentPartPr/>
              <p14:nvPr/>
            </p14:nvContentPartPr>
            <p14:xfrm>
              <a:off x="2650520" y="2227120"/>
              <a:ext cx="144000" cy="480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2880" y="2209480"/>
                <a:ext cx="17964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14:cNvPr>
              <p14:cNvContentPartPr/>
              <p14:nvPr/>
            </p14:nvContentPartPr>
            <p14:xfrm>
              <a:off x="2876960" y="2427640"/>
              <a:ext cx="8640" cy="104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8960" y="2410000"/>
                <a:ext cx="442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14:cNvPr>
              <p14:cNvContentPartPr/>
              <p14:nvPr/>
            </p14:nvContentPartPr>
            <p14:xfrm>
              <a:off x="3017360" y="2356360"/>
              <a:ext cx="121680" cy="11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99360" y="2338360"/>
                <a:ext cx="157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14:cNvPr>
              <p14:cNvContentPartPr/>
              <p14:nvPr/>
            </p14:nvContentPartPr>
            <p14:xfrm>
              <a:off x="3027080" y="2438080"/>
              <a:ext cx="97920" cy="10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09440" y="2420440"/>
                <a:ext cx="133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14:cNvPr>
              <p14:cNvContentPartPr/>
              <p14:nvPr/>
            </p14:nvContentPartPr>
            <p14:xfrm>
              <a:off x="3338840" y="2226760"/>
              <a:ext cx="412920" cy="246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21200" y="2208760"/>
                <a:ext cx="448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14:cNvPr>
              <p14:cNvContentPartPr/>
              <p14:nvPr/>
            </p14:nvContentPartPr>
            <p14:xfrm>
              <a:off x="3867680" y="2458600"/>
              <a:ext cx="64080" cy="133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50040" y="2440600"/>
                <a:ext cx="997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14:cNvPr>
              <p14:cNvContentPartPr/>
              <p14:nvPr/>
            </p14:nvContentPartPr>
            <p14:xfrm>
              <a:off x="4144160" y="2278240"/>
              <a:ext cx="134280" cy="488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26160" y="2260600"/>
                <a:ext cx="16992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14:cNvPr>
              <p14:cNvContentPartPr/>
              <p14:nvPr/>
            </p14:nvContentPartPr>
            <p14:xfrm>
              <a:off x="4409120" y="2438440"/>
              <a:ext cx="82080" cy="111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91480" y="2420800"/>
                <a:ext cx="1177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14:cNvPr>
              <p14:cNvContentPartPr/>
              <p14:nvPr/>
            </p14:nvContentPartPr>
            <p14:xfrm>
              <a:off x="4612160" y="2181760"/>
              <a:ext cx="717480" cy="278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94511" y="2164120"/>
                <a:ext cx="753138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14:cNvPr>
              <p14:cNvContentPartPr/>
              <p14:nvPr/>
            </p14:nvContentPartPr>
            <p14:xfrm>
              <a:off x="934400" y="2935600"/>
              <a:ext cx="14112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16400" y="2917600"/>
                <a:ext cx="176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14:cNvPr>
              <p14:cNvContentPartPr/>
              <p14:nvPr/>
            </p14:nvContentPartPr>
            <p14:xfrm>
              <a:off x="923960" y="3058000"/>
              <a:ext cx="133200" cy="4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06320" y="3040000"/>
                <a:ext cx="1688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14:cNvPr>
              <p14:cNvContentPartPr/>
              <p14:nvPr/>
            </p14:nvContentPartPr>
            <p14:xfrm>
              <a:off x="1259480" y="2956120"/>
              <a:ext cx="102960" cy="10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41840" y="2938480"/>
                <a:ext cx="138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14:cNvPr>
              <p14:cNvContentPartPr/>
              <p14:nvPr/>
            </p14:nvContentPartPr>
            <p14:xfrm>
              <a:off x="476480" y="2824000"/>
              <a:ext cx="321840" cy="5389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8840" y="2806360"/>
                <a:ext cx="35748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14:cNvPr>
              <p14:cNvContentPartPr/>
              <p14:nvPr/>
            </p14:nvContentPartPr>
            <p14:xfrm>
              <a:off x="1473320" y="2803120"/>
              <a:ext cx="213480" cy="215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55290" y="2785480"/>
                <a:ext cx="2491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14:cNvPr>
              <p14:cNvContentPartPr/>
              <p14:nvPr/>
            </p14:nvContentPartPr>
            <p14:xfrm>
              <a:off x="1775720" y="2753080"/>
              <a:ext cx="774000" cy="287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57720" y="2735080"/>
                <a:ext cx="80964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14:cNvPr>
              <p14:cNvContentPartPr/>
              <p14:nvPr/>
            </p14:nvContentPartPr>
            <p14:xfrm>
              <a:off x="2634320" y="2966560"/>
              <a:ext cx="98640" cy="1350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616320" y="2948560"/>
                <a:ext cx="1342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14:cNvPr>
              <p14:cNvContentPartPr/>
              <p14:nvPr/>
            </p14:nvContentPartPr>
            <p14:xfrm>
              <a:off x="3271160" y="2854600"/>
              <a:ext cx="131400" cy="104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53160" y="2836600"/>
                <a:ext cx="167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14:cNvPr>
              <p14:cNvContentPartPr/>
              <p14:nvPr/>
            </p14:nvContentPartPr>
            <p14:xfrm>
              <a:off x="3291320" y="2935960"/>
              <a:ext cx="110880" cy="10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73680" y="2917960"/>
                <a:ext cx="146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14:cNvPr>
              <p14:cNvContentPartPr/>
              <p14:nvPr/>
            </p14:nvContentPartPr>
            <p14:xfrm>
              <a:off x="2976320" y="2772880"/>
              <a:ext cx="172080" cy="273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958680" y="2755240"/>
                <a:ext cx="20772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14:cNvPr>
              <p14:cNvContentPartPr/>
              <p14:nvPr/>
            </p14:nvContentPartPr>
            <p14:xfrm>
              <a:off x="3533600" y="2771800"/>
              <a:ext cx="174600" cy="2962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15600" y="2753800"/>
                <a:ext cx="21024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14:cNvPr>
              <p14:cNvContentPartPr/>
              <p14:nvPr/>
            </p14:nvContentPartPr>
            <p14:xfrm>
              <a:off x="3796760" y="2784400"/>
              <a:ext cx="460800" cy="249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779106" y="2766426"/>
                <a:ext cx="496468" cy="285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303CEEC-079E-4BFD-A059-80BBE1A2B3C6}"/>
                  </a:ext>
                </a:extLst>
              </p14:cNvPr>
              <p14:cNvContentPartPr/>
              <p14:nvPr/>
            </p14:nvContentPartPr>
            <p14:xfrm>
              <a:off x="4298240" y="2996800"/>
              <a:ext cx="111240" cy="123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303CEEC-079E-4BFD-A059-80BBE1A2B3C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280600" y="2979160"/>
                <a:ext cx="1468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755364-9638-427A-A2FB-318B4C5F8280}"/>
                  </a:ext>
                </a:extLst>
              </p14:cNvPr>
              <p14:cNvContentPartPr/>
              <p14:nvPr/>
            </p14:nvContentPartPr>
            <p14:xfrm>
              <a:off x="4337840" y="1827880"/>
              <a:ext cx="4089960" cy="72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755364-9638-427A-A2FB-318B4C5F828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319840" y="1791880"/>
                <a:ext cx="41256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52C9642-4936-4CA8-8BFC-1D21348CDABA}"/>
                  </a:ext>
                </a:extLst>
              </p14:cNvPr>
              <p14:cNvContentPartPr/>
              <p14:nvPr/>
            </p14:nvContentPartPr>
            <p14:xfrm>
              <a:off x="467120" y="2192560"/>
              <a:ext cx="1226520" cy="424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52C9642-4936-4CA8-8BFC-1D21348CDAB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49120" y="2156920"/>
                <a:ext cx="12621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54EC6DA-B613-4BD2-8C15-B7E036E6DA6C}"/>
                  </a:ext>
                </a:extLst>
              </p14:cNvPr>
              <p14:cNvContentPartPr/>
              <p14:nvPr/>
            </p14:nvContentPartPr>
            <p14:xfrm>
              <a:off x="4683440" y="2680000"/>
              <a:ext cx="1116720" cy="4179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54EC6DA-B613-4BD2-8C15-B7E036E6DA6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665446" y="2662360"/>
                <a:ext cx="1152349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53B05B7D-C1D6-48B4-BFFE-A204969D80C8}"/>
                  </a:ext>
                </a:extLst>
              </p14:cNvPr>
              <p14:cNvContentPartPr/>
              <p14:nvPr/>
            </p14:nvContentPartPr>
            <p14:xfrm>
              <a:off x="7406480" y="2903560"/>
              <a:ext cx="294120" cy="18648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53B05B7D-C1D6-48B4-BFFE-A204969D80C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388502" y="2885595"/>
                <a:ext cx="329716" cy="222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3C3A8DD-E7A5-4ABB-974F-8529E8348AB3}"/>
                  </a:ext>
                </a:extLst>
              </p14:cNvPr>
              <p14:cNvContentPartPr/>
              <p14:nvPr/>
            </p14:nvContentPartPr>
            <p14:xfrm>
              <a:off x="5956400" y="2529520"/>
              <a:ext cx="1328040" cy="6382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3C3A8DD-E7A5-4ABB-974F-8529E8348AB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938760" y="2511520"/>
                <a:ext cx="1363680" cy="6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C35C6105-1B23-4E7C-AA01-741D1A36CE1E}"/>
                  </a:ext>
                </a:extLst>
              </p14:cNvPr>
              <p14:cNvContentPartPr/>
              <p14:nvPr/>
            </p14:nvContentPartPr>
            <p14:xfrm>
              <a:off x="780320" y="3518440"/>
              <a:ext cx="713880" cy="4665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C35C6105-1B23-4E7C-AA01-741D1A36CE1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62320" y="3500800"/>
                <a:ext cx="74952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EE3D9A38-7C64-4D9A-8AE1-DDB9FE22BE64}"/>
                  </a:ext>
                </a:extLst>
              </p14:cNvPr>
              <p14:cNvContentPartPr/>
              <p14:nvPr/>
            </p14:nvContentPartPr>
            <p14:xfrm>
              <a:off x="2082440" y="3626440"/>
              <a:ext cx="101160" cy="1116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EE3D9A38-7C64-4D9A-8AE1-DDB9FE22BE6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064800" y="3608440"/>
                <a:ext cx="136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EC75FFC-10EB-405D-B7DD-7A51BB2D46E8}"/>
                  </a:ext>
                </a:extLst>
              </p14:cNvPr>
              <p14:cNvContentPartPr/>
              <p14:nvPr/>
            </p14:nvContentPartPr>
            <p14:xfrm>
              <a:off x="2282600" y="3423400"/>
              <a:ext cx="285840" cy="31680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EC75FFC-10EB-405D-B7DD-7A51BB2D46E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64960" y="3405760"/>
                <a:ext cx="3214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FF4EBDF-7BB1-4962-B7B8-61A95B2BAFE2}"/>
                  </a:ext>
                </a:extLst>
              </p14:cNvPr>
              <p14:cNvContentPartPr/>
              <p14:nvPr/>
            </p14:nvContentPartPr>
            <p14:xfrm>
              <a:off x="1656920" y="3382720"/>
              <a:ext cx="271800" cy="39348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FF4EBDF-7BB1-4962-B7B8-61A95B2BAFE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639257" y="3365064"/>
                <a:ext cx="307487" cy="429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5D24E3F-54C0-415E-B2E3-7B52FD204B70}"/>
                  </a:ext>
                </a:extLst>
              </p14:cNvPr>
              <p14:cNvContentPartPr/>
              <p14:nvPr/>
            </p14:nvContentPartPr>
            <p14:xfrm>
              <a:off x="1604720" y="3137200"/>
              <a:ext cx="716040" cy="8658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5D24E3F-54C0-415E-B2E3-7B52FD204B7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587080" y="3119200"/>
                <a:ext cx="751680" cy="9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16325B2-CA9A-4F32-8479-B2A5BDD8D09C}"/>
                  </a:ext>
                </a:extLst>
              </p14:cNvPr>
              <p14:cNvContentPartPr/>
              <p14:nvPr/>
            </p14:nvContentPartPr>
            <p14:xfrm>
              <a:off x="3037520" y="3016600"/>
              <a:ext cx="110880" cy="1724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16325B2-CA9A-4F32-8479-B2A5BDD8D09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019880" y="2998637"/>
                <a:ext cx="146520" cy="20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5F1D801-115A-471E-A8CC-1B38015D9DA6}"/>
                  </a:ext>
                </a:extLst>
              </p14:cNvPr>
              <p14:cNvContentPartPr/>
              <p14:nvPr/>
            </p14:nvContentPartPr>
            <p14:xfrm>
              <a:off x="7132160" y="3385240"/>
              <a:ext cx="1035000" cy="5259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5F1D801-115A-471E-A8CC-1B38015D9DA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114160" y="3367600"/>
                <a:ext cx="107064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317D6BE-7557-479E-A78A-2E9C2F0D0836}"/>
                  </a:ext>
                </a:extLst>
              </p14:cNvPr>
              <p14:cNvContentPartPr/>
              <p14:nvPr/>
            </p14:nvContentPartPr>
            <p14:xfrm>
              <a:off x="4510640" y="3303520"/>
              <a:ext cx="2446200" cy="17528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317D6BE-7557-479E-A78A-2E9C2F0D083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492640" y="3285880"/>
                <a:ext cx="2481840" cy="178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EAB3EA6-C7FC-4BA2-8BC5-4BE7C9626E63}"/>
                  </a:ext>
                </a:extLst>
              </p14:cNvPr>
              <p14:cNvContentPartPr/>
              <p14:nvPr/>
            </p14:nvContentPartPr>
            <p14:xfrm>
              <a:off x="3606320" y="3545440"/>
              <a:ext cx="107280" cy="104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EAB3EA6-C7FC-4BA2-8BC5-4BE7C9626E6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588320" y="3527440"/>
                <a:ext cx="1429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46EAC02-C6A5-42BC-9508-BBDF8C492560}"/>
                  </a:ext>
                </a:extLst>
              </p14:cNvPr>
              <p14:cNvContentPartPr/>
              <p14:nvPr/>
            </p14:nvContentPartPr>
            <p14:xfrm>
              <a:off x="3606320" y="3646960"/>
              <a:ext cx="54360" cy="3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46EAC02-C6A5-42BC-9508-BBDF8C4925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588320" y="3628960"/>
                <a:ext cx="90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8CC80C3-2A60-41FC-BE19-2AD297521C04}"/>
                  </a:ext>
                </a:extLst>
              </p14:cNvPr>
              <p14:cNvContentPartPr/>
              <p14:nvPr/>
            </p14:nvContentPartPr>
            <p14:xfrm>
              <a:off x="4186640" y="3294520"/>
              <a:ext cx="266040" cy="3934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8CC80C3-2A60-41FC-BE19-2AD297521C0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168640" y="3276880"/>
                <a:ext cx="30168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2B184EA-4131-435A-8BC0-04A9B7EC1B7B}"/>
                  </a:ext>
                </a:extLst>
              </p14:cNvPr>
              <p14:cNvContentPartPr/>
              <p14:nvPr/>
            </p14:nvContentPartPr>
            <p14:xfrm>
              <a:off x="3789560" y="3291280"/>
              <a:ext cx="334800" cy="4348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2B184EA-4131-435A-8BC0-04A9B7EC1B7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771560" y="3273640"/>
                <a:ext cx="37044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132A0C4-6BD1-4327-A515-AE54D0AC829C}"/>
                  </a:ext>
                </a:extLst>
              </p14:cNvPr>
              <p14:cNvContentPartPr/>
              <p14:nvPr/>
            </p14:nvContentPartPr>
            <p14:xfrm>
              <a:off x="332840" y="3982120"/>
              <a:ext cx="999720" cy="3672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132A0C4-6BD1-4327-A515-AE54D0AC829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15200" y="3964480"/>
                <a:ext cx="103536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CCE5BE1-DAF7-4907-A6E2-7158A6B631A6}"/>
                  </a:ext>
                </a:extLst>
              </p14:cNvPr>
              <p14:cNvContentPartPr/>
              <p14:nvPr/>
            </p14:nvContentPartPr>
            <p14:xfrm>
              <a:off x="2011520" y="4167160"/>
              <a:ext cx="198000" cy="187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CCE5BE1-DAF7-4907-A6E2-7158A6B631A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993520" y="4149520"/>
                <a:ext cx="2336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D331BEF-D300-4CCE-9E8F-55DB442B30A8}"/>
                  </a:ext>
                </a:extLst>
              </p14:cNvPr>
              <p14:cNvContentPartPr/>
              <p14:nvPr/>
            </p14:nvContentPartPr>
            <p14:xfrm>
              <a:off x="2062280" y="4251040"/>
              <a:ext cx="160200" cy="262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D331BEF-D300-4CCE-9E8F-55DB442B30A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044280" y="4233040"/>
                <a:ext cx="1958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3AE3584-381A-4068-BF83-3A693B44E314}"/>
                  </a:ext>
                </a:extLst>
              </p14:cNvPr>
              <p14:cNvContentPartPr/>
              <p14:nvPr/>
            </p14:nvContentPartPr>
            <p14:xfrm>
              <a:off x="2596160" y="3401800"/>
              <a:ext cx="921240" cy="9090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3AE3584-381A-4068-BF83-3A693B44E31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578513" y="3383800"/>
                <a:ext cx="956894" cy="9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AAF9F1E-4D21-49D9-9E51-271B416C4E61}"/>
                  </a:ext>
                </a:extLst>
              </p14:cNvPr>
              <p14:cNvContentPartPr/>
              <p14:nvPr/>
            </p14:nvContentPartPr>
            <p14:xfrm>
              <a:off x="2336240" y="4062400"/>
              <a:ext cx="171720" cy="2908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AAF9F1E-4D21-49D9-9E51-271B416C4E6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318600" y="4044760"/>
                <a:ext cx="20736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E36EAB8-4870-4577-92AD-F101AFF71C74}"/>
                  </a:ext>
                </a:extLst>
              </p14:cNvPr>
              <p14:cNvContentPartPr/>
              <p14:nvPr/>
            </p14:nvContentPartPr>
            <p14:xfrm>
              <a:off x="1564040" y="4090480"/>
              <a:ext cx="334440" cy="2797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E36EAB8-4870-4577-92AD-F101AFF71C7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546400" y="4072503"/>
                <a:ext cx="370080" cy="315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E368329-624B-4848-BFB7-86FE75BB6A5D}"/>
                  </a:ext>
                </a:extLst>
              </p14:cNvPr>
              <p14:cNvContentPartPr/>
              <p14:nvPr/>
            </p14:nvContentPartPr>
            <p14:xfrm>
              <a:off x="519680" y="4530760"/>
              <a:ext cx="181080" cy="396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E368329-624B-4848-BFB7-86FE75BB6A5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02040" y="4513120"/>
                <a:ext cx="21672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282A71F-C2EC-4CF7-B45B-1925893B832B}"/>
                  </a:ext>
                </a:extLst>
              </p14:cNvPr>
              <p14:cNvContentPartPr/>
              <p14:nvPr/>
            </p14:nvContentPartPr>
            <p14:xfrm>
              <a:off x="2743040" y="4787080"/>
              <a:ext cx="90360" cy="82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282A71F-C2EC-4CF7-B45B-1925893B832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725040" y="4769440"/>
                <a:ext cx="126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486B6EA-839F-4EA4-BB87-5894EA15FF71}"/>
                  </a:ext>
                </a:extLst>
              </p14:cNvPr>
              <p14:cNvContentPartPr/>
              <p14:nvPr/>
            </p14:nvContentPartPr>
            <p14:xfrm>
              <a:off x="2966240" y="4564600"/>
              <a:ext cx="232560" cy="3484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486B6EA-839F-4EA4-BB87-5894EA15FF7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948240" y="4546960"/>
                <a:ext cx="26820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2E82040E-EF8F-4096-83DB-CF89C96D8BF7}"/>
                  </a:ext>
                </a:extLst>
              </p14:cNvPr>
              <p14:cNvContentPartPr/>
              <p14:nvPr/>
            </p14:nvContentPartPr>
            <p14:xfrm>
              <a:off x="3321920" y="4388920"/>
              <a:ext cx="813960" cy="5619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E82040E-EF8F-4096-83DB-CF89C96D8BF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304272" y="4370920"/>
                <a:ext cx="849616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306CFD9-D7FB-459E-84AE-66148758F26C}"/>
                  </a:ext>
                </a:extLst>
              </p14:cNvPr>
              <p14:cNvContentPartPr/>
              <p14:nvPr/>
            </p14:nvContentPartPr>
            <p14:xfrm>
              <a:off x="1828280" y="4510600"/>
              <a:ext cx="814320" cy="5565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306CFD9-D7FB-459E-84AE-66148758F26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810632" y="4492600"/>
                <a:ext cx="849976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CB2374F-2545-4B89-B2DB-6AA45FCF1F75}"/>
                  </a:ext>
                </a:extLst>
              </p14:cNvPr>
              <p14:cNvContentPartPr/>
              <p14:nvPr/>
            </p14:nvContentPartPr>
            <p14:xfrm>
              <a:off x="1151120" y="4622200"/>
              <a:ext cx="565200" cy="4330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CB2374F-2545-4B89-B2DB-6AA45FCF1F7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133120" y="4604575"/>
                <a:ext cx="600840" cy="468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9FEFD22-4181-4174-A9B6-6706AB25EE6E}"/>
                  </a:ext>
                </a:extLst>
              </p14:cNvPr>
              <p14:cNvContentPartPr/>
              <p14:nvPr/>
            </p14:nvContentPartPr>
            <p14:xfrm>
              <a:off x="8432120" y="3420520"/>
              <a:ext cx="535320" cy="5587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9FEFD22-4181-4174-A9B6-6706AB25EE6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414120" y="3402891"/>
                <a:ext cx="570960" cy="594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4B9F98B-5D6A-4657-81AD-49071CEEE3E2}"/>
                  </a:ext>
                </a:extLst>
              </p14:cNvPr>
              <p14:cNvContentPartPr/>
              <p14:nvPr/>
            </p14:nvContentPartPr>
            <p14:xfrm>
              <a:off x="8277680" y="4073920"/>
              <a:ext cx="135720" cy="39492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4B9F98B-5D6A-4657-81AD-49071CEEE3E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259680" y="4056280"/>
                <a:ext cx="171360" cy="43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548428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550CA6-4E97-487D-8C7F-0A2712521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0000" r="28750" b="80711"/>
          <a:stretch/>
        </p:blipFill>
        <p:spPr>
          <a:xfrm>
            <a:off x="381000" y="76200"/>
            <a:ext cx="8534400" cy="21620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14:cNvPr>
              <p14:cNvContentPartPr/>
              <p14:nvPr/>
            </p14:nvContentPartPr>
            <p14:xfrm>
              <a:off x="440480" y="2342680"/>
              <a:ext cx="273960" cy="289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480" y="2325040"/>
                <a:ext cx="3096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14:cNvPr>
              <p14:cNvContentPartPr/>
              <p14:nvPr/>
            </p14:nvContentPartPr>
            <p14:xfrm>
              <a:off x="1116560" y="2255200"/>
              <a:ext cx="873720" cy="474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8560" y="2237560"/>
                <a:ext cx="9093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14:cNvPr>
              <p14:cNvContentPartPr/>
              <p14:nvPr/>
            </p14:nvContentPartPr>
            <p14:xfrm>
              <a:off x="832520" y="2415040"/>
              <a:ext cx="141480" cy="84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880" y="2397475"/>
                <a:ext cx="177120" cy="119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14:cNvPr>
              <p14:cNvContentPartPr/>
              <p14:nvPr/>
            </p14:nvContentPartPr>
            <p14:xfrm>
              <a:off x="2209160" y="2468320"/>
              <a:ext cx="86760" cy="162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1520" y="2450680"/>
                <a:ext cx="1224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14:cNvPr>
              <p14:cNvContentPartPr/>
              <p14:nvPr/>
            </p14:nvContentPartPr>
            <p14:xfrm>
              <a:off x="2650520" y="2227120"/>
              <a:ext cx="144000" cy="480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2880" y="2209480"/>
                <a:ext cx="17964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14:cNvPr>
              <p14:cNvContentPartPr/>
              <p14:nvPr/>
            </p14:nvContentPartPr>
            <p14:xfrm>
              <a:off x="2876960" y="2427640"/>
              <a:ext cx="8640" cy="104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8960" y="2410000"/>
                <a:ext cx="442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14:cNvPr>
              <p14:cNvContentPartPr/>
              <p14:nvPr/>
            </p14:nvContentPartPr>
            <p14:xfrm>
              <a:off x="3017360" y="2356360"/>
              <a:ext cx="121680" cy="11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99360" y="2338360"/>
                <a:ext cx="157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14:cNvPr>
              <p14:cNvContentPartPr/>
              <p14:nvPr/>
            </p14:nvContentPartPr>
            <p14:xfrm>
              <a:off x="3027080" y="2438080"/>
              <a:ext cx="97920" cy="10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09440" y="2420440"/>
                <a:ext cx="133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14:cNvPr>
              <p14:cNvContentPartPr/>
              <p14:nvPr/>
            </p14:nvContentPartPr>
            <p14:xfrm>
              <a:off x="3338840" y="2226760"/>
              <a:ext cx="412920" cy="246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21200" y="2208760"/>
                <a:ext cx="448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14:cNvPr>
              <p14:cNvContentPartPr/>
              <p14:nvPr/>
            </p14:nvContentPartPr>
            <p14:xfrm>
              <a:off x="3867680" y="2458600"/>
              <a:ext cx="64080" cy="133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50040" y="2440600"/>
                <a:ext cx="997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14:cNvPr>
              <p14:cNvContentPartPr/>
              <p14:nvPr/>
            </p14:nvContentPartPr>
            <p14:xfrm>
              <a:off x="4144160" y="2278240"/>
              <a:ext cx="134280" cy="488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26160" y="2260600"/>
                <a:ext cx="16992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14:cNvPr>
              <p14:cNvContentPartPr/>
              <p14:nvPr/>
            </p14:nvContentPartPr>
            <p14:xfrm>
              <a:off x="4409120" y="2438440"/>
              <a:ext cx="82080" cy="111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91480" y="2420800"/>
                <a:ext cx="1177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14:cNvPr>
              <p14:cNvContentPartPr/>
              <p14:nvPr/>
            </p14:nvContentPartPr>
            <p14:xfrm>
              <a:off x="4612160" y="2181760"/>
              <a:ext cx="717480" cy="278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94511" y="2164120"/>
                <a:ext cx="753138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14:cNvPr>
              <p14:cNvContentPartPr/>
              <p14:nvPr/>
            </p14:nvContentPartPr>
            <p14:xfrm>
              <a:off x="934400" y="2935600"/>
              <a:ext cx="14112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16400" y="2917600"/>
                <a:ext cx="176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14:cNvPr>
              <p14:cNvContentPartPr/>
              <p14:nvPr/>
            </p14:nvContentPartPr>
            <p14:xfrm>
              <a:off x="923960" y="3058000"/>
              <a:ext cx="133200" cy="4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06320" y="3040000"/>
                <a:ext cx="1688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14:cNvPr>
              <p14:cNvContentPartPr/>
              <p14:nvPr/>
            </p14:nvContentPartPr>
            <p14:xfrm>
              <a:off x="1259480" y="2956120"/>
              <a:ext cx="102960" cy="10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41840" y="2938480"/>
                <a:ext cx="138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14:cNvPr>
              <p14:cNvContentPartPr/>
              <p14:nvPr/>
            </p14:nvContentPartPr>
            <p14:xfrm>
              <a:off x="476480" y="2824000"/>
              <a:ext cx="321840" cy="5389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8840" y="2806360"/>
                <a:ext cx="35748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14:cNvPr>
              <p14:cNvContentPartPr/>
              <p14:nvPr/>
            </p14:nvContentPartPr>
            <p14:xfrm>
              <a:off x="1473320" y="2803120"/>
              <a:ext cx="213480" cy="215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55290" y="2785480"/>
                <a:ext cx="2491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14:cNvPr>
              <p14:cNvContentPartPr/>
              <p14:nvPr/>
            </p14:nvContentPartPr>
            <p14:xfrm>
              <a:off x="1775720" y="2753080"/>
              <a:ext cx="774000" cy="287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57720" y="2735080"/>
                <a:ext cx="80964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14:cNvPr>
              <p14:cNvContentPartPr/>
              <p14:nvPr/>
            </p14:nvContentPartPr>
            <p14:xfrm>
              <a:off x="2634320" y="2966560"/>
              <a:ext cx="98640" cy="1350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616320" y="2948560"/>
                <a:ext cx="1342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14:cNvPr>
              <p14:cNvContentPartPr/>
              <p14:nvPr/>
            </p14:nvContentPartPr>
            <p14:xfrm>
              <a:off x="3271160" y="2854600"/>
              <a:ext cx="131400" cy="104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53160" y="2836600"/>
                <a:ext cx="167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14:cNvPr>
              <p14:cNvContentPartPr/>
              <p14:nvPr/>
            </p14:nvContentPartPr>
            <p14:xfrm>
              <a:off x="3291320" y="2935960"/>
              <a:ext cx="110880" cy="10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73680" y="2917960"/>
                <a:ext cx="146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14:cNvPr>
              <p14:cNvContentPartPr/>
              <p14:nvPr/>
            </p14:nvContentPartPr>
            <p14:xfrm>
              <a:off x="2976320" y="2772880"/>
              <a:ext cx="172080" cy="273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958680" y="2755240"/>
                <a:ext cx="20772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14:cNvPr>
              <p14:cNvContentPartPr/>
              <p14:nvPr/>
            </p14:nvContentPartPr>
            <p14:xfrm>
              <a:off x="3533600" y="2771800"/>
              <a:ext cx="174600" cy="2962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15600" y="2753800"/>
                <a:ext cx="21024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14:cNvPr>
              <p14:cNvContentPartPr/>
              <p14:nvPr/>
            </p14:nvContentPartPr>
            <p14:xfrm>
              <a:off x="3796760" y="2784400"/>
              <a:ext cx="460800" cy="249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779106" y="2766426"/>
                <a:ext cx="496468" cy="285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303CEEC-079E-4BFD-A059-80BBE1A2B3C6}"/>
                  </a:ext>
                </a:extLst>
              </p14:cNvPr>
              <p14:cNvContentPartPr/>
              <p14:nvPr/>
            </p14:nvContentPartPr>
            <p14:xfrm>
              <a:off x="4298240" y="2996800"/>
              <a:ext cx="111240" cy="123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303CEEC-079E-4BFD-A059-80BBE1A2B3C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280600" y="2979160"/>
                <a:ext cx="1468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755364-9638-427A-A2FB-318B4C5F8280}"/>
                  </a:ext>
                </a:extLst>
              </p14:cNvPr>
              <p14:cNvContentPartPr/>
              <p14:nvPr/>
            </p14:nvContentPartPr>
            <p14:xfrm>
              <a:off x="4337840" y="1827880"/>
              <a:ext cx="4089960" cy="72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755364-9638-427A-A2FB-318B4C5F828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319840" y="1791880"/>
                <a:ext cx="41256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52C9642-4936-4CA8-8BFC-1D21348CDABA}"/>
                  </a:ext>
                </a:extLst>
              </p14:cNvPr>
              <p14:cNvContentPartPr/>
              <p14:nvPr/>
            </p14:nvContentPartPr>
            <p14:xfrm>
              <a:off x="467120" y="2192560"/>
              <a:ext cx="1226520" cy="424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52C9642-4936-4CA8-8BFC-1D21348CDAB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49120" y="2156920"/>
                <a:ext cx="12621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54EC6DA-B613-4BD2-8C15-B7E036E6DA6C}"/>
                  </a:ext>
                </a:extLst>
              </p14:cNvPr>
              <p14:cNvContentPartPr/>
              <p14:nvPr/>
            </p14:nvContentPartPr>
            <p14:xfrm>
              <a:off x="4683440" y="2680000"/>
              <a:ext cx="1116720" cy="4179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54EC6DA-B613-4BD2-8C15-B7E036E6DA6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665446" y="2662360"/>
                <a:ext cx="1152349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53B05B7D-C1D6-48B4-BFFE-A204969D80C8}"/>
                  </a:ext>
                </a:extLst>
              </p14:cNvPr>
              <p14:cNvContentPartPr/>
              <p14:nvPr/>
            </p14:nvContentPartPr>
            <p14:xfrm>
              <a:off x="7406480" y="2903560"/>
              <a:ext cx="294120" cy="18648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53B05B7D-C1D6-48B4-BFFE-A204969D80C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388502" y="2885595"/>
                <a:ext cx="329716" cy="222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3C3A8DD-E7A5-4ABB-974F-8529E8348AB3}"/>
                  </a:ext>
                </a:extLst>
              </p14:cNvPr>
              <p14:cNvContentPartPr/>
              <p14:nvPr/>
            </p14:nvContentPartPr>
            <p14:xfrm>
              <a:off x="5956400" y="2529520"/>
              <a:ext cx="1328040" cy="6382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3C3A8DD-E7A5-4ABB-974F-8529E8348AB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938760" y="2511520"/>
                <a:ext cx="1363680" cy="6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C35C6105-1B23-4E7C-AA01-741D1A36CE1E}"/>
                  </a:ext>
                </a:extLst>
              </p14:cNvPr>
              <p14:cNvContentPartPr/>
              <p14:nvPr/>
            </p14:nvContentPartPr>
            <p14:xfrm>
              <a:off x="780320" y="3518440"/>
              <a:ext cx="713880" cy="4665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C35C6105-1B23-4E7C-AA01-741D1A36CE1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62320" y="3500800"/>
                <a:ext cx="74952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EE3D9A38-7C64-4D9A-8AE1-DDB9FE22BE64}"/>
                  </a:ext>
                </a:extLst>
              </p14:cNvPr>
              <p14:cNvContentPartPr/>
              <p14:nvPr/>
            </p14:nvContentPartPr>
            <p14:xfrm>
              <a:off x="2082440" y="3626440"/>
              <a:ext cx="101160" cy="1116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EE3D9A38-7C64-4D9A-8AE1-DDB9FE22BE6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064800" y="3608440"/>
                <a:ext cx="136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EC75FFC-10EB-405D-B7DD-7A51BB2D46E8}"/>
                  </a:ext>
                </a:extLst>
              </p14:cNvPr>
              <p14:cNvContentPartPr/>
              <p14:nvPr/>
            </p14:nvContentPartPr>
            <p14:xfrm>
              <a:off x="2282600" y="3423400"/>
              <a:ext cx="285840" cy="31680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EC75FFC-10EB-405D-B7DD-7A51BB2D46E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64960" y="3405760"/>
                <a:ext cx="3214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FF4EBDF-7BB1-4962-B7B8-61A95B2BAFE2}"/>
                  </a:ext>
                </a:extLst>
              </p14:cNvPr>
              <p14:cNvContentPartPr/>
              <p14:nvPr/>
            </p14:nvContentPartPr>
            <p14:xfrm>
              <a:off x="1656920" y="3382720"/>
              <a:ext cx="271800" cy="39348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FF4EBDF-7BB1-4962-B7B8-61A95B2BAFE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639257" y="3365064"/>
                <a:ext cx="307487" cy="429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5D24E3F-54C0-415E-B2E3-7B52FD204B70}"/>
                  </a:ext>
                </a:extLst>
              </p14:cNvPr>
              <p14:cNvContentPartPr/>
              <p14:nvPr/>
            </p14:nvContentPartPr>
            <p14:xfrm>
              <a:off x="1604720" y="3137200"/>
              <a:ext cx="716040" cy="8658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5D24E3F-54C0-415E-B2E3-7B52FD204B7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587080" y="3119200"/>
                <a:ext cx="751680" cy="9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16325B2-CA9A-4F32-8479-B2A5BDD8D09C}"/>
                  </a:ext>
                </a:extLst>
              </p14:cNvPr>
              <p14:cNvContentPartPr/>
              <p14:nvPr/>
            </p14:nvContentPartPr>
            <p14:xfrm>
              <a:off x="3037520" y="3016600"/>
              <a:ext cx="110880" cy="1724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16325B2-CA9A-4F32-8479-B2A5BDD8D09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019880" y="2998637"/>
                <a:ext cx="146520" cy="20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5F1D801-115A-471E-A8CC-1B38015D9DA6}"/>
                  </a:ext>
                </a:extLst>
              </p14:cNvPr>
              <p14:cNvContentPartPr/>
              <p14:nvPr/>
            </p14:nvContentPartPr>
            <p14:xfrm>
              <a:off x="7132160" y="3385240"/>
              <a:ext cx="1035000" cy="5259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5F1D801-115A-471E-A8CC-1B38015D9DA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114160" y="3367600"/>
                <a:ext cx="107064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317D6BE-7557-479E-A78A-2E9C2F0D0836}"/>
                  </a:ext>
                </a:extLst>
              </p14:cNvPr>
              <p14:cNvContentPartPr/>
              <p14:nvPr/>
            </p14:nvContentPartPr>
            <p14:xfrm>
              <a:off x="4510640" y="3303520"/>
              <a:ext cx="2446200" cy="17528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317D6BE-7557-479E-A78A-2E9C2F0D083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492640" y="3285880"/>
                <a:ext cx="2481840" cy="178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EAB3EA6-C7FC-4BA2-8BC5-4BE7C9626E63}"/>
                  </a:ext>
                </a:extLst>
              </p14:cNvPr>
              <p14:cNvContentPartPr/>
              <p14:nvPr/>
            </p14:nvContentPartPr>
            <p14:xfrm>
              <a:off x="3606320" y="3545440"/>
              <a:ext cx="107280" cy="104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EAB3EA6-C7FC-4BA2-8BC5-4BE7C9626E6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588320" y="3527440"/>
                <a:ext cx="1429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46EAC02-C6A5-42BC-9508-BBDF8C492560}"/>
                  </a:ext>
                </a:extLst>
              </p14:cNvPr>
              <p14:cNvContentPartPr/>
              <p14:nvPr/>
            </p14:nvContentPartPr>
            <p14:xfrm>
              <a:off x="3606320" y="3646960"/>
              <a:ext cx="54360" cy="3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46EAC02-C6A5-42BC-9508-BBDF8C4925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588320" y="3628960"/>
                <a:ext cx="90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8CC80C3-2A60-41FC-BE19-2AD297521C04}"/>
                  </a:ext>
                </a:extLst>
              </p14:cNvPr>
              <p14:cNvContentPartPr/>
              <p14:nvPr/>
            </p14:nvContentPartPr>
            <p14:xfrm>
              <a:off x="4186640" y="3294520"/>
              <a:ext cx="266040" cy="3934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8CC80C3-2A60-41FC-BE19-2AD297521C0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168640" y="3276880"/>
                <a:ext cx="30168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2B184EA-4131-435A-8BC0-04A9B7EC1B7B}"/>
                  </a:ext>
                </a:extLst>
              </p14:cNvPr>
              <p14:cNvContentPartPr/>
              <p14:nvPr/>
            </p14:nvContentPartPr>
            <p14:xfrm>
              <a:off x="3789560" y="3291280"/>
              <a:ext cx="334800" cy="4348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2B184EA-4131-435A-8BC0-04A9B7EC1B7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771560" y="3273640"/>
                <a:ext cx="37044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132A0C4-6BD1-4327-A515-AE54D0AC829C}"/>
                  </a:ext>
                </a:extLst>
              </p14:cNvPr>
              <p14:cNvContentPartPr/>
              <p14:nvPr/>
            </p14:nvContentPartPr>
            <p14:xfrm>
              <a:off x="332840" y="3982120"/>
              <a:ext cx="999720" cy="3672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132A0C4-6BD1-4327-A515-AE54D0AC829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15200" y="3964480"/>
                <a:ext cx="103536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CCE5BE1-DAF7-4907-A6E2-7158A6B631A6}"/>
                  </a:ext>
                </a:extLst>
              </p14:cNvPr>
              <p14:cNvContentPartPr/>
              <p14:nvPr/>
            </p14:nvContentPartPr>
            <p14:xfrm>
              <a:off x="2011520" y="4167160"/>
              <a:ext cx="198000" cy="187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CCE5BE1-DAF7-4907-A6E2-7158A6B631A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993520" y="4149520"/>
                <a:ext cx="2336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D331BEF-D300-4CCE-9E8F-55DB442B30A8}"/>
                  </a:ext>
                </a:extLst>
              </p14:cNvPr>
              <p14:cNvContentPartPr/>
              <p14:nvPr/>
            </p14:nvContentPartPr>
            <p14:xfrm>
              <a:off x="2062280" y="4251040"/>
              <a:ext cx="160200" cy="262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D331BEF-D300-4CCE-9E8F-55DB442B30A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044280" y="4233040"/>
                <a:ext cx="1958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3AE3584-381A-4068-BF83-3A693B44E314}"/>
                  </a:ext>
                </a:extLst>
              </p14:cNvPr>
              <p14:cNvContentPartPr/>
              <p14:nvPr/>
            </p14:nvContentPartPr>
            <p14:xfrm>
              <a:off x="2596160" y="3401800"/>
              <a:ext cx="921240" cy="9090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3AE3584-381A-4068-BF83-3A693B44E31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578513" y="3383800"/>
                <a:ext cx="956894" cy="9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AAF9F1E-4D21-49D9-9E51-271B416C4E61}"/>
                  </a:ext>
                </a:extLst>
              </p14:cNvPr>
              <p14:cNvContentPartPr/>
              <p14:nvPr/>
            </p14:nvContentPartPr>
            <p14:xfrm>
              <a:off x="2336240" y="4062400"/>
              <a:ext cx="171720" cy="2908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AAF9F1E-4D21-49D9-9E51-271B416C4E6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318600" y="4044760"/>
                <a:ext cx="20736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E36EAB8-4870-4577-92AD-F101AFF71C74}"/>
                  </a:ext>
                </a:extLst>
              </p14:cNvPr>
              <p14:cNvContentPartPr/>
              <p14:nvPr/>
            </p14:nvContentPartPr>
            <p14:xfrm>
              <a:off x="1564040" y="4090480"/>
              <a:ext cx="334440" cy="2797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E36EAB8-4870-4577-92AD-F101AFF71C7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546400" y="4072503"/>
                <a:ext cx="370080" cy="315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E368329-624B-4848-BFB7-86FE75BB6A5D}"/>
                  </a:ext>
                </a:extLst>
              </p14:cNvPr>
              <p14:cNvContentPartPr/>
              <p14:nvPr/>
            </p14:nvContentPartPr>
            <p14:xfrm>
              <a:off x="519680" y="4530760"/>
              <a:ext cx="181080" cy="396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E368329-624B-4848-BFB7-86FE75BB6A5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02040" y="4513120"/>
                <a:ext cx="21672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282A71F-C2EC-4CF7-B45B-1925893B832B}"/>
                  </a:ext>
                </a:extLst>
              </p14:cNvPr>
              <p14:cNvContentPartPr/>
              <p14:nvPr/>
            </p14:nvContentPartPr>
            <p14:xfrm>
              <a:off x="2743040" y="4787080"/>
              <a:ext cx="90360" cy="82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282A71F-C2EC-4CF7-B45B-1925893B832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725040" y="4769440"/>
                <a:ext cx="126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486B6EA-839F-4EA4-BB87-5894EA15FF71}"/>
                  </a:ext>
                </a:extLst>
              </p14:cNvPr>
              <p14:cNvContentPartPr/>
              <p14:nvPr/>
            </p14:nvContentPartPr>
            <p14:xfrm>
              <a:off x="2966240" y="4564600"/>
              <a:ext cx="232560" cy="3484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486B6EA-839F-4EA4-BB87-5894EA15FF7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948240" y="4546960"/>
                <a:ext cx="26820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2E82040E-EF8F-4096-83DB-CF89C96D8BF7}"/>
                  </a:ext>
                </a:extLst>
              </p14:cNvPr>
              <p14:cNvContentPartPr/>
              <p14:nvPr/>
            </p14:nvContentPartPr>
            <p14:xfrm>
              <a:off x="3321920" y="4388920"/>
              <a:ext cx="813960" cy="5619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E82040E-EF8F-4096-83DB-CF89C96D8BF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304272" y="4370920"/>
                <a:ext cx="849616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306CFD9-D7FB-459E-84AE-66148758F26C}"/>
                  </a:ext>
                </a:extLst>
              </p14:cNvPr>
              <p14:cNvContentPartPr/>
              <p14:nvPr/>
            </p14:nvContentPartPr>
            <p14:xfrm>
              <a:off x="1828280" y="4510600"/>
              <a:ext cx="814320" cy="5565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306CFD9-D7FB-459E-84AE-66148758F26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810632" y="4492600"/>
                <a:ext cx="849976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CB2374F-2545-4B89-B2DB-6AA45FCF1F75}"/>
                  </a:ext>
                </a:extLst>
              </p14:cNvPr>
              <p14:cNvContentPartPr/>
              <p14:nvPr/>
            </p14:nvContentPartPr>
            <p14:xfrm>
              <a:off x="1151120" y="4622200"/>
              <a:ext cx="565200" cy="4330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CB2374F-2545-4B89-B2DB-6AA45FCF1F7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133120" y="4604575"/>
                <a:ext cx="600840" cy="468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9FEFD22-4181-4174-A9B6-6706AB25EE6E}"/>
                  </a:ext>
                </a:extLst>
              </p14:cNvPr>
              <p14:cNvContentPartPr/>
              <p14:nvPr/>
            </p14:nvContentPartPr>
            <p14:xfrm>
              <a:off x="8432120" y="3420520"/>
              <a:ext cx="535320" cy="5587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9FEFD22-4181-4174-A9B6-6706AB25EE6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414120" y="3402891"/>
                <a:ext cx="570960" cy="594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4B9F98B-5D6A-4657-81AD-49071CEEE3E2}"/>
                  </a:ext>
                </a:extLst>
              </p14:cNvPr>
              <p14:cNvContentPartPr/>
              <p14:nvPr/>
            </p14:nvContentPartPr>
            <p14:xfrm>
              <a:off x="8277680" y="4073920"/>
              <a:ext cx="135720" cy="39492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4B9F98B-5D6A-4657-81AD-49071CEEE3E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259680" y="4056280"/>
                <a:ext cx="17136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82B3916-42A6-4132-84EC-36250617443C}"/>
                  </a:ext>
                </a:extLst>
              </p14:cNvPr>
              <p14:cNvContentPartPr/>
              <p14:nvPr/>
            </p14:nvContentPartPr>
            <p14:xfrm>
              <a:off x="385760" y="5171200"/>
              <a:ext cx="252360" cy="2775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82B3916-42A6-4132-84EC-36250617443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67760" y="5153200"/>
                <a:ext cx="28800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0CC60C0-D4BC-4D03-845E-17E262296BB8}"/>
                  </a:ext>
                </a:extLst>
              </p14:cNvPr>
              <p14:cNvContentPartPr/>
              <p14:nvPr/>
            </p14:nvContentPartPr>
            <p14:xfrm>
              <a:off x="1615160" y="5394400"/>
              <a:ext cx="181800" cy="122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0CC60C0-D4BC-4D03-845E-17E262296BB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597520" y="5376760"/>
                <a:ext cx="2174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EC040A6-6ADE-454F-A706-F194798F910B}"/>
                  </a:ext>
                </a:extLst>
              </p14:cNvPr>
              <p14:cNvContentPartPr/>
              <p14:nvPr/>
            </p14:nvContentPartPr>
            <p14:xfrm>
              <a:off x="1635680" y="5496280"/>
              <a:ext cx="110880" cy="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EC040A6-6ADE-454F-A706-F194798F910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617680" y="5478640"/>
                <a:ext cx="146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3147E11-2CB6-436E-B63F-260EE45E6569}"/>
                  </a:ext>
                </a:extLst>
              </p14:cNvPr>
              <p14:cNvContentPartPr/>
              <p14:nvPr/>
            </p14:nvContentPartPr>
            <p14:xfrm>
              <a:off x="833240" y="5302960"/>
              <a:ext cx="648000" cy="3301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3147E11-2CB6-436E-B63F-260EE45E656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15600" y="5285301"/>
                <a:ext cx="683640" cy="365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7B26B3E-0308-42A3-A7A8-55CBCC7F5272}"/>
                  </a:ext>
                </a:extLst>
              </p14:cNvPr>
              <p14:cNvContentPartPr/>
              <p14:nvPr/>
            </p14:nvContentPartPr>
            <p14:xfrm>
              <a:off x="2630720" y="5282800"/>
              <a:ext cx="389880" cy="26280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7B26B3E-0308-42A3-A7A8-55CBCC7F5272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613064" y="5264800"/>
                <a:ext cx="425553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4B2C481-FDED-4B87-A074-80237D41D485}"/>
                  </a:ext>
                </a:extLst>
              </p14:cNvPr>
              <p14:cNvContentPartPr/>
              <p14:nvPr/>
            </p14:nvContentPartPr>
            <p14:xfrm>
              <a:off x="1952480" y="5140600"/>
              <a:ext cx="567360" cy="53568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4B2C481-FDED-4B87-A074-80237D41D485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934840" y="5122960"/>
                <a:ext cx="60300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D761A78-53BC-4DD4-9558-D40EF1172538}"/>
                  </a:ext>
                </a:extLst>
              </p14:cNvPr>
              <p14:cNvContentPartPr/>
              <p14:nvPr/>
            </p14:nvContentPartPr>
            <p14:xfrm>
              <a:off x="4487960" y="5181280"/>
              <a:ext cx="12960" cy="33444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D761A78-53BC-4DD4-9558-D40EF117253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470320" y="5163640"/>
                <a:ext cx="4860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8047D5C8-ECE8-4420-868C-0D978BFD5697}"/>
                  </a:ext>
                </a:extLst>
              </p14:cNvPr>
              <p14:cNvContentPartPr/>
              <p14:nvPr/>
            </p14:nvContentPartPr>
            <p14:xfrm>
              <a:off x="4144520" y="5313400"/>
              <a:ext cx="241200" cy="29952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8047D5C8-ECE8-4420-868C-0D978BFD5697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126880" y="5295760"/>
                <a:ext cx="27684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D88177D-AAFA-4869-8EAE-1082A016F099}"/>
                  </a:ext>
                </a:extLst>
              </p14:cNvPr>
              <p14:cNvContentPartPr/>
              <p14:nvPr/>
            </p14:nvContentPartPr>
            <p14:xfrm>
              <a:off x="3149120" y="5171200"/>
              <a:ext cx="914760" cy="38628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D88177D-AAFA-4869-8EAE-1082A016F099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131480" y="5153217"/>
                <a:ext cx="950400" cy="42188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9115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550CA6-4E97-487D-8C7F-0A2712521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0000" r="28750" b="80711"/>
          <a:stretch/>
        </p:blipFill>
        <p:spPr>
          <a:xfrm>
            <a:off x="381000" y="76200"/>
            <a:ext cx="8534400" cy="21620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14:cNvPr>
              <p14:cNvContentPartPr/>
              <p14:nvPr/>
            </p14:nvContentPartPr>
            <p14:xfrm>
              <a:off x="440480" y="2342680"/>
              <a:ext cx="273960" cy="289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480" y="2325040"/>
                <a:ext cx="3096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14:cNvPr>
              <p14:cNvContentPartPr/>
              <p14:nvPr/>
            </p14:nvContentPartPr>
            <p14:xfrm>
              <a:off x="1116560" y="2255200"/>
              <a:ext cx="873720" cy="474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8560" y="2237560"/>
                <a:ext cx="9093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14:cNvPr>
              <p14:cNvContentPartPr/>
              <p14:nvPr/>
            </p14:nvContentPartPr>
            <p14:xfrm>
              <a:off x="832520" y="2415040"/>
              <a:ext cx="141480" cy="84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880" y="2397475"/>
                <a:ext cx="177120" cy="119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14:cNvPr>
              <p14:cNvContentPartPr/>
              <p14:nvPr/>
            </p14:nvContentPartPr>
            <p14:xfrm>
              <a:off x="2209160" y="2468320"/>
              <a:ext cx="86760" cy="162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1520" y="2450680"/>
                <a:ext cx="1224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14:cNvPr>
              <p14:cNvContentPartPr/>
              <p14:nvPr/>
            </p14:nvContentPartPr>
            <p14:xfrm>
              <a:off x="2650520" y="2227120"/>
              <a:ext cx="144000" cy="480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2880" y="2209480"/>
                <a:ext cx="17964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14:cNvPr>
              <p14:cNvContentPartPr/>
              <p14:nvPr/>
            </p14:nvContentPartPr>
            <p14:xfrm>
              <a:off x="2876960" y="2427640"/>
              <a:ext cx="8640" cy="104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8960" y="2410000"/>
                <a:ext cx="442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14:cNvPr>
              <p14:cNvContentPartPr/>
              <p14:nvPr/>
            </p14:nvContentPartPr>
            <p14:xfrm>
              <a:off x="3017360" y="2356360"/>
              <a:ext cx="121680" cy="11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99360" y="2338360"/>
                <a:ext cx="157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14:cNvPr>
              <p14:cNvContentPartPr/>
              <p14:nvPr/>
            </p14:nvContentPartPr>
            <p14:xfrm>
              <a:off x="3027080" y="2438080"/>
              <a:ext cx="97920" cy="10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09440" y="2420440"/>
                <a:ext cx="133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14:cNvPr>
              <p14:cNvContentPartPr/>
              <p14:nvPr/>
            </p14:nvContentPartPr>
            <p14:xfrm>
              <a:off x="3338840" y="2226760"/>
              <a:ext cx="412920" cy="246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21200" y="2208760"/>
                <a:ext cx="448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14:cNvPr>
              <p14:cNvContentPartPr/>
              <p14:nvPr/>
            </p14:nvContentPartPr>
            <p14:xfrm>
              <a:off x="3867680" y="2458600"/>
              <a:ext cx="64080" cy="133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50040" y="2440600"/>
                <a:ext cx="997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14:cNvPr>
              <p14:cNvContentPartPr/>
              <p14:nvPr/>
            </p14:nvContentPartPr>
            <p14:xfrm>
              <a:off x="4144160" y="2278240"/>
              <a:ext cx="134280" cy="488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26160" y="2260600"/>
                <a:ext cx="16992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14:cNvPr>
              <p14:cNvContentPartPr/>
              <p14:nvPr/>
            </p14:nvContentPartPr>
            <p14:xfrm>
              <a:off x="4409120" y="2438440"/>
              <a:ext cx="82080" cy="111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91480" y="2420800"/>
                <a:ext cx="1177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14:cNvPr>
              <p14:cNvContentPartPr/>
              <p14:nvPr/>
            </p14:nvContentPartPr>
            <p14:xfrm>
              <a:off x="4612160" y="2181760"/>
              <a:ext cx="717480" cy="278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94511" y="2164120"/>
                <a:ext cx="753138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14:cNvPr>
              <p14:cNvContentPartPr/>
              <p14:nvPr/>
            </p14:nvContentPartPr>
            <p14:xfrm>
              <a:off x="934400" y="2935600"/>
              <a:ext cx="14112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16400" y="2917600"/>
                <a:ext cx="176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14:cNvPr>
              <p14:cNvContentPartPr/>
              <p14:nvPr/>
            </p14:nvContentPartPr>
            <p14:xfrm>
              <a:off x="923960" y="3058000"/>
              <a:ext cx="133200" cy="4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06320" y="3040000"/>
                <a:ext cx="1688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14:cNvPr>
              <p14:cNvContentPartPr/>
              <p14:nvPr/>
            </p14:nvContentPartPr>
            <p14:xfrm>
              <a:off x="1259480" y="2956120"/>
              <a:ext cx="102960" cy="10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41840" y="2938480"/>
                <a:ext cx="138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14:cNvPr>
              <p14:cNvContentPartPr/>
              <p14:nvPr/>
            </p14:nvContentPartPr>
            <p14:xfrm>
              <a:off x="476480" y="2824000"/>
              <a:ext cx="321840" cy="5389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8840" y="2806360"/>
                <a:ext cx="35748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14:cNvPr>
              <p14:cNvContentPartPr/>
              <p14:nvPr/>
            </p14:nvContentPartPr>
            <p14:xfrm>
              <a:off x="1473320" y="2803120"/>
              <a:ext cx="213480" cy="215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55290" y="2785480"/>
                <a:ext cx="2491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14:cNvPr>
              <p14:cNvContentPartPr/>
              <p14:nvPr/>
            </p14:nvContentPartPr>
            <p14:xfrm>
              <a:off x="1775720" y="2753080"/>
              <a:ext cx="774000" cy="287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57720" y="2735080"/>
                <a:ext cx="80964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14:cNvPr>
              <p14:cNvContentPartPr/>
              <p14:nvPr/>
            </p14:nvContentPartPr>
            <p14:xfrm>
              <a:off x="2634320" y="2966560"/>
              <a:ext cx="98640" cy="1350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616320" y="2948560"/>
                <a:ext cx="1342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14:cNvPr>
              <p14:cNvContentPartPr/>
              <p14:nvPr/>
            </p14:nvContentPartPr>
            <p14:xfrm>
              <a:off x="3271160" y="2854600"/>
              <a:ext cx="131400" cy="104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53160" y="2836600"/>
                <a:ext cx="167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14:cNvPr>
              <p14:cNvContentPartPr/>
              <p14:nvPr/>
            </p14:nvContentPartPr>
            <p14:xfrm>
              <a:off x="3291320" y="2935960"/>
              <a:ext cx="110880" cy="10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73680" y="2917960"/>
                <a:ext cx="146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14:cNvPr>
              <p14:cNvContentPartPr/>
              <p14:nvPr/>
            </p14:nvContentPartPr>
            <p14:xfrm>
              <a:off x="2976320" y="2772880"/>
              <a:ext cx="172080" cy="273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958680" y="2755240"/>
                <a:ext cx="20772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14:cNvPr>
              <p14:cNvContentPartPr/>
              <p14:nvPr/>
            </p14:nvContentPartPr>
            <p14:xfrm>
              <a:off x="3533600" y="2771800"/>
              <a:ext cx="174600" cy="2962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15600" y="2753800"/>
                <a:ext cx="21024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14:cNvPr>
              <p14:cNvContentPartPr/>
              <p14:nvPr/>
            </p14:nvContentPartPr>
            <p14:xfrm>
              <a:off x="3796760" y="2784400"/>
              <a:ext cx="460800" cy="249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779106" y="2766426"/>
                <a:ext cx="496468" cy="285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303CEEC-079E-4BFD-A059-80BBE1A2B3C6}"/>
                  </a:ext>
                </a:extLst>
              </p14:cNvPr>
              <p14:cNvContentPartPr/>
              <p14:nvPr/>
            </p14:nvContentPartPr>
            <p14:xfrm>
              <a:off x="4298240" y="2996800"/>
              <a:ext cx="111240" cy="123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303CEEC-079E-4BFD-A059-80BBE1A2B3C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280600" y="2979160"/>
                <a:ext cx="1468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755364-9638-427A-A2FB-318B4C5F8280}"/>
                  </a:ext>
                </a:extLst>
              </p14:cNvPr>
              <p14:cNvContentPartPr/>
              <p14:nvPr/>
            </p14:nvContentPartPr>
            <p14:xfrm>
              <a:off x="4337840" y="1827880"/>
              <a:ext cx="4089960" cy="72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755364-9638-427A-A2FB-318B4C5F828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319840" y="1791880"/>
                <a:ext cx="41256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52C9642-4936-4CA8-8BFC-1D21348CDABA}"/>
                  </a:ext>
                </a:extLst>
              </p14:cNvPr>
              <p14:cNvContentPartPr/>
              <p14:nvPr/>
            </p14:nvContentPartPr>
            <p14:xfrm>
              <a:off x="467120" y="2192560"/>
              <a:ext cx="1226520" cy="424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52C9642-4936-4CA8-8BFC-1D21348CDAB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49120" y="2156920"/>
                <a:ext cx="12621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54EC6DA-B613-4BD2-8C15-B7E036E6DA6C}"/>
                  </a:ext>
                </a:extLst>
              </p14:cNvPr>
              <p14:cNvContentPartPr/>
              <p14:nvPr/>
            </p14:nvContentPartPr>
            <p14:xfrm>
              <a:off x="4683440" y="2680000"/>
              <a:ext cx="1116720" cy="4179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54EC6DA-B613-4BD2-8C15-B7E036E6DA6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665446" y="2662360"/>
                <a:ext cx="1152349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53B05B7D-C1D6-48B4-BFFE-A204969D80C8}"/>
                  </a:ext>
                </a:extLst>
              </p14:cNvPr>
              <p14:cNvContentPartPr/>
              <p14:nvPr/>
            </p14:nvContentPartPr>
            <p14:xfrm>
              <a:off x="7406480" y="2903560"/>
              <a:ext cx="294120" cy="18648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53B05B7D-C1D6-48B4-BFFE-A204969D80C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388502" y="2885595"/>
                <a:ext cx="329716" cy="222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3C3A8DD-E7A5-4ABB-974F-8529E8348AB3}"/>
                  </a:ext>
                </a:extLst>
              </p14:cNvPr>
              <p14:cNvContentPartPr/>
              <p14:nvPr/>
            </p14:nvContentPartPr>
            <p14:xfrm>
              <a:off x="5956400" y="2529520"/>
              <a:ext cx="1328040" cy="6382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3C3A8DD-E7A5-4ABB-974F-8529E8348AB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938760" y="2511520"/>
                <a:ext cx="1363680" cy="6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C35C6105-1B23-4E7C-AA01-741D1A36CE1E}"/>
                  </a:ext>
                </a:extLst>
              </p14:cNvPr>
              <p14:cNvContentPartPr/>
              <p14:nvPr/>
            </p14:nvContentPartPr>
            <p14:xfrm>
              <a:off x="780320" y="3518440"/>
              <a:ext cx="713880" cy="4665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C35C6105-1B23-4E7C-AA01-741D1A36CE1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62320" y="3500800"/>
                <a:ext cx="74952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EE3D9A38-7C64-4D9A-8AE1-DDB9FE22BE64}"/>
                  </a:ext>
                </a:extLst>
              </p14:cNvPr>
              <p14:cNvContentPartPr/>
              <p14:nvPr/>
            </p14:nvContentPartPr>
            <p14:xfrm>
              <a:off x="2082440" y="3626440"/>
              <a:ext cx="101160" cy="1116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EE3D9A38-7C64-4D9A-8AE1-DDB9FE22BE6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064800" y="3608440"/>
                <a:ext cx="136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EC75FFC-10EB-405D-B7DD-7A51BB2D46E8}"/>
                  </a:ext>
                </a:extLst>
              </p14:cNvPr>
              <p14:cNvContentPartPr/>
              <p14:nvPr/>
            </p14:nvContentPartPr>
            <p14:xfrm>
              <a:off x="2282600" y="3423400"/>
              <a:ext cx="285840" cy="31680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EC75FFC-10EB-405D-B7DD-7A51BB2D46E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64960" y="3405760"/>
                <a:ext cx="3214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FF4EBDF-7BB1-4962-B7B8-61A95B2BAFE2}"/>
                  </a:ext>
                </a:extLst>
              </p14:cNvPr>
              <p14:cNvContentPartPr/>
              <p14:nvPr/>
            </p14:nvContentPartPr>
            <p14:xfrm>
              <a:off x="1656920" y="3382720"/>
              <a:ext cx="271800" cy="39348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FF4EBDF-7BB1-4962-B7B8-61A95B2BAFE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639257" y="3365064"/>
                <a:ext cx="307487" cy="429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5D24E3F-54C0-415E-B2E3-7B52FD204B70}"/>
                  </a:ext>
                </a:extLst>
              </p14:cNvPr>
              <p14:cNvContentPartPr/>
              <p14:nvPr/>
            </p14:nvContentPartPr>
            <p14:xfrm>
              <a:off x="1604720" y="3137200"/>
              <a:ext cx="716040" cy="8658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5D24E3F-54C0-415E-B2E3-7B52FD204B7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587080" y="3119200"/>
                <a:ext cx="751680" cy="9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16325B2-CA9A-4F32-8479-B2A5BDD8D09C}"/>
                  </a:ext>
                </a:extLst>
              </p14:cNvPr>
              <p14:cNvContentPartPr/>
              <p14:nvPr/>
            </p14:nvContentPartPr>
            <p14:xfrm>
              <a:off x="3037520" y="3016600"/>
              <a:ext cx="110880" cy="1724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16325B2-CA9A-4F32-8479-B2A5BDD8D09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019880" y="2998637"/>
                <a:ext cx="146520" cy="20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5F1D801-115A-471E-A8CC-1B38015D9DA6}"/>
                  </a:ext>
                </a:extLst>
              </p14:cNvPr>
              <p14:cNvContentPartPr/>
              <p14:nvPr/>
            </p14:nvContentPartPr>
            <p14:xfrm>
              <a:off x="7132160" y="3385240"/>
              <a:ext cx="1035000" cy="5259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5F1D801-115A-471E-A8CC-1B38015D9DA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114160" y="3367600"/>
                <a:ext cx="107064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317D6BE-7557-479E-A78A-2E9C2F0D0836}"/>
                  </a:ext>
                </a:extLst>
              </p14:cNvPr>
              <p14:cNvContentPartPr/>
              <p14:nvPr/>
            </p14:nvContentPartPr>
            <p14:xfrm>
              <a:off x="4510640" y="3303520"/>
              <a:ext cx="2446200" cy="17528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317D6BE-7557-479E-A78A-2E9C2F0D083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492640" y="3285880"/>
                <a:ext cx="2481840" cy="178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EAB3EA6-C7FC-4BA2-8BC5-4BE7C9626E63}"/>
                  </a:ext>
                </a:extLst>
              </p14:cNvPr>
              <p14:cNvContentPartPr/>
              <p14:nvPr/>
            </p14:nvContentPartPr>
            <p14:xfrm>
              <a:off x="3606320" y="3545440"/>
              <a:ext cx="107280" cy="104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EAB3EA6-C7FC-4BA2-8BC5-4BE7C9626E6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588320" y="3527440"/>
                <a:ext cx="1429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46EAC02-C6A5-42BC-9508-BBDF8C492560}"/>
                  </a:ext>
                </a:extLst>
              </p14:cNvPr>
              <p14:cNvContentPartPr/>
              <p14:nvPr/>
            </p14:nvContentPartPr>
            <p14:xfrm>
              <a:off x="3606320" y="3646960"/>
              <a:ext cx="54360" cy="3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46EAC02-C6A5-42BC-9508-BBDF8C4925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588320" y="3628960"/>
                <a:ext cx="90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8CC80C3-2A60-41FC-BE19-2AD297521C04}"/>
                  </a:ext>
                </a:extLst>
              </p14:cNvPr>
              <p14:cNvContentPartPr/>
              <p14:nvPr/>
            </p14:nvContentPartPr>
            <p14:xfrm>
              <a:off x="4186640" y="3294520"/>
              <a:ext cx="266040" cy="3934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8CC80C3-2A60-41FC-BE19-2AD297521C0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168640" y="3276880"/>
                <a:ext cx="30168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2B184EA-4131-435A-8BC0-04A9B7EC1B7B}"/>
                  </a:ext>
                </a:extLst>
              </p14:cNvPr>
              <p14:cNvContentPartPr/>
              <p14:nvPr/>
            </p14:nvContentPartPr>
            <p14:xfrm>
              <a:off x="3789560" y="3291280"/>
              <a:ext cx="334800" cy="4348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2B184EA-4131-435A-8BC0-04A9B7EC1B7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771560" y="3273640"/>
                <a:ext cx="37044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132A0C4-6BD1-4327-A515-AE54D0AC829C}"/>
                  </a:ext>
                </a:extLst>
              </p14:cNvPr>
              <p14:cNvContentPartPr/>
              <p14:nvPr/>
            </p14:nvContentPartPr>
            <p14:xfrm>
              <a:off x="332840" y="3982120"/>
              <a:ext cx="999720" cy="3672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132A0C4-6BD1-4327-A515-AE54D0AC829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15200" y="3964480"/>
                <a:ext cx="103536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CCE5BE1-DAF7-4907-A6E2-7158A6B631A6}"/>
                  </a:ext>
                </a:extLst>
              </p14:cNvPr>
              <p14:cNvContentPartPr/>
              <p14:nvPr/>
            </p14:nvContentPartPr>
            <p14:xfrm>
              <a:off x="2011520" y="4167160"/>
              <a:ext cx="198000" cy="187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CCE5BE1-DAF7-4907-A6E2-7158A6B631A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993520" y="4149520"/>
                <a:ext cx="2336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D331BEF-D300-4CCE-9E8F-55DB442B30A8}"/>
                  </a:ext>
                </a:extLst>
              </p14:cNvPr>
              <p14:cNvContentPartPr/>
              <p14:nvPr/>
            </p14:nvContentPartPr>
            <p14:xfrm>
              <a:off x="2062280" y="4251040"/>
              <a:ext cx="160200" cy="262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D331BEF-D300-4CCE-9E8F-55DB442B30A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044280" y="4233040"/>
                <a:ext cx="1958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3AE3584-381A-4068-BF83-3A693B44E314}"/>
                  </a:ext>
                </a:extLst>
              </p14:cNvPr>
              <p14:cNvContentPartPr/>
              <p14:nvPr/>
            </p14:nvContentPartPr>
            <p14:xfrm>
              <a:off x="2596160" y="3401800"/>
              <a:ext cx="921240" cy="9090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3AE3584-381A-4068-BF83-3A693B44E31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578513" y="3383800"/>
                <a:ext cx="956894" cy="9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AAF9F1E-4D21-49D9-9E51-271B416C4E61}"/>
                  </a:ext>
                </a:extLst>
              </p14:cNvPr>
              <p14:cNvContentPartPr/>
              <p14:nvPr/>
            </p14:nvContentPartPr>
            <p14:xfrm>
              <a:off x="2336240" y="4062400"/>
              <a:ext cx="171720" cy="2908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AAF9F1E-4D21-49D9-9E51-271B416C4E6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318600" y="4044760"/>
                <a:ext cx="20736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E36EAB8-4870-4577-92AD-F101AFF71C74}"/>
                  </a:ext>
                </a:extLst>
              </p14:cNvPr>
              <p14:cNvContentPartPr/>
              <p14:nvPr/>
            </p14:nvContentPartPr>
            <p14:xfrm>
              <a:off x="1564040" y="4090480"/>
              <a:ext cx="334440" cy="2797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E36EAB8-4870-4577-92AD-F101AFF71C7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546400" y="4072503"/>
                <a:ext cx="370080" cy="315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E368329-624B-4848-BFB7-86FE75BB6A5D}"/>
                  </a:ext>
                </a:extLst>
              </p14:cNvPr>
              <p14:cNvContentPartPr/>
              <p14:nvPr/>
            </p14:nvContentPartPr>
            <p14:xfrm>
              <a:off x="519680" y="4530760"/>
              <a:ext cx="181080" cy="396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E368329-624B-4848-BFB7-86FE75BB6A5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02040" y="4513120"/>
                <a:ext cx="21672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282A71F-C2EC-4CF7-B45B-1925893B832B}"/>
                  </a:ext>
                </a:extLst>
              </p14:cNvPr>
              <p14:cNvContentPartPr/>
              <p14:nvPr/>
            </p14:nvContentPartPr>
            <p14:xfrm>
              <a:off x="2743040" y="4787080"/>
              <a:ext cx="90360" cy="82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282A71F-C2EC-4CF7-B45B-1925893B832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725040" y="4769440"/>
                <a:ext cx="126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486B6EA-839F-4EA4-BB87-5894EA15FF71}"/>
                  </a:ext>
                </a:extLst>
              </p14:cNvPr>
              <p14:cNvContentPartPr/>
              <p14:nvPr/>
            </p14:nvContentPartPr>
            <p14:xfrm>
              <a:off x="2966240" y="4564600"/>
              <a:ext cx="232560" cy="3484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486B6EA-839F-4EA4-BB87-5894EA15FF7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948240" y="4546960"/>
                <a:ext cx="26820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2E82040E-EF8F-4096-83DB-CF89C96D8BF7}"/>
                  </a:ext>
                </a:extLst>
              </p14:cNvPr>
              <p14:cNvContentPartPr/>
              <p14:nvPr/>
            </p14:nvContentPartPr>
            <p14:xfrm>
              <a:off x="3321920" y="4388920"/>
              <a:ext cx="813960" cy="5619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E82040E-EF8F-4096-83DB-CF89C96D8BF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304272" y="4370920"/>
                <a:ext cx="849616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306CFD9-D7FB-459E-84AE-66148758F26C}"/>
                  </a:ext>
                </a:extLst>
              </p14:cNvPr>
              <p14:cNvContentPartPr/>
              <p14:nvPr/>
            </p14:nvContentPartPr>
            <p14:xfrm>
              <a:off x="1828280" y="4510600"/>
              <a:ext cx="814320" cy="5565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306CFD9-D7FB-459E-84AE-66148758F26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810632" y="4492600"/>
                <a:ext cx="849976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CB2374F-2545-4B89-B2DB-6AA45FCF1F75}"/>
                  </a:ext>
                </a:extLst>
              </p14:cNvPr>
              <p14:cNvContentPartPr/>
              <p14:nvPr/>
            </p14:nvContentPartPr>
            <p14:xfrm>
              <a:off x="1151120" y="4622200"/>
              <a:ext cx="565200" cy="4330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CB2374F-2545-4B89-B2DB-6AA45FCF1F7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133120" y="4604575"/>
                <a:ext cx="600840" cy="468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9FEFD22-4181-4174-A9B6-6706AB25EE6E}"/>
                  </a:ext>
                </a:extLst>
              </p14:cNvPr>
              <p14:cNvContentPartPr/>
              <p14:nvPr/>
            </p14:nvContentPartPr>
            <p14:xfrm>
              <a:off x="8432120" y="3420520"/>
              <a:ext cx="535320" cy="5587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9FEFD22-4181-4174-A9B6-6706AB25EE6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414120" y="3402891"/>
                <a:ext cx="570960" cy="594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4B9F98B-5D6A-4657-81AD-49071CEEE3E2}"/>
                  </a:ext>
                </a:extLst>
              </p14:cNvPr>
              <p14:cNvContentPartPr/>
              <p14:nvPr/>
            </p14:nvContentPartPr>
            <p14:xfrm>
              <a:off x="8277680" y="4073920"/>
              <a:ext cx="135720" cy="39492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4B9F98B-5D6A-4657-81AD-49071CEEE3E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259680" y="4056280"/>
                <a:ext cx="17136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82B3916-42A6-4132-84EC-36250617443C}"/>
                  </a:ext>
                </a:extLst>
              </p14:cNvPr>
              <p14:cNvContentPartPr/>
              <p14:nvPr/>
            </p14:nvContentPartPr>
            <p14:xfrm>
              <a:off x="385760" y="5171200"/>
              <a:ext cx="252360" cy="2775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82B3916-42A6-4132-84EC-36250617443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67760" y="5153200"/>
                <a:ext cx="28800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0CC60C0-D4BC-4D03-845E-17E262296BB8}"/>
                  </a:ext>
                </a:extLst>
              </p14:cNvPr>
              <p14:cNvContentPartPr/>
              <p14:nvPr/>
            </p14:nvContentPartPr>
            <p14:xfrm>
              <a:off x="1615160" y="5394400"/>
              <a:ext cx="181800" cy="122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0CC60C0-D4BC-4D03-845E-17E262296BB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597520" y="5376760"/>
                <a:ext cx="2174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EC040A6-6ADE-454F-A706-F194798F910B}"/>
                  </a:ext>
                </a:extLst>
              </p14:cNvPr>
              <p14:cNvContentPartPr/>
              <p14:nvPr/>
            </p14:nvContentPartPr>
            <p14:xfrm>
              <a:off x="1635680" y="5496280"/>
              <a:ext cx="110880" cy="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EC040A6-6ADE-454F-A706-F194798F910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617680" y="5478640"/>
                <a:ext cx="146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3147E11-2CB6-436E-B63F-260EE45E6569}"/>
                  </a:ext>
                </a:extLst>
              </p14:cNvPr>
              <p14:cNvContentPartPr/>
              <p14:nvPr/>
            </p14:nvContentPartPr>
            <p14:xfrm>
              <a:off x="833240" y="5302960"/>
              <a:ext cx="648000" cy="3301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3147E11-2CB6-436E-B63F-260EE45E656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15600" y="5285301"/>
                <a:ext cx="683640" cy="365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7B26B3E-0308-42A3-A7A8-55CBCC7F5272}"/>
                  </a:ext>
                </a:extLst>
              </p14:cNvPr>
              <p14:cNvContentPartPr/>
              <p14:nvPr/>
            </p14:nvContentPartPr>
            <p14:xfrm>
              <a:off x="2630720" y="5282800"/>
              <a:ext cx="389880" cy="26280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7B26B3E-0308-42A3-A7A8-55CBCC7F5272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613064" y="5264800"/>
                <a:ext cx="425553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4B2C481-FDED-4B87-A074-80237D41D485}"/>
                  </a:ext>
                </a:extLst>
              </p14:cNvPr>
              <p14:cNvContentPartPr/>
              <p14:nvPr/>
            </p14:nvContentPartPr>
            <p14:xfrm>
              <a:off x="1952480" y="5140600"/>
              <a:ext cx="567360" cy="53568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4B2C481-FDED-4B87-A074-80237D41D485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934840" y="5122960"/>
                <a:ext cx="60300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D761A78-53BC-4DD4-9558-D40EF1172538}"/>
                  </a:ext>
                </a:extLst>
              </p14:cNvPr>
              <p14:cNvContentPartPr/>
              <p14:nvPr/>
            </p14:nvContentPartPr>
            <p14:xfrm>
              <a:off x="4487960" y="5181280"/>
              <a:ext cx="12960" cy="33444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D761A78-53BC-4DD4-9558-D40EF117253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470320" y="5163640"/>
                <a:ext cx="4860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8047D5C8-ECE8-4420-868C-0D978BFD5697}"/>
                  </a:ext>
                </a:extLst>
              </p14:cNvPr>
              <p14:cNvContentPartPr/>
              <p14:nvPr/>
            </p14:nvContentPartPr>
            <p14:xfrm>
              <a:off x="4144520" y="5313400"/>
              <a:ext cx="241200" cy="29952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8047D5C8-ECE8-4420-868C-0D978BFD5697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126880" y="5295760"/>
                <a:ext cx="27684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D88177D-AAFA-4869-8EAE-1082A016F099}"/>
                  </a:ext>
                </a:extLst>
              </p14:cNvPr>
              <p14:cNvContentPartPr/>
              <p14:nvPr/>
            </p14:nvContentPartPr>
            <p14:xfrm>
              <a:off x="3149120" y="5171200"/>
              <a:ext cx="914760" cy="38628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D88177D-AAFA-4869-8EAE-1082A016F099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131480" y="5153217"/>
                <a:ext cx="950400" cy="421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D6C3105-9D3F-4526-8958-55D4A79FBE4D}"/>
                  </a:ext>
                </a:extLst>
              </p14:cNvPr>
              <p14:cNvContentPartPr/>
              <p14:nvPr/>
            </p14:nvContentPartPr>
            <p14:xfrm>
              <a:off x="4795040" y="5171200"/>
              <a:ext cx="251280" cy="2811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D6C3105-9D3F-4526-8958-55D4A79FBE4D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777375" y="5153200"/>
                <a:ext cx="286971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8F1EB44-0C94-411A-B943-460B702E0028}"/>
                  </a:ext>
                </a:extLst>
              </p14:cNvPr>
              <p14:cNvContentPartPr/>
              <p14:nvPr/>
            </p14:nvContentPartPr>
            <p14:xfrm>
              <a:off x="5679200" y="5377480"/>
              <a:ext cx="99000" cy="1220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8F1EB44-0C94-411A-B943-460B702E002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661200" y="5359480"/>
                <a:ext cx="1346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0035548-C1BF-4E50-A4AC-74FD132ADC2D}"/>
                  </a:ext>
                </a:extLst>
              </p14:cNvPr>
              <p14:cNvContentPartPr/>
              <p14:nvPr/>
            </p14:nvContentPartPr>
            <p14:xfrm>
              <a:off x="5444840" y="5130160"/>
              <a:ext cx="142920" cy="3265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0035548-C1BF-4E50-A4AC-74FD132ADC2D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427200" y="5112520"/>
                <a:ext cx="17856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52416B8-4C13-4C96-9FF3-D8CA17827B89}"/>
                  </a:ext>
                </a:extLst>
              </p14:cNvPr>
              <p14:cNvContentPartPr/>
              <p14:nvPr/>
            </p14:nvContentPartPr>
            <p14:xfrm>
              <a:off x="5943440" y="5273800"/>
              <a:ext cx="133200" cy="93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52416B8-4C13-4C96-9FF3-D8CA17827B8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925440" y="5255800"/>
                <a:ext cx="1688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9DBD7D1-42DB-4807-8C72-C226661C568D}"/>
                  </a:ext>
                </a:extLst>
              </p14:cNvPr>
              <p14:cNvContentPartPr/>
              <p14:nvPr/>
            </p14:nvContentPartPr>
            <p14:xfrm>
              <a:off x="5963600" y="5374240"/>
              <a:ext cx="135360" cy="111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9DBD7D1-42DB-4807-8C72-C226661C568D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945960" y="5356240"/>
                <a:ext cx="17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D3DC1F83-B136-4DCF-9868-88309F43AB00}"/>
                  </a:ext>
                </a:extLst>
              </p14:cNvPr>
              <p14:cNvContentPartPr/>
              <p14:nvPr/>
            </p14:nvContentPartPr>
            <p14:xfrm>
              <a:off x="6684680" y="5221600"/>
              <a:ext cx="163080" cy="17352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D3DC1F83-B136-4DCF-9868-88309F43AB00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667040" y="5203960"/>
                <a:ext cx="1987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84FB4E73-90E9-499F-A0E1-A6E940C1225C}"/>
                  </a:ext>
                </a:extLst>
              </p14:cNvPr>
              <p14:cNvContentPartPr/>
              <p14:nvPr/>
            </p14:nvContentPartPr>
            <p14:xfrm>
              <a:off x="6226040" y="4988320"/>
              <a:ext cx="333000" cy="55872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84FB4E73-90E9-499F-A0E1-A6E940C1225C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208400" y="4970320"/>
                <a:ext cx="36864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B541283F-BC9C-4665-8112-71A82F7ADB10}"/>
                  </a:ext>
                </a:extLst>
              </p14:cNvPr>
              <p14:cNvContentPartPr/>
              <p14:nvPr/>
            </p14:nvContentPartPr>
            <p14:xfrm>
              <a:off x="6938840" y="5048800"/>
              <a:ext cx="1385640" cy="53676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B541283F-BC9C-4665-8112-71A82F7ADB10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921195" y="5031160"/>
                <a:ext cx="1421289" cy="5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CB47C2E1-1D8B-4776-8334-78E555D8F5B3}"/>
                  </a:ext>
                </a:extLst>
              </p14:cNvPr>
              <p14:cNvContentPartPr/>
              <p14:nvPr/>
            </p14:nvContentPartPr>
            <p14:xfrm>
              <a:off x="8671880" y="5029000"/>
              <a:ext cx="179640" cy="44388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CB47C2E1-1D8B-4776-8334-78E555D8F5B3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653916" y="5011000"/>
                <a:ext cx="215209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C06ABA8-E452-47B8-ADF3-EE69E340ED2B}"/>
                  </a:ext>
                </a:extLst>
              </p14:cNvPr>
              <p14:cNvContentPartPr/>
              <p14:nvPr/>
            </p14:nvContentPartPr>
            <p14:xfrm>
              <a:off x="8395760" y="5099920"/>
              <a:ext cx="198000" cy="37296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C06ABA8-E452-47B8-ADF3-EE69E340ED2B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377760" y="5082280"/>
                <a:ext cx="233640" cy="40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332003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550CA6-4E97-487D-8C7F-0A2712521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0000" r="28750" b="80711"/>
          <a:stretch/>
        </p:blipFill>
        <p:spPr>
          <a:xfrm>
            <a:off x="381000" y="76200"/>
            <a:ext cx="8534400" cy="21620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14:cNvPr>
              <p14:cNvContentPartPr/>
              <p14:nvPr/>
            </p14:nvContentPartPr>
            <p14:xfrm>
              <a:off x="440480" y="2342680"/>
              <a:ext cx="273960" cy="289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480" y="2325040"/>
                <a:ext cx="3096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14:cNvPr>
              <p14:cNvContentPartPr/>
              <p14:nvPr/>
            </p14:nvContentPartPr>
            <p14:xfrm>
              <a:off x="1116560" y="2255200"/>
              <a:ext cx="873720" cy="474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8560" y="2237560"/>
                <a:ext cx="9093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14:cNvPr>
              <p14:cNvContentPartPr/>
              <p14:nvPr/>
            </p14:nvContentPartPr>
            <p14:xfrm>
              <a:off x="832520" y="2415040"/>
              <a:ext cx="141480" cy="84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880" y="2397475"/>
                <a:ext cx="177120" cy="119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14:cNvPr>
              <p14:cNvContentPartPr/>
              <p14:nvPr/>
            </p14:nvContentPartPr>
            <p14:xfrm>
              <a:off x="2209160" y="2468320"/>
              <a:ext cx="86760" cy="162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1520" y="2450680"/>
                <a:ext cx="1224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14:cNvPr>
              <p14:cNvContentPartPr/>
              <p14:nvPr/>
            </p14:nvContentPartPr>
            <p14:xfrm>
              <a:off x="2650520" y="2227120"/>
              <a:ext cx="144000" cy="480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2880" y="2209480"/>
                <a:ext cx="17964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14:cNvPr>
              <p14:cNvContentPartPr/>
              <p14:nvPr/>
            </p14:nvContentPartPr>
            <p14:xfrm>
              <a:off x="2876960" y="2427640"/>
              <a:ext cx="8640" cy="104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8960" y="2410000"/>
                <a:ext cx="442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14:cNvPr>
              <p14:cNvContentPartPr/>
              <p14:nvPr/>
            </p14:nvContentPartPr>
            <p14:xfrm>
              <a:off x="3017360" y="2356360"/>
              <a:ext cx="121680" cy="11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99360" y="2338360"/>
                <a:ext cx="157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14:cNvPr>
              <p14:cNvContentPartPr/>
              <p14:nvPr/>
            </p14:nvContentPartPr>
            <p14:xfrm>
              <a:off x="3027080" y="2438080"/>
              <a:ext cx="97920" cy="10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09440" y="2420440"/>
                <a:ext cx="133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14:cNvPr>
              <p14:cNvContentPartPr/>
              <p14:nvPr/>
            </p14:nvContentPartPr>
            <p14:xfrm>
              <a:off x="3338840" y="2226760"/>
              <a:ext cx="412920" cy="246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21200" y="2208760"/>
                <a:ext cx="448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14:cNvPr>
              <p14:cNvContentPartPr/>
              <p14:nvPr/>
            </p14:nvContentPartPr>
            <p14:xfrm>
              <a:off x="3867680" y="2458600"/>
              <a:ext cx="64080" cy="133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50040" y="2440600"/>
                <a:ext cx="997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14:cNvPr>
              <p14:cNvContentPartPr/>
              <p14:nvPr/>
            </p14:nvContentPartPr>
            <p14:xfrm>
              <a:off x="4144160" y="2278240"/>
              <a:ext cx="134280" cy="488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26160" y="2260600"/>
                <a:ext cx="16992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14:cNvPr>
              <p14:cNvContentPartPr/>
              <p14:nvPr/>
            </p14:nvContentPartPr>
            <p14:xfrm>
              <a:off x="4409120" y="2438440"/>
              <a:ext cx="82080" cy="111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91480" y="2420800"/>
                <a:ext cx="1177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14:cNvPr>
              <p14:cNvContentPartPr/>
              <p14:nvPr/>
            </p14:nvContentPartPr>
            <p14:xfrm>
              <a:off x="4612160" y="2181760"/>
              <a:ext cx="717480" cy="278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94511" y="2164120"/>
                <a:ext cx="753138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14:cNvPr>
              <p14:cNvContentPartPr/>
              <p14:nvPr/>
            </p14:nvContentPartPr>
            <p14:xfrm>
              <a:off x="934400" y="2935600"/>
              <a:ext cx="14112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16400" y="2917600"/>
                <a:ext cx="176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14:cNvPr>
              <p14:cNvContentPartPr/>
              <p14:nvPr/>
            </p14:nvContentPartPr>
            <p14:xfrm>
              <a:off x="923960" y="3058000"/>
              <a:ext cx="133200" cy="4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06320" y="3040000"/>
                <a:ext cx="1688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14:cNvPr>
              <p14:cNvContentPartPr/>
              <p14:nvPr/>
            </p14:nvContentPartPr>
            <p14:xfrm>
              <a:off x="1259480" y="2956120"/>
              <a:ext cx="102960" cy="10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41840" y="2938480"/>
                <a:ext cx="138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14:cNvPr>
              <p14:cNvContentPartPr/>
              <p14:nvPr/>
            </p14:nvContentPartPr>
            <p14:xfrm>
              <a:off x="476480" y="2824000"/>
              <a:ext cx="321840" cy="5389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8840" y="2806360"/>
                <a:ext cx="35748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14:cNvPr>
              <p14:cNvContentPartPr/>
              <p14:nvPr/>
            </p14:nvContentPartPr>
            <p14:xfrm>
              <a:off x="1473320" y="2803120"/>
              <a:ext cx="213480" cy="215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55290" y="2785480"/>
                <a:ext cx="2491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14:cNvPr>
              <p14:cNvContentPartPr/>
              <p14:nvPr/>
            </p14:nvContentPartPr>
            <p14:xfrm>
              <a:off x="1775720" y="2753080"/>
              <a:ext cx="774000" cy="287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57720" y="2735080"/>
                <a:ext cx="80964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14:cNvPr>
              <p14:cNvContentPartPr/>
              <p14:nvPr/>
            </p14:nvContentPartPr>
            <p14:xfrm>
              <a:off x="2634320" y="2966560"/>
              <a:ext cx="98640" cy="1350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616320" y="2948560"/>
                <a:ext cx="1342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14:cNvPr>
              <p14:cNvContentPartPr/>
              <p14:nvPr/>
            </p14:nvContentPartPr>
            <p14:xfrm>
              <a:off x="3271160" y="2854600"/>
              <a:ext cx="131400" cy="104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53160" y="2836600"/>
                <a:ext cx="167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14:cNvPr>
              <p14:cNvContentPartPr/>
              <p14:nvPr/>
            </p14:nvContentPartPr>
            <p14:xfrm>
              <a:off x="3291320" y="2935960"/>
              <a:ext cx="110880" cy="10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73680" y="2917960"/>
                <a:ext cx="146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14:cNvPr>
              <p14:cNvContentPartPr/>
              <p14:nvPr/>
            </p14:nvContentPartPr>
            <p14:xfrm>
              <a:off x="2976320" y="2772880"/>
              <a:ext cx="172080" cy="273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958680" y="2755240"/>
                <a:ext cx="20772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14:cNvPr>
              <p14:cNvContentPartPr/>
              <p14:nvPr/>
            </p14:nvContentPartPr>
            <p14:xfrm>
              <a:off x="3533600" y="2771800"/>
              <a:ext cx="174600" cy="2962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15600" y="2753800"/>
                <a:ext cx="21024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14:cNvPr>
              <p14:cNvContentPartPr/>
              <p14:nvPr/>
            </p14:nvContentPartPr>
            <p14:xfrm>
              <a:off x="3796760" y="2784400"/>
              <a:ext cx="460800" cy="249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779106" y="2766426"/>
                <a:ext cx="496468" cy="285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303CEEC-079E-4BFD-A059-80BBE1A2B3C6}"/>
                  </a:ext>
                </a:extLst>
              </p14:cNvPr>
              <p14:cNvContentPartPr/>
              <p14:nvPr/>
            </p14:nvContentPartPr>
            <p14:xfrm>
              <a:off x="4298240" y="2996800"/>
              <a:ext cx="111240" cy="123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303CEEC-079E-4BFD-A059-80BBE1A2B3C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280600" y="2979160"/>
                <a:ext cx="1468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755364-9638-427A-A2FB-318B4C5F8280}"/>
                  </a:ext>
                </a:extLst>
              </p14:cNvPr>
              <p14:cNvContentPartPr/>
              <p14:nvPr/>
            </p14:nvContentPartPr>
            <p14:xfrm>
              <a:off x="4337840" y="1827880"/>
              <a:ext cx="4089960" cy="72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755364-9638-427A-A2FB-318B4C5F828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319840" y="1791880"/>
                <a:ext cx="41256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52C9642-4936-4CA8-8BFC-1D21348CDABA}"/>
                  </a:ext>
                </a:extLst>
              </p14:cNvPr>
              <p14:cNvContentPartPr/>
              <p14:nvPr/>
            </p14:nvContentPartPr>
            <p14:xfrm>
              <a:off x="467120" y="2192560"/>
              <a:ext cx="1226520" cy="424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52C9642-4936-4CA8-8BFC-1D21348CDAB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49120" y="2156920"/>
                <a:ext cx="12621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54EC6DA-B613-4BD2-8C15-B7E036E6DA6C}"/>
                  </a:ext>
                </a:extLst>
              </p14:cNvPr>
              <p14:cNvContentPartPr/>
              <p14:nvPr/>
            </p14:nvContentPartPr>
            <p14:xfrm>
              <a:off x="4683440" y="2680000"/>
              <a:ext cx="1116720" cy="4179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54EC6DA-B613-4BD2-8C15-B7E036E6DA6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665446" y="2662360"/>
                <a:ext cx="1152349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53B05B7D-C1D6-48B4-BFFE-A204969D80C8}"/>
                  </a:ext>
                </a:extLst>
              </p14:cNvPr>
              <p14:cNvContentPartPr/>
              <p14:nvPr/>
            </p14:nvContentPartPr>
            <p14:xfrm>
              <a:off x="7406480" y="2903560"/>
              <a:ext cx="294120" cy="18648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53B05B7D-C1D6-48B4-BFFE-A204969D80C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388502" y="2885595"/>
                <a:ext cx="329716" cy="222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3C3A8DD-E7A5-4ABB-974F-8529E8348AB3}"/>
                  </a:ext>
                </a:extLst>
              </p14:cNvPr>
              <p14:cNvContentPartPr/>
              <p14:nvPr/>
            </p14:nvContentPartPr>
            <p14:xfrm>
              <a:off x="5956400" y="2529520"/>
              <a:ext cx="1328040" cy="6382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3C3A8DD-E7A5-4ABB-974F-8529E8348AB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938760" y="2511520"/>
                <a:ext cx="1363680" cy="6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C35C6105-1B23-4E7C-AA01-741D1A36CE1E}"/>
                  </a:ext>
                </a:extLst>
              </p14:cNvPr>
              <p14:cNvContentPartPr/>
              <p14:nvPr/>
            </p14:nvContentPartPr>
            <p14:xfrm>
              <a:off x="780320" y="3518440"/>
              <a:ext cx="713880" cy="4665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C35C6105-1B23-4E7C-AA01-741D1A36CE1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62320" y="3500800"/>
                <a:ext cx="74952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EE3D9A38-7C64-4D9A-8AE1-DDB9FE22BE64}"/>
                  </a:ext>
                </a:extLst>
              </p14:cNvPr>
              <p14:cNvContentPartPr/>
              <p14:nvPr/>
            </p14:nvContentPartPr>
            <p14:xfrm>
              <a:off x="2082440" y="3626440"/>
              <a:ext cx="101160" cy="1116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EE3D9A38-7C64-4D9A-8AE1-DDB9FE22BE6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064800" y="3608440"/>
                <a:ext cx="136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EC75FFC-10EB-405D-B7DD-7A51BB2D46E8}"/>
                  </a:ext>
                </a:extLst>
              </p14:cNvPr>
              <p14:cNvContentPartPr/>
              <p14:nvPr/>
            </p14:nvContentPartPr>
            <p14:xfrm>
              <a:off x="2282600" y="3423400"/>
              <a:ext cx="285840" cy="31680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EC75FFC-10EB-405D-B7DD-7A51BB2D46E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64960" y="3405760"/>
                <a:ext cx="3214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FF4EBDF-7BB1-4962-B7B8-61A95B2BAFE2}"/>
                  </a:ext>
                </a:extLst>
              </p14:cNvPr>
              <p14:cNvContentPartPr/>
              <p14:nvPr/>
            </p14:nvContentPartPr>
            <p14:xfrm>
              <a:off x="1656920" y="3382720"/>
              <a:ext cx="271800" cy="39348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FF4EBDF-7BB1-4962-B7B8-61A95B2BAFE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639257" y="3365064"/>
                <a:ext cx="307487" cy="429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5D24E3F-54C0-415E-B2E3-7B52FD204B70}"/>
                  </a:ext>
                </a:extLst>
              </p14:cNvPr>
              <p14:cNvContentPartPr/>
              <p14:nvPr/>
            </p14:nvContentPartPr>
            <p14:xfrm>
              <a:off x="1604720" y="3137200"/>
              <a:ext cx="716040" cy="8658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5D24E3F-54C0-415E-B2E3-7B52FD204B7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587080" y="3119200"/>
                <a:ext cx="751680" cy="9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16325B2-CA9A-4F32-8479-B2A5BDD8D09C}"/>
                  </a:ext>
                </a:extLst>
              </p14:cNvPr>
              <p14:cNvContentPartPr/>
              <p14:nvPr/>
            </p14:nvContentPartPr>
            <p14:xfrm>
              <a:off x="3037520" y="3016600"/>
              <a:ext cx="110880" cy="1724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16325B2-CA9A-4F32-8479-B2A5BDD8D09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019880" y="2998637"/>
                <a:ext cx="146520" cy="20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5F1D801-115A-471E-A8CC-1B38015D9DA6}"/>
                  </a:ext>
                </a:extLst>
              </p14:cNvPr>
              <p14:cNvContentPartPr/>
              <p14:nvPr/>
            </p14:nvContentPartPr>
            <p14:xfrm>
              <a:off x="7132160" y="3385240"/>
              <a:ext cx="1035000" cy="5259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5F1D801-115A-471E-A8CC-1B38015D9DA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114160" y="3367600"/>
                <a:ext cx="107064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317D6BE-7557-479E-A78A-2E9C2F0D0836}"/>
                  </a:ext>
                </a:extLst>
              </p14:cNvPr>
              <p14:cNvContentPartPr/>
              <p14:nvPr/>
            </p14:nvContentPartPr>
            <p14:xfrm>
              <a:off x="4510640" y="3303520"/>
              <a:ext cx="2446200" cy="17528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317D6BE-7557-479E-A78A-2E9C2F0D083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492640" y="3285880"/>
                <a:ext cx="2481840" cy="178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EAB3EA6-C7FC-4BA2-8BC5-4BE7C9626E63}"/>
                  </a:ext>
                </a:extLst>
              </p14:cNvPr>
              <p14:cNvContentPartPr/>
              <p14:nvPr/>
            </p14:nvContentPartPr>
            <p14:xfrm>
              <a:off x="3606320" y="3545440"/>
              <a:ext cx="107280" cy="104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EAB3EA6-C7FC-4BA2-8BC5-4BE7C9626E6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588320" y="3527440"/>
                <a:ext cx="1429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46EAC02-C6A5-42BC-9508-BBDF8C492560}"/>
                  </a:ext>
                </a:extLst>
              </p14:cNvPr>
              <p14:cNvContentPartPr/>
              <p14:nvPr/>
            </p14:nvContentPartPr>
            <p14:xfrm>
              <a:off x="3606320" y="3646960"/>
              <a:ext cx="54360" cy="3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46EAC02-C6A5-42BC-9508-BBDF8C4925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588320" y="3628960"/>
                <a:ext cx="90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8CC80C3-2A60-41FC-BE19-2AD297521C04}"/>
                  </a:ext>
                </a:extLst>
              </p14:cNvPr>
              <p14:cNvContentPartPr/>
              <p14:nvPr/>
            </p14:nvContentPartPr>
            <p14:xfrm>
              <a:off x="4186640" y="3294520"/>
              <a:ext cx="266040" cy="3934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8CC80C3-2A60-41FC-BE19-2AD297521C0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168640" y="3276880"/>
                <a:ext cx="30168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2B184EA-4131-435A-8BC0-04A9B7EC1B7B}"/>
                  </a:ext>
                </a:extLst>
              </p14:cNvPr>
              <p14:cNvContentPartPr/>
              <p14:nvPr/>
            </p14:nvContentPartPr>
            <p14:xfrm>
              <a:off x="3789560" y="3291280"/>
              <a:ext cx="334800" cy="4348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2B184EA-4131-435A-8BC0-04A9B7EC1B7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771560" y="3273640"/>
                <a:ext cx="37044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132A0C4-6BD1-4327-A515-AE54D0AC829C}"/>
                  </a:ext>
                </a:extLst>
              </p14:cNvPr>
              <p14:cNvContentPartPr/>
              <p14:nvPr/>
            </p14:nvContentPartPr>
            <p14:xfrm>
              <a:off x="332840" y="3982120"/>
              <a:ext cx="999720" cy="3672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132A0C4-6BD1-4327-A515-AE54D0AC829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15200" y="3964480"/>
                <a:ext cx="103536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CCE5BE1-DAF7-4907-A6E2-7158A6B631A6}"/>
                  </a:ext>
                </a:extLst>
              </p14:cNvPr>
              <p14:cNvContentPartPr/>
              <p14:nvPr/>
            </p14:nvContentPartPr>
            <p14:xfrm>
              <a:off x="2011520" y="4167160"/>
              <a:ext cx="198000" cy="187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CCE5BE1-DAF7-4907-A6E2-7158A6B631A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993520" y="4149520"/>
                <a:ext cx="2336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D331BEF-D300-4CCE-9E8F-55DB442B30A8}"/>
                  </a:ext>
                </a:extLst>
              </p14:cNvPr>
              <p14:cNvContentPartPr/>
              <p14:nvPr/>
            </p14:nvContentPartPr>
            <p14:xfrm>
              <a:off x="2062280" y="4251040"/>
              <a:ext cx="160200" cy="262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D331BEF-D300-4CCE-9E8F-55DB442B30A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044280" y="4233040"/>
                <a:ext cx="1958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3AE3584-381A-4068-BF83-3A693B44E314}"/>
                  </a:ext>
                </a:extLst>
              </p14:cNvPr>
              <p14:cNvContentPartPr/>
              <p14:nvPr/>
            </p14:nvContentPartPr>
            <p14:xfrm>
              <a:off x="2596160" y="3401800"/>
              <a:ext cx="921240" cy="9090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3AE3584-381A-4068-BF83-3A693B44E31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578513" y="3383800"/>
                <a:ext cx="956894" cy="9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AAF9F1E-4D21-49D9-9E51-271B416C4E61}"/>
                  </a:ext>
                </a:extLst>
              </p14:cNvPr>
              <p14:cNvContentPartPr/>
              <p14:nvPr/>
            </p14:nvContentPartPr>
            <p14:xfrm>
              <a:off x="2336240" y="4062400"/>
              <a:ext cx="171720" cy="2908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AAF9F1E-4D21-49D9-9E51-271B416C4E6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318600" y="4044760"/>
                <a:ext cx="20736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E36EAB8-4870-4577-92AD-F101AFF71C74}"/>
                  </a:ext>
                </a:extLst>
              </p14:cNvPr>
              <p14:cNvContentPartPr/>
              <p14:nvPr/>
            </p14:nvContentPartPr>
            <p14:xfrm>
              <a:off x="1564040" y="4090480"/>
              <a:ext cx="334440" cy="2797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E36EAB8-4870-4577-92AD-F101AFF71C7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546400" y="4072503"/>
                <a:ext cx="370080" cy="315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E368329-624B-4848-BFB7-86FE75BB6A5D}"/>
                  </a:ext>
                </a:extLst>
              </p14:cNvPr>
              <p14:cNvContentPartPr/>
              <p14:nvPr/>
            </p14:nvContentPartPr>
            <p14:xfrm>
              <a:off x="519680" y="4530760"/>
              <a:ext cx="181080" cy="396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E368329-624B-4848-BFB7-86FE75BB6A5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02040" y="4513120"/>
                <a:ext cx="21672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282A71F-C2EC-4CF7-B45B-1925893B832B}"/>
                  </a:ext>
                </a:extLst>
              </p14:cNvPr>
              <p14:cNvContentPartPr/>
              <p14:nvPr/>
            </p14:nvContentPartPr>
            <p14:xfrm>
              <a:off x="2743040" y="4787080"/>
              <a:ext cx="90360" cy="82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282A71F-C2EC-4CF7-B45B-1925893B832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725040" y="4769440"/>
                <a:ext cx="126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486B6EA-839F-4EA4-BB87-5894EA15FF71}"/>
                  </a:ext>
                </a:extLst>
              </p14:cNvPr>
              <p14:cNvContentPartPr/>
              <p14:nvPr/>
            </p14:nvContentPartPr>
            <p14:xfrm>
              <a:off x="2966240" y="4564600"/>
              <a:ext cx="232560" cy="3484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486B6EA-839F-4EA4-BB87-5894EA15FF7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948240" y="4546960"/>
                <a:ext cx="26820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2E82040E-EF8F-4096-83DB-CF89C96D8BF7}"/>
                  </a:ext>
                </a:extLst>
              </p14:cNvPr>
              <p14:cNvContentPartPr/>
              <p14:nvPr/>
            </p14:nvContentPartPr>
            <p14:xfrm>
              <a:off x="3321920" y="4388920"/>
              <a:ext cx="813960" cy="5619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E82040E-EF8F-4096-83DB-CF89C96D8BF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304272" y="4370920"/>
                <a:ext cx="849616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306CFD9-D7FB-459E-84AE-66148758F26C}"/>
                  </a:ext>
                </a:extLst>
              </p14:cNvPr>
              <p14:cNvContentPartPr/>
              <p14:nvPr/>
            </p14:nvContentPartPr>
            <p14:xfrm>
              <a:off x="1828280" y="4510600"/>
              <a:ext cx="814320" cy="5565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306CFD9-D7FB-459E-84AE-66148758F26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810632" y="4492600"/>
                <a:ext cx="849976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CB2374F-2545-4B89-B2DB-6AA45FCF1F75}"/>
                  </a:ext>
                </a:extLst>
              </p14:cNvPr>
              <p14:cNvContentPartPr/>
              <p14:nvPr/>
            </p14:nvContentPartPr>
            <p14:xfrm>
              <a:off x="1151120" y="4622200"/>
              <a:ext cx="565200" cy="4330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CB2374F-2545-4B89-B2DB-6AA45FCF1F7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133120" y="4604575"/>
                <a:ext cx="600840" cy="468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9FEFD22-4181-4174-A9B6-6706AB25EE6E}"/>
                  </a:ext>
                </a:extLst>
              </p14:cNvPr>
              <p14:cNvContentPartPr/>
              <p14:nvPr/>
            </p14:nvContentPartPr>
            <p14:xfrm>
              <a:off x="8432120" y="3420520"/>
              <a:ext cx="535320" cy="5587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9FEFD22-4181-4174-A9B6-6706AB25EE6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414120" y="3402891"/>
                <a:ext cx="570960" cy="594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4B9F98B-5D6A-4657-81AD-49071CEEE3E2}"/>
                  </a:ext>
                </a:extLst>
              </p14:cNvPr>
              <p14:cNvContentPartPr/>
              <p14:nvPr/>
            </p14:nvContentPartPr>
            <p14:xfrm>
              <a:off x="8277680" y="4073920"/>
              <a:ext cx="135720" cy="39492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4B9F98B-5D6A-4657-81AD-49071CEEE3E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259680" y="4056280"/>
                <a:ext cx="17136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82B3916-42A6-4132-84EC-36250617443C}"/>
                  </a:ext>
                </a:extLst>
              </p14:cNvPr>
              <p14:cNvContentPartPr/>
              <p14:nvPr/>
            </p14:nvContentPartPr>
            <p14:xfrm>
              <a:off x="385760" y="5171200"/>
              <a:ext cx="252360" cy="2775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82B3916-42A6-4132-84EC-36250617443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67760" y="5153200"/>
                <a:ext cx="28800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0CC60C0-D4BC-4D03-845E-17E262296BB8}"/>
                  </a:ext>
                </a:extLst>
              </p14:cNvPr>
              <p14:cNvContentPartPr/>
              <p14:nvPr/>
            </p14:nvContentPartPr>
            <p14:xfrm>
              <a:off x="1615160" y="5394400"/>
              <a:ext cx="181800" cy="122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0CC60C0-D4BC-4D03-845E-17E262296BB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597520" y="5376760"/>
                <a:ext cx="2174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EC040A6-6ADE-454F-A706-F194798F910B}"/>
                  </a:ext>
                </a:extLst>
              </p14:cNvPr>
              <p14:cNvContentPartPr/>
              <p14:nvPr/>
            </p14:nvContentPartPr>
            <p14:xfrm>
              <a:off x="1635680" y="5496280"/>
              <a:ext cx="110880" cy="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EC040A6-6ADE-454F-A706-F194798F910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617680" y="5478640"/>
                <a:ext cx="146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3147E11-2CB6-436E-B63F-260EE45E6569}"/>
                  </a:ext>
                </a:extLst>
              </p14:cNvPr>
              <p14:cNvContentPartPr/>
              <p14:nvPr/>
            </p14:nvContentPartPr>
            <p14:xfrm>
              <a:off x="833240" y="5302960"/>
              <a:ext cx="648000" cy="3301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3147E11-2CB6-436E-B63F-260EE45E656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15600" y="5285301"/>
                <a:ext cx="683640" cy="365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7B26B3E-0308-42A3-A7A8-55CBCC7F5272}"/>
                  </a:ext>
                </a:extLst>
              </p14:cNvPr>
              <p14:cNvContentPartPr/>
              <p14:nvPr/>
            </p14:nvContentPartPr>
            <p14:xfrm>
              <a:off x="2630720" y="5282800"/>
              <a:ext cx="389880" cy="26280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7B26B3E-0308-42A3-A7A8-55CBCC7F5272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613064" y="5264800"/>
                <a:ext cx="425553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4B2C481-FDED-4B87-A074-80237D41D485}"/>
                  </a:ext>
                </a:extLst>
              </p14:cNvPr>
              <p14:cNvContentPartPr/>
              <p14:nvPr/>
            </p14:nvContentPartPr>
            <p14:xfrm>
              <a:off x="1952480" y="5140600"/>
              <a:ext cx="567360" cy="53568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4B2C481-FDED-4B87-A074-80237D41D485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934840" y="5122960"/>
                <a:ext cx="60300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D761A78-53BC-4DD4-9558-D40EF1172538}"/>
                  </a:ext>
                </a:extLst>
              </p14:cNvPr>
              <p14:cNvContentPartPr/>
              <p14:nvPr/>
            </p14:nvContentPartPr>
            <p14:xfrm>
              <a:off x="4487960" y="5181280"/>
              <a:ext cx="12960" cy="33444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D761A78-53BC-4DD4-9558-D40EF117253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470320" y="5163640"/>
                <a:ext cx="4860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8047D5C8-ECE8-4420-868C-0D978BFD5697}"/>
                  </a:ext>
                </a:extLst>
              </p14:cNvPr>
              <p14:cNvContentPartPr/>
              <p14:nvPr/>
            </p14:nvContentPartPr>
            <p14:xfrm>
              <a:off x="4144520" y="5313400"/>
              <a:ext cx="241200" cy="29952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8047D5C8-ECE8-4420-868C-0D978BFD5697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126880" y="5295760"/>
                <a:ext cx="27684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D88177D-AAFA-4869-8EAE-1082A016F099}"/>
                  </a:ext>
                </a:extLst>
              </p14:cNvPr>
              <p14:cNvContentPartPr/>
              <p14:nvPr/>
            </p14:nvContentPartPr>
            <p14:xfrm>
              <a:off x="3149120" y="5171200"/>
              <a:ext cx="914760" cy="38628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D88177D-AAFA-4869-8EAE-1082A016F099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131480" y="5153217"/>
                <a:ext cx="950400" cy="421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D6C3105-9D3F-4526-8958-55D4A79FBE4D}"/>
                  </a:ext>
                </a:extLst>
              </p14:cNvPr>
              <p14:cNvContentPartPr/>
              <p14:nvPr/>
            </p14:nvContentPartPr>
            <p14:xfrm>
              <a:off x="4795040" y="5171200"/>
              <a:ext cx="251280" cy="2811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D6C3105-9D3F-4526-8958-55D4A79FBE4D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777375" y="5153200"/>
                <a:ext cx="286971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8F1EB44-0C94-411A-B943-460B702E0028}"/>
                  </a:ext>
                </a:extLst>
              </p14:cNvPr>
              <p14:cNvContentPartPr/>
              <p14:nvPr/>
            </p14:nvContentPartPr>
            <p14:xfrm>
              <a:off x="5679200" y="5377480"/>
              <a:ext cx="99000" cy="1220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8F1EB44-0C94-411A-B943-460B702E002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661200" y="5359480"/>
                <a:ext cx="1346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0035548-C1BF-4E50-A4AC-74FD132ADC2D}"/>
                  </a:ext>
                </a:extLst>
              </p14:cNvPr>
              <p14:cNvContentPartPr/>
              <p14:nvPr/>
            </p14:nvContentPartPr>
            <p14:xfrm>
              <a:off x="5444840" y="5130160"/>
              <a:ext cx="142920" cy="3265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0035548-C1BF-4E50-A4AC-74FD132ADC2D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427200" y="5112520"/>
                <a:ext cx="17856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52416B8-4C13-4C96-9FF3-D8CA17827B89}"/>
                  </a:ext>
                </a:extLst>
              </p14:cNvPr>
              <p14:cNvContentPartPr/>
              <p14:nvPr/>
            </p14:nvContentPartPr>
            <p14:xfrm>
              <a:off x="5943440" y="5273800"/>
              <a:ext cx="133200" cy="93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52416B8-4C13-4C96-9FF3-D8CA17827B8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925440" y="5255800"/>
                <a:ext cx="1688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9DBD7D1-42DB-4807-8C72-C226661C568D}"/>
                  </a:ext>
                </a:extLst>
              </p14:cNvPr>
              <p14:cNvContentPartPr/>
              <p14:nvPr/>
            </p14:nvContentPartPr>
            <p14:xfrm>
              <a:off x="5963600" y="5374240"/>
              <a:ext cx="135360" cy="111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9DBD7D1-42DB-4807-8C72-C226661C568D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945960" y="5356240"/>
                <a:ext cx="17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D3DC1F83-B136-4DCF-9868-88309F43AB00}"/>
                  </a:ext>
                </a:extLst>
              </p14:cNvPr>
              <p14:cNvContentPartPr/>
              <p14:nvPr/>
            </p14:nvContentPartPr>
            <p14:xfrm>
              <a:off x="6684680" y="5221600"/>
              <a:ext cx="163080" cy="17352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D3DC1F83-B136-4DCF-9868-88309F43AB00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667040" y="5203960"/>
                <a:ext cx="1987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84FB4E73-90E9-499F-A0E1-A6E940C1225C}"/>
                  </a:ext>
                </a:extLst>
              </p14:cNvPr>
              <p14:cNvContentPartPr/>
              <p14:nvPr/>
            </p14:nvContentPartPr>
            <p14:xfrm>
              <a:off x="6226040" y="4988320"/>
              <a:ext cx="333000" cy="55872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84FB4E73-90E9-499F-A0E1-A6E940C1225C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208400" y="4970320"/>
                <a:ext cx="36864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B541283F-BC9C-4665-8112-71A82F7ADB10}"/>
                  </a:ext>
                </a:extLst>
              </p14:cNvPr>
              <p14:cNvContentPartPr/>
              <p14:nvPr/>
            </p14:nvContentPartPr>
            <p14:xfrm>
              <a:off x="6938840" y="5048800"/>
              <a:ext cx="1385640" cy="53676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B541283F-BC9C-4665-8112-71A82F7ADB10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921195" y="5031160"/>
                <a:ext cx="1421289" cy="5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CB47C2E1-1D8B-4776-8334-78E555D8F5B3}"/>
                  </a:ext>
                </a:extLst>
              </p14:cNvPr>
              <p14:cNvContentPartPr/>
              <p14:nvPr/>
            </p14:nvContentPartPr>
            <p14:xfrm>
              <a:off x="8671880" y="5029000"/>
              <a:ext cx="179640" cy="44388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CB47C2E1-1D8B-4776-8334-78E555D8F5B3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653916" y="5011000"/>
                <a:ext cx="215209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C06ABA8-E452-47B8-ADF3-EE69E340ED2B}"/>
                  </a:ext>
                </a:extLst>
              </p14:cNvPr>
              <p14:cNvContentPartPr/>
              <p14:nvPr/>
            </p14:nvContentPartPr>
            <p14:xfrm>
              <a:off x="8395760" y="5099920"/>
              <a:ext cx="198000" cy="37296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C06ABA8-E452-47B8-ADF3-EE69E340ED2B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377760" y="5082280"/>
                <a:ext cx="23364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DEB6EAA-A0D1-4588-9F54-4D268B686843}"/>
                  </a:ext>
                </a:extLst>
              </p14:cNvPr>
              <p14:cNvContentPartPr/>
              <p14:nvPr/>
            </p14:nvContentPartPr>
            <p14:xfrm>
              <a:off x="608960" y="5811280"/>
              <a:ext cx="241200" cy="240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DEB6EAA-A0D1-4588-9F54-4D268B686843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91294" y="5793280"/>
                <a:ext cx="276893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9AD156F-074B-4053-A4CB-E11E2D9A6FD0}"/>
                  </a:ext>
                </a:extLst>
              </p14:cNvPr>
              <p14:cNvContentPartPr/>
              <p14:nvPr/>
            </p14:nvContentPartPr>
            <p14:xfrm>
              <a:off x="2143280" y="6105400"/>
              <a:ext cx="131760" cy="115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9AD156F-074B-4053-A4CB-E11E2D9A6FD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125280" y="6087760"/>
                <a:ext cx="1674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D94D91A-ABD6-4385-A03F-F27C248F0204}"/>
                  </a:ext>
                </a:extLst>
              </p14:cNvPr>
              <p14:cNvContentPartPr/>
              <p14:nvPr/>
            </p14:nvContentPartPr>
            <p14:xfrm>
              <a:off x="2183960" y="6197200"/>
              <a:ext cx="122760" cy="50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D94D91A-ABD6-4385-A03F-F27C248F0204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165960" y="6179200"/>
                <a:ext cx="1584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ADBE03B-D940-4045-9942-CAFE1C63DF30}"/>
                  </a:ext>
                </a:extLst>
              </p14:cNvPr>
              <p14:cNvContentPartPr/>
              <p14:nvPr/>
            </p14:nvContentPartPr>
            <p14:xfrm>
              <a:off x="1462880" y="5922880"/>
              <a:ext cx="564480" cy="3812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ADBE03B-D940-4045-9942-CAFE1C63DF3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444880" y="5905223"/>
                <a:ext cx="600120" cy="416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1AA69F36-2CB3-4D1E-B278-9A625C8E8AB6}"/>
                  </a:ext>
                </a:extLst>
              </p14:cNvPr>
              <p14:cNvContentPartPr/>
              <p14:nvPr/>
            </p14:nvContentPartPr>
            <p14:xfrm>
              <a:off x="2651240" y="6109720"/>
              <a:ext cx="478080" cy="3967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1AA69F36-2CB3-4D1E-B278-9A625C8E8AB6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633600" y="6092080"/>
                <a:ext cx="51372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C4527B9-1DB6-47AF-B604-3B57D1CBCDFF}"/>
                  </a:ext>
                </a:extLst>
              </p14:cNvPr>
              <p14:cNvContentPartPr/>
              <p14:nvPr/>
            </p14:nvContentPartPr>
            <p14:xfrm>
              <a:off x="2661320" y="5790760"/>
              <a:ext cx="338760" cy="27432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C4527B9-1DB6-47AF-B604-3B57D1CBCDFF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643339" y="5773120"/>
                <a:ext cx="374362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1C46AE59-68E7-4A2E-86D8-D48946CDDA4A}"/>
                  </a:ext>
                </a:extLst>
              </p14:cNvPr>
              <p14:cNvContentPartPr/>
              <p14:nvPr/>
            </p14:nvContentPartPr>
            <p14:xfrm>
              <a:off x="3291320" y="6004240"/>
              <a:ext cx="591480" cy="42552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1C46AE59-68E7-4A2E-86D8-D48946CDDA4A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273680" y="5986585"/>
                <a:ext cx="627120" cy="461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71E7DCC-F42A-4828-B3E7-2E84FC9F5ABA}"/>
                  </a:ext>
                </a:extLst>
              </p14:cNvPr>
              <p14:cNvContentPartPr/>
              <p14:nvPr/>
            </p14:nvContentPartPr>
            <p14:xfrm>
              <a:off x="3972080" y="5902720"/>
              <a:ext cx="473760" cy="44568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71E7DCC-F42A-4828-B3E7-2E84FC9F5ABA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954440" y="5884720"/>
                <a:ext cx="509400" cy="48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068299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550CA6-4E97-487D-8C7F-0A2712521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0000" r="28750" b="80711"/>
          <a:stretch/>
        </p:blipFill>
        <p:spPr>
          <a:xfrm>
            <a:off x="381000" y="76200"/>
            <a:ext cx="8534400" cy="21620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14:cNvPr>
              <p14:cNvContentPartPr/>
              <p14:nvPr/>
            </p14:nvContentPartPr>
            <p14:xfrm>
              <a:off x="440480" y="2342680"/>
              <a:ext cx="273960" cy="289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480" y="2325040"/>
                <a:ext cx="3096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14:cNvPr>
              <p14:cNvContentPartPr/>
              <p14:nvPr/>
            </p14:nvContentPartPr>
            <p14:xfrm>
              <a:off x="1116560" y="2255200"/>
              <a:ext cx="873720" cy="474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8560" y="2237560"/>
                <a:ext cx="9093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14:cNvPr>
              <p14:cNvContentPartPr/>
              <p14:nvPr/>
            </p14:nvContentPartPr>
            <p14:xfrm>
              <a:off x="832520" y="2415040"/>
              <a:ext cx="141480" cy="84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880" y="2397475"/>
                <a:ext cx="177120" cy="119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14:cNvPr>
              <p14:cNvContentPartPr/>
              <p14:nvPr/>
            </p14:nvContentPartPr>
            <p14:xfrm>
              <a:off x="2209160" y="2468320"/>
              <a:ext cx="86760" cy="162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1520" y="2450680"/>
                <a:ext cx="1224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14:cNvPr>
              <p14:cNvContentPartPr/>
              <p14:nvPr/>
            </p14:nvContentPartPr>
            <p14:xfrm>
              <a:off x="2650520" y="2227120"/>
              <a:ext cx="144000" cy="480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2880" y="2209480"/>
                <a:ext cx="17964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14:cNvPr>
              <p14:cNvContentPartPr/>
              <p14:nvPr/>
            </p14:nvContentPartPr>
            <p14:xfrm>
              <a:off x="2876960" y="2427640"/>
              <a:ext cx="8640" cy="104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8960" y="2410000"/>
                <a:ext cx="442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14:cNvPr>
              <p14:cNvContentPartPr/>
              <p14:nvPr/>
            </p14:nvContentPartPr>
            <p14:xfrm>
              <a:off x="3017360" y="2356360"/>
              <a:ext cx="121680" cy="11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99360" y="2338360"/>
                <a:ext cx="157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14:cNvPr>
              <p14:cNvContentPartPr/>
              <p14:nvPr/>
            </p14:nvContentPartPr>
            <p14:xfrm>
              <a:off x="3027080" y="2438080"/>
              <a:ext cx="97920" cy="10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09440" y="2420440"/>
                <a:ext cx="133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14:cNvPr>
              <p14:cNvContentPartPr/>
              <p14:nvPr/>
            </p14:nvContentPartPr>
            <p14:xfrm>
              <a:off x="3338840" y="2226760"/>
              <a:ext cx="412920" cy="246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21200" y="2208760"/>
                <a:ext cx="448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14:cNvPr>
              <p14:cNvContentPartPr/>
              <p14:nvPr/>
            </p14:nvContentPartPr>
            <p14:xfrm>
              <a:off x="3867680" y="2458600"/>
              <a:ext cx="64080" cy="133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50040" y="2440600"/>
                <a:ext cx="997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14:cNvPr>
              <p14:cNvContentPartPr/>
              <p14:nvPr/>
            </p14:nvContentPartPr>
            <p14:xfrm>
              <a:off x="4144160" y="2278240"/>
              <a:ext cx="134280" cy="488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26160" y="2260600"/>
                <a:ext cx="16992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14:cNvPr>
              <p14:cNvContentPartPr/>
              <p14:nvPr/>
            </p14:nvContentPartPr>
            <p14:xfrm>
              <a:off x="4409120" y="2438440"/>
              <a:ext cx="82080" cy="111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91480" y="2420800"/>
                <a:ext cx="1177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14:cNvPr>
              <p14:cNvContentPartPr/>
              <p14:nvPr/>
            </p14:nvContentPartPr>
            <p14:xfrm>
              <a:off x="4612160" y="2181760"/>
              <a:ext cx="717480" cy="278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94511" y="2164120"/>
                <a:ext cx="753138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14:cNvPr>
              <p14:cNvContentPartPr/>
              <p14:nvPr/>
            </p14:nvContentPartPr>
            <p14:xfrm>
              <a:off x="934400" y="2935600"/>
              <a:ext cx="14112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16400" y="2917600"/>
                <a:ext cx="176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14:cNvPr>
              <p14:cNvContentPartPr/>
              <p14:nvPr/>
            </p14:nvContentPartPr>
            <p14:xfrm>
              <a:off x="923960" y="3058000"/>
              <a:ext cx="133200" cy="4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06320" y="3040000"/>
                <a:ext cx="1688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14:cNvPr>
              <p14:cNvContentPartPr/>
              <p14:nvPr/>
            </p14:nvContentPartPr>
            <p14:xfrm>
              <a:off x="1259480" y="2956120"/>
              <a:ext cx="102960" cy="10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41840" y="2938480"/>
                <a:ext cx="138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14:cNvPr>
              <p14:cNvContentPartPr/>
              <p14:nvPr/>
            </p14:nvContentPartPr>
            <p14:xfrm>
              <a:off x="476480" y="2824000"/>
              <a:ext cx="321840" cy="5389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8840" y="2806360"/>
                <a:ext cx="35748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14:cNvPr>
              <p14:cNvContentPartPr/>
              <p14:nvPr/>
            </p14:nvContentPartPr>
            <p14:xfrm>
              <a:off x="1473320" y="2803120"/>
              <a:ext cx="213480" cy="215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55290" y="2785480"/>
                <a:ext cx="2491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14:cNvPr>
              <p14:cNvContentPartPr/>
              <p14:nvPr/>
            </p14:nvContentPartPr>
            <p14:xfrm>
              <a:off x="1775720" y="2753080"/>
              <a:ext cx="774000" cy="287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57720" y="2735080"/>
                <a:ext cx="80964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14:cNvPr>
              <p14:cNvContentPartPr/>
              <p14:nvPr/>
            </p14:nvContentPartPr>
            <p14:xfrm>
              <a:off x="2634320" y="2966560"/>
              <a:ext cx="98640" cy="1350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616320" y="2948560"/>
                <a:ext cx="1342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14:cNvPr>
              <p14:cNvContentPartPr/>
              <p14:nvPr/>
            </p14:nvContentPartPr>
            <p14:xfrm>
              <a:off x="3271160" y="2854600"/>
              <a:ext cx="131400" cy="104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53160" y="2836600"/>
                <a:ext cx="167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14:cNvPr>
              <p14:cNvContentPartPr/>
              <p14:nvPr/>
            </p14:nvContentPartPr>
            <p14:xfrm>
              <a:off x="3291320" y="2935960"/>
              <a:ext cx="110880" cy="10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73680" y="2917960"/>
                <a:ext cx="146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14:cNvPr>
              <p14:cNvContentPartPr/>
              <p14:nvPr/>
            </p14:nvContentPartPr>
            <p14:xfrm>
              <a:off x="2976320" y="2772880"/>
              <a:ext cx="172080" cy="273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958680" y="2755240"/>
                <a:ext cx="20772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14:cNvPr>
              <p14:cNvContentPartPr/>
              <p14:nvPr/>
            </p14:nvContentPartPr>
            <p14:xfrm>
              <a:off x="3533600" y="2771800"/>
              <a:ext cx="174600" cy="2962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15600" y="2753800"/>
                <a:ext cx="21024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14:cNvPr>
              <p14:cNvContentPartPr/>
              <p14:nvPr/>
            </p14:nvContentPartPr>
            <p14:xfrm>
              <a:off x="3796760" y="2784400"/>
              <a:ext cx="460800" cy="249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779106" y="2766426"/>
                <a:ext cx="496468" cy="285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303CEEC-079E-4BFD-A059-80BBE1A2B3C6}"/>
                  </a:ext>
                </a:extLst>
              </p14:cNvPr>
              <p14:cNvContentPartPr/>
              <p14:nvPr/>
            </p14:nvContentPartPr>
            <p14:xfrm>
              <a:off x="4298240" y="2996800"/>
              <a:ext cx="111240" cy="123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303CEEC-079E-4BFD-A059-80BBE1A2B3C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280600" y="2979160"/>
                <a:ext cx="1468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755364-9638-427A-A2FB-318B4C5F8280}"/>
                  </a:ext>
                </a:extLst>
              </p14:cNvPr>
              <p14:cNvContentPartPr/>
              <p14:nvPr/>
            </p14:nvContentPartPr>
            <p14:xfrm>
              <a:off x="4337840" y="1827880"/>
              <a:ext cx="4089960" cy="72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755364-9638-427A-A2FB-318B4C5F828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319840" y="1791880"/>
                <a:ext cx="41256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52C9642-4936-4CA8-8BFC-1D21348CDABA}"/>
                  </a:ext>
                </a:extLst>
              </p14:cNvPr>
              <p14:cNvContentPartPr/>
              <p14:nvPr/>
            </p14:nvContentPartPr>
            <p14:xfrm>
              <a:off x="467120" y="2192560"/>
              <a:ext cx="1226520" cy="424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52C9642-4936-4CA8-8BFC-1D21348CDAB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49120" y="2156920"/>
                <a:ext cx="12621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54EC6DA-B613-4BD2-8C15-B7E036E6DA6C}"/>
                  </a:ext>
                </a:extLst>
              </p14:cNvPr>
              <p14:cNvContentPartPr/>
              <p14:nvPr/>
            </p14:nvContentPartPr>
            <p14:xfrm>
              <a:off x="4683440" y="2680000"/>
              <a:ext cx="1116720" cy="4179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54EC6DA-B613-4BD2-8C15-B7E036E6DA6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665446" y="2662360"/>
                <a:ext cx="1152349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53B05B7D-C1D6-48B4-BFFE-A204969D80C8}"/>
                  </a:ext>
                </a:extLst>
              </p14:cNvPr>
              <p14:cNvContentPartPr/>
              <p14:nvPr/>
            </p14:nvContentPartPr>
            <p14:xfrm>
              <a:off x="7406480" y="2903560"/>
              <a:ext cx="294120" cy="18648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53B05B7D-C1D6-48B4-BFFE-A204969D80C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388502" y="2885595"/>
                <a:ext cx="329716" cy="222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3C3A8DD-E7A5-4ABB-974F-8529E8348AB3}"/>
                  </a:ext>
                </a:extLst>
              </p14:cNvPr>
              <p14:cNvContentPartPr/>
              <p14:nvPr/>
            </p14:nvContentPartPr>
            <p14:xfrm>
              <a:off x="5956400" y="2529520"/>
              <a:ext cx="1328040" cy="6382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3C3A8DD-E7A5-4ABB-974F-8529E8348AB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938760" y="2511520"/>
                <a:ext cx="1363680" cy="6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C35C6105-1B23-4E7C-AA01-741D1A36CE1E}"/>
                  </a:ext>
                </a:extLst>
              </p14:cNvPr>
              <p14:cNvContentPartPr/>
              <p14:nvPr/>
            </p14:nvContentPartPr>
            <p14:xfrm>
              <a:off x="780320" y="3518440"/>
              <a:ext cx="713880" cy="4665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C35C6105-1B23-4E7C-AA01-741D1A36CE1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62320" y="3500800"/>
                <a:ext cx="74952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EE3D9A38-7C64-4D9A-8AE1-DDB9FE22BE64}"/>
                  </a:ext>
                </a:extLst>
              </p14:cNvPr>
              <p14:cNvContentPartPr/>
              <p14:nvPr/>
            </p14:nvContentPartPr>
            <p14:xfrm>
              <a:off x="2082440" y="3626440"/>
              <a:ext cx="101160" cy="1116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EE3D9A38-7C64-4D9A-8AE1-DDB9FE22BE6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064800" y="3608440"/>
                <a:ext cx="136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EC75FFC-10EB-405D-B7DD-7A51BB2D46E8}"/>
                  </a:ext>
                </a:extLst>
              </p14:cNvPr>
              <p14:cNvContentPartPr/>
              <p14:nvPr/>
            </p14:nvContentPartPr>
            <p14:xfrm>
              <a:off x="2282600" y="3423400"/>
              <a:ext cx="285840" cy="31680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EC75FFC-10EB-405D-B7DD-7A51BB2D46E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64960" y="3405760"/>
                <a:ext cx="3214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FF4EBDF-7BB1-4962-B7B8-61A95B2BAFE2}"/>
                  </a:ext>
                </a:extLst>
              </p14:cNvPr>
              <p14:cNvContentPartPr/>
              <p14:nvPr/>
            </p14:nvContentPartPr>
            <p14:xfrm>
              <a:off x="1656920" y="3382720"/>
              <a:ext cx="271800" cy="39348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FF4EBDF-7BB1-4962-B7B8-61A95B2BAFE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639257" y="3365064"/>
                <a:ext cx="307487" cy="429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5D24E3F-54C0-415E-B2E3-7B52FD204B70}"/>
                  </a:ext>
                </a:extLst>
              </p14:cNvPr>
              <p14:cNvContentPartPr/>
              <p14:nvPr/>
            </p14:nvContentPartPr>
            <p14:xfrm>
              <a:off x="1604720" y="3137200"/>
              <a:ext cx="716040" cy="8658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5D24E3F-54C0-415E-B2E3-7B52FD204B7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587080" y="3119200"/>
                <a:ext cx="751680" cy="9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16325B2-CA9A-4F32-8479-B2A5BDD8D09C}"/>
                  </a:ext>
                </a:extLst>
              </p14:cNvPr>
              <p14:cNvContentPartPr/>
              <p14:nvPr/>
            </p14:nvContentPartPr>
            <p14:xfrm>
              <a:off x="3037520" y="3016600"/>
              <a:ext cx="110880" cy="1724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16325B2-CA9A-4F32-8479-B2A5BDD8D09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019880" y="2998637"/>
                <a:ext cx="146520" cy="20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5F1D801-115A-471E-A8CC-1B38015D9DA6}"/>
                  </a:ext>
                </a:extLst>
              </p14:cNvPr>
              <p14:cNvContentPartPr/>
              <p14:nvPr/>
            </p14:nvContentPartPr>
            <p14:xfrm>
              <a:off x="7132160" y="3385240"/>
              <a:ext cx="1035000" cy="5259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5F1D801-115A-471E-A8CC-1B38015D9DA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114160" y="3367600"/>
                <a:ext cx="107064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317D6BE-7557-479E-A78A-2E9C2F0D0836}"/>
                  </a:ext>
                </a:extLst>
              </p14:cNvPr>
              <p14:cNvContentPartPr/>
              <p14:nvPr/>
            </p14:nvContentPartPr>
            <p14:xfrm>
              <a:off x="4510640" y="3303520"/>
              <a:ext cx="2446200" cy="17528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317D6BE-7557-479E-A78A-2E9C2F0D083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492640" y="3285880"/>
                <a:ext cx="2481840" cy="178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EAB3EA6-C7FC-4BA2-8BC5-4BE7C9626E63}"/>
                  </a:ext>
                </a:extLst>
              </p14:cNvPr>
              <p14:cNvContentPartPr/>
              <p14:nvPr/>
            </p14:nvContentPartPr>
            <p14:xfrm>
              <a:off x="3606320" y="3545440"/>
              <a:ext cx="107280" cy="104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EAB3EA6-C7FC-4BA2-8BC5-4BE7C9626E6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588320" y="3527440"/>
                <a:ext cx="1429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46EAC02-C6A5-42BC-9508-BBDF8C492560}"/>
                  </a:ext>
                </a:extLst>
              </p14:cNvPr>
              <p14:cNvContentPartPr/>
              <p14:nvPr/>
            </p14:nvContentPartPr>
            <p14:xfrm>
              <a:off x="3606320" y="3646960"/>
              <a:ext cx="54360" cy="3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46EAC02-C6A5-42BC-9508-BBDF8C4925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588320" y="3628960"/>
                <a:ext cx="90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8CC80C3-2A60-41FC-BE19-2AD297521C04}"/>
                  </a:ext>
                </a:extLst>
              </p14:cNvPr>
              <p14:cNvContentPartPr/>
              <p14:nvPr/>
            </p14:nvContentPartPr>
            <p14:xfrm>
              <a:off x="4186640" y="3294520"/>
              <a:ext cx="266040" cy="3934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8CC80C3-2A60-41FC-BE19-2AD297521C0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168640" y="3276880"/>
                <a:ext cx="30168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2B184EA-4131-435A-8BC0-04A9B7EC1B7B}"/>
                  </a:ext>
                </a:extLst>
              </p14:cNvPr>
              <p14:cNvContentPartPr/>
              <p14:nvPr/>
            </p14:nvContentPartPr>
            <p14:xfrm>
              <a:off x="3789560" y="3291280"/>
              <a:ext cx="334800" cy="4348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2B184EA-4131-435A-8BC0-04A9B7EC1B7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771560" y="3273640"/>
                <a:ext cx="37044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132A0C4-6BD1-4327-A515-AE54D0AC829C}"/>
                  </a:ext>
                </a:extLst>
              </p14:cNvPr>
              <p14:cNvContentPartPr/>
              <p14:nvPr/>
            </p14:nvContentPartPr>
            <p14:xfrm>
              <a:off x="332840" y="3982120"/>
              <a:ext cx="999720" cy="3672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132A0C4-6BD1-4327-A515-AE54D0AC829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15200" y="3964480"/>
                <a:ext cx="103536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CCE5BE1-DAF7-4907-A6E2-7158A6B631A6}"/>
                  </a:ext>
                </a:extLst>
              </p14:cNvPr>
              <p14:cNvContentPartPr/>
              <p14:nvPr/>
            </p14:nvContentPartPr>
            <p14:xfrm>
              <a:off x="2011520" y="4167160"/>
              <a:ext cx="198000" cy="187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CCE5BE1-DAF7-4907-A6E2-7158A6B631A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993520" y="4149520"/>
                <a:ext cx="2336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D331BEF-D300-4CCE-9E8F-55DB442B30A8}"/>
                  </a:ext>
                </a:extLst>
              </p14:cNvPr>
              <p14:cNvContentPartPr/>
              <p14:nvPr/>
            </p14:nvContentPartPr>
            <p14:xfrm>
              <a:off x="2062280" y="4251040"/>
              <a:ext cx="160200" cy="262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D331BEF-D300-4CCE-9E8F-55DB442B30A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044280" y="4233040"/>
                <a:ext cx="1958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3AE3584-381A-4068-BF83-3A693B44E314}"/>
                  </a:ext>
                </a:extLst>
              </p14:cNvPr>
              <p14:cNvContentPartPr/>
              <p14:nvPr/>
            </p14:nvContentPartPr>
            <p14:xfrm>
              <a:off x="2596160" y="3401800"/>
              <a:ext cx="921240" cy="9090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3AE3584-381A-4068-BF83-3A693B44E31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578513" y="3383800"/>
                <a:ext cx="956894" cy="9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AAF9F1E-4D21-49D9-9E51-271B416C4E61}"/>
                  </a:ext>
                </a:extLst>
              </p14:cNvPr>
              <p14:cNvContentPartPr/>
              <p14:nvPr/>
            </p14:nvContentPartPr>
            <p14:xfrm>
              <a:off x="2336240" y="4062400"/>
              <a:ext cx="171720" cy="2908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AAF9F1E-4D21-49D9-9E51-271B416C4E6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318600" y="4044760"/>
                <a:ext cx="20736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E36EAB8-4870-4577-92AD-F101AFF71C74}"/>
                  </a:ext>
                </a:extLst>
              </p14:cNvPr>
              <p14:cNvContentPartPr/>
              <p14:nvPr/>
            </p14:nvContentPartPr>
            <p14:xfrm>
              <a:off x="1564040" y="4090480"/>
              <a:ext cx="334440" cy="2797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E36EAB8-4870-4577-92AD-F101AFF71C7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546400" y="4072503"/>
                <a:ext cx="370080" cy="315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E368329-624B-4848-BFB7-86FE75BB6A5D}"/>
                  </a:ext>
                </a:extLst>
              </p14:cNvPr>
              <p14:cNvContentPartPr/>
              <p14:nvPr/>
            </p14:nvContentPartPr>
            <p14:xfrm>
              <a:off x="519680" y="4530760"/>
              <a:ext cx="181080" cy="396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E368329-624B-4848-BFB7-86FE75BB6A5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02040" y="4513120"/>
                <a:ext cx="21672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282A71F-C2EC-4CF7-B45B-1925893B832B}"/>
                  </a:ext>
                </a:extLst>
              </p14:cNvPr>
              <p14:cNvContentPartPr/>
              <p14:nvPr/>
            </p14:nvContentPartPr>
            <p14:xfrm>
              <a:off x="2743040" y="4787080"/>
              <a:ext cx="90360" cy="82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282A71F-C2EC-4CF7-B45B-1925893B832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725040" y="4769440"/>
                <a:ext cx="126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486B6EA-839F-4EA4-BB87-5894EA15FF71}"/>
                  </a:ext>
                </a:extLst>
              </p14:cNvPr>
              <p14:cNvContentPartPr/>
              <p14:nvPr/>
            </p14:nvContentPartPr>
            <p14:xfrm>
              <a:off x="2966240" y="4564600"/>
              <a:ext cx="232560" cy="3484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486B6EA-839F-4EA4-BB87-5894EA15FF7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948240" y="4546960"/>
                <a:ext cx="26820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2E82040E-EF8F-4096-83DB-CF89C96D8BF7}"/>
                  </a:ext>
                </a:extLst>
              </p14:cNvPr>
              <p14:cNvContentPartPr/>
              <p14:nvPr/>
            </p14:nvContentPartPr>
            <p14:xfrm>
              <a:off x="3321920" y="4388920"/>
              <a:ext cx="813960" cy="5619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E82040E-EF8F-4096-83DB-CF89C96D8BF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304272" y="4370920"/>
                <a:ext cx="849616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306CFD9-D7FB-459E-84AE-66148758F26C}"/>
                  </a:ext>
                </a:extLst>
              </p14:cNvPr>
              <p14:cNvContentPartPr/>
              <p14:nvPr/>
            </p14:nvContentPartPr>
            <p14:xfrm>
              <a:off x="1828280" y="4510600"/>
              <a:ext cx="814320" cy="5565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306CFD9-D7FB-459E-84AE-66148758F26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810632" y="4492600"/>
                <a:ext cx="849976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CB2374F-2545-4B89-B2DB-6AA45FCF1F75}"/>
                  </a:ext>
                </a:extLst>
              </p14:cNvPr>
              <p14:cNvContentPartPr/>
              <p14:nvPr/>
            </p14:nvContentPartPr>
            <p14:xfrm>
              <a:off x="1151120" y="4622200"/>
              <a:ext cx="565200" cy="4330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CB2374F-2545-4B89-B2DB-6AA45FCF1F7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133120" y="4604575"/>
                <a:ext cx="600840" cy="468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9FEFD22-4181-4174-A9B6-6706AB25EE6E}"/>
                  </a:ext>
                </a:extLst>
              </p14:cNvPr>
              <p14:cNvContentPartPr/>
              <p14:nvPr/>
            </p14:nvContentPartPr>
            <p14:xfrm>
              <a:off x="8432120" y="3420520"/>
              <a:ext cx="535320" cy="5587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9FEFD22-4181-4174-A9B6-6706AB25EE6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414120" y="3402891"/>
                <a:ext cx="570960" cy="594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4B9F98B-5D6A-4657-81AD-49071CEEE3E2}"/>
                  </a:ext>
                </a:extLst>
              </p14:cNvPr>
              <p14:cNvContentPartPr/>
              <p14:nvPr/>
            </p14:nvContentPartPr>
            <p14:xfrm>
              <a:off x="8277680" y="4073920"/>
              <a:ext cx="135720" cy="39492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4B9F98B-5D6A-4657-81AD-49071CEEE3E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259680" y="4056280"/>
                <a:ext cx="17136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82B3916-42A6-4132-84EC-36250617443C}"/>
                  </a:ext>
                </a:extLst>
              </p14:cNvPr>
              <p14:cNvContentPartPr/>
              <p14:nvPr/>
            </p14:nvContentPartPr>
            <p14:xfrm>
              <a:off x="385760" y="5171200"/>
              <a:ext cx="252360" cy="2775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82B3916-42A6-4132-84EC-36250617443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67760" y="5153200"/>
                <a:ext cx="28800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0CC60C0-D4BC-4D03-845E-17E262296BB8}"/>
                  </a:ext>
                </a:extLst>
              </p14:cNvPr>
              <p14:cNvContentPartPr/>
              <p14:nvPr/>
            </p14:nvContentPartPr>
            <p14:xfrm>
              <a:off x="1615160" y="5394400"/>
              <a:ext cx="181800" cy="122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0CC60C0-D4BC-4D03-845E-17E262296BB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597520" y="5376760"/>
                <a:ext cx="2174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EC040A6-6ADE-454F-A706-F194798F910B}"/>
                  </a:ext>
                </a:extLst>
              </p14:cNvPr>
              <p14:cNvContentPartPr/>
              <p14:nvPr/>
            </p14:nvContentPartPr>
            <p14:xfrm>
              <a:off x="1635680" y="5496280"/>
              <a:ext cx="110880" cy="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EC040A6-6ADE-454F-A706-F194798F910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617680" y="5478640"/>
                <a:ext cx="146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3147E11-2CB6-436E-B63F-260EE45E6569}"/>
                  </a:ext>
                </a:extLst>
              </p14:cNvPr>
              <p14:cNvContentPartPr/>
              <p14:nvPr/>
            </p14:nvContentPartPr>
            <p14:xfrm>
              <a:off x="833240" y="5302960"/>
              <a:ext cx="648000" cy="3301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3147E11-2CB6-436E-B63F-260EE45E656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15600" y="5285301"/>
                <a:ext cx="683640" cy="365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7B26B3E-0308-42A3-A7A8-55CBCC7F5272}"/>
                  </a:ext>
                </a:extLst>
              </p14:cNvPr>
              <p14:cNvContentPartPr/>
              <p14:nvPr/>
            </p14:nvContentPartPr>
            <p14:xfrm>
              <a:off x="2630720" y="5282800"/>
              <a:ext cx="389880" cy="26280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7B26B3E-0308-42A3-A7A8-55CBCC7F5272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613064" y="5264800"/>
                <a:ext cx="425553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4B2C481-FDED-4B87-A074-80237D41D485}"/>
                  </a:ext>
                </a:extLst>
              </p14:cNvPr>
              <p14:cNvContentPartPr/>
              <p14:nvPr/>
            </p14:nvContentPartPr>
            <p14:xfrm>
              <a:off x="1952480" y="5140600"/>
              <a:ext cx="567360" cy="53568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4B2C481-FDED-4B87-A074-80237D41D485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934840" y="5122960"/>
                <a:ext cx="60300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D761A78-53BC-4DD4-9558-D40EF1172538}"/>
                  </a:ext>
                </a:extLst>
              </p14:cNvPr>
              <p14:cNvContentPartPr/>
              <p14:nvPr/>
            </p14:nvContentPartPr>
            <p14:xfrm>
              <a:off x="4487960" y="5181280"/>
              <a:ext cx="12960" cy="33444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D761A78-53BC-4DD4-9558-D40EF117253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470320" y="5163640"/>
                <a:ext cx="4860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8047D5C8-ECE8-4420-868C-0D978BFD5697}"/>
                  </a:ext>
                </a:extLst>
              </p14:cNvPr>
              <p14:cNvContentPartPr/>
              <p14:nvPr/>
            </p14:nvContentPartPr>
            <p14:xfrm>
              <a:off x="4144520" y="5313400"/>
              <a:ext cx="241200" cy="29952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8047D5C8-ECE8-4420-868C-0D978BFD5697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126880" y="5295760"/>
                <a:ext cx="27684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D88177D-AAFA-4869-8EAE-1082A016F099}"/>
                  </a:ext>
                </a:extLst>
              </p14:cNvPr>
              <p14:cNvContentPartPr/>
              <p14:nvPr/>
            </p14:nvContentPartPr>
            <p14:xfrm>
              <a:off x="3149120" y="5171200"/>
              <a:ext cx="914760" cy="38628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D88177D-AAFA-4869-8EAE-1082A016F099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131480" y="5153217"/>
                <a:ext cx="950400" cy="421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D6C3105-9D3F-4526-8958-55D4A79FBE4D}"/>
                  </a:ext>
                </a:extLst>
              </p14:cNvPr>
              <p14:cNvContentPartPr/>
              <p14:nvPr/>
            </p14:nvContentPartPr>
            <p14:xfrm>
              <a:off x="4795040" y="5171200"/>
              <a:ext cx="251280" cy="2811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D6C3105-9D3F-4526-8958-55D4A79FBE4D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777375" y="5153200"/>
                <a:ext cx="286971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8F1EB44-0C94-411A-B943-460B702E0028}"/>
                  </a:ext>
                </a:extLst>
              </p14:cNvPr>
              <p14:cNvContentPartPr/>
              <p14:nvPr/>
            </p14:nvContentPartPr>
            <p14:xfrm>
              <a:off x="5679200" y="5377480"/>
              <a:ext cx="99000" cy="1220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8F1EB44-0C94-411A-B943-460B702E002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661200" y="5359480"/>
                <a:ext cx="1346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0035548-C1BF-4E50-A4AC-74FD132ADC2D}"/>
                  </a:ext>
                </a:extLst>
              </p14:cNvPr>
              <p14:cNvContentPartPr/>
              <p14:nvPr/>
            </p14:nvContentPartPr>
            <p14:xfrm>
              <a:off x="5444840" y="5130160"/>
              <a:ext cx="142920" cy="3265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0035548-C1BF-4E50-A4AC-74FD132ADC2D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427200" y="5112520"/>
                <a:ext cx="17856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52416B8-4C13-4C96-9FF3-D8CA17827B89}"/>
                  </a:ext>
                </a:extLst>
              </p14:cNvPr>
              <p14:cNvContentPartPr/>
              <p14:nvPr/>
            </p14:nvContentPartPr>
            <p14:xfrm>
              <a:off x="5943440" y="5273800"/>
              <a:ext cx="133200" cy="93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52416B8-4C13-4C96-9FF3-D8CA17827B8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925440" y="5255800"/>
                <a:ext cx="1688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9DBD7D1-42DB-4807-8C72-C226661C568D}"/>
                  </a:ext>
                </a:extLst>
              </p14:cNvPr>
              <p14:cNvContentPartPr/>
              <p14:nvPr/>
            </p14:nvContentPartPr>
            <p14:xfrm>
              <a:off x="5963600" y="5374240"/>
              <a:ext cx="135360" cy="111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9DBD7D1-42DB-4807-8C72-C226661C568D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945960" y="5356240"/>
                <a:ext cx="17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D3DC1F83-B136-4DCF-9868-88309F43AB00}"/>
                  </a:ext>
                </a:extLst>
              </p14:cNvPr>
              <p14:cNvContentPartPr/>
              <p14:nvPr/>
            </p14:nvContentPartPr>
            <p14:xfrm>
              <a:off x="6684680" y="5221600"/>
              <a:ext cx="163080" cy="17352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D3DC1F83-B136-4DCF-9868-88309F43AB00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667040" y="5203960"/>
                <a:ext cx="1987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84FB4E73-90E9-499F-A0E1-A6E940C1225C}"/>
                  </a:ext>
                </a:extLst>
              </p14:cNvPr>
              <p14:cNvContentPartPr/>
              <p14:nvPr/>
            </p14:nvContentPartPr>
            <p14:xfrm>
              <a:off x="6226040" y="4988320"/>
              <a:ext cx="333000" cy="55872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84FB4E73-90E9-499F-A0E1-A6E940C1225C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208400" y="4970320"/>
                <a:ext cx="36864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B541283F-BC9C-4665-8112-71A82F7ADB10}"/>
                  </a:ext>
                </a:extLst>
              </p14:cNvPr>
              <p14:cNvContentPartPr/>
              <p14:nvPr/>
            </p14:nvContentPartPr>
            <p14:xfrm>
              <a:off x="6938840" y="5048800"/>
              <a:ext cx="1385640" cy="53676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B541283F-BC9C-4665-8112-71A82F7ADB10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921195" y="5031160"/>
                <a:ext cx="1421289" cy="5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CB47C2E1-1D8B-4776-8334-78E555D8F5B3}"/>
                  </a:ext>
                </a:extLst>
              </p14:cNvPr>
              <p14:cNvContentPartPr/>
              <p14:nvPr/>
            </p14:nvContentPartPr>
            <p14:xfrm>
              <a:off x="8671880" y="5029000"/>
              <a:ext cx="179640" cy="44388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CB47C2E1-1D8B-4776-8334-78E555D8F5B3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653916" y="5011000"/>
                <a:ext cx="215209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C06ABA8-E452-47B8-ADF3-EE69E340ED2B}"/>
                  </a:ext>
                </a:extLst>
              </p14:cNvPr>
              <p14:cNvContentPartPr/>
              <p14:nvPr/>
            </p14:nvContentPartPr>
            <p14:xfrm>
              <a:off x="8395760" y="5099920"/>
              <a:ext cx="198000" cy="37296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C06ABA8-E452-47B8-ADF3-EE69E340ED2B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377760" y="5082280"/>
                <a:ext cx="23364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DEB6EAA-A0D1-4588-9F54-4D268B686843}"/>
                  </a:ext>
                </a:extLst>
              </p14:cNvPr>
              <p14:cNvContentPartPr/>
              <p14:nvPr/>
            </p14:nvContentPartPr>
            <p14:xfrm>
              <a:off x="608960" y="5811280"/>
              <a:ext cx="241200" cy="240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DEB6EAA-A0D1-4588-9F54-4D268B686843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91294" y="5793280"/>
                <a:ext cx="276893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9AD156F-074B-4053-A4CB-E11E2D9A6FD0}"/>
                  </a:ext>
                </a:extLst>
              </p14:cNvPr>
              <p14:cNvContentPartPr/>
              <p14:nvPr/>
            </p14:nvContentPartPr>
            <p14:xfrm>
              <a:off x="2143280" y="6105400"/>
              <a:ext cx="131760" cy="115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9AD156F-074B-4053-A4CB-E11E2D9A6FD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125280" y="6087760"/>
                <a:ext cx="1674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D94D91A-ABD6-4385-A03F-F27C248F0204}"/>
                  </a:ext>
                </a:extLst>
              </p14:cNvPr>
              <p14:cNvContentPartPr/>
              <p14:nvPr/>
            </p14:nvContentPartPr>
            <p14:xfrm>
              <a:off x="2183960" y="6197200"/>
              <a:ext cx="122760" cy="50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D94D91A-ABD6-4385-A03F-F27C248F0204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165960" y="6179200"/>
                <a:ext cx="1584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ADBE03B-D940-4045-9942-CAFE1C63DF30}"/>
                  </a:ext>
                </a:extLst>
              </p14:cNvPr>
              <p14:cNvContentPartPr/>
              <p14:nvPr/>
            </p14:nvContentPartPr>
            <p14:xfrm>
              <a:off x="1462880" y="5922880"/>
              <a:ext cx="564480" cy="3812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ADBE03B-D940-4045-9942-CAFE1C63DF3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444880" y="5905223"/>
                <a:ext cx="600120" cy="416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1AA69F36-2CB3-4D1E-B278-9A625C8E8AB6}"/>
                  </a:ext>
                </a:extLst>
              </p14:cNvPr>
              <p14:cNvContentPartPr/>
              <p14:nvPr/>
            </p14:nvContentPartPr>
            <p14:xfrm>
              <a:off x="2651240" y="6109720"/>
              <a:ext cx="478080" cy="3967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1AA69F36-2CB3-4D1E-B278-9A625C8E8AB6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633600" y="6092080"/>
                <a:ext cx="51372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C4527B9-1DB6-47AF-B604-3B57D1CBCDFF}"/>
                  </a:ext>
                </a:extLst>
              </p14:cNvPr>
              <p14:cNvContentPartPr/>
              <p14:nvPr/>
            </p14:nvContentPartPr>
            <p14:xfrm>
              <a:off x="2661320" y="5790760"/>
              <a:ext cx="338760" cy="27432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C4527B9-1DB6-47AF-B604-3B57D1CBCDFF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643339" y="5773120"/>
                <a:ext cx="374362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1C46AE59-68E7-4A2E-86D8-D48946CDDA4A}"/>
                  </a:ext>
                </a:extLst>
              </p14:cNvPr>
              <p14:cNvContentPartPr/>
              <p14:nvPr/>
            </p14:nvContentPartPr>
            <p14:xfrm>
              <a:off x="3291320" y="6004240"/>
              <a:ext cx="591480" cy="42552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1C46AE59-68E7-4A2E-86D8-D48946CDDA4A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273680" y="5986585"/>
                <a:ext cx="627120" cy="461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71E7DCC-F42A-4828-B3E7-2E84FC9F5ABA}"/>
                  </a:ext>
                </a:extLst>
              </p14:cNvPr>
              <p14:cNvContentPartPr/>
              <p14:nvPr/>
            </p14:nvContentPartPr>
            <p14:xfrm>
              <a:off x="3972080" y="5902720"/>
              <a:ext cx="473760" cy="44568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71E7DCC-F42A-4828-B3E7-2E84FC9F5ABA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954440" y="5884720"/>
                <a:ext cx="50940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CEC4C1-8758-432A-A0BF-02CBFFD9EAB2}"/>
                  </a:ext>
                </a:extLst>
              </p14:cNvPr>
              <p14:cNvContentPartPr/>
              <p14:nvPr/>
            </p14:nvContentPartPr>
            <p14:xfrm>
              <a:off x="4612160" y="6038080"/>
              <a:ext cx="137520" cy="17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CEC4C1-8758-432A-A0BF-02CBFFD9EAB2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594520" y="6020440"/>
                <a:ext cx="1731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046336-D2C0-40A5-85E6-BAE1439FB64D}"/>
                  </a:ext>
                </a:extLst>
              </p14:cNvPr>
              <p14:cNvContentPartPr/>
              <p14:nvPr/>
            </p14:nvContentPartPr>
            <p14:xfrm>
              <a:off x="4640240" y="6125920"/>
              <a:ext cx="104760" cy="21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046336-D2C0-40A5-85E6-BAE1439FB64D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622600" y="6108280"/>
                <a:ext cx="140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46B469EA-C2CD-491D-A106-BDEF5E11A2EC}"/>
                  </a:ext>
                </a:extLst>
              </p14:cNvPr>
              <p14:cNvContentPartPr/>
              <p14:nvPr/>
            </p14:nvContentPartPr>
            <p14:xfrm>
              <a:off x="6894200" y="5961760"/>
              <a:ext cx="489240" cy="21672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46B469EA-C2CD-491D-A106-BDEF5E11A2EC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876200" y="5943760"/>
                <a:ext cx="5248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4600F64-9003-409D-96D0-F94313E87ED0}"/>
                  </a:ext>
                </a:extLst>
              </p14:cNvPr>
              <p14:cNvContentPartPr/>
              <p14:nvPr/>
            </p14:nvContentPartPr>
            <p14:xfrm>
              <a:off x="7497560" y="6085240"/>
              <a:ext cx="110880" cy="2124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4600F64-9003-409D-96D0-F94313E87ED0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7479920" y="6067600"/>
                <a:ext cx="1465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B448FBEE-A6EC-4022-B0EC-6F0A08C81926}"/>
                  </a:ext>
                </a:extLst>
              </p14:cNvPr>
              <p14:cNvContentPartPr/>
              <p14:nvPr/>
            </p14:nvContentPartPr>
            <p14:xfrm>
              <a:off x="7707800" y="5953120"/>
              <a:ext cx="298800" cy="20448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B448FBEE-A6EC-4022-B0EC-6F0A08C8192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690160" y="5935480"/>
                <a:ext cx="3344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F32D17D0-3961-498E-8C3E-3ADE146F178D}"/>
                  </a:ext>
                </a:extLst>
              </p14:cNvPr>
              <p14:cNvContentPartPr/>
              <p14:nvPr/>
            </p14:nvContentPartPr>
            <p14:xfrm>
              <a:off x="4834280" y="5811280"/>
              <a:ext cx="1972800" cy="69012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F32D17D0-3961-498E-8C3E-3ADE146F178D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816640" y="5793280"/>
                <a:ext cx="2008440" cy="72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369782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550CA6-4E97-487D-8C7F-0A2712521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0000" r="28750" b="80711"/>
          <a:stretch/>
        </p:blipFill>
        <p:spPr>
          <a:xfrm>
            <a:off x="381000" y="76200"/>
            <a:ext cx="8534400" cy="21620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14:cNvPr>
              <p14:cNvContentPartPr/>
              <p14:nvPr/>
            </p14:nvContentPartPr>
            <p14:xfrm>
              <a:off x="440480" y="2342680"/>
              <a:ext cx="273960" cy="289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480" y="2325040"/>
                <a:ext cx="3096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14:cNvPr>
              <p14:cNvContentPartPr/>
              <p14:nvPr/>
            </p14:nvContentPartPr>
            <p14:xfrm>
              <a:off x="1116560" y="2255200"/>
              <a:ext cx="873720" cy="474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8560" y="2237560"/>
                <a:ext cx="9093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14:cNvPr>
              <p14:cNvContentPartPr/>
              <p14:nvPr/>
            </p14:nvContentPartPr>
            <p14:xfrm>
              <a:off x="832520" y="2415040"/>
              <a:ext cx="141480" cy="84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880" y="2397475"/>
                <a:ext cx="177120" cy="119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14:cNvPr>
              <p14:cNvContentPartPr/>
              <p14:nvPr/>
            </p14:nvContentPartPr>
            <p14:xfrm>
              <a:off x="2209160" y="2468320"/>
              <a:ext cx="86760" cy="162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1520" y="2450680"/>
                <a:ext cx="1224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14:cNvPr>
              <p14:cNvContentPartPr/>
              <p14:nvPr/>
            </p14:nvContentPartPr>
            <p14:xfrm>
              <a:off x="2650520" y="2227120"/>
              <a:ext cx="144000" cy="480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2880" y="2209480"/>
                <a:ext cx="17964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14:cNvPr>
              <p14:cNvContentPartPr/>
              <p14:nvPr/>
            </p14:nvContentPartPr>
            <p14:xfrm>
              <a:off x="2876960" y="2427640"/>
              <a:ext cx="8640" cy="104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8960" y="2410000"/>
                <a:ext cx="442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14:cNvPr>
              <p14:cNvContentPartPr/>
              <p14:nvPr/>
            </p14:nvContentPartPr>
            <p14:xfrm>
              <a:off x="3017360" y="2356360"/>
              <a:ext cx="121680" cy="11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99360" y="2338360"/>
                <a:ext cx="157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14:cNvPr>
              <p14:cNvContentPartPr/>
              <p14:nvPr/>
            </p14:nvContentPartPr>
            <p14:xfrm>
              <a:off x="3027080" y="2438080"/>
              <a:ext cx="97920" cy="10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09440" y="2420440"/>
                <a:ext cx="133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14:cNvPr>
              <p14:cNvContentPartPr/>
              <p14:nvPr/>
            </p14:nvContentPartPr>
            <p14:xfrm>
              <a:off x="3338840" y="2226760"/>
              <a:ext cx="412920" cy="246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21200" y="2208760"/>
                <a:ext cx="448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14:cNvPr>
              <p14:cNvContentPartPr/>
              <p14:nvPr/>
            </p14:nvContentPartPr>
            <p14:xfrm>
              <a:off x="3867680" y="2458600"/>
              <a:ext cx="64080" cy="133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50040" y="2440600"/>
                <a:ext cx="997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14:cNvPr>
              <p14:cNvContentPartPr/>
              <p14:nvPr/>
            </p14:nvContentPartPr>
            <p14:xfrm>
              <a:off x="4144160" y="2278240"/>
              <a:ext cx="134280" cy="488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26160" y="2260600"/>
                <a:ext cx="16992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14:cNvPr>
              <p14:cNvContentPartPr/>
              <p14:nvPr/>
            </p14:nvContentPartPr>
            <p14:xfrm>
              <a:off x="4409120" y="2438440"/>
              <a:ext cx="82080" cy="111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91480" y="2420800"/>
                <a:ext cx="1177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14:cNvPr>
              <p14:cNvContentPartPr/>
              <p14:nvPr/>
            </p14:nvContentPartPr>
            <p14:xfrm>
              <a:off x="4612160" y="2181760"/>
              <a:ext cx="717480" cy="278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94511" y="2164120"/>
                <a:ext cx="753138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14:cNvPr>
              <p14:cNvContentPartPr/>
              <p14:nvPr/>
            </p14:nvContentPartPr>
            <p14:xfrm>
              <a:off x="934400" y="2935600"/>
              <a:ext cx="14112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16400" y="2917600"/>
                <a:ext cx="176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14:cNvPr>
              <p14:cNvContentPartPr/>
              <p14:nvPr/>
            </p14:nvContentPartPr>
            <p14:xfrm>
              <a:off x="923960" y="3058000"/>
              <a:ext cx="133200" cy="4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06320" y="3040000"/>
                <a:ext cx="1688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14:cNvPr>
              <p14:cNvContentPartPr/>
              <p14:nvPr/>
            </p14:nvContentPartPr>
            <p14:xfrm>
              <a:off x="1259480" y="2956120"/>
              <a:ext cx="102960" cy="10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41840" y="2938480"/>
                <a:ext cx="138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14:cNvPr>
              <p14:cNvContentPartPr/>
              <p14:nvPr/>
            </p14:nvContentPartPr>
            <p14:xfrm>
              <a:off x="476480" y="2824000"/>
              <a:ext cx="321840" cy="5389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8840" y="2806360"/>
                <a:ext cx="35748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14:cNvPr>
              <p14:cNvContentPartPr/>
              <p14:nvPr/>
            </p14:nvContentPartPr>
            <p14:xfrm>
              <a:off x="1473320" y="2803120"/>
              <a:ext cx="213480" cy="215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55290" y="2785480"/>
                <a:ext cx="2491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14:cNvPr>
              <p14:cNvContentPartPr/>
              <p14:nvPr/>
            </p14:nvContentPartPr>
            <p14:xfrm>
              <a:off x="1775720" y="2753080"/>
              <a:ext cx="774000" cy="287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57720" y="2735080"/>
                <a:ext cx="80964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14:cNvPr>
              <p14:cNvContentPartPr/>
              <p14:nvPr/>
            </p14:nvContentPartPr>
            <p14:xfrm>
              <a:off x="2634320" y="2966560"/>
              <a:ext cx="98640" cy="1350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616320" y="2948560"/>
                <a:ext cx="1342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14:cNvPr>
              <p14:cNvContentPartPr/>
              <p14:nvPr/>
            </p14:nvContentPartPr>
            <p14:xfrm>
              <a:off x="3271160" y="2854600"/>
              <a:ext cx="131400" cy="104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53160" y="2836600"/>
                <a:ext cx="167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14:cNvPr>
              <p14:cNvContentPartPr/>
              <p14:nvPr/>
            </p14:nvContentPartPr>
            <p14:xfrm>
              <a:off x="3291320" y="2935960"/>
              <a:ext cx="110880" cy="10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73680" y="2917960"/>
                <a:ext cx="146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14:cNvPr>
              <p14:cNvContentPartPr/>
              <p14:nvPr/>
            </p14:nvContentPartPr>
            <p14:xfrm>
              <a:off x="2976320" y="2772880"/>
              <a:ext cx="172080" cy="273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958680" y="2755240"/>
                <a:ext cx="20772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14:cNvPr>
              <p14:cNvContentPartPr/>
              <p14:nvPr/>
            </p14:nvContentPartPr>
            <p14:xfrm>
              <a:off x="3533600" y="2771800"/>
              <a:ext cx="174600" cy="2962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15600" y="2753800"/>
                <a:ext cx="21024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14:cNvPr>
              <p14:cNvContentPartPr/>
              <p14:nvPr/>
            </p14:nvContentPartPr>
            <p14:xfrm>
              <a:off x="3796760" y="2784400"/>
              <a:ext cx="460800" cy="249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779106" y="2766426"/>
                <a:ext cx="496468" cy="285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303CEEC-079E-4BFD-A059-80BBE1A2B3C6}"/>
                  </a:ext>
                </a:extLst>
              </p14:cNvPr>
              <p14:cNvContentPartPr/>
              <p14:nvPr/>
            </p14:nvContentPartPr>
            <p14:xfrm>
              <a:off x="4298240" y="2996800"/>
              <a:ext cx="111240" cy="123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303CEEC-079E-4BFD-A059-80BBE1A2B3C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280600" y="2979160"/>
                <a:ext cx="1468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755364-9638-427A-A2FB-318B4C5F8280}"/>
                  </a:ext>
                </a:extLst>
              </p14:cNvPr>
              <p14:cNvContentPartPr/>
              <p14:nvPr/>
            </p14:nvContentPartPr>
            <p14:xfrm>
              <a:off x="4337840" y="1827880"/>
              <a:ext cx="4089960" cy="72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755364-9638-427A-A2FB-318B4C5F828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319840" y="1791880"/>
                <a:ext cx="41256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52C9642-4936-4CA8-8BFC-1D21348CDABA}"/>
                  </a:ext>
                </a:extLst>
              </p14:cNvPr>
              <p14:cNvContentPartPr/>
              <p14:nvPr/>
            </p14:nvContentPartPr>
            <p14:xfrm>
              <a:off x="467120" y="2192560"/>
              <a:ext cx="1226520" cy="424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52C9642-4936-4CA8-8BFC-1D21348CDAB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49120" y="2156920"/>
                <a:ext cx="12621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54EC6DA-B613-4BD2-8C15-B7E036E6DA6C}"/>
                  </a:ext>
                </a:extLst>
              </p14:cNvPr>
              <p14:cNvContentPartPr/>
              <p14:nvPr/>
            </p14:nvContentPartPr>
            <p14:xfrm>
              <a:off x="4683440" y="2680000"/>
              <a:ext cx="1116720" cy="4179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54EC6DA-B613-4BD2-8C15-B7E036E6DA6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665446" y="2662360"/>
                <a:ext cx="1152349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53B05B7D-C1D6-48B4-BFFE-A204969D80C8}"/>
                  </a:ext>
                </a:extLst>
              </p14:cNvPr>
              <p14:cNvContentPartPr/>
              <p14:nvPr/>
            </p14:nvContentPartPr>
            <p14:xfrm>
              <a:off x="7406480" y="2903560"/>
              <a:ext cx="294120" cy="18648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53B05B7D-C1D6-48B4-BFFE-A204969D80C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388502" y="2885595"/>
                <a:ext cx="329716" cy="222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3C3A8DD-E7A5-4ABB-974F-8529E8348AB3}"/>
                  </a:ext>
                </a:extLst>
              </p14:cNvPr>
              <p14:cNvContentPartPr/>
              <p14:nvPr/>
            </p14:nvContentPartPr>
            <p14:xfrm>
              <a:off x="5956400" y="2529520"/>
              <a:ext cx="1328040" cy="6382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3C3A8DD-E7A5-4ABB-974F-8529E8348AB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938760" y="2511520"/>
                <a:ext cx="1363680" cy="6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C35C6105-1B23-4E7C-AA01-741D1A36CE1E}"/>
                  </a:ext>
                </a:extLst>
              </p14:cNvPr>
              <p14:cNvContentPartPr/>
              <p14:nvPr/>
            </p14:nvContentPartPr>
            <p14:xfrm>
              <a:off x="780320" y="3518440"/>
              <a:ext cx="713880" cy="4665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C35C6105-1B23-4E7C-AA01-741D1A36CE1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62320" y="3500800"/>
                <a:ext cx="74952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EE3D9A38-7C64-4D9A-8AE1-DDB9FE22BE64}"/>
                  </a:ext>
                </a:extLst>
              </p14:cNvPr>
              <p14:cNvContentPartPr/>
              <p14:nvPr/>
            </p14:nvContentPartPr>
            <p14:xfrm>
              <a:off x="2082440" y="3626440"/>
              <a:ext cx="101160" cy="1116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EE3D9A38-7C64-4D9A-8AE1-DDB9FE22BE6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064800" y="3608440"/>
                <a:ext cx="136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EC75FFC-10EB-405D-B7DD-7A51BB2D46E8}"/>
                  </a:ext>
                </a:extLst>
              </p14:cNvPr>
              <p14:cNvContentPartPr/>
              <p14:nvPr/>
            </p14:nvContentPartPr>
            <p14:xfrm>
              <a:off x="2282600" y="3423400"/>
              <a:ext cx="285840" cy="31680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EC75FFC-10EB-405D-B7DD-7A51BB2D46E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64960" y="3405760"/>
                <a:ext cx="3214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FF4EBDF-7BB1-4962-B7B8-61A95B2BAFE2}"/>
                  </a:ext>
                </a:extLst>
              </p14:cNvPr>
              <p14:cNvContentPartPr/>
              <p14:nvPr/>
            </p14:nvContentPartPr>
            <p14:xfrm>
              <a:off x="1656920" y="3382720"/>
              <a:ext cx="271800" cy="39348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FF4EBDF-7BB1-4962-B7B8-61A95B2BAFE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639257" y="3365064"/>
                <a:ext cx="307487" cy="429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5D24E3F-54C0-415E-B2E3-7B52FD204B70}"/>
                  </a:ext>
                </a:extLst>
              </p14:cNvPr>
              <p14:cNvContentPartPr/>
              <p14:nvPr/>
            </p14:nvContentPartPr>
            <p14:xfrm>
              <a:off x="1604720" y="3137200"/>
              <a:ext cx="716040" cy="8658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5D24E3F-54C0-415E-B2E3-7B52FD204B7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587080" y="3119200"/>
                <a:ext cx="751680" cy="9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16325B2-CA9A-4F32-8479-B2A5BDD8D09C}"/>
                  </a:ext>
                </a:extLst>
              </p14:cNvPr>
              <p14:cNvContentPartPr/>
              <p14:nvPr/>
            </p14:nvContentPartPr>
            <p14:xfrm>
              <a:off x="3037520" y="3016600"/>
              <a:ext cx="110880" cy="1724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16325B2-CA9A-4F32-8479-B2A5BDD8D09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019880" y="2998637"/>
                <a:ext cx="146520" cy="20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5F1D801-115A-471E-A8CC-1B38015D9DA6}"/>
                  </a:ext>
                </a:extLst>
              </p14:cNvPr>
              <p14:cNvContentPartPr/>
              <p14:nvPr/>
            </p14:nvContentPartPr>
            <p14:xfrm>
              <a:off x="7132160" y="3385240"/>
              <a:ext cx="1035000" cy="5259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5F1D801-115A-471E-A8CC-1B38015D9DA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114160" y="3367600"/>
                <a:ext cx="107064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317D6BE-7557-479E-A78A-2E9C2F0D0836}"/>
                  </a:ext>
                </a:extLst>
              </p14:cNvPr>
              <p14:cNvContentPartPr/>
              <p14:nvPr/>
            </p14:nvContentPartPr>
            <p14:xfrm>
              <a:off x="4510640" y="3303520"/>
              <a:ext cx="2446200" cy="17528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317D6BE-7557-479E-A78A-2E9C2F0D083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492640" y="3285880"/>
                <a:ext cx="2481840" cy="178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EAB3EA6-C7FC-4BA2-8BC5-4BE7C9626E63}"/>
                  </a:ext>
                </a:extLst>
              </p14:cNvPr>
              <p14:cNvContentPartPr/>
              <p14:nvPr/>
            </p14:nvContentPartPr>
            <p14:xfrm>
              <a:off x="3606320" y="3545440"/>
              <a:ext cx="107280" cy="104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EAB3EA6-C7FC-4BA2-8BC5-4BE7C9626E6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588320" y="3527440"/>
                <a:ext cx="1429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46EAC02-C6A5-42BC-9508-BBDF8C492560}"/>
                  </a:ext>
                </a:extLst>
              </p14:cNvPr>
              <p14:cNvContentPartPr/>
              <p14:nvPr/>
            </p14:nvContentPartPr>
            <p14:xfrm>
              <a:off x="3606320" y="3646960"/>
              <a:ext cx="54360" cy="3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46EAC02-C6A5-42BC-9508-BBDF8C4925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588320" y="3628960"/>
                <a:ext cx="90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8CC80C3-2A60-41FC-BE19-2AD297521C04}"/>
                  </a:ext>
                </a:extLst>
              </p14:cNvPr>
              <p14:cNvContentPartPr/>
              <p14:nvPr/>
            </p14:nvContentPartPr>
            <p14:xfrm>
              <a:off x="4186640" y="3294520"/>
              <a:ext cx="266040" cy="3934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8CC80C3-2A60-41FC-BE19-2AD297521C0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168640" y="3276880"/>
                <a:ext cx="30168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2B184EA-4131-435A-8BC0-04A9B7EC1B7B}"/>
                  </a:ext>
                </a:extLst>
              </p14:cNvPr>
              <p14:cNvContentPartPr/>
              <p14:nvPr/>
            </p14:nvContentPartPr>
            <p14:xfrm>
              <a:off x="3789560" y="3291280"/>
              <a:ext cx="334800" cy="4348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2B184EA-4131-435A-8BC0-04A9B7EC1B7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771560" y="3273640"/>
                <a:ext cx="37044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132A0C4-6BD1-4327-A515-AE54D0AC829C}"/>
                  </a:ext>
                </a:extLst>
              </p14:cNvPr>
              <p14:cNvContentPartPr/>
              <p14:nvPr/>
            </p14:nvContentPartPr>
            <p14:xfrm>
              <a:off x="332840" y="3982120"/>
              <a:ext cx="999720" cy="3672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132A0C4-6BD1-4327-A515-AE54D0AC829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15200" y="3964480"/>
                <a:ext cx="103536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CCE5BE1-DAF7-4907-A6E2-7158A6B631A6}"/>
                  </a:ext>
                </a:extLst>
              </p14:cNvPr>
              <p14:cNvContentPartPr/>
              <p14:nvPr/>
            </p14:nvContentPartPr>
            <p14:xfrm>
              <a:off x="2011520" y="4167160"/>
              <a:ext cx="198000" cy="187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CCE5BE1-DAF7-4907-A6E2-7158A6B631A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993520" y="4149520"/>
                <a:ext cx="2336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D331BEF-D300-4CCE-9E8F-55DB442B30A8}"/>
                  </a:ext>
                </a:extLst>
              </p14:cNvPr>
              <p14:cNvContentPartPr/>
              <p14:nvPr/>
            </p14:nvContentPartPr>
            <p14:xfrm>
              <a:off x="2062280" y="4251040"/>
              <a:ext cx="160200" cy="262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D331BEF-D300-4CCE-9E8F-55DB442B30A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044280" y="4233040"/>
                <a:ext cx="1958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3AE3584-381A-4068-BF83-3A693B44E314}"/>
                  </a:ext>
                </a:extLst>
              </p14:cNvPr>
              <p14:cNvContentPartPr/>
              <p14:nvPr/>
            </p14:nvContentPartPr>
            <p14:xfrm>
              <a:off x="2596160" y="3401800"/>
              <a:ext cx="921240" cy="9090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3AE3584-381A-4068-BF83-3A693B44E31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578513" y="3383800"/>
                <a:ext cx="956894" cy="9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AAF9F1E-4D21-49D9-9E51-271B416C4E61}"/>
                  </a:ext>
                </a:extLst>
              </p14:cNvPr>
              <p14:cNvContentPartPr/>
              <p14:nvPr/>
            </p14:nvContentPartPr>
            <p14:xfrm>
              <a:off x="2336240" y="4062400"/>
              <a:ext cx="171720" cy="2908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AAF9F1E-4D21-49D9-9E51-271B416C4E6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318600" y="4044760"/>
                <a:ext cx="20736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E36EAB8-4870-4577-92AD-F101AFF71C74}"/>
                  </a:ext>
                </a:extLst>
              </p14:cNvPr>
              <p14:cNvContentPartPr/>
              <p14:nvPr/>
            </p14:nvContentPartPr>
            <p14:xfrm>
              <a:off x="1564040" y="4090480"/>
              <a:ext cx="334440" cy="2797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E36EAB8-4870-4577-92AD-F101AFF71C7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546400" y="4072503"/>
                <a:ext cx="370080" cy="315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E368329-624B-4848-BFB7-86FE75BB6A5D}"/>
                  </a:ext>
                </a:extLst>
              </p14:cNvPr>
              <p14:cNvContentPartPr/>
              <p14:nvPr/>
            </p14:nvContentPartPr>
            <p14:xfrm>
              <a:off x="519680" y="4530760"/>
              <a:ext cx="181080" cy="396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E368329-624B-4848-BFB7-86FE75BB6A5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02040" y="4513120"/>
                <a:ext cx="21672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282A71F-C2EC-4CF7-B45B-1925893B832B}"/>
                  </a:ext>
                </a:extLst>
              </p14:cNvPr>
              <p14:cNvContentPartPr/>
              <p14:nvPr/>
            </p14:nvContentPartPr>
            <p14:xfrm>
              <a:off x="2743040" y="4787080"/>
              <a:ext cx="90360" cy="82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282A71F-C2EC-4CF7-B45B-1925893B832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725040" y="4769440"/>
                <a:ext cx="126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486B6EA-839F-4EA4-BB87-5894EA15FF71}"/>
                  </a:ext>
                </a:extLst>
              </p14:cNvPr>
              <p14:cNvContentPartPr/>
              <p14:nvPr/>
            </p14:nvContentPartPr>
            <p14:xfrm>
              <a:off x="2966240" y="4564600"/>
              <a:ext cx="232560" cy="3484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486B6EA-839F-4EA4-BB87-5894EA15FF7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948240" y="4546960"/>
                <a:ext cx="26820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2E82040E-EF8F-4096-83DB-CF89C96D8BF7}"/>
                  </a:ext>
                </a:extLst>
              </p14:cNvPr>
              <p14:cNvContentPartPr/>
              <p14:nvPr/>
            </p14:nvContentPartPr>
            <p14:xfrm>
              <a:off x="3321920" y="4388920"/>
              <a:ext cx="813960" cy="5619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E82040E-EF8F-4096-83DB-CF89C96D8BF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304272" y="4370920"/>
                <a:ext cx="849616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306CFD9-D7FB-459E-84AE-66148758F26C}"/>
                  </a:ext>
                </a:extLst>
              </p14:cNvPr>
              <p14:cNvContentPartPr/>
              <p14:nvPr/>
            </p14:nvContentPartPr>
            <p14:xfrm>
              <a:off x="1828280" y="4510600"/>
              <a:ext cx="814320" cy="5565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306CFD9-D7FB-459E-84AE-66148758F26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810632" y="4492600"/>
                <a:ext cx="849976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CB2374F-2545-4B89-B2DB-6AA45FCF1F75}"/>
                  </a:ext>
                </a:extLst>
              </p14:cNvPr>
              <p14:cNvContentPartPr/>
              <p14:nvPr/>
            </p14:nvContentPartPr>
            <p14:xfrm>
              <a:off x="1151120" y="4622200"/>
              <a:ext cx="565200" cy="4330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CB2374F-2545-4B89-B2DB-6AA45FCF1F7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133120" y="4604575"/>
                <a:ext cx="600840" cy="468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9FEFD22-4181-4174-A9B6-6706AB25EE6E}"/>
                  </a:ext>
                </a:extLst>
              </p14:cNvPr>
              <p14:cNvContentPartPr/>
              <p14:nvPr/>
            </p14:nvContentPartPr>
            <p14:xfrm>
              <a:off x="8432120" y="3420520"/>
              <a:ext cx="535320" cy="5587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9FEFD22-4181-4174-A9B6-6706AB25EE6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414120" y="3402891"/>
                <a:ext cx="570960" cy="594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4B9F98B-5D6A-4657-81AD-49071CEEE3E2}"/>
                  </a:ext>
                </a:extLst>
              </p14:cNvPr>
              <p14:cNvContentPartPr/>
              <p14:nvPr/>
            </p14:nvContentPartPr>
            <p14:xfrm>
              <a:off x="8277680" y="4073920"/>
              <a:ext cx="135720" cy="39492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4B9F98B-5D6A-4657-81AD-49071CEEE3E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259680" y="4056280"/>
                <a:ext cx="17136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82B3916-42A6-4132-84EC-36250617443C}"/>
                  </a:ext>
                </a:extLst>
              </p14:cNvPr>
              <p14:cNvContentPartPr/>
              <p14:nvPr/>
            </p14:nvContentPartPr>
            <p14:xfrm>
              <a:off x="385760" y="5171200"/>
              <a:ext cx="252360" cy="2775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82B3916-42A6-4132-84EC-36250617443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67760" y="5153200"/>
                <a:ext cx="28800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0CC60C0-D4BC-4D03-845E-17E262296BB8}"/>
                  </a:ext>
                </a:extLst>
              </p14:cNvPr>
              <p14:cNvContentPartPr/>
              <p14:nvPr/>
            </p14:nvContentPartPr>
            <p14:xfrm>
              <a:off x="1615160" y="5394400"/>
              <a:ext cx="181800" cy="122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0CC60C0-D4BC-4D03-845E-17E262296BB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597520" y="5376760"/>
                <a:ext cx="2174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EC040A6-6ADE-454F-A706-F194798F910B}"/>
                  </a:ext>
                </a:extLst>
              </p14:cNvPr>
              <p14:cNvContentPartPr/>
              <p14:nvPr/>
            </p14:nvContentPartPr>
            <p14:xfrm>
              <a:off x="1635680" y="5496280"/>
              <a:ext cx="110880" cy="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EC040A6-6ADE-454F-A706-F194798F910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617680" y="5478640"/>
                <a:ext cx="146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3147E11-2CB6-436E-B63F-260EE45E6569}"/>
                  </a:ext>
                </a:extLst>
              </p14:cNvPr>
              <p14:cNvContentPartPr/>
              <p14:nvPr/>
            </p14:nvContentPartPr>
            <p14:xfrm>
              <a:off x="833240" y="5302960"/>
              <a:ext cx="648000" cy="3301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3147E11-2CB6-436E-B63F-260EE45E656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15600" y="5285301"/>
                <a:ext cx="683640" cy="365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7B26B3E-0308-42A3-A7A8-55CBCC7F5272}"/>
                  </a:ext>
                </a:extLst>
              </p14:cNvPr>
              <p14:cNvContentPartPr/>
              <p14:nvPr/>
            </p14:nvContentPartPr>
            <p14:xfrm>
              <a:off x="2630720" y="5282800"/>
              <a:ext cx="389880" cy="26280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7B26B3E-0308-42A3-A7A8-55CBCC7F5272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613064" y="5264800"/>
                <a:ext cx="425553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4B2C481-FDED-4B87-A074-80237D41D485}"/>
                  </a:ext>
                </a:extLst>
              </p14:cNvPr>
              <p14:cNvContentPartPr/>
              <p14:nvPr/>
            </p14:nvContentPartPr>
            <p14:xfrm>
              <a:off x="1952480" y="5140600"/>
              <a:ext cx="567360" cy="53568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4B2C481-FDED-4B87-A074-80237D41D485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934840" y="5122960"/>
                <a:ext cx="60300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D761A78-53BC-4DD4-9558-D40EF1172538}"/>
                  </a:ext>
                </a:extLst>
              </p14:cNvPr>
              <p14:cNvContentPartPr/>
              <p14:nvPr/>
            </p14:nvContentPartPr>
            <p14:xfrm>
              <a:off x="4487960" y="5181280"/>
              <a:ext cx="12960" cy="33444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D761A78-53BC-4DD4-9558-D40EF117253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470320" y="5163640"/>
                <a:ext cx="4860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8047D5C8-ECE8-4420-868C-0D978BFD5697}"/>
                  </a:ext>
                </a:extLst>
              </p14:cNvPr>
              <p14:cNvContentPartPr/>
              <p14:nvPr/>
            </p14:nvContentPartPr>
            <p14:xfrm>
              <a:off x="4144520" y="5313400"/>
              <a:ext cx="241200" cy="29952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8047D5C8-ECE8-4420-868C-0D978BFD5697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126880" y="5295760"/>
                <a:ext cx="27684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D88177D-AAFA-4869-8EAE-1082A016F099}"/>
                  </a:ext>
                </a:extLst>
              </p14:cNvPr>
              <p14:cNvContentPartPr/>
              <p14:nvPr/>
            </p14:nvContentPartPr>
            <p14:xfrm>
              <a:off x="3149120" y="5171200"/>
              <a:ext cx="914760" cy="38628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D88177D-AAFA-4869-8EAE-1082A016F099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131480" y="5153217"/>
                <a:ext cx="950400" cy="421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D6C3105-9D3F-4526-8958-55D4A79FBE4D}"/>
                  </a:ext>
                </a:extLst>
              </p14:cNvPr>
              <p14:cNvContentPartPr/>
              <p14:nvPr/>
            </p14:nvContentPartPr>
            <p14:xfrm>
              <a:off x="4795040" y="5171200"/>
              <a:ext cx="251280" cy="2811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D6C3105-9D3F-4526-8958-55D4A79FBE4D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777375" y="5153200"/>
                <a:ext cx="286971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8F1EB44-0C94-411A-B943-460B702E0028}"/>
                  </a:ext>
                </a:extLst>
              </p14:cNvPr>
              <p14:cNvContentPartPr/>
              <p14:nvPr/>
            </p14:nvContentPartPr>
            <p14:xfrm>
              <a:off x="5679200" y="5377480"/>
              <a:ext cx="99000" cy="1220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8F1EB44-0C94-411A-B943-460B702E002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661200" y="5359480"/>
                <a:ext cx="1346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0035548-C1BF-4E50-A4AC-74FD132ADC2D}"/>
                  </a:ext>
                </a:extLst>
              </p14:cNvPr>
              <p14:cNvContentPartPr/>
              <p14:nvPr/>
            </p14:nvContentPartPr>
            <p14:xfrm>
              <a:off x="5444840" y="5130160"/>
              <a:ext cx="142920" cy="3265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0035548-C1BF-4E50-A4AC-74FD132ADC2D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427200" y="5112520"/>
                <a:ext cx="17856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52416B8-4C13-4C96-9FF3-D8CA17827B89}"/>
                  </a:ext>
                </a:extLst>
              </p14:cNvPr>
              <p14:cNvContentPartPr/>
              <p14:nvPr/>
            </p14:nvContentPartPr>
            <p14:xfrm>
              <a:off x="5943440" y="5273800"/>
              <a:ext cx="133200" cy="93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52416B8-4C13-4C96-9FF3-D8CA17827B8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925440" y="5255800"/>
                <a:ext cx="1688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9DBD7D1-42DB-4807-8C72-C226661C568D}"/>
                  </a:ext>
                </a:extLst>
              </p14:cNvPr>
              <p14:cNvContentPartPr/>
              <p14:nvPr/>
            </p14:nvContentPartPr>
            <p14:xfrm>
              <a:off x="5963600" y="5374240"/>
              <a:ext cx="135360" cy="111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9DBD7D1-42DB-4807-8C72-C226661C568D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945960" y="5356240"/>
                <a:ext cx="17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D3DC1F83-B136-4DCF-9868-88309F43AB00}"/>
                  </a:ext>
                </a:extLst>
              </p14:cNvPr>
              <p14:cNvContentPartPr/>
              <p14:nvPr/>
            </p14:nvContentPartPr>
            <p14:xfrm>
              <a:off x="6684680" y="5221600"/>
              <a:ext cx="163080" cy="17352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D3DC1F83-B136-4DCF-9868-88309F43AB00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667040" y="5203960"/>
                <a:ext cx="1987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84FB4E73-90E9-499F-A0E1-A6E940C1225C}"/>
                  </a:ext>
                </a:extLst>
              </p14:cNvPr>
              <p14:cNvContentPartPr/>
              <p14:nvPr/>
            </p14:nvContentPartPr>
            <p14:xfrm>
              <a:off x="6226040" y="4988320"/>
              <a:ext cx="333000" cy="55872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84FB4E73-90E9-499F-A0E1-A6E940C1225C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208400" y="4970320"/>
                <a:ext cx="36864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B541283F-BC9C-4665-8112-71A82F7ADB10}"/>
                  </a:ext>
                </a:extLst>
              </p14:cNvPr>
              <p14:cNvContentPartPr/>
              <p14:nvPr/>
            </p14:nvContentPartPr>
            <p14:xfrm>
              <a:off x="6938840" y="5048800"/>
              <a:ext cx="1385640" cy="53676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B541283F-BC9C-4665-8112-71A82F7ADB10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921195" y="5031160"/>
                <a:ext cx="1421289" cy="5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CB47C2E1-1D8B-4776-8334-78E555D8F5B3}"/>
                  </a:ext>
                </a:extLst>
              </p14:cNvPr>
              <p14:cNvContentPartPr/>
              <p14:nvPr/>
            </p14:nvContentPartPr>
            <p14:xfrm>
              <a:off x="8671880" y="5029000"/>
              <a:ext cx="179640" cy="44388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CB47C2E1-1D8B-4776-8334-78E555D8F5B3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653916" y="5011000"/>
                <a:ext cx="215209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C06ABA8-E452-47B8-ADF3-EE69E340ED2B}"/>
                  </a:ext>
                </a:extLst>
              </p14:cNvPr>
              <p14:cNvContentPartPr/>
              <p14:nvPr/>
            </p14:nvContentPartPr>
            <p14:xfrm>
              <a:off x="8395760" y="5099920"/>
              <a:ext cx="198000" cy="37296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C06ABA8-E452-47B8-ADF3-EE69E340ED2B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377760" y="5082280"/>
                <a:ext cx="23364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DEB6EAA-A0D1-4588-9F54-4D268B686843}"/>
                  </a:ext>
                </a:extLst>
              </p14:cNvPr>
              <p14:cNvContentPartPr/>
              <p14:nvPr/>
            </p14:nvContentPartPr>
            <p14:xfrm>
              <a:off x="608960" y="5811280"/>
              <a:ext cx="241200" cy="240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DEB6EAA-A0D1-4588-9F54-4D268B686843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91294" y="5793280"/>
                <a:ext cx="276893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9AD156F-074B-4053-A4CB-E11E2D9A6FD0}"/>
                  </a:ext>
                </a:extLst>
              </p14:cNvPr>
              <p14:cNvContentPartPr/>
              <p14:nvPr/>
            </p14:nvContentPartPr>
            <p14:xfrm>
              <a:off x="2143280" y="6105400"/>
              <a:ext cx="131760" cy="115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9AD156F-074B-4053-A4CB-E11E2D9A6FD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125280" y="6087760"/>
                <a:ext cx="1674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D94D91A-ABD6-4385-A03F-F27C248F0204}"/>
                  </a:ext>
                </a:extLst>
              </p14:cNvPr>
              <p14:cNvContentPartPr/>
              <p14:nvPr/>
            </p14:nvContentPartPr>
            <p14:xfrm>
              <a:off x="2183960" y="6197200"/>
              <a:ext cx="122760" cy="50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D94D91A-ABD6-4385-A03F-F27C248F0204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165960" y="6179200"/>
                <a:ext cx="1584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ADBE03B-D940-4045-9942-CAFE1C63DF30}"/>
                  </a:ext>
                </a:extLst>
              </p14:cNvPr>
              <p14:cNvContentPartPr/>
              <p14:nvPr/>
            </p14:nvContentPartPr>
            <p14:xfrm>
              <a:off x="1462880" y="5922880"/>
              <a:ext cx="564480" cy="3812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ADBE03B-D940-4045-9942-CAFE1C63DF3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444880" y="5905223"/>
                <a:ext cx="600120" cy="416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1AA69F36-2CB3-4D1E-B278-9A625C8E8AB6}"/>
                  </a:ext>
                </a:extLst>
              </p14:cNvPr>
              <p14:cNvContentPartPr/>
              <p14:nvPr/>
            </p14:nvContentPartPr>
            <p14:xfrm>
              <a:off x="2651240" y="6109720"/>
              <a:ext cx="478080" cy="3967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1AA69F36-2CB3-4D1E-B278-9A625C8E8AB6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633600" y="6092080"/>
                <a:ext cx="51372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C4527B9-1DB6-47AF-B604-3B57D1CBCDFF}"/>
                  </a:ext>
                </a:extLst>
              </p14:cNvPr>
              <p14:cNvContentPartPr/>
              <p14:nvPr/>
            </p14:nvContentPartPr>
            <p14:xfrm>
              <a:off x="2661320" y="5790760"/>
              <a:ext cx="338760" cy="27432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C4527B9-1DB6-47AF-B604-3B57D1CBCDFF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643339" y="5773120"/>
                <a:ext cx="374362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1C46AE59-68E7-4A2E-86D8-D48946CDDA4A}"/>
                  </a:ext>
                </a:extLst>
              </p14:cNvPr>
              <p14:cNvContentPartPr/>
              <p14:nvPr/>
            </p14:nvContentPartPr>
            <p14:xfrm>
              <a:off x="3291320" y="6004240"/>
              <a:ext cx="591480" cy="42552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1C46AE59-68E7-4A2E-86D8-D48946CDDA4A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273680" y="5986585"/>
                <a:ext cx="627120" cy="461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71E7DCC-F42A-4828-B3E7-2E84FC9F5ABA}"/>
                  </a:ext>
                </a:extLst>
              </p14:cNvPr>
              <p14:cNvContentPartPr/>
              <p14:nvPr/>
            </p14:nvContentPartPr>
            <p14:xfrm>
              <a:off x="3972080" y="5902720"/>
              <a:ext cx="473760" cy="44568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71E7DCC-F42A-4828-B3E7-2E84FC9F5ABA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954440" y="5884720"/>
                <a:ext cx="50940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CEC4C1-8758-432A-A0BF-02CBFFD9EAB2}"/>
                  </a:ext>
                </a:extLst>
              </p14:cNvPr>
              <p14:cNvContentPartPr/>
              <p14:nvPr/>
            </p14:nvContentPartPr>
            <p14:xfrm>
              <a:off x="4612160" y="6038080"/>
              <a:ext cx="137520" cy="17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CEC4C1-8758-432A-A0BF-02CBFFD9EAB2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594520" y="6020440"/>
                <a:ext cx="1731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046336-D2C0-40A5-85E6-BAE1439FB64D}"/>
                  </a:ext>
                </a:extLst>
              </p14:cNvPr>
              <p14:cNvContentPartPr/>
              <p14:nvPr/>
            </p14:nvContentPartPr>
            <p14:xfrm>
              <a:off x="4640240" y="6125920"/>
              <a:ext cx="104760" cy="21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046336-D2C0-40A5-85E6-BAE1439FB64D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622600" y="6108280"/>
                <a:ext cx="140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46B469EA-C2CD-491D-A106-BDEF5E11A2EC}"/>
                  </a:ext>
                </a:extLst>
              </p14:cNvPr>
              <p14:cNvContentPartPr/>
              <p14:nvPr/>
            </p14:nvContentPartPr>
            <p14:xfrm>
              <a:off x="6894200" y="5961760"/>
              <a:ext cx="489240" cy="21672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46B469EA-C2CD-491D-A106-BDEF5E11A2EC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876200" y="5943760"/>
                <a:ext cx="5248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4600F64-9003-409D-96D0-F94313E87ED0}"/>
                  </a:ext>
                </a:extLst>
              </p14:cNvPr>
              <p14:cNvContentPartPr/>
              <p14:nvPr/>
            </p14:nvContentPartPr>
            <p14:xfrm>
              <a:off x="7497560" y="6085240"/>
              <a:ext cx="110880" cy="2124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4600F64-9003-409D-96D0-F94313E87ED0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7479920" y="6067600"/>
                <a:ext cx="1465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B448FBEE-A6EC-4022-B0EC-6F0A08C81926}"/>
                  </a:ext>
                </a:extLst>
              </p14:cNvPr>
              <p14:cNvContentPartPr/>
              <p14:nvPr/>
            </p14:nvContentPartPr>
            <p14:xfrm>
              <a:off x="7707800" y="5953120"/>
              <a:ext cx="298800" cy="20448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B448FBEE-A6EC-4022-B0EC-6F0A08C8192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690160" y="5935480"/>
                <a:ext cx="3344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F32D17D0-3961-498E-8C3E-3ADE146F178D}"/>
                  </a:ext>
                </a:extLst>
              </p14:cNvPr>
              <p14:cNvContentPartPr/>
              <p14:nvPr/>
            </p14:nvContentPartPr>
            <p14:xfrm>
              <a:off x="4834280" y="5811280"/>
              <a:ext cx="1972800" cy="69012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F32D17D0-3961-498E-8C3E-3ADE146F178D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816640" y="5793280"/>
                <a:ext cx="2008440" cy="72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BE021F2-5E10-4418-B022-059B14BCE4B2}"/>
                  </a:ext>
                </a:extLst>
              </p14:cNvPr>
              <p14:cNvContentPartPr/>
              <p14:nvPr/>
            </p14:nvContentPartPr>
            <p14:xfrm>
              <a:off x="8087240" y="5931520"/>
              <a:ext cx="817200" cy="3297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BE021F2-5E10-4418-B022-059B14BCE4B2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069248" y="5913861"/>
                <a:ext cx="852824" cy="365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C9F70AA-1E1A-4709-AD03-E269FBB2E317}"/>
                  </a:ext>
                </a:extLst>
              </p14:cNvPr>
              <p14:cNvContentPartPr/>
              <p14:nvPr/>
            </p14:nvContentPartPr>
            <p14:xfrm>
              <a:off x="7902560" y="5344000"/>
              <a:ext cx="1112040" cy="12200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C9F70AA-1E1A-4709-AD03-E269FBB2E317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884920" y="5308000"/>
                <a:ext cx="1147680" cy="129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5171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5345DD5-E353-4F16-AF75-0CCCFC1AB55E}"/>
                  </a:ext>
                </a:extLst>
              </p14:cNvPr>
              <p14:cNvContentPartPr/>
              <p14:nvPr/>
            </p14:nvContentPartPr>
            <p14:xfrm>
              <a:off x="2071200" y="131920"/>
              <a:ext cx="6210720" cy="7120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5345DD5-E353-4F16-AF75-0CCCFC1AB5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3200" y="113920"/>
                <a:ext cx="624636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F2E755-F34D-4BAE-B985-26645ED2CD7C}"/>
                  </a:ext>
                </a:extLst>
              </p14:cNvPr>
              <p14:cNvContentPartPr/>
              <p14:nvPr/>
            </p14:nvContentPartPr>
            <p14:xfrm>
              <a:off x="5598840" y="416320"/>
              <a:ext cx="29880" cy="174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F2E755-F34D-4BAE-B985-26645ED2CD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80840" y="398680"/>
                <a:ext cx="655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8F4EAF-6C3C-49C6-8465-6DDF579455D7}"/>
                  </a:ext>
                </a:extLst>
              </p14:cNvPr>
              <p14:cNvContentPartPr/>
              <p14:nvPr/>
            </p14:nvContentPartPr>
            <p14:xfrm>
              <a:off x="5694960" y="243520"/>
              <a:ext cx="5040" cy="8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8F4EAF-6C3C-49C6-8465-6DDF579455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7320" y="225880"/>
                <a:ext cx="40680" cy="442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7717828-1717-4BE1-9744-F9A9234B2EB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285" t="24190" r="26162" b="56398"/>
          <a:stretch/>
        </p:blipFill>
        <p:spPr>
          <a:xfrm>
            <a:off x="2045799" y="955600"/>
            <a:ext cx="4968521" cy="46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429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AF0C41-CD53-4F8B-BFFE-D027D5E861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0" t="17777" r="36250" b="64075"/>
          <a:stretch/>
        </p:blipFill>
        <p:spPr>
          <a:xfrm>
            <a:off x="1676400" y="457200"/>
            <a:ext cx="61722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433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AF0C41-CD53-4F8B-BFFE-D027D5E861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0" t="17777" r="36250" b="58889"/>
          <a:stretch/>
        </p:blipFill>
        <p:spPr>
          <a:xfrm>
            <a:off x="1676400" y="457200"/>
            <a:ext cx="6172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9384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981F96-63BA-45ED-9353-E739A9BA2B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80" t="14885" r="29635" b="62208"/>
          <a:stretch/>
        </p:blipFill>
        <p:spPr>
          <a:xfrm>
            <a:off x="609601" y="609600"/>
            <a:ext cx="8223140" cy="52735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168CB82-D635-447A-AB79-9841D063A888}"/>
                  </a:ext>
                </a:extLst>
              </p14:cNvPr>
              <p14:cNvContentPartPr/>
              <p14:nvPr/>
            </p14:nvContentPartPr>
            <p14:xfrm>
              <a:off x="3386720" y="212920"/>
              <a:ext cx="47520" cy="279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168CB82-D635-447A-AB79-9841D063A8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8720" y="194920"/>
                <a:ext cx="8316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D4F0D31-1907-4E67-B95E-8D66D677B24F}"/>
                  </a:ext>
                </a:extLst>
              </p14:cNvPr>
              <p14:cNvContentPartPr/>
              <p14:nvPr/>
            </p14:nvContentPartPr>
            <p14:xfrm>
              <a:off x="3190160" y="133000"/>
              <a:ext cx="397440" cy="80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D4F0D31-1907-4E67-B95E-8D66D677B2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72160" y="115000"/>
                <a:ext cx="4330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61DC047-567D-4970-A333-AD7FCD7078FB}"/>
                  </a:ext>
                </a:extLst>
              </p14:cNvPr>
              <p14:cNvContentPartPr/>
              <p14:nvPr/>
            </p14:nvContentPartPr>
            <p14:xfrm>
              <a:off x="3555200" y="286720"/>
              <a:ext cx="114120" cy="187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61DC047-567D-4970-A333-AD7FCD7078F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37200" y="269080"/>
                <a:ext cx="14976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CCC6165-E036-4D30-BD64-9B474FE5FB73}"/>
                  </a:ext>
                </a:extLst>
              </p14:cNvPr>
              <p14:cNvContentPartPr/>
              <p14:nvPr/>
            </p14:nvContentPartPr>
            <p14:xfrm>
              <a:off x="3738080" y="426400"/>
              <a:ext cx="11160" cy="65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CCC6165-E036-4D30-BD64-9B474FE5FB7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20080" y="408400"/>
                <a:ext cx="468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D3B54A2-A7C8-4F4F-A4E4-C3B939CE4BCA}"/>
                  </a:ext>
                </a:extLst>
              </p14:cNvPr>
              <p14:cNvContentPartPr/>
              <p14:nvPr/>
            </p14:nvContentPartPr>
            <p14:xfrm>
              <a:off x="3748880" y="264040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D3B54A2-A7C8-4F4F-A4E4-C3B939CE4B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30880" y="246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E299059-531C-4271-89C8-C35ECC1A4A2B}"/>
                  </a:ext>
                </a:extLst>
              </p14:cNvPr>
              <p14:cNvContentPartPr/>
              <p14:nvPr/>
            </p14:nvContentPartPr>
            <p14:xfrm>
              <a:off x="3850400" y="314440"/>
              <a:ext cx="153720" cy="154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E299059-531C-4271-89C8-C35ECC1A4A2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32400" y="296800"/>
                <a:ext cx="1893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CDFDABC-80FB-40CD-A312-90224AA36A89}"/>
                  </a:ext>
                </a:extLst>
              </p14:cNvPr>
              <p14:cNvContentPartPr/>
              <p14:nvPr/>
            </p14:nvContentPartPr>
            <p14:xfrm>
              <a:off x="4081520" y="162160"/>
              <a:ext cx="43200" cy="318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CDFDABC-80FB-40CD-A312-90224AA36A8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63880" y="144160"/>
                <a:ext cx="7884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A04A79D-7652-40C2-AA0F-B732DC09F512}"/>
                  </a:ext>
                </a:extLst>
              </p14:cNvPr>
              <p14:cNvContentPartPr/>
              <p14:nvPr/>
            </p14:nvContentPartPr>
            <p14:xfrm>
              <a:off x="4098080" y="264040"/>
              <a:ext cx="168120" cy="201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A04A79D-7652-40C2-AA0F-B732DC09F51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80440" y="246040"/>
                <a:ext cx="20376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3E5CCA4-A437-4755-9B50-9B525418817C}"/>
                  </a:ext>
                </a:extLst>
              </p14:cNvPr>
              <p14:cNvContentPartPr/>
              <p14:nvPr/>
            </p14:nvContentPartPr>
            <p14:xfrm>
              <a:off x="5810600" y="261880"/>
              <a:ext cx="391680" cy="135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3E5CCA4-A437-4755-9B50-9B525418817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92960" y="243880"/>
                <a:ext cx="4273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871EC90-B153-40E6-A964-8A80320A3666}"/>
                  </a:ext>
                </a:extLst>
              </p14:cNvPr>
              <p14:cNvContentPartPr/>
              <p14:nvPr/>
            </p14:nvContentPartPr>
            <p14:xfrm>
              <a:off x="4566440" y="121480"/>
              <a:ext cx="1143360" cy="4474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871EC90-B153-40E6-A964-8A80320A366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48800" y="103494"/>
                <a:ext cx="1179000" cy="4830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450971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2342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70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5345DD5-E353-4F16-AF75-0CCCFC1AB55E}"/>
                  </a:ext>
                </a:extLst>
              </p14:cNvPr>
              <p14:cNvContentPartPr/>
              <p14:nvPr/>
            </p14:nvContentPartPr>
            <p14:xfrm>
              <a:off x="2071200" y="131920"/>
              <a:ext cx="6210720" cy="7120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5345DD5-E353-4F16-AF75-0CCCFC1AB5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3200" y="113920"/>
                <a:ext cx="624636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F2E755-F34D-4BAE-B985-26645ED2CD7C}"/>
                  </a:ext>
                </a:extLst>
              </p14:cNvPr>
              <p14:cNvContentPartPr/>
              <p14:nvPr/>
            </p14:nvContentPartPr>
            <p14:xfrm>
              <a:off x="5598840" y="416320"/>
              <a:ext cx="29880" cy="174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F2E755-F34D-4BAE-B985-26645ED2CD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80840" y="398680"/>
                <a:ext cx="655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8F4EAF-6C3C-49C6-8465-6DDF579455D7}"/>
                  </a:ext>
                </a:extLst>
              </p14:cNvPr>
              <p14:cNvContentPartPr/>
              <p14:nvPr/>
            </p14:nvContentPartPr>
            <p14:xfrm>
              <a:off x="5694960" y="243520"/>
              <a:ext cx="5040" cy="8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8F4EAF-6C3C-49C6-8465-6DDF579455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7320" y="225880"/>
                <a:ext cx="40680" cy="442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7717828-1717-4BE1-9744-F9A9234B2EB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285" t="24189" r="26162" b="51965"/>
          <a:stretch/>
        </p:blipFill>
        <p:spPr>
          <a:xfrm>
            <a:off x="2045799" y="955600"/>
            <a:ext cx="4968521" cy="56588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961660D-D7D6-4DCB-87CE-611168598B49}"/>
                  </a:ext>
                </a:extLst>
              </p14:cNvPr>
              <p14:cNvContentPartPr/>
              <p14:nvPr/>
            </p14:nvContentPartPr>
            <p14:xfrm>
              <a:off x="2103240" y="6298000"/>
              <a:ext cx="2458440" cy="244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961660D-D7D6-4DCB-87CE-611168598B4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40600" y="6235360"/>
                <a:ext cx="2584080" cy="37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77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5345DD5-E353-4F16-AF75-0CCCFC1AB55E}"/>
                  </a:ext>
                </a:extLst>
              </p14:cNvPr>
              <p14:cNvContentPartPr/>
              <p14:nvPr/>
            </p14:nvContentPartPr>
            <p14:xfrm>
              <a:off x="2071200" y="131920"/>
              <a:ext cx="6210720" cy="7120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5345DD5-E353-4F16-AF75-0CCCFC1AB5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3200" y="113920"/>
                <a:ext cx="624636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F2E755-F34D-4BAE-B985-26645ED2CD7C}"/>
                  </a:ext>
                </a:extLst>
              </p14:cNvPr>
              <p14:cNvContentPartPr/>
              <p14:nvPr/>
            </p14:nvContentPartPr>
            <p14:xfrm>
              <a:off x="5598840" y="416320"/>
              <a:ext cx="29880" cy="174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F2E755-F34D-4BAE-B985-26645ED2CD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80840" y="398680"/>
                <a:ext cx="655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8F4EAF-6C3C-49C6-8465-6DDF579455D7}"/>
                  </a:ext>
                </a:extLst>
              </p14:cNvPr>
              <p14:cNvContentPartPr/>
              <p14:nvPr/>
            </p14:nvContentPartPr>
            <p14:xfrm>
              <a:off x="5694960" y="243520"/>
              <a:ext cx="5040" cy="8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8F4EAF-6C3C-49C6-8465-6DDF579455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7320" y="225880"/>
                <a:ext cx="40680" cy="442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7717828-1717-4BE1-9744-F9A9234B2EB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285" t="24190" r="26162" b="52223"/>
          <a:stretch/>
        </p:blipFill>
        <p:spPr>
          <a:xfrm>
            <a:off x="2045799" y="955600"/>
            <a:ext cx="4968521" cy="5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84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EB22A9-0F72-4059-A654-DC5CF9D7B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7291" r="25000" b="72836"/>
          <a:stretch/>
        </p:blipFill>
        <p:spPr>
          <a:xfrm>
            <a:off x="2133600" y="685960"/>
            <a:ext cx="5257800" cy="233612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5345DD5-E353-4F16-AF75-0CCCFC1AB55E}"/>
                  </a:ext>
                </a:extLst>
              </p14:cNvPr>
              <p14:cNvContentPartPr/>
              <p14:nvPr/>
            </p14:nvContentPartPr>
            <p14:xfrm>
              <a:off x="2071200" y="131920"/>
              <a:ext cx="6210720" cy="7120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5345DD5-E353-4F16-AF75-0CCCFC1AB5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3200" y="113920"/>
                <a:ext cx="624636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F2E755-F34D-4BAE-B985-26645ED2CD7C}"/>
                  </a:ext>
                </a:extLst>
              </p14:cNvPr>
              <p14:cNvContentPartPr/>
              <p14:nvPr/>
            </p14:nvContentPartPr>
            <p14:xfrm>
              <a:off x="5598840" y="416320"/>
              <a:ext cx="29880" cy="174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F2E755-F34D-4BAE-B985-26645ED2CD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80840" y="398680"/>
                <a:ext cx="655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8F4EAF-6C3C-49C6-8465-6DDF579455D7}"/>
                  </a:ext>
                </a:extLst>
              </p14:cNvPr>
              <p14:cNvContentPartPr/>
              <p14:nvPr/>
            </p14:nvContentPartPr>
            <p14:xfrm>
              <a:off x="5694960" y="243520"/>
              <a:ext cx="5040" cy="8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8F4EAF-6C3C-49C6-8465-6DDF579455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77320" y="225880"/>
                <a:ext cx="40680" cy="4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5226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EB22A9-0F72-4059-A654-DC5CF9D7B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7291" r="25000" b="62456"/>
          <a:stretch/>
        </p:blipFill>
        <p:spPr>
          <a:xfrm>
            <a:off x="2133600" y="685960"/>
            <a:ext cx="5257800" cy="47918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5345DD5-E353-4F16-AF75-0CCCFC1AB55E}"/>
                  </a:ext>
                </a:extLst>
              </p14:cNvPr>
              <p14:cNvContentPartPr/>
              <p14:nvPr/>
            </p14:nvContentPartPr>
            <p14:xfrm>
              <a:off x="2071200" y="131920"/>
              <a:ext cx="6210720" cy="7120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5345DD5-E353-4F16-AF75-0CCCFC1AB5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3200" y="113920"/>
                <a:ext cx="624636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F2E755-F34D-4BAE-B985-26645ED2CD7C}"/>
                  </a:ext>
                </a:extLst>
              </p14:cNvPr>
              <p14:cNvContentPartPr/>
              <p14:nvPr/>
            </p14:nvContentPartPr>
            <p14:xfrm>
              <a:off x="5598840" y="416320"/>
              <a:ext cx="29880" cy="174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F2E755-F34D-4BAE-B985-26645ED2CD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80840" y="398680"/>
                <a:ext cx="655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8F4EAF-6C3C-49C6-8465-6DDF579455D7}"/>
                  </a:ext>
                </a:extLst>
              </p14:cNvPr>
              <p14:cNvContentPartPr/>
              <p14:nvPr/>
            </p14:nvContentPartPr>
            <p14:xfrm>
              <a:off x="5694960" y="243520"/>
              <a:ext cx="5040" cy="8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8F4EAF-6C3C-49C6-8465-6DDF579455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77320" y="225880"/>
                <a:ext cx="406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6F5774B-430B-42E3-94D1-C655C4AFD8C8}"/>
                  </a:ext>
                </a:extLst>
              </p14:cNvPr>
              <p14:cNvContentPartPr/>
              <p14:nvPr/>
            </p14:nvContentPartPr>
            <p14:xfrm>
              <a:off x="2639720" y="3737680"/>
              <a:ext cx="1495440" cy="975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6F5774B-430B-42E3-94D1-C655C4AFD8C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76720" y="3674680"/>
                <a:ext cx="1621080" cy="11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FA631D5-36BC-4C22-9F4F-5B50154148B9}"/>
                  </a:ext>
                </a:extLst>
              </p14:cNvPr>
              <p14:cNvContentPartPr/>
              <p14:nvPr/>
            </p14:nvContentPartPr>
            <p14:xfrm>
              <a:off x="4368440" y="3037480"/>
              <a:ext cx="3313080" cy="25084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FA631D5-36BC-4C22-9F4F-5B50154148B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50798" y="3019840"/>
                <a:ext cx="3348724" cy="254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3917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EB22A9-0F72-4059-A654-DC5CF9D7B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7291" r="25000" b="62456"/>
          <a:stretch/>
        </p:blipFill>
        <p:spPr>
          <a:xfrm>
            <a:off x="2133600" y="685960"/>
            <a:ext cx="5257800" cy="47918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5345DD5-E353-4F16-AF75-0CCCFC1AB55E}"/>
                  </a:ext>
                </a:extLst>
              </p14:cNvPr>
              <p14:cNvContentPartPr/>
              <p14:nvPr/>
            </p14:nvContentPartPr>
            <p14:xfrm>
              <a:off x="2071200" y="131920"/>
              <a:ext cx="6210720" cy="7120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5345DD5-E353-4F16-AF75-0CCCFC1AB5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3200" y="113920"/>
                <a:ext cx="624636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F2E755-F34D-4BAE-B985-26645ED2CD7C}"/>
                  </a:ext>
                </a:extLst>
              </p14:cNvPr>
              <p14:cNvContentPartPr/>
              <p14:nvPr/>
            </p14:nvContentPartPr>
            <p14:xfrm>
              <a:off x="5598840" y="416320"/>
              <a:ext cx="29880" cy="174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F2E755-F34D-4BAE-B985-26645ED2CD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80840" y="398680"/>
                <a:ext cx="655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8F4EAF-6C3C-49C6-8465-6DDF579455D7}"/>
                  </a:ext>
                </a:extLst>
              </p14:cNvPr>
              <p14:cNvContentPartPr/>
              <p14:nvPr/>
            </p14:nvContentPartPr>
            <p14:xfrm>
              <a:off x="5694960" y="243520"/>
              <a:ext cx="5040" cy="8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8F4EAF-6C3C-49C6-8465-6DDF579455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77320" y="225880"/>
                <a:ext cx="40680" cy="4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1159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EB22A9-0F72-4059-A654-DC5CF9D7B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7291" r="25000" b="62456"/>
          <a:stretch/>
        </p:blipFill>
        <p:spPr>
          <a:xfrm>
            <a:off x="2133600" y="685960"/>
            <a:ext cx="5257800" cy="47918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5345DD5-E353-4F16-AF75-0CCCFC1AB55E}"/>
                  </a:ext>
                </a:extLst>
              </p14:cNvPr>
              <p14:cNvContentPartPr/>
              <p14:nvPr/>
            </p14:nvContentPartPr>
            <p14:xfrm>
              <a:off x="2071200" y="131920"/>
              <a:ext cx="6210720" cy="7120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5345DD5-E353-4F16-AF75-0CCCFC1AB5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3200" y="113920"/>
                <a:ext cx="624636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F2E755-F34D-4BAE-B985-26645ED2CD7C}"/>
                  </a:ext>
                </a:extLst>
              </p14:cNvPr>
              <p14:cNvContentPartPr/>
              <p14:nvPr/>
            </p14:nvContentPartPr>
            <p14:xfrm>
              <a:off x="5598840" y="416320"/>
              <a:ext cx="29880" cy="174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F2E755-F34D-4BAE-B985-26645ED2CD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80840" y="398680"/>
                <a:ext cx="655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8F4EAF-6C3C-49C6-8465-6DDF579455D7}"/>
                  </a:ext>
                </a:extLst>
              </p14:cNvPr>
              <p14:cNvContentPartPr/>
              <p14:nvPr/>
            </p14:nvContentPartPr>
            <p14:xfrm>
              <a:off x="5694960" y="243520"/>
              <a:ext cx="5040" cy="8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8F4EAF-6C3C-49C6-8465-6DDF579455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77320" y="225880"/>
                <a:ext cx="406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6257ACF-5DB3-47B7-BAD2-FBAE48B49815}"/>
                  </a:ext>
                </a:extLst>
              </p14:cNvPr>
              <p14:cNvContentPartPr/>
              <p14:nvPr/>
            </p14:nvContentPartPr>
            <p14:xfrm>
              <a:off x="2618120" y="4270840"/>
              <a:ext cx="541080" cy="458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6257ACF-5DB3-47B7-BAD2-FBAE48B4981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55120" y="4207840"/>
                <a:ext cx="666720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DA35F28-7710-43FE-AB18-EB959D06F3C9}"/>
                  </a:ext>
                </a:extLst>
              </p14:cNvPr>
              <p14:cNvContentPartPr/>
              <p14:nvPr/>
            </p14:nvContentPartPr>
            <p14:xfrm>
              <a:off x="4773800" y="2753080"/>
              <a:ext cx="3597120" cy="26593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DA35F28-7710-43FE-AB18-EB959D06F3C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56160" y="2735082"/>
                <a:ext cx="3632760" cy="269495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473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EB22A9-0F72-4059-A654-DC5CF9D7B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7291" r="25000" b="62280"/>
          <a:stretch/>
        </p:blipFill>
        <p:spPr>
          <a:xfrm>
            <a:off x="2133600" y="685960"/>
            <a:ext cx="5257800" cy="48334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5345DD5-E353-4F16-AF75-0CCCFC1AB55E}"/>
                  </a:ext>
                </a:extLst>
              </p14:cNvPr>
              <p14:cNvContentPartPr/>
              <p14:nvPr/>
            </p14:nvContentPartPr>
            <p14:xfrm>
              <a:off x="2071200" y="131920"/>
              <a:ext cx="6210720" cy="7120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5345DD5-E353-4F16-AF75-0CCCFC1AB5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3200" y="113920"/>
                <a:ext cx="624636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F2E755-F34D-4BAE-B985-26645ED2CD7C}"/>
                  </a:ext>
                </a:extLst>
              </p14:cNvPr>
              <p14:cNvContentPartPr/>
              <p14:nvPr/>
            </p14:nvContentPartPr>
            <p14:xfrm>
              <a:off x="5598840" y="416320"/>
              <a:ext cx="29880" cy="174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F2E755-F34D-4BAE-B985-26645ED2CD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80840" y="398680"/>
                <a:ext cx="655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8F4EAF-6C3C-49C6-8465-6DDF579455D7}"/>
                  </a:ext>
                </a:extLst>
              </p14:cNvPr>
              <p14:cNvContentPartPr/>
              <p14:nvPr/>
            </p14:nvContentPartPr>
            <p14:xfrm>
              <a:off x="5694960" y="243520"/>
              <a:ext cx="5040" cy="8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8F4EAF-6C3C-49C6-8465-6DDF579455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77320" y="225880"/>
                <a:ext cx="406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930C6DC-1B10-47CE-A535-1AC888EB38E7}"/>
                  </a:ext>
                </a:extLst>
              </p14:cNvPr>
              <p14:cNvContentPartPr/>
              <p14:nvPr/>
            </p14:nvContentPartPr>
            <p14:xfrm>
              <a:off x="8146280" y="3343480"/>
              <a:ext cx="367200" cy="2635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930C6DC-1B10-47CE-A535-1AC888EB38E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28640" y="3325840"/>
                <a:ext cx="40284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D8C5A87-9ECC-48B0-B83C-CB20C0179360}"/>
                  </a:ext>
                </a:extLst>
              </p14:cNvPr>
              <p14:cNvContentPartPr/>
              <p14:nvPr/>
            </p14:nvContentPartPr>
            <p14:xfrm>
              <a:off x="4653200" y="2796280"/>
              <a:ext cx="3405600" cy="229392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D8C5A87-9ECC-48B0-B83C-CB20C017936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35200" y="2778280"/>
                <a:ext cx="3441240" cy="23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1B99389-8462-4FF1-939D-888678854A5E}"/>
                  </a:ext>
                </a:extLst>
              </p14:cNvPr>
              <p14:cNvContentPartPr/>
              <p14:nvPr/>
            </p14:nvContentPartPr>
            <p14:xfrm>
              <a:off x="2234360" y="3802120"/>
              <a:ext cx="1242000" cy="11062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1B99389-8462-4FF1-939D-888678854A5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16720" y="3766480"/>
                <a:ext cx="1277640" cy="117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4442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EB22A9-0F72-4059-A654-DC5CF9D7B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7291" r="25000" b="59199"/>
          <a:stretch/>
        </p:blipFill>
        <p:spPr>
          <a:xfrm>
            <a:off x="2133600" y="685960"/>
            <a:ext cx="5257800" cy="55624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5345DD5-E353-4F16-AF75-0CCCFC1AB55E}"/>
                  </a:ext>
                </a:extLst>
              </p14:cNvPr>
              <p14:cNvContentPartPr/>
              <p14:nvPr/>
            </p14:nvContentPartPr>
            <p14:xfrm>
              <a:off x="2071200" y="131920"/>
              <a:ext cx="6210720" cy="7120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5345DD5-E353-4F16-AF75-0CCCFC1AB5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3200" y="113920"/>
                <a:ext cx="624636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F2E755-F34D-4BAE-B985-26645ED2CD7C}"/>
                  </a:ext>
                </a:extLst>
              </p14:cNvPr>
              <p14:cNvContentPartPr/>
              <p14:nvPr/>
            </p14:nvContentPartPr>
            <p14:xfrm>
              <a:off x="5598840" y="416320"/>
              <a:ext cx="29880" cy="174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F2E755-F34D-4BAE-B985-26645ED2CD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80840" y="398680"/>
                <a:ext cx="655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8F4EAF-6C3C-49C6-8465-6DDF579455D7}"/>
                  </a:ext>
                </a:extLst>
              </p14:cNvPr>
              <p14:cNvContentPartPr/>
              <p14:nvPr/>
            </p14:nvContentPartPr>
            <p14:xfrm>
              <a:off x="5694960" y="243520"/>
              <a:ext cx="5040" cy="8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8F4EAF-6C3C-49C6-8465-6DDF579455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77320" y="225880"/>
                <a:ext cx="40680" cy="4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8220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0630CDA-10CF-466A-9F8B-DF0F2C29DA4C}"/>
                  </a:ext>
                </a:extLst>
              </p14:cNvPr>
              <p14:cNvContentPartPr/>
              <p14:nvPr/>
            </p14:nvContentPartPr>
            <p14:xfrm>
              <a:off x="7803840" y="203920"/>
              <a:ext cx="925920" cy="612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0630CDA-10CF-466A-9F8B-DF0F2C29DA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86200" y="186280"/>
                <a:ext cx="96156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62E0454-B305-462C-BFB8-C16FA7666D8E}"/>
                  </a:ext>
                </a:extLst>
              </p14:cNvPr>
              <p14:cNvContentPartPr/>
              <p14:nvPr/>
            </p14:nvContentPartPr>
            <p14:xfrm>
              <a:off x="263640" y="241360"/>
              <a:ext cx="1364400" cy="6512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62E0454-B305-462C-BFB8-C16FA7666D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6000" y="223360"/>
                <a:ext cx="1400040" cy="6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E35D4D8-3A7C-4B97-89E4-4A586B719B93}"/>
                  </a:ext>
                </a:extLst>
              </p14:cNvPr>
              <p14:cNvContentPartPr/>
              <p14:nvPr/>
            </p14:nvContentPartPr>
            <p14:xfrm>
              <a:off x="1876800" y="271960"/>
              <a:ext cx="612000" cy="3308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E35D4D8-3A7C-4B97-89E4-4A586B719B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59160" y="253960"/>
                <a:ext cx="64764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93AAD4F-2248-46B5-B254-1D75222460AD}"/>
                  </a:ext>
                </a:extLst>
              </p14:cNvPr>
              <p14:cNvContentPartPr/>
              <p14:nvPr/>
            </p14:nvContentPartPr>
            <p14:xfrm>
              <a:off x="1869240" y="689920"/>
              <a:ext cx="656640" cy="230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93AAD4F-2248-46B5-B254-1D75222460A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51240" y="671920"/>
                <a:ext cx="69228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6608AE7-4C87-4391-819D-97656A08D6AA}"/>
                  </a:ext>
                </a:extLst>
              </p14:cNvPr>
              <p14:cNvContentPartPr/>
              <p14:nvPr/>
            </p14:nvContentPartPr>
            <p14:xfrm>
              <a:off x="3412560" y="1381480"/>
              <a:ext cx="151200" cy="543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6608AE7-4C87-4391-819D-97656A08D6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94920" y="1363480"/>
                <a:ext cx="18684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33DC069-0DF5-401C-A699-5E6B83A25FD9}"/>
                  </a:ext>
                </a:extLst>
              </p14:cNvPr>
              <p14:cNvContentPartPr/>
              <p14:nvPr/>
            </p14:nvContentPartPr>
            <p14:xfrm>
              <a:off x="1594560" y="1036960"/>
              <a:ext cx="1464480" cy="18187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33DC069-0DF5-401C-A699-5E6B83A25FD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76920" y="1018960"/>
                <a:ext cx="1500120" cy="185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2860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EB22A9-0F72-4059-A654-DC5CF9D7B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7291" r="25000" b="57911"/>
          <a:stretch/>
        </p:blipFill>
        <p:spPr>
          <a:xfrm>
            <a:off x="2133600" y="685960"/>
            <a:ext cx="5257800" cy="58672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5345DD5-E353-4F16-AF75-0CCCFC1AB55E}"/>
                  </a:ext>
                </a:extLst>
              </p14:cNvPr>
              <p14:cNvContentPartPr/>
              <p14:nvPr/>
            </p14:nvContentPartPr>
            <p14:xfrm>
              <a:off x="2071200" y="131920"/>
              <a:ext cx="6210720" cy="7120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5345DD5-E353-4F16-AF75-0CCCFC1AB5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3200" y="113920"/>
                <a:ext cx="624636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F2E755-F34D-4BAE-B985-26645ED2CD7C}"/>
                  </a:ext>
                </a:extLst>
              </p14:cNvPr>
              <p14:cNvContentPartPr/>
              <p14:nvPr/>
            </p14:nvContentPartPr>
            <p14:xfrm>
              <a:off x="5598840" y="416320"/>
              <a:ext cx="29880" cy="174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F2E755-F34D-4BAE-B985-26645ED2CD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80840" y="398680"/>
                <a:ext cx="655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8F4EAF-6C3C-49C6-8465-6DDF579455D7}"/>
                  </a:ext>
                </a:extLst>
              </p14:cNvPr>
              <p14:cNvContentPartPr/>
              <p14:nvPr/>
            </p14:nvContentPartPr>
            <p14:xfrm>
              <a:off x="5694960" y="243520"/>
              <a:ext cx="5040" cy="8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8F4EAF-6C3C-49C6-8465-6DDF579455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77320" y="225880"/>
                <a:ext cx="40680" cy="4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3578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5345DD5-E353-4F16-AF75-0CCCFC1AB55E}"/>
                  </a:ext>
                </a:extLst>
              </p14:cNvPr>
              <p14:cNvContentPartPr/>
              <p14:nvPr/>
            </p14:nvContentPartPr>
            <p14:xfrm>
              <a:off x="2071200" y="131920"/>
              <a:ext cx="6210720" cy="7120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5345DD5-E353-4F16-AF75-0CCCFC1AB5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3200" y="113920"/>
                <a:ext cx="624636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F2E755-F34D-4BAE-B985-26645ED2CD7C}"/>
                  </a:ext>
                </a:extLst>
              </p14:cNvPr>
              <p14:cNvContentPartPr/>
              <p14:nvPr/>
            </p14:nvContentPartPr>
            <p14:xfrm>
              <a:off x="5598840" y="416320"/>
              <a:ext cx="29880" cy="174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F2E755-F34D-4BAE-B985-26645ED2CD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80840" y="398680"/>
                <a:ext cx="655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8F4EAF-6C3C-49C6-8465-6DDF579455D7}"/>
                  </a:ext>
                </a:extLst>
              </p14:cNvPr>
              <p14:cNvContentPartPr/>
              <p14:nvPr/>
            </p14:nvContentPartPr>
            <p14:xfrm>
              <a:off x="5694960" y="243520"/>
              <a:ext cx="5040" cy="8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8F4EAF-6C3C-49C6-8465-6DDF579455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7320" y="225880"/>
                <a:ext cx="40680" cy="442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490BA3E-EA49-46E5-82CF-BDEC18FC81C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338" t="11111" r="25537" b="77736"/>
          <a:stretch/>
        </p:blipFill>
        <p:spPr>
          <a:xfrm>
            <a:off x="2626361" y="981001"/>
            <a:ext cx="4267201" cy="22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16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5345DD5-E353-4F16-AF75-0CCCFC1AB55E}"/>
                  </a:ext>
                </a:extLst>
              </p14:cNvPr>
              <p14:cNvContentPartPr/>
              <p14:nvPr/>
            </p14:nvContentPartPr>
            <p14:xfrm>
              <a:off x="2071200" y="131920"/>
              <a:ext cx="6210720" cy="7120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5345DD5-E353-4F16-AF75-0CCCFC1AB5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3200" y="113920"/>
                <a:ext cx="624636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F2E755-F34D-4BAE-B985-26645ED2CD7C}"/>
                  </a:ext>
                </a:extLst>
              </p14:cNvPr>
              <p14:cNvContentPartPr/>
              <p14:nvPr/>
            </p14:nvContentPartPr>
            <p14:xfrm>
              <a:off x="5598840" y="416320"/>
              <a:ext cx="29880" cy="174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F2E755-F34D-4BAE-B985-26645ED2CD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80840" y="398680"/>
                <a:ext cx="655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8F4EAF-6C3C-49C6-8465-6DDF579455D7}"/>
                  </a:ext>
                </a:extLst>
              </p14:cNvPr>
              <p14:cNvContentPartPr/>
              <p14:nvPr/>
            </p14:nvContentPartPr>
            <p14:xfrm>
              <a:off x="5694960" y="243520"/>
              <a:ext cx="5040" cy="8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8F4EAF-6C3C-49C6-8465-6DDF579455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7320" y="225880"/>
                <a:ext cx="40680" cy="442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490BA3E-EA49-46E5-82CF-BDEC18FC81C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338" t="11111" r="25537" b="65483"/>
          <a:stretch/>
        </p:blipFill>
        <p:spPr>
          <a:xfrm>
            <a:off x="2626361" y="981001"/>
            <a:ext cx="4267201" cy="46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38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5345DD5-E353-4F16-AF75-0CCCFC1AB55E}"/>
                  </a:ext>
                </a:extLst>
              </p14:cNvPr>
              <p14:cNvContentPartPr/>
              <p14:nvPr/>
            </p14:nvContentPartPr>
            <p14:xfrm>
              <a:off x="2071200" y="131920"/>
              <a:ext cx="6210720" cy="7120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5345DD5-E353-4F16-AF75-0CCCFC1AB5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3200" y="113920"/>
                <a:ext cx="624636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F2E755-F34D-4BAE-B985-26645ED2CD7C}"/>
                  </a:ext>
                </a:extLst>
              </p14:cNvPr>
              <p14:cNvContentPartPr/>
              <p14:nvPr/>
            </p14:nvContentPartPr>
            <p14:xfrm>
              <a:off x="5598840" y="416320"/>
              <a:ext cx="29880" cy="174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F2E755-F34D-4BAE-B985-26645ED2CD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80840" y="398680"/>
                <a:ext cx="655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8F4EAF-6C3C-49C6-8465-6DDF579455D7}"/>
                  </a:ext>
                </a:extLst>
              </p14:cNvPr>
              <p14:cNvContentPartPr/>
              <p14:nvPr/>
            </p14:nvContentPartPr>
            <p14:xfrm>
              <a:off x="5694960" y="243520"/>
              <a:ext cx="5040" cy="8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8F4EAF-6C3C-49C6-8465-6DDF579455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7320" y="225880"/>
                <a:ext cx="40680" cy="442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490BA3E-EA49-46E5-82CF-BDEC18FC81C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338" t="11111" r="25537" b="61877"/>
          <a:stretch/>
        </p:blipFill>
        <p:spPr>
          <a:xfrm>
            <a:off x="2626361" y="981001"/>
            <a:ext cx="4267201" cy="537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75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5345DD5-E353-4F16-AF75-0CCCFC1AB55E}"/>
                  </a:ext>
                </a:extLst>
              </p14:cNvPr>
              <p14:cNvContentPartPr/>
              <p14:nvPr/>
            </p14:nvContentPartPr>
            <p14:xfrm>
              <a:off x="2071200" y="131920"/>
              <a:ext cx="6210720" cy="7120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5345DD5-E353-4F16-AF75-0CCCFC1AB5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3200" y="113920"/>
                <a:ext cx="624636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F2E755-F34D-4BAE-B985-26645ED2CD7C}"/>
                  </a:ext>
                </a:extLst>
              </p14:cNvPr>
              <p14:cNvContentPartPr/>
              <p14:nvPr/>
            </p14:nvContentPartPr>
            <p14:xfrm>
              <a:off x="5598840" y="416320"/>
              <a:ext cx="29880" cy="174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F2E755-F34D-4BAE-B985-26645ED2CD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80840" y="398680"/>
                <a:ext cx="655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8F4EAF-6C3C-49C6-8465-6DDF579455D7}"/>
                  </a:ext>
                </a:extLst>
              </p14:cNvPr>
              <p14:cNvContentPartPr/>
              <p14:nvPr/>
            </p14:nvContentPartPr>
            <p14:xfrm>
              <a:off x="5694960" y="243520"/>
              <a:ext cx="5040" cy="8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8F4EAF-6C3C-49C6-8465-6DDF579455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7320" y="225880"/>
                <a:ext cx="40680" cy="442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490BA3E-EA49-46E5-82CF-BDEC18FC81C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338" t="11111" r="25537" b="60664"/>
          <a:stretch/>
        </p:blipFill>
        <p:spPr>
          <a:xfrm>
            <a:off x="2626361" y="981000"/>
            <a:ext cx="4267201" cy="561664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280F04E-ACAE-4CB8-8A24-661F84C69E23}"/>
                  </a:ext>
                </a:extLst>
              </p14:cNvPr>
              <p14:cNvContentPartPr/>
              <p14:nvPr/>
            </p14:nvContentPartPr>
            <p14:xfrm>
              <a:off x="462440" y="3838480"/>
              <a:ext cx="1277280" cy="21304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280F04E-ACAE-4CB8-8A24-661F84C69E2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4440" y="3820840"/>
                <a:ext cx="1312920" cy="21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AE44DF4-9835-4119-9412-16B21B90A80D}"/>
                  </a:ext>
                </a:extLst>
              </p14:cNvPr>
              <p14:cNvContentPartPr/>
              <p14:nvPr/>
            </p14:nvContentPartPr>
            <p14:xfrm>
              <a:off x="985160" y="3139360"/>
              <a:ext cx="345600" cy="5544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AE44DF4-9835-4119-9412-16B21B90A80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7179" y="3121372"/>
                <a:ext cx="381203" cy="5900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8044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A14B316-D1C9-4391-865C-6C20AB7A5B52}"/>
                  </a:ext>
                </a:extLst>
              </p14:cNvPr>
              <p14:cNvContentPartPr/>
              <p14:nvPr/>
            </p14:nvContentPartPr>
            <p14:xfrm>
              <a:off x="497360" y="111400"/>
              <a:ext cx="8287560" cy="6505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A14B316-D1C9-4391-865C-6C20AB7A5B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720" y="93760"/>
                <a:ext cx="8323200" cy="68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0030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A14B316-D1C9-4391-865C-6C20AB7A5B52}"/>
                  </a:ext>
                </a:extLst>
              </p14:cNvPr>
              <p14:cNvContentPartPr/>
              <p14:nvPr/>
            </p14:nvContentPartPr>
            <p14:xfrm>
              <a:off x="497360" y="111400"/>
              <a:ext cx="8287560" cy="6505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A14B316-D1C9-4391-865C-6C20AB7A5B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720" y="93760"/>
                <a:ext cx="8323200" cy="6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7CFB841-825A-4CD2-AC81-1C5635A01D0B}"/>
                  </a:ext>
                </a:extLst>
              </p14:cNvPr>
              <p14:cNvContentPartPr/>
              <p14:nvPr/>
            </p14:nvContentPartPr>
            <p14:xfrm>
              <a:off x="2186840" y="1322800"/>
              <a:ext cx="292320" cy="304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7CFB841-825A-4CD2-AC81-1C5635A01D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9200" y="1304800"/>
                <a:ext cx="3279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AEC7065-CA1E-4613-A65E-2E790BDD8214}"/>
                  </a:ext>
                </a:extLst>
              </p14:cNvPr>
              <p14:cNvContentPartPr/>
              <p14:nvPr/>
            </p14:nvContentPartPr>
            <p14:xfrm>
              <a:off x="436160" y="934360"/>
              <a:ext cx="1657440" cy="11545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AEC7065-CA1E-4613-A65E-2E790BDD821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520" y="916720"/>
                <a:ext cx="1693080" cy="11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57863EE-DEBF-428C-A8B0-B5EF0AD9E945}"/>
                  </a:ext>
                </a:extLst>
              </p14:cNvPr>
              <p14:cNvContentPartPr/>
              <p14:nvPr/>
            </p14:nvContentPartPr>
            <p14:xfrm>
              <a:off x="3138320" y="1133080"/>
              <a:ext cx="303480" cy="1749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57863EE-DEBF-428C-A8B0-B5EF0AD9E9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20680" y="1115440"/>
                <a:ext cx="3391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E5CBFB3-D2E8-4736-93C2-531B293F3056}"/>
                  </a:ext>
                </a:extLst>
              </p14:cNvPr>
              <p14:cNvContentPartPr/>
              <p14:nvPr/>
            </p14:nvContentPartPr>
            <p14:xfrm>
              <a:off x="3626480" y="1147480"/>
              <a:ext cx="186840" cy="12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E5CBFB3-D2E8-4736-93C2-531B293F30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8840" y="1129480"/>
                <a:ext cx="2224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9B90444-4C6E-4C81-A54D-0D445A7A5298}"/>
                  </a:ext>
                </a:extLst>
              </p14:cNvPr>
              <p14:cNvContentPartPr/>
              <p14:nvPr/>
            </p14:nvContentPartPr>
            <p14:xfrm>
              <a:off x="3606320" y="1248640"/>
              <a:ext cx="213480" cy="111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9B90444-4C6E-4C81-A54D-0D445A7A529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88320" y="1231000"/>
                <a:ext cx="249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46B1F37-C361-44B4-A0B3-8621FDD538AD}"/>
                  </a:ext>
                </a:extLst>
              </p14:cNvPr>
              <p14:cNvContentPartPr/>
              <p14:nvPr/>
            </p14:nvContentPartPr>
            <p14:xfrm>
              <a:off x="3972080" y="991600"/>
              <a:ext cx="192240" cy="271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46B1F37-C361-44B4-A0B3-8621FDD538A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54440" y="973600"/>
                <a:ext cx="2278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B69E933-418F-467D-80E8-92C1963E2F69}"/>
                  </a:ext>
                </a:extLst>
              </p14:cNvPr>
              <p14:cNvContentPartPr/>
              <p14:nvPr/>
            </p14:nvContentPartPr>
            <p14:xfrm>
              <a:off x="4307600" y="882880"/>
              <a:ext cx="514800" cy="565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B69E933-418F-467D-80E8-92C1963E2F6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89613" y="865240"/>
                <a:ext cx="550415" cy="60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4034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A14B316-D1C9-4391-865C-6C20AB7A5B52}"/>
                  </a:ext>
                </a:extLst>
              </p14:cNvPr>
              <p14:cNvContentPartPr/>
              <p14:nvPr/>
            </p14:nvContentPartPr>
            <p14:xfrm>
              <a:off x="497360" y="111400"/>
              <a:ext cx="8287560" cy="6505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A14B316-D1C9-4391-865C-6C20AB7A5B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720" y="93760"/>
                <a:ext cx="8323200" cy="6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7CFB841-825A-4CD2-AC81-1C5635A01D0B}"/>
                  </a:ext>
                </a:extLst>
              </p14:cNvPr>
              <p14:cNvContentPartPr/>
              <p14:nvPr/>
            </p14:nvContentPartPr>
            <p14:xfrm>
              <a:off x="2186840" y="1322800"/>
              <a:ext cx="292320" cy="304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7CFB841-825A-4CD2-AC81-1C5635A01D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9200" y="1304800"/>
                <a:ext cx="3279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AEC7065-CA1E-4613-A65E-2E790BDD8214}"/>
                  </a:ext>
                </a:extLst>
              </p14:cNvPr>
              <p14:cNvContentPartPr/>
              <p14:nvPr/>
            </p14:nvContentPartPr>
            <p14:xfrm>
              <a:off x="436160" y="934360"/>
              <a:ext cx="1657440" cy="11545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AEC7065-CA1E-4613-A65E-2E790BDD821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520" y="916720"/>
                <a:ext cx="1693080" cy="11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57863EE-DEBF-428C-A8B0-B5EF0AD9E945}"/>
                  </a:ext>
                </a:extLst>
              </p14:cNvPr>
              <p14:cNvContentPartPr/>
              <p14:nvPr/>
            </p14:nvContentPartPr>
            <p14:xfrm>
              <a:off x="3138320" y="1133080"/>
              <a:ext cx="303480" cy="1749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57863EE-DEBF-428C-A8B0-B5EF0AD9E9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20680" y="1115440"/>
                <a:ext cx="3391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E5CBFB3-D2E8-4736-93C2-531B293F3056}"/>
                  </a:ext>
                </a:extLst>
              </p14:cNvPr>
              <p14:cNvContentPartPr/>
              <p14:nvPr/>
            </p14:nvContentPartPr>
            <p14:xfrm>
              <a:off x="3626480" y="1147480"/>
              <a:ext cx="186840" cy="12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E5CBFB3-D2E8-4736-93C2-531B293F30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8840" y="1129480"/>
                <a:ext cx="2224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9B90444-4C6E-4C81-A54D-0D445A7A5298}"/>
                  </a:ext>
                </a:extLst>
              </p14:cNvPr>
              <p14:cNvContentPartPr/>
              <p14:nvPr/>
            </p14:nvContentPartPr>
            <p14:xfrm>
              <a:off x="3606320" y="1248640"/>
              <a:ext cx="213480" cy="111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9B90444-4C6E-4C81-A54D-0D445A7A529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88320" y="1231000"/>
                <a:ext cx="249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46B1F37-C361-44B4-A0B3-8621FDD538AD}"/>
                  </a:ext>
                </a:extLst>
              </p14:cNvPr>
              <p14:cNvContentPartPr/>
              <p14:nvPr/>
            </p14:nvContentPartPr>
            <p14:xfrm>
              <a:off x="3972080" y="991600"/>
              <a:ext cx="192240" cy="271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46B1F37-C361-44B4-A0B3-8621FDD538A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54440" y="973600"/>
                <a:ext cx="2278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B69E933-418F-467D-80E8-92C1963E2F69}"/>
                  </a:ext>
                </a:extLst>
              </p14:cNvPr>
              <p14:cNvContentPartPr/>
              <p14:nvPr/>
            </p14:nvContentPartPr>
            <p14:xfrm>
              <a:off x="4307600" y="882880"/>
              <a:ext cx="514800" cy="565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B69E933-418F-467D-80E8-92C1963E2F6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89613" y="865240"/>
                <a:ext cx="550415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D2D810-D7F2-468D-BB47-54B166F7881C}"/>
                  </a:ext>
                </a:extLst>
              </p14:cNvPr>
              <p14:cNvContentPartPr/>
              <p14:nvPr/>
            </p14:nvContentPartPr>
            <p14:xfrm>
              <a:off x="5089520" y="964600"/>
              <a:ext cx="291600" cy="283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D2D810-D7F2-468D-BB47-54B166F7881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71858" y="946960"/>
                <a:ext cx="327284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175073F-C5A2-4B67-BA83-7110B77C6FD8}"/>
                  </a:ext>
                </a:extLst>
              </p14:cNvPr>
              <p14:cNvContentPartPr/>
              <p14:nvPr/>
            </p14:nvContentPartPr>
            <p14:xfrm>
              <a:off x="7030280" y="964240"/>
              <a:ext cx="19836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175073F-C5A2-4B67-BA83-7110B77C6FD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12640" y="946240"/>
                <a:ext cx="234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561B59C-CE35-4850-A802-53225A397E58}"/>
                  </a:ext>
                </a:extLst>
              </p14:cNvPr>
              <p14:cNvContentPartPr/>
              <p14:nvPr/>
            </p14:nvContentPartPr>
            <p14:xfrm>
              <a:off x="7091480" y="1045960"/>
              <a:ext cx="163080" cy="2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561B59C-CE35-4850-A802-53225A397E5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73480" y="1028320"/>
                <a:ext cx="1987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D2D25FE-4799-4883-8055-861FFBC9658F}"/>
                  </a:ext>
                </a:extLst>
              </p14:cNvPr>
              <p14:cNvContentPartPr/>
              <p14:nvPr/>
            </p14:nvContentPartPr>
            <p14:xfrm>
              <a:off x="8158160" y="754000"/>
              <a:ext cx="234360" cy="2127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D2D25FE-4799-4883-8055-861FFBC9658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140520" y="736360"/>
                <a:ext cx="2700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7F860F2-6D68-44D4-A401-36C6DC03D62C}"/>
                  </a:ext>
                </a:extLst>
              </p14:cNvPr>
              <p14:cNvContentPartPr/>
              <p14:nvPr/>
            </p14:nvContentPartPr>
            <p14:xfrm>
              <a:off x="7373720" y="701080"/>
              <a:ext cx="663840" cy="4986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7F860F2-6D68-44D4-A401-36C6DC03D62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55730" y="683440"/>
                <a:ext cx="699461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8D3903E-85D4-48CD-96FE-05D91F97FA8B}"/>
                  </a:ext>
                </a:extLst>
              </p14:cNvPr>
              <p14:cNvContentPartPr/>
              <p14:nvPr/>
            </p14:nvContentPartPr>
            <p14:xfrm>
              <a:off x="5874320" y="756520"/>
              <a:ext cx="946080" cy="553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8D3903E-85D4-48CD-96FE-05D91F97FA8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56680" y="738520"/>
                <a:ext cx="981720" cy="58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495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A14B316-D1C9-4391-865C-6C20AB7A5B52}"/>
                  </a:ext>
                </a:extLst>
              </p14:cNvPr>
              <p14:cNvContentPartPr/>
              <p14:nvPr/>
            </p14:nvContentPartPr>
            <p14:xfrm>
              <a:off x="497360" y="111400"/>
              <a:ext cx="8287560" cy="6505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A14B316-D1C9-4391-865C-6C20AB7A5B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720" y="93760"/>
                <a:ext cx="8323200" cy="6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7CFB841-825A-4CD2-AC81-1C5635A01D0B}"/>
                  </a:ext>
                </a:extLst>
              </p14:cNvPr>
              <p14:cNvContentPartPr/>
              <p14:nvPr/>
            </p14:nvContentPartPr>
            <p14:xfrm>
              <a:off x="2186840" y="1322800"/>
              <a:ext cx="292320" cy="304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7CFB841-825A-4CD2-AC81-1C5635A01D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9200" y="1304800"/>
                <a:ext cx="3279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AEC7065-CA1E-4613-A65E-2E790BDD8214}"/>
                  </a:ext>
                </a:extLst>
              </p14:cNvPr>
              <p14:cNvContentPartPr/>
              <p14:nvPr/>
            </p14:nvContentPartPr>
            <p14:xfrm>
              <a:off x="436160" y="934360"/>
              <a:ext cx="1657440" cy="11545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AEC7065-CA1E-4613-A65E-2E790BDD821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520" y="916720"/>
                <a:ext cx="1693080" cy="11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57863EE-DEBF-428C-A8B0-B5EF0AD9E945}"/>
                  </a:ext>
                </a:extLst>
              </p14:cNvPr>
              <p14:cNvContentPartPr/>
              <p14:nvPr/>
            </p14:nvContentPartPr>
            <p14:xfrm>
              <a:off x="3138320" y="1133080"/>
              <a:ext cx="303480" cy="1749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57863EE-DEBF-428C-A8B0-B5EF0AD9E9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20680" y="1115440"/>
                <a:ext cx="3391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E5CBFB3-D2E8-4736-93C2-531B293F3056}"/>
                  </a:ext>
                </a:extLst>
              </p14:cNvPr>
              <p14:cNvContentPartPr/>
              <p14:nvPr/>
            </p14:nvContentPartPr>
            <p14:xfrm>
              <a:off x="3626480" y="1147480"/>
              <a:ext cx="186840" cy="12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E5CBFB3-D2E8-4736-93C2-531B293F30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8840" y="1129480"/>
                <a:ext cx="2224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9B90444-4C6E-4C81-A54D-0D445A7A5298}"/>
                  </a:ext>
                </a:extLst>
              </p14:cNvPr>
              <p14:cNvContentPartPr/>
              <p14:nvPr/>
            </p14:nvContentPartPr>
            <p14:xfrm>
              <a:off x="3606320" y="1248640"/>
              <a:ext cx="213480" cy="111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9B90444-4C6E-4C81-A54D-0D445A7A529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88320" y="1231000"/>
                <a:ext cx="249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46B1F37-C361-44B4-A0B3-8621FDD538AD}"/>
                  </a:ext>
                </a:extLst>
              </p14:cNvPr>
              <p14:cNvContentPartPr/>
              <p14:nvPr/>
            </p14:nvContentPartPr>
            <p14:xfrm>
              <a:off x="3972080" y="991600"/>
              <a:ext cx="192240" cy="271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46B1F37-C361-44B4-A0B3-8621FDD538A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54440" y="973600"/>
                <a:ext cx="2278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B69E933-418F-467D-80E8-92C1963E2F69}"/>
                  </a:ext>
                </a:extLst>
              </p14:cNvPr>
              <p14:cNvContentPartPr/>
              <p14:nvPr/>
            </p14:nvContentPartPr>
            <p14:xfrm>
              <a:off x="4307600" y="882880"/>
              <a:ext cx="514800" cy="565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B69E933-418F-467D-80E8-92C1963E2F6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89613" y="865240"/>
                <a:ext cx="550415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D2D810-D7F2-468D-BB47-54B166F7881C}"/>
                  </a:ext>
                </a:extLst>
              </p14:cNvPr>
              <p14:cNvContentPartPr/>
              <p14:nvPr/>
            </p14:nvContentPartPr>
            <p14:xfrm>
              <a:off x="5089520" y="964600"/>
              <a:ext cx="291600" cy="283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D2D810-D7F2-468D-BB47-54B166F7881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71858" y="946960"/>
                <a:ext cx="327284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175073F-C5A2-4B67-BA83-7110B77C6FD8}"/>
                  </a:ext>
                </a:extLst>
              </p14:cNvPr>
              <p14:cNvContentPartPr/>
              <p14:nvPr/>
            </p14:nvContentPartPr>
            <p14:xfrm>
              <a:off x="7030280" y="964240"/>
              <a:ext cx="19836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175073F-C5A2-4B67-BA83-7110B77C6FD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12640" y="946240"/>
                <a:ext cx="234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561B59C-CE35-4850-A802-53225A397E58}"/>
                  </a:ext>
                </a:extLst>
              </p14:cNvPr>
              <p14:cNvContentPartPr/>
              <p14:nvPr/>
            </p14:nvContentPartPr>
            <p14:xfrm>
              <a:off x="7091480" y="1045960"/>
              <a:ext cx="163080" cy="2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561B59C-CE35-4850-A802-53225A397E5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73480" y="1028320"/>
                <a:ext cx="1987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D2D25FE-4799-4883-8055-861FFBC9658F}"/>
                  </a:ext>
                </a:extLst>
              </p14:cNvPr>
              <p14:cNvContentPartPr/>
              <p14:nvPr/>
            </p14:nvContentPartPr>
            <p14:xfrm>
              <a:off x="8158160" y="754000"/>
              <a:ext cx="234360" cy="2127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D2D25FE-4799-4883-8055-861FFBC9658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140520" y="736360"/>
                <a:ext cx="2700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7F860F2-6D68-44D4-A401-36C6DC03D62C}"/>
                  </a:ext>
                </a:extLst>
              </p14:cNvPr>
              <p14:cNvContentPartPr/>
              <p14:nvPr/>
            </p14:nvContentPartPr>
            <p14:xfrm>
              <a:off x="7373720" y="701080"/>
              <a:ext cx="663840" cy="4986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7F860F2-6D68-44D4-A401-36C6DC03D62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55730" y="683440"/>
                <a:ext cx="699461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8D3903E-85D4-48CD-96FE-05D91F97FA8B}"/>
                  </a:ext>
                </a:extLst>
              </p14:cNvPr>
              <p14:cNvContentPartPr/>
              <p14:nvPr/>
            </p14:nvContentPartPr>
            <p14:xfrm>
              <a:off x="5874320" y="756520"/>
              <a:ext cx="946080" cy="553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8D3903E-85D4-48CD-96FE-05D91F97FA8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56680" y="738520"/>
                <a:ext cx="981720" cy="5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49BB40-C290-476E-8453-65EC484BEF23}"/>
                  </a:ext>
                </a:extLst>
              </p14:cNvPr>
              <p14:cNvContentPartPr/>
              <p14:nvPr/>
            </p14:nvContentPartPr>
            <p14:xfrm>
              <a:off x="3301760" y="1574440"/>
              <a:ext cx="341640" cy="283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49BB40-C290-476E-8453-65EC484BEF2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3760" y="1556800"/>
                <a:ext cx="37728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57FE636-0C21-4616-8239-459B3BE4B2D2}"/>
                  </a:ext>
                </a:extLst>
              </p14:cNvPr>
              <p14:cNvContentPartPr/>
              <p14:nvPr/>
            </p14:nvContentPartPr>
            <p14:xfrm>
              <a:off x="5242160" y="1645360"/>
              <a:ext cx="182880" cy="11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57FE636-0C21-4616-8239-459B3BE4B2D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24160" y="1627360"/>
                <a:ext cx="2185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314DF1E-C258-45D0-A56D-45DE1C80E0AD}"/>
                  </a:ext>
                </a:extLst>
              </p14:cNvPr>
              <p14:cNvContentPartPr/>
              <p14:nvPr/>
            </p14:nvContentPartPr>
            <p14:xfrm>
              <a:off x="5282840" y="1698280"/>
              <a:ext cx="193320" cy="108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314DF1E-C258-45D0-A56D-45DE1C80E0A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64840" y="1680640"/>
                <a:ext cx="228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4EA3306-BB08-4205-B313-9FF24AD77BE5}"/>
                  </a:ext>
                </a:extLst>
              </p14:cNvPr>
              <p14:cNvContentPartPr/>
              <p14:nvPr/>
            </p14:nvContentPartPr>
            <p14:xfrm>
              <a:off x="5750120" y="1682440"/>
              <a:ext cx="100800" cy="1458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4EA3306-BB08-4205-B313-9FF24AD77BE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32480" y="1664440"/>
                <a:ext cx="1364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767183B-F731-45B9-B30D-59EAC301CBC2}"/>
                  </a:ext>
                </a:extLst>
              </p14:cNvPr>
              <p14:cNvContentPartPr/>
              <p14:nvPr/>
            </p14:nvContentPartPr>
            <p14:xfrm>
              <a:off x="5719880" y="1462840"/>
              <a:ext cx="204480" cy="1519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767183B-F731-45B9-B30D-59EAC301CBC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01880" y="1444840"/>
                <a:ext cx="2401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B6671A7-BF14-485F-97D7-33277D7A4387}"/>
                  </a:ext>
                </a:extLst>
              </p14:cNvPr>
              <p14:cNvContentPartPr/>
              <p14:nvPr/>
            </p14:nvContentPartPr>
            <p14:xfrm>
              <a:off x="4167920" y="1556440"/>
              <a:ext cx="870480" cy="3564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B6671A7-BF14-485F-97D7-33277D7A438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49920" y="1538440"/>
                <a:ext cx="90612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B9C03DA-87E9-4D79-A4B9-04EEE14C0EDE}"/>
                  </a:ext>
                </a:extLst>
              </p14:cNvPr>
              <p14:cNvContentPartPr/>
              <p14:nvPr/>
            </p14:nvContentPartPr>
            <p14:xfrm>
              <a:off x="6043880" y="1380040"/>
              <a:ext cx="560880" cy="398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B9C03DA-87E9-4D79-A4B9-04EEE14C0ED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25892" y="1362040"/>
                <a:ext cx="596497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9D61104-A27C-4629-AF9F-2F8DFD758E12}"/>
                  </a:ext>
                </a:extLst>
              </p14:cNvPr>
              <p14:cNvContentPartPr/>
              <p14:nvPr/>
            </p14:nvContentPartPr>
            <p14:xfrm>
              <a:off x="6857480" y="1645360"/>
              <a:ext cx="122400" cy="1458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9D61104-A27C-4629-AF9F-2F8DFD758E1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39840" y="1627720"/>
                <a:ext cx="1580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5E75C25-083A-496B-9C96-6992C3FB65D7}"/>
                  </a:ext>
                </a:extLst>
              </p14:cNvPr>
              <p14:cNvContentPartPr/>
              <p14:nvPr/>
            </p14:nvContentPartPr>
            <p14:xfrm>
              <a:off x="7396040" y="1430440"/>
              <a:ext cx="141480" cy="1148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5E75C25-083A-496B-9C96-6992C3FB65D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378040" y="1412800"/>
                <a:ext cx="1771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0B0CF4A-F597-4CA8-AEC1-9316AADDF318}"/>
                  </a:ext>
                </a:extLst>
              </p14:cNvPr>
              <p14:cNvContentPartPr/>
              <p14:nvPr/>
            </p14:nvContentPartPr>
            <p14:xfrm>
              <a:off x="7132160" y="1456720"/>
              <a:ext cx="162720" cy="279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0B0CF4A-F597-4CA8-AEC1-9316AADDF31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114160" y="1439080"/>
                <a:ext cx="19836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7F61214-0AAB-44CF-BED3-3F984E855554}"/>
                  </a:ext>
                </a:extLst>
              </p14:cNvPr>
              <p14:cNvContentPartPr/>
              <p14:nvPr/>
            </p14:nvContentPartPr>
            <p14:xfrm>
              <a:off x="6816800" y="1371400"/>
              <a:ext cx="201600" cy="1728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7F61214-0AAB-44CF-BED3-3F984E85555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799160" y="1353400"/>
                <a:ext cx="237240" cy="20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7398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A14B316-D1C9-4391-865C-6C20AB7A5B52}"/>
                  </a:ext>
                </a:extLst>
              </p14:cNvPr>
              <p14:cNvContentPartPr/>
              <p14:nvPr/>
            </p14:nvContentPartPr>
            <p14:xfrm>
              <a:off x="497360" y="111400"/>
              <a:ext cx="8287560" cy="6505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A14B316-D1C9-4391-865C-6C20AB7A5B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720" y="93760"/>
                <a:ext cx="8323200" cy="6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7CFB841-825A-4CD2-AC81-1C5635A01D0B}"/>
                  </a:ext>
                </a:extLst>
              </p14:cNvPr>
              <p14:cNvContentPartPr/>
              <p14:nvPr/>
            </p14:nvContentPartPr>
            <p14:xfrm>
              <a:off x="2186840" y="1322800"/>
              <a:ext cx="292320" cy="304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7CFB841-825A-4CD2-AC81-1C5635A01D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9200" y="1304800"/>
                <a:ext cx="3279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AEC7065-CA1E-4613-A65E-2E790BDD8214}"/>
                  </a:ext>
                </a:extLst>
              </p14:cNvPr>
              <p14:cNvContentPartPr/>
              <p14:nvPr/>
            </p14:nvContentPartPr>
            <p14:xfrm>
              <a:off x="436160" y="934360"/>
              <a:ext cx="1657440" cy="11545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AEC7065-CA1E-4613-A65E-2E790BDD821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520" y="916720"/>
                <a:ext cx="1693080" cy="11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57863EE-DEBF-428C-A8B0-B5EF0AD9E945}"/>
                  </a:ext>
                </a:extLst>
              </p14:cNvPr>
              <p14:cNvContentPartPr/>
              <p14:nvPr/>
            </p14:nvContentPartPr>
            <p14:xfrm>
              <a:off x="3138320" y="1133080"/>
              <a:ext cx="303480" cy="1749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57863EE-DEBF-428C-A8B0-B5EF0AD9E9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20680" y="1115440"/>
                <a:ext cx="3391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E5CBFB3-D2E8-4736-93C2-531B293F3056}"/>
                  </a:ext>
                </a:extLst>
              </p14:cNvPr>
              <p14:cNvContentPartPr/>
              <p14:nvPr/>
            </p14:nvContentPartPr>
            <p14:xfrm>
              <a:off x="3626480" y="1147480"/>
              <a:ext cx="186840" cy="12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E5CBFB3-D2E8-4736-93C2-531B293F30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8840" y="1129480"/>
                <a:ext cx="2224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9B90444-4C6E-4C81-A54D-0D445A7A5298}"/>
                  </a:ext>
                </a:extLst>
              </p14:cNvPr>
              <p14:cNvContentPartPr/>
              <p14:nvPr/>
            </p14:nvContentPartPr>
            <p14:xfrm>
              <a:off x="3606320" y="1248640"/>
              <a:ext cx="213480" cy="111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9B90444-4C6E-4C81-A54D-0D445A7A529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88320" y="1231000"/>
                <a:ext cx="249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46B1F37-C361-44B4-A0B3-8621FDD538AD}"/>
                  </a:ext>
                </a:extLst>
              </p14:cNvPr>
              <p14:cNvContentPartPr/>
              <p14:nvPr/>
            </p14:nvContentPartPr>
            <p14:xfrm>
              <a:off x="3972080" y="991600"/>
              <a:ext cx="192240" cy="271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46B1F37-C361-44B4-A0B3-8621FDD538A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54440" y="973600"/>
                <a:ext cx="2278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B69E933-418F-467D-80E8-92C1963E2F69}"/>
                  </a:ext>
                </a:extLst>
              </p14:cNvPr>
              <p14:cNvContentPartPr/>
              <p14:nvPr/>
            </p14:nvContentPartPr>
            <p14:xfrm>
              <a:off x="4307600" y="882880"/>
              <a:ext cx="514800" cy="565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B69E933-418F-467D-80E8-92C1963E2F6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89613" y="865240"/>
                <a:ext cx="550415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D2D810-D7F2-468D-BB47-54B166F7881C}"/>
                  </a:ext>
                </a:extLst>
              </p14:cNvPr>
              <p14:cNvContentPartPr/>
              <p14:nvPr/>
            </p14:nvContentPartPr>
            <p14:xfrm>
              <a:off x="5089520" y="964600"/>
              <a:ext cx="291600" cy="283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D2D810-D7F2-468D-BB47-54B166F7881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71858" y="946960"/>
                <a:ext cx="327284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175073F-C5A2-4B67-BA83-7110B77C6FD8}"/>
                  </a:ext>
                </a:extLst>
              </p14:cNvPr>
              <p14:cNvContentPartPr/>
              <p14:nvPr/>
            </p14:nvContentPartPr>
            <p14:xfrm>
              <a:off x="7030280" y="964240"/>
              <a:ext cx="19836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175073F-C5A2-4B67-BA83-7110B77C6FD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12640" y="946240"/>
                <a:ext cx="234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561B59C-CE35-4850-A802-53225A397E58}"/>
                  </a:ext>
                </a:extLst>
              </p14:cNvPr>
              <p14:cNvContentPartPr/>
              <p14:nvPr/>
            </p14:nvContentPartPr>
            <p14:xfrm>
              <a:off x="7091480" y="1045960"/>
              <a:ext cx="163080" cy="2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561B59C-CE35-4850-A802-53225A397E5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73480" y="1028320"/>
                <a:ext cx="1987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D2D25FE-4799-4883-8055-861FFBC9658F}"/>
                  </a:ext>
                </a:extLst>
              </p14:cNvPr>
              <p14:cNvContentPartPr/>
              <p14:nvPr/>
            </p14:nvContentPartPr>
            <p14:xfrm>
              <a:off x="8158160" y="754000"/>
              <a:ext cx="234360" cy="2127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D2D25FE-4799-4883-8055-861FFBC9658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140520" y="736360"/>
                <a:ext cx="2700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7F860F2-6D68-44D4-A401-36C6DC03D62C}"/>
                  </a:ext>
                </a:extLst>
              </p14:cNvPr>
              <p14:cNvContentPartPr/>
              <p14:nvPr/>
            </p14:nvContentPartPr>
            <p14:xfrm>
              <a:off x="7373720" y="701080"/>
              <a:ext cx="663840" cy="4986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7F860F2-6D68-44D4-A401-36C6DC03D62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55730" y="683440"/>
                <a:ext cx="699461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8D3903E-85D4-48CD-96FE-05D91F97FA8B}"/>
                  </a:ext>
                </a:extLst>
              </p14:cNvPr>
              <p14:cNvContentPartPr/>
              <p14:nvPr/>
            </p14:nvContentPartPr>
            <p14:xfrm>
              <a:off x="5874320" y="756520"/>
              <a:ext cx="946080" cy="553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8D3903E-85D4-48CD-96FE-05D91F97FA8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56680" y="738520"/>
                <a:ext cx="981720" cy="5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49BB40-C290-476E-8453-65EC484BEF23}"/>
                  </a:ext>
                </a:extLst>
              </p14:cNvPr>
              <p14:cNvContentPartPr/>
              <p14:nvPr/>
            </p14:nvContentPartPr>
            <p14:xfrm>
              <a:off x="3301760" y="1574440"/>
              <a:ext cx="341640" cy="283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49BB40-C290-476E-8453-65EC484BEF2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3760" y="1556800"/>
                <a:ext cx="37728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57FE636-0C21-4616-8239-459B3BE4B2D2}"/>
                  </a:ext>
                </a:extLst>
              </p14:cNvPr>
              <p14:cNvContentPartPr/>
              <p14:nvPr/>
            </p14:nvContentPartPr>
            <p14:xfrm>
              <a:off x="5242160" y="1645360"/>
              <a:ext cx="182880" cy="11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57FE636-0C21-4616-8239-459B3BE4B2D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24160" y="1627360"/>
                <a:ext cx="2185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314DF1E-C258-45D0-A56D-45DE1C80E0AD}"/>
                  </a:ext>
                </a:extLst>
              </p14:cNvPr>
              <p14:cNvContentPartPr/>
              <p14:nvPr/>
            </p14:nvContentPartPr>
            <p14:xfrm>
              <a:off x="5282840" y="1698280"/>
              <a:ext cx="193320" cy="108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314DF1E-C258-45D0-A56D-45DE1C80E0A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64840" y="1680640"/>
                <a:ext cx="228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4EA3306-BB08-4205-B313-9FF24AD77BE5}"/>
                  </a:ext>
                </a:extLst>
              </p14:cNvPr>
              <p14:cNvContentPartPr/>
              <p14:nvPr/>
            </p14:nvContentPartPr>
            <p14:xfrm>
              <a:off x="5750120" y="1682440"/>
              <a:ext cx="100800" cy="1458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4EA3306-BB08-4205-B313-9FF24AD77BE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32480" y="1664440"/>
                <a:ext cx="1364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767183B-F731-45B9-B30D-59EAC301CBC2}"/>
                  </a:ext>
                </a:extLst>
              </p14:cNvPr>
              <p14:cNvContentPartPr/>
              <p14:nvPr/>
            </p14:nvContentPartPr>
            <p14:xfrm>
              <a:off x="5719880" y="1462840"/>
              <a:ext cx="204480" cy="1519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767183B-F731-45B9-B30D-59EAC301CBC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01880" y="1444840"/>
                <a:ext cx="2401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B6671A7-BF14-485F-97D7-33277D7A4387}"/>
                  </a:ext>
                </a:extLst>
              </p14:cNvPr>
              <p14:cNvContentPartPr/>
              <p14:nvPr/>
            </p14:nvContentPartPr>
            <p14:xfrm>
              <a:off x="4167920" y="1556440"/>
              <a:ext cx="870480" cy="3564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B6671A7-BF14-485F-97D7-33277D7A438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49920" y="1538440"/>
                <a:ext cx="90612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B9C03DA-87E9-4D79-A4B9-04EEE14C0EDE}"/>
                  </a:ext>
                </a:extLst>
              </p14:cNvPr>
              <p14:cNvContentPartPr/>
              <p14:nvPr/>
            </p14:nvContentPartPr>
            <p14:xfrm>
              <a:off x="6043880" y="1380040"/>
              <a:ext cx="560880" cy="398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B9C03DA-87E9-4D79-A4B9-04EEE14C0ED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25892" y="1362040"/>
                <a:ext cx="596497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9D61104-A27C-4629-AF9F-2F8DFD758E12}"/>
                  </a:ext>
                </a:extLst>
              </p14:cNvPr>
              <p14:cNvContentPartPr/>
              <p14:nvPr/>
            </p14:nvContentPartPr>
            <p14:xfrm>
              <a:off x="6857480" y="1645360"/>
              <a:ext cx="122400" cy="1458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9D61104-A27C-4629-AF9F-2F8DFD758E1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39840" y="1627720"/>
                <a:ext cx="1580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5E75C25-083A-496B-9C96-6992C3FB65D7}"/>
                  </a:ext>
                </a:extLst>
              </p14:cNvPr>
              <p14:cNvContentPartPr/>
              <p14:nvPr/>
            </p14:nvContentPartPr>
            <p14:xfrm>
              <a:off x="7396040" y="1430440"/>
              <a:ext cx="141480" cy="1148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5E75C25-083A-496B-9C96-6992C3FB65D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378040" y="1412800"/>
                <a:ext cx="1771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0B0CF4A-F597-4CA8-AEC1-9316AADDF318}"/>
                  </a:ext>
                </a:extLst>
              </p14:cNvPr>
              <p14:cNvContentPartPr/>
              <p14:nvPr/>
            </p14:nvContentPartPr>
            <p14:xfrm>
              <a:off x="7132160" y="1456720"/>
              <a:ext cx="162720" cy="279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0B0CF4A-F597-4CA8-AEC1-9316AADDF31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114160" y="1439080"/>
                <a:ext cx="19836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7F61214-0AAB-44CF-BED3-3F984E855554}"/>
                  </a:ext>
                </a:extLst>
              </p14:cNvPr>
              <p14:cNvContentPartPr/>
              <p14:nvPr/>
            </p14:nvContentPartPr>
            <p14:xfrm>
              <a:off x="6816800" y="1371400"/>
              <a:ext cx="201600" cy="1728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7F61214-0AAB-44CF-BED3-3F984E85555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799160" y="1353400"/>
                <a:ext cx="2372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68D7EF8-3FEE-4B58-8B17-11F96BCB0A7A}"/>
                  </a:ext>
                </a:extLst>
              </p14:cNvPr>
              <p14:cNvContentPartPr/>
              <p14:nvPr/>
            </p14:nvContentPartPr>
            <p14:xfrm>
              <a:off x="2488880" y="2066200"/>
              <a:ext cx="367560" cy="280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68D7EF8-3FEE-4B58-8B17-11F96BCB0A7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70880" y="2048560"/>
                <a:ext cx="40320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740C89-DDD8-41E3-A4CE-070AEAADEF57}"/>
                  </a:ext>
                </a:extLst>
              </p14:cNvPr>
              <p14:cNvContentPartPr/>
              <p14:nvPr/>
            </p14:nvContentPartPr>
            <p14:xfrm>
              <a:off x="2929520" y="2121640"/>
              <a:ext cx="169200" cy="184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740C89-DDD8-41E3-A4CE-070AEAADEF5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911880" y="2104000"/>
                <a:ext cx="2048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427E396-45DC-4F04-8E1D-CC6E14F23983}"/>
                  </a:ext>
                </a:extLst>
              </p14:cNvPr>
              <p14:cNvContentPartPr/>
              <p14:nvPr/>
            </p14:nvContentPartPr>
            <p14:xfrm>
              <a:off x="3443240" y="1987360"/>
              <a:ext cx="172440" cy="669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427E396-45DC-4F04-8E1D-CC6E14F2398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425600" y="1969720"/>
                <a:ext cx="20808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8CC7D04-68B9-4C66-B5F1-ABC121FADC21}"/>
                  </a:ext>
                </a:extLst>
              </p14:cNvPr>
              <p14:cNvContentPartPr/>
              <p14:nvPr/>
            </p14:nvContentPartPr>
            <p14:xfrm>
              <a:off x="3425600" y="1979440"/>
              <a:ext cx="8640" cy="21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8CC7D04-68B9-4C66-B5F1-ABC121FADC2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407960" y="1961440"/>
                <a:ext cx="442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8776BF2-756E-41FC-916E-B218BB0FA7BB}"/>
                  </a:ext>
                </a:extLst>
              </p14:cNvPr>
              <p14:cNvContentPartPr/>
              <p14:nvPr/>
            </p14:nvContentPartPr>
            <p14:xfrm>
              <a:off x="4084760" y="2152240"/>
              <a:ext cx="242640" cy="144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8776BF2-756E-41FC-916E-B218BB0FA7B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7120" y="2134240"/>
                <a:ext cx="2782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9293B8-51DB-4373-8806-441A4886873C}"/>
                  </a:ext>
                </a:extLst>
              </p14:cNvPr>
              <p14:cNvContentPartPr/>
              <p14:nvPr/>
            </p14:nvContentPartPr>
            <p14:xfrm>
              <a:off x="4459880" y="2143600"/>
              <a:ext cx="18468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9293B8-51DB-4373-8806-441A4886873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42240" y="2125600"/>
                <a:ext cx="220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A26175A-7FFA-4217-A01F-871B0279F058}"/>
                  </a:ext>
                </a:extLst>
              </p14:cNvPr>
              <p14:cNvContentPartPr/>
              <p14:nvPr/>
            </p14:nvContentPartPr>
            <p14:xfrm>
              <a:off x="4469960" y="2235040"/>
              <a:ext cx="159840" cy="1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A26175A-7FFA-4217-A01F-871B0279F05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51960" y="2217040"/>
                <a:ext cx="195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99AEC8A-4BEC-499E-8B26-86022D7B4026}"/>
                  </a:ext>
                </a:extLst>
              </p14:cNvPr>
              <p14:cNvContentPartPr/>
              <p14:nvPr/>
            </p14:nvContentPartPr>
            <p14:xfrm>
              <a:off x="4860920" y="2102920"/>
              <a:ext cx="137520" cy="151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99AEC8A-4BEC-499E-8B26-86022D7B402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843280" y="2084920"/>
                <a:ext cx="173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116D42A-A082-46BF-A85E-2F8F0CE0F32A}"/>
                  </a:ext>
                </a:extLst>
              </p14:cNvPr>
              <p14:cNvContentPartPr/>
              <p14:nvPr/>
            </p14:nvContentPartPr>
            <p14:xfrm>
              <a:off x="5053520" y="2095720"/>
              <a:ext cx="149400" cy="1684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116D42A-A082-46BF-A85E-2F8F0CE0F32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35880" y="2077720"/>
                <a:ext cx="1850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F819EF5-E108-48C3-874B-6EE86ECBB1F2}"/>
                  </a:ext>
                </a:extLst>
              </p14:cNvPr>
              <p14:cNvContentPartPr/>
              <p14:nvPr/>
            </p14:nvContentPartPr>
            <p14:xfrm>
              <a:off x="5232080" y="2093920"/>
              <a:ext cx="190080" cy="1620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F819EF5-E108-48C3-874B-6EE86ECBB1F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14440" y="2075920"/>
                <a:ext cx="2257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B91A59F-903D-4684-B181-DE587280F512}"/>
                  </a:ext>
                </a:extLst>
              </p14:cNvPr>
              <p14:cNvContentPartPr/>
              <p14:nvPr/>
            </p14:nvContentPartPr>
            <p14:xfrm>
              <a:off x="5475080" y="2072320"/>
              <a:ext cx="100800" cy="1825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B91A59F-903D-4684-B181-DE587280F51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457440" y="2054320"/>
                <a:ext cx="1364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284B25D-5A27-417C-88AC-EB134ABFD59C}"/>
                  </a:ext>
                </a:extLst>
              </p14:cNvPr>
              <p14:cNvContentPartPr/>
              <p14:nvPr/>
            </p14:nvContentPartPr>
            <p14:xfrm>
              <a:off x="5667320" y="2001040"/>
              <a:ext cx="42480" cy="214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284B25D-5A27-417C-88AC-EB134ABFD59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49680" y="1983400"/>
                <a:ext cx="781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0588486-0D96-45DB-824D-CA651BD58746}"/>
                  </a:ext>
                </a:extLst>
              </p14:cNvPr>
              <p14:cNvContentPartPr/>
              <p14:nvPr/>
            </p14:nvContentPartPr>
            <p14:xfrm>
              <a:off x="5607920" y="2120920"/>
              <a:ext cx="125640" cy="28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0588486-0D96-45DB-824D-CA651BD5874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90280" y="2102920"/>
                <a:ext cx="1612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0E29AD2-EC20-48F3-8CB2-18E74073E336}"/>
                  </a:ext>
                </a:extLst>
              </p14:cNvPr>
              <p14:cNvContentPartPr/>
              <p14:nvPr/>
            </p14:nvContentPartPr>
            <p14:xfrm>
              <a:off x="5780000" y="2102920"/>
              <a:ext cx="154080" cy="81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0E29AD2-EC20-48F3-8CB2-18E74073E33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762000" y="2084920"/>
                <a:ext cx="1897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6FA74D1-28BC-42ED-A0B1-D602AAE3EE76}"/>
                  </a:ext>
                </a:extLst>
              </p14:cNvPr>
              <p14:cNvContentPartPr/>
              <p14:nvPr/>
            </p14:nvContentPartPr>
            <p14:xfrm>
              <a:off x="5963600" y="2117320"/>
              <a:ext cx="168120" cy="669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6FA74D1-28BC-42ED-A0B1-D602AAE3EE7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945960" y="2099320"/>
                <a:ext cx="2037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94CACCB-250F-4255-A286-07A035057BE9}"/>
                  </a:ext>
                </a:extLst>
              </p14:cNvPr>
              <p14:cNvContentPartPr/>
              <p14:nvPr/>
            </p14:nvContentPartPr>
            <p14:xfrm>
              <a:off x="6278240" y="1918240"/>
              <a:ext cx="21240" cy="2527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94CACCB-250F-4255-A286-07A035057BE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260240" y="1900600"/>
                <a:ext cx="568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CF98CDE-6E8F-4BF7-86BB-DE9BB2D43887}"/>
                  </a:ext>
                </a:extLst>
              </p14:cNvPr>
              <p14:cNvContentPartPr/>
              <p14:nvPr/>
            </p14:nvContentPartPr>
            <p14:xfrm>
              <a:off x="6217400" y="2072320"/>
              <a:ext cx="149400" cy="212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CF98CDE-6E8F-4BF7-86BB-DE9BB2D4388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199760" y="2054320"/>
                <a:ext cx="185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0C89A81-A958-43B6-9C98-97993F8310F4}"/>
                  </a:ext>
                </a:extLst>
              </p14:cNvPr>
              <p14:cNvContentPartPr/>
              <p14:nvPr/>
            </p14:nvContentPartPr>
            <p14:xfrm>
              <a:off x="6710600" y="2011120"/>
              <a:ext cx="218520" cy="1832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0C89A81-A958-43B6-9C98-97993F8310F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692960" y="1993480"/>
                <a:ext cx="2541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4AA5FA8-A402-4972-982E-68F2EA2A1BBB}"/>
                  </a:ext>
                </a:extLst>
              </p14:cNvPr>
              <p14:cNvContentPartPr/>
              <p14:nvPr/>
            </p14:nvContentPartPr>
            <p14:xfrm>
              <a:off x="6788000" y="1899880"/>
              <a:ext cx="49320" cy="4165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4AA5FA8-A402-4972-982E-68F2EA2A1BB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770360" y="1881880"/>
                <a:ext cx="8496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F27C361-971D-48FF-89E2-60B0B5F77F01}"/>
                  </a:ext>
                </a:extLst>
              </p14:cNvPr>
              <p14:cNvContentPartPr/>
              <p14:nvPr/>
            </p14:nvContentPartPr>
            <p14:xfrm>
              <a:off x="7955120" y="2043880"/>
              <a:ext cx="177840" cy="108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F27C361-971D-48FF-89E2-60B0B5F77F0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937120" y="2025880"/>
                <a:ext cx="2134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127A36C-31CA-4133-96DB-A1A79430F3ED}"/>
                  </a:ext>
                </a:extLst>
              </p14:cNvPr>
              <p14:cNvContentPartPr/>
              <p14:nvPr/>
            </p14:nvContentPartPr>
            <p14:xfrm>
              <a:off x="7965200" y="2126680"/>
              <a:ext cx="196200" cy="172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127A36C-31CA-4133-96DB-A1A79430F3E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947200" y="2108680"/>
                <a:ext cx="2318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152FB19-0172-4B18-941E-9412F016DB46}"/>
                  </a:ext>
                </a:extLst>
              </p14:cNvPr>
              <p14:cNvContentPartPr/>
              <p14:nvPr/>
            </p14:nvContentPartPr>
            <p14:xfrm>
              <a:off x="8322320" y="1977280"/>
              <a:ext cx="120960" cy="20772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152FB19-0172-4B18-941E-9412F016DB4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304320" y="1959640"/>
                <a:ext cx="1566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E09B1DA-DE3D-494C-8833-0F16A1294075}"/>
                  </a:ext>
                </a:extLst>
              </p14:cNvPr>
              <p14:cNvContentPartPr/>
              <p14:nvPr/>
            </p14:nvContentPartPr>
            <p14:xfrm>
              <a:off x="7187960" y="1907800"/>
              <a:ext cx="604440" cy="3988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E09B1DA-DE3D-494C-8833-0F16A129407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169971" y="1889800"/>
                <a:ext cx="640059" cy="43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052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0630CDA-10CF-466A-9F8B-DF0F2C29DA4C}"/>
                  </a:ext>
                </a:extLst>
              </p14:cNvPr>
              <p14:cNvContentPartPr/>
              <p14:nvPr/>
            </p14:nvContentPartPr>
            <p14:xfrm>
              <a:off x="7803840" y="203920"/>
              <a:ext cx="925920" cy="612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0630CDA-10CF-466A-9F8B-DF0F2C29DA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86200" y="186280"/>
                <a:ext cx="96156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62E0454-B305-462C-BFB8-C16FA7666D8E}"/>
                  </a:ext>
                </a:extLst>
              </p14:cNvPr>
              <p14:cNvContentPartPr/>
              <p14:nvPr/>
            </p14:nvContentPartPr>
            <p14:xfrm>
              <a:off x="263640" y="241360"/>
              <a:ext cx="1364400" cy="6512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62E0454-B305-462C-BFB8-C16FA7666D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6000" y="223360"/>
                <a:ext cx="1400040" cy="6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E35D4D8-3A7C-4B97-89E4-4A586B719B93}"/>
                  </a:ext>
                </a:extLst>
              </p14:cNvPr>
              <p14:cNvContentPartPr/>
              <p14:nvPr/>
            </p14:nvContentPartPr>
            <p14:xfrm>
              <a:off x="1876800" y="271960"/>
              <a:ext cx="612000" cy="3308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E35D4D8-3A7C-4B97-89E4-4A586B719B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59160" y="253960"/>
                <a:ext cx="64764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3926DAD-50CA-4B43-A243-EF90D9F25B34}"/>
                  </a:ext>
                </a:extLst>
              </p14:cNvPr>
              <p14:cNvContentPartPr/>
              <p14:nvPr/>
            </p14:nvContentPartPr>
            <p14:xfrm>
              <a:off x="446880" y="1058560"/>
              <a:ext cx="1719360" cy="6130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3926DAD-50CA-4B43-A243-EF90D9F25B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8884" y="1040549"/>
                <a:ext cx="1754993" cy="648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09E9D6D-8915-4A56-80DC-8F94B2C2F16B}"/>
                  </a:ext>
                </a:extLst>
              </p14:cNvPr>
              <p14:cNvContentPartPr/>
              <p14:nvPr/>
            </p14:nvContentPartPr>
            <p14:xfrm>
              <a:off x="2504640" y="1089880"/>
              <a:ext cx="653040" cy="4046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09E9D6D-8915-4A56-80DC-8F94B2C2F16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86640" y="1072240"/>
                <a:ext cx="68868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52F0C4B-FEC2-44E6-9752-0DE8F2D09D67}"/>
                  </a:ext>
                </a:extLst>
              </p14:cNvPr>
              <p14:cNvContentPartPr/>
              <p14:nvPr/>
            </p14:nvContentPartPr>
            <p14:xfrm>
              <a:off x="3397080" y="1391560"/>
              <a:ext cx="57240" cy="151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52F0C4B-FEC2-44E6-9752-0DE8F2D09D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79080" y="1373920"/>
                <a:ext cx="928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8C892DB-EC8B-46C8-B492-9EC714E8ECB5}"/>
                  </a:ext>
                </a:extLst>
              </p14:cNvPr>
              <p14:cNvContentPartPr/>
              <p14:nvPr/>
            </p14:nvContentPartPr>
            <p14:xfrm>
              <a:off x="3696600" y="1056040"/>
              <a:ext cx="733320" cy="4474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8C892DB-EC8B-46C8-B492-9EC714E8ECB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78951" y="1038400"/>
                <a:ext cx="768978" cy="48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9852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A14B316-D1C9-4391-865C-6C20AB7A5B52}"/>
                  </a:ext>
                </a:extLst>
              </p14:cNvPr>
              <p14:cNvContentPartPr/>
              <p14:nvPr/>
            </p14:nvContentPartPr>
            <p14:xfrm>
              <a:off x="497360" y="111400"/>
              <a:ext cx="8287560" cy="6505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A14B316-D1C9-4391-865C-6C20AB7A5B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720" y="93760"/>
                <a:ext cx="8323200" cy="6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7CFB841-825A-4CD2-AC81-1C5635A01D0B}"/>
                  </a:ext>
                </a:extLst>
              </p14:cNvPr>
              <p14:cNvContentPartPr/>
              <p14:nvPr/>
            </p14:nvContentPartPr>
            <p14:xfrm>
              <a:off x="2186840" y="1322800"/>
              <a:ext cx="292320" cy="304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7CFB841-825A-4CD2-AC81-1C5635A01D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9200" y="1304800"/>
                <a:ext cx="3279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AEC7065-CA1E-4613-A65E-2E790BDD8214}"/>
                  </a:ext>
                </a:extLst>
              </p14:cNvPr>
              <p14:cNvContentPartPr/>
              <p14:nvPr/>
            </p14:nvContentPartPr>
            <p14:xfrm>
              <a:off x="436160" y="934360"/>
              <a:ext cx="1657440" cy="11545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AEC7065-CA1E-4613-A65E-2E790BDD821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520" y="916720"/>
                <a:ext cx="1693080" cy="11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57863EE-DEBF-428C-A8B0-B5EF0AD9E945}"/>
                  </a:ext>
                </a:extLst>
              </p14:cNvPr>
              <p14:cNvContentPartPr/>
              <p14:nvPr/>
            </p14:nvContentPartPr>
            <p14:xfrm>
              <a:off x="3138320" y="1133080"/>
              <a:ext cx="303480" cy="1749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57863EE-DEBF-428C-A8B0-B5EF0AD9E9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20680" y="1115440"/>
                <a:ext cx="3391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E5CBFB3-D2E8-4736-93C2-531B293F3056}"/>
                  </a:ext>
                </a:extLst>
              </p14:cNvPr>
              <p14:cNvContentPartPr/>
              <p14:nvPr/>
            </p14:nvContentPartPr>
            <p14:xfrm>
              <a:off x="3626480" y="1147480"/>
              <a:ext cx="186840" cy="12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E5CBFB3-D2E8-4736-93C2-531B293F30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8840" y="1129480"/>
                <a:ext cx="2224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9B90444-4C6E-4C81-A54D-0D445A7A5298}"/>
                  </a:ext>
                </a:extLst>
              </p14:cNvPr>
              <p14:cNvContentPartPr/>
              <p14:nvPr/>
            </p14:nvContentPartPr>
            <p14:xfrm>
              <a:off x="3606320" y="1248640"/>
              <a:ext cx="213480" cy="111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9B90444-4C6E-4C81-A54D-0D445A7A529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88320" y="1231000"/>
                <a:ext cx="249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46B1F37-C361-44B4-A0B3-8621FDD538AD}"/>
                  </a:ext>
                </a:extLst>
              </p14:cNvPr>
              <p14:cNvContentPartPr/>
              <p14:nvPr/>
            </p14:nvContentPartPr>
            <p14:xfrm>
              <a:off x="3972080" y="991600"/>
              <a:ext cx="192240" cy="271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46B1F37-C361-44B4-A0B3-8621FDD538A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54440" y="973600"/>
                <a:ext cx="2278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B69E933-418F-467D-80E8-92C1963E2F69}"/>
                  </a:ext>
                </a:extLst>
              </p14:cNvPr>
              <p14:cNvContentPartPr/>
              <p14:nvPr/>
            </p14:nvContentPartPr>
            <p14:xfrm>
              <a:off x="4307600" y="882880"/>
              <a:ext cx="514800" cy="565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B69E933-418F-467D-80E8-92C1963E2F6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89613" y="865240"/>
                <a:ext cx="550415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D2D810-D7F2-468D-BB47-54B166F7881C}"/>
                  </a:ext>
                </a:extLst>
              </p14:cNvPr>
              <p14:cNvContentPartPr/>
              <p14:nvPr/>
            </p14:nvContentPartPr>
            <p14:xfrm>
              <a:off x="5089520" y="964600"/>
              <a:ext cx="291600" cy="283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D2D810-D7F2-468D-BB47-54B166F7881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71858" y="946960"/>
                <a:ext cx="327284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175073F-C5A2-4B67-BA83-7110B77C6FD8}"/>
                  </a:ext>
                </a:extLst>
              </p14:cNvPr>
              <p14:cNvContentPartPr/>
              <p14:nvPr/>
            </p14:nvContentPartPr>
            <p14:xfrm>
              <a:off x="7030280" y="964240"/>
              <a:ext cx="19836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175073F-C5A2-4B67-BA83-7110B77C6FD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12640" y="946240"/>
                <a:ext cx="234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561B59C-CE35-4850-A802-53225A397E58}"/>
                  </a:ext>
                </a:extLst>
              </p14:cNvPr>
              <p14:cNvContentPartPr/>
              <p14:nvPr/>
            </p14:nvContentPartPr>
            <p14:xfrm>
              <a:off x="7091480" y="1045960"/>
              <a:ext cx="163080" cy="2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561B59C-CE35-4850-A802-53225A397E5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73480" y="1028320"/>
                <a:ext cx="1987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D2D25FE-4799-4883-8055-861FFBC9658F}"/>
                  </a:ext>
                </a:extLst>
              </p14:cNvPr>
              <p14:cNvContentPartPr/>
              <p14:nvPr/>
            </p14:nvContentPartPr>
            <p14:xfrm>
              <a:off x="8158160" y="754000"/>
              <a:ext cx="234360" cy="2127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D2D25FE-4799-4883-8055-861FFBC9658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140520" y="736360"/>
                <a:ext cx="2700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7F860F2-6D68-44D4-A401-36C6DC03D62C}"/>
                  </a:ext>
                </a:extLst>
              </p14:cNvPr>
              <p14:cNvContentPartPr/>
              <p14:nvPr/>
            </p14:nvContentPartPr>
            <p14:xfrm>
              <a:off x="7373720" y="701080"/>
              <a:ext cx="663840" cy="4986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7F860F2-6D68-44D4-A401-36C6DC03D62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55730" y="683440"/>
                <a:ext cx="699461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8D3903E-85D4-48CD-96FE-05D91F97FA8B}"/>
                  </a:ext>
                </a:extLst>
              </p14:cNvPr>
              <p14:cNvContentPartPr/>
              <p14:nvPr/>
            </p14:nvContentPartPr>
            <p14:xfrm>
              <a:off x="5874320" y="756520"/>
              <a:ext cx="946080" cy="553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8D3903E-85D4-48CD-96FE-05D91F97FA8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56680" y="738520"/>
                <a:ext cx="981720" cy="5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49BB40-C290-476E-8453-65EC484BEF23}"/>
                  </a:ext>
                </a:extLst>
              </p14:cNvPr>
              <p14:cNvContentPartPr/>
              <p14:nvPr/>
            </p14:nvContentPartPr>
            <p14:xfrm>
              <a:off x="3301760" y="1574440"/>
              <a:ext cx="341640" cy="283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49BB40-C290-476E-8453-65EC484BEF2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3760" y="1556800"/>
                <a:ext cx="37728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57FE636-0C21-4616-8239-459B3BE4B2D2}"/>
                  </a:ext>
                </a:extLst>
              </p14:cNvPr>
              <p14:cNvContentPartPr/>
              <p14:nvPr/>
            </p14:nvContentPartPr>
            <p14:xfrm>
              <a:off x="5242160" y="1645360"/>
              <a:ext cx="182880" cy="11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57FE636-0C21-4616-8239-459B3BE4B2D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24160" y="1627360"/>
                <a:ext cx="2185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314DF1E-C258-45D0-A56D-45DE1C80E0AD}"/>
                  </a:ext>
                </a:extLst>
              </p14:cNvPr>
              <p14:cNvContentPartPr/>
              <p14:nvPr/>
            </p14:nvContentPartPr>
            <p14:xfrm>
              <a:off x="5282840" y="1698280"/>
              <a:ext cx="193320" cy="108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314DF1E-C258-45D0-A56D-45DE1C80E0A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64840" y="1680640"/>
                <a:ext cx="228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4EA3306-BB08-4205-B313-9FF24AD77BE5}"/>
                  </a:ext>
                </a:extLst>
              </p14:cNvPr>
              <p14:cNvContentPartPr/>
              <p14:nvPr/>
            </p14:nvContentPartPr>
            <p14:xfrm>
              <a:off x="5750120" y="1682440"/>
              <a:ext cx="100800" cy="1458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4EA3306-BB08-4205-B313-9FF24AD77BE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32480" y="1664440"/>
                <a:ext cx="1364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767183B-F731-45B9-B30D-59EAC301CBC2}"/>
                  </a:ext>
                </a:extLst>
              </p14:cNvPr>
              <p14:cNvContentPartPr/>
              <p14:nvPr/>
            </p14:nvContentPartPr>
            <p14:xfrm>
              <a:off x="5719880" y="1462840"/>
              <a:ext cx="204480" cy="1519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767183B-F731-45B9-B30D-59EAC301CBC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01880" y="1444840"/>
                <a:ext cx="2401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B6671A7-BF14-485F-97D7-33277D7A4387}"/>
                  </a:ext>
                </a:extLst>
              </p14:cNvPr>
              <p14:cNvContentPartPr/>
              <p14:nvPr/>
            </p14:nvContentPartPr>
            <p14:xfrm>
              <a:off x="4167920" y="1556440"/>
              <a:ext cx="870480" cy="3564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B6671A7-BF14-485F-97D7-33277D7A438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49920" y="1538440"/>
                <a:ext cx="90612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B9C03DA-87E9-4D79-A4B9-04EEE14C0EDE}"/>
                  </a:ext>
                </a:extLst>
              </p14:cNvPr>
              <p14:cNvContentPartPr/>
              <p14:nvPr/>
            </p14:nvContentPartPr>
            <p14:xfrm>
              <a:off x="6043880" y="1380040"/>
              <a:ext cx="560880" cy="398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B9C03DA-87E9-4D79-A4B9-04EEE14C0ED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25892" y="1362040"/>
                <a:ext cx="596497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9D61104-A27C-4629-AF9F-2F8DFD758E12}"/>
                  </a:ext>
                </a:extLst>
              </p14:cNvPr>
              <p14:cNvContentPartPr/>
              <p14:nvPr/>
            </p14:nvContentPartPr>
            <p14:xfrm>
              <a:off x="6857480" y="1645360"/>
              <a:ext cx="122400" cy="1458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9D61104-A27C-4629-AF9F-2F8DFD758E1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39840" y="1627720"/>
                <a:ext cx="1580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5E75C25-083A-496B-9C96-6992C3FB65D7}"/>
                  </a:ext>
                </a:extLst>
              </p14:cNvPr>
              <p14:cNvContentPartPr/>
              <p14:nvPr/>
            </p14:nvContentPartPr>
            <p14:xfrm>
              <a:off x="7396040" y="1430440"/>
              <a:ext cx="141480" cy="1148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5E75C25-083A-496B-9C96-6992C3FB65D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378040" y="1412800"/>
                <a:ext cx="1771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0B0CF4A-F597-4CA8-AEC1-9316AADDF318}"/>
                  </a:ext>
                </a:extLst>
              </p14:cNvPr>
              <p14:cNvContentPartPr/>
              <p14:nvPr/>
            </p14:nvContentPartPr>
            <p14:xfrm>
              <a:off x="7132160" y="1456720"/>
              <a:ext cx="162720" cy="279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0B0CF4A-F597-4CA8-AEC1-9316AADDF31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114160" y="1439080"/>
                <a:ext cx="19836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7F61214-0AAB-44CF-BED3-3F984E855554}"/>
                  </a:ext>
                </a:extLst>
              </p14:cNvPr>
              <p14:cNvContentPartPr/>
              <p14:nvPr/>
            </p14:nvContentPartPr>
            <p14:xfrm>
              <a:off x="6816800" y="1371400"/>
              <a:ext cx="201600" cy="1728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7F61214-0AAB-44CF-BED3-3F984E85555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799160" y="1353400"/>
                <a:ext cx="2372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68D7EF8-3FEE-4B58-8B17-11F96BCB0A7A}"/>
                  </a:ext>
                </a:extLst>
              </p14:cNvPr>
              <p14:cNvContentPartPr/>
              <p14:nvPr/>
            </p14:nvContentPartPr>
            <p14:xfrm>
              <a:off x="2488880" y="2066200"/>
              <a:ext cx="367560" cy="280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68D7EF8-3FEE-4B58-8B17-11F96BCB0A7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70880" y="2048560"/>
                <a:ext cx="40320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740C89-DDD8-41E3-A4CE-070AEAADEF57}"/>
                  </a:ext>
                </a:extLst>
              </p14:cNvPr>
              <p14:cNvContentPartPr/>
              <p14:nvPr/>
            </p14:nvContentPartPr>
            <p14:xfrm>
              <a:off x="2929520" y="2121640"/>
              <a:ext cx="169200" cy="184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740C89-DDD8-41E3-A4CE-070AEAADEF5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911880" y="2104000"/>
                <a:ext cx="2048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427E396-45DC-4F04-8E1D-CC6E14F23983}"/>
                  </a:ext>
                </a:extLst>
              </p14:cNvPr>
              <p14:cNvContentPartPr/>
              <p14:nvPr/>
            </p14:nvContentPartPr>
            <p14:xfrm>
              <a:off x="3443240" y="1987360"/>
              <a:ext cx="172440" cy="669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427E396-45DC-4F04-8E1D-CC6E14F2398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425600" y="1969720"/>
                <a:ext cx="20808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8CC7D04-68B9-4C66-B5F1-ABC121FADC21}"/>
                  </a:ext>
                </a:extLst>
              </p14:cNvPr>
              <p14:cNvContentPartPr/>
              <p14:nvPr/>
            </p14:nvContentPartPr>
            <p14:xfrm>
              <a:off x="3425600" y="1979440"/>
              <a:ext cx="8640" cy="21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8CC7D04-68B9-4C66-B5F1-ABC121FADC2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407960" y="1961440"/>
                <a:ext cx="442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8776BF2-756E-41FC-916E-B218BB0FA7BB}"/>
                  </a:ext>
                </a:extLst>
              </p14:cNvPr>
              <p14:cNvContentPartPr/>
              <p14:nvPr/>
            </p14:nvContentPartPr>
            <p14:xfrm>
              <a:off x="4084760" y="2152240"/>
              <a:ext cx="242640" cy="144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8776BF2-756E-41FC-916E-B218BB0FA7B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7120" y="2134240"/>
                <a:ext cx="2782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9293B8-51DB-4373-8806-441A4886873C}"/>
                  </a:ext>
                </a:extLst>
              </p14:cNvPr>
              <p14:cNvContentPartPr/>
              <p14:nvPr/>
            </p14:nvContentPartPr>
            <p14:xfrm>
              <a:off x="4459880" y="2143600"/>
              <a:ext cx="18468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9293B8-51DB-4373-8806-441A4886873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42240" y="2125600"/>
                <a:ext cx="220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A26175A-7FFA-4217-A01F-871B0279F058}"/>
                  </a:ext>
                </a:extLst>
              </p14:cNvPr>
              <p14:cNvContentPartPr/>
              <p14:nvPr/>
            </p14:nvContentPartPr>
            <p14:xfrm>
              <a:off x="4469960" y="2235040"/>
              <a:ext cx="159840" cy="1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A26175A-7FFA-4217-A01F-871B0279F05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51960" y="2217040"/>
                <a:ext cx="195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99AEC8A-4BEC-499E-8B26-86022D7B4026}"/>
                  </a:ext>
                </a:extLst>
              </p14:cNvPr>
              <p14:cNvContentPartPr/>
              <p14:nvPr/>
            </p14:nvContentPartPr>
            <p14:xfrm>
              <a:off x="4860920" y="2102920"/>
              <a:ext cx="137520" cy="151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99AEC8A-4BEC-499E-8B26-86022D7B402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843280" y="2084920"/>
                <a:ext cx="173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116D42A-A082-46BF-A85E-2F8F0CE0F32A}"/>
                  </a:ext>
                </a:extLst>
              </p14:cNvPr>
              <p14:cNvContentPartPr/>
              <p14:nvPr/>
            </p14:nvContentPartPr>
            <p14:xfrm>
              <a:off x="5053520" y="2095720"/>
              <a:ext cx="149400" cy="1684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116D42A-A082-46BF-A85E-2F8F0CE0F32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35880" y="2077720"/>
                <a:ext cx="1850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F819EF5-E108-48C3-874B-6EE86ECBB1F2}"/>
                  </a:ext>
                </a:extLst>
              </p14:cNvPr>
              <p14:cNvContentPartPr/>
              <p14:nvPr/>
            </p14:nvContentPartPr>
            <p14:xfrm>
              <a:off x="5232080" y="2093920"/>
              <a:ext cx="190080" cy="1620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F819EF5-E108-48C3-874B-6EE86ECBB1F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14440" y="2075920"/>
                <a:ext cx="2257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B91A59F-903D-4684-B181-DE587280F512}"/>
                  </a:ext>
                </a:extLst>
              </p14:cNvPr>
              <p14:cNvContentPartPr/>
              <p14:nvPr/>
            </p14:nvContentPartPr>
            <p14:xfrm>
              <a:off x="5475080" y="2072320"/>
              <a:ext cx="100800" cy="1825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B91A59F-903D-4684-B181-DE587280F51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457440" y="2054320"/>
                <a:ext cx="1364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284B25D-5A27-417C-88AC-EB134ABFD59C}"/>
                  </a:ext>
                </a:extLst>
              </p14:cNvPr>
              <p14:cNvContentPartPr/>
              <p14:nvPr/>
            </p14:nvContentPartPr>
            <p14:xfrm>
              <a:off x="5667320" y="2001040"/>
              <a:ext cx="42480" cy="214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284B25D-5A27-417C-88AC-EB134ABFD59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49680" y="1983400"/>
                <a:ext cx="781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0588486-0D96-45DB-824D-CA651BD58746}"/>
                  </a:ext>
                </a:extLst>
              </p14:cNvPr>
              <p14:cNvContentPartPr/>
              <p14:nvPr/>
            </p14:nvContentPartPr>
            <p14:xfrm>
              <a:off x="5607920" y="2120920"/>
              <a:ext cx="125640" cy="28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0588486-0D96-45DB-824D-CA651BD5874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90280" y="2102920"/>
                <a:ext cx="1612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0E29AD2-EC20-48F3-8CB2-18E74073E336}"/>
                  </a:ext>
                </a:extLst>
              </p14:cNvPr>
              <p14:cNvContentPartPr/>
              <p14:nvPr/>
            </p14:nvContentPartPr>
            <p14:xfrm>
              <a:off x="5780000" y="2102920"/>
              <a:ext cx="154080" cy="81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0E29AD2-EC20-48F3-8CB2-18E74073E33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762000" y="2084920"/>
                <a:ext cx="1897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6FA74D1-28BC-42ED-A0B1-D602AAE3EE76}"/>
                  </a:ext>
                </a:extLst>
              </p14:cNvPr>
              <p14:cNvContentPartPr/>
              <p14:nvPr/>
            </p14:nvContentPartPr>
            <p14:xfrm>
              <a:off x="5963600" y="2117320"/>
              <a:ext cx="168120" cy="669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6FA74D1-28BC-42ED-A0B1-D602AAE3EE7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945960" y="2099320"/>
                <a:ext cx="2037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94CACCB-250F-4255-A286-07A035057BE9}"/>
                  </a:ext>
                </a:extLst>
              </p14:cNvPr>
              <p14:cNvContentPartPr/>
              <p14:nvPr/>
            </p14:nvContentPartPr>
            <p14:xfrm>
              <a:off x="6278240" y="1918240"/>
              <a:ext cx="21240" cy="2527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94CACCB-250F-4255-A286-07A035057BE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260240" y="1900600"/>
                <a:ext cx="568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CF98CDE-6E8F-4BF7-86BB-DE9BB2D43887}"/>
                  </a:ext>
                </a:extLst>
              </p14:cNvPr>
              <p14:cNvContentPartPr/>
              <p14:nvPr/>
            </p14:nvContentPartPr>
            <p14:xfrm>
              <a:off x="6217400" y="2072320"/>
              <a:ext cx="149400" cy="212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CF98CDE-6E8F-4BF7-86BB-DE9BB2D4388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199760" y="2054320"/>
                <a:ext cx="185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0C89A81-A958-43B6-9C98-97993F8310F4}"/>
                  </a:ext>
                </a:extLst>
              </p14:cNvPr>
              <p14:cNvContentPartPr/>
              <p14:nvPr/>
            </p14:nvContentPartPr>
            <p14:xfrm>
              <a:off x="6710600" y="2011120"/>
              <a:ext cx="218520" cy="1832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0C89A81-A958-43B6-9C98-97993F8310F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692960" y="1993480"/>
                <a:ext cx="2541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4AA5FA8-A402-4972-982E-68F2EA2A1BBB}"/>
                  </a:ext>
                </a:extLst>
              </p14:cNvPr>
              <p14:cNvContentPartPr/>
              <p14:nvPr/>
            </p14:nvContentPartPr>
            <p14:xfrm>
              <a:off x="6788000" y="1899880"/>
              <a:ext cx="49320" cy="4165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4AA5FA8-A402-4972-982E-68F2EA2A1BB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770360" y="1881880"/>
                <a:ext cx="8496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F27C361-971D-48FF-89E2-60B0B5F77F01}"/>
                  </a:ext>
                </a:extLst>
              </p14:cNvPr>
              <p14:cNvContentPartPr/>
              <p14:nvPr/>
            </p14:nvContentPartPr>
            <p14:xfrm>
              <a:off x="7955120" y="2043880"/>
              <a:ext cx="177840" cy="108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F27C361-971D-48FF-89E2-60B0B5F77F0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937120" y="2025880"/>
                <a:ext cx="2134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127A36C-31CA-4133-96DB-A1A79430F3ED}"/>
                  </a:ext>
                </a:extLst>
              </p14:cNvPr>
              <p14:cNvContentPartPr/>
              <p14:nvPr/>
            </p14:nvContentPartPr>
            <p14:xfrm>
              <a:off x="7965200" y="2126680"/>
              <a:ext cx="196200" cy="172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127A36C-31CA-4133-96DB-A1A79430F3E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947200" y="2108680"/>
                <a:ext cx="2318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152FB19-0172-4B18-941E-9412F016DB46}"/>
                  </a:ext>
                </a:extLst>
              </p14:cNvPr>
              <p14:cNvContentPartPr/>
              <p14:nvPr/>
            </p14:nvContentPartPr>
            <p14:xfrm>
              <a:off x="8322320" y="1977280"/>
              <a:ext cx="120960" cy="20772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152FB19-0172-4B18-941E-9412F016DB4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304320" y="1959640"/>
                <a:ext cx="1566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E09B1DA-DE3D-494C-8833-0F16A1294075}"/>
                  </a:ext>
                </a:extLst>
              </p14:cNvPr>
              <p14:cNvContentPartPr/>
              <p14:nvPr/>
            </p14:nvContentPartPr>
            <p14:xfrm>
              <a:off x="7187960" y="1907800"/>
              <a:ext cx="604440" cy="3988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E09B1DA-DE3D-494C-8833-0F16A129407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169971" y="1889800"/>
                <a:ext cx="640059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2A3228B-32DB-4312-9500-3B3E66CC6231}"/>
                  </a:ext>
                </a:extLst>
              </p14:cNvPr>
              <p14:cNvContentPartPr/>
              <p14:nvPr/>
            </p14:nvContentPartPr>
            <p14:xfrm>
              <a:off x="670160" y="2631400"/>
              <a:ext cx="1037520" cy="4078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2A3228B-32DB-4312-9500-3B3E66CC623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52520" y="2613400"/>
                <a:ext cx="107316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DE6212A-7826-4848-A1AB-54808A07D3D7}"/>
                  </a:ext>
                </a:extLst>
              </p14:cNvPr>
              <p14:cNvContentPartPr/>
              <p14:nvPr/>
            </p14:nvContentPartPr>
            <p14:xfrm>
              <a:off x="3879200" y="2796280"/>
              <a:ext cx="345600" cy="2102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DE6212A-7826-4848-A1AB-54808A07D3D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861560" y="2778280"/>
                <a:ext cx="38124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1994475-EF85-4DC2-A290-6BFD044F61F8}"/>
                  </a:ext>
                </a:extLst>
              </p14:cNvPr>
              <p14:cNvContentPartPr/>
              <p14:nvPr/>
            </p14:nvContentPartPr>
            <p14:xfrm>
              <a:off x="5120480" y="2985280"/>
              <a:ext cx="488160" cy="16488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1994475-EF85-4DC2-A290-6BFD044F61F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102480" y="2967640"/>
                <a:ext cx="5238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439B66D-2B24-446F-B2BE-B6FE8897D41C}"/>
                  </a:ext>
                </a:extLst>
              </p14:cNvPr>
              <p14:cNvContentPartPr/>
              <p14:nvPr/>
            </p14:nvContentPartPr>
            <p14:xfrm>
              <a:off x="4917080" y="2443120"/>
              <a:ext cx="1207800" cy="4831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439B66D-2B24-446F-B2BE-B6FE8897D41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899440" y="2425120"/>
                <a:ext cx="124344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7FD2CDB-B596-48E7-A4CE-2649F2D39FCE}"/>
                  </a:ext>
                </a:extLst>
              </p14:cNvPr>
              <p14:cNvContentPartPr/>
              <p14:nvPr/>
            </p14:nvContentPartPr>
            <p14:xfrm>
              <a:off x="4429640" y="2834440"/>
              <a:ext cx="214560" cy="3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7FD2CDB-B596-48E7-A4CE-2649F2D39FC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411640" y="2816440"/>
                <a:ext cx="250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F1B6672-1238-4AC1-9022-65CA75F796AC}"/>
                  </a:ext>
                </a:extLst>
              </p14:cNvPr>
              <p14:cNvContentPartPr/>
              <p14:nvPr/>
            </p14:nvContentPartPr>
            <p14:xfrm>
              <a:off x="4409120" y="2925880"/>
              <a:ext cx="224640" cy="3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F1B6672-1238-4AC1-9022-65CA75F796A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391480" y="2907880"/>
                <a:ext cx="26028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92" name="Picture 91">
            <a:extLst>
              <a:ext uri="{FF2B5EF4-FFF2-40B4-BE49-F238E27FC236}">
                <a16:creationId xmlns:a16="http://schemas.microsoft.com/office/drawing/2014/main" id="{D84B64B1-8FBC-4E27-8F23-0D0C6B32E035}"/>
              </a:ext>
            </a:extLst>
          </p:cNvPr>
          <p:cNvPicPr>
            <a:picLocks noChangeAspect="1"/>
          </p:cNvPicPr>
          <p:nvPr/>
        </p:nvPicPr>
        <p:blipFill rotWithShape="1">
          <a:blip r:embed="rId110"/>
          <a:srcRect l="49696" t="20076" r="25217" b="71804"/>
          <a:stretch/>
        </p:blipFill>
        <p:spPr>
          <a:xfrm>
            <a:off x="2438400" y="3407780"/>
            <a:ext cx="4272200" cy="15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60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A14B316-D1C9-4391-865C-6C20AB7A5B52}"/>
                  </a:ext>
                </a:extLst>
              </p14:cNvPr>
              <p14:cNvContentPartPr/>
              <p14:nvPr/>
            </p14:nvContentPartPr>
            <p14:xfrm>
              <a:off x="497360" y="111400"/>
              <a:ext cx="8287560" cy="6505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A14B316-D1C9-4391-865C-6C20AB7A5B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720" y="93760"/>
                <a:ext cx="8323200" cy="6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7CFB841-825A-4CD2-AC81-1C5635A01D0B}"/>
                  </a:ext>
                </a:extLst>
              </p14:cNvPr>
              <p14:cNvContentPartPr/>
              <p14:nvPr/>
            </p14:nvContentPartPr>
            <p14:xfrm>
              <a:off x="2186840" y="1322800"/>
              <a:ext cx="292320" cy="304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7CFB841-825A-4CD2-AC81-1C5635A01D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9200" y="1304800"/>
                <a:ext cx="3279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AEC7065-CA1E-4613-A65E-2E790BDD8214}"/>
                  </a:ext>
                </a:extLst>
              </p14:cNvPr>
              <p14:cNvContentPartPr/>
              <p14:nvPr/>
            </p14:nvContentPartPr>
            <p14:xfrm>
              <a:off x="436160" y="934360"/>
              <a:ext cx="1657440" cy="11545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AEC7065-CA1E-4613-A65E-2E790BDD821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520" y="916720"/>
                <a:ext cx="1693080" cy="11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57863EE-DEBF-428C-A8B0-B5EF0AD9E945}"/>
                  </a:ext>
                </a:extLst>
              </p14:cNvPr>
              <p14:cNvContentPartPr/>
              <p14:nvPr/>
            </p14:nvContentPartPr>
            <p14:xfrm>
              <a:off x="3138320" y="1133080"/>
              <a:ext cx="303480" cy="1749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57863EE-DEBF-428C-A8B0-B5EF0AD9E9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20680" y="1115440"/>
                <a:ext cx="3391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E5CBFB3-D2E8-4736-93C2-531B293F3056}"/>
                  </a:ext>
                </a:extLst>
              </p14:cNvPr>
              <p14:cNvContentPartPr/>
              <p14:nvPr/>
            </p14:nvContentPartPr>
            <p14:xfrm>
              <a:off x="3626480" y="1147480"/>
              <a:ext cx="186840" cy="12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E5CBFB3-D2E8-4736-93C2-531B293F30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8840" y="1129480"/>
                <a:ext cx="2224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9B90444-4C6E-4C81-A54D-0D445A7A5298}"/>
                  </a:ext>
                </a:extLst>
              </p14:cNvPr>
              <p14:cNvContentPartPr/>
              <p14:nvPr/>
            </p14:nvContentPartPr>
            <p14:xfrm>
              <a:off x="3606320" y="1248640"/>
              <a:ext cx="213480" cy="111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9B90444-4C6E-4C81-A54D-0D445A7A529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88320" y="1231000"/>
                <a:ext cx="249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46B1F37-C361-44B4-A0B3-8621FDD538AD}"/>
                  </a:ext>
                </a:extLst>
              </p14:cNvPr>
              <p14:cNvContentPartPr/>
              <p14:nvPr/>
            </p14:nvContentPartPr>
            <p14:xfrm>
              <a:off x="3972080" y="991600"/>
              <a:ext cx="192240" cy="271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46B1F37-C361-44B4-A0B3-8621FDD538A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54440" y="973600"/>
                <a:ext cx="2278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B69E933-418F-467D-80E8-92C1963E2F69}"/>
                  </a:ext>
                </a:extLst>
              </p14:cNvPr>
              <p14:cNvContentPartPr/>
              <p14:nvPr/>
            </p14:nvContentPartPr>
            <p14:xfrm>
              <a:off x="4307600" y="882880"/>
              <a:ext cx="514800" cy="565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B69E933-418F-467D-80E8-92C1963E2F6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89613" y="865240"/>
                <a:ext cx="550415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D2D810-D7F2-468D-BB47-54B166F7881C}"/>
                  </a:ext>
                </a:extLst>
              </p14:cNvPr>
              <p14:cNvContentPartPr/>
              <p14:nvPr/>
            </p14:nvContentPartPr>
            <p14:xfrm>
              <a:off x="5089520" y="964600"/>
              <a:ext cx="291600" cy="283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D2D810-D7F2-468D-BB47-54B166F7881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71858" y="946960"/>
                <a:ext cx="327284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175073F-C5A2-4B67-BA83-7110B77C6FD8}"/>
                  </a:ext>
                </a:extLst>
              </p14:cNvPr>
              <p14:cNvContentPartPr/>
              <p14:nvPr/>
            </p14:nvContentPartPr>
            <p14:xfrm>
              <a:off x="7030280" y="964240"/>
              <a:ext cx="19836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175073F-C5A2-4B67-BA83-7110B77C6FD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12640" y="946240"/>
                <a:ext cx="234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561B59C-CE35-4850-A802-53225A397E58}"/>
                  </a:ext>
                </a:extLst>
              </p14:cNvPr>
              <p14:cNvContentPartPr/>
              <p14:nvPr/>
            </p14:nvContentPartPr>
            <p14:xfrm>
              <a:off x="7091480" y="1045960"/>
              <a:ext cx="163080" cy="2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561B59C-CE35-4850-A802-53225A397E5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73480" y="1028320"/>
                <a:ext cx="1987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D2D25FE-4799-4883-8055-861FFBC9658F}"/>
                  </a:ext>
                </a:extLst>
              </p14:cNvPr>
              <p14:cNvContentPartPr/>
              <p14:nvPr/>
            </p14:nvContentPartPr>
            <p14:xfrm>
              <a:off x="8158160" y="754000"/>
              <a:ext cx="234360" cy="2127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D2D25FE-4799-4883-8055-861FFBC9658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140520" y="736360"/>
                <a:ext cx="2700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7F860F2-6D68-44D4-A401-36C6DC03D62C}"/>
                  </a:ext>
                </a:extLst>
              </p14:cNvPr>
              <p14:cNvContentPartPr/>
              <p14:nvPr/>
            </p14:nvContentPartPr>
            <p14:xfrm>
              <a:off x="7373720" y="701080"/>
              <a:ext cx="663840" cy="4986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7F860F2-6D68-44D4-A401-36C6DC03D62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55730" y="683440"/>
                <a:ext cx="699461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8D3903E-85D4-48CD-96FE-05D91F97FA8B}"/>
                  </a:ext>
                </a:extLst>
              </p14:cNvPr>
              <p14:cNvContentPartPr/>
              <p14:nvPr/>
            </p14:nvContentPartPr>
            <p14:xfrm>
              <a:off x="5874320" y="756520"/>
              <a:ext cx="946080" cy="553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8D3903E-85D4-48CD-96FE-05D91F97FA8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56680" y="738520"/>
                <a:ext cx="981720" cy="5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49BB40-C290-476E-8453-65EC484BEF23}"/>
                  </a:ext>
                </a:extLst>
              </p14:cNvPr>
              <p14:cNvContentPartPr/>
              <p14:nvPr/>
            </p14:nvContentPartPr>
            <p14:xfrm>
              <a:off x="3301760" y="1574440"/>
              <a:ext cx="341640" cy="283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49BB40-C290-476E-8453-65EC484BEF2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3760" y="1556800"/>
                <a:ext cx="37728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57FE636-0C21-4616-8239-459B3BE4B2D2}"/>
                  </a:ext>
                </a:extLst>
              </p14:cNvPr>
              <p14:cNvContentPartPr/>
              <p14:nvPr/>
            </p14:nvContentPartPr>
            <p14:xfrm>
              <a:off x="5242160" y="1645360"/>
              <a:ext cx="182880" cy="11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57FE636-0C21-4616-8239-459B3BE4B2D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24160" y="1627360"/>
                <a:ext cx="2185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314DF1E-C258-45D0-A56D-45DE1C80E0AD}"/>
                  </a:ext>
                </a:extLst>
              </p14:cNvPr>
              <p14:cNvContentPartPr/>
              <p14:nvPr/>
            </p14:nvContentPartPr>
            <p14:xfrm>
              <a:off x="5282840" y="1698280"/>
              <a:ext cx="193320" cy="108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314DF1E-C258-45D0-A56D-45DE1C80E0A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64840" y="1680640"/>
                <a:ext cx="228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4EA3306-BB08-4205-B313-9FF24AD77BE5}"/>
                  </a:ext>
                </a:extLst>
              </p14:cNvPr>
              <p14:cNvContentPartPr/>
              <p14:nvPr/>
            </p14:nvContentPartPr>
            <p14:xfrm>
              <a:off x="5750120" y="1682440"/>
              <a:ext cx="100800" cy="1458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4EA3306-BB08-4205-B313-9FF24AD77BE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32480" y="1664440"/>
                <a:ext cx="1364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767183B-F731-45B9-B30D-59EAC301CBC2}"/>
                  </a:ext>
                </a:extLst>
              </p14:cNvPr>
              <p14:cNvContentPartPr/>
              <p14:nvPr/>
            </p14:nvContentPartPr>
            <p14:xfrm>
              <a:off x="5719880" y="1462840"/>
              <a:ext cx="204480" cy="1519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767183B-F731-45B9-B30D-59EAC301CBC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01880" y="1444840"/>
                <a:ext cx="2401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B6671A7-BF14-485F-97D7-33277D7A4387}"/>
                  </a:ext>
                </a:extLst>
              </p14:cNvPr>
              <p14:cNvContentPartPr/>
              <p14:nvPr/>
            </p14:nvContentPartPr>
            <p14:xfrm>
              <a:off x="4167920" y="1556440"/>
              <a:ext cx="870480" cy="3564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B6671A7-BF14-485F-97D7-33277D7A438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49920" y="1538440"/>
                <a:ext cx="90612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B9C03DA-87E9-4D79-A4B9-04EEE14C0EDE}"/>
                  </a:ext>
                </a:extLst>
              </p14:cNvPr>
              <p14:cNvContentPartPr/>
              <p14:nvPr/>
            </p14:nvContentPartPr>
            <p14:xfrm>
              <a:off x="6043880" y="1380040"/>
              <a:ext cx="560880" cy="398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B9C03DA-87E9-4D79-A4B9-04EEE14C0ED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25892" y="1362040"/>
                <a:ext cx="596497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9D61104-A27C-4629-AF9F-2F8DFD758E12}"/>
                  </a:ext>
                </a:extLst>
              </p14:cNvPr>
              <p14:cNvContentPartPr/>
              <p14:nvPr/>
            </p14:nvContentPartPr>
            <p14:xfrm>
              <a:off x="6857480" y="1645360"/>
              <a:ext cx="122400" cy="1458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9D61104-A27C-4629-AF9F-2F8DFD758E1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39840" y="1627720"/>
                <a:ext cx="1580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5E75C25-083A-496B-9C96-6992C3FB65D7}"/>
                  </a:ext>
                </a:extLst>
              </p14:cNvPr>
              <p14:cNvContentPartPr/>
              <p14:nvPr/>
            </p14:nvContentPartPr>
            <p14:xfrm>
              <a:off x="7396040" y="1430440"/>
              <a:ext cx="141480" cy="1148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5E75C25-083A-496B-9C96-6992C3FB65D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378040" y="1412800"/>
                <a:ext cx="1771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0B0CF4A-F597-4CA8-AEC1-9316AADDF318}"/>
                  </a:ext>
                </a:extLst>
              </p14:cNvPr>
              <p14:cNvContentPartPr/>
              <p14:nvPr/>
            </p14:nvContentPartPr>
            <p14:xfrm>
              <a:off x="7132160" y="1456720"/>
              <a:ext cx="162720" cy="279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0B0CF4A-F597-4CA8-AEC1-9316AADDF31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114160" y="1439080"/>
                <a:ext cx="19836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7F61214-0AAB-44CF-BED3-3F984E855554}"/>
                  </a:ext>
                </a:extLst>
              </p14:cNvPr>
              <p14:cNvContentPartPr/>
              <p14:nvPr/>
            </p14:nvContentPartPr>
            <p14:xfrm>
              <a:off x="6816800" y="1371400"/>
              <a:ext cx="201600" cy="1728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7F61214-0AAB-44CF-BED3-3F984E85555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799160" y="1353400"/>
                <a:ext cx="2372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68D7EF8-3FEE-4B58-8B17-11F96BCB0A7A}"/>
                  </a:ext>
                </a:extLst>
              </p14:cNvPr>
              <p14:cNvContentPartPr/>
              <p14:nvPr/>
            </p14:nvContentPartPr>
            <p14:xfrm>
              <a:off x="2488880" y="2066200"/>
              <a:ext cx="367560" cy="280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68D7EF8-3FEE-4B58-8B17-11F96BCB0A7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70880" y="2048560"/>
                <a:ext cx="40320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740C89-DDD8-41E3-A4CE-070AEAADEF57}"/>
                  </a:ext>
                </a:extLst>
              </p14:cNvPr>
              <p14:cNvContentPartPr/>
              <p14:nvPr/>
            </p14:nvContentPartPr>
            <p14:xfrm>
              <a:off x="2929520" y="2121640"/>
              <a:ext cx="169200" cy="184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740C89-DDD8-41E3-A4CE-070AEAADEF5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911880" y="2104000"/>
                <a:ext cx="2048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427E396-45DC-4F04-8E1D-CC6E14F23983}"/>
                  </a:ext>
                </a:extLst>
              </p14:cNvPr>
              <p14:cNvContentPartPr/>
              <p14:nvPr/>
            </p14:nvContentPartPr>
            <p14:xfrm>
              <a:off x="3443240" y="1987360"/>
              <a:ext cx="172440" cy="669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427E396-45DC-4F04-8E1D-CC6E14F2398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425600" y="1969720"/>
                <a:ext cx="20808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8CC7D04-68B9-4C66-B5F1-ABC121FADC21}"/>
                  </a:ext>
                </a:extLst>
              </p14:cNvPr>
              <p14:cNvContentPartPr/>
              <p14:nvPr/>
            </p14:nvContentPartPr>
            <p14:xfrm>
              <a:off x="3425600" y="1979440"/>
              <a:ext cx="8640" cy="21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8CC7D04-68B9-4C66-B5F1-ABC121FADC2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407960" y="1961440"/>
                <a:ext cx="442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8776BF2-756E-41FC-916E-B218BB0FA7BB}"/>
                  </a:ext>
                </a:extLst>
              </p14:cNvPr>
              <p14:cNvContentPartPr/>
              <p14:nvPr/>
            </p14:nvContentPartPr>
            <p14:xfrm>
              <a:off x="4084760" y="2152240"/>
              <a:ext cx="242640" cy="144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8776BF2-756E-41FC-916E-B218BB0FA7B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7120" y="2134240"/>
                <a:ext cx="2782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9293B8-51DB-4373-8806-441A4886873C}"/>
                  </a:ext>
                </a:extLst>
              </p14:cNvPr>
              <p14:cNvContentPartPr/>
              <p14:nvPr/>
            </p14:nvContentPartPr>
            <p14:xfrm>
              <a:off x="4459880" y="2143600"/>
              <a:ext cx="18468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9293B8-51DB-4373-8806-441A4886873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42240" y="2125600"/>
                <a:ext cx="220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A26175A-7FFA-4217-A01F-871B0279F058}"/>
                  </a:ext>
                </a:extLst>
              </p14:cNvPr>
              <p14:cNvContentPartPr/>
              <p14:nvPr/>
            </p14:nvContentPartPr>
            <p14:xfrm>
              <a:off x="4469960" y="2235040"/>
              <a:ext cx="159840" cy="1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A26175A-7FFA-4217-A01F-871B0279F05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51960" y="2217040"/>
                <a:ext cx="195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99AEC8A-4BEC-499E-8B26-86022D7B4026}"/>
                  </a:ext>
                </a:extLst>
              </p14:cNvPr>
              <p14:cNvContentPartPr/>
              <p14:nvPr/>
            </p14:nvContentPartPr>
            <p14:xfrm>
              <a:off x="4860920" y="2102920"/>
              <a:ext cx="137520" cy="151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99AEC8A-4BEC-499E-8B26-86022D7B402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843280" y="2084920"/>
                <a:ext cx="173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116D42A-A082-46BF-A85E-2F8F0CE0F32A}"/>
                  </a:ext>
                </a:extLst>
              </p14:cNvPr>
              <p14:cNvContentPartPr/>
              <p14:nvPr/>
            </p14:nvContentPartPr>
            <p14:xfrm>
              <a:off x="5053520" y="2095720"/>
              <a:ext cx="149400" cy="1684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116D42A-A082-46BF-A85E-2F8F0CE0F32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35880" y="2077720"/>
                <a:ext cx="1850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F819EF5-E108-48C3-874B-6EE86ECBB1F2}"/>
                  </a:ext>
                </a:extLst>
              </p14:cNvPr>
              <p14:cNvContentPartPr/>
              <p14:nvPr/>
            </p14:nvContentPartPr>
            <p14:xfrm>
              <a:off x="5232080" y="2093920"/>
              <a:ext cx="190080" cy="1620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F819EF5-E108-48C3-874B-6EE86ECBB1F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14440" y="2075920"/>
                <a:ext cx="2257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B91A59F-903D-4684-B181-DE587280F512}"/>
                  </a:ext>
                </a:extLst>
              </p14:cNvPr>
              <p14:cNvContentPartPr/>
              <p14:nvPr/>
            </p14:nvContentPartPr>
            <p14:xfrm>
              <a:off x="5475080" y="2072320"/>
              <a:ext cx="100800" cy="1825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B91A59F-903D-4684-B181-DE587280F51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457440" y="2054320"/>
                <a:ext cx="1364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284B25D-5A27-417C-88AC-EB134ABFD59C}"/>
                  </a:ext>
                </a:extLst>
              </p14:cNvPr>
              <p14:cNvContentPartPr/>
              <p14:nvPr/>
            </p14:nvContentPartPr>
            <p14:xfrm>
              <a:off x="5667320" y="2001040"/>
              <a:ext cx="42480" cy="214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284B25D-5A27-417C-88AC-EB134ABFD59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49680" y="1983400"/>
                <a:ext cx="781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0588486-0D96-45DB-824D-CA651BD58746}"/>
                  </a:ext>
                </a:extLst>
              </p14:cNvPr>
              <p14:cNvContentPartPr/>
              <p14:nvPr/>
            </p14:nvContentPartPr>
            <p14:xfrm>
              <a:off x="5607920" y="2120920"/>
              <a:ext cx="125640" cy="28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0588486-0D96-45DB-824D-CA651BD5874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90280" y="2102920"/>
                <a:ext cx="1612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0E29AD2-EC20-48F3-8CB2-18E74073E336}"/>
                  </a:ext>
                </a:extLst>
              </p14:cNvPr>
              <p14:cNvContentPartPr/>
              <p14:nvPr/>
            </p14:nvContentPartPr>
            <p14:xfrm>
              <a:off x="5780000" y="2102920"/>
              <a:ext cx="154080" cy="81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0E29AD2-EC20-48F3-8CB2-18E74073E33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762000" y="2084920"/>
                <a:ext cx="1897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6FA74D1-28BC-42ED-A0B1-D602AAE3EE76}"/>
                  </a:ext>
                </a:extLst>
              </p14:cNvPr>
              <p14:cNvContentPartPr/>
              <p14:nvPr/>
            </p14:nvContentPartPr>
            <p14:xfrm>
              <a:off x="5963600" y="2117320"/>
              <a:ext cx="168120" cy="669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6FA74D1-28BC-42ED-A0B1-D602AAE3EE7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945960" y="2099320"/>
                <a:ext cx="2037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94CACCB-250F-4255-A286-07A035057BE9}"/>
                  </a:ext>
                </a:extLst>
              </p14:cNvPr>
              <p14:cNvContentPartPr/>
              <p14:nvPr/>
            </p14:nvContentPartPr>
            <p14:xfrm>
              <a:off x="6278240" y="1918240"/>
              <a:ext cx="21240" cy="2527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94CACCB-250F-4255-A286-07A035057BE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260240" y="1900600"/>
                <a:ext cx="568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CF98CDE-6E8F-4BF7-86BB-DE9BB2D43887}"/>
                  </a:ext>
                </a:extLst>
              </p14:cNvPr>
              <p14:cNvContentPartPr/>
              <p14:nvPr/>
            </p14:nvContentPartPr>
            <p14:xfrm>
              <a:off x="6217400" y="2072320"/>
              <a:ext cx="149400" cy="212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CF98CDE-6E8F-4BF7-86BB-DE9BB2D4388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199760" y="2054320"/>
                <a:ext cx="185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0C89A81-A958-43B6-9C98-97993F8310F4}"/>
                  </a:ext>
                </a:extLst>
              </p14:cNvPr>
              <p14:cNvContentPartPr/>
              <p14:nvPr/>
            </p14:nvContentPartPr>
            <p14:xfrm>
              <a:off x="6710600" y="2011120"/>
              <a:ext cx="218520" cy="1832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0C89A81-A958-43B6-9C98-97993F8310F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692960" y="1993480"/>
                <a:ext cx="2541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4AA5FA8-A402-4972-982E-68F2EA2A1BBB}"/>
                  </a:ext>
                </a:extLst>
              </p14:cNvPr>
              <p14:cNvContentPartPr/>
              <p14:nvPr/>
            </p14:nvContentPartPr>
            <p14:xfrm>
              <a:off x="6788000" y="1899880"/>
              <a:ext cx="49320" cy="4165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4AA5FA8-A402-4972-982E-68F2EA2A1BB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770360" y="1881880"/>
                <a:ext cx="8496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F27C361-971D-48FF-89E2-60B0B5F77F01}"/>
                  </a:ext>
                </a:extLst>
              </p14:cNvPr>
              <p14:cNvContentPartPr/>
              <p14:nvPr/>
            </p14:nvContentPartPr>
            <p14:xfrm>
              <a:off x="7955120" y="2043880"/>
              <a:ext cx="177840" cy="108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F27C361-971D-48FF-89E2-60B0B5F77F0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937120" y="2025880"/>
                <a:ext cx="2134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127A36C-31CA-4133-96DB-A1A79430F3ED}"/>
                  </a:ext>
                </a:extLst>
              </p14:cNvPr>
              <p14:cNvContentPartPr/>
              <p14:nvPr/>
            </p14:nvContentPartPr>
            <p14:xfrm>
              <a:off x="7965200" y="2126680"/>
              <a:ext cx="196200" cy="172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127A36C-31CA-4133-96DB-A1A79430F3E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947200" y="2108680"/>
                <a:ext cx="2318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152FB19-0172-4B18-941E-9412F016DB46}"/>
                  </a:ext>
                </a:extLst>
              </p14:cNvPr>
              <p14:cNvContentPartPr/>
              <p14:nvPr/>
            </p14:nvContentPartPr>
            <p14:xfrm>
              <a:off x="8322320" y="1977280"/>
              <a:ext cx="120960" cy="20772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152FB19-0172-4B18-941E-9412F016DB4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304320" y="1959640"/>
                <a:ext cx="1566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E09B1DA-DE3D-494C-8833-0F16A1294075}"/>
                  </a:ext>
                </a:extLst>
              </p14:cNvPr>
              <p14:cNvContentPartPr/>
              <p14:nvPr/>
            </p14:nvContentPartPr>
            <p14:xfrm>
              <a:off x="7187960" y="1907800"/>
              <a:ext cx="604440" cy="3988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E09B1DA-DE3D-494C-8833-0F16A129407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169971" y="1889800"/>
                <a:ext cx="640059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2A3228B-32DB-4312-9500-3B3E66CC6231}"/>
                  </a:ext>
                </a:extLst>
              </p14:cNvPr>
              <p14:cNvContentPartPr/>
              <p14:nvPr/>
            </p14:nvContentPartPr>
            <p14:xfrm>
              <a:off x="670160" y="2631400"/>
              <a:ext cx="1037520" cy="4078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2A3228B-32DB-4312-9500-3B3E66CC623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52520" y="2613400"/>
                <a:ext cx="107316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DE6212A-7826-4848-A1AB-54808A07D3D7}"/>
                  </a:ext>
                </a:extLst>
              </p14:cNvPr>
              <p14:cNvContentPartPr/>
              <p14:nvPr/>
            </p14:nvContentPartPr>
            <p14:xfrm>
              <a:off x="3879200" y="2796280"/>
              <a:ext cx="345600" cy="2102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DE6212A-7826-4848-A1AB-54808A07D3D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861560" y="2778280"/>
                <a:ext cx="38124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1994475-EF85-4DC2-A290-6BFD044F61F8}"/>
                  </a:ext>
                </a:extLst>
              </p14:cNvPr>
              <p14:cNvContentPartPr/>
              <p14:nvPr/>
            </p14:nvContentPartPr>
            <p14:xfrm>
              <a:off x="5120480" y="2985280"/>
              <a:ext cx="488160" cy="16488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1994475-EF85-4DC2-A290-6BFD044F61F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102480" y="2967640"/>
                <a:ext cx="5238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439B66D-2B24-446F-B2BE-B6FE8897D41C}"/>
                  </a:ext>
                </a:extLst>
              </p14:cNvPr>
              <p14:cNvContentPartPr/>
              <p14:nvPr/>
            </p14:nvContentPartPr>
            <p14:xfrm>
              <a:off x="4917080" y="2443120"/>
              <a:ext cx="1207800" cy="4831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439B66D-2B24-446F-B2BE-B6FE8897D41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899440" y="2425120"/>
                <a:ext cx="124344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7FD2CDB-B596-48E7-A4CE-2649F2D39FCE}"/>
                  </a:ext>
                </a:extLst>
              </p14:cNvPr>
              <p14:cNvContentPartPr/>
              <p14:nvPr/>
            </p14:nvContentPartPr>
            <p14:xfrm>
              <a:off x="4429640" y="2834440"/>
              <a:ext cx="214560" cy="3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7FD2CDB-B596-48E7-A4CE-2649F2D39FC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411640" y="2816440"/>
                <a:ext cx="250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F1B6672-1238-4AC1-9022-65CA75F796AC}"/>
                  </a:ext>
                </a:extLst>
              </p14:cNvPr>
              <p14:cNvContentPartPr/>
              <p14:nvPr/>
            </p14:nvContentPartPr>
            <p14:xfrm>
              <a:off x="4409120" y="2925880"/>
              <a:ext cx="224640" cy="3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F1B6672-1238-4AC1-9022-65CA75F796A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391480" y="2907880"/>
                <a:ext cx="26028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92" name="Picture 91">
            <a:extLst>
              <a:ext uri="{FF2B5EF4-FFF2-40B4-BE49-F238E27FC236}">
                <a16:creationId xmlns:a16="http://schemas.microsoft.com/office/drawing/2014/main" id="{D84B64B1-8FBC-4E27-8F23-0D0C6B32E035}"/>
              </a:ext>
            </a:extLst>
          </p:cNvPr>
          <p:cNvPicPr>
            <a:picLocks noChangeAspect="1"/>
          </p:cNvPicPr>
          <p:nvPr/>
        </p:nvPicPr>
        <p:blipFill rotWithShape="1">
          <a:blip r:embed="rId110"/>
          <a:srcRect l="49696" t="20076" r="25217" b="71804"/>
          <a:stretch/>
        </p:blipFill>
        <p:spPr>
          <a:xfrm>
            <a:off x="2438400" y="3407780"/>
            <a:ext cx="4272200" cy="15558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7F7F2A3-7EC7-4901-B572-423C34B9E763}"/>
                  </a:ext>
                </a:extLst>
              </p14:cNvPr>
              <p14:cNvContentPartPr/>
              <p14:nvPr/>
            </p14:nvContentPartPr>
            <p14:xfrm>
              <a:off x="6918680" y="3780880"/>
              <a:ext cx="802440" cy="5281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7F7F2A3-7EC7-4901-B572-423C34B9E763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900688" y="3763240"/>
                <a:ext cx="838064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0F68772-384D-4961-BA0F-7BE023D1EFCC}"/>
                  </a:ext>
                </a:extLst>
              </p14:cNvPr>
              <p14:cNvContentPartPr/>
              <p14:nvPr/>
            </p14:nvContentPartPr>
            <p14:xfrm>
              <a:off x="1402040" y="5079040"/>
              <a:ext cx="230760" cy="3380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0F68772-384D-4961-BA0F-7BE023D1EFC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384040" y="5061059"/>
                <a:ext cx="266400" cy="373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A66AFCE-F534-4B4A-8283-946CDFE02C4F}"/>
                  </a:ext>
                </a:extLst>
              </p14:cNvPr>
              <p14:cNvContentPartPr/>
              <p14:nvPr/>
            </p14:nvContentPartPr>
            <p14:xfrm>
              <a:off x="1753760" y="5242840"/>
              <a:ext cx="126000" cy="2160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A66AFCE-F534-4B4A-8283-946CDFE02C4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735760" y="5224840"/>
                <a:ext cx="1616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8ADC8BB-741D-4C1D-8425-D6A8A1E301D4}"/>
                  </a:ext>
                </a:extLst>
              </p14:cNvPr>
              <p14:cNvContentPartPr/>
              <p14:nvPr/>
            </p14:nvContentPartPr>
            <p14:xfrm>
              <a:off x="599240" y="5089120"/>
              <a:ext cx="603720" cy="43308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8ADC8BB-741D-4C1D-8425-D6A8A1E301D4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81251" y="5071480"/>
                <a:ext cx="639339" cy="46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1792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A14B316-D1C9-4391-865C-6C20AB7A5B52}"/>
                  </a:ext>
                </a:extLst>
              </p14:cNvPr>
              <p14:cNvContentPartPr/>
              <p14:nvPr/>
            </p14:nvContentPartPr>
            <p14:xfrm>
              <a:off x="497360" y="111400"/>
              <a:ext cx="8287560" cy="6505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A14B316-D1C9-4391-865C-6C20AB7A5B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720" y="93760"/>
                <a:ext cx="8323200" cy="6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7CFB841-825A-4CD2-AC81-1C5635A01D0B}"/>
                  </a:ext>
                </a:extLst>
              </p14:cNvPr>
              <p14:cNvContentPartPr/>
              <p14:nvPr/>
            </p14:nvContentPartPr>
            <p14:xfrm>
              <a:off x="2186840" y="1322800"/>
              <a:ext cx="292320" cy="304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7CFB841-825A-4CD2-AC81-1C5635A01D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9200" y="1304800"/>
                <a:ext cx="3279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AEC7065-CA1E-4613-A65E-2E790BDD8214}"/>
                  </a:ext>
                </a:extLst>
              </p14:cNvPr>
              <p14:cNvContentPartPr/>
              <p14:nvPr/>
            </p14:nvContentPartPr>
            <p14:xfrm>
              <a:off x="436160" y="934360"/>
              <a:ext cx="1657440" cy="11545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AEC7065-CA1E-4613-A65E-2E790BDD821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520" y="916720"/>
                <a:ext cx="1693080" cy="11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57863EE-DEBF-428C-A8B0-B5EF0AD9E945}"/>
                  </a:ext>
                </a:extLst>
              </p14:cNvPr>
              <p14:cNvContentPartPr/>
              <p14:nvPr/>
            </p14:nvContentPartPr>
            <p14:xfrm>
              <a:off x="3138320" y="1133080"/>
              <a:ext cx="303480" cy="1749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57863EE-DEBF-428C-A8B0-B5EF0AD9E9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20680" y="1115440"/>
                <a:ext cx="3391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E5CBFB3-D2E8-4736-93C2-531B293F3056}"/>
                  </a:ext>
                </a:extLst>
              </p14:cNvPr>
              <p14:cNvContentPartPr/>
              <p14:nvPr/>
            </p14:nvContentPartPr>
            <p14:xfrm>
              <a:off x="3626480" y="1147480"/>
              <a:ext cx="186840" cy="12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E5CBFB3-D2E8-4736-93C2-531B293F30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8840" y="1129480"/>
                <a:ext cx="2224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9B90444-4C6E-4C81-A54D-0D445A7A5298}"/>
                  </a:ext>
                </a:extLst>
              </p14:cNvPr>
              <p14:cNvContentPartPr/>
              <p14:nvPr/>
            </p14:nvContentPartPr>
            <p14:xfrm>
              <a:off x="3606320" y="1248640"/>
              <a:ext cx="213480" cy="111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9B90444-4C6E-4C81-A54D-0D445A7A529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88320" y="1231000"/>
                <a:ext cx="249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46B1F37-C361-44B4-A0B3-8621FDD538AD}"/>
                  </a:ext>
                </a:extLst>
              </p14:cNvPr>
              <p14:cNvContentPartPr/>
              <p14:nvPr/>
            </p14:nvContentPartPr>
            <p14:xfrm>
              <a:off x="3972080" y="991600"/>
              <a:ext cx="192240" cy="271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46B1F37-C361-44B4-A0B3-8621FDD538A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54440" y="973600"/>
                <a:ext cx="2278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B69E933-418F-467D-80E8-92C1963E2F69}"/>
                  </a:ext>
                </a:extLst>
              </p14:cNvPr>
              <p14:cNvContentPartPr/>
              <p14:nvPr/>
            </p14:nvContentPartPr>
            <p14:xfrm>
              <a:off x="4307600" y="882880"/>
              <a:ext cx="514800" cy="565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B69E933-418F-467D-80E8-92C1963E2F6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89613" y="865240"/>
                <a:ext cx="550415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D2D810-D7F2-468D-BB47-54B166F7881C}"/>
                  </a:ext>
                </a:extLst>
              </p14:cNvPr>
              <p14:cNvContentPartPr/>
              <p14:nvPr/>
            </p14:nvContentPartPr>
            <p14:xfrm>
              <a:off x="5089520" y="964600"/>
              <a:ext cx="291600" cy="283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D2D810-D7F2-468D-BB47-54B166F7881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71858" y="946960"/>
                <a:ext cx="327284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175073F-C5A2-4B67-BA83-7110B77C6FD8}"/>
                  </a:ext>
                </a:extLst>
              </p14:cNvPr>
              <p14:cNvContentPartPr/>
              <p14:nvPr/>
            </p14:nvContentPartPr>
            <p14:xfrm>
              <a:off x="7030280" y="964240"/>
              <a:ext cx="19836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175073F-C5A2-4B67-BA83-7110B77C6FD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12640" y="946240"/>
                <a:ext cx="234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561B59C-CE35-4850-A802-53225A397E58}"/>
                  </a:ext>
                </a:extLst>
              </p14:cNvPr>
              <p14:cNvContentPartPr/>
              <p14:nvPr/>
            </p14:nvContentPartPr>
            <p14:xfrm>
              <a:off x="7091480" y="1045960"/>
              <a:ext cx="163080" cy="2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561B59C-CE35-4850-A802-53225A397E5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73480" y="1028320"/>
                <a:ext cx="1987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D2D25FE-4799-4883-8055-861FFBC9658F}"/>
                  </a:ext>
                </a:extLst>
              </p14:cNvPr>
              <p14:cNvContentPartPr/>
              <p14:nvPr/>
            </p14:nvContentPartPr>
            <p14:xfrm>
              <a:off x="8158160" y="754000"/>
              <a:ext cx="234360" cy="2127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D2D25FE-4799-4883-8055-861FFBC9658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140520" y="736360"/>
                <a:ext cx="2700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7F860F2-6D68-44D4-A401-36C6DC03D62C}"/>
                  </a:ext>
                </a:extLst>
              </p14:cNvPr>
              <p14:cNvContentPartPr/>
              <p14:nvPr/>
            </p14:nvContentPartPr>
            <p14:xfrm>
              <a:off x="7373720" y="701080"/>
              <a:ext cx="663840" cy="4986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7F860F2-6D68-44D4-A401-36C6DC03D62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55730" y="683440"/>
                <a:ext cx="699461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8D3903E-85D4-48CD-96FE-05D91F97FA8B}"/>
                  </a:ext>
                </a:extLst>
              </p14:cNvPr>
              <p14:cNvContentPartPr/>
              <p14:nvPr/>
            </p14:nvContentPartPr>
            <p14:xfrm>
              <a:off x="5874320" y="756520"/>
              <a:ext cx="946080" cy="553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8D3903E-85D4-48CD-96FE-05D91F97FA8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56680" y="738520"/>
                <a:ext cx="981720" cy="5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49BB40-C290-476E-8453-65EC484BEF23}"/>
                  </a:ext>
                </a:extLst>
              </p14:cNvPr>
              <p14:cNvContentPartPr/>
              <p14:nvPr/>
            </p14:nvContentPartPr>
            <p14:xfrm>
              <a:off x="3301760" y="1574440"/>
              <a:ext cx="341640" cy="283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49BB40-C290-476E-8453-65EC484BEF2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3760" y="1556800"/>
                <a:ext cx="37728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57FE636-0C21-4616-8239-459B3BE4B2D2}"/>
                  </a:ext>
                </a:extLst>
              </p14:cNvPr>
              <p14:cNvContentPartPr/>
              <p14:nvPr/>
            </p14:nvContentPartPr>
            <p14:xfrm>
              <a:off x="5242160" y="1645360"/>
              <a:ext cx="182880" cy="11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57FE636-0C21-4616-8239-459B3BE4B2D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24160" y="1627360"/>
                <a:ext cx="2185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314DF1E-C258-45D0-A56D-45DE1C80E0AD}"/>
                  </a:ext>
                </a:extLst>
              </p14:cNvPr>
              <p14:cNvContentPartPr/>
              <p14:nvPr/>
            </p14:nvContentPartPr>
            <p14:xfrm>
              <a:off x="5282840" y="1698280"/>
              <a:ext cx="193320" cy="108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314DF1E-C258-45D0-A56D-45DE1C80E0A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64840" y="1680640"/>
                <a:ext cx="228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4EA3306-BB08-4205-B313-9FF24AD77BE5}"/>
                  </a:ext>
                </a:extLst>
              </p14:cNvPr>
              <p14:cNvContentPartPr/>
              <p14:nvPr/>
            </p14:nvContentPartPr>
            <p14:xfrm>
              <a:off x="5750120" y="1682440"/>
              <a:ext cx="100800" cy="1458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4EA3306-BB08-4205-B313-9FF24AD77BE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32480" y="1664440"/>
                <a:ext cx="1364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767183B-F731-45B9-B30D-59EAC301CBC2}"/>
                  </a:ext>
                </a:extLst>
              </p14:cNvPr>
              <p14:cNvContentPartPr/>
              <p14:nvPr/>
            </p14:nvContentPartPr>
            <p14:xfrm>
              <a:off x="5719880" y="1462840"/>
              <a:ext cx="204480" cy="1519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767183B-F731-45B9-B30D-59EAC301CBC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01880" y="1444840"/>
                <a:ext cx="2401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B6671A7-BF14-485F-97D7-33277D7A4387}"/>
                  </a:ext>
                </a:extLst>
              </p14:cNvPr>
              <p14:cNvContentPartPr/>
              <p14:nvPr/>
            </p14:nvContentPartPr>
            <p14:xfrm>
              <a:off x="4167920" y="1556440"/>
              <a:ext cx="870480" cy="3564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B6671A7-BF14-485F-97D7-33277D7A438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49920" y="1538440"/>
                <a:ext cx="90612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B9C03DA-87E9-4D79-A4B9-04EEE14C0EDE}"/>
                  </a:ext>
                </a:extLst>
              </p14:cNvPr>
              <p14:cNvContentPartPr/>
              <p14:nvPr/>
            </p14:nvContentPartPr>
            <p14:xfrm>
              <a:off x="6043880" y="1380040"/>
              <a:ext cx="560880" cy="398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B9C03DA-87E9-4D79-A4B9-04EEE14C0ED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25892" y="1362040"/>
                <a:ext cx="596497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9D61104-A27C-4629-AF9F-2F8DFD758E12}"/>
                  </a:ext>
                </a:extLst>
              </p14:cNvPr>
              <p14:cNvContentPartPr/>
              <p14:nvPr/>
            </p14:nvContentPartPr>
            <p14:xfrm>
              <a:off x="6857480" y="1645360"/>
              <a:ext cx="122400" cy="1458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9D61104-A27C-4629-AF9F-2F8DFD758E1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39840" y="1627720"/>
                <a:ext cx="1580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5E75C25-083A-496B-9C96-6992C3FB65D7}"/>
                  </a:ext>
                </a:extLst>
              </p14:cNvPr>
              <p14:cNvContentPartPr/>
              <p14:nvPr/>
            </p14:nvContentPartPr>
            <p14:xfrm>
              <a:off x="7396040" y="1430440"/>
              <a:ext cx="141480" cy="1148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5E75C25-083A-496B-9C96-6992C3FB65D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378040" y="1412800"/>
                <a:ext cx="1771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0B0CF4A-F597-4CA8-AEC1-9316AADDF318}"/>
                  </a:ext>
                </a:extLst>
              </p14:cNvPr>
              <p14:cNvContentPartPr/>
              <p14:nvPr/>
            </p14:nvContentPartPr>
            <p14:xfrm>
              <a:off x="7132160" y="1456720"/>
              <a:ext cx="162720" cy="279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0B0CF4A-F597-4CA8-AEC1-9316AADDF31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114160" y="1439080"/>
                <a:ext cx="19836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7F61214-0AAB-44CF-BED3-3F984E855554}"/>
                  </a:ext>
                </a:extLst>
              </p14:cNvPr>
              <p14:cNvContentPartPr/>
              <p14:nvPr/>
            </p14:nvContentPartPr>
            <p14:xfrm>
              <a:off x="6816800" y="1371400"/>
              <a:ext cx="201600" cy="1728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7F61214-0AAB-44CF-BED3-3F984E85555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799160" y="1353400"/>
                <a:ext cx="2372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68D7EF8-3FEE-4B58-8B17-11F96BCB0A7A}"/>
                  </a:ext>
                </a:extLst>
              </p14:cNvPr>
              <p14:cNvContentPartPr/>
              <p14:nvPr/>
            </p14:nvContentPartPr>
            <p14:xfrm>
              <a:off x="2488880" y="2066200"/>
              <a:ext cx="367560" cy="280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68D7EF8-3FEE-4B58-8B17-11F96BCB0A7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70880" y="2048560"/>
                <a:ext cx="40320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740C89-DDD8-41E3-A4CE-070AEAADEF57}"/>
                  </a:ext>
                </a:extLst>
              </p14:cNvPr>
              <p14:cNvContentPartPr/>
              <p14:nvPr/>
            </p14:nvContentPartPr>
            <p14:xfrm>
              <a:off x="2929520" y="2121640"/>
              <a:ext cx="169200" cy="184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740C89-DDD8-41E3-A4CE-070AEAADEF5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911880" y="2104000"/>
                <a:ext cx="2048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427E396-45DC-4F04-8E1D-CC6E14F23983}"/>
                  </a:ext>
                </a:extLst>
              </p14:cNvPr>
              <p14:cNvContentPartPr/>
              <p14:nvPr/>
            </p14:nvContentPartPr>
            <p14:xfrm>
              <a:off x="3443240" y="1987360"/>
              <a:ext cx="172440" cy="669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427E396-45DC-4F04-8E1D-CC6E14F2398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425600" y="1969720"/>
                <a:ext cx="20808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8CC7D04-68B9-4C66-B5F1-ABC121FADC21}"/>
                  </a:ext>
                </a:extLst>
              </p14:cNvPr>
              <p14:cNvContentPartPr/>
              <p14:nvPr/>
            </p14:nvContentPartPr>
            <p14:xfrm>
              <a:off x="3425600" y="1979440"/>
              <a:ext cx="8640" cy="21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8CC7D04-68B9-4C66-B5F1-ABC121FADC2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407960" y="1961440"/>
                <a:ext cx="442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8776BF2-756E-41FC-916E-B218BB0FA7BB}"/>
                  </a:ext>
                </a:extLst>
              </p14:cNvPr>
              <p14:cNvContentPartPr/>
              <p14:nvPr/>
            </p14:nvContentPartPr>
            <p14:xfrm>
              <a:off x="4084760" y="2152240"/>
              <a:ext cx="242640" cy="144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8776BF2-756E-41FC-916E-B218BB0FA7B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7120" y="2134240"/>
                <a:ext cx="2782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9293B8-51DB-4373-8806-441A4886873C}"/>
                  </a:ext>
                </a:extLst>
              </p14:cNvPr>
              <p14:cNvContentPartPr/>
              <p14:nvPr/>
            </p14:nvContentPartPr>
            <p14:xfrm>
              <a:off x="4459880" y="2143600"/>
              <a:ext cx="18468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9293B8-51DB-4373-8806-441A4886873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42240" y="2125600"/>
                <a:ext cx="220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A26175A-7FFA-4217-A01F-871B0279F058}"/>
                  </a:ext>
                </a:extLst>
              </p14:cNvPr>
              <p14:cNvContentPartPr/>
              <p14:nvPr/>
            </p14:nvContentPartPr>
            <p14:xfrm>
              <a:off x="4469960" y="2235040"/>
              <a:ext cx="159840" cy="1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A26175A-7FFA-4217-A01F-871B0279F05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51960" y="2217040"/>
                <a:ext cx="195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99AEC8A-4BEC-499E-8B26-86022D7B4026}"/>
                  </a:ext>
                </a:extLst>
              </p14:cNvPr>
              <p14:cNvContentPartPr/>
              <p14:nvPr/>
            </p14:nvContentPartPr>
            <p14:xfrm>
              <a:off x="4860920" y="2102920"/>
              <a:ext cx="137520" cy="151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99AEC8A-4BEC-499E-8B26-86022D7B402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843280" y="2084920"/>
                <a:ext cx="173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116D42A-A082-46BF-A85E-2F8F0CE0F32A}"/>
                  </a:ext>
                </a:extLst>
              </p14:cNvPr>
              <p14:cNvContentPartPr/>
              <p14:nvPr/>
            </p14:nvContentPartPr>
            <p14:xfrm>
              <a:off x="5053520" y="2095720"/>
              <a:ext cx="149400" cy="1684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116D42A-A082-46BF-A85E-2F8F0CE0F32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35880" y="2077720"/>
                <a:ext cx="1850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F819EF5-E108-48C3-874B-6EE86ECBB1F2}"/>
                  </a:ext>
                </a:extLst>
              </p14:cNvPr>
              <p14:cNvContentPartPr/>
              <p14:nvPr/>
            </p14:nvContentPartPr>
            <p14:xfrm>
              <a:off x="5232080" y="2093920"/>
              <a:ext cx="190080" cy="1620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F819EF5-E108-48C3-874B-6EE86ECBB1F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14440" y="2075920"/>
                <a:ext cx="2257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B91A59F-903D-4684-B181-DE587280F512}"/>
                  </a:ext>
                </a:extLst>
              </p14:cNvPr>
              <p14:cNvContentPartPr/>
              <p14:nvPr/>
            </p14:nvContentPartPr>
            <p14:xfrm>
              <a:off x="5475080" y="2072320"/>
              <a:ext cx="100800" cy="1825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B91A59F-903D-4684-B181-DE587280F51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457440" y="2054320"/>
                <a:ext cx="1364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284B25D-5A27-417C-88AC-EB134ABFD59C}"/>
                  </a:ext>
                </a:extLst>
              </p14:cNvPr>
              <p14:cNvContentPartPr/>
              <p14:nvPr/>
            </p14:nvContentPartPr>
            <p14:xfrm>
              <a:off x="5667320" y="2001040"/>
              <a:ext cx="42480" cy="214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284B25D-5A27-417C-88AC-EB134ABFD59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49680" y="1983400"/>
                <a:ext cx="781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0588486-0D96-45DB-824D-CA651BD58746}"/>
                  </a:ext>
                </a:extLst>
              </p14:cNvPr>
              <p14:cNvContentPartPr/>
              <p14:nvPr/>
            </p14:nvContentPartPr>
            <p14:xfrm>
              <a:off x="5607920" y="2120920"/>
              <a:ext cx="125640" cy="28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0588486-0D96-45DB-824D-CA651BD5874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90280" y="2102920"/>
                <a:ext cx="1612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0E29AD2-EC20-48F3-8CB2-18E74073E336}"/>
                  </a:ext>
                </a:extLst>
              </p14:cNvPr>
              <p14:cNvContentPartPr/>
              <p14:nvPr/>
            </p14:nvContentPartPr>
            <p14:xfrm>
              <a:off x="5780000" y="2102920"/>
              <a:ext cx="154080" cy="81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0E29AD2-EC20-48F3-8CB2-18E74073E33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762000" y="2084920"/>
                <a:ext cx="1897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6FA74D1-28BC-42ED-A0B1-D602AAE3EE76}"/>
                  </a:ext>
                </a:extLst>
              </p14:cNvPr>
              <p14:cNvContentPartPr/>
              <p14:nvPr/>
            </p14:nvContentPartPr>
            <p14:xfrm>
              <a:off x="5963600" y="2117320"/>
              <a:ext cx="168120" cy="669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6FA74D1-28BC-42ED-A0B1-D602AAE3EE7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945960" y="2099320"/>
                <a:ext cx="2037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94CACCB-250F-4255-A286-07A035057BE9}"/>
                  </a:ext>
                </a:extLst>
              </p14:cNvPr>
              <p14:cNvContentPartPr/>
              <p14:nvPr/>
            </p14:nvContentPartPr>
            <p14:xfrm>
              <a:off x="6278240" y="1918240"/>
              <a:ext cx="21240" cy="2527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94CACCB-250F-4255-A286-07A035057BE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260240" y="1900600"/>
                <a:ext cx="568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CF98CDE-6E8F-4BF7-86BB-DE9BB2D43887}"/>
                  </a:ext>
                </a:extLst>
              </p14:cNvPr>
              <p14:cNvContentPartPr/>
              <p14:nvPr/>
            </p14:nvContentPartPr>
            <p14:xfrm>
              <a:off x="6217400" y="2072320"/>
              <a:ext cx="149400" cy="212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CF98CDE-6E8F-4BF7-86BB-DE9BB2D4388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199760" y="2054320"/>
                <a:ext cx="185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0C89A81-A958-43B6-9C98-97993F8310F4}"/>
                  </a:ext>
                </a:extLst>
              </p14:cNvPr>
              <p14:cNvContentPartPr/>
              <p14:nvPr/>
            </p14:nvContentPartPr>
            <p14:xfrm>
              <a:off x="6710600" y="2011120"/>
              <a:ext cx="218520" cy="1832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0C89A81-A958-43B6-9C98-97993F8310F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692960" y="1993480"/>
                <a:ext cx="2541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4AA5FA8-A402-4972-982E-68F2EA2A1BBB}"/>
                  </a:ext>
                </a:extLst>
              </p14:cNvPr>
              <p14:cNvContentPartPr/>
              <p14:nvPr/>
            </p14:nvContentPartPr>
            <p14:xfrm>
              <a:off x="6788000" y="1899880"/>
              <a:ext cx="49320" cy="4165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4AA5FA8-A402-4972-982E-68F2EA2A1BB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770360" y="1881880"/>
                <a:ext cx="8496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F27C361-971D-48FF-89E2-60B0B5F77F01}"/>
                  </a:ext>
                </a:extLst>
              </p14:cNvPr>
              <p14:cNvContentPartPr/>
              <p14:nvPr/>
            </p14:nvContentPartPr>
            <p14:xfrm>
              <a:off x="7955120" y="2043880"/>
              <a:ext cx="177840" cy="108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F27C361-971D-48FF-89E2-60B0B5F77F0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937120" y="2025880"/>
                <a:ext cx="2134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127A36C-31CA-4133-96DB-A1A79430F3ED}"/>
                  </a:ext>
                </a:extLst>
              </p14:cNvPr>
              <p14:cNvContentPartPr/>
              <p14:nvPr/>
            </p14:nvContentPartPr>
            <p14:xfrm>
              <a:off x="7965200" y="2126680"/>
              <a:ext cx="196200" cy="172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127A36C-31CA-4133-96DB-A1A79430F3E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947200" y="2108680"/>
                <a:ext cx="2318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152FB19-0172-4B18-941E-9412F016DB46}"/>
                  </a:ext>
                </a:extLst>
              </p14:cNvPr>
              <p14:cNvContentPartPr/>
              <p14:nvPr/>
            </p14:nvContentPartPr>
            <p14:xfrm>
              <a:off x="8322320" y="1977280"/>
              <a:ext cx="120960" cy="20772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152FB19-0172-4B18-941E-9412F016DB4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304320" y="1959640"/>
                <a:ext cx="1566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E09B1DA-DE3D-494C-8833-0F16A1294075}"/>
                  </a:ext>
                </a:extLst>
              </p14:cNvPr>
              <p14:cNvContentPartPr/>
              <p14:nvPr/>
            </p14:nvContentPartPr>
            <p14:xfrm>
              <a:off x="7187960" y="1907800"/>
              <a:ext cx="604440" cy="3988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E09B1DA-DE3D-494C-8833-0F16A129407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169971" y="1889800"/>
                <a:ext cx="640059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2A3228B-32DB-4312-9500-3B3E66CC6231}"/>
                  </a:ext>
                </a:extLst>
              </p14:cNvPr>
              <p14:cNvContentPartPr/>
              <p14:nvPr/>
            </p14:nvContentPartPr>
            <p14:xfrm>
              <a:off x="670160" y="2631400"/>
              <a:ext cx="1037520" cy="4078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2A3228B-32DB-4312-9500-3B3E66CC623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52520" y="2613400"/>
                <a:ext cx="107316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DE6212A-7826-4848-A1AB-54808A07D3D7}"/>
                  </a:ext>
                </a:extLst>
              </p14:cNvPr>
              <p14:cNvContentPartPr/>
              <p14:nvPr/>
            </p14:nvContentPartPr>
            <p14:xfrm>
              <a:off x="3879200" y="2796280"/>
              <a:ext cx="345600" cy="2102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DE6212A-7826-4848-A1AB-54808A07D3D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861560" y="2778280"/>
                <a:ext cx="38124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1994475-EF85-4DC2-A290-6BFD044F61F8}"/>
                  </a:ext>
                </a:extLst>
              </p14:cNvPr>
              <p14:cNvContentPartPr/>
              <p14:nvPr/>
            </p14:nvContentPartPr>
            <p14:xfrm>
              <a:off x="5120480" y="2985280"/>
              <a:ext cx="488160" cy="16488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1994475-EF85-4DC2-A290-6BFD044F61F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102480" y="2967640"/>
                <a:ext cx="5238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439B66D-2B24-446F-B2BE-B6FE8897D41C}"/>
                  </a:ext>
                </a:extLst>
              </p14:cNvPr>
              <p14:cNvContentPartPr/>
              <p14:nvPr/>
            </p14:nvContentPartPr>
            <p14:xfrm>
              <a:off x="4917080" y="2443120"/>
              <a:ext cx="1207800" cy="4831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439B66D-2B24-446F-B2BE-B6FE8897D41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899440" y="2425120"/>
                <a:ext cx="124344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7FD2CDB-B596-48E7-A4CE-2649F2D39FCE}"/>
                  </a:ext>
                </a:extLst>
              </p14:cNvPr>
              <p14:cNvContentPartPr/>
              <p14:nvPr/>
            </p14:nvContentPartPr>
            <p14:xfrm>
              <a:off x="4429640" y="2834440"/>
              <a:ext cx="214560" cy="3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7FD2CDB-B596-48E7-A4CE-2649F2D39FC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411640" y="2816440"/>
                <a:ext cx="250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F1B6672-1238-4AC1-9022-65CA75F796AC}"/>
                  </a:ext>
                </a:extLst>
              </p14:cNvPr>
              <p14:cNvContentPartPr/>
              <p14:nvPr/>
            </p14:nvContentPartPr>
            <p14:xfrm>
              <a:off x="4409120" y="2925880"/>
              <a:ext cx="224640" cy="3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F1B6672-1238-4AC1-9022-65CA75F796A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391480" y="2907880"/>
                <a:ext cx="26028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92" name="Picture 91">
            <a:extLst>
              <a:ext uri="{FF2B5EF4-FFF2-40B4-BE49-F238E27FC236}">
                <a16:creationId xmlns:a16="http://schemas.microsoft.com/office/drawing/2014/main" id="{D84B64B1-8FBC-4E27-8F23-0D0C6B32E035}"/>
              </a:ext>
            </a:extLst>
          </p:cNvPr>
          <p:cNvPicPr>
            <a:picLocks noChangeAspect="1"/>
          </p:cNvPicPr>
          <p:nvPr/>
        </p:nvPicPr>
        <p:blipFill rotWithShape="1">
          <a:blip r:embed="rId110"/>
          <a:srcRect l="49696" t="20076" r="25217" b="71804"/>
          <a:stretch/>
        </p:blipFill>
        <p:spPr>
          <a:xfrm>
            <a:off x="2438400" y="3407780"/>
            <a:ext cx="4272200" cy="15558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7F7F2A3-7EC7-4901-B572-423C34B9E763}"/>
                  </a:ext>
                </a:extLst>
              </p14:cNvPr>
              <p14:cNvContentPartPr/>
              <p14:nvPr/>
            </p14:nvContentPartPr>
            <p14:xfrm>
              <a:off x="6918680" y="3780880"/>
              <a:ext cx="802440" cy="5281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7F7F2A3-7EC7-4901-B572-423C34B9E763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900688" y="3763240"/>
                <a:ext cx="838064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0F68772-384D-4961-BA0F-7BE023D1EFCC}"/>
                  </a:ext>
                </a:extLst>
              </p14:cNvPr>
              <p14:cNvContentPartPr/>
              <p14:nvPr/>
            </p14:nvContentPartPr>
            <p14:xfrm>
              <a:off x="1402040" y="5079040"/>
              <a:ext cx="230760" cy="3380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0F68772-384D-4961-BA0F-7BE023D1EFC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384040" y="5061059"/>
                <a:ext cx="266400" cy="373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A66AFCE-F534-4B4A-8283-946CDFE02C4F}"/>
                  </a:ext>
                </a:extLst>
              </p14:cNvPr>
              <p14:cNvContentPartPr/>
              <p14:nvPr/>
            </p14:nvContentPartPr>
            <p14:xfrm>
              <a:off x="1753760" y="5242840"/>
              <a:ext cx="126000" cy="2160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A66AFCE-F534-4B4A-8283-946CDFE02C4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735760" y="5224840"/>
                <a:ext cx="1616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8ADC8BB-741D-4C1D-8425-D6A8A1E301D4}"/>
                  </a:ext>
                </a:extLst>
              </p14:cNvPr>
              <p14:cNvContentPartPr/>
              <p14:nvPr/>
            </p14:nvContentPartPr>
            <p14:xfrm>
              <a:off x="599240" y="5089120"/>
              <a:ext cx="603720" cy="43308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8ADC8BB-741D-4C1D-8425-D6A8A1E301D4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81251" y="5071480"/>
                <a:ext cx="639339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A8EF60E-7D98-43FA-B773-8A9E45AC66A4}"/>
                  </a:ext>
                </a:extLst>
              </p14:cNvPr>
              <p14:cNvContentPartPr/>
              <p14:nvPr/>
            </p14:nvContentPartPr>
            <p14:xfrm>
              <a:off x="2143280" y="5261920"/>
              <a:ext cx="147600" cy="111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A8EF60E-7D98-43FA-B773-8A9E45AC66A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125280" y="5244280"/>
                <a:ext cx="183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FB23B21-4812-4F49-9882-331390F99C53}"/>
                  </a:ext>
                </a:extLst>
              </p14:cNvPr>
              <p14:cNvContentPartPr/>
              <p14:nvPr/>
            </p14:nvContentPartPr>
            <p14:xfrm>
              <a:off x="2143280" y="5367760"/>
              <a:ext cx="124920" cy="17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FB23B21-4812-4F49-9882-331390F99C5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125280" y="5349760"/>
                <a:ext cx="1605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19428A8-25DA-4163-965F-2DE93400F37C}"/>
                  </a:ext>
                </a:extLst>
              </p14:cNvPr>
              <p14:cNvContentPartPr/>
              <p14:nvPr/>
            </p14:nvContentPartPr>
            <p14:xfrm>
              <a:off x="3154520" y="5212240"/>
              <a:ext cx="147600" cy="2354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19428A8-25DA-4163-965F-2DE93400F37C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136880" y="5194600"/>
                <a:ext cx="1832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CBE075E-C5F3-478C-9EF7-4FAA9E618228}"/>
                  </a:ext>
                </a:extLst>
              </p14:cNvPr>
              <p14:cNvContentPartPr/>
              <p14:nvPr/>
            </p14:nvContentPartPr>
            <p14:xfrm>
              <a:off x="2427680" y="5207920"/>
              <a:ext cx="607680" cy="2178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CBE075E-C5F3-478C-9EF7-4FAA9E61822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410040" y="5190280"/>
                <a:ext cx="643320" cy="25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7210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A14B316-D1C9-4391-865C-6C20AB7A5B52}"/>
                  </a:ext>
                </a:extLst>
              </p14:cNvPr>
              <p14:cNvContentPartPr/>
              <p14:nvPr/>
            </p14:nvContentPartPr>
            <p14:xfrm>
              <a:off x="497360" y="111400"/>
              <a:ext cx="8287560" cy="6505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A14B316-D1C9-4391-865C-6C20AB7A5B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720" y="93760"/>
                <a:ext cx="8323200" cy="6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7CFB841-825A-4CD2-AC81-1C5635A01D0B}"/>
                  </a:ext>
                </a:extLst>
              </p14:cNvPr>
              <p14:cNvContentPartPr/>
              <p14:nvPr/>
            </p14:nvContentPartPr>
            <p14:xfrm>
              <a:off x="2186840" y="1322800"/>
              <a:ext cx="292320" cy="304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7CFB841-825A-4CD2-AC81-1C5635A01D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9200" y="1304800"/>
                <a:ext cx="3279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AEC7065-CA1E-4613-A65E-2E790BDD8214}"/>
                  </a:ext>
                </a:extLst>
              </p14:cNvPr>
              <p14:cNvContentPartPr/>
              <p14:nvPr/>
            </p14:nvContentPartPr>
            <p14:xfrm>
              <a:off x="436160" y="934360"/>
              <a:ext cx="1657440" cy="11545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AEC7065-CA1E-4613-A65E-2E790BDD821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520" y="916720"/>
                <a:ext cx="1693080" cy="11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57863EE-DEBF-428C-A8B0-B5EF0AD9E945}"/>
                  </a:ext>
                </a:extLst>
              </p14:cNvPr>
              <p14:cNvContentPartPr/>
              <p14:nvPr/>
            </p14:nvContentPartPr>
            <p14:xfrm>
              <a:off x="3138320" y="1133080"/>
              <a:ext cx="303480" cy="1749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57863EE-DEBF-428C-A8B0-B5EF0AD9E9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20680" y="1115440"/>
                <a:ext cx="3391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E5CBFB3-D2E8-4736-93C2-531B293F3056}"/>
                  </a:ext>
                </a:extLst>
              </p14:cNvPr>
              <p14:cNvContentPartPr/>
              <p14:nvPr/>
            </p14:nvContentPartPr>
            <p14:xfrm>
              <a:off x="3626480" y="1147480"/>
              <a:ext cx="186840" cy="12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E5CBFB3-D2E8-4736-93C2-531B293F30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8840" y="1129480"/>
                <a:ext cx="2224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9B90444-4C6E-4C81-A54D-0D445A7A5298}"/>
                  </a:ext>
                </a:extLst>
              </p14:cNvPr>
              <p14:cNvContentPartPr/>
              <p14:nvPr/>
            </p14:nvContentPartPr>
            <p14:xfrm>
              <a:off x="3606320" y="1248640"/>
              <a:ext cx="213480" cy="111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9B90444-4C6E-4C81-A54D-0D445A7A529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88320" y="1231000"/>
                <a:ext cx="249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46B1F37-C361-44B4-A0B3-8621FDD538AD}"/>
                  </a:ext>
                </a:extLst>
              </p14:cNvPr>
              <p14:cNvContentPartPr/>
              <p14:nvPr/>
            </p14:nvContentPartPr>
            <p14:xfrm>
              <a:off x="3972080" y="991600"/>
              <a:ext cx="192240" cy="271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46B1F37-C361-44B4-A0B3-8621FDD538A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54440" y="973600"/>
                <a:ext cx="2278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B69E933-418F-467D-80E8-92C1963E2F69}"/>
                  </a:ext>
                </a:extLst>
              </p14:cNvPr>
              <p14:cNvContentPartPr/>
              <p14:nvPr/>
            </p14:nvContentPartPr>
            <p14:xfrm>
              <a:off x="4307600" y="882880"/>
              <a:ext cx="514800" cy="565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B69E933-418F-467D-80E8-92C1963E2F6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89613" y="865240"/>
                <a:ext cx="550415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D2D810-D7F2-468D-BB47-54B166F7881C}"/>
                  </a:ext>
                </a:extLst>
              </p14:cNvPr>
              <p14:cNvContentPartPr/>
              <p14:nvPr/>
            </p14:nvContentPartPr>
            <p14:xfrm>
              <a:off x="5089520" y="964600"/>
              <a:ext cx="291600" cy="283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D2D810-D7F2-468D-BB47-54B166F7881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71858" y="946960"/>
                <a:ext cx="327284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175073F-C5A2-4B67-BA83-7110B77C6FD8}"/>
                  </a:ext>
                </a:extLst>
              </p14:cNvPr>
              <p14:cNvContentPartPr/>
              <p14:nvPr/>
            </p14:nvContentPartPr>
            <p14:xfrm>
              <a:off x="7030280" y="964240"/>
              <a:ext cx="19836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175073F-C5A2-4B67-BA83-7110B77C6FD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12640" y="946240"/>
                <a:ext cx="234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561B59C-CE35-4850-A802-53225A397E58}"/>
                  </a:ext>
                </a:extLst>
              </p14:cNvPr>
              <p14:cNvContentPartPr/>
              <p14:nvPr/>
            </p14:nvContentPartPr>
            <p14:xfrm>
              <a:off x="7091480" y="1045960"/>
              <a:ext cx="163080" cy="2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561B59C-CE35-4850-A802-53225A397E5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73480" y="1028320"/>
                <a:ext cx="1987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D2D25FE-4799-4883-8055-861FFBC9658F}"/>
                  </a:ext>
                </a:extLst>
              </p14:cNvPr>
              <p14:cNvContentPartPr/>
              <p14:nvPr/>
            </p14:nvContentPartPr>
            <p14:xfrm>
              <a:off x="8158160" y="754000"/>
              <a:ext cx="234360" cy="2127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D2D25FE-4799-4883-8055-861FFBC9658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140520" y="736360"/>
                <a:ext cx="2700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7F860F2-6D68-44D4-A401-36C6DC03D62C}"/>
                  </a:ext>
                </a:extLst>
              </p14:cNvPr>
              <p14:cNvContentPartPr/>
              <p14:nvPr/>
            </p14:nvContentPartPr>
            <p14:xfrm>
              <a:off x="7373720" y="701080"/>
              <a:ext cx="663840" cy="4986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7F860F2-6D68-44D4-A401-36C6DC03D62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55730" y="683440"/>
                <a:ext cx="699461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8D3903E-85D4-48CD-96FE-05D91F97FA8B}"/>
                  </a:ext>
                </a:extLst>
              </p14:cNvPr>
              <p14:cNvContentPartPr/>
              <p14:nvPr/>
            </p14:nvContentPartPr>
            <p14:xfrm>
              <a:off x="5874320" y="756520"/>
              <a:ext cx="946080" cy="553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8D3903E-85D4-48CD-96FE-05D91F97FA8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56680" y="738520"/>
                <a:ext cx="981720" cy="5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49BB40-C290-476E-8453-65EC484BEF23}"/>
                  </a:ext>
                </a:extLst>
              </p14:cNvPr>
              <p14:cNvContentPartPr/>
              <p14:nvPr/>
            </p14:nvContentPartPr>
            <p14:xfrm>
              <a:off x="3301760" y="1574440"/>
              <a:ext cx="341640" cy="283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49BB40-C290-476E-8453-65EC484BEF2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3760" y="1556800"/>
                <a:ext cx="37728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57FE636-0C21-4616-8239-459B3BE4B2D2}"/>
                  </a:ext>
                </a:extLst>
              </p14:cNvPr>
              <p14:cNvContentPartPr/>
              <p14:nvPr/>
            </p14:nvContentPartPr>
            <p14:xfrm>
              <a:off x="5242160" y="1645360"/>
              <a:ext cx="182880" cy="11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57FE636-0C21-4616-8239-459B3BE4B2D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24160" y="1627360"/>
                <a:ext cx="2185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314DF1E-C258-45D0-A56D-45DE1C80E0AD}"/>
                  </a:ext>
                </a:extLst>
              </p14:cNvPr>
              <p14:cNvContentPartPr/>
              <p14:nvPr/>
            </p14:nvContentPartPr>
            <p14:xfrm>
              <a:off x="5282840" y="1698280"/>
              <a:ext cx="193320" cy="108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314DF1E-C258-45D0-A56D-45DE1C80E0A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64840" y="1680640"/>
                <a:ext cx="228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4EA3306-BB08-4205-B313-9FF24AD77BE5}"/>
                  </a:ext>
                </a:extLst>
              </p14:cNvPr>
              <p14:cNvContentPartPr/>
              <p14:nvPr/>
            </p14:nvContentPartPr>
            <p14:xfrm>
              <a:off x="5750120" y="1682440"/>
              <a:ext cx="100800" cy="1458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4EA3306-BB08-4205-B313-9FF24AD77BE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32480" y="1664440"/>
                <a:ext cx="1364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767183B-F731-45B9-B30D-59EAC301CBC2}"/>
                  </a:ext>
                </a:extLst>
              </p14:cNvPr>
              <p14:cNvContentPartPr/>
              <p14:nvPr/>
            </p14:nvContentPartPr>
            <p14:xfrm>
              <a:off x="5719880" y="1462840"/>
              <a:ext cx="204480" cy="1519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767183B-F731-45B9-B30D-59EAC301CBC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01880" y="1444840"/>
                <a:ext cx="2401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B6671A7-BF14-485F-97D7-33277D7A4387}"/>
                  </a:ext>
                </a:extLst>
              </p14:cNvPr>
              <p14:cNvContentPartPr/>
              <p14:nvPr/>
            </p14:nvContentPartPr>
            <p14:xfrm>
              <a:off x="4167920" y="1556440"/>
              <a:ext cx="870480" cy="3564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B6671A7-BF14-485F-97D7-33277D7A438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49920" y="1538440"/>
                <a:ext cx="90612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B9C03DA-87E9-4D79-A4B9-04EEE14C0EDE}"/>
                  </a:ext>
                </a:extLst>
              </p14:cNvPr>
              <p14:cNvContentPartPr/>
              <p14:nvPr/>
            </p14:nvContentPartPr>
            <p14:xfrm>
              <a:off x="6043880" y="1380040"/>
              <a:ext cx="560880" cy="398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B9C03DA-87E9-4D79-A4B9-04EEE14C0ED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25892" y="1362040"/>
                <a:ext cx="596497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9D61104-A27C-4629-AF9F-2F8DFD758E12}"/>
                  </a:ext>
                </a:extLst>
              </p14:cNvPr>
              <p14:cNvContentPartPr/>
              <p14:nvPr/>
            </p14:nvContentPartPr>
            <p14:xfrm>
              <a:off x="6857480" y="1645360"/>
              <a:ext cx="122400" cy="1458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9D61104-A27C-4629-AF9F-2F8DFD758E1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39840" y="1627720"/>
                <a:ext cx="1580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5E75C25-083A-496B-9C96-6992C3FB65D7}"/>
                  </a:ext>
                </a:extLst>
              </p14:cNvPr>
              <p14:cNvContentPartPr/>
              <p14:nvPr/>
            </p14:nvContentPartPr>
            <p14:xfrm>
              <a:off x="7396040" y="1430440"/>
              <a:ext cx="141480" cy="1148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5E75C25-083A-496B-9C96-6992C3FB65D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378040" y="1412800"/>
                <a:ext cx="1771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0B0CF4A-F597-4CA8-AEC1-9316AADDF318}"/>
                  </a:ext>
                </a:extLst>
              </p14:cNvPr>
              <p14:cNvContentPartPr/>
              <p14:nvPr/>
            </p14:nvContentPartPr>
            <p14:xfrm>
              <a:off x="7132160" y="1456720"/>
              <a:ext cx="162720" cy="279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0B0CF4A-F597-4CA8-AEC1-9316AADDF31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114160" y="1439080"/>
                <a:ext cx="19836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7F61214-0AAB-44CF-BED3-3F984E855554}"/>
                  </a:ext>
                </a:extLst>
              </p14:cNvPr>
              <p14:cNvContentPartPr/>
              <p14:nvPr/>
            </p14:nvContentPartPr>
            <p14:xfrm>
              <a:off x="6816800" y="1371400"/>
              <a:ext cx="201600" cy="1728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7F61214-0AAB-44CF-BED3-3F984E85555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799160" y="1353400"/>
                <a:ext cx="2372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68D7EF8-3FEE-4B58-8B17-11F96BCB0A7A}"/>
                  </a:ext>
                </a:extLst>
              </p14:cNvPr>
              <p14:cNvContentPartPr/>
              <p14:nvPr/>
            </p14:nvContentPartPr>
            <p14:xfrm>
              <a:off x="2488880" y="2066200"/>
              <a:ext cx="367560" cy="280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68D7EF8-3FEE-4B58-8B17-11F96BCB0A7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70880" y="2048560"/>
                <a:ext cx="40320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740C89-DDD8-41E3-A4CE-070AEAADEF57}"/>
                  </a:ext>
                </a:extLst>
              </p14:cNvPr>
              <p14:cNvContentPartPr/>
              <p14:nvPr/>
            </p14:nvContentPartPr>
            <p14:xfrm>
              <a:off x="2929520" y="2121640"/>
              <a:ext cx="169200" cy="184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740C89-DDD8-41E3-A4CE-070AEAADEF5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911880" y="2104000"/>
                <a:ext cx="2048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427E396-45DC-4F04-8E1D-CC6E14F23983}"/>
                  </a:ext>
                </a:extLst>
              </p14:cNvPr>
              <p14:cNvContentPartPr/>
              <p14:nvPr/>
            </p14:nvContentPartPr>
            <p14:xfrm>
              <a:off x="3443240" y="1987360"/>
              <a:ext cx="172440" cy="669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427E396-45DC-4F04-8E1D-CC6E14F2398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425600" y="1969720"/>
                <a:ext cx="20808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8CC7D04-68B9-4C66-B5F1-ABC121FADC21}"/>
                  </a:ext>
                </a:extLst>
              </p14:cNvPr>
              <p14:cNvContentPartPr/>
              <p14:nvPr/>
            </p14:nvContentPartPr>
            <p14:xfrm>
              <a:off x="3425600" y="1979440"/>
              <a:ext cx="8640" cy="21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8CC7D04-68B9-4C66-B5F1-ABC121FADC2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407960" y="1961440"/>
                <a:ext cx="442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8776BF2-756E-41FC-916E-B218BB0FA7BB}"/>
                  </a:ext>
                </a:extLst>
              </p14:cNvPr>
              <p14:cNvContentPartPr/>
              <p14:nvPr/>
            </p14:nvContentPartPr>
            <p14:xfrm>
              <a:off x="4084760" y="2152240"/>
              <a:ext cx="242640" cy="144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8776BF2-756E-41FC-916E-B218BB0FA7B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7120" y="2134240"/>
                <a:ext cx="2782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9293B8-51DB-4373-8806-441A4886873C}"/>
                  </a:ext>
                </a:extLst>
              </p14:cNvPr>
              <p14:cNvContentPartPr/>
              <p14:nvPr/>
            </p14:nvContentPartPr>
            <p14:xfrm>
              <a:off x="4459880" y="2143600"/>
              <a:ext cx="18468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9293B8-51DB-4373-8806-441A4886873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42240" y="2125600"/>
                <a:ext cx="220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A26175A-7FFA-4217-A01F-871B0279F058}"/>
                  </a:ext>
                </a:extLst>
              </p14:cNvPr>
              <p14:cNvContentPartPr/>
              <p14:nvPr/>
            </p14:nvContentPartPr>
            <p14:xfrm>
              <a:off x="4469960" y="2235040"/>
              <a:ext cx="159840" cy="1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A26175A-7FFA-4217-A01F-871B0279F05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51960" y="2217040"/>
                <a:ext cx="195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99AEC8A-4BEC-499E-8B26-86022D7B4026}"/>
                  </a:ext>
                </a:extLst>
              </p14:cNvPr>
              <p14:cNvContentPartPr/>
              <p14:nvPr/>
            </p14:nvContentPartPr>
            <p14:xfrm>
              <a:off x="4860920" y="2102920"/>
              <a:ext cx="137520" cy="151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99AEC8A-4BEC-499E-8B26-86022D7B402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843280" y="2084920"/>
                <a:ext cx="173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116D42A-A082-46BF-A85E-2F8F0CE0F32A}"/>
                  </a:ext>
                </a:extLst>
              </p14:cNvPr>
              <p14:cNvContentPartPr/>
              <p14:nvPr/>
            </p14:nvContentPartPr>
            <p14:xfrm>
              <a:off x="5053520" y="2095720"/>
              <a:ext cx="149400" cy="1684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116D42A-A082-46BF-A85E-2F8F0CE0F32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35880" y="2077720"/>
                <a:ext cx="1850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F819EF5-E108-48C3-874B-6EE86ECBB1F2}"/>
                  </a:ext>
                </a:extLst>
              </p14:cNvPr>
              <p14:cNvContentPartPr/>
              <p14:nvPr/>
            </p14:nvContentPartPr>
            <p14:xfrm>
              <a:off x="5232080" y="2093920"/>
              <a:ext cx="190080" cy="1620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F819EF5-E108-48C3-874B-6EE86ECBB1F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14440" y="2075920"/>
                <a:ext cx="2257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B91A59F-903D-4684-B181-DE587280F512}"/>
                  </a:ext>
                </a:extLst>
              </p14:cNvPr>
              <p14:cNvContentPartPr/>
              <p14:nvPr/>
            </p14:nvContentPartPr>
            <p14:xfrm>
              <a:off x="5475080" y="2072320"/>
              <a:ext cx="100800" cy="1825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B91A59F-903D-4684-B181-DE587280F51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457440" y="2054320"/>
                <a:ext cx="1364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284B25D-5A27-417C-88AC-EB134ABFD59C}"/>
                  </a:ext>
                </a:extLst>
              </p14:cNvPr>
              <p14:cNvContentPartPr/>
              <p14:nvPr/>
            </p14:nvContentPartPr>
            <p14:xfrm>
              <a:off x="5667320" y="2001040"/>
              <a:ext cx="42480" cy="214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284B25D-5A27-417C-88AC-EB134ABFD59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49680" y="1983400"/>
                <a:ext cx="781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0588486-0D96-45DB-824D-CA651BD58746}"/>
                  </a:ext>
                </a:extLst>
              </p14:cNvPr>
              <p14:cNvContentPartPr/>
              <p14:nvPr/>
            </p14:nvContentPartPr>
            <p14:xfrm>
              <a:off x="5607920" y="2120920"/>
              <a:ext cx="125640" cy="28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0588486-0D96-45DB-824D-CA651BD5874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90280" y="2102920"/>
                <a:ext cx="1612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0E29AD2-EC20-48F3-8CB2-18E74073E336}"/>
                  </a:ext>
                </a:extLst>
              </p14:cNvPr>
              <p14:cNvContentPartPr/>
              <p14:nvPr/>
            </p14:nvContentPartPr>
            <p14:xfrm>
              <a:off x="5780000" y="2102920"/>
              <a:ext cx="154080" cy="81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0E29AD2-EC20-48F3-8CB2-18E74073E33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762000" y="2084920"/>
                <a:ext cx="1897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6FA74D1-28BC-42ED-A0B1-D602AAE3EE76}"/>
                  </a:ext>
                </a:extLst>
              </p14:cNvPr>
              <p14:cNvContentPartPr/>
              <p14:nvPr/>
            </p14:nvContentPartPr>
            <p14:xfrm>
              <a:off x="5963600" y="2117320"/>
              <a:ext cx="168120" cy="669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6FA74D1-28BC-42ED-A0B1-D602AAE3EE7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945960" y="2099320"/>
                <a:ext cx="2037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94CACCB-250F-4255-A286-07A035057BE9}"/>
                  </a:ext>
                </a:extLst>
              </p14:cNvPr>
              <p14:cNvContentPartPr/>
              <p14:nvPr/>
            </p14:nvContentPartPr>
            <p14:xfrm>
              <a:off x="6278240" y="1918240"/>
              <a:ext cx="21240" cy="2527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94CACCB-250F-4255-A286-07A035057BE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260240" y="1900600"/>
                <a:ext cx="568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CF98CDE-6E8F-4BF7-86BB-DE9BB2D43887}"/>
                  </a:ext>
                </a:extLst>
              </p14:cNvPr>
              <p14:cNvContentPartPr/>
              <p14:nvPr/>
            </p14:nvContentPartPr>
            <p14:xfrm>
              <a:off x="6217400" y="2072320"/>
              <a:ext cx="149400" cy="212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CF98CDE-6E8F-4BF7-86BB-DE9BB2D4388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199760" y="2054320"/>
                <a:ext cx="185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0C89A81-A958-43B6-9C98-97993F8310F4}"/>
                  </a:ext>
                </a:extLst>
              </p14:cNvPr>
              <p14:cNvContentPartPr/>
              <p14:nvPr/>
            </p14:nvContentPartPr>
            <p14:xfrm>
              <a:off x="6710600" y="2011120"/>
              <a:ext cx="218520" cy="1832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0C89A81-A958-43B6-9C98-97993F8310F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692960" y="1993480"/>
                <a:ext cx="2541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4AA5FA8-A402-4972-982E-68F2EA2A1BBB}"/>
                  </a:ext>
                </a:extLst>
              </p14:cNvPr>
              <p14:cNvContentPartPr/>
              <p14:nvPr/>
            </p14:nvContentPartPr>
            <p14:xfrm>
              <a:off x="6788000" y="1899880"/>
              <a:ext cx="49320" cy="4165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4AA5FA8-A402-4972-982E-68F2EA2A1BB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770360" y="1881880"/>
                <a:ext cx="8496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F27C361-971D-48FF-89E2-60B0B5F77F01}"/>
                  </a:ext>
                </a:extLst>
              </p14:cNvPr>
              <p14:cNvContentPartPr/>
              <p14:nvPr/>
            </p14:nvContentPartPr>
            <p14:xfrm>
              <a:off x="7955120" y="2043880"/>
              <a:ext cx="177840" cy="108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F27C361-971D-48FF-89E2-60B0B5F77F0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937120" y="2025880"/>
                <a:ext cx="2134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127A36C-31CA-4133-96DB-A1A79430F3ED}"/>
                  </a:ext>
                </a:extLst>
              </p14:cNvPr>
              <p14:cNvContentPartPr/>
              <p14:nvPr/>
            </p14:nvContentPartPr>
            <p14:xfrm>
              <a:off x="7965200" y="2126680"/>
              <a:ext cx="196200" cy="172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127A36C-31CA-4133-96DB-A1A79430F3E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947200" y="2108680"/>
                <a:ext cx="2318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152FB19-0172-4B18-941E-9412F016DB46}"/>
                  </a:ext>
                </a:extLst>
              </p14:cNvPr>
              <p14:cNvContentPartPr/>
              <p14:nvPr/>
            </p14:nvContentPartPr>
            <p14:xfrm>
              <a:off x="8322320" y="1977280"/>
              <a:ext cx="120960" cy="20772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152FB19-0172-4B18-941E-9412F016DB4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304320" y="1959640"/>
                <a:ext cx="1566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E09B1DA-DE3D-494C-8833-0F16A1294075}"/>
                  </a:ext>
                </a:extLst>
              </p14:cNvPr>
              <p14:cNvContentPartPr/>
              <p14:nvPr/>
            </p14:nvContentPartPr>
            <p14:xfrm>
              <a:off x="7187960" y="1907800"/>
              <a:ext cx="604440" cy="3988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E09B1DA-DE3D-494C-8833-0F16A129407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169971" y="1889800"/>
                <a:ext cx="640059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2A3228B-32DB-4312-9500-3B3E66CC6231}"/>
                  </a:ext>
                </a:extLst>
              </p14:cNvPr>
              <p14:cNvContentPartPr/>
              <p14:nvPr/>
            </p14:nvContentPartPr>
            <p14:xfrm>
              <a:off x="670160" y="2631400"/>
              <a:ext cx="1037520" cy="4078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2A3228B-32DB-4312-9500-3B3E66CC623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52520" y="2613400"/>
                <a:ext cx="107316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DE6212A-7826-4848-A1AB-54808A07D3D7}"/>
                  </a:ext>
                </a:extLst>
              </p14:cNvPr>
              <p14:cNvContentPartPr/>
              <p14:nvPr/>
            </p14:nvContentPartPr>
            <p14:xfrm>
              <a:off x="3879200" y="2796280"/>
              <a:ext cx="345600" cy="2102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DE6212A-7826-4848-A1AB-54808A07D3D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861560" y="2778280"/>
                <a:ext cx="38124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1994475-EF85-4DC2-A290-6BFD044F61F8}"/>
                  </a:ext>
                </a:extLst>
              </p14:cNvPr>
              <p14:cNvContentPartPr/>
              <p14:nvPr/>
            </p14:nvContentPartPr>
            <p14:xfrm>
              <a:off x="5120480" y="2985280"/>
              <a:ext cx="488160" cy="16488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1994475-EF85-4DC2-A290-6BFD044F61F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102480" y="2967640"/>
                <a:ext cx="5238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439B66D-2B24-446F-B2BE-B6FE8897D41C}"/>
                  </a:ext>
                </a:extLst>
              </p14:cNvPr>
              <p14:cNvContentPartPr/>
              <p14:nvPr/>
            </p14:nvContentPartPr>
            <p14:xfrm>
              <a:off x="4917080" y="2443120"/>
              <a:ext cx="1207800" cy="4831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439B66D-2B24-446F-B2BE-B6FE8897D41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899440" y="2425120"/>
                <a:ext cx="124344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7FD2CDB-B596-48E7-A4CE-2649F2D39FCE}"/>
                  </a:ext>
                </a:extLst>
              </p14:cNvPr>
              <p14:cNvContentPartPr/>
              <p14:nvPr/>
            </p14:nvContentPartPr>
            <p14:xfrm>
              <a:off x="4429640" y="2834440"/>
              <a:ext cx="214560" cy="3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7FD2CDB-B596-48E7-A4CE-2649F2D39FC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411640" y="2816440"/>
                <a:ext cx="250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F1B6672-1238-4AC1-9022-65CA75F796AC}"/>
                  </a:ext>
                </a:extLst>
              </p14:cNvPr>
              <p14:cNvContentPartPr/>
              <p14:nvPr/>
            </p14:nvContentPartPr>
            <p14:xfrm>
              <a:off x="4409120" y="2925880"/>
              <a:ext cx="224640" cy="3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F1B6672-1238-4AC1-9022-65CA75F796A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391480" y="2907880"/>
                <a:ext cx="26028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92" name="Picture 91">
            <a:extLst>
              <a:ext uri="{FF2B5EF4-FFF2-40B4-BE49-F238E27FC236}">
                <a16:creationId xmlns:a16="http://schemas.microsoft.com/office/drawing/2014/main" id="{D84B64B1-8FBC-4E27-8F23-0D0C6B32E035}"/>
              </a:ext>
            </a:extLst>
          </p:cNvPr>
          <p:cNvPicPr>
            <a:picLocks noChangeAspect="1"/>
          </p:cNvPicPr>
          <p:nvPr/>
        </p:nvPicPr>
        <p:blipFill rotWithShape="1">
          <a:blip r:embed="rId110"/>
          <a:srcRect l="49696" t="20076" r="25217" b="71804"/>
          <a:stretch/>
        </p:blipFill>
        <p:spPr>
          <a:xfrm>
            <a:off x="2438400" y="3407780"/>
            <a:ext cx="4272200" cy="15558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7F7F2A3-7EC7-4901-B572-423C34B9E763}"/>
                  </a:ext>
                </a:extLst>
              </p14:cNvPr>
              <p14:cNvContentPartPr/>
              <p14:nvPr/>
            </p14:nvContentPartPr>
            <p14:xfrm>
              <a:off x="6918680" y="3780880"/>
              <a:ext cx="802440" cy="5281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7F7F2A3-7EC7-4901-B572-423C34B9E763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900688" y="3763240"/>
                <a:ext cx="838064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0F68772-384D-4961-BA0F-7BE023D1EFCC}"/>
                  </a:ext>
                </a:extLst>
              </p14:cNvPr>
              <p14:cNvContentPartPr/>
              <p14:nvPr/>
            </p14:nvContentPartPr>
            <p14:xfrm>
              <a:off x="1402040" y="5079040"/>
              <a:ext cx="230760" cy="3380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0F68772-384D-4961-BA0F-7BE023D1EFC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384040" y="5061059"/>
                <a:ext cx="266400" cy="373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A66AFCE-F534-4B4A-8283-946CDFE02C4F}"/>
                  </a:ext>
                </a:extLst>
              </p14:cNvPr>
              <p14:cNvContentPartPr/>
              <p14:nvPr/>
            </p14:nvContentPartPr>
            <p14:xfrm>
              <a:off x="1753760" y="5242840"/>
              <a:ext cx="126000" cy="2160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A66AFCE-F534-4B4A-8283-946CDFE02C4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735760" y="5224840"/>
                <a:ext cx="1616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8ADC8BB-741D-4C1D-8425-D6A8A1E301D4}"/>
                  </a:ext>
                </a:extLst>
              </p14:cNvPr>
              <p14:cNvContentPartPr/>
              <p14:nvPr/>
            </p14:nvContentPartPr>
            <p14:xfrm>
              <a:off x="599240" y="5089120"/>
              <a:ext cx="603720" cy="43308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8ADC8BB-741D-4C1D-8425-D6A8A1E301D4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81251" y="5071480"/>
                <a:ext cx="639339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A8EF60E-7D98-43FA-B773-8A9E45AC66A4}"/>
                  </a:ext>
                </a:extLst>
              </p14:cNvPr>
              <p14:cNvContentPartPr/>
              <p14:nvPr/>
            </p14:nvContentPartPr>
            <p14:xfrm>
              <a:off x="2143280" y="5261920"/>
              <a:ext cx="147600" cy="111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A8EF60E-7D98-43FA-B773-8A9E45AC66A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125280" y="5244280"/>
                <a:ext cx="183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FB23B21-4812-4F49-9882-331390F99C53}"/>
                  </a:ext>
                </a:extLst>
              </p14:cNvPr>
              <p14:cNvContentPartPr/>
              <p14:nvPr/>
            </p14:nvContentPartPr>
            <p14:xfrm>
              <a:off x="2143280" y="5367760"/>
              <a:ext cx="124920" cy="17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FB23B21-4812-4F49-9882-331390F99C5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125280" y="5349760"/>
                <a:ext cx="1605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19428A8-25DA-4163-965F-2DE93400F37C}"/>
                  </a:ext>
                </a:extLst>
              </p14:cNvPr>
              <p14:cNvContentPartPr/>
              <p14:nvPr/>
            </p14:nvContentPartPr>
            <p14:xfrm>
              <a:off x="3154520" y="5212240"/>
              <a:ext cx="147600" cy="2354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19428A8-25DA-4163-965F-2DE93400F37C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136880" y="5194600"/>
                <a:ext cx="1832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CBE075E-C5F3-478C-9EF7-4FAA9E618228}"/>
                  </a:ext>
                </a:extLst>
              </p14:cNvPr>
              <p14:cNvContentPartPr/>
              <p14:nvPr/>
            </p14:nvContentPartPr>
            <p14:xfrm>
              <a:off x="2427680" y="5207920"/>
              <a:ext cx="607680" cy="2178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CBE075E-C5F3-478C-9EF7-4FAA9E61822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410040" y="5190280"/>
                <a:ext cx="64332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548C686-E6EE-49E0-A93E-744F30453BB8}"/>
                  </a:ext>
                </a:extLst>
              </p14:cNvPr>
              <p14:cNvContentPartPr/>
              <p14:nvPr/>
            </p14:nvContentPartPr>
            <p14:xfrm>
              <a:off x="3514880" y="5292520"/>
              <a:ext cx="165960" cy="216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548C686-E6EE-49E0-A93E-744F30453BB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496880" y="5274520"/>
                <a:ext cx="2016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BE3B0CD-935B-4B33-966B-AEA364162E86}"/>
                  </a:ext>
                </a:extLst>
              </p14:cNvPr>
              <p14:cNvContentPartPr/>
              <p14:nvPr/>
            </p14:nvContentPartPr>
            <p14:xfrm>
              <a:off x="3525320" y="5385040"/>
              <a:ext cx="125640" cy="201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BE3B0CD-935B-4B33-966B-AEA364162E8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507320" y="5367040"/>
                <a:ext cx="1612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0FC6ACB-6AB9-48E7-8CB9-D152BC544D5B}"/>
                  </a:ext>
                </a:extLst>
              </p14:cNvPr>
              <p14:cNvContentPartPr/>
              <p14:nvPr/>
            </p14:nvContentPartPr>
            <p14:xfrm>
              <a:off x="3880640" y="4917040"/>
              <a:ext cx="1798920" cy="8283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0FC6ACB-6AB9-48E7-8CB9-D152BC544D5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862996" y="4899392"/>
                <a:ext cx="1834567" cy="86401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2406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A14B316-D1C9-4391-865C-6C20AB7A5B52}"/>
                  </a:ext>
                </a:extLst>
              </p14:cNvPr>
              <p14:cNvContentPartPr/>
              <p14:nvPr/>
            </p14:nvContentPartPr>
            <p14:xfrm>
              <a:off x="497360" y="111400"/>
              <a:ext cx="8287560" cy="6505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A14B316-D1C9-4391-865C-6C20AB7A5B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720" y="93760"/>
                <a:ext cx="8323200" cy="6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7CFB841-825A-4CD2-AC81-1C5635A01D0B}"/>
                  </a:ext>
                </a:extLst>
              </p14:cNvPr>
              <p14:cNvContentPartPr/>
              <p14:nvPr/>
            </p14:nvContentPartPr>
            <p14:xfrm>
              <a:off x="2186840" y="1322800"/>
              <a:ext cx="292320" cy="304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7CFB841-825A-4CD2-AC81-1C5635A01D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9200" y="1304800"/>
                <a:ext cx="3279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AEC7065-CA1E-4613-A65E-2E790BDD8214}"/>
                  </a:ext>
                </a:extLst>
              </p14:cNvPr>
              <p14:cNvContentPartPr/>
              <p14:nvPr/>
            </p14:nvContentPartPr>
            <p14:xfrm>
              <a:off x="436160" y="934360"/>
              <a:ext cx="1657440" cy="11545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AEC7065-CA1E-4613-A65E-2E790BDD821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520" y="916720"/>
                <a:ext cx="1693080" cy="11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57863EE-DEBF-428C-A8B0-B5EF0AD9E945}"/>
                  </a:ext>
                </a:extLst>
              </p14:cNvPr>
              <p14:cNvContentPartPr/>
              <p14:nvPr/>
            </p14:nvContentPartPr>
            <p14:xfrm>
              <a:off x="3138320" y="1133080"/>
              <a:ext cx="303480" cy="1749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57863EE-DEBF-428C-A8B0-B5EF0AD9E9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20680" y="1115440"/>
                <a:ext cx="3391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E5CBFB3-D2E8-4736-93C2-531B293F3056}"/>
                  </a:ext>
                </a:extLst>
              </p14:cNvPr>
              <p14:cNvContentPartPr/>
              <p14:nvPr/>
            </p14:nvContentPartPr>
            <p14:xfrm>
              <a:off x="3626480" y="1147480"/>
              <a:ext cx="186840" cy="12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E5CBFB3-D2E8-4736-93C2-531B293F30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8840" y="1129480"/>
                <a:ext cx="2224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9B90444-4C6E-4C81-A54D-0D445A7A5298}"/>
                  </a:ext>
                </a:extLst>
              </p14:cNvPr>
              <p14:cNvContentPartPr/>
              <p14:nvPr/>
            </p14:nvContentPartPr>
            <p14:xfrm>
              <a:off x="3606320" y="1248640"/>
              <a:ext cx="213480" cy="111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9B90444-4C6E-4C81-A54D-0D445A7A529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88320" y="1231000"/>
                <a:ext cx="249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46B1F37-C361-44B4-A0B3-8621FDD538AD}"/>
                  </a:ext>
                </a:extLst>
              </p14:cNvPr>
              <p14:cNvContentPartPr/>
              <p14:nvPr/>
            </p14:nvContentPartPr>
            <p14:xfrm>
              <a:off x="3972080" y="991600"/>
              <a:ext cx="192240" cy="271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46B1F37-C361-44B4-A0B3-8621FDD538A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54440" y="973600"/>
                <a:ext cx="2278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B69E933-418F-467D-80E8-92C1963E2F69}"/>
                  </a:ext>
                </a:extLst>
              </p14:cNvPr>
              <p14:cNvContentPartPr/>
              <p14:nvPr/>
            </p14:nvContentPartPr>
            <p14:xfrm>
              <a:off x="4307600" y="882880"/>
              <a:ext cx="514800" cy="565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B69E933-418F-467D-80E8-92C1963E2F6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89613" y="865240"/>
                <a:ext cx="550415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D2D810-D7F2-468D-BB47-54B166F7881C}"/>
                  </a:ext>
                </a:extLst>
              </p14:cNvPr>
              <p14:cNvContentPartPr/>
              <p14:nvPr/>
            </p14:nvContentPartPr>
            <p14:xfrm>
              <a:off x="5089520" y="964600"/>
              <a:ext cx="291600" cy="283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D2D810-D7F2-468D-BB47-54B166F7881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71858" y="946960"/>
                <a:ext cx="327284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175073F-C5A2-4B67-BA83-7110B77C6FD8}"/>
                  </a:ext>
                </a:extLst>
              </p14:cNvPr>
              <p14:cNvContentPartPr/>
              <p14:nvPr/>
            </p14:nvContentPartPr>
            <p14:xfrm>
              <a:off x="7030280" y="964240"/>
              <a:ext cx="19836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175073F-C5A2-4B67-BA83-7110B77C6FD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12640" y="946240"/>
                <a:ext cx="234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561B59C-CE35-4850-A802-53225A397E58}"/>
                  </a:ext>
                </a:extLst>
              </p14:cNvPr>
              <p14:cNvContentPartPr/>
              <p14:nvPr/>
            </p14:nvContentPartPr>
            <p14:xfrm>
              <a:off x="7091480" y="1045960"/>
              <a:ext cx="163080" cy="2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561B59C-CE35-4850-A802-53225A397E5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73480" y="1028320"/>
                <a:ext cx="1987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D2D25FE-4799-4883-8055-861FFBC9658F}"/>
                  </a:ext>
                </a:extLst>
              </p14:cNvPr>
              <p14:cNvContentPartPr/>
              <p14:nvPr/>
            </p14:nvContentPartPr>
            <p14:xfrm>
              <a:off x="8158160" y="754000"/>
              <a:ext cx="234360" cy="2127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D2D25FE-4799-4883-8055-861FFBC9658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140520" y="736360"/>
                <a:ext cx="2700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7F860F2-6D68-44D4-A401-36C6DC03D62C}"/>
                  </a:ext>
                </a:extLst>
              </p14:cNvPr>
              <p14:cNvContentPartPr/>
              <p14:nvPr/>
            </p14:nvContentPartPr>
            <p14:xfrm>
              <a:off x="7373720" y="701080"/>
              <a:ext cx="663840" cy="4986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7F860F2-6D68-44D4-A401-36C6DC03D62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55730" y="683440"/>
                <a:ext cx="699461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8D3903E-85D4-48CD-96FE-05D91F97FA8B}"/>
                  </a:ext>
                </a:extLst>
              </p14:cNvPr>
              <p14:cNvContentPartPr/>
              <p14:nvPr/>
            </p14:nvContentPartPr>
            <p14:xfrm>
              <a:off x="5874320" y="756520"/>
              <a:ext cx="946080" cy="553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8D3903E-85D4-48CD-96FE-05D91F97FA8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56680" y="738520"/>
                <a:ext cx="981720" cy="5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49BB40-C290-476E-8453-65EC484BEF23}"/>
                  </a:ext>
                </a:extLst>
              </p14:cNvPr>
              <p14:cNvContentPartPr/>
              <p14:nvPr/>
            </p14:nvContentPartPr>
            <p14:xfrm>
              <a:off x="3301760" y="1574440"/>
              <a:ext cx="341640" cy="283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49BB40-C290-476E-8453-65EC484BEF2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3760" y="1556800"/>
                <a:ext cx="37728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57FE636-0C21-4616-8239-459B3BE4B2D2}"/>
                  </a:ext>
                </a:extLst>
              </p14:cNvPr>
              <p14:cNvContentPartPr/>
              <p14:nvPr/>
            </p14:nvContentPartPr>
            <p14:xfrm>
              <a:off x="5242160" y="1645360"/>
              <a:ext cx="182880" cy="11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57FE636-0C21-4616-8239-459B3BE4B2D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24160" y="1627360"/>
                <a:ext cx="2185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314DF1E-C258-45D0-A56D-45DE1C80E0AD}"/>
                  </a:ext>
                </a:extLst>
              </p14:cNvPr>
              <p14:cNvContentPartPr/>
              <p14:nvPr/>
            </p14:nvContentPartPr>
            <p14:xfrm>
              <a:off x="5282840" y="1698280"/>
              <a:ext cx="193320" cy="108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314DF1E-C258-45D0-A56D-45DE1C80E0A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64840" y="1680640"/>
                <a:ext cx="228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4EA3306-BB08-4205-B313-9FF24AD77BE5}"/>
                  </a:ext>
                </a:extLst>
              </p14:cNvPr>
              <p14:cNvContentPartPr/>
              <p14:nvPr/>
            </p14:nvContentPartPr>
            <p14:xfrm>
              <a:off x="5750120" y="1682440"/>
              <a:ext cx="100800" cy="1458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4EA3306-BB08-4205-B313-9FF24AD77BE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32480" y="1664440"/>
                <a:ext cx="1364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767183B-F731-45B9-B30D-59EAC301CBC2}"/>
                  </a:ext>
                </a:extLst>
              </p14:cNvPr>
              <p14:cNvContentPartPr/>
              <p14:nvPr/>
            </p14:nvContentPartPr>
            <p14:xfrm>
              <a:off x="5719880" y="1462840"/>
              <a:ext cx="204480" cy="1519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767183B-F731-45B9-B30D-59EAC301CBC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01880" y="1444840"/>
                <a:ext cx="2401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B6671A7-BF14-485F-97D7-33277D7A4387}"/>
                  </a:ext>
                </a:extLst>
              </p14:cNvPr>
              <p14:cNvContentPartPr/>
              <p14:nvPr/>
            </p14:nvContentPartPr>
            <p14:xfrm>
              <a:off x="4167920" y="1556440"/>
              <a:ext cx="870480" cy="3564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B6671A7-BF14-485F-97D7-33277D7A438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49920" y="1538440"/>
                <a:ext cx="90612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B9C03DA-87E9-4D79-A4B9-04EEE14C0EDE}"/>
                  </a:ext>
                </a:extLst>
              </p14:cNvPr>
              <p14:cNvContentPartPr/>
              <p14:nvPr/>
            </p14:nvContentPartPr>
            <p14:xfrm>
              <a:off x="6043880" y="1380040"/>
              <a:ext cx="560880" cy="398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B9C03DA-87E9-4D79-A4B9-04EEE14C0ED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25892" y="1362040"/>
                <a:ext cx="596497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9D61104-A27C-4629-AF9F-2F8DFD758E12}"/>
                  </a:ext>
                </a:extLst>
              </p14:cNvPr>
              <p14:cNvContentPartPr/>
              <p14:nvPr/>
            </p14:nvContentPartPr>
            <p14:xfrm>
              <a:off x="6857480" y="1645360"/>
              <a:ext cx="122400" cy="1458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9D61104-A27C-4629-AF9F-2F8DFD758E1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39840" y="1627720"/>
                <a:ext cx="1580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5E75C25-083A-496B-9C96-6992C3FB65D7}"/>
                  </a:ext>
                </a:extLst>
              </p14:cNvPr>
              <p14:cNvContentPartPr/>
              <p14:nvPr/>
            </p14:nvContentPartPr>
            <p14:xfrm>
              <a:off x="7396040" y="1430440"/>
              <a:ext cx="141480" cy="1148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5E75C25-083A-496B-9C96-6992C3FB65D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378040" y="1412800"/>
                <a:ext cx="1771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0B0CF4A-F597-4CA8-AEC1-9316AADDF318}"/>
                  </a:ext>
                </a:extLst>
              </p14:cNvPr>
              <p14:cNvContentPartPr/>
              <p14:nvPr/>
            </p14:nvContentPartPr>
            <p14:xfrm>
              <a:off x="7132160" y="1456720"/>
              <a:ext cx="162720" cy="279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0B0CF4A-F597-4CA8-AEC1-9316AADDF31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114160" y="1439080"/>
                <a:ext cx="19836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7F61214-0AAB-44CF-BED3-3F984E855554}"/>
                  </a:ext>
                </a:extLst>
              </p14:cNvPr>
              <p14:cNvContentPartPr/>
              <p14:nvPr/>
            </p14:nvContentPartPr>
            <p14:xfrm>
              <a:off x="6816800" y="1371400"/>
              <a:ext cx="201600" cy="1728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7F61214-0AAB-44CF-BED3-3F984E85555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799160" y="1353400"/>
                <a:ext cx="2372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68D7EF8-3FEE-4B58-8B17-11F96BCB0A7A}"/>
                  </a:ext>
                </a:extLst>
              </p14:cNvPr>
              <p14:cNvContentPartPr/>
              <p14:nvPr/>
            </p14:nvContentPartPr>
            <p14:xfrm>
              <a:off x="2488880" y="2066200"/>
              <a:ext cx="367560" cy="280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68D7EF8-3FEE-4B58-8B17-11F96BCB0A7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70880" y="2048560"/>
                <a:ext cx="40320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740C89-DDD8-41E3-A4CE-070AEAADEF57}"/>
                  </a:ext>
                </a:extLst>
              </p14:cNvPr>
              <p14:cNvContentPartPr/>
              <p14:nvPr/>
            </p14:nvContentPartPr>
            <p14:xfrm>
              <a:off x="2929520" y="2121640"/>
              <a:ext cx="169200" cy="184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740C89-DDD8-41E3-A4CE-070AEAADEF5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911880" y="2104000"/>
                <a:ext cx="2048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427E396-45DC-4F04-8E1D-CC6E14F23983}"/>
                  </a:ext>
                </a:extLst>
              </p14:cNvPr>
              <p14:cNvContentPartPr/>
              <p14:nvPr/>
            </p14:nvContentPartPr>
            <p14:xfrm>
              <a:off x="3443240" y="1987360"/>
              <a:ext cx="172440" cy="669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427E396-45DC-4F04-8E1D-CC6E14F2398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425600" y="1969720"/>
                <a:ext cx="20808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8CC7D04-68B9-4C66-B5F1-ABC121FADC21}"/>
                  </a:ext>
                </a:extLst>
              </p14:cNvPr>
              <p14:cNvContentPartPr/>
              <p14:nvPr/>
            </p14:nvContentPartPr>
            <p14:xfrm>
              <a:off x="3425600" y="1979440"/>
              <a:ext cx="8640" cy="21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8CC7D04-68B9-4C66-B5F1-ABC121FADC2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407960" y="1961440"/>
                <a:ext cx="442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8776BF2-756E-41FC-916E-B218BB0FA7BB}"/>
                  </a:ext>
                </a:extLst>
              </p14:cNvPr>
              <p14:cNvContentPartPr/>
              <p14:nvPr/>
            </p14:nvContentPartPr>
            <p14:xfrm>
              <a:off x="4084760" y="2152240"/>
              <a:ext cx="242640" cy="144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8776BF2-756E-41FC-916E-B218BB0FA7B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7120" y="2134240"/>
                <a:ext cx="2782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9293B8-51DB-4373-8806-441A4886873C}"/>
                  </a:ext>
                </a:extLst>
              </p14:cNvPr>
              <p14:cNvContentPartPr/>
              <p14:nvPr/>
            </p14:nvContentPartPr>
            <p14:xfrm>
              <a:off x="4459880" y="2143600"/>
              <a:ext cx="18468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9293B8-51DB-4373-8806-441A4886873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42240" y="2125600"/>
                <a:ext cx="220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A26175A-7FFA-4217-A01F-871B0279F058}"/>
                  </a:ext>
                </a:extLst>
              </p14:cNvPr>
              <p14:cNvContentPartPr/>
              <p14:nvPr/>
            </p14:nvContentPartPr>
            <p14:xfrm>
              <a:off x="4469960" y="2235040"/>
              <a:ext cx="159840" cy="1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A26175A-7FFA-4217-A01F-871B0279F05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51960" y="2217040"/>
                <a:ext cx="195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99AEC8A-4BEC-499E-8B26-86022D7B4026}"/>
                  </a:ext>
                </a:extLst>
              </p14:cNvPr>
              <p14:cNvContentPartPr/>
              <p14:nvPr/>
            </p14:nvContentPartPr>
            <p14:xfrm>
              <a:off x="4860920" y="2102920"/>
              <a:ext cx="137520" cy="151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99AEC8A-4BEC-499E-8B26-86022D7B402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843280" y="2084920"/>
                <a:ext cx="173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116D42A-A082-46BF-A85E-2F8F0CE0F32A}"/>
                  </a:ext>
                </a:extLst>
              </p14:cNvPr>
              <p14:cNvContentPartPr/>
              <p14:nvPr/>
            </p14:nvContentPartPr>
            <p14:xfrm>
              <a:off x="5053520" y="2095720"/>
              <a:ext cx="149400" cy="1684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116D42A-A082-46BF-A85E-2F8F0CE0F32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35880" y="2077720"/>
                <a:ext cx="1850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F819EF5-E108-48C3-874B-6EE86ECBB1F2}"/>
                  </a:ext>
                </a:extLst>
              </p14:cNvPr>
              <p14:cNvContentPartPr/>
              <p14:nvPr/>
            </p14:nvContentPartPr>
            <p14:xfrm>
              <a:off x="5232080" y="2093920"/>
              <a:ext cx="190080" cy="1620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F819EF5-E108-48C3-874B-6EE86ECBB1F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14440" y="2075920"/>
                <a:ext cx="2257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B91A59F-903D-4684-B181-DE587280F512}"/>
                  </a:ext>
                </a:extLst>
              </p14:cNvPr>
              <p14:cNvContentPartPr/>
              <p14:nvPr/>
            </p14:nvContentPartPr>
            <p14:xfrm>
              <a:off x="5475080" y="2072320"/>
              <a:ext cx="100800" cy="1825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B91A59F-903D-4684-B181-DE587280F51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457440" y="2054320"/>
                <a:ext cx="1364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284B25D-5A27-417C-88AC-EB134ABFD59C}"/>
                  </a:ext>
                </a:extLst>
              </p14:cNvPr>
              <p14:cNvContentPartPr/>
              <p14:nvPr/>
            </p14:nvContentPartPr>
            <p14:xfrm>
              <a:off x="5667320" y="2001040"/>
              <a:ext cx="42480" cy="214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284B25D-5A27-417C-88AC-EB134ABFD59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49680" y="1983400"/>
                <a:ext cx="781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0588486-0D96-45DB-824D-CA651BD58746}"/>
                  </a:ext>
                </a:extLst>
              </p14:cNvPr>
              <p14:cNvContentPartPr/>
              <p14:nvPr/>
            </p14:nvContentPartPr>
            <p14:xfrm>
              <a:off x="5607920" y="2120920"/>
              <a:ext cx="125640" cy="28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0588486-0D96-45DB-824D-CA651BD5874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90280" y="2102920"/>
                <a:ext cx="1612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0E29AD2-EC20-48F3-8CB2-18E74073E336}"/>
                  </a:ext>
                </a:extLst>
              </p14:cNvPr>
              <p14:cNvContentPartPr/>
              <p14:nvPr/>
            </p14:nvContentPartPr>
            <p14:xfrm>
              <a:off x="5780000" y="2102920"/>
              <a:ext cx="154080" cy="81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0E29AD2-EC20-48F3-8CB2-18E74073E33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762000" y="2084920"/>
                <a:ext cx="1897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6FA74D1-28BC-42ED-A0B1-D602AAE3EE76}"/>
                  </a:ext>
                </a:extLst>
              </p14:cNvPr>
              <p14:cNvContentPartPr/>
              <p14:nvPr/>
            </p14:nvContentPartPr>
            <p14:xfrm>
              <a:off x="5963600" y="2117320"/>
              <a:ext cx="168120" cy="669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6FA74D1-28BC-42ED-A0B1-D602AAE3EE7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945960" y="2099320"/>
                <a:ext cx="2037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94CACCB-250F-4255-A286-07A035057BE9}"/>
                  </a:ext>
                </a:extLst>
              </p14:cNvPr>
              <p14:cNvContentPartPr/>
              <p14:nvPr/>
            </p14:nvContentPartPr>
            <p14:xfrm>
              <a:off x="6278240" y="1918240"/>
              <a:ext cx="21240" cy="2527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94CACCB-250F-4255-A286-07A035057BE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260240" y="1900600"/>
                <a:ext cx="568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CF98CDE-6E8F-4BF7-86BB-DE9BB2D43887}"/>
                  </a:ext>
                </a:extLst>
              </p14:cNvPr>
              <p14:cNvContentPartPr/>
              <p14:nvPr/>
            </p14:nvContentPartPr>
            <p14:xfrm>
              <a:off x="6217400" y="2072320"/>
              <a:ext cx="149400" cy="212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CF98CDE-6E8F-4BF7-86BB-DE9BB2D4388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199760" y="2054320"/>
                <a:ext cx="185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0C89A81-A958-43B6-9C98-97993F8310F4}"/>
                  </a:ext>
                </a:extLst>
              </p14:cNvPr>
              <p14:cNvContentPartPr/>
              <p14:nvPr/>
            </p14:nvContentPartPr>
            <p14:xfrm>
              <a:off x="6710600" y="2011120"/>
              <a:ext cx="218520" cy="1832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0C89A81-A958-43B6-9C98-97993F8310F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692960" y="1993480"/>
                <a:ext cx="2541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4AA5FA8-A402-4972-982E-68F2EA2A1BBB}"/>
                  </a:ext>
                </a:extLst>
              </p14:cNvPr>
              <p14:cNvContentPartPr/>
              <p14:nvPr/>
            </p14:nvContentPartPr>
            <p14:xfrm>
              <a:off x="6788000" y="1899880"/>
              <a:ext cx="49320" cy="4165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4AA5FA8-A402-4972-982E-68F2EA2A1BB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770360" y="1881880"/>
                <a:ext cx="8496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F27C361-971D-48FF-89E2-60B0B5F77F01}"/>
                  </a:ext>
                </a:extLst>
              </p14:cNvPr>
              <p14:cNvContentPartPr/>
              <p14:nvPr/>
            </p14:nvContentPartPr>
            <p14:xfrm>
              <a:off x="7955120" y="2043880"/>
              <a:ext cx="177840" cy="108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F27C361-971D-48FF-89E2-60B0B5F77F0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937120" y="2025880"/>
                <a:ext cx="2134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127A36C-31CA-4133-96DB-A1A79430F3ED}"/>
                  </a:ext>
                </a:extLst>
              </p14:cNvPr>
              <p14:cNvContentPartPr/>
              <p14:nvPr/>
            </p14:nvContentPartPr>
            <p14:xfrm>
              <a:off x="7965200" y="2126680"/>
              <a:ext cx="196200" cy="172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127A36C-31CA-4133-96DB-A1A79430F3E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947200" y="2108680"/>
                <a:ext cx="2318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152FB19-0172-4B18-941E-9412F016DB46}"/>
                  </a:ext>
                </a:extLst>
              </p14:cNvPr>
              <p14:cNvContentPartPr/>
              <p14:nvPr/>
            </p14:nvContentPartPr>
            <p14:xfrm>
              <a:off x="8322320" y="1977280"/>
              <a:ext cx="120960" cy="20772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152FB19-0172-4B18-941E-9412F016DB4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304320" y="1959640"/>
                <a:ext cx="1566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E09B1DA-DE3D-494C-8833-0F16A1294075}"/>
                  </a:ext>
                </a:extLst>
              </p14:cNvPr>
              <p14:cNvContentPartPr/>
              <p14:nvPr/>
            </p14:nvContentPartPr>
            <p14:xfrm>
              <a:off x="7187960" y="1907800"/>
              <a:ext cx="604440" cy="3988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E09B1DA-DE3D-494C-8833-0F16A129407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169971" y="1889800"/>
                <a:ext cx="640059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2A3228B-32DB-4312-9500-3B3E66CC6231}"/>
                  </a:ext>
                </a:extLst>
              </p14:cNvPr>
              <p14:cNvContentPartPr/>
              <p14:nvPr/>
            </p14:nvContentPartPr>
            <p14:xfrm>
              <a:off x="670160" y="2631400"/>
              <a:ext cx="1037520" cy="4078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2A3228B-32DB-4312-9500-3B3E66CC623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52520" y="2613400"/>
                <a:ext cx="107316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DE6212A-7826-4848-A1AB-54808A07D3D7}"/>
                  </a:ext>
                </a:extLst>
              </p14:cNvPr>
              <p14:cNvContentPartPr/>
              <p14:nvPr/>
            </p14:nvContentPartPr>
            <p14:xfrm>
              <a:off x="3879200" y="2796280"/>
              <a:ext cx="345600" cy="2102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DE6212A-7826-4848-A1AB-54808A07D3D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861560" y="2778280"/>
                <a:ext cx="38124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1994475-EF85-4DC2-A290-6BFD044F61F8}"/>
                  </a:ext>
                </a:extLst>
              </p14:cNvPr>
              <p14:cNvContentPartPr/>
              <p14:nvPr/>
            </p14:nvContentPartPr>
            <p14:xfrm>
              <a:off x="5120480" y="2985280"/>
              <a:ext cx="488160" cy="16488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1994475-EF85-4DC2-A290-6BFD044F61F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102480" y="2967640"/>
                <a:ext cx="5238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439B66D-2B24-446F-B2BE-B6FE8897D41C}"/>
                  </a:ext>
                </a:extLst>
              </p14:cNvPr>
              <p14:cNvContentPartPr/>
              <p14:nvPr/>
            </p14:nvContentPartPr>
            <p14:xfrm>
              <a:off x="4917080" y="2443120"/>
              <a:ext cx="1207800" cy="4831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439B66D-2B24-446F-B2BE-B6FE8897D41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899440" y="2425120"/>
                <a:ext cx="124344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7FD2CDB-B596-48E7-A4CE-2649F2D39FCE}"/>
                  </a:ext>
                </a:extLst>
              </p14:cNvPr>
              <p14:cNvContentPartPr/>
              <p14:nvPr/>
            </p14:nvContentPartPr>
            <p14:xfrm>
              <a:off x="4429640" y="2834440"/>
              <a:ext cx="214560" cy="3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7FD2CDB-B596-48E7-A4CE-2649F2D39FC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411640" y="2816440"/>
                <a:ext cx="250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F1B6672-1238-4AC1-9022-65CA75F796AC}"/>
                  </a:ext>
                </a:extLst>
              </p14:cNvPr>
              <p14:cNvContentPartPr/>
              <p14:nvPr/>
            </p14:nvContentPartPr>
            <p14:xfrm>
              <a:off x="4409120" y="2925880"/>
              <a:ext cx="224640" cy="3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F1B6672-1238-4AC1-9022-65CA75F796A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391480" y="2907880"/>
                <a:ext cx="26028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92" name="Picture 91">
            <a:extLst>
              <a:ext uri="{FF2B5EF4-FFF2-40B4-BE49-F238E27FC236}">
                <a16:creationId xmlns:a16="http://schemas.microsoft.com/office/drawing/2014/main" id="{D84B64B1-8FBC-4E27-8F23-0D0C6B32E035}"/>
              </a:ext>
            </a:extLst>
          </p:cNvPr>
          <p:cNvPicPr>
            <a:picLocks noChangeAspect="1"/>
          </p:cNvPicPr>
          <p:nvPr/>
        </p:nvPicPr>
        <p:blipFill rotWithShape="1">
          <a:blip r:embed="rId110"/>
          <a:srcRect l="49696" t="20076" r="25217" b="71804"/>
          <a:stretch/>
        </p:blipFill>
        <p:spPr>
          <a:xfrm>
            <a:off x="2438400" y="3407780"/>
            <a:ext cx="4272200" cy="15558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7F7F2A3-7EC7-4901-B572-423C34B9E763}"/>
                  </a:ext>
                </a:extLst>
              </p14:cNvPr>
              <p14:cNvContentPartPr/>
              <p14:nvPr/>
            </p14:nvContentPartPr>
            <p14:xfrm>
              <a:off x="6918680" y="3780880"/>
              <a:ext cx="802440" cy="5281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7F7F2A3-7EC7-4901-B572-423C34B9E763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900688" y="3763240"/>
                <a:ext cx="838064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0F68772-384D-4961-BA0F-7BE023D1EFCC}"/>
                  </a:ext>
                </a:extLst>
              </p14:cNvPr>
              <p14:cNvContentPartPr/>
              <p14:nvPr/>
            </p14:nvContentPartPr>
            <p14:xfrm>
              <a:off x="1402040" y="5079040"/>
              <a:ext cx="230760" cy="3380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0F68772-384D-4961-BA0F-7BE023D1EFC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384040" y="5061059"/>
                <a:ext cx="266400" cy="373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A66AFCE-F534-4B4A-8283-946CDFE02C4F}"/>
                  </a:ext>
                </a:extLst>
              </p14:cNvPr>
              <p14:cNvContentPartPr/>
              <p14:nvPr/>
            </p14:nvContentPartPr>
            <p14:xfrm>
              <a:off x="1753760" y="5242840"/>
              <a:ext cx="126000" cy="2160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A66AFCE-F534-4B4A-8283-946CDFE02C4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735760" y="5224840"/>
                <a:ext cx="1616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8ADC8BB-741D-4C1D-8425-D6A8A1E301D4}"/>
                  </a:ext>
                </a:extLst>
              </p14:cNvPr>
              <p14:cNvContentPartPr/>
              <p14:nvPr/>
            </p14:nvContentPartPr>
            <p14:xfrm>
              <a:off x="599240" y="5089120"/>
              <a:ext cx="603720" cy="43308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8ADC8BB-741D-4C1D-8425-D6A8A1E301D4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81251" y="5071480"/>
                <a:ext cx="639339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A8EF60E-7D98-43FA-B773-8A9E45AC66A4}"/>
                  </a:ext>
                </a:extLst>
              </p14:cNvPr>
              <p14:cNvContentPartPr/>
              <p14:nvPr/>
            </p14:nvContentPartPr>
            <p14:xfrm>
              <a:off x="2143280" y="5261920"/>
              <a:ext cx="147600" cy="111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A8EF60E-7D98-43FA-B773-8A9E45AC66A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125280" y="5244280"/>
                <a:ext cx="183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FB23B21-4812-4F49-9882-331390F99C53}"/>
                  </a:ext>
                </a:extLst>
              </p14:cNvPr>
              <p14:cNvContentPartPr/>
              <p14:nvPr/>
            </p14:nvContentPartPr>
            <p14:xfrm>
              <a:off x="2143280" y="5367760"/>
              <a:ext cx="124920" cy="17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FB23B21-4812-4F49-9882-331390F99C5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125280" y="5349760"/>
                <a:ext cx="1605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19428A8-25DA-4163-965F-2DE93400F37C}"/>
                  </a:ext>
                </a:extLst>
              </p14:cNvPr>
              <p14:cNvContentPartPr/>
              <p14:nvPr/>
            </p14:nvContentPartPr>
            <p14:xfrm>
              <a:off x="3154520" y="5212240"/>
              <a:ext cx="147600" cy="2354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19428A8-25DA-4163-965F-2DE93400F37C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136880" y="5194600"/>
                <a:ext cx="1832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CBE075E-C5F3-478C-9EF7-4FAA9E618228}"/>
                  </a:ext>
                </a:extLst>
              </p14:cNvPr>
              <p14:cNvContentPartPr/>
              <p14:nvPr/>
            </p14:nvContentPartPr>
            <p14:xfrm>
              <a:off x="2427680" y="5207920"/>
              <a:ext cx="607680" cy="2178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CBE075E-C5F3-478C-9EF7-4FAA9E61822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410040" y="5190280"/>
                <a:ext cx="64332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548C686-E6EE-49E0-A93E-744F30453BB8}"/>
                  </a:ext>
                </a:extLst>
              </p14:cNvPr>
              <p14:cNvContentPartPr/>
              <p14:nvPr/>
            </p14:nvContentPartPr>
            <p14:xfrm>
              <a:off x="3514880" y="5292520"/>
              <a:ext cx="165960" cy="216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548C686-E6EE-49E0-A93E-744F30453BB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496880" y="5274520"/>
                <a:ext cx="2016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BE3B0CD-935B-4B33-966B-AEA364162E86}"/>
                  </a:ext>
                </a:extLst>
              </p14:cNvPr>
              <p14:cNvContentPartPr/>
              <p14:nvPr/>
            </p14:nvContentPartPr>
            <p14:xfrm>
              <a:off x="3525320" y="5385040"/>
              <a:ext cx="125640" cy="201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BE3B0CD-935B-4B33-966B-AEA364162E8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507320" y="5367040"/>
                <a:ext cx="1612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0FC6ACB-6AB9-48E7-8CB9-D152BC544D5B}"/>
                  </a:ext>
                </a:extLst>
              </p14:cNvPr>
              <p14:cNvContentPartPr/>
              <p14:nvPr/>
            </p14:nvContentPartPr>
            <p14:xfrm>
              <a:off x="3880640" y="4917040"/>
              <a:ext cx="1798920" cy="8283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0FC6ACB-6AB9-48E7-8CB9-D152BC544D5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862996" y="4899392"/>
                <a:ext cx="1834567" cy="864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C3A145D-9AB4-416F-BD47-B74C1687FA94}"/>
                  </a:ext>
                </a:extLst>
              </p14:cNvPr>
              <p14:cNvContentPartPr/>
              <p14:nvPr/>
            </p14:nvContentPartPr>
            <p14:xfrm>
              <a:off x="5943440" y="5273800"/>
              <a:ext cx="174240" cy="93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C3A145D-9AB4-416F-BD47-B74C1687FA9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925440" y="5255800"/>
                <a:ext cx="2098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B28F72D-F52F-4128-A69E-543847C99FE9}"/>
                  </a:ext>
                </a:extLst>
              </p14:cNvPr>
              <p14:cNvContentPartPr/>
              <p14:nvPr/>
            </p14:nvContentPartPr>
            <p14:xfrm>
              <a:off x="5963600" y="5378200"/>
              <a:ext cx="168840" cy="64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B28F72D-F52F-4128-A69E-543847C99FE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945960" y="5360560"/>
                <a:ext cx="2044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9195955-CE2C-4DE5-9C7C-92139408BAB8}"/>
                  </a:ext>
                </a:extLst>
              </p14:cNvPr>
              <p14:cNvContentPartPr/>
              <p14:nvPr/>
            </p14:nvContentPartPr>
            <p14:xfrm>
              <a:off x="8259680" y="4996240"/>
              <a:ext cx="426600" cy="4622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9195955-CE2C-4DE5-9C7C-92139408BAB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241680" y="4978240"/>
                <a:ext cx="46224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3C09CDBC-6FA2-49B5-A20C-10905CE67BC6}"/>
                  </a:ext>
                </a:extLst>
              </p14:cNvPr>
              <p14:cNvContentPartPr/>
              <p14:nvPr/>
            </p14:nvContentPartPr>
            <p14:xfrm>
              <a:off x="7609520" y="5008480"/>
              <a:ext cx="527400" cy="48564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3C09CDBC-6FA2-49B5-A20C-10905CE67BC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591520" y="4990827"/>
                <a:ext cx="563040" cy="521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6242B4B-521A-4E7B-9A91-4AD261D83D1A}"/>
                  </a:ext>
                </a:extLst>
              </p14:cNvPr>
              <p14:cNvContentPartPr/>
              <p14:nvPr/>
            </p14:nvContentPartPr>
            <p14:xfrm>
              <a:off x="6921920" y="5030080"/>
              <a:ext cx="525960" cy="4273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6242B4B-521A-4E7B-9A91-4AD261D83D1A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903920" y="5012080"/>
                <a:ext cx="56160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F337568-1B4E-4EC5-9E66-7FB4EAD886C6}"/>
                  </a:ext>
                </a:extLst>
              </p14:cNvPr>
              <p14:cNvContentPartPr/>
              <p14:nvPr/>
            </p14:nvContentPartPr>
            <p14:xfrm>
              <a:off x="6308840" y="5044840"/>
              <a:ext cx="509760" cy="48060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F337568-1B4E-4EC5-9E66-7FB4EAD886C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291200" y="5026840"/>
                <a:ext cx="545400" cy="51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2020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A14B316-D1C9-4391-865C-6C20AB7A5B52}"/>
                  </a:ext>
                </a:extLst>
              </p14:cNvPr>
              <p14:cNvContentPartPr/>
              <p14:nvPr/>
            </p14:nvContentPartPr>
            <p14:xfrm>
              <a:off x="497360" y="111400"/>
              <a:ext cx="8287560" cy="6505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A14B316-D1C9-4391-865C-6C20AB7A5B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720" y="93760"/>
                <a:ext cx="8323200" cy="6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7CFB841-825A-4CD2-AC81-1C5635A01D0B}"/>
                  </a:ext>
                </a:extLst>
              </p14:cNvPr>
              <p14:cNvContentPartPr/>
              <p14:nvPr/>
            </p14:nvContentPartPr>
            <p14:xfrm>
              <a:off x="2186840" y="1322800"/>
              <a:ext cx="292320" cy="304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7CFB841-825A-4CD2-AC81-1C5635A01D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9200" y="1304800"/>
                <a:ext cx="3279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AEC7065-CA1E-4613-A65E-2E790BDD8214}"/>
                  </a:ext>
                </a:extLst>
              </p14:cNvPr>
              <p14:cNvContentPartPr/>
              <p14:nvPr/>
            </p14:nvContentPartPr>
            <p14:xfrm>
              <a:off x="436160" y="934360"/>
              <a:ext cx="1657440" cy="11545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AEC7065-CA1E-4613-A65E-2E790BDD821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520" y="916720"/>
                <a:ext cx="1693080" cy="11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57863EE-DEBF-428C-A8B0-B5EF0AD9E945}"/>
                  </a:ext>
                </a:extLst>
              </p14:cNvPr>
              <p14:cNvContentPartPr/>
              <p14:nvPr/>
            </p14:nvContentPartPr>
            <p14:xfrm>
              <a:off x="3138320" y="1133080"/>
              <a:ext cx="303480" cy="1749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57863EE-DEBF-428C-A8B0-B5EF0AD9E9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20680" y="1115440"/>
                <a:ext cx="3391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E5CBFB3-D2E8-4736-93C2-531B293F3056}"/>
                  </a:ext>
                </a:extLst>
              </p14:cNvPr>
              <p14:cNvContentPartPr/>
              <p14:nvPr/>
            </p14:nvContentPartPr>
            <p14:xfrm>
              <a:off x="3626480" y="1147480"/>
              <a:ext cx="186840" cy="12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E5CBFB3-D2E8-4736-93C2-531B293F30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8840" y="1129480"/>
                <a:ext cx="2224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9B90444-4C6E-4C81-A54D-0D445A7A5298}"/>
                  </a:ext>
                </a:extLst>
              </p14:cNvPr>
              <p14:cNvContentPartPr/>
              <p14:nvPr/>
            </p14:nvContentPartPr>
            <p14:xfrm>
              <a:off x="3606320" y="1248640"/>
              <a:ext cx="213480" cy="111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9B90444-4C6E-4C81-A54D-0D445A7A529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88320" y="1231000"/>
                <a:ext cx="249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46B1F37-C361-44B4-A0B3-8621FDD538AD}"/>
                  </a:ext>
                </a:extLst>
              </p14:cNvPr>
              <p14:cNvContentPartPr/>
              <p14:nvPr/>
            </p14:nvContentPartPr>
            <p14:xfrm>
              <a:off x="3972080" y="991600"/>
              <a:ext cx="192240" cy="271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46B1F37-C361-44B4-A0B3-8621FDD538A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54440" y="973600"/>
                <a:ext cx="2278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B69E933-418F-467D-80E8-92C1963E2F69}"/>
                  </a:ext>
                </a:extLst>
              </p14:cNvPr>
              <p14:cNvContentPartPr/>
              <p14:nvPr/>
            </p14:nvContentPartPr>
            <p14:xfrm>
              <a:off x="4307600" y="882880"/>
              <a:ext cx="514800" cy="565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B69E933-418F-467D-80E8-92C1963E2F6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89613" y="865240"/>
                <a:ext cx="550415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D2D810-D7F2-468D-BB47-54B166F7881C}"/>
                  </a:ext>
                </a:extLst>
              </p14:cNvPr>
              <p14:cNvContentPartPr/>
              <p14:nvPr/>
            </p14:nvContentPartPr>
            <p14:xfrm>
              <a:off x="5089520" y="964600"/>
              <a:ext cx="291600" cy="283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D2D810-D7F2-468D-BB47-54B166F7881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71858" y="946960"/>
                <a:ext cx="327284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175073F-C5A2-4B67-BA83-7110B77C6FD8}"/>
                  </a:ext>
                </a:extLst>
              </p14:cNvPr>
              <p14:cNvContentPartPr/>
              <p14:nvPr/>
            </p14:nvContentPartPr>
            <p14:xfrm>
              <a:off x="7030280" y="964240"/>
              <a:ext cx="19836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175073F-C5A2-4B67-BA83-7110B77C6FD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12640" y="946240"/>
                <a:ext cx="234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561B59C-CE35-4850-A802-53225A397E58}"/>
                  </a:ext>
                </a:extLst>
              </p14:cNvPr>
              <p14:cNvContentPartPr/>
              <p14:nvPr/>
            </p14:nvContentPartPr>
            <p14:xfrm>
              <a:off x="7091480" y="1045960"/>
              <a:ext cx="163080" cy="2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561B59C-CE35-4850-A802-53225A397E5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73480" y="1028320"/>
                <a:ext cx="1987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D2D25FE-4799-4883-8055-861FFBC9658F}"/>
                  </a:ext>
                </a:extLst>
              </p14:cNvPr>
              <p14:cNvContentPartPr/>
              <p14:nvPr/>
            </p14:nvContentPartPr>
            <p14:xfrm>
              <a:off x="8158160" y="754000"/>
              <a:ext cx="234360" cy="2127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D2D25FE-4799-4883-8055-861FFBC9658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140520" y="736360"/>
                <a:ext cx="2700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7F860F2-6D68-44D4-A401-36C6DC03D62C}"/>
                  </a:ext>
                </a:extLst>
              </p14:cNvPr>
              <p14:cNvContentPartPr/>
              <p14:nvPr/>
            </p14:nvContentPartPr>
            <p14:xfrm>
              <a:off x="7373720" y="701080"/>
              <a:ext cx="663840" cy="4986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7F860F2-6D68-44D4-A401-36C6DC03D62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55730" y="683440"/>
                <a:ext cx="699461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8D3903E-85D4-48CD-96FE-05D91F97FA8B}"/>
                  </a:ext>
                </a:extLst>
              </p14:cNvPr>
              <p14:cNvContentPartPr/>
              <p14:nvPr/>
            </p14:nvContentPartPr>
            <p14:xfrm>
              <a:off x="5874320" y="756520"/>
              <a:ext cx="946080" cy="553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8D3903E-85D4-48CD-96FE-05D91F97FA8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56680" y="738520"/>
                <a:ext cx="981720" cy="5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49BB40-C290-476E-8453-65EC484BEF23}"/>
                  </a:ext>
                </a:extLst>
              </p14:cNvPr>
              <p14:cNvContentPartPr/>
              <p14:nvPr/>
            </p14:nvContentPartPr>
            <p14:xfrm>
              <a:off x="3301760" y="1574440"/>
              <a:ext cx="341640" cy="283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49BB40-C290-476E-8453-65EC484BEF2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3760" y="1556800"/>
                <a:ext cx="37728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57FE636-0C21-4616-8239-459B3BE4B2D2}"/>
                  </a:ext>
                </a:extLst>
              </p14:cNvPr>
              <p14:cNvContentPartPr/>
              <p14:nvPr/>
            </p14:nvContentPartPr>
            <p14:xfrm>
              <a:off x="5242160" y="1645360"/>
              <a:ext cx="182880" cy="11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57FE636-0C21-4616-8239-459B3BE4B2D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24160" y="1627360"/>
                <a:ext cx="2185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314DF1E-C258-45D0-A56D-45DE1C80E0AD}"/>
                  </a:ext>
                </a:extLst>
              </p14:cNvPr>
              <p14:cNvContentPartPr/>
              <p14:nvPr/>
            </p14:nvContentPartPr>
            <p14:xfrm>
              <a:off x="5282840" y="1698280"/>
              <a:ext cx="193320" cy="108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314DF1E-C258-45D0-A56D-45DE1C80E0A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64840" y="1680640"/>
                <a:ext cx="228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4EA3306-BB08-4205-B313-9FF24AD77BE5}"/>
                  </a:ext>
                </a:extLst>
              </p14:cNvPr>
              <p14:cNvContentPartPr/>
              <p14:nvPr/>
            </p14:nvContentPartPr>
            <p14:xfrm>
              <a:off x="5750120" y="1682440"/>
              <a:ext cx="100800" cy="1458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4EA3306-BB08-4205-B313-9FF24AD77BE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32480" y="1664440"/>
                <a:ext cx="1364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767183B-F731-45B9-B30D-59EAC301CBC2}"/>
                  </a:ext>
                </a:extLst>
              </p14:cNvPr>
              <p14:cNvContentPartPr/>
              <p14:nvPr/>
            </p14:nvContentPartPr>
            <p14:xfrm>
              <a:off x="5719880" y="1462840"/>
              <a:ext cx="204480" cy="1519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767183B-F731-45B9-B30D-59EAC301CBC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01880" y="1444840"/>
                <a:ext cx="2401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B6671A7-BF14-485F-97D7-33277D7A4387}"/>
                  </a:ext>
                </a:extLst>
              </p14:cNvPr>
              <p14:cNvContentPartPr/>
              <p14:nvPr/>
            </p14:nvContentPartPr>
            <p14:xfrm>
              <a:off x="4167920" y="1556440"/>
              <a:ext cx="870480" cy="3564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B6671A7-BF14-485F-97D7-33277D7A438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49920" y="1538440"/>
                <a:ext cx="90612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B9C03DA-87E9-4D79-A4B9-04EEE14C0EDE}"/>
                  </a:ext>
                </a:extLst>
              </p14:cNvPr>
              <p14:cNvContentPartPr/>
              <p14:nvPr/>
            </p14:nvContentPartPr>
            <p14:xfrm>
              <a:off x="6043880" y="1380040"/>
              <a:ext cx="560880" cy="398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B9C03DA-87E9-4D79-A4B9-04EEE14C0ED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25892" y="1362040"/>
                <a:ext cx="596497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9D61104-A27C-4629-AF9F-2F8DFD758E12}"/>
                  </a:ext>
                </a:extLst>
              </p14:cNvPr>
              <p14:cNvContentPartPr/>
              <p14:nvPr/>
            </p14:nvContentPartPr>
            <p14:xfrm>
              <a:off x="6857480" y="1645360"/>
              <a:ext cx="122400" cy="1458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9D61104-A27C-4629-AF9F-2F8DFD758E1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39840" y="1627720"/>
                <a:ext cx="1580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5E75C25-083A-496B-9C96-6992C3FB65D7}"/>
                  </a:ext>
                </a:extLst>
              </p14:cNvPr>
              <p14:cNvContentPartPr/>
              <p14:nvPr/>
            </p14:nvContentPartPr>
            <p14:xfrm>
              <a:off x="7396040" y="1430440"/>
              <a:ext cx="141480" cy="1148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5E75C25-083A-496B-9C96-6992C3FB65D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378040" y="1412800"/>
                <a:ext cx="1771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0B0CF4A-F597-4CA8-AEC1-9316AADDF318}"/>
                  </a:ext>
                </a:extLst>
              </p14:cNvPr>
              <p14:cNvContentPartPr/>
              <p14:nvPr/>
            </p14:nvContentPartPr>
            <p14:xfrm>
              <a:off x="7132160" y="1456720"/>
              <a:ext cx="162720" cy="279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0B0CF4A-F597-4CA8-AEC1-9316AADDF31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114160" y="1439080"/>
                <a:ext cx="19836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7F61214-0AAB-44CF-BED3-3F984E855554}"/>
                  </a:ext>
                </a:extLst>
              </p14:cNvPr>
              <p14:cNvContentPartPr/>
              <p14:nvPr/>
            </p14:nvContentPartPr>
            <p14:xfrm>
              <a:off x="6816800" y="1371400"/>
              <a:ext cx="201600" cy="1728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7F61214-0AAB-44CF-BED3-3F984E85555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799160" y="1353400"/>
                <a:ext cx="2372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68D7EF8-3FEE-4B58-8B17-11F96BCB0A7A}"/>
                  </a:ext>
                </a:extLst>
              </p14:cNvPr>
              <p14:cNvContentPartPr/>
              <p14:nvPr/>
            </p14:nvContentPartPr>
            <p14:xfrm>
              <a:off x="2488880" y="2066200"/>
              <a:ext cx="367560" cy="280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68D7EF8-3FEE-4B58-8B17-11F96BCB0A7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70880" y="2048560"/>
                <a:ext cx="40320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740C89-DDD8-41E3-A4CE-070AEAADEF57}"/>
                  </a:ext>
                </a:extLst>
              </p14:cNvPr>
              <p14:cNvContentPartPr/>
              <p14:nvPr/>
            </p14:nvContentPartPr>
            <p14:xfrm>
              <a:off x="2929520" y="2121640"/>
              <a:ext cx="169200" cy="184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740C89-DDD8-41E3-A4CE-070AEAADEF5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911880" y="2104000"/>
                <a:ext cx="2048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427E396-45DC-4F04-8E1D-CC6E14F23983}"/>
                  </a:ext>
                </a:extLst>
              </p14:cNvPr>
              <p14:cNvContentPartPr/>
              <p14:nvPr/>
            </p14:nvContentPartPr>
            <p14:xfrm>
              <a:off x="3443240" y="1987360"/>
              <a:ext cx="172440" cy="669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427E396-45DC-4F04-8E1D-CC6E14F2398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425600" y="1969720"/>
                <a:ext cx="20808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8CC7D04-68B9-4C66-B5F1-ABC121FADC21}"/>
                  </a:ext>
                </a:extLst>
              </p14:cNvPr>
              <p14:cNvContentPartPr/>
              <p14:nvPr/>
            </p14:nvContentPartPr>
            <p14:xfrm>
              <a:off x="3425600" y="1979440"/>
              <a:ext cx="8640" cy="21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8CC7D04-68B9-4C66-B5F1-ABC121FADC2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407960" y="1961440"/>
                <a:ext cx="442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8776BF2-756E-41FC-916E-B218BB0FA7BB}"/>
                  </a:ext>
                </a:extLst>
              </p14:cNvPr>
              <p14:cNvContentPartPr/>
              <p14:nvPr/>
            </p14:nvContentPartPr>
            <p14:xfrm>
              <a:off x="4084760" y="2152240"/>
              <a:ext cx="242640" cy="144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8776BF2-756E-41FC-916E-B218BB0FA7B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7120" y="2134240"/>
                <a:ext cx="2782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9293B8-51DB-4373-8806-441A4886873C}"/>
                  </a:ext>
                </a:extLst>
              </p14:cNvPr>
              <p14:cNvContentPartPr/>
              <p14:nvPr/>
            </p14:nvContentPartPr>
            <p14:xfrm>
              <a:off x="4459880" y="2143600"/>
              <a:ext cx="18468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9293B8-51DB-4373-8806-441A4886873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42240" y="2125600"/>
                <a:ext cx="220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A26175A-7FFA-4217-A01F-871B0279F058}"/>
                  </a:ext>
                </a:extLst>
              </p14:cNvPr>
              <p14:cNvContentPartPr/>
              <p14:nvPr/>
            </p14:nvContentPartPr>
            <p14:xfrm>
              <a:off x="4469960" y="2235040"/>
              <a:ext cx="159840" cy="1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A26175A-7FFA-4217-A01F-871B0279F05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51960" y="2217040"/>
                <a:ext cx="195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99AEC8A-4BEC-499E-8B26-86022D7B4026}"/>
                  </a:ext>
                </a:extLst>
              </p14:cNvPr>
              <p14:cNvContentPartPr/>
              <p14:nvPr/>
            </p14:nvContentPartPr>
            <p14:xfrm>
              <a:off x="4860920" y="2102920"/>
              <a:ext cx="137520" cy="151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99AEC8A-4BEC-499E-8B26-86022D7B402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843280" y="2084920"/>
                <a:ext cx="173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116D42A-A082-46BF-A85E-2F8F0CE0F32A}"/>
                  </a:ext>
                </a:extLst>
              </p14:cNvPr>
              <p14:cNvContentPartPr/>
              <p14:nvPr/>
            </p14:nvContentPartPr>
            <p14:xfrm>
              <a:off x="5053520" y="2095720"/>
              <a:ext cx="149400" cy="1684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116D42A-A082-46BF-A85E-2F8F0CE0F32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35880" y="2077720"/>
                <a:ext cx="1850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F819EF5-E108-48C3-874B-6EE86ECBB1F2}"/>
                  </a:ext>
                </a:extLst>
              </p14:cNvPr>
              <p14:cNvContentPartPr/>
              <p14:nvPr/>
            </p14:nvContentPartPr>
            <p14:xfrm>
              <a:off x="5232080" y="2093920"/>
              <a:ext cx="190080" cy="1620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F819EF5-E108-48C3-874B-6EE86ECBB1F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14440" y="2075920"/>
                <a:ext cx="2257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B91A59F-903D-4684-B181-DE587280F512}"/>
                  </a:ext>
                </a:extLst>
              </p14:cNvPr>
              <p14:cNvContentPartPr/>
              <p14:nvPr/>
            </p14:nvContentPartPr>
            <p14:xfrm>
              <a:off x="5475080" y="2072320"/>
              <a:ext cx="100800" cy="1825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B91A59F-903D-4684-B181-DE587280F51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457440" y="2054320"/>
                <a:ext cx="1364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284B25D-5A27-417C-88AC-EB134ABFD59C}"/>
                  </a:ext>
                </a:extLst>
              </p14:cNvPr>
              <p14:cNvContentPartPr/>
              <p14:nvPr/>
            </p14:nvContentPartPr>
            <p14:xfrm>
              <a:off x="5667320" y="2001040"/>
              <a:ext cx="42480" cy="214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284B25D-5A27-417C-88AC-EB134ABFD59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49680" y="1983400"/>
                <a:ext cx="781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0588486-0D96-45DB-824D-CA651BD58746}"/>
                  </a:ext>
                </a:extLst>
              </p14:cNvPr>
              <p14:cNvContentPartPr/>
              <p14:nvPr/>
            </p14:nvContentPartPr>
            <p14:xfrm>
              <a:off x="5607920" y="2120920"/>
              <a:ext cx="125640" cy="28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0588486-0D96-45DB-824D-CA651BD5874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90280" y="2102920"/>
                <a:ext cx="1612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0E29AD2-EC20-48F3-8CB2-18E74073E336}"/>
                  </a:ext>
                </a:extLst>
              </p14:cNvPr>
              <p14:cNvContentPartPr/>
              <p14:nvPr/>
            </p14:nvContentPartPr>
            <p14:xfrm>
              <a:off x="5780000" y="2102920"/>
              <a:ext cx="154080" cy="81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0E29AD2-EC20-48F3-8CB2-18E74073E33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762000" y="2084920"/>
                <a:ext cx="1897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6FA74D1-28BC-42ED-A0B1-D602AAE3EE76}"/>
                  </a:ext>
                </a:extLst>
              </p14:cNvPr>
              <p14:cNvContentPartPr/>
              <p14:nvPr/>
            </p14:nvContentPartPr>
            <p14:xfrm>
              <a:off x="5963600" y="2117320"/>
              <a:ext cx="168120" cy="669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6FA74D1-28BC-42ED-A0B1-D602AAE3EE7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945960" y="2099320"/>
                <a:ext cx="2037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94CACCB-250F-4255-A286-07A035057BE9}"/>
                  </a:ext>
                </a:extLst>
              </p14:cNvPr>
              <p14:cNvContentPartPr/>
              <p14:nvPr/>
            </p14:nvContentPartPr>
            <p14:xfrm>
              <a:off x="6278240" y="1918240"/>
              <a:ext cx="21240" cy="2527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94CACCB-250F-4255-A286-07A035057BE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260240" y="1900600"/>
                <a:ext cx="568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CF98CDE-6E8F-4BF7-86BB-DE9BB2D43887}"/>
                  </a:ext>
                </a:extLst>
              </p14:cNvPr>
              <p14:cNvContentPartPr/>
              <p14:nvPr/>
            </p14:nvContentPartPr>
            <p14:xfrm>
              <a:off x="6217400" y="2072320"/>
              <a:ext cx="149400" cy="212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CF98CDE-6E8F-4BF7-86BB-DE9BB2D4388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199760" y="2054320"/>
                <a:ext cx="185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0C89A81-A958-43B6-9C98-97993F8310F4}"/>
                  </a:ext>
                </a:extLst>
              </p14:cNvPr>
              <p14:cNvContentPartPr/>
              <p14:nvPr/>
            </p14:nvContentPartPr>
            <p14:xfrm>
              <a:off x="6710600" y="2011120"/>
              <a:ext cx="218520" cy="1832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0C89A81-A958-43B6-9C98-97993F8310F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692960" y="1993480"/>
                <a:ext cx="2541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4AA5FA8-A402-4972-982E-68F2EA2A1BBB}"/>
                  </a:ext>
                </a:extLst>
              </p14:cNvPr>
              <p14:cNvContentPartPr/>
              <p14:nvPr/>
            </p14:nvContentPartPr>
            <p14:xfrm>
              <a:off x="6788000" y="1899880"/>
              <a:ext cx="49320" cy="4165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4AA5FA8-A402-4972-982E-68F2EA2A1BB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770360" y="1881880"/>
                <a:ext cx="8496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F27C361-971D-48FF-89E2-60B0B5F77F01}"/>
                  </a:ext>
                </a:extLst>
              </p14:cNvPr>
              <p14:cNvContentPartPr/>
              <p14:nvPr/>
            </p14:nvContentPartPr>
            <p14:xfrm>
              <a:off x="7955120" y="2043880"/>
              <a:ext cx="177840" cy="108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F27C361-971D-48FF-89E2-60B0B5F77F0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937120" y="2025880"/>
                <a:ext cx="2134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127A36C-31CA-4133-96DB-A1A79430F3ED}"/>
                  </a:ext>
                </a:extLst>
              </p14:cNvPr>
              <p14:cNvContentPartPr/>
              <p14:nvPr/>
            </p14:nvContentPartPr>
            <p14:xfrm>
              <a:off x="7965200" y="2126680"/>
              <a:ext cx="196200" cy="172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127A36C-31CA-4133-96DB-A1A79430F3E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947200" y="2108680"/>
                <a:ext cx="2318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152FB19-0172-4B18-941E-9412F016DB46}"/>
                  </a:ext>
                </a:extLst>
              </p14:cNvPr>
              <p14:cNvContentPartPr/>
              <p14:nvPr/>
            </p14:nvContentPartPr>
            <p14:xfrm>
              <a:off x="8322320" y="1977280"/>
              <a:ext cx="120960" cy="20772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152FB19-0172-4B18-941E-9412F016DB4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304320" y="1959640"/>
                <a:ext cx="1566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E09B1DA-DE3D-494C-8833-0F16A1294075}"/>
                  </a:ext>
                </a:extLst>
              </p14:cNvPr>
              <p14:cNvContentPartPr/>
              <p14:nvPr/>
            </p14:nvContentPartPr>
            <p14:xfrm>
              <a:off x="7187960" y="1907800"/>
              <a:ext cx="604440" cy="3988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E09B1DA-DE3D-494C-8833-0F16A129407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169971" y="1889800"/>
                <a:ext cx="640059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2A3228B-32DB-4312-9500-3B3E66CC6231}"/>
                  </a:ext>
                </a:extLst>
              </p14:cNvPr>
              <p14:cNvContentPartPr/>
              <p14:nvPr/>
            </p14:nvContentPartPr>
            <p14:xfrm>
              <a:off x="670160" y="2631400"/>
              <a:ext cx="1037520" cy="4078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2A3228B-32DB-4312-9500-3B3E66CC623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52520" y="2613400"/>
                <a:ext cx="107316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DE6212A-7826-4848-A1AB-54808A07D3D7}"/>
                  </a:ext>
                </a:extLst>
              </p14:cNvPr>
              <p14:cNvContentPartPr/>
              <p14:nvPr/>
            </p14:nvContentPartPr>
            <p14:xfrm>
              <a:off x="3879200" y="2796280"/>
              <a:ext cx="345600" cy="2102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DE6212A-7826-4848-A1AB-54808A07D3D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861560" y="2778280"/>
                <a:ext cx="38124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1994475-EF85-4DC2-A290-6BFD044F61F8}"/>
                  </a:ext>
                </a:extLst>
              </p14:cNvPr>
              <p14:cNvContentPartPr/>
              <p14:nvPr/>
            </p14:nvContentPartPr>
            <p14:xfrm>
              <a:off x="5120480" y="2985280"/>
              <a:ext cx="488160" cy="16488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1994475-EF85-4DC2-A290-6BFD044F61F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102480" y="2967640"/>
                <a:ext cx="5238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439B66D-2B24-446F-B2BE-B6FE8897D41C}"/>
                  </a:ext>
                </a:extLst>
              </p14:cNvPr>
              <p14:cNvContentPartPr/>
              <p14:nvPr/>
            </p14:nvContentPartPr>
            <p14:xfrm>
              <a:off x="4917080" y="2443120"/>
              <a:ext cx="1207800" cy="4831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439B66D-2B24-446F-B2BE-B6FE8897D41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899440" y="2425120"/>
                <a:ext cx="124344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7FD2CDB-B596-48E7-A4CE-2649F2D39FCE}"/>
                  </a:ext>
                </a:extLst>
              </p14:cNvPr>
              <p14:cNvContentPartPr/>
              <p14:nvPr/>
            </p14:nvContentPartPr>
            <p14:xfrm>
              <a:off x="4429640" y="2834440"/>
              <a:ext cx="214560" cy="3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7FD2CDB-B596-48E7-A4CE-2649F2D39FC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411640" y="2816440"/>
                <a:ext cx="250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F1B6672-1238-4AC1-9022-65CA75F796AC}"/>
                  </a:ext>
                </a:extLst>
              </p14:cNvPr>
              <p14:cNvContentPartPr/>
              <p14:nvPr/>
            </p14:nvContentPartPr>
            <p14:xfrm>
              <a:off x="4409120" y="2925880"/>
              <a:ext cx="224640" cy="3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F1B6672-1238-4AC1-9022-65CA75F796A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391480" y="2907880"/>
                <a:ext cx="26028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92" name="Picture 91">
            <a:extLst>
              <a:ext uri="{FF2B5EF4-FFF2-40B4-BE49-F238E27FC236}">
                <a16:creationId xmlns:a16="http://schemas.microsoft.com/office/drawing/2014/main" id="{D84B64B1-8FBC-4E27-8F23-0D0C6B32E035}"/>
              </a:ext>
            </a:extLst>
          </p:cNvPr>
          <p:cNvPicPr>
            <a:picLocks noChangeAspect="1"/>
          </p:cNvPicPr>
          <p:nvPr/>
        </p:nvPicPr>
        <p:blipFill rotWithShape="1">
          <a:blip r:embed="rId110"/>
          <a:srcRect l="49696" t="20076" r="25217" b="71804"/>
          <a:stretch/>
        </p:blipFill>
        <p:spPr>
          <a:xfrm>
            <a:off x="2438400" y="3407780"/>
            <a:ext cx="4272200" cy="15558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7F7F2A3-7EC7-4901-B572-423C34B9E763}"/>
                  </a:ext>
                </a:extLst>
              </p14:cNvPr>
              <p14:cNvContentPartPr/>
              <p14:nvPr/>
            </p14:nvContentPartPr>
            <p14:xfrm>
              <a:off x="6918680" y="3780880"/>
              <a:ext cx="802440" cy="5281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7F7F2A3-7EC7-4901-B572-423C34B9E763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900688" y="3763240"/>
                <a:ext cx="838064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0F68772-384D-4961-BA0F-7BE023D1EFCC}"/>
                  </a:ext>
                </a:extLst>
              </p14:cNvPr>
              <p14:cNvContentPartPr/>
              <p14:nvPr/>
            </p14:nvContentPartPr>
            <p14:xfrm>
              <a:off x="1402040" y="5079040"/>
              <a:ext cx="230760" cy="3380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0F68772-384D-4961-BA0F-7BE023D1EFC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384040" y="5061059"/>
                <a:ext cx="266400" cy="373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A66AFCE-F534-4B4A-8283-946CDFE02C4F}"/>
                  </a:ext>
                </a:extLst>
              </p14:cNvPr>
              <p14:cNvContentPartPr/>
              <p14:nvPr/>
            </p14:nvContentPartPr>
            <p14:xfrm>
              <a:off x="1753760" y="5242840"/>
              <a:ext cx="126000" cy="2160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A66AFCE-F534-4B4A-8283-946CDFE02C4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735760" y="5224840"/>
                <a:ext cx="1616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8ADC8BB-741D-4C1D-8425-D6A8A1E301D4}"/>
                  </a:ext>
                </a:extLst>
              </p14:cNvPr>
              <p14:cNvContentPartPr/>
              <p14:nvPr/>
            </p14:nvContentPartPr>
            <p14:xfrm>
              <a:off x="599240" y="5089120"/>
              <a:ext cx="603720" cy="43308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8ADC8BB-741D-4C1D-8425-D6A8A1E301D4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81251" y="5071480"/>
                <a:ext cx="639339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A8EF60E-7D98-43FA-B773-8A9E45AC66A4}"/>
                  </a:ext>
                </a:extLst>
              </p14:cNvPr>
              <p14:cNvContentPartPr/>
              <p14:nvPr/>
            </p14:nvContentPartPr>
            <p14:xfrm>
              <a:off x="2143280" y="5261920"/>
              <a:ext cx="147600" cy="111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A8EF60E-7D98-43FA-B773-8A9E45AC66A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125280" y="5244280"/>
                <a:ext cx="183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FB23B21-4812-4F49-9882-331390F99C53}"/>
                  </a:ext>
                </a:extLst>
              </p14:cNvPr>
              <p14:cNvContentPartPr/>
              <p14:nvPr/>
            </p14:nvContentPartPr>
            <p14:xfrm>
              <a:off x="2143280" y="5367760"/>
              <a:ext cx="124920" cy="17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FB23B21-4812-4F49-9882-331390F99C5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125280" y="5349760"/>
                <a:ext cx="1605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19428A8-25DA-4163-965F-2DE93400F37C}"/>
                  </a:ext>
                </a:extLst>
              </p14:cNvPr>
              <p14:cNvContentPartPr/>
              <p14:nvPr/>
            </p14:nvContentPartPr>
            <p14:xfrm>
              <a:off x="3154520" y="5212240"/>
              <a:ext cx="147600" cy="2354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19428A8-25DA-4163-965F-2DE93400F37C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136880" y="5194600"/>
                <a:ext cx="1832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CBE075E-C5F3-478C-9EF7-4FAA9E618228}"/>
                  </a:ext>
                </a:extLst>
              </p14:cNvPr>
              <p14:cNvContentPartPr/>
              <p14:nvPr/>
            </p14:nvContentPartPr>
            <p14:xfrm>
              <a:off x="2427680" y="5207920"/>
              <a:ext cx="607680" cy="2178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CBE075E-C5F3-478C-9EF7-4FAA9E61822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410040" y="5190280"/>
                <a:ext cx="64332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548C686-E6EE-49E0-A93E-744F30453BB8}"/>
                  </a:ext>
                </a:extLst>
              </p14:cNvPr>
              <p14:cNvContentPartPr/>
              <p14:nvPr/>
            </p14:nvContentPartPr>
            <p14:xfrm>
              <a:off x="3514880" y="5292520"/>
              <a:ext cx="165960" cy="216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548C686-E6EE-49E0-A93E-744F30453BB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496880" y="5274520"/>
                <a:ext cx="2016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BE3B0CD-935B-4B33-966B-AEA364162E86}"/>
                  </a:ext>
                </a:extLst>
              </p14:cNvPr>
              <p14:cNvContentPartPr/>
              <p14:nvPr/>
            </p14:nvContentPartPr>
            <p14:xfrm>
              <a:off x="3525320" y="5385040"/>
              <a:ext cx="125640" cy="201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BE3B0CD-935B-4B33-966B-AEA364162E8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507320" y="5367040"/>
                <a:ext cx="1612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0FC6ACB-6AB9-48E7-8CB9-D152BC544D5B}"/>
                  </a:ext>
                </a:extLst>
              </p14:cNvPr>
              <p14:cNvContentPartPr/>
              <p14:nvPr/>
            </p14:nvContentPartPr>
            <p14:xfrm>
              <a:off x="3880640" y="4917040"/>
              <a:ext cx="1798920" cy="8283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0FC6ACB-6AB9-48E7-8CB9-D152BC544D5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862996" y="4899392"/>
                <a:ext cx="1834567" cy="864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C3A145D-9AB4-416F-BD47-B74C1687FA94}"/>
                  </a:ext>
                </a:extLst>
              </p14:cNvPr>
              <p14:cNvContentPartPr/>
              <p14:nvPr/>
            </p14:nvContentPartPr>
            <p14:xfrm>
              <a:off x="5943440" y="5273800"/>
              <a:ext cx="174240" cy="93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C3A145D-9AB4-416F-BD47-B74C1687FA9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925440" y="5255800"/>
                <a:ext cx="2098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B28F72D-F52F-4128-A69E-543847C99FE9}"/>
                  </a:ext>
                </a:extLst>
              </p14:cNvPr>
              <p14:cNvContentPartPr/>
              <p14:nvPr/>
            </p14:nvContentPartPr>
            <p14:xfrm>
              <a:off x="5963600" y="5378200"/>
              <a:ext cx="168840" cy="64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B28F72D-F52F-4128-A69E-543847C99FE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945960" y="5360560"/>
                <a:ext cx="2044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9195955-CE2C-4DE5-9C7C-92139408BAB8}"/>
                  </a:ext>
                </a:extLst>
              </p14:cNvPr>
              <p14:cNvContentPartPr/>
              <p14:nvPr/>
            </p14:nvContentPartPr>
            <p14:xfrm>
              <a:off x="8259680" y="4996240"/>
              <a:ext cx="426600" cy="4622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9195955-CE2C-4DE5-9C7C-92139408BAB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241680" y="4978240"/>
                <a:ext cx="46224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3C09CDBC-6FA2-49B5-A20C-10905CE67BC6}"/>
                  </a:ext>
                </a:extLst>
              </p14:cNvPr>
              <p14:cNvContentPartPr/>
              <p14:nvPr/>
            </p14:nvContentPartPr>
            <p14:xfrm>
              <a:off x="7609520" y="5008480"/>
              <a:ext cx="527400" cy="48564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3C09CDBC-6FA2-49B5-A20C-10905CE67BC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591520" y="4990827"/>
                <a:ext cx="563040" cy="521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6242B4B-521A-4E7B-9A91-4AD261D83D1A}"/>
                  </a:ext>
                </a:extLst>
              </p14:cNvPr>
              <p14:cNvContentPartPr/>
              <p14:nvPr/>
            </p14:nvContentPartPr>
            <p14:xfrm>
              <a:off x="6921920" y="5030080"/>
              <a:ext cx="525960" cy="4273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6242B4B-521A-4E7B-9A91-4AD261D83D1A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903920" y="5012080"/>
                <a:ext cx="56160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F337568-1B4E-4EC5-9E66-7FB4EAD886C6}"/>
                  </a:ext>
                </a:extLst>
              </p14:cNvPr>
              <p14:cNvContentPartPr/>
              <p14:nvPr/>
            </p14:nvContentPartPr>
            <p14:xfrm>
              <a:off x="6308840" y="5044840"/>
              <a:ext cx="509760" cy="48060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F337568-1B4E-4EC5-9E66-7FB4EAD886C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291200" y="5026840"/>
                <a:ext cx="54540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30B0036-7146-42E3-9997-D10E03462E7C}"/>
                  </a:ext>
                </a:extLst>
              </p14:cNvPr>
              <p14:cNvContentPartPr/>
              <p14:nvPr/>
            </p14:nvContentPartPr>
            <p14:xfrm>
              <a:off x="1290080" y="5914960"/>
              <a:ext cx="545760" cy="4251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30B0036-7146-42E3-9997-D10E03462E7C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272080" y="5897305"/>
                <a:ext cx="581400" cy="460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3EBACAD-1443-472B-B838-BFBDFA6F7ACC}"/>
                  </a:ext>
                </a:extLst>
              </p14:cNvPr>
              <p14:cNvContentPartPr/>
              <p14:nvPr/>
            </p14:nvContentPartPr>
            <p14:xfrm>
              <a:off x="2307080" y="6014320"/>
              <a:ext cx="396720" cy="2847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3EBACAD-1443-472B-B838-BFBDFA6F7ACC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289080" y="5996320"/>
                <a:ext cx="43236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08415A9-0358-468B-835D-73BFF4AD64A2}"/>
                  </a:ext>
                </a:extLst>
              </p14:cNvPr>
              <p14:cNvContentPartPr/>
              <p14:nvPr/>
            </p14:nvContentPartPr>
            <p14:xfrm>
              <a:off x="2813960" y="6139600"/>
              <a:ext cx="198360" cy="219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08415A9-0358-468B-835D-73BFF4AD64A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796320" y="6121960"/>
                <a:ext cx="2340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AD5C79C-42E1-457B-9B44-E11D5E20BEF0}"/>
                  </a:ext>
                </a:extLst>
              </p14:cNvPr>
              <p14:cNvContentPartPr/>
              <p14:nvPr/>
            </p14:nvContentPartPr>
            <p14:xfrm>
              <a:off x="2824040" y="6274600"/>
              <a:ext cx="175680" cy="86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AD5C79C-42E1-457B-9B44-E11D5E20BEF0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2806400" y="6256960"/>
                <a:ext cx="211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E81360CA-DD66-4D15-A1A1-82F9B90E1041}"/>
                  </a:ext>
                </a:extLst>
              </p14:cNvPr>
              <p14:cNvContentPartPr/>
              <p14:nvPr/>
            </p14:nvContentPartPr>
            <p14:xfrm>
              <a:off x="3202400" y="5932960"/>
              <a:ext cx="344160" cy="4179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E81360CA-DD66-4D15-A1A1-82F9B90E1041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184760" y="5914960"/>
                <a:ext cx="37980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1CC5997-00C2-49C0-BCA8-FBF7C2BF0957}"/>
                  </a:ext>
                </a:extLst>
              </p14:cNvPr>
              <p14:cNvContentPartPr/>
              <p14:nvPr/>
            </p14:nvContentPartPr>
            <p14:xfrm>
              <a:off x="3657440" y="5922880"/>
              <a:ext cx="508680" cy="4323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1CC5997-00C2-49C0-BCA8-FBF7C2BF0957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639440" y="5905240"/>
                <a:ext cx="544320" cy="46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15808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A14B316-D1C9-4391-865C-6C20AB7A5B52}"/>
                  </a:ext>
                </a:extLst>
              </p14:cNvPr>
              <p14:cNvContentPartPr/>
              <p14:nvPr/>
            </p14:nvContentPartPr>
            <p14:xfrm>
              <a:off x="497360" y="111400"/>
              <a:ext cx="8287560" cy="6505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A14B316-D1C9-4391-865C-6C20AB7A5B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720" y="93760"/>
                <a:ext cx="8323200" cy="6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7CFB841-825A-4CD2-AC81-1C5635A01D0B}"/>
                  </a:ext>
                </a:extLst>
              </p14:cNvPr>
              <p14:cNvContentPartPr/>
              <p14:nvPr/>
            </p14:nvContentPartPr>
            <p14:xfrm>
              <a:off x="2186840" y="1322800"/>
              <a:ext cx="292320" cy="304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7CFB841-825A-4CD2-AC81-1C5635A01D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9200" y="1304800"/>
                <a:ext cx="3279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AEC7065-CA1E-4613-A65E-2E790BDD8214}"/>
                  </a:ext>
                </a:extLst>
              </p14:cNvPr>
              <p14:cNvContentPartPr/>
              <p14:nvPr/>
            </p14:nvContentPartPr>
            <p14:xfrm>
              <a:off x="436160" y="934360"/>
              <a:ext cx="1657440" cy="11545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AEC7065-CA1E-4613-A65E-2E790BDD821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520" y="916720"/>
                <a:ext cx="1693080" cy="11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57863EE-DEBF-428C-A8B0-B5EF0AD9E945}"/>
                  </a:ext>
                </a:extLst>
              </p14:cNvPr>
              <p14:cNvContentPartPr/>
              <p14:nvPr/>
            </p14:nvContentPartPr>
            <p14:xfrm>
              <a:off x="3138320" y="1133080"/>
              <a:ext cx="303480" cy="1749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57863EE-DEBF-428C-A8B0-B5EF0AD9E9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20680" y="1115440"/>
                <a:ext cx="3391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E5CBFB3-D2E8-4736-93C2-531B293F3056}"/>
                  </a:ext>
                </a:extLst>
              </p14:cNvPr>
              <p14:cNvContentPartPr/>
              <p14:nvPr/>
            </p14:nvContentPartPr>
            <p14:xfrm>
              <a:off x="3626480" y="1147480"/>
              <a:ext cx="186840" cy="12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E5CBFB3-D2E8-4736-93C2-531B293F30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8840" y="1129480"/>
                <a:ext cx="2224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9B90444-4C6E-4C81-A54D-0D445A7A5298}"/>
                  </a:ext>
                </a:extLst>
              </p14:cNvPr>
              <p14:cNvContentPartPr/>
              <p14:nvPr/>
            </p14:nvContentPartPr>
            <p14:xfrm>
              <a:off x="3606320" y="1248640"/>
              <a:ext cx="213480" cy="111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9B90444-4C6E-4C81-A54D-0D445A7A529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88320" y="1231000"/>
                <a:ext cx="249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46B1F37-C361-44B4-A0B3-8621FDD538AD}"/>
                  </a:ext>
                </a:extLst>
              </p14:cNvPr>
              <p14:cNvContentPartPr/>
              <p14:nvPr/>
            </p14:nvContentPartPr>
            <p14:xfrm>
              <a:off x="3972080" y="991600"/>
              <a:ext cx="192240" cy="271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46B1F37-C361-44B4-A0B3-8621FDD538A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54440" y="973600"/>
                <a:ext cx="2278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B69E933-418F-467D-80E8-92C1963E2F69}"/>
                  </a:ext>
                </a:extLst>
              </p14:cNvPr>
              <p14:cNvContentPartPr/>
              <p14:nvPr/>
            </p14:nvContentPartPr>
            <p14:xfrm>
              <a:off x="4307600" y="882880"/>
              <a:ext cx="514800" cy="565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B69E933-418F-467D-80E8-92C1963E2F6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89613" y="865240"/>
                <a:ext cx="550415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D2D810-D7F2-468D-BB47-54B166F7881C}"/>
                  </a:ext>
                </a:extLst>
              </p14:cNvPr>
              <p14:cNvContentPartPr/>
              <p14:nvPr/>
            </p14:nvContentPartPr>
            <p14:xfrm>
              <a:off x="5089520" y="964600"/>
              <a:ext cx="291600" cy="283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D2D810-D7F2-468D-BB47-54B166F7881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71858" y="946960"/>
                <a:ext cx="327284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175073F-C5A2-4B67-BA83-7110B77C6FD8}"/>
                  </a:ext>
                </a:extLst>
              </p14:cNvPr>
              <p14:cNvContentPartPr/>
              <p14:nvPr/>
            </p14:nvContentPartPr>
            <p14:xfrm>
              <a:off x="7030280" y="964240"/>
              <a:ext cx="19836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175073F-C5A2-4B67-BA83-7110B77C6FD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12640" y="946240"/>
                <a:ext cx="234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561B59C-CE35-4850-A802-53225A397E58}"/>
                  </a:ext>
                </a:extLst>
              </p14:cNvPr>
              <p14:cNvContentPartPr/>
              <p14:nvPr/>
            </p14:nvContentPartPr>
            <p14:xfrm>
              <a:off x="7091480" y="1045960"/>
              <a:ext cx="163080" cy="2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561B59C-CE35-4850-A802-53225A397E5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73480" y="1028320"/>
                <a:ext cx="1987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D2D25FE-4799-4883-8055-861FFBC9658F}"/>
                  </a:ext>
                </a:extLst>
              </p14:cNvPr>
              <p14:cNvContentPartPr/>
              <p14:nvPr/>
            </p14:nvContentPartPr>
            <p14:xfrm>
              <a:off x="8158160" y="754000"/>
              <a:ext cx="234360" cy="2127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D2D25FE-4799-4883-8055-861FFBC9658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140520" y="736360"/>
                <a:ext cx="2700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7F860F2-6D68-44D4-A401-36C6DC03D62C}"/>
                  </a:ext>
                </a:extLst>
              </p14:cNvPr>
              <p14:cNvContentPartPr/>
              <p14:nvPr/>
            </p14:nvContentPartPr>
            <p14:xfrm>
              <a:off x="7373720" y="701080"/>
              <a:ext cx="663840" cy="4986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7F860F2-6D68-44D4-A401-36C6DC03D62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55730" y="683440"/>
                <a:ext cx="699461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8D3903E-85D4-48CD-96FE-05D91F97FA8B}"/>
                  </a:ext>
                </a:extLst>
              </p14:cNvPr>
              <p14:cNvContentPartPr/>
              <p14:nvPr/>
            </p14:nvContentPartPr>
            <p14:xfrm>
              <a:off x="5874320" y="756520"/>
              <a:ext cx="946080" cy="553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8D3903E-85D4-48CD-96FE-05D91F97FA8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56680" y="738520"/>
                <a:ext cx="981720" cy="5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49BB40-C290-476E-8453-65EC484BEF23}"/>
                  </a:ext>
                </a:extLst>
              </p14:cNvPr>
              <p14:cNvContentPartPr/>
              <p14:nvPr/>
            </p14:nvContentPartPr>
            <p14:xfrm>
              <a:off x="3301760" y="1574440"/>
              <a:ext cx="341640" cy="283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49BB40-C290-476E-8453-65EC484BEF2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3760" y="1556800"/>
                <a:ext cx="37728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57FE636-0C21-4616-8239-459B3BE4B2D2}"/>
                  </a:ext>
                </a:extLst>
              </p14:cNvPr>
              <p14:cNvContentPartPr/>
              <p14:nvPr/>
            </p14:nvContentPartPr>
            <p14:xfrm>
              <a:off x="5242160" y="1645360"/>
              <a:ext cx="182880" cy="11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57FE636-0C21-4616-8239-459B3BE4B2D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24160" y="1627360"/>
                <a:ext cx="2185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314DF1E-C258-45D0-A56D-45DE1C80E0AD}"/>
                  </a:ext>
                </a:extLst>
              </p14:cNvPr>
              <p14:cNvContentPartPr/>
              <p14:nvPr/>
            </p14:nvContentPartPr>
            <p14:xfrm>
              <a:off x="5282840" y="1698280"/>
              <a:ext cx="193320" cy="108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314DF1E-C258-45D0-A56D-45DE1C80E0A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64840" y="1680640"/>
                <a:ext cx="228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4EA3306-BB08-4205-B313-9FF24AD77BE5}"/>
                  </a:ext>
                </a:extLst>
              </p14:cNvPr>
              <p14:cNvContentPartPr/>
              <p14:nvPr/>
            </p14:nvContentPartPr>
            <p14:xfrm>
              <a:off x="5750120" y="1682440"/>
              <a:ext cx="100800" cy="1458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4EA3306-BB08-4205-B313-9FF24AD77BE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32480" y="1664440"/>
                <a:ext cx="1364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767183B-F731-45B9-B30D-59EAC301CBC2}"/>
                  </a:ext>
                </a:extLst>
              </p14:cNvPr>
              <p14:cNvContentPartPr/>
              <p14:nvPr/>
            </p14:nvContentPartPr>
            <p14:xfrm>
              <a:off x="5719880" y="1462840"/>
              <a:ext cx="204480" cy="1519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767183B-F731-45B9-B30D-59EAC301CBC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01880" y="1444840"/>
                <a:ext cx="2401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B6671A7-BF14-485F-97D7-33277D7A4387}"/>
                  </a:ext>
                </a:extLst>
              </p14:cNvPr>
              <p14:cNvContentPartPr/>
              <p14:nvPr/>
            </p14:nvContentPartPr>
            <p14:xfrm>
              <a:off x="4167920" y="1556440"/>
              <a:ext cx="870480" cy="3564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B6671A7-BF14-485F-97D7-33277D7A438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49920" y="1538440"/>
                <a:ext cx="90612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B9C03DA-87E9-4D79-A4B9-04EEE14C0EDE}"/>
                  </a:ext>
                </a:extLst>
              </p14:cNvPr>
              <p14:cNvContentPartPr/>
              <p14:nvPr/>
            </p14:nvContentPartPr>
            <p14:xfrm>
              <a:off x="6043880" y="1380040"/>
              <a:ext cx="560880" cy="398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B9C03DA-87E9-4D79-A4B9-04EEE14C0ED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25892" y="1362040"/>
                <a:ext cx="596497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9D61104-A27C-4629-AF9F-2F8DFD758E12}"/>
                  </a:ext>
                </a:extLst>
              </p14:cNvPr>
              <p14:cNvContentPartPr/>
              <p14:nvPr/>
            </p14:nvContentPartPr>
            <p14:xfrm>
              <a:off x="6857480" y="1645360"/>
              <a:ext cx="122400" cy="1458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9D61104-A27C-4629-AF9F-2F8DFD758E1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39840" y="1627720"/>
                <a:ext cx="1580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5E75C25-083A-496B-9C96-6992C3FB65D7}"/>
                  </a:ext>
                </a:extLst>
              </p14:cNvPr>
              <p14:cNvContentPartPr/>
              <p14:nvPr/>
            </p14:nvContentPartPr>
            <p14:xfrm>
              <a:off x="7396040" y="1430440"/>
              <a:ext cx="141480" cy="1148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5E75C25-083A-496B-9C96-6992C3FB65D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378040" y="1412800"/>
                <a:ext cx="1771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0B0CF4A-F597-4CA8-AEC1-9316AADDF318}"/>
                  </a:ext>
                </a:extLst>
              </p14:cNvPr>
              <p14:cNvContentPartPr/>
              <p14:nvPr/>
            </p14:nvContentPartPr>
            <p14:xfrm>
              <a:off x="7132160" y="1456720"/>
              <a:ext cx="162720" cy="279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0B0CF4A-F597-4CA8-AEC1-9316AADDF31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114160" y="1439080"/>
                <a:ext cx="19836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7F61214-0AAB-44CF-BED3-3F984E855554}"/>
                  </a:ext>
                </a:extLst>
              </p14:cNvPr>
              <p14:cNvContentPartPr/>
              <p14:nvPr/>
            </p14:nvContentPartPr>
            <p14:xfrm>
              <a:off x="6816800" y="1371400"/>
              <a:ext cx="201600" cy="1728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7F61214-0AAB-44CF-BED3-3F984E85555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799160" y="1353400"/>
                <a:ext cx="2372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68D7EF8-3FEE-4B58-8B17-11F96BCB0A7A}"/>
                  </a:ext>
                </a:extLst>
              </p14:cNvPr>
              <p14:cNvContentPartPr/>
              <p14:nvPr/>
            </p14:nvContentPartPr>
            <p14:xfrm>
              <a:off x="2488880" y="2066200"/>
              <a:ext cx="367560" cy="280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68D7EF8-3FEE-4B58-8B17-11F96BCB0A7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70880" y="2048560"/>
                <a:ext cx="40320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740C89-DDD8-41E3-A4CE-070AEAADEF57}"/>
                  </a:ext>
                </a:extLst>
              </p14:cNvPr>
              <p14:cNvContentPartPr/>
              <p14:nvPr/>
            </p14:nvContentPartPr>
            <p14:xfrm>
              <a:off x="2929520" y="2121640"/>
              <a:ext cx="169200" cy="184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740C89-DDD8-41E3-A4CE-070AEAADEF5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911880" y="2104000"/>
                <a:ext cx="2048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427E396-45DC-4F04-8E1D-CC6E14F23983}"/>
                  </a:ext>
                </a:extLst>
              </p14:cNvPr>
              <p14:cNvContentPartPr/>
              <p14:nvPr/>
            </p14:nvContentPartPr>
            <p14:xfrm>
              <a:off x="3443240" y="1987360"/>
              <a:ext cx="172440" cy="669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427E396-45DC-4F04-8E1D-CC6E14F2398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425600" y="1969720"/>
                <a:ext cx="20808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8CC7D04-68B9-4C66-B5F1-ABC121FADC21}"/>
                  </a:ext>
                </a:extLst>
              </p14:cNvPr>
              <p14:cNvContentPartPr/>
              <p14:nvPr/>
            </p14:nvContentPartPr>
            <p14:xfrm>
              <a:off x="3425600" y="1979440"/>
              <a:ext cx="8640" cy="21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8CC7D04-68B9-4C66-B5F1-ABC121FADC2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407960" y="1961440"/>
                <a:ext cx="442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8776BF2-756E-41FC-916E-B218BB0FA7BB}"/>
                  </a:ext>
                </a:extLst>
              </p14:cNvPr>
              <p14:cNvContentPartPr/>
              <p14:nvPr/>
            </p14:nvContentPartPr>
            <p14:xfrm>
              <a:off x="4084760" y="2152240"/>
              <a:ext cx="242640" cy="144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8776BF2-756E-41FC-916E-B218BB0FA7B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7120" y="2134240"/>
                <a:ext cx="2782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9293B8-51DB-4373-8806-441A4886873C}"/>
                  </a:ext>
                </a:extLst>
              </p14:cNvPr>
              <p14:cNvContentPartPr/>
              <p14:nvPr/>
            </p14:nvContentPartPr>
            <p14:xfrm>
              <a:off x="4459880" y="2143600"/>
              <a:ext cx="18468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9293B8-51DB-4373-8806-441A4886873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42240" y="2125600"/>
                <a:ext cx="220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A26175A-7FFA-4217-A01F-871B0279F058}"/>
                  </a:ext>
                </a:extLst>
              </p14:cNvPr>
              <p14:cNvContentPartPr/>
              <p14:nvPr/>
            </p14:nvContentPartPr>
            <p14:xfrm>
              <a:off x="4469960" y="2235040"/>
              <a:ext cx="159840" cy="1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A26175A-7FFA-4217-A01F-871B0279F05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51960" y="2217040"/>
                <a:ext cx="195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99AEC8A-4BEC-499E-8B26-86022D7B4026}"/>
                  </a:ext>
                </a:extLst>
              </p14:cNvPr>
              <p14:cNvContentPartPr/>
              <p14:nvPr/>
            </p14:nvContentPartPr>
            <p14:xfrm>
              <a:off x="4860920" y="2102920"/>
              <a:ext cx="137520" cy="151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99AEC8A-4BEC-499E-8B26-86022D7B402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843280" y="2084920"/>
                <a:ext cx="173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116D42A-A082-46BF-A85E-2F8F0CE0F32A}"/>
                  </a:ext>
                </a:extLst>
              </p14:cNvPr>
              <p14:cNvContentPartPr/>
              <p14:nvPr/>
            </p14:nvContentPartPr>
            <p14:xfrm>
              <a:off x="5053520" y="2095720"/>
              <a:ext cx="149400" cy="1684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116D42A-A082-46BF-A85E-2F8F0CE0F32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35880" y="2077720"/>
                <a:ext cx="1850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F819EF5-E108-48C3-874B-6EE86ECBB1F2}"/>
                  </a:ext>
                </a:extLst>
              </p14:cNvPr>
              <p14:cNvContentPartPr/>
              <p14:nvPr/>
            </p14:nvContentPartPr>
            <p14:xfrm>
              <a:off x="5232080" y="2093920"/>
              <a:ext cx="190080" cy="1620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F819EF5-E108-48C3-874B-6EE86ECBB1F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14440" y="2075920"/>
                <a:ext cx="2257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B91A59F-903D-4684-B181-DE587280F512}"/>
                  </a:ext>
                </a:extLst>
              </p14:cNvPr>
              <p14:cNvContentPartPr/>
              <p14:nvPr/>
            </p14:nvContentPartPr>
            <p14:xfrm>
              <a:off x="5475080" y="2072320"/>
              <a:ext cx="100800" cy="1825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B91A59F-903D-4684-B181-DE587280F51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457440" y="2054320"/>
                <a:ext cx="1364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284B25D-5A27-417C-88AC-EB134ABFD59C}"/>
                  </a:ext>
                </a:extLst>
              </p14:cNvPr>
              <p14:cNvContentPartPr/>
              <p14:nvPr/>
            </p14:nvContentPartPr>
            <p14:xfrm>
              <a:off x="5667320" y="2001040"/>
              <a:ext cx="42480" cy="214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284B25D-5A27-417C-88AC-EB134ABFD59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49680" y="1983400"/>
                <a:ext cx="781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0588486-0D96-45DB-824D-CA651BD58746}"/>
                  </a:ext>
                </a:extLst>
              </p14:cNvPr>
              <p14:cNvContentPartPr/>
              <p14:nvPr/>
            </p14:nvContentPartPr>
            <p14:xfrm>
              <a:off x="5607920" y="2120920"/>
              <a:ext cx="125640" cy="28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0588486-0D96-45DB-824D-CA651BD5874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90280" y="2102920"/>
                <a:ext cx="1612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0E29AD2-EC20-48F3-8CB2-18E74073E336}"/>
                  </a:ext>
                </a:extLst>
              </p14:cNvPr>
              <p14:cNvContentPartPr/>
              <p14:nvPr/>
            </p14:nvContentPartPr>
            <p14:xfrm>
              <a:off x="5780000" y="2102920"/>
              <a:ext cx="154080" cy="81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0E29AD2-EC20-48F3-8CB2-18E74073E33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762000" y="2084920"/>
                <a:ext cx="1897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6FA74D1-28BC-42ED-A0B1-D602AAE3EE76}"/>
                  </a:ext>
                </a:extLst>
              </p14:cNvPr>
              <p14:cNvContentPartPr/>
              <p14:nvPr/>
            </p14:nvContentPartPr>
            <p14:xfrm>
              <a:off x="5963600" y="2117320"/>
              <a:ext cx="168120" cy="669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6FA74D1-28BC-42ED-A0B1-D602AAE3EE7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945960" y="2099320"/>
                <a:ext cx="2037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94CACCB-250F-4255-A286-07A035057BE9}"/>
                  </a:ext>
                </a:extLst>
              </p14:cNvPr>
              <p14:cNvContentPartPr/>
              <p14:nvPr/>
            </p14:nvContentPartPr>
            <p14:xfrm>
              <a:off x="6278240" y="1918240"/>
              <a:ext cx="21240" cy="2527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94CACCB-250F-4255-A286-07A035057BE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260240" y="1900600"/>
                <a:ext cx="568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CF98CDE-6E8F-4BF7-86BB-DE9BB2D43887}"/>
                  </a:ext>
                </a:extLst>
              </p14:cNvPr>
              <p14:cNvContentPartPr/>
              <p14:nvPr/>
            </p14:nvContentPartPr>
            <p14:xfrm>
              <a:off x="6217400" y="2072320"/>
              <a:ext cx="149400" cy="212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CF98CDE-6E8F-4BF7-86BB-DE9BB2D4388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199760" y="2054320"/>
                <a:ext cx="185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0C89A81-A958-43B6-9C98-97993F8310F4}"/>
                  </a:ext>
                </a:extLst>
              </p14:cNvPr>
              <p14:cNvContentPartPr/>
              <p14:nvPr/>
            </p14:nvContentPartPr>
            <p14:xfrm>
              <a:off x="6710600" y="2011120"/>
              <a:ext cx="218520" cy="1832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0C89A81-A958-43B6-9C98-97993F8310F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692960" y="1993480"/>
                <a:ext cx="2541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4AA5FA8-A402-4972-982E-68F2EA2A1BBB}"/>
                  </a:ext>
                </a:extLst>
              </p14:cNvPr>
              <p14:cNvContentPartPr/>
              <p14:nvPr/>
            </p14:nvContentPartPr>
            <p14:xfrm>
              <a:off x="6788000" y="1899880"/>
              <a:ext cx="49320" cy="4165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4AA5FA8-A402-4972-982E-68F2EA2A1BB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770360" y="1881880"/>
                <a:ext cx="8496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F27C361-971D-48FF-89E2-60B0B5F77F01}"/>
                  </a:ext>
                </a:extLst>
              </p14:cNvPr>
              <p14:cNvContentPartPr/>
              <p14:nvPr/>
            </p14:nvContentPartPr>
            <p14:xfrm>
              <a:off x="7955120" y="2043880"/>
              <a:ext cx="177840" cy="108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F27C361-971D-48FF-89E2-60B0B5F77F0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937120" y="2025880"/>
                <a:ext cx="2134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127A36C-31CA-4133-96DB-A1A79430F3ED}"/>
                  </a:ext>
                </a:extLst>
              </p14:cNvPr>
              <p14:cNvContentPartPr/>
              <p14:nvPr/>
            </p14:nvContentPartPr>
            <p14:xfrm>
              <a:off x="7965200" y="2126680"/>
              <a:ext cx="196200" cy="172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127A36C-31CA-4133-96DB-A1A79430F3E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947200" y="2108680"/>
                <a:ext cx="2318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152FB19-0172-4B18-941E-9412F016DB46}"/>
                  </a:ext>
                </a:extLst>
              </p14:cNvPr>
              <p14:cNvContentPartPr/>
              <p14:nvPr/>
            </p14:nvContentPartPr>
            <p14:xfrm>
              <a:off x="8322320" y="1977280"/>
              <a:ext cx="120960" cy="20772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152FB19-0172-4B18-941E-9412F016DB4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304320" y="1959640"/>
                <a:ext cx="1566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E09B1DA-DE3D-494C-8833-0F16A1294075}"/>
                  </a:ext>
                </a:extLst>
              </p14:cNvPr>
              <p14:cNvContentPartPr/>
              <p14:nvPr/>
            </p14:nvContentPartPr>
            <p14:xfrm>
              <a:off x="7187960" y="1907800"/>
              <a:ext cx="604440" cy="3988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E09B1DA-DE3D-494C-8833-0F16A129407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169971" y="1889800"/>
                <a:ext cx="640059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2A3228B-32DB-4312-9500-3B3E66CC6231}"/>
                  </a:ext>
                </a:extLst>
              </p14:cNvPr>
              <p14:cNvContentPartPr/>
              <p14:nvPr/>
            </p14:nvContentPartPr>
            <p14:xfrm>
              <a:off x="670160" y="2631400"/>
              <a:ext cx="1037520" cy="4078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2A3228B-32DB-4312-9500-3B3E66CC623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52520" y="2613400"/>
                <a:ext cx="107316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DE6212A-7826-4848-A1AB-54808A07D3D7}"/>
                  </a:ext>
                </a:extLst>
              </p14:cNvPr>
              <p14:cNvContentPartPr/>
              <p14:nvPr/>
            </p14:nvContentPartPr>
            <p14:xfrm>
              <a:off x="3879200" y="2796280"/>
              <a:ext cx="345600" cy="2102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DE6212A-7826-4848-A1AB-54808A07D3D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861560" y="2778280"/>
                <a:ext cx="38124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1994475-EF85-4DC2-A290-6BFD044F61F8}"/>
                  </a:ext>
                </a:extLst>
              </p14:cNvPr>
              <p14:cNvContentPartPr/>
              <p14:nvPr/>
            </p14:nvContentPartPr>
            <p14:xfrm>
              <a:off x="5120480" y="2985280"/>
              <a:ext cx="488160" cy="16488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1994475-EF85-4DC2-A290-6BFD044F61F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102480" y="2967640"/>
                <a:ext cx="5238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439B66D-2B24-446F-B2BE-B6FE8897D41C}"/>
                  </a:ext>
                </a:extLst>
              </p14:cNvPr>
              <p14:cNvContentPartPr/>
              <p14:nvPr/>
            </p14:nvContentPartPr>
            <p14:xfrm>
              <a:off x="4917080" y="2443120"/>
              <a:ext cx="1207800" cy="4831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439B66D-2B24-446F-B2BE-B6FE8897D41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899440" y="2425120"/>
                <a:ext cx="124344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7FD2CDB-B596-48E7-A4CE-2649F2D39FCE}"/>
                  </a:ext>
                </a:extLst>
              </p14:cNvPr>
              <p14:cNvContentPartPr/>
              <p14:nvPr/>
            </p14:nvContentPartPr>
            <p14:xfrm>
              <a:off x="4429640" y="2834440"/>
              <a:ext cx="214560" cy="3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7FD2CDB-B596-48E7-A4CE-2649F2D39FC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411640" y="2816440"/>
                <a:ext cx="250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F1B6672-1238-4AC1-9022-65CA75F796AC}"/>
                  </a:ext>
                </a:extLst>
              </p14:cNvPr>
              <p14:cNvContentPartPr/>
              <p14:nvPr/>
            </p14:nvContentPartPr>
            <p14:xfrm>
              <a:off x="4409120" y="2925880"/>
              <a:ext cx="224640" cy="3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F1B6672-1238-4AC1-9022-65CA75F796A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391480" y="2907880"/>
                <a:ext cx="26028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92" name="Picture 91">
            <a:extLst>
              <a:ext uri="{FF2B5EF4-FFF2-40B4-BE49-F238E27FC236}">
                <a16:creationId xmlns:a16="http://schemas.microsoft.com/office/drawing/2014/main" id="{D84B64B1-8FBC-4E27-8F23-0D0C6B32E035}"/>
              </a:ext>
            </a:extLst>
          </p:cNvPr>
          <p:cNvPicPr>
            <a:picLocks noChangeAspect="1"/>
          </p:cNvPicPr>
          <p:nvPr/>
        </p:nvPicPr>
        <p:blipFill rotWithShape="1">
          <a:blip r:embed="rId110"/>
          <a:srcRect l="49696" t="20076" r="25217" b="71804"/>
          <a:stretch/>
        </p:blipFill>
        <p:spPr>
          <a:xfrm>
            <a:off x="2438400" y="3407780"/>
            <a:ext cx="4272200" cy="15558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7F7F2A3-7EC7-4901-B572-423C34B9E763}"/>
                  </a:ext>
                </a:extLst>
              </p14:cNvPr>
              <p14:cNvContentPartPr/>
              <p14:nvPr/>
            </p14:nvContentPartPr>
            <p14:xfrm>
              <a:off x="6918680" y="3780880"/>
              <a:ext cx="802440" cy="5281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7F7F2A3-7EC7-4901-B572-423C34B9E763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900688" y="3763240"/>
                <a:ext cx="838064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0F68772-384D-4961-BA0F-7BE023D1EFCC}"/>
                  </a:ext>
                </a:extLst>
              </p14:cNvPr>
              <p14:cNvContentPartPr/>
              <p14:nvPr/>
            </p14:nvContentPartPr>
            <p14:xfrm>
              <a:off x="1402040" y="5079040"/>
              <a:ext cx="230760" cy="3380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0F68772-384D-4961-BA0F-7BE023D1EFC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384040" y="5061059"/>
                <a:ext cx="266400" cy="373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A66AFCE-F534-4B4A-8283-946CDFE02C4F}"/>
                  </a:ext>
                </a:extLst>
              </p14:cNvPr>
              <p14:cNvContentPartPr/>
              <p14:nvPr/>
            </p14:nvContentPartPr>
            <p14:xfrm>
              <a:off x="1753760" y="5242840"/>
              <a:ext cx="126000" cy="2160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A66AFCE-F534-4B4A-8283-946CDFE02C4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735760" y="5224840"/>
                <a:ext cx="1616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8ADC8BB-741D-4C1D-8425-D6A8A1E301D4}"/>
                  </a:ext>
                </a:extLst>
              </p14:cNvPr>
              <p14:cNvContentPartPr/>
              <p14:nvPr/>
            </p14:nvContentPartPr>
            <p14:xfrm>
              <a:off x="599240" y="5089120"/>
              <a:ext cx="603720" cy="43308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8ADC8BB-741D-4C1D-8425-D6A8A1E301D4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81251" y="5071480"/>
                <a:ext cx="639339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A8EF60E-7D98-43FA-B773-8A9E45AC66A4}"/>
                  </a:ext>
                </a:extLst>
              </p14:cNvPr>
              <p14:cNvContentPartPr/>
              <p14:nvPr/>
            </p14:nvContentPartPr>
            <p14:xfrm>
              <a:off x="2143280" y="5261920"/>
              <a:ext cx="147600" cy="111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A8EF60E-7D98-43FA-B773-8A9E45AC66A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125280" y="5244280"/>
                <a:ext cx="183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FB23B21-4812-4F49-9882-331390F99C53}"/>
                  </a:ext>
                </a:extLst>
              </p14:cNvPr>
              <p14:cNvContentPartPr/>
              <p14:nvPr/>
            </p14:nvContentPartPr>
            <p14:xfrm>
              <a:off x="2143280" y="5367760"/>
              <a:ext cx="124920" cy="17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FB23B21-4812-4F49-9882-331390F99C5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125280" y="5349760"/>
                <a:ext cx="1605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19428A8-25DA-4163-965F-2DE93400F37C}"/>
                  </a:ext>
                </a:extLst>
              </p14:cNvPr>
              <p14:cNvContentPartPr/>
              <p14:nvPr/>
            </p14:nvContentPartPr>
            <p14:xfrm>
              <a:off x="3154520" y="5212240"/>
              <a:ext cx="147600" cy="2354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19428A8-25DA-4163-965F-2DE93400F37C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136880" y="5194600"/>
                <a:ext cx="1832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CBE075E-C5F3-478C-9EF7-4FAA9E618228}"/>
                  </a:ext>
                </a:extLst>
              </p14:cNvPr>
              <p14:cNvContentPartPr/>
              <p14:nvPr/>
            </p14:nvContentPartPr>
            <p14:xfrm>
              <a:off x="2427680" y="5207920"/>
              <a:ext cx="607680" cy="2178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CBE075E-C5F3-478C-9EF7-4FAA9E61822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410040" y="5190280"/>
                <a:ext cx="64332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548C686-E6EE-49E0-A93E-744F30453BB8}"/>
                  </a:ext>
                </a:extLst>
              </p14:cNvPr>
              <p14:cNvContentPartPr/>
              <p14:nvPr/>
            </p14:nvContentPartPr>
            <p14:xfrm>
              <a:off x="3514880" y="5292520"/>
              <a:ext cx="165960" cy="216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548C686-E6EE-49E0-A93E-744F30453BB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496880" y="5274520"/>
                <a:ext cx="2016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BE3B0CD-935B-4B33-966B-AEA364162E86}"/>
                  </a:ext>
                </a:extLst>
              </p14:cNvPr>
              <p14:cNvContentPartPr/>
              <p14:nvPr/>
            </p14:nvContentPartPr>
            <p14:xfrm>
              <a:off x="3525320" y="5385040"/>
              <a:ext cx="125640" cy="201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BE3B0CD-935B-4B33-966B-AEA364162E8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507320" y="5367040"/>
                <a:ext cx="1612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0FC6ACB-6AB9-48E7-8CB9-D152BC544D5B}"/>
                  </a:ext>
                </a:extLst>
              </p14:cNvPr>
              <p14:cNvContentPartPr/>
              <p14:nvPr/>
            </p14:nvContentPartPr>
            <p14:xfrm>
              <a:off x="3880640" y="4917040"/>
              <a:ext cx="1798920" cy="8283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0FC6ACB-6AB9-48E7-8CB9-D152BC544D5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862996" y="4899392"/>
                <a:ext cx="1834567" cy="864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C3A145D-9AB4-416F-BD47-B74C1687FA94}"/>
                  </a:ext>
                </a:extLst>
              </p14:cNvPr>
              <p14:cNvContentPartPr/>
              <p14:nvPr/>
            </p14:nvContentPartPr>
            <p14:xfrm>
              <a:off x="5943440" y="5273800"/>
              <a:ext cx="174240" cy="93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C3A145D-9AB4-416F-BD47-B74C1687FA9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925440" y="5255800"/>
                <a:ext cx="2098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B28F72D-F52F-4128-A69E-543847C99FE9}"/>
                  </a:ext>
                </a:extLst>
              </p14:cNvPr>
              <p14:cNvContentPartPr/>
              <p14:nvPr/>
            </p14:nvContentPartPr>
            <p14:xfrm>
              <a:off x="5963600" y="5378200"/>
              <a:ext cx="168840" cy="64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B28F72D-F52F-4128-A69E-543847C99FE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945960" y="5360560"/>
                <a:ext cx="2044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9195955-CE2C-4DE5-9C7C-92139408BAB8}"/>
                  </a:ext>
                </a:extLst>
              </p14:cNvPr>
              <p14:cNvContentPartPr/>
              <p14:nvPr/>
            </p14:nvContentPartPr>
            <p14:xfrm>
              <a:off x="8259680" y="4996240"/>
              <a:ext cx="426600" cy="4622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9195955-CE2C-4DE5-9C7C-92139408BAB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241680" y="4978240"/>
                <a:ext cx="46224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3C09CDBC-6FA2-49B5-A20C-10905CE67BC6}"/>
                  </a:ext>
                </a:extLst>
              </p14:cNvPr>
              <p14:cNvContentPartPr/>
              <p14:nvPr/>
            </p14:nvContentPartPr>
            <p14:xfrm>
              <a:off x="7609520" y="5008480"/>
              <a:ext cx="527400" cy="48564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3C09CDBC-6FA2-49B5-A20C-10905CE67BC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591520" y="4990827"/>
                <a:ext cx="563040" cy="521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6242B4B-521A-4E7B-9A91-4AD261D83D1A}"/>
                  </a:ext>
                </a:extLst>
              </p14:cNvPr>
              <p14:cNvContentPartPr/>
              <p14:nvPr/>
            </p14:nvContentPartPr>
            <p14:xfrm>
              <a:off x="6921920" y="5030080"/>
              <a:ext cx="525960" cy="4273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6242B4B-521A-4E7B-9A91-4AD261D83D1A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903920" y="5012080"/>
                <a:ext cx="56160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F337568-1B4E-4EC5-9E66-7FB4EAD886C6}"/>
                  </a:ext>
                </a:extLst>
              </p14:cNvPr>
              <p14:cNvContentPartPr/>
              <p14:nvPr/>
            </p14:nvContentPartPr>
            <p14:xfrm>
              <a:off x="6308840" y="5044840"/>
              <a:ext cx="509760" cy="48060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F337568-1B4E-4EC5-9E66-7FB4EAD886C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291200" y="5026840"/>
                <a:ext cx="54540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30B0036-7146-42E3-9997-D10E03462E7C}"/>
                  </a:ext>
                </a:extLst>
              </p14:cNvPr>
              <p14:cNvContentPartPr/>
              <p14:nvPr/>
            </p14:nvContentPartPr>
            <p14:xfrm>
              <a:off x="1290080" y="5914960"/>
              <a:ext cx="545760" cy="4251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30B0036-7146-42E3-9997-D10E03462E7C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272080" y="5897305"/>
                <a:ext cx="581400" cy="460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3EBACAD-1443-472B-B838-BFBDFA6F7ACC}"/>
                  </a:ext>
                </a:extLst>
              </p14:cNvPr>
              <p14:cNvContentPartPr/>
              <p14:nvPr/>
            </p14:nvContentPartPr>
            <p14:xfrm>
              <a:off x="2307080" y="6014320"/>
              <a:ext cx="396720" cy="2847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3EBACAD-1443-472B-B838-BFBDFA6F7ACC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289080" y="5996320"/>
                <a:ext cx="43236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08415A9-0358-468B-835D-73BFF4AD64A2}"/>
                  </a:ext>
                </a:extLst>
              </p14:cNvPr>
              <p14:cNvContentPartPr/>
              <p14:nvPr/>
            </p14:nvContentPartPr>
            <p14:xfrm>
              <a:off x="2813960" y="6139600"/>
              <a:ext cx="198360" cy="219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08415A9-0358-468B-835D-73BFF4AD64A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796320" y="6121960"/>
                <a:ext cx="2340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AD5C79C-42E1-457B-9B44-E11D5E20BEF0}"/>
                  </a:ext>
                </a:extLst>
              </p14:cNvPr>
              <p14:cNvContentPartPr/>
              <p14:nvPr/>
            </p14:nvContentPartPr>
            <p14:xfrm>
              <a:off x="2824040" y="6274600"/>
              <a:ext cx="175680" cy="86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AD5C79C-42E1-457B-9B44-E11D5E20BEF0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2806400" y="6256960"/>
                <a:ext cx="211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E81360CA-DD66-4D15-A1A1-82F9B90E1041}"/>
                  </a:ext>
                </a:extLst>
              </p14:cNvPr>
              <p14:cNvContentPartPr/>
              <p14:nvPr/>
            </p14:nvContentPartPr>
            <p14:xfrm>
              <a:off x="3202400" y="5932960"/>
              <a:ext cx="344160" cy="4179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E81360CA-DD66-4D15-A1A1-82F9B90E1041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184760" y="5914960"/>
                <a:ext cx="37980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1CC5997-00C2-49C0-BCA8-FBF7C2BF0957}"/>
                  </a:ext>
                </a:extLst>
              </p14:cNvPr>
              <p14:cNvContentPartPr/>
              <p14:nvPr/>
            </p14:nvContentPartPr>
            <p14:xfrm>
              <a:off x="3657440" y="5922880"/>
              <a:ext cx="508680" cy="4323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1CC5997-00C2-49C0-BCA8-FBF7C2BF0957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639440" y="5905240"/>
                <a:ext cx="54432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3F07187-1166-44FA-BA80-5D14B2D04829}"/>
                  </a:ext>
                </a:extLst>
              </p14:cNvPr>
              <p14:cNvContentPartPr/>
              <p14:nvPr/>
            </p14:nvContentPartPr>
            <p14:xfrm>
              <a:off x="4267280" y="6268480"/>
              <a:ext cx="162360" cy="1987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3F07187-1166-44FA-BA80-5D14B2D0482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249640" y="6250840"/>
                <a:ext cx="19800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B70EA3C-52ED-4DBD-AF4A-516262174BC5}"/>
                  </a:ext>
                </a:extLst>
              </p14:cNvPr>
              <p14:cNvContentPartPr/>
              <p14:nvPr/>
            </p14:nvContentPartPr>
            <p14:xfrm>
              <a:off x="6217400" y="5999920"/>
              <a:ext cx="154080" cy="2520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B70EA3C-52ED-4DBD-AF4A-516262174BC5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199760" y="5981920"/>
                <a:ext cx="1897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B071A604-F930-419F-A22A-3DCE6343562E}"/>
                  </a:ext>
                </a:extLst>
              </p14:cNvPr>
              <p14:cNvContentPartPr/>
              <p14:nvPr/>
            </p14:nvContentPartPr>
            <p14:xfrm>
              <a:off x="7426640" y="5922880"/>
              <a:ext cx="4320" cy="1224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B071A604-F930-419F-A22A-3DCE6343562E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409000" y="5905240"/>
                <a:ext cx="39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4514B4A0-B6EC-412B-A052-3229AED10DBE}"/>
                  </a:ext>
                </a:extLst>
              </p14:cNvPr>
              <p14:cNvContentPartPr/>
              <p14:nvPr/>
            </p14:nvContentPartPr>
            <p14:xfrm>
              <a:off x="7436720" y="5780680"/>
              <a:ext cx="360" cy="36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4514B4A0-B6EC-412B-A052-3229AED10DBE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418720" y="5763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0FE31A93-6334-4CC4-8E16-B60DD95396AA}"/>
                  </a:ext>
                </a:extLst>
              </p14:cNvPr>
              <p14:cNvContentPartPr/>
              <p14:nvPr/>
            </p14:nvContentPartPr>
            <p14:xfrm>
              <a:off x="7508720" y="5831440"/>
              <a:ext cx="89640" cy="12348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0FE31A93-6334-4CC4-8E16-B60DD95396AA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7491080" y="5813800"/>
                <a:ext cx="1252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514B9CD5-51D9-42ED-9DE1-0F11FEB92E15}"/>
                  </a:ext>
                </a:extLst>
              </p14:cNvPr>
              <p14:cNvContentPartPr/>
              <p14:nvPr/>
            </p14:nvContentPartPr>
            <p14:xfrm>
              <a:off x="6798440" y="5688880"/>
              <a:ext cx="552600" cy="31572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514B9CD5-51D9-42ED-9DE1-0F11FEB92E15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780428" y="5671240"/>
                <a:ext cx="588263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AC5D974B-C208-4F78-AD9A-8233873AC438}"/>
                  </a:ext>
                </a:extLst>
              </p14:cNvPr>
              <p14:cNvContentPartPr/>
              <p14:nvPr/>
            </p14:nvContentPartPr>
            <p14:xfrm>
              <a:off x="6563000" y="5729920"/>
              <a:ext cx="139320" cy="28620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AC5D974B-C208-4F78-AD9A-8233873AC43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545405" y="5711920"/>
                <a:ext cx="174868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4CBA6DD-7C73-41AC-B4B0-5E3E373B1203}"/>
                  </a:ext>
                </a:extLst>
              </p14:cNvPr>
              <p14:cNvContentPartPr/>
              <p14:nvPr/>
            </p14:nvContentPartPr>
            <p14:xfrm>
              <a:off x="6187160" y="5840800"/>
              <a:ext cx="206280" cy="9216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4CBA6DD-7C73-41AC-B4B0-5E3E373B1203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169160" y="5823229"/>
                <a:ext cx="241920" cy="127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5FD829EF-48EB-4488-B3DA-CBCC2065F3A9}"/>
                  </a:ext>
                </a:extLst>
              </p14:cNvPr>
              <p14:cNvContentPartPr/>
              <p14:nvPr/>
            </p14:nvContentPartPr>
            <p14:xfrm>
              <a:off x="5903840" y="5750080"/>
              <a:ext cx="161640" cy="30672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5FD829EF-48EB-4488-B3DA-CBCC2065F3A9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886200" y="5732440"/>
                <a:ext cx="19728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7D87785C-9B48-4D18-9852-FB3606AA67F4}"/>
                  </a:ext>
                </a:extLst>
              </p14:cNvPr>
              <p14:cNvContentPartPr/>
              <p14:nvPr/>
            </p14:nvContentPartPr>
            <p14:xfrm>
              <a:off x="4584080" y="5963560"/>
              <a:ext cx="1013400" cy="38736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7D87785C-9B48-4D18-9852-FB3606AA67F4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566434" y="5945920"/>
                <a:ext cx="1049053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F4A01D13-D20B-4CED-9334-1D2A1FC4A065}"/>
                  </a:ext>
                </a:extLst>
              </p14:cNvPr>
              <p14:cNvContentPartPr/>
              <p14:nvPr/>
            </p14:nvContentPartPr>
            <p14:xfrm>
              <a:off x="7842080" y="5794360"/>
              <a:ext cx="1118160" cy="30456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F4A01D13-D20B-4CED-9334-1D2A1FC4A065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7824086" y="5776360"/>
                <a:ext cx="1153789" cy="34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3141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A14B316-D1C9-4391-865C-6C20AB7A5B52}"/>
                  </a:ext>
                </a:extLst>
              </p14:cNvPr>
              <p14:cNvContentPartPr/>
              <p14:nvPr/>
            </p14:nvContentPartPr>
            <p14:xfrm>
              <a:off x="497360" y="111400"/>
              <a:ext cx="8287560" cy="6505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A14B316-D1C9-4391-865C-6C20AB7A5B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720" y="93760"/>
                <a:ext cx="8323200" cy="6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7CFB841-825A-4CD2-AC81-1C5635A01D0B}"/>
                  </a:ext>
                </a:extLst>
              </p14:cNvPr>
              <p14:cNvContentPartPr/>
              <p14:nvPr/>
            </p14:nvContentPartPr>
            <p14:xfrm>
              <a:off x="2186840" y="1322800"/>
              <a:ext cx="292320" cy="304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7CFB841-825A-4CD2-AC81-1C5635A01D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9200" y="1304800"/>
                <a:ext cx="3279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AEC7065-CA1E-4613-A65E-2E790BDD8214}"/>
                  </a:ext>
                </a:extLst>
              </p14:cNvPr>
              <p14:cNvContentPartPr/>
              <p14:nvPr/>
            </p14:nvContentPartPr>
            <p14:xfrm>
              <a:off x="436160" y="934360"/>
              <a:ext cx="1657440" cy="11545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AEC7065-CA1E-4613-A65E-2E790BDD821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520" y="916720"/>
                <a:ext cx="1693080" cy="11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57863EE-DEBF-428C-A8B0-B5EF0AD9E945}"/>
                  </a:ext>
                </a:extLst>
              </p14:cNvPr>
              <p14:cNvContentPartPr/>
              <p14:nvPr/>
            </p14:nvContentPartPr>
            <p14:xfrm>
              <a:off x="3138320" y="1133080"/>
              <a:ext cx="303480" cy="1749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57863EE-DEBF-428C-A8B0-B5EF0AD9E9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20680" y="1115440"/>
                <a:ext cx="3391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E5CBFB3-D2E8-4736-93C2-531B293F3056}"/>
                  </a:ext>
                </a:extLst>
              </p14:cNvPr>
              <p14:cNvContentPartPr/>
              <p14:nvPr/>
            </p14:nvContentPartPr>
            <p14:xfrm>
              <a:off x="3626480" y="1147480"/>
              <a:ext cx="186840" cy="12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E5CBFB3-D2E8-4736-93C2-531B293F30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8840" y="1129480"/>
                <a:ext cx="2224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9B90444-4C6E-4C81-A54D-0D445A7A5298}"/>
                  </a:ext>
                </a:extLst>
              </p14:cNvPr>
              <p14:cNvContentPartPr/>
              <p14:nvPr/>
            </p14:nvContentPartPr>
            <p14:xfrm>
              <a:off x="3606320" y="1248640"/>
              <a:ext cx="213480" cy="111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9B90444-4C6E-4C81-A54D-0D445A7A529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88320" y="1231000"/>
                <a:ext cx="249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46B1F37-C361-44B4-A0B3-8621FDD538AD}"/>
                  </a:ext>
                </a:extLst>
              </p14:cNvPr>
              <p14:cNvContentPartPr/>
              <p14:nvPr/>
            </p14:nvContentPartPr>
            <p14:xfrm>
              <a:off x="3972080" y="991600"/>
              <a:ext cx="192240" cy="271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46B1F37-C361-44B4-A0B3-8621FDD538A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54440" y="973600"/>
                <a:ext cx="2278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B69E933-418F-467D-80E8-92C1963E2F69}"/>
                  </a:ext>
                </a:extLst>
              </p14:cNvPr>
              <p14:cNvContentPartPr/>
              <p14:nvPr/>
            </p14:nvContentPartPr>
            <p14:xfrm>
              <a:off x="4307600" y="882880"/>
              <a:ext cx="514800" cy="565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B69E933-418F-467D-80E8-92C1963E2F6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89613" y="865240"/>
                <a:ext cx="550415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D2D810-D7F2-468D-BB47-54B166F7881C}"/>
                  </a:ext>
                </a:extLst>
              </p14:cNvPr>
              <p14:cNvContentPartPr/>
              <p14:nvPr/>
            </p14:nvContentPartPr>
            <p14:xfrm>
              <a:off x="5089520" y="964600"/>
              <a:ext cx="291600" cy="283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D2D810-D7F2-468D-BB47-54B166F7881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71858" y="946960"/>
                <a:ext cx="327284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175073F-C5A2-4B67-BA83-7110B77C6FD8}"/>
                  </a:ext>
                </a:extLst>
              </p14:cNvPr>
              <p14:cNvContentPartPr/>
              <p14:nvPr/>
            </p14:nvContentPartPr>
            <p14:xfrm>
              <a:off x="7030280" y="964240"/>
              <a:ext cx="19836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175073F-C5A2-4B67-BA83-7110B77C6FD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12640" y="946240"/>
                <a:ext cx="234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561B59C-CE35-4850-A802-53225A397E58}"/>
                  </a:ext>
                </a:extLst>
              </p14:cNvPr>
              <p14:cNvContentPartPr/>
              <p14:nvPr/>
            </p14:nvContentPartPr>
            <p14:xfrm>
              <a:off x="7091480" y="1045960"/>
              <a:ext cx="163080" cy="2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561B59C-CE35-4850-A802-53225A397E5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73480" y="1028320"/>
                <a:ext cx="1987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D2D25FE-4799-4883-8055-861FFBC9658F}"/>
                  </a:ext>
                </a:extLst>
              </p14:cNvPr>
              <p14:cNvContentPartPr/>
              <p14:nvPr/>
            </p14:nvContentPartPr>
            <p14:xfrm>
              <a:off x="8158160" y="754000"/>
              <a:ext cx="234360" cy="2127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D2D25FE-4799-4883-8055-861FFBC9658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140520" y="736360"/>
                <a:ext cx="2700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7F860F2-6D68-44D4-A401-36C6DC03D62C}"/>
                  </a:ext>
                </a:extLst>
              </p14:cNvPr>
              <p14:cNvContentPartPr/>
              <p14:nvPr/>
            </p14:nvContentPartPr>
            <p14:xfrm>
              <a:off x="7373720" y="701080"/>
              <a:ext cx="663840" cy="4986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7F860F2-6D68-44D4-A401-36C6DC03D62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55730" y="683440"/>
                <a:ext cx="699461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8D3903E-85D4-48CD-96FE-05D91F97FA8B}"/>
                  </a:ext>
                </a:extLst>
              </p14:cNvPr>
              <p14:cNvContentPartPr/>
              <p14:nvPr/>
            </p14:nvContentPartPr>
            <p14:xfrm>
              <a:off x="5874320" y="756520"/>
              <a:ext cx="946080" cy="553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8D3903E-85D4-48CD-96FE-05D91F97FA8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56680" y="738520"/>
                <a:ext cx="981720" cy="5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49BB40-C290-476E-8453-65EC484BEF23}"/>
                  </a:ext>
                </a:extLst>
              </p14:cNvPr>
              <p14:cNvContentPartPr/>
              <p14:nvPr/>
            </p14:nvContentPartPr>
            <p14:xfrm>
              <a:off x="3301760" y="1574440"/>
              <a:ext cx="341640" cy="283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49BB40-C290-476E-8453-65EC484BEF2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3760" y="1556800"/>
                <a:ext cx="37728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57FE636-0C21-4616-8239-459B3BE4B2D2}"/>
                  </a:ext>
                </a:extLst>
              </p14:cNvPr>
              <p14:cNvContentPartPr/>
              <p14:nvPr/>
            </p14:nvContentPartPr>
            <p14:xfrm>
              <a:off x="5242160" y="1645360"/>
              <a:ext cx="182880" cy="11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57FE636-0C21-4616-8239-459B3BE4B2D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24160" y="1627360"/>
                <a:ext cx="2185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314DF1E-C258-45D0-A56D-45DE1C80E0AD}"/>
                  </a:ext>
                </a:extLst>
              </p14:cNvPr>
              <p14:cNvContentPartPr/>
              <p14:nvPr/>
            </p14:nvContentPartPr>
            <p14:xfrm>
              <a:off x="5282840" y="1698280"/>
              <a:ext cx="193320" cy="108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314DF1E-C258-45D0-A56D-45DE1C80E0A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64840" y="1680640"/>
                <a:ext cx="228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4EA3306-BB08-4205-B313-9FF24AD77BE5}"/>
                  </a:ext>
                </a:extLst>
              </p14:cNvPr>
              <p14:cNvContentPartPr/>
              <p14:nvPr/>
            </p14:nvContentPartPr>
            <p14:xfrm>
              <a:off x="5750120" y="1682440"/>
              <a:ext cx="100800" cy="1458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4EA3306-BB08-4205-B313-9FF24AD77BE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32480" y="1664440"/>
                <a:ext cx="1364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767183B-F731-45B9-B30D-59EAC301CBC2}"/>
                  </a:ext>
                </a:extLst>
              </p14:cNvPr>
              <p14:cNvContentPartPr/>
              <p14:nvPr/>
            </p14:nvContentPartPr>
            <p14:xfrm>
              <a:off x="5719880" y="1462840"/>
              <a:ext cx="204480" cy="1519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767183B-F731-45B9-B30D-59EAC301CBC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01880" y="1444840"/>
                <a:ext cx="2401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B6671A7-BF14-485F-97D7-33277D7A4387}"/>
                  </a:ext>
                </a:extLst>
              </p14:cNvPr>
              <p14:cNvContentPartPr/>
              <p14:nvPr/>
            </p14:nvContentPartPr>
            <p14:xfrm>
              <a:off x="4167920" y="1556440"/>
              <a:ext cx="870480" cy="3564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B6671A7-BF14-485F-97D7-33277D7A438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49920" y="1538440"/>
                <a:ext cx="90612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B9C03DA-87E9-4D79-A4B9-04EEE14C0EDE}"/>
                  </a:ext>
                </a:extLst>
              </p14:cNvPr>
              <p14:cNvContentPartPr/>
              <p14:nvPr/>
            </p14:nvContentPartPr>
            <p14:xfrm>
              <a:off x="6043880" y="1380040"/>
              <a:ext cx="560880" cy="398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B9C03DA-87E9-4D79-A4B9-04EEE14C0ED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25892" y="1362040"/>
                <a:ext cx="596497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9D61104-A27C-4629-AF9F-2F8DFD758E12}"/>
                  </a:ext>
                </a:extLst>
              </p14:cNvPr>
              <p14:cNvContentPartPr/>
              <p14:nvPr/>
            </p14:nvContentPartPr>
            <p14:xfrm>
              <a:off x="6857480" y="1645360"/>
              <a:ext cx="122400" cy="1458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9D61104-A27C-4629-AF9F-2F8DFD758E1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39840" y="1627720"/>
                <a:ext cx="1580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5E75C25-083A-496B-9C96-6992C3FB65D7}"/>
                  </a:ext>
                </a:extLst>
              </p14:cNvPr>
              <p14:cNvContentPartPr/>
              <p14:nvPr/>
            </p14:nvContentPartPr>
            <p14:xfrm>
              <a:off x="7396040" y="1430440"/>
              <a:ext cx="141480" cy="1148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5E75C25-083A-496B-9C96-6992C3FB65D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378040" y="1412800"/>
                <a:ext cx="1771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0B0CF4A-F597-4CA8-AEC1-9316AADDF318}"/>
                  </a:ext>
                </a:extLst>
              </p14:cNvPr>
              <p14:cNvContentPartPr/>
              <p14:nvPr/>
            </p14:nvContentPartPr>
            <p14:xfrm>
              <a:off x="7132160" y="1456720"/>
              <a:ext cx="162720" cy="279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0B0CF4A-F597-4CA8-AEC1-9316AADDF31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114160" y="1439080"/>
                <a:ext cx="19836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7F61214-0AAB-44CF-BED3-3F984E855554}"/>
                  </a:ext>
                </a:extLst>
              </p14:cNvPr>
              <p14:cNvContentPartPr/>
              <p14:nvPr/>
            </p14:nvContentPartPr>
            <p14:xfrm>
              <a:off x="6816800" y="1371400"/>
              <a:ext cx="201600" cy="1728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7F61214-0AAB-44CF-BED3-3F984E85555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799160" y="1353400"/>
                <a:ext cx="2372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68D7EF8-3FEE-4B58-8B17-11F96BCB0A7A}"/>
                  </a:ext>
                </a:extLst>
              </p14:cNvPr>
              <p14:cNvContentPartPr/>
              <p14:nvPr/>
            </p14:nvContentPartPr>
            <p14:xfrm>
              <a:off x="2488880" y="2066200"/>
              <a:ext cx="367560" cy="280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68D7EF8-3FEE-4B58-8B17-11F96BCB0A7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70880" y="2048560"/>
                <a:ext cx="40320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740C89-DDD8-41E3-A4CE-070AEAADEF57}"/>
                  </a:ext>
                </a:extLst>
              </p14:cNvPr>
              <p14:cNvContentPartPr/>
              <p14:nvPr/>
            </p14:nvContentPartPr>
            <p14:xfrm>
              <a:off x="2929520" y="2121640"/>
              <a:ext cx="169200" cy="184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740C89-DDD8-41E3-A4CE-070AEAADEF5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911880" y="2104000"/>
                <a:ext cx="2048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427E396-45DC-4F04-8E1D-CC6E14F23983}"/>
                  </a:ext>
                </a:extLst>
              </p14:cNvPr>
              <p14:cNvContentPartPr/>
              <p14:nvPr/>
            </p14:nvContentPartPr>
            <p14:xfrm>
              <a:off x="3443240" y="1987360"/>
              <a:ext cx="172440" cy="669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427E396-45DC-4F04-8E1D-CC6E14F2398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425600" y="1969720"/>
                <a:ext cx="20808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8CC7D04-68B9-4C66-B5F1-ABC121FADC21}"/>
                  </a:ext>
                </a:extLst>
              </p14:cNvPr>
              <p14:cNvContentPartPr/>
              <p14:nvPr/>
            </p14:nvContentPartPr>
            <p14:xfrm>
              <a:off x="3425600" y="1979440"/>
              <a:ext cx="8640" cy="21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8CC7D04-68B9-4C66-B5F1-ABC121FADC2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407960" y="1961440"/>
                <a:ext cx="442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8776BF2-756E-41FC-916E-B218BB0FA7BB}"/>
                  </a:ext>
                </a:extLst>
              </p14:cNvPr>
              <p14:cNvContentPartPr/>
              <p14:nvPr/>
            </p14:nvContentPartPr>
            <p14:xfrm>
              <a:off x="4084760" y="2152240"/>
              <a:ext cx="242640" cy="144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8776BF2-756E-41FC-916E-B218BB0FA7B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7120" y="2134240"/>
                <a:ext cx="2782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9293B8-51DB-4373-8806-441A4886873C}"/>
                  </a:ext>
                </a:extLst>
              </p14:cNvPr>
              <p14:cNvContentPartPr/>
              <p14:nvPr/>
            </p14:nvContentPartPr>
            <p14:xfrm>
              <a:off x="4459880" y="2143600"/>
              <a:ext cx="18468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9293B8-51DB-4373-8806-441A4886873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42240" y="2125600"/>
                <a:ext cx="220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A26175A-7FFA-4217-A01F-871B0279F058}"/>
                  </a:ext>
                </a:extLst>
              </p14:cNvPr>
              <p14:cNvContentPartPr/>
              <p14:nvPr/>
            </p14:nvContentPartPr>
            <p14:xfrm>
              <a:off x="4469960" y="2235040"/>
              <a:ext cx="159840" cy="1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A26175A-7FFA-4217-A01F-871B0279F05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51960" y="2217040"/>
                <a:ext cx="195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99AEC8A-4BEC-499E-8B26-86022D7B4026}"/>
                  </a:ext>
                </a:extLst>
              </p14:cNvPr>
              <p14:cNvContentPartPr/>
              <p14:nvPr/>
            </p14:nvContentPartPr>
            <p14:xfrm>
              <a:off x="4860920" y="2102920"/>
              <a:ext cx="137520" cy="151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99AEC8A-4BEC-499E-8B26-86022D7B402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843280" y="2084920"/>
                <a:ext cx="173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116D42A-A082-46BF-A85E-2F8F0CE0F32A}"/>
                  </a:ext>
                </a:extLst>
              </p14:cNvPr>
              <p14:cNvContentPartPr/>
              <p14:nvPr/>
            </p14:nvContentPartPr>
            <p14:xfrm>
              <a:off x="5053520" y="2095720"/>
              <a:ext cx="149400" cy="1684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116D42A-A082-46BF-A85E-2F8F0CE0F32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35880" y="2077720"/>
                <a:ext cx="1850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F819EF5-E108-48C3-874B-6EE86ECBB1F2}"/>
                  </a:ext>
                </a:extLst>
              </p14:cNvPr>
              <p14:cNvContentPartPr/>
              <p14:nvPr/>
            </p14:nvContentPartPr>
            <p14:xfrm>
              <a:off x="5232080" y="2093920"/>
              <a:ext cx="190080" cy="1620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F819EF5-E108-48C3-874B-6EE86ECBB1F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14440" y="2075920"/>
                <a:ext cx="2257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B91A59F-903D-4684-B181-DE587280F512}"/>
                  </a:ext>
                </a:extLst>
              </p14:cNvPr>
              <p14:cNvContentPartPr/>
              <p14:nvPr/>
            </p14:nvContentPartPr>
            <p14:xfrm>
              <a:off x="5475080" y="2072320"/>
              <a:ext cx="100800" cy="1825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B91A59F-903D-4684-B181-DE587280F51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457440" y="2054320"/>
                <a:ext cx="1364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284B25D-5A27-417C-88AC-EB134ABFD59C}"/>
                  </a:ext>
                </a:extLst>
              </p14:cNvPr>
              <p14:cNvContentPartPr/>
              <p14:nvPr/>
            </p14:nvContentPartPr>
            <p14:xfrm>
              <a:off x="5667320" y="2001040"/>
              <a:ext cx="42480" cy="214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284B25D-5A27-417C-88AC-EB134ABFD59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49680" y="1983400"/>
                <a:ext cx="781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0588486-0D96-45DB-824D-CA651BD58746}"/>
                  </a:ext>
                </a:extLst>
              </p14:cNvPr>
              <p14:cNvContentPartPr/>
              <p14:nvPr/>
            </p14:nvContentPartPr>
            <p14:xfrm>
              <a:off x="5607920" y="2120920"/>
              <a:ext cx="125640" cy="28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0588486-0D96-45DB-824D-CA651BD5874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90280" y="2102920"/>
                <a:ext cx="1612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0E29AD2-EC20-48F3-8CB2-18E74073E336}"/>
                  </a:ext>
                </a:extLst>
              </p14:cNvPr>
              <p14:cNvContentPartPr/>
              <p14:nvPr/>
            </p14:nvContentPartPr>
            <p14:xfrm>
              <a:off x="5780000" y="2102920"/>
              <a:ext cx="154080" cy="81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0E29AD2-EC20-48F3-8CB2-18E74073E33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762000" y="2084920"/>
                <a:ext cx="1897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6FA74D1-28BC-42ED-A0B1-D602AAE3EE76}"/>
                  </a:ext>
                </a:extLst>
              </p14:cNvPr>
              <p14:cNvContentPartPr/>
              <p14:nvPr/>
            </p14:nvContentPartPr>
            <p14:xfrm>
              <a:off x="5963600" y="2117320"/>
              <a:ext cx="168120" cy="669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6FA74D1-28BC-42ED-A0B1-D602AAE3EE7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945960" y="2099320"/>
                <a:ext cx="2037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94CACCB-250F-4255-A286-07A035057BE9}"/>
                  </a:ext>
                </a:extLst>
              </p14:cNvPr>
              <p14:cNvContentPartPr/>
              <p14:nvPr/>
            </p14:nvContentPartPr>
            <p14:xfrm>
              <a:off x="6278240" y="1918240"/>
              <a:ext cx="21240" cy="2527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94CACCB-250F-4255-A286-07A035057BE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260240" y="1900600"/>
                <a:ext cx="568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CF98CDE-6E8F-4BF7-86BB-DE9BB2D43887}"/>
                  </a:ext>
                </a:extLst>
              </p14:cNvPr>
              <p14:cNvContentPartPr/>
              <p14:nvPr/>
            </p14:nvContentPartPr>
            <p14:xfrm>
              <a:off x="6217400" y="2072320"/>
              <a:ext cx="149400" cy="212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CF98CDE-6E8F-4BF7-86BB-DE9BB2D4388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199760" y="2054320"/>
                <a:ext cx="185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0C89A81-A958-43B6-9C98-97993F8310F4}"/>
                  </a:ext>
                </a:extLst>
              </p14:cNvPr>
              <p14:cNvContentPartPr/>
              <p14:nvPr/>
            </p14:nvContentPartPr>
            <p14:xfrm>
              <a:off x="6710600" y="2011120"/>
              <a:ext cx="218520" cy="1832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0C89A81-A958-43B6-9C98-97993F8310F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692960" y="1993480"/>
                <a:ext cx="2541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4AA5FA8-A402-4972-982E-68F2EA2A1BBB}"/>
                  </a:ext>
                </a:extLst>
              </p14:cNvPr>
              <p14:cNvContentPartPr/>
              <p14:nvPr/>
            </p14:nvContentPartPr>
            <p14:xfrm>
              <a:off x="6788000" y="1899880"/>
              <a:ext cx="49320" cy="4165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4AA5FA8-A402-4972-982E-68F2EA2A1BB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770360" y="1881880"/>
                <a:ext cx="8496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F27C361-971D-48FF-89E2-60B0B5F77F01}"/>
                  </a:ext>
                </a:extLst>
              </p14:cNvPr>
              <p14:cNvContentPartPr/>
              <p14:nvPr/>
            </p14:nvContentPartPr>
            <p14:xfrm>
              <a:off x="7955120" y="2043880"/>
              <a:ext cx="177840" cy="108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F27C361-971D-48FF-89E2-60B0B5F77F0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937120" y="2025880"/>
                <a:ext cx="2134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127A36C-31CA-4133-96DB-A1A79430F3ED}"/>
                  </a:ext>
                </a:extLst>
              </p14:cNvPr>
              <p14:cNvContentPartPr/>
              <p14:nvPr/>
            </p14:nvContentPartPr>
            <p14:xfrm>
              <a:off x="7965200" y="2126680"/>
              <a:ext cx="196200" cy="172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127A36C-31CA-4133-96DB-A1A79430F3E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947200" y="2108680"/>
                <a:ext cx="2318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152FB19-0172-4B18-941E-9412F016DB46}"/>
                  </a:ext>
                </a:extLst>
              </p14:cNvPr>
              <p14:cNvContentPartPr/>
              <p14:nvPr/>
            </p14:nvContentPartPr>
            <p14:xfrm>
              <a:off x="8322320" y="1977280"/>
              <a:ext cx="120960" cy="20772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152FB19-0172-4B18-941E-9412F016DB4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304320" y="1959640"/>
                <a:ext cx="1566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E09B1DA-DE3D-494C-8833-0F16A1294075}"/>
                  </a:ext>
                </a:extLst>
              </p14:cNvPr>
              <p14:cNvContentPartPr/>
              <p14:nvPr/>
            </p14:nvContentPartPr>
            <p14:xfrm>
              <a:off x="7187960" y="1907800"/>
              <a:ext cx="604440" cy="3988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E09B1DA-DE3D-494C-8833-0F16A129407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169971" y="1889800"/>
                <a:ext cx="640059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2A3228B-32DB-4312-9500-3B3E66CC6231}"/>
                  </a:ext>
                </a:extLst>
              </p14:cNvPr>
              <p14:cNvContentPartPr/>
              <p14:nvPr/>
            </p14:nvContentPartPr>
            <p14:xfrm>
              <a:off x="670160" y="2631400"/>
              <a:ext cx="1037520" cy="4078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2A3228B-32DB-4312-9500-3B3E66CC623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52520" y="2613400"/>
                <a:ext cx="107316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DE6212A-7826-4848-A1AB-54808A07D3D7}"/>
                  </a:ext>
                </a:extLst>
              </p14:cNvPr>
              <p14:cNvContentPartPr/>
              <p14:nvPr/>
            </p14:nvContentPartPr>
            <p14:xfrm>
              <a:off x="3879200" y="2796280"/>
              <a:ext cx="345600" cy="2102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DE6212A-7826-4848-A1AB-54808A07D3D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861560" y="2778280"/>
                <a:ext cx="38124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1994475-EF85-4DC2-A290-6BFD044F61F8}"/>
                  </a:ext>
                </a:extLst>
              </p14:cNvPr>
              <p14:cNvContentPartPr/>
              <p14:nvPr/>
            </p14:nvContentPartPr>
            <p14:xfrm>
              <a:off x="5120480" y="2985280"/>
              <a:ext cx="488160" cy="16488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1994475-EF85-4DC2-A290-6BFD044F61F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102480" y="2967640"/>
                <a:ext cx="5238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439B66D-2B24-446F-B2BE-B6FE8897D41C}"/>
                  </a:ext>
                </a:extLst>
              </p14:cNvPr>
              <p14:cNvContentPartPr/>
              <p14:nvPr/>
            </p14:nvContentPartPr>
            <p14:xfrm>
              <a:off x="4917080" y="2443120"/>
              <a:ext cx="1207800" cy="4831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439B66D-2B24-446F-B2BE-B6FE8897D41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899440" y="2425120"/>
                <a:ext cx="124344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7FD2CDB-B596-48E7-A4CE-2649F2D39FCE}"/>
                  </a:ext>
                </a:extLst>
              </p14:cNvPr>
              <p14:cNvContentPartPr/>
              <p14:nvPr/>
            </p14:nvContentPartPr>
            <p14:xfrm>
              <a:off x="4429640" y="2834440"/>
              <a:ext cx="214560" cy="3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7FD2CDB-B596-48E7-A4CE-2649F2D39FC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411640" y="2816440"/>
                <a:ext cx="250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F1B6672-1238-4AC1-9022-65CA75F796AC}"/>
                  </a:ext>
                </a:extLst>
              </p14:cNvPr>
              <p14:cNvContentPartPr/>
              <p14:nvPr/>
            </p14:nvContentPartPr>
            <p14:xfrm>
              <a:off x="4409120" y="2925880"/>
              <a:ext cx="224640" cy="3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F1B6672-1238-4AC1-9022-65CA75F796A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391480" y="2907880"/>
                <a:ext cx="26028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92" name="Picture 91">
            <a:extLst>
              <a:ext uri="{FF2B5EF4-FFF2-40B4-BE49-F238E27FC236}">
                <a16:creationId xmlns:a16="http://schemas.microsoft.com/office/drawing/2014/main" id="{D84B64B1-8FBC-4E27-8F23-0D0C6B32E035}"/>
              </a:ext>
            </a:extLst>
          </p:cNvPr>
          <p:cNvPicPr>
            <a:picLocks noChangeAspect="1"/>
          </p:cNvPicPr>
          <p:nvPr/>
        </p:nvPicPr>
        <p:blipFill rotWithShape="1">
          <a:blip r:embed="rId110"/>
          <a:srcRect l="49696" t="20076" r="25217" b="71804"/>
          <a:stretch/>
        </p:blipFill>
        <p:spPr>
          <a:xfrm>
            <a:off x="2438400" y="3407780"/>
            <a:ext cx="4272200" cy="15558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7F7F2A3-7EC7-4901-B572-423C34B9E763}"/>
                  </a:ext>
                </a:extLst>
              </p14:cNvPr>
              <p14:cNvContentPartPr/>
              <p14:nvPr/>
            </p14:nvContentPartPr>
            <p14:xfrm>
              <a:off x="6918680" y="3780880"/>
              <a:ext cx="802440" cy="5281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7F7F2A3-7EC7-4901-B572-423C34B9E763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900688" y="3763240"/>
                <a:ext cx="838064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0F68772-384D-4961-BA0F-7BE023D1EFCC}"/>
                  </a:ext>
                </a:extLst>
              </p14:cNvPr>
              <p14:cNvContentPartPr/>
              <p14:nvPr/>
            </p14:nvContentPartPr>
            <p14:xfrm>
              <a:off x="1402040" y="5079040"/>
              <a:ext cx="230760" cy="3380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0F68772-384D-4961-BA0F-7BE023D1EFC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384040" y="5061059"/>
                <a:ext cx="266400" cy="373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A66AFCE-F534-4B4A-8283-946CDFE02C4F}"/>
                  </a:ext>
                </a:extLst>
              </p14:cNvPr>
              <p14:cNvContentPartPr/>
              <p14:nvPr/>
            </p14:nvContentPartPr>
            <p14:xfrm>
              <a:off x="1753760" y="5242840"/>
              <a:ext cx="126000" cy="2160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A66AFCE-F534-4B4A-8283-946CDFE02C4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735760" y="5224840"/>
                <a:ext cx="1616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8ADC8BB-741D-4C1D-8425-D6A8A1E301D4}"/>
                  </a:ext>
                </a:extLst>
              </p14:cNvPr>
              <p14:cNvContentPartPr/>
              <p14:nvPr/>
            </p14:nvContentPartPr>
            <p14:xfrm>
              <a:off x="599240" y="5089120"/>
              <a:ext cx="603720" cy="43308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8ADC8BB-741D-4C1D-8425-D6A8A1E301D4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81251" y="5071480"/>
                <a:ext cx="639339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A8EF60E-7D98-43FA-B773-8A9E45AC66A4}"/>
                  </a:ext>
                </a:extLst>
              </p14:cNvPr>
              <p14:cNvContentPartPr/>
              <p14:nvPr/>
            </p14:nvContentPartPr>
            <p14:xfrm>
              <a:off x="2143280" y="5261920"/>
              <a:ext cx="147600" cy="111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A8EF60E-7D98-43FA-B773-8A9E45AC66A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125280" y="5244280"/>
                <a:ext cx="183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FB23B21-4812-4F49-9882-331390F99C53}"/>
                  </a:ext>
                </a:extLst>
              </p14:cNvPr>
              <p14:cNvContentPartPr/>
              <p14:nvPr/>
            </p14:nvContentPartPr>
            <p14:xfrm>
              <a:off x="2143280" y="5367760"/>
              <a:ext cx="124920" cy="17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FB23B21-4812-4F49-9882-331390F99C5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125280" y="5349760"/>
                <a:ext cx="1605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19428A8-25DA-4163-965F-2DE93400F37C}"/>
                  </a:ext>
                </a:extLst>
              </p14:cNvPr>
              <p14:cNvContentPartPr/>
              <p14:nvPr/>
            </p14:nvContentPartPr>
            <p14:xfrm>
              <a:off x="3154520" y="5212240"/>
              <a:ext cx="147600" cy="2354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19428A8-25DA-4163-965F-2DE93400F37C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136880" y="5194600"/>
                <a:ext cx="1832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CBE075E-C5F3-478C-9EF7-4FAA9E618228}"/>
                  </a:ext>
                </a:extLst>
              </p14:cNvPr>
              <p14:cNvContentPartPr/>
              <p14:nvPr/>
            </p14:nvContentPartPr>
            <p14:xfrm>
              <a:off x="2427680" y="5207920"/>
              <a:ext cx="607680" cy="2178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CBE075E-C5F3-478C-9EF7-4FAA9E61822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410040" y="5190280"/>
                <a:ext cx="64332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548C686-E6EE-49E0-A93E-744F30453BB8}"/>
                  </a:ext>
                </a:extLst>
              </p14:cNvPr>
              <p14:cNvContentPartPr/>
              <p14:nvPr/>
            </p14:nvContentPartPr>
            <p14:xfrm>
              <a:off x="3514880" y="5292520"/>
              <a:ext cx="165960" cy="216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548C686-E6EE-49E0-A93E-744F30453BB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496880" y="5274520"/>
                <a:ext cx="2016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BE3B0CD-935B-4B33-966B-AEA364162E86}"/>
                  </a:ext>
                </a:extLst>
              </p14:cNvPr>
              <p14:cNvContentPartPr/>
              <p14:nvPr/>
            </p14:nvContentPartPr>
            <p14:xfrm>
              <a:off x="3525320" y="5385040"/>
              <a:ext cx="125640" cy="201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BE3B0CD-935B-4B33-966B-AEA364162E8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507320" y="5367040"/>
                <a:ext cx="1612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0FC6ACB-6AB9-48E7-8CB9-D152BC544D5B}"/>
                  </a:ext>
                </a:extLst>
              </p14:cNvPr>
              <p14:cNvContentPartPr/>
              <p14:nvPr/>
            </p14:nvContentPartPr>
            <p14:xfrm>
              <a:off x="3880640" y="4917040"/>
              <a:ext cx="1798920" cy="8283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0FC6ACB-6AB9-48E7-8CB9-D152BC544D5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862996" y="4899392"/>
                <a:ext cx="1834567" cy="864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C3A145D-9AB4-416F-BD47-B74C1687FA94}"/>
                  </a:ext>
                </a:extLst>
              </p14:cNvPr>
              <p14:cNvContentPartPr/>
              <p14:nvPr/>
            </p14:nvContentPartPr>
            <p14:xfrm>
              <a:off x="5943440" y="5273800"/>
              <a:ext cx="174240" cy="93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C3A145D-9AB4-416F-BD47-B74C1687FA9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925440" y="5255800"/>
                <a:ext cx="2098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B28F72D-F52F-4128-A69E-543847C99FE9}"/>
                  </a:ext>
                </a:extLst>
              </p14:cNvPr>
              <p14:cNvContentPartPr/>
              <p14:nvPr/>
            </p14:nvContentPartPr>
            <p14:xfrm>
              <a:off x="5963600" y="5378200"/>
              <a:ext cx="168840" cy="64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B28F72D-F52F-4128-A69E-543847C99FE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945960" y="5360560"/>
                <a:ext cx="2044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9195955-CE2C-4DE5-9C7C-92139408BAB8}"/>
                  </a:ext>
                </a:extLst>
              </p14:cNvPr>
              <p14:cNvContentPartPr/>
              <p14:nvPr/>
            </p14:nvContentPartPr>
            <p14:xfrm>
              <a:off x="8259680" y="4996240"/>
              <a:ext cx="426600" cy="4622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9195955-CE2C-4DE5-9C7C-92139408BAB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241680" y="4978240"/>
                <a:ext cx="46224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3C09CDBC-6FA2-49B5-A20C-10905CE67BC6}"/>
                  </a:ext>
                </a:extLst>
              </p14:cNvPr>
              <p14:cNvContentPartPr/>
              <p14:nvPr/>
            </p14:nvContentPartPr>
            <p14:xfrm>
              <a:off x="7609520" y="5008480"/>
              <a:ext cx="527400" cy="48564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3C09CDBC-6FA2-49B5-A20C-10905CE67BC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591520" y="4990827"/>
                <a:ext cx="563040" cy="521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6242B4B-521A-4E7B-9A91-4AD261D83D1A}"/>
                  </a:ext>
                </a:extLst>
              </p14:cNvPr>
              <p14:cNvContentPartPr/>
              <p14:nvPr/>
            </p14:nvContentPartPr>
            <p14:xfrm>
              <a:off x="6921920" y="5030080"/>
              <a:ext cx="525960" cy="4273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6242B4B-521A-4E7B-9A91-4AD261D83D1A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903920" y="5012080"/>
                <a:ext cx="56160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F337568-1B4E-4EC5-9E66-7FB4EAD886C6}"/>
                  </a:ext>
                </a:extLst>
              </p14:cNvPr>
              <p14:cNvContentPartPr/>
              <p14:nvPr/>
            </p14:nvContentPartPr>
            <p14:xfrm>
              <a:off x="6308840" y="5044840"/>
              <a:ext cx="509760" cy="48060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F337568-1B4E-4EC5-9E66-7FB4EAD886C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291200" y="5026840"/>
                <a:ext cx="54540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30B0036-7146-42E3-9997-D10E03462E7C}"/>
                  </a:ext>
                </a:extLst>
              </p14:cNvPr>
              <p14:cNvContentPartPr/>
              <p14:nvPr/>
            </p14:nvContentPartPr>
            <p14:xfrm>
              <a:off x="1290080" y="5914960"/>
              <a:ext cx="545760" cy="4251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30B0036-7146-42E3-9997-D10E03462E7C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272080" y="5897305"/>
                <a:ext cx="581400" cy="460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3EBACAD-1443-472B-B838-BFBDFA6F7ACC}"/>
                  </a:ext>
                </a:extLst>
              </p14:cNvPr>
              <p14:cNvContentPartPr/>
              <p14:nvPr/>
            </p14:nvContentPartPr>
            <p14:xfrm>
              <a:off x="2307080" y="6014320"/>
              <a:ext cx="396720" cy="2847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3EBACAD-1443-472B-B838-BFBDFA6F7ACC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289080" y="5996320"/>
                <a:ext cx="43236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08415A9-0358-468B-835D-73BFF4AD64A2}"/>
                  </a:ext>
                </a:extLst>
              </p14:cNvPr>
              <p14:cNvContentPartPr/>
              <p14:nvPr/>
            </p14:nvContentPartPr>
            <p14:xfrm>
              <a:off x="2813960" y="6139600"/>
              <a:ext cx="198360" cy="219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08415A9-0358-468B-835D-73BFF4AD64A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796320" y="6121960"/>
                <a:ext cx="2340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AD5C79C-42E1-457B-9B44-E11D5E20BEF0}"/>
                  </a:ext>
                </a:extLst>
              </p14:cNvPr>
              <p14:cNvContentPartPr/>
              <p14:nvPr/>
            </p14:nvContentPartPr>
            <p14:xfrm>
              <a:off x="2824040" y="6274600"/>
              <a:ext cx="175680" cy="86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AD5C79C-42E1-457B-9B44-E11D5E20BEF0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2806400" y="6256960"/>
                <a:ext cx="211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E81360CA-DD66-4D15-A1A1-82F9B90E1041}"/>
                  </a:ext>
                </a:extLst>
              </p14:cNvPr>
              <p14:cNvContentPartPr/>
              <p14:nvPr/>
            </p14:nvContentPartPr>
            <p14:xfrm>
              <a:off x="3202400" y="5932960"/>
              <a:ext cx="344160" cy="4179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E81360CA-DD66-4D15-A1A1-82F9B90E1041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184760" y="5914960"/>
                <a:ext cx="37980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1CC5997-00C2-49C0-BCA8-FBF7C2BF0957}"/>
                  </a:ext>
                </a:extLst>
              </p14:cNvPr>
              <p14:cNvContentPartPr/>
              <p14:nvPr/>
            </p14:nvContentPartPr>
            <p14:xfrm>
              <a:off x="3657440" y="5922880"/>
              <a:ext cx="508680" cy="4323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1CC5997-00C2-49C0-BCA8-FBF7C2BF0957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639440" y="5905240"/>
                <a:ext cx="54432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3F07187-1166-44FA-BA80-5D14B2D04829}"/>
                  </a:ext>
                </a:extLst>
              </p14:cNvPr>
              <p14:cNvContentPartPr/>
              <p14:nvPr/>
            </p14:nvContentPartPr>
            <p14:xfrm>
              <a:off x="4267280" y="6268480"/>
              <a:ext cx="162360" cy="1987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3F07187-1166-44FA-BA80-5D14B2D0482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249640" y="6250840"/>
                <a:ext cx="19800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B70EA3C-52ED-4DBD-AF4A-516262174BC5}"/>
                  </a:ext>
                </a:extLst>
              </p14:cNvPr>
              <p14:cNvContentPartPr/>
              <p14:nvPr/>
            </p14:nvContentPartPr>
            <p14:xfrm>
              <a:off x="6217400" y="5999920"/>
              <a:ext cx="154080" cy="2520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B70EA3C-52ED-4DBD-AF4A-516262174BC5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199760" y="5981920"/>
                <a:ext cx="1897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B071A604-F930-419F-A22A-3DCE6343562E}"/>
                  </a:ext>
                </a:extLst>
              </p14:cNvPr>
              <p14:cNvContentPartPr/>
              <p14:nvPr/>
            </p14:nvContentPartPr>
            <p14:xfrm>
              <a:off x="7426640" y="5922880"/>
              <a:ext cx="4320" cy="1224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B071A604-F930-419F-A22A-3DCE6343562E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409000" y="5905240"/>
                <a:ext cx="39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4514B4A0-B6EC-412B-A052-3229AED10DBE}"/>
                  </a:ext>
                </a:extLst>
              </p14:cNvPr>
              <p14:cNvContentPartPr/>
              <p14:nvPr/>
            </p14:nvContentPartPr>
            <p14:xfrm>
              <a:off x="7436720" y="5780680"/>
              <a:ext cx="360" cy="36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4514B4A0-B6EC-412B-A052-3229AED10DBE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418720" y="5763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0FE31A93-6334-4CC4-8E16-B60DD95396AA}"/>
                  </a:ext>
                </a:extLst>
              </p14:cNvPr>
              <p14:cNvContentPartPr/>
              <p14:nvPr/>
            </p14:nvContentPartPr>
            <p14:xfrm>
              <a:off x="7508720" y="5831440"/>
              <a:ext cx="89640" cy="12348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0FE31A93-6334-4CC4-8E16-B60DD95396AA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7491080" y="5813800"/>
                <a:ext cx="1252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514B9CD5-51D9-42ED-9DE1-0F11FEB92E15}"/>
                  </a:ext>
                </a:extLst>
              </p14:cNvPr>
              <p14:cNvContentPartPr/>
              <p14:nvPr/>
            </p14:nvContentPartPr>
            <p14:xfrm>
              <a:off x="6798440" y="5688880"/>
              <a:ext cx="552600" cy="31572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514B9CD5-51D9-42ED-9DE1-0F11FEB92E15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780428" y="5671240"/>
                <a:ext cx="588263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AC5D974B-C208-4F78-AD9A-8233873AC438}"/>
                  </a:ext>
                </a:extLst>
              </p14:cNvPr>
              <p14:cNvContentPartPr/>
              <p14:nvPr/>
            </p14:nvContentPartPr>
            <p14:xfrm>
              <a:off x="6563000" y="5729920"/>
              <a:ext cx="139320" cy="28620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AC5D974B-C208-4F78-AD9A-8233873AC43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545405" y="5711920"/>
                <a:ext cx="174868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4CBA6DD-7C73-41AC-B4B0-5E3E373B1203}"/>
                  </a:ext>
                </a:extLst>
              </p14:cNvPr>
              <p14:cNvContentPartPr/>
              <p14:nvPr/>
            </p14:nvContentPartPr>
            <p14:xfrm>
              <a:off x="6187160" y="5840800"/>
              <a:ext cx="206280" cy="9216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4CBA6DD-7C73-41AC-B4B0-5E3E373B1203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169160" y="5823229"/>
                <a:ext cx="241920" cy="127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5FD829EF-48EB-4488-B3DA-CBCC2065F3A9}"/>
                  </a:ext>
                </a:extLst>
              </p14:cNvPr>
              <p14:cNvContentPartPr/>
              <p14:nvPr/>
            </p14:nvContentPartPr>
            <p14:xfrm>
              <a:off x="5903840" y="5750080"/>
              <a:ext cx="161640" cy="30672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5FD829EF-48EB-4488-B3DA-CBCC2065F3A9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886200" y="5732440"/>
                <a:ext cx="19728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7D87785C-9B48-4D18-9852-FB3606AA67F4}"/>
                  </a:ext>
                </a:extLst>
              </p14:cNvPr>
              <p14:cNvContentPartPr/>
              <p14:nvPr/>
            </p14:nvContentPartPr>
            <p14:xfrm>
              <a:off x="4584080" y="5963560"/>
              <a:ext cx="1013400" cy="38736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7D87785C-9B48-4D18-9852-FB3606AA67F4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566434" y="5945920"/>
                <a:ext cx="1049053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F4A01D13-D20B-4CED-9334-1D2A1FC4A065}"/>
                  </a:ext>
                </a:extLst>
              </p14:cNvPr>
              <p14:cNvContentPartPr/>
              <p14:nvPr/>
            </p14:nvContentPartPr>
            <p14:xfrm>
              <a:off x="7842080" y="5794360"/>
              <a:ext cx="1118160" cy="30456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F4A01D13-D20B-4CED-9334-1D2A1FC4A065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7824086" y="5776360"/>
                <a:ext cx="1153789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3583496-D7BD-4835-9CA4-72B78172B584}"/>
                  </a:ext>
                </a:extLst>
              </p14:cNvPr>
              <p14:cNvContentPartPr/>
              <p14:nvPr/>
            </p14:nvContentPartPr>
            <p14:xfrm>
              <a:off x="5745080" y="6267040"/>
              <a:ext cx="259560" cy="2574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3583496-D7BD-4835-9CA4-72B78172B584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727080" y="6249400"/>
                <a:ext cx="2952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EE679DA-FE72-4610-8CA1-124E4FD78455}"/>
                  </a:ext>
                </a:extLst>
              </p14:cNvPr>
              <p14:cNvContentPartPr/>
              <p14:nvPr/>
            </p14:nvContentPartPr>
            <p14:xfrm>
              <a:off x="5783960" y="6187120"/>
              <a:ext cx="36360" cy="4917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EE679DA-FE72-4610-8CA1-124E4FD78455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766320" y="6169120"/>
                <a:ext cx="7200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319AA75-712B-4C1C-95C8-80DA2348999E}"/>
                  </a:ext>
                </a:extLst>
              </p14:cNvPr>
              <p14:cNvContentPartPr/>
              <p14:nvPr/>
            </p14:nvContentPartPr>
            <p14:xfrm>
              <a:off x="6136040" y="6308800"/>
              <a:ext cx="41040" cy="3153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319AA75-712B-4C1C-95C8-80DA2348999E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118400" y="6291160"/>
                <a:ext cx="7668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BE4E923-FD4F-4956-AA9A-7BE1EDAF6869}"/>
                  </a:ext>
                </a:extLst>
              </p14:cNvPr>
              <p14:cNvContentPartPr/>
              <p14:nvPr/>
            </p14:nvContentPartPr>
            <p14:xfrm>
              <a:off x="6165920" y="6339400"/>
              <a:ext cx="143280" cy="2462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BE4E923-FD4F-4956-AA9A-7BE1EDAF6869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148280" y="6321760"/>
                <a:ext cx="17892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2BD0C23-0EE8-4188-877D-04A84D86C908}"/>
                  </a:ext>
                </a:extLst>
              </p14:cNvPr>
              <p14:cNvContentPartPr/>
              <p14:nvPr/>
            </p14:nvContentPartPr>
            <p14:xfrm>
              <a:off x="6400640" y="6440920"/>
              <a:ext cx="141120" cy="111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2BD0C23-0EE8-4188-877D-04A84D86C908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382640" y="6423280"/>
                <a:ext cx="176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98B55CC-5565-40CC-8080-A26185272630}"/>
                  </a:ext>
                </a:extLst>
              </p14:cNvPr>
              <p14:cNvContentPartPr/>
              <p14:nvPr/>
            </p14:nvContentPartPr>
            <p14:xfrm>
              <a:off x="6420440" y="6511840"/>
              <a:ext cx="162000" cy="111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98B55CC-5565-40CC-8080-A26185272630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6402800" y="6494200"/>
                <a:ext cx="197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CEF17034-0C37-4D20-8854-2E4637F8F9E0}"/>
                  </a:ext>
                </a:extLst>
              </p14:cNvPr>
              <p14:cNvContentPartPr/>
              <p14:nvPr/>
            </p14:nvContentPartPr>
            <p14:xfrm>
              <a:off x="6705200" y="6196840"/>
              <a:ext cx="995040" cy="43812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CEF17034-0C37-4D20-8854-2E4637F8F9E0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6687200" y="6178840"/>
                <a:ext cx="103068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CC495B42-AEFB-4B33-AF0D-7F6EF4AEE129}"/>
                  </a:ext>
                </a:extLst>
              </p14:cNvPr>
              <p14:cNvContentPartPr/>
              <p14:nvPr/>
            </p14:nvContentPartPr>
            <p14:xfrm>
              <a:off x="6451400" y="6609400"/>
              <a:ext cx="145440" cy="2520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CC495B42-AEFB-4B33-AF0D-7F6EF4AEE129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433400" y="6591760"/>
                <a:ext cx="181080" cy="6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55071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14:cNvPr>
              <p14:cNvContentPartPr/>
              <p14:nvPr/>
            </p14:nvContentPartPr>
            <p14:xfrm>
              <a:off x="2600480" y="90880"/>
              <a:ext cx="3520800" cy="547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2840" y="73228"/>
                <a:ext cx="3556440" cy="58322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2994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14:cNvPr>
              <p14:cNvContentPartPr/>
              <p14:nvPr/>
            </p14:nvContentPartPr>
            <p14:xfrm>
              <a:off x="2600480" y="90880"/>
              <a:ext cx="3520800" cy="547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2840" y="73228"/>
                <a:ext cx="3556440" cy="583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F49BC66-39F2-4E99-91D7-DBDC8134F1A7}"/>
                  </a:ext>
                </a:extLst>
              </p14:cNvPr>
              <p14:cNvContentPartPr/>
              <p14:nvPr/>
            </p14:nvContentPartPr>
            <p14:xfrm>
              <a:off x="792200" y="1147840"/>
              <a:ext cx="207000" cy="10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F49BC66-39F2-4E99-91D7-DBDC8134F1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4560" y="1130200"/>
                <a:ext cx="2426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C293A51-3F21-45EC-9B35-9347EE220EA7}"/>
                  </a:ext>
                </a:extLst>
              </p14:cNvPr>
              <p14:cNvContentPartPr/>
              <p14:nvPr/>
            </p14:nvContentPartPr>
            <p14:xfrm>
              <a:off x="822800" y="1253320"/>
              <a:ext cx="184680" cy="68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C293A51-3F21-45EC-9B35-9347EE220EA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4800" y="1235320"/>
                <a:ext cx="2203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615F4CA-0D0E-4BAD-8E38-CD7F58A5B9AB}"/>
                  </a:ext>
                </a:extLst>
              </p14:cNvPr>
              <p14:cNvContentPartPr/>
              <p14:nvPr/>
            </p14:nvContentPartPr>
            <p14:xfrm>
              <a:off x="1280000" y="1162600"/>
              <a:ext cx="133560" cy="1814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615F4CA-0D0E-4BAD-8E38-CD7F58A5B9A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62000" y="1144600"/>
                <a:ext cx="1692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BCD5506-97AB-42AE-A1E5-36BDC16ADD1C}"/>
                  </a:ext>
                </a:extLst>
              </p14:cNvPr>
              <p14:cNvContentPartPr/>
              <p14:nvPr/>
            </p14:nvContentPartPr>
            <p14:xfrm>
              <a:off x="1228880" y="863440"/>
              <a:ext cx="230760" cy="2336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BCD5506-97AB-42AE-A1E5-36BDC16ADD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11240" y="845468"/>
                <a:ext cx="266400" cy="269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78F210C-77DE-49B3-B968-1624606B552E}"/>
                  </a:ext>
                </a:extLst>
              </p14:cNvPr>
              <p14:cNvContentPartPr/>
              <p14:nvPr/>
            </p14:nvContentPartPr>
            <p14:xfrm>
              <a:off x="410240" y="964600"/>
              <a:ext cx="250560" cy="4464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78F210C-77DE-49B3-B968-1624606B552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2575" y="946960"/>
                <a:ext cx="286251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02A4E3A-DBE3-43FB-B3E3-E772E4766057}"/>
                  </a:ext>
                </a:extLst>
              </p14:cNvPr>
              <p14:cNvContentPartPr/>
              <p14:nvPr/>
            </p14:nvContentPartPr>
            <p14:xfrm>
              <a:off x="1586720" y="1039840"/>
              <a:ext cx="353520" cy="2505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02A4E3A-DBE3-43FB-B3E3-E772E476605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68720" y="1021840"/>
                <a:ext cx="38916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C54B1D3-1ED9-4BC7-AD1D-43A819A5EC76}"/>
                  </a:ext>
                </a:extLst>
              </p14:cNvPr>
              <p14:cNvContentPartPr/>
              <p14:nvPr/>
            </p14:nvContentPartPr>
            <p14:xfrm>
              <a:off x="2062280" y="901960"/>
              <a:ext cx="142920" cy="2775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C54B1D3-1ED9-4BC7-AD1D-43A819A5EC7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44280" y="883960"/>
                <a:ext cx="17856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B6A2856-A17E-43AA-AEA3-242627A414D0}"/>
                  </a:ext>
                </a:extLst>
              </p14:cNvPr>
              <p14:cNvContentPartPr/>
              <p14:nvPr/>
            </p14:nvContentPartPr>
            <p14:xfrm>
              <a:off x="2316080" y="823480"/>
              <a:ext cx="151920" cy="1537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B6A2856-A17E-43AA-AEA3-242627A414D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98080" y="805480"/>
                <a:ext cx="187560" cy="18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465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0630CDA-10CF-466A-9F8B-DF0F2C29DA4C}"/>
                  </a:ext>
                </a:extLst>
              </p14:cNvPr>
              <p14:cNvContentPartPr/>
              <p14:nvPr/>
            </p14:nvContentPartPr>
            <p14:xfrm>
              <a:off x="7803840" y="203920"/>
              <a:ext cx="925920" cy="612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0630CDA-10CF-466A-9F8B-DF0F2C29DA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86200" y="186280"/>
                <a:ext cx="96156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62E0454-B305-462C-BFB8-C16FA7666D8E}"/>
                  </a:ext>
                </a:extLst>
              </p14:cNvPr>
              <p14:cNvContentPartPr/>
              <p14:nvPr/>
            </p14:nvContentPartPr>
            <p14:xfrm>
              <a:off x="263640" y="241360"/>
              <a:ext cx="1364400" cy="6512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62E0454-B305-462C-BFB8-C16FA7666D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6000" y="223360"/>
                <a:ext cx="1400040" cy="6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E35D4D8-3A7C-4B97-89E4-4A586B719B93}"/>
                  </a:ext>
                </a:extLst>
              </p14:cNvPr>
              <p14:cNvContentPartPr/>
              <p14:nvPr/>
            </p14:nvContentPartPr>
            <p14:xfrm>
              <a:off x="1876800" y="271960"/>
              <a:ext cx="612000" cy="3308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E35D4D8-3A7C-4B97-89E4-4A586B719B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59160" y="253960"/>
                <a:ext cx="64764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3926DAD-50CA-4B43-A243-EF90D9F25B34}"/>
                  </a:ext>
                </a:extLst>
              </p14:cNvPr>
              <p14:cNvContentPartPr/>
              <p14:nvPr/>
            </p14:nvContentPartPr>
            <p14:xfrm>
              <a:off x="446880" y="1058560"/>
              <a:ext cx="1719360" cy="6130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3926DAD-50CA-4B43-A243-EF90D9F25B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8884" y="1040549"/>
                <a:ext cx="1754993" cy="648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09E9D6D-8915-4A56-80DC-8F94B2C2F16B}"/>
                  </a:ext>
                </a:extLst>
              </p14:cNvPr>
              <p14:cNvContentPartPr/>
              <p14:nvPr/>
            </p14:nvContentPartPr>
            <p14:xfrm>
              <a:off x="2504640" y="1089880"/>
              <a:ext cx="653040" cy="4046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09E9D6D-8915-4A56-80DC-8F94B2C2F16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86640" y="1072240"/>
                <a:ext cx="68868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52F0C4B-FEC2-44E6-9752-0DE8F2D09D67}"/>
                  </a:ext>
                </a:extLst>
              </p14:cNvPr>
              <p14:cNvContentPartPr/>
              <p14:nvPr/>
            </p14:nvContentPartPr>
            <p14:xfrm>
              <a:off x="3397080" y="1391560"/>
              <a:ext cx="57240" cy="151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52F0C4B-FEC2-44E6-9752-0DE8F2D09D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79080" y="1373920"/>
                <a:ext cx="928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8C892DB-EC8B-46C8-B492-9EC714E8ECB5}"/>
                  </a:ext>
                </a:extLst>
              </p14:cNvPr>
              <p14:cNvContentPartPr/>
              <p14:nvPr/>
            </p14:nvContentPartPr>
            <p14:xfrm>
              <a:off x="3696600" y="1056040"/>
              <a:ext cx="733320" cy="4474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8C892DB-EC8B-46C8-B492-9EC714E8ECB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78951" y="1038400"/>
                <a:ext cx="768978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93E0FF5-FFBE-46D6-B3D1-09FC98C49BFF}"/>
                  </a:ext>
                </a:extLst>
              </p14:cNvPr>
              <p14:cNvContentPartPr/>
              <p14:nvPr/>
            </p14:nvContentPartPr>
            <p14:xfrm>
              <a:off x="2390160" y="1564000"/>
              <a:ext cx="785520" cy="226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93E0FF5-FFBE-46D6-B3D1-09FC98C49BF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72160" y="1546360"/>
                <a:ext cx="82116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20AF7DD-688F-4C50-AD5A-F3BEE6230C42}"/>
                  </a:ext>
                </a:extLst>
              </p14:cNvPr>
              <p14:cNvContentPartPr/>
              <p14:nvPr/>
            </p14:nvContentPartPr>
            <p14:xfrm>
              <a:off x="563520" y="2316040"/>
              <a:ext cx="982800" cy="9518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20AF7DD-688F-4C50-AD5A-F3BEE6230C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5880" y="2298040"/>
                <a:ext cx="1018440" cy="9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68FB6BD-F367-42BD-8DE4-0C64D21E5084}"/>
                  </a:ext>
                </a:extLst>
              </p14:cNvPr>
              <p14:cNvContentPartPr/>
              <p14:nvPr/>
            </p14:nvContentPartPr>
            <p14:xfrm>
              <a:off x="2529480" y="2610880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68FB6BD-F367-42BD-8DE4-0C64D21E508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11840" y="2593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09D3748-671D-4020-A394-D023585B7F43}"/>
                  </a:ext>
                </a:extLst>
              </p14:cNvPr>
              <p14:cNvContentPartPr/>
              <p14:nvPr/>
            </p14:nvContentPartPr>
            <p14:xfrm>
              <a:off x="2681760" y="2641120"/>
              <a:ext cx="466560" cy="4327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09D3748-671D-4020-A394-D023585B7F4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63774" y="2623480"/>
                <a:ext cx="502173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BBF99FA-6FFB-442C-A03F-420CF68D5F4D}"/>
                  </a:ext>
                </a:extLst>
              </p14:cNvPr>
              <p14:cNvContentPartPr/>
              <p14:nvPr/>
            </p14:nvContentPartPr>
            <p14:xfrm>
              <a:off x="1706520" y="2743000"/>
              <a:ext cx="857160" cy="5122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BBF99FA-6FFB-442C-A03F-420CF68D5F4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88520" y="2725360"/>
                <a:ext cx="89280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1859FF2-23E1-43ED-9C1C-D4C3ADC3D5BD}"/>
                  </a:ext>
                </a:extLst>
              </p14:cNvPr>
              <p14:cNvContentPartPr/>
              <p14:nvPr/>
            </p14:nvContentPartPr>
            <p14:xfrm>
              <a:off x="1097040" y="3459400"/>
              <a:ext cx="138240" cy="5612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1859FF2-23E1-43ED-9C1C-D4C3ADC3D5B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79040" y="3441400"/>
                <a:ext cx="17388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C9B816C-BB2C-4269-B15B-46CA0D113285}"/>
                  </a:ext>
                </a:extLst>
              </p14:cNvPr>
              <p14:cNvContentPartPr/>
              <p14:nvPr/>
            </p14:nvContentPartPr>
            <p14:xfrm>
              <a:off x="1106760" y="3714640"/>
              <a:ext cx="232560" cy="1155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C9B816C-BB2C-4269-B15B-46CA0D11328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89120" y="3697000"/>
                <a:ext cx="2682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ACCD4FE-9595-43FB-8A20-B104BC11173E}"/>
                  </a:ext>
                </a:extLst>
              </p14:cNvPr>
              <p14:cNvContentPartPr/>
              <p14:nvPr/>
            </p14:nvContentPartPr>
            <p14:xfrm>
              <a:off x="1460640" y="3667120"/>
              <a:ext cx="114840" cy="1756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ACCD4FE-9595-43FB-8A20-B104BC11173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43000" y="3649480"/>
                <a:ext cx="1504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F0025E9-FCE1-461D-BEC2-FC8B66779BD9}"/>
                  </a:ext>
                </a:extLst>
              </p14:cNvPr>
              <p14:cNvContentPartPr/>
              <p14:nvPr/>
            </p14:nvContentPartPr>
            <p14:xfrm>
              <a:off x="1672680" y="3592240"/>
              <a:ext cx="29880" cy="1976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F0025E9-FCE1-461D-BEC2-FC8B66779BD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54680" y="3574240"/>
                <a:ext cx="6552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B9B8E3A-7813-4F4D-AFE8-07B6C8E1914B}"/>
                  </a:ext>
                </a:extLst>
              </p14:cNvPr>
              <p14:cNvContentPartPr/>
              <p14:nvPr/>
            </p14:nvContentPartPr>
            <p14:xfrm>
              <a:off x="1812720" y="3535360"/>
              <a:ext cx="145080" cy="156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B9B8E3A-7813-4F4D-AFE8-07B6C8E1914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94720" y="3517360"/>
                <a:ext cx="1807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F6883A8-D272-438F-89F6-827E9F2067A6}"/>
                  </a:ext>
                </a:extLst>
              </p14:cNvPr>
              <p14:cNvContentPartPr/>
              <p14:nvPr/>
            </p14:nvContentPartPr>
            <p14:xfrm>
              <a:off x="2061840" y="3331960"/>
              <a:ext cx="396000" cy="285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F6883A8-D272-438F-89F6-827E9F2067A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044200" y="3314342"/>
                <a:ext cx="431640" cy="32143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38367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14:cNvPr>
              <p14:cNvContentPartPr/>
              <p14:nvPr/>
            </p14:nvContentPartPr>
            <p14:xfrm>
              <a:off x="2600480" y="90880"/>
              <a:ext cx="3520800" cy="547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2840" y="73228"/>
                <a:ext cx="3556440" cy="583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F49BC66-39F2-4E99-91D7-DBDC8134F1A7}"/>
                  </a:ext>
                </a:extLst>
              </p14:cNvPr>
              <p14:cNvContentPartPr/>
              <p14:nvPr/>
            </p14:nvContentPartPr>
            <p14:xfrm>
              <a:off x="792200" y="1147840"/>
              <a:ext cx="207000" cy="10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F49BC66-39F2-4E99-91D7-DBDC8134F1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4560" y="1130200"/>
                <a:ext cx="2426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C293A51-3F21-45EC-9B35-9347EE220EA7}"/>
                  </a:ext>
                </a:extLst>
              </p14:cNvPr>
              <p14:cNvContentPartPr/>
              <p14:nvPr/>
            </p14:nvContentPartPr>
            <p14:xfrm>
              <a:off x="822800" y="1253320"/>
              <a:ext cx="184680" cy="68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C293A51-3F21-45EC-9B35-9347EE220EA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4800" y="1235320"/>
                <a:ext cx="2203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615F4CA-0D0E-4BAD-8E38-CD7F58A5B9AB}"/>
                  </a:ext>
                </a:extLst>
              </p14:cNvPr>
              <p14:cNvContentPartPr/>
              <p14:nvPr/>
            </p14:nvContentPartPr>
            <p14:xfrm>
              <a:off x="1280000" y="1162600"/>
              <a:ext cx="133560" cy="1814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615F4CA-0D0E-4BAD-8E38-CD7F58A5B9A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62000" y="1144600"/>
                <a:ext cx="1692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BCD5506-97AB-42AE-A1E5-36BDC16ADD1C}"/>
                  </a:ext>
                </a:extLst>
              </p14:cNvPr>
              <p14:cNvContentPartPr/>
              <p14:nvPr/>
            </p14:nvContentPartPr>
            <p14:xfrm>
              <a:off x="1228880" y="863440"/>
              <a:ext cx="230760" cy="2336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BCD5506-97AB-42AE-A1E5-36BDC16ADD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11240" y="845468"/>
                <a:ext cx="266400" cy="269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78F210C-77DE-49B3-B968-1624606B552E}"/>
                  </a:ext>
                </a:extLst>
              </p14:cNvPr>
              <p14:cNvContentPartPr/>
              <p14:nvPr/>
            </p14:nvContentPartPr>
            <p14:xfrm>
              <a:off x="410240" y="964600"/>
              <a:ext cx="250560" cy="4464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78F210C-77DE-49B3-B968-1624606B552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2575" y="946960"/>
                <a:ext cx="286251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02A4E3A-DBE3-43FB-B3E3-E772E4766057}"/>
                  </a:ext>
                </a:extLst>
              </p14:cNvPr>
              <p14:cNvContentPartPr/>
              <p14:nvPr/>
            </p14:nvContentPartPr>
            <p14:xfrm>
              <a:off x="1586720" y="1039840"/>
              <a:ext cx="353520" cy="2505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02A4E3A-DBE3-43FB-B3E3-E772E476605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68720" y="1021840"/>
                <a:ext cx="38916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C54B1D3-1ED9-4BC7-AD1D-43A819A5EC76}"/>
                  </a:ext>
                </a:extLst>
              </p14:cNvPr>
              <p14:cNvContentPartPr/>
              <p14:nvPr/>
            </p14:nvContentPartPr>
            <p14:xfrm>
              <a:off x="2062280" y="901960"/>
              <a:ext cx="142920" cy="2775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C54B1D3-1ED9-4BC7-AD1D-43A819A5EC7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44280" y="883960"/>
                <a:ext cx="17856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B6A2856-A17E-43AA-AEA3-242627A414D0}"/>
                  </a:ext>
                </a:extLst>
              </p14:cNvPr>
              <p14:cNvContentPartPr/>
              <p14:nvPr/>
            </p14:nvContentPartPr>
            <p14:xfrm>
              <a:off x="2316080" y="823480"/>
              <a:ext cx="151920" cy="1537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B6A2856-A17E-43AA-AEA3-242627A414D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98080" y="805480"/>
                <a:ext cx="1875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01216C-7FAD-4E79-A968-55A7FBD424FF}"/>
                  </a:ext>
                </a:extLst>
              </p14:cNvPr>
              <p14:cNvContentPartPr/>
              <p14:nvPr/>
            </p14:nvContentPartPr>
            <p14:xfrm>
              <a:off x="3821960" y="1056040"/>
              <a:ext cx="8640" cy="105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01216C-7FAD-4E79-A968-55A7FBD424F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04320" y="1038400"/>
                <a:ext cx="442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080271C-5C32-4401-BA94-75A8B75DFE82}"/>
                  </a:ext>
                </a:extLst>
              </p14:cNvPr>
              <p14:cNvContentPartPr/>
              <p14:nvPr/>
            </p14:nvContentPartPr>
            <p14:xfrm>
              <a:off x="3839960" y="842920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080271C-5C32-4401-BA94-75A8B75DFE8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22320" y="8252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B42D8C3-585E-4A03-AB16-FDC530B52F83}"/>
                  </a:ext>
                </a:extLst>
              </p14:cNvPr>
              <p14:cNvContentPartPr/>
              <p14:nvPr/>
            </p14:nvContentPartPr>
            <p14:xfrm>
              <a:off x="3933200" y="985120"/>
              <a:ext cx="97560" cy="1738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B42D8C3-585E-4A03-AB16-FDC530B52F8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15200" y="967120"/>
                <a:ext cx="1332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77B93F4-69DF-4E6E-B4FF-FD632351BE02}"/>
                  </a:ext>
                </a:extLst>
              </p14:cNvPr>
              <p14:cNvContentPartPr/>
              <p14:nvPr/>
            </p14:nvContentPartPr>
            <p14:xfrm>
              <a:off x="3415160" y="802240"/>
              <a:ext cx="171360" cy="404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77B93F4-69DF-4E6E-B4FF-FD632351BE0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97520" y="784600"/>
                <a:ext cx="20700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D1E987-3161-4D53-8BAA-72B90C5B1F55}"/>
                  </a:ext>
                </a:extLst>
              </p14:cNvPr>
              <p14:cNvContentPartPr/>
              <p14:nvPr/>
            </p14:nvContentPartPr>
            <p14:xfrm>
              <a:off x="2854640" y="731320"/>
              <a:ext cx="223920" cy="6404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D1E987-3161-4D53-8BAA-72B90C5B1F5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37000" y="713320"/>
                <a:ext cx="25956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306A2A0-3266-43D2-B247-3A810137A483}"/>
                  </a:ext>
                </a:extLst>
              </p14:cNvPr>
              <p14:cNvContentPartPr/>
              <p14:nvPr/>
            </p14:nvContentPartPr>
            <p14:xfrm>
              <a:off x="4256840" y="660040"/>
              <a:ext cx="2275560" cy="630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306A2A0-3266-43D2-B247-3A810137A48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38840" y="642400"/>
                <a:ext cx="2311200" cy="66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14901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14:cNvPr>
              <p14:cNvContentPartPr/>
              <p14:nvPr/>
            </p14:nvContentPartPr>
            <p14:xfrm>
              <a:off x="2600480" y="90880"/>
              <a:ext cx="3520800" cy="547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2840" y="73228"/>
                <a:ext cx="3556440" cy="583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F49BC66-39F2-4E99-91D7-DBDC8134F1A7}"/>
                  </a:ext>
                </a:extLst>
              </p14:cNvPr>
              <p14:cNvContentPartPr/>
              <p14:nvPr/>
            </p14:nvContentPartPr>
            <p14:xfrm>
              <a:off x="792200" y="1147840"/>
              <a:ext cx="207000" cy="10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F49BC66-39F2-4E99-91D7-DBDC8134F1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4560" y="1130200"/>
                <a:ext cx="2426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C293A51-3F21-45EC-9B35-9347EE220EA7}"/>
                  </a:ext>
                </a:extLst>
              </p14:cNvPr>
              <p14:cNvContentPartPr/>
              <p14:nvPr/>
            </p14:nvContentPartPr>
            <p14:xfrm>
              <a:off x="822800" y="1253320"/>
              <a:ext cx="184680" cy="68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C293A51-3F21-45EC-9B35-9347EE220EA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4800" y="1235320"/>
                <a:ext cx="2203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615F4CA-0D0E-4BAD-8E38-CD7F58A5B9AB}"/>
                  </a:ext>
                </a:extLst>
              </p14:cNvPr>
              <p14:cNvContentPartPr/>
              <p14:nvPr/>
            </p14:nvContentPartPr>
            <p14:xfrm>
              <a:off x="1280000" y="1162600"/>
              <a:ext cx="133560" cy="1814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615F4CA-0D0E-4BAD-8E38-CD7F58A5B9A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62000" y="1144600"/>
                <a:ext cx="1692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BCD5506-97AB-42AE-A1E5-36BDC16ADD1C}"/>
                  </a:ext>
                </a:extLst>
              </p14:cNvPr>
              <p14:cNvContentPartPr/>
              <p14:nvPr/>
            </p14:nvContentPartPr>
            <p14:xfrm>
              <a:off x="1228880" y="863440"/>
              <a:ext cx="230760" cy="2336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BCD5506-97AB-42AE-A1E5-36BDC16ADD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11240" y="845468"/>
                <a:ext cx="266400" cy="269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78F210C-77DE-49B3-B968-1624606B552E}"/>
                  </a:ext>
                </a:extLst>
              </p14:cNvPr>
              <p14:cNvContentPartPr/>
              <p14:nvPr/>
            </p14:nvContentPartPr>
            <p14:xfrm>
              <a:off x="410240" y="964600"/>
              <a:ext cx="250560" cy="4464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78F210C-77DE-49B3-B968-1624606B552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2575" y="946960"/>
                <a:ext cx="286251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02A4E3A-DBE3-43FB-B3E3-E772E4766057}"/>
                  </a:ext>
                </a:extLst>
              </p14:cNvPr>
              <p14:cNvContentPartPr/>
              <p14:nvPr/>
            </p14:nvContentPartPr>
            <p14:xfrm>
              <a:off x="1586720" y="1039840"/>
              <a:ext cx="353520" cy="2505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02A4E3A-DBE3-43FB-B3E3-E772E476605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68720" y="1021840"/>
                <a:ext cx="38916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C54B1D3-1ED9-4BC7-AD1D-43A819A5EC76}"/>
                  </a:ext>
                </a:extLst>
              </p14:cNvPr>
              <p14:cNvContentPartPr/>
              <p14:nvPr/>
            </p14:nvContentPartPr>
            <p14:xfrm>
              <a:off x="2062280" y="901960"/>
              <a:ext cx="142920" cy="2775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C54B1D3-1ED9-4BC7-AD1D-43A819A5EC7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44280" y="883960"/>
                <a:ext cx="17856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B6A2856-A17E-43AA-AEA3-242627A414D0}"/>
                  </a:ext>
                </a:extLst>
              </p14:cNvPr>
              <p14:cNvContentPartPr/>
              <p14:nvPr/>
            </p14:nvContentPartPr>
            <p14:xfrm>
              <a:off x="2316080" y="823480"/>
              <a:ext cx="151920" cy="1537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B6A2856-A17E-43AA-AEA3-242627A414D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98080" y="805480"/>
                <a:ext cx="1875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01216C-7FAD-4E79-A968-55A7FBD424FF}"/>
                  </a:ext>
                </a:extLst>
              </p14:cNvPr>
              <p14:cNvContentPartPr/>
              <p14:nvPr/>
            </p14:nvContentPartPr>
            <p14:xfrm>
              <a:off x="3821960" y="1056040"/>
              <a:ext cx="8640" cy="105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01216C-7FAD-4E79-A968-55A7FBD424F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04320" y="1038400"/>
                <a:ext cx="442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080271C-5C32-4401-BA94-75A8B75DFE82}"/>
                  </a:ext>
                </a:extLst>
              </p14:cNvPr>
              <p14:cNvContentPartPr/>
              <p14:nvPr/>
            </p14:nvContentPartPr>
            <p14:xfrm>
              <a:off x="3839960" y="842920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080271C-5C32-4401-BA94-75A8B75DFE8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22320" y="8252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B42D8C3-585E-4A03-AB16-FDC530B52F83}"/>
                  </a:ext>
                </a:extLst>
              </p14:cNvPr>
              <p14:cNvContentPartPr/>
              <p14:nvPr/>
            </p14:nvContentPartPr>
            <p14:xfrm>
              <a:off x="3933200" y="985120"/>
              <a:ext cx="97560" cy="1738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B42D8C3-585E-4A03-AB16-FDC530B52F8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15200" y="967120"/>
                <a:ext cx="1332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77B93F4-69DF-4E6E-B4FF-FD632351BE02}"/>
                  </a:ext>
                </a:extLst>
              </p14:cNvPr>
              <p14:cNvContentPartPr/>
              <p14:nvPr/>
            </p14:nvContentPartPr>
            <p14:xfrm>
              <a:off x="3415160" y="802240"/>
              <a:ext cx="171360" cy="404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77B93F4-69DF-4E6E-B4FF-FD632351BE0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97520" y="784600"/>
                <a:ext cx="20700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D1E987-3161-4D53-8BAA-72B90C5B1F55}"/>
                  </a:ext>
                </a:extLst>
              </p14:cNvPr>
              <p14:cNvContentPartPr/>
              <p14:nvPr/>
            </p14:nvContentPartPr>
            <p14:xfrm>
              <a:off x="2854640" y="731320"/>
              <a:ext cx="223920" cy="6404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D1E987-3161-4D53-8BAA-72B90C5B1F5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37000" y="713320"/>
                <a:ext cx="25956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306A2A0-3266-43D2-B247-3A810137A483}"/>
                  </a:ext>
                </a:extLst>
              </p14:cNvPr>
              <p14:cNvContentPartPr/>
              <p14:nvPr/>
            </p14:nvContentPartPr>
            <p14:xfrm>
              <a:off x="4256840" y="660040"/>
              <a:ext cx="2275560" cy="630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306A2A0-3266-43D2-B247-3A810137A48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38840" y="642400"/>
                <a:ext cx="231120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F239FBC-388E-497E-9C6B-46ECA3C972CD}"/>
                  </a:ext>
                </a:extLst>
              </p14:cNvPr>
              <p14:cNvContentPartPr/>
              <p14:nvPr/>
            </p14:nvContentPartPr>
            <p14:xfrm>
              <a:off x="4914920" y="1493080"/>
              <a:ext cx="215640" cy="3571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F239FBC-388E-497E-9C6B-46ECA3C972C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96950" y="1475440"/>
                <a:ext cx="251221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1780C0E-45D2-4BB4-AD96-7AEEACF95A3D}"/>
                  </a:ext>
                </a:extLst>
              </p14:cNvPr>
              <p14:cNvContentPartPr/>
              <p14:nvPr/>
            </p14:nvContentPartPr>
            <p14:xfrm>
              <a:off x="1716680" y="1513600"/>
              <a:ext cx="875160" cy="4276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1780C0E-45D2-4BB4-AD96-7AEEACF95A3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98680" y="1495615"/>
                <a:ext cx="910800" cy="463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AFE0960-6011-4D73-BC9D-DAAAB460C698}"/>
                  </a:ext>
                </a:extLst>
              </p14:cNvPr>
              <p14:cNvContentPartPr/>
              <p14:nvPr/>
            </p14:nvContentPartPr>
            <p14:xfrm>
              <a:off x="7787000" y="1168360"/>
              <a:ext cx="770400" cy="762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AFE0960-6011-4D73-BC9D-DAAAB460C69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769360" y="1150360"/>
                <a:ext cx="806040" cy="7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C69FC27-D3E8-423E-B173-3CB809E12101}"/>
                  </a:ext>
                </a:extLst>
              </p14:cNvPr>
              <p14:cNvContentPartPr/>
              <p14:nvPr/>
            </p14:nvContentPartPr>
            <p14:xfrm>
              <a:off x="7050080" y="1541680"/>
              <a:ext cx="634320" cy="1674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C69FC27-D3E8-423E-B173-3CB809E1210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032080" y="1524002"/>
                <a:ext cx="669960" cy="203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BEA3847-910D-4109-B6DB-9D434FC31552}"/>
                  </a:ext>
                </a:extLst>
              </p14:cNvPr>
              <p14:cNvContentPartPr/>
              <p14:nvPr/>
            </p14:nvContentPartPr>
            <p14:xfrm>
              <a:off x="824960" y="2295520"/>
              <a:ext cx="483840" cy="2300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BEA3847-910D-4109-B6DB-9D434FC3155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06960" y="2277880"/>
                <a:ext cx="5194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0C7FDFC-F409-49DF-98E8-1A944B0430D4}"/>
                  </a:ext>
                </a:extLst>
              </p14:cNvPr>
              <p14:cNvContentPartPr/>
              <p14:nvPr/>
            </p14:nvContentPartPr>
            <p14:xfrm>
              <a:off x="1409960" y="2417920"/>
              <a:ext cx="12240" cy="1058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0C7FDFC-F409-49DF-98E8-1A944B0430D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392320" y="2399920"/>
                <a:ext cx="4788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5EC0319-209D-4106-AC7D-93DB21E1AA5A}"/>
                  </a:ext>
                </a:extLst>
              </p14:cNvPr>
              <p14:cNvContentPartPr/>
              <p14:nvPr/>
            </p14:nvContentPartPr>
            <p14:xfrm>
              <a:off x="1411760" y="2204080"/>
              <a:ext cx="360" cy="3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5EC0319-209D-4106-AC7D-93DB21E1AA5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93760" y="21864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253A239-945F-4F12-9CD5-11B43B7A7AB2}"/>
                  </a:ext>
                </a:extLst>
              </p14:cNvPr>
              <p14:cNvContentPartPr/>
              <p14:nvPr/>
            </p14:nvContentPartPr>
            <p14:xfrm>
              <a:off x="2367200" y="2073760"/>
              <a:ext cx="302040" cy="4334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253A239-945F-4F12-9CD5-11B43B7A7AB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49221" y="2056120"/>
                <a:ext cx="337638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AB6E8DAE-8CA3-4A92-9FA1-CFA01DCB2099}"/>
                  </a:ext>
                </a:extLst>
              </p14:cNvPr>
              <p14:cNvContentPartPr/>
              <p14:nvPr/>
            </p14:nvContentPartPr>
            <p14:xfrm>
              <a:off x="1554320" y="2062240"/>
              <a:ext cx="425160" cy="4672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AB6E8DAE-8CA3-4A92-9FA1-CFA01DCB209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536320" y="2044240"/>
                <a:ext cx="46080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F71FB60-3FDE-473D-8974-2A57C89E5BFD}"/>
                  </a:ext>
                </a:extLst>
              </p14:cNvPr>
              <p14:cNvContentPartPr/>
              <p14:nvPr/>
            </p14:nvContentPartPr>
            <p14:xfrm>
              <a:off x="4876400" y="2214520"/>
              <a:ext cx="366840" cy="1756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F71FB60-3FDE-473D-8974-2A57C89E5BF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858760" y="2196880"/>
                <a:ext cx="4024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1590185-FCD6-40D6-B0CF-97B540180EC5}"/>
                  </a:ext>
                </a:extLst>
              </p14:cNvPr>
              <p14:cNvContentPartPr/>
              <p14:nvPr/>
            </p14:nvContentPartPr>
            <p14:xfrm>
              <a:off x="5343680" y="1381480"/>
              <a:ext cx="1507320" cy="98640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1590185-FCD6-40D6-B0CF-97B540180EC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326036" y="1363487"/>
                <a:ext cx="1542969" cy="1022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6B096E6-7022-425E-98BF-AD53EE622AB1}"/>
                  </a:ext>
                </a:extLst>
              </p14:cNvPr>
              <p14:cNvContentPartPr/>
              <p14:nvPr/>
            </p14:nvContentPartPr>
            <p14:xfrm>
              <a:off x="3004040" y="1418920"/>
              <a:ext cx="1530000" cy="12409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6B096E6-7022-425E-98BF-AD53EE622AB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986400" y="1401275"/>
                <a:ext cx="1565640" cy="127657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69114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4B0D0F-DCC4-475E-AD88-5FE6AB16A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2222" r="24585" b="76616"/>
          <a:stretch/>
        </p:blipFill>
        <p:spPr>
          <a:xfrm>
            <a:off x="2133600" y="638441"/>
            <a:ext cx="4876800" cy="240956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14:cNvPr>
              <p14:cNvContentPartPr/>
              <p14:nvPr/>
            </p14:nvContentPartPr>
            <p14:xfrm>
              <a:off x="2600480" y="90880"/>
              <a:ext cx="3520800" cy="547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2840" y="73228"/>
                <a:ext cx="3556440" cy="583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E531DA7-1984-4C64-AE26-DCEDCD82C1DD}"/>
                  </a:ext>
                </a:extLst>
              </p14:cNvPr>
              <p14:cNvContentPartPr/>
              <p14:nvPr/>
            </p14:nvContentPartPr>
            <p14:xfrm>
              <a:off x="3311480" y="2660920"/>
              <a:ext cx="2016720" cy="3913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E531DA7-1984-4C64-AE26-DCEDCD82C1D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8840" y="2597920"/>
                <a:ext cx="2142360" cy="51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9116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4B0D0F-DCC4-475E-AD88-5FE6AB16A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2222" r="24585" b="76616"/>
          <a:stretch/>
        </p:blipFill>
        <p:spPr>
          <a:xfrm>
            <a:off x="2133600" y="638441"/>
            <a:ext cx="4876800" cy="240956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14:cNvPr>
              <p14:cNvContentPartPr/>
              <p14:nvPr/>
            </p14:nvContentPartPr>
            <p14:xfrm>
              <a:off x="2600480" y="90880"/>
              <a:ext cx="3520800" cy="547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2840" y="73228"/>
                <a:ext cx="3556440" cy="583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D9A4FF6-F3BB-4B56-B8BC-790100006717}"/>
                  </a:ext>
                </a:extLst>
              </p14:cNvPr>
              <p14:cNvContentPartPr/>
              <p14:nvPr/>
            </p14:nvContentPartPr>
            <p14:xfrm>
              <a:off x="1117280" y="1767760"/>
              <a:ext cx="14328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D9A4FF6-F3BB-4B56-B8BC-79010000671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9280" y="1749760"/>
                <a:ext cx="178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7B38B71-F890-4D0A-8DD3-E24AF160A2AB}"/>
                  </a:ext>
                </a:extLst>
              </p14:cNvPr>
              <p14:cNvContentPartPr/>
              <p14:nvPr/>
            </p14:nvContentPartPr>
            <p14:xfrm>
              <a:off x="1137440" y="1859200"/>
              <a:ext cx="141480" cy="2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7B38B71-F890-4D0A-8DD3-E24AF160A2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9800" y="1841200"/>
                <a:ext cx="177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175A0E1-AE31-4AF5-8B4E-3A482815709D}"/>
                  </a:ext>
                </a:extLst>
              </p14:cNvPr>
              <p14:cNvContentPartPr/>
              <p14:nvPr/>
            </p14:nvContentPartPr>
            <p14:xfrm>
              <a:off x="742160" y="1574440"/>
              <a:ext cx="233280" cy="419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175A0E1-AE31-4AF5-8B4E-3A482815709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4520" y="1556800"/>
                <a:ext cx="26892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F857F8A-2184-4EC2-B9EF-C1A21F1C19EC}"/>
                  </a:ext>
                </a:extLst>
              </p14:cNvPr>
              <p14:cNvContentPartPr/>
              <p14:nvPr/>
            </p14:nvContentPartPr>
            <p14:xfrm>
              <a:off x="1340480" y="1549240"/>
              <a:ext cx="831960" cy="4791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F857F8A-2184-4EC2-B9EF-C1A21F1C19E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22840" y="1531600"/>
                <a:ext cx="86760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917E61B-27BD-40B7-860D-63964622DB6A}"/>
                  </a:ext>
                </a:extLst>
              </p14:cNvPr>
              <p14:cNvContentPartPr/>
              <p14:nvPr/>
            </p14:nvContentPartPr>
            <p14:xfrm>
              <a:off x="3331640" y="2646520"/>
              <a:ext cx="1875960" cy="2440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917E61B-27BD-40B7-860D-63964622DB6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69000" y="2583520"/>
                <a:ext cx="2001600" cy="36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48095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4B0D0F-DCC4-475E-AD88-5FE6AB16A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2222" r="24585" b="76616"/>
          <a:stretch/>
        </p:blipFill>
        <p:spPr>
          <a:xfrm>
            <a:off x="2133600" y="638441"/>
            <a:ext cx="4876800" cy="240956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14:cNvPr>
              <p14:cNvContentPartPr/>
              <p14:nvPr/>
            </p14:nvContentPartPr>
            <p14:xfrm>
              <a:off x="2600480" y="90880"/>
              <a:ext cx="3520800" cy="547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2840" y="73228"/>
                <a:ext cx="3556440" cy="583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D9A4FF6-F3BB-4B56-B8BC-790100006717}"/>
                  </a:ext>
                </a:extLst>
              </p14:cNvPr>
              <p14:cNvContentPartPr/>
              <p14:nvPr/>
            </p14:nvContentPartPr>
            <p14:xfrm>
              <a:off x="1117280" y="1767760"/>
              <a:ext cx="14328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D9A4FF6-F3BB-4B56-B8BC-79010000671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9280" y="1749760"/>
                <a:ext cx="178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7B38B71-F890-4D0A-8DD3-E24AF160A2AB}"/>
                  </a:ext>
                </a:extLst>
              </p14:cNvPr>
              <p14:cNvContentPartPr/>
              <p14:nvPr/>
            </p14:nvContentPartPr>
            <p14:xfrm>
              <a:off x="1137440" y="1859200"/>
              <a:ext cx="141480" cy="2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7B38B71-F890-4D0A-8DD3-E24AF160A2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9800" y="1841200"/>
                <a:ext cx="177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175A0E1-AE31-4AF5-8B4E-3A482815709D}"/>
                  </a:ext>
                </a:extLst>
              </p14:cNvPr>
              <p14:cNvContentPartPr/>
              <p14:nvPr/>
            </p14:nvContentPartPr>
            <p14:xfrm>
              <a:off x="742160" y="1574440"/>
              <a:ext cx="233280" cy="419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175A0E1-AE31-4AF5-8B4E-3A482815709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4520" y="1556800"/>
                <a:ext cx="26892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8B6B99E-C739-4334-9BDC-BA5043B3EACD}"/>
                  </a:ext>
                </a:extLst>
              </p14:cNvPr>
              <p14:cNvContentPartPr/>
              <p14:nvPr/>
            </p14:nvContentPartPr>
            <p14:xfrm>
              <a:off x="6349520" y="1797640"/>
              <a:ext cx="125280" cy="122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8B6B99E-C739-4334-9BDC-BA5043B3EAC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31880" y="1780000"/>
                <a:ext cx="1609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7171106-FF11-4303-BA6A-6658385B23F7}"/>
                  </a:ext>
                </a:extLst>
              </p14:cNvPr>
              <p14:cNvContentPartPr/>
              <p14:nvPr/>
            </p14:nvContentPartPr>
            <p14:xfrm>
              <a:off x="6593240" y="1757320"/>
              <a:ext cx="205200" cy="10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7171106-FF11-4303-BA6A-6658385B23F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75600" y="1739680"/>
                <a:ext cx="2408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780FD58-A356-46F3-954A-83E4F66F23DE}"/>
                  </a:ext>
                </a:extLst>
              </p14:cNvPr>
              <p14:cNvContentPartPr/>
              <p14:nvPr/>
            </p14:nvContentPartPr>
            <p14:xfrm>
              <a:off x="6644360" y="1868920"/>
              <a:ext cx="126360" cy="2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780FD58-A356-46F3-954A-83E4F66F23D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26720" y="1851280"/>
                <a:ext cx="1620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FA7B3F4-5F01-4C20-BDE5-4774B15D16C5}"/>
                  </a:ext>
                </a:extLst>
              </p14:cNvPr>
              <p14:cNvContentPartPr/>
              <p14:nvPr/>
            </p14:nvContentPartPr>
            <p14:xfrm>
              <a:off x="6046760" y="1533760"/>
              <a:ext cx="212760" cy="423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FA7B3F4-5F01-4C20-BDE5-4774B15D16C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28760" y="1516120"/>
                <a:ext cx="24840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F857F8A-2184-4EC2-B9EF-C1A21F1C19EC}"/>
                  </a:ext>
                </a:extLst>
              </p14:cNvPr>
              <p14:cNvContentPartPr/>
              <p14:nvPr/>
            </p14:nvContentPartPr>
            <p14:xfrm>
              <a:off x="1340480" y="1549240"/>
              <a:ext cx="831960" cy="4791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F857F8A-2184-4EC2-B9EF-C1A21F1C19E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22840" y="1531600"/>
                <a:ext cx="86760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CCD8736-06DD-4CD6-8696-1F7422653869}"/>
                  </a:ext>
                </a:extLst>
              </p14:cNvPr>
              <p14:cNvContentPartPr/>
              <p14:nvPr/>
            </p14:nvContentPartPr>
            <p14:xfrm>
              <a:off x="6948920" y="1846600"/>
              <a:ext cx="90720" cy="155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CCD8736-06DD-4CD6-8696-1F742265386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31280" y="1828960"/>
                <a:ext cx="1263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387979C-7710-4B31-804F-BAE9E79DB5EB}"/>
                  </a:ext>
                </a:extLst>
              </p14:cNvPr>
              <p14:cNvContentPartPr/>
              <p14:nvPr/>
            </p14:nvContentPartPr>
            <p14:xfrm>
              <a:off x="7172480" y="1726000"/>
              <a:ext cx="249480" cy="153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387979C-7710-4B31-804F-BAE9E79DB5E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154480" y="1708360"/>
                <a:ext cx="2851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6ED4D5F-D501-45DF-B403-4AF8B41EE9DC}"/>
                  </a:ext>
                </a:extLst>
              </p14:cNvPr>
              <p14:cNvContentPartPr/>
              <p14:nvPr/>
            </p14:nvContentPartPr>
            <p14:xfrm>
              <a:off x="7531400" y="1590640"/>
              <a:ext cx="381960" cy="280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6ED4D5F-D501-45DF-B403-4AF8B41EE9D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513400" y="1572663"/>
                <a:ext cx="417600" cy="315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6CDEAA3-6490-4578-A241-639C64BC1F92}"/>
                  </a:ext>
                </a:extLst>
              </p14:cNvPr>
              <p14:cNvContentPartPr/>
              <p14:nvPr/>
            </p14:nvContentPartPr>
            <p14:xfrm>
              <a:off x="6928760" y="1578400"/>
              <a:ext cx="154440" cy="1897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6CDEAA3-6490-4578-A241-639C64BC1F9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10760" y="1560726"/>
                <a:ext cx="190080" cy="225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35ADB70-765C-47EE-8031-B627816AF636}"/>
                  </a:ext>
                </a:extLst>
              </p14:cNvPr>
              <p14:cNvContentPartPr/>
              <p14:nvPr/>
            </p14:nvContentPartPr>
            <p14:xfrm>
              <a:off x="3346760" y="2646520"/>
              <a:ext cx="1875240" cy="2865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35ADB70-765C-47EE-8031-B627816AF63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83772" y="2583599"/>
                <a:ext cx="2000856" cy="4120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2499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4B0D0F-DCC4-475E-AD88-5FE6AB16A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2222" r="24585" b="76616"/>
          <a:stretch/>
        </p:blipFill>
        <p:spPr>
          <a:xfrm>
            <a:off x="2133600" y="638441"/>
            <a:ext cx="4876800" cy="240956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14:cNvPr>
              <p14:cNvContentPartPr/>
              <p14:nvPr/>
            </p14:nvContentPartPr>
            <p14:xfrm>
              <a:off x="2600480" y="90880"/>
              <a:ext cx="3520800" cy="547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2840" y="73228"/>
                <a:ext cx="3556440" cy="583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D9A4FF6-F3BB-4B56-B8BC-790100006717}"/>
                  </a:ext>
                </a:extLst>
              </p14:cNvPr>
              <p14:cNvContentPartPr/>
              <p14:nvPr/>
            </p14:nvContentPartPr>
            <p14:xfrm>
              <a:off x="1117280" y="1767760"/>
              <a:ext cx="14328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D9A4FF6-F3BB-4B56-B8BC-79010000671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9280" y="1749760"/>
                <a:ext cx="178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7B38B71-F890-4D0A-8DD3-E24AF160A2AB}"/>
                  </a:ext>
                </a:extLst>
              </p14:cNvPr>
              <p14:cNvContentPartPr/>
              <p14:nvPr/>
            </p14:nvContentPartPr>
            <p14:xfrm>
              <a:off x="1137440" y="1859200"/>
              <a:ext cx="141480" cy="2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7B38B71-F890-4D0A-8DD3-E24AF160A2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9800" y="1841200"/>
                <a:ext cx="177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175A0E1-AE31-4AF5-8B4E-3A482815709D}"/>
                  </a:ext>
                </a:extLst>
              </p14:cNvPr>
              <p14:cNvContentPartPr/>
              <p14:nvPr/>
            </p14:nvContentPartPr>
            <p14:xfrm>
              <a:off x="742160" y="1574440"/>
              <a:ext cx="233280" cy="419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175A0E1-AE31-4AF5-8B4E-3A482815709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4520" y="1556800"/>
                <a:ext cx="26892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8B6B99E-C739-4334-9BDC-BA5043B3EACD}"/>
                  </a:ext>
                </a:extLst>
              </p14:cNvPr>
              <p14:cNvContentPartPr/>
              <p14:nvPr/>
            </p14:nvContentPartPr>
            <p14:xfrm>
              <a:off x="6349520" y="1797640"/>
              <a:ext cx="125280" cy="122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8B6B99E-C739-4334-9BDC-BA5043B3EAC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31880" y="1780000"/>
                <a:ext cx="1609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7171106-FF11-4303-BA6A-6658385B23F7}"/>
                  </a:ext>
                </a:extLst>
              </p14:cNvPr>
              <p14:cNvContentPartPr/>
              <p14:nvPr/>
            </p14:nvContentPartPr>
            <p14:xfrm>
              <a:off x="6593240" y="1757320"/>
              <a:ext cx="205200" cy="10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7171106-FF11-4303-BA6A-6658385B23F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75600" y="1739680"/>
                <a:ext cx="2408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780FD58-A356-46F3-954A-83E4F66F23DE}"/>
                  </a:ext>
                </a:extLst>
              </p14:cNvPr>
              <p14:cNvContentPartPr/>
              <p14:nvPr/>
            </p14:nvContentPartPr>
            <p14:xfrm>
              <a:off x="6644360" y="1868920"/>
              <a:ext cx="126360" cy="2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780FD58-A356-46F3-954A-83E4F66F23D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26720" y="1851280"/>
                <a:ext cx="1620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FA7B3F4-5F01-4C20-BDE5-4774B15D16C5}"/>
                  </a:ext>
                </a:extLst>
              </p14:cNvPr>
              <p14:cNvContentPartPr/>
              <p14:nvPr/>
            </p14:nvContentPartPr>
            <p14:xfrm>
              <a:off x="6046760" y="1533760"/>
              <a:ext cx="212760" cy="423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FA7B3F4-5F01-4C20-BDE5-4774B15D16C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28760" y="1516120"/>
                <a:ext cx="24840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F857F8A-2184-4EC2-B9EF-C1A21F1C19EC}"/>
                  </a:ext>
                </a:extLst>
              </p14:cNvPr>
              <p14:cNvContentPartPr/>
              <p14:nvPr/>
            </p14:nvContentPartPr>
            <p14:xfrm>
              <a:off x="1340480" y="1549240"/>
              <a:ext cx="831960" cy="4791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F857F8A-2184-4EC2-B9EF-C1A21F1C19E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22840" y="1531600"/>
                <a:ext cx="86760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CCD8736-06DD-4CD6-8696-1F7422653869}"/>
                  </a:ext>
                </a:extLst>
              </p14:cNvPr>
              <p14:cNvContentPartPr/>
              <p14:nvPr/>
            </p14:nvContentPartPr>
            <p14:xfrm>
              <a:off x="6948920" y="1846600"/>
              <a:ext cx="90720" cy="155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CCD8736-06DD-4CD6-8696-1F742265386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31280" y="1828960"/>
                <a:ext cx="1263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387979C-7710-4B31-804F-BAE9E79DB5EB}"/>
                  </a:ext>
                </a:extLst>
              </p14:cNvPr>
              <p14:cNvContentPartPr/>
              <p14:nvPr/>
            </p14:nvContentPartPr>
            <p14:xfrm>
              <a:off x="7172480" y="1726000"/>
              <a:ext cx="249480" cy="153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387979C-7710-4B31-804F-BAE9E79DB5E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154480" y="1708360"/>
                <a:ext cx="2851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6ED4D5F-D501-45DF-B403-4AF8B41EE9DC}"/>
                  </a:ext>
                </a:extLst>
              </p14:cNvPr>
              <p14:cNvContentPartPr/>
              <p14:nvPr/>
            </p14:nvContentPartPr>
            <p14:xfrm>
              <a:off x="7531400" y="1590640"/>
              <a:ext cx="381960" cy="280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6ED4D5F-D501-45DF-B403-4AF8B41EE9D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513400" y="1572663"/>
                <a:ext cx="417600" cy="315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6CDEAA3-6490-4578-A241-639C64BC1F92}"/>
                  </a:ext>
                </a:extLst>
              </p14:cNvPr>
              <p14:cNvContentPartPr/>
              <p14:nvPr/>
            </p14:nvContentPartPr>
            <p14:xfrm>
              <a:off x="6928760" y="1578400"/>
              <a:ext cx="154440" cy="1897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6CDEAA3-6490-4578-A241-639C64BC1F9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10760" y="1560726"/>
                <a:ext cx="190080" cy="225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C34CD0F-CFCD-4426-A6A9-5C03E4344CE3}"/>
                  </a:ext>
                </a:extLst>
              </p14:cNvPr>
              <p14:cNvContentPartPr/>
              <p14:nvPr/>
            </p14:nvContentPartPr>
            <p14:xfrm>
              <a:off x="6430880" y="2815720"/>
              <a:ext cx="173880" cy="1198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C34CD0F-CFCD-4426-A6A9-5C03E4344CE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13240" y="2797720"/>
                <a:ext cx="2095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FC0E30B-FCAE-45D3-839D-0E9A13B47F26}"/>
                  </a:ext>
                </a:extLst>
              </p14:cNvPr>
              <p14:cNvContentPartPr/>
              <p14:nvPr/>
            </p14:nvContentPartPr>
            <p14:xfrm>
              <a:off x="6156560" y="2641120"/>
              <a:ext cx="176400" cy="324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FC0E30B-FCAE-45D3-839D-0E9A13B47F2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38560" y="2623480"/>
                <a:ext cx="2120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738CBF0-29A0-4A96-82E5-A907B6AD5129}"/>
                  </a:ext>
                </a:extLst>
              </p14:cNvPr>
              <p14:cNvContentPartPr/>
              <p14:nvPr/>
            </p14:nvContentPartPr>
            <p14:xfrm>
              <a:off x="5750120" y="2802400"/>
              <a:ext cx="306000" cy="1936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738CBF0-29A0-4A96-82E5-A907B6AD512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32501" y="2784760"/>
                <a:ext cx="341598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E441940-C3F9-421F-9B86-932310E9073D}"/>
                  </a:ext>
                </a:extLst>
              </p14:cNvPr>
              <p14:cNvContentPartPr/>
              <p14:nvPr/>
            </p14:nvContentPartPr>
            <p14:xfrm>
              <a:off x="5475800" y="2661640"/>
              <a:ext cx="175320" cy="379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E441940-C3F9-421F-9B86-932310E9073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458124" y="2643640"/>
                <a:ext cx="211033" cy="41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65955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4B0D0F-DCC4-475E-AD88-5FE6AB16A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2222" r="24585" b="67792"/>
          <a:stretch/>
        </p:blipFill>
        <p:spPr>
          <a:xfrm>
            <a:off x="2133600" y="638441"/>
            <a:ext cx="4876800" cy="431455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14:cNvPr>
              <p14:cNvContentPartPr/>
              <p14:nvPr/>
            </p14:nvContentPartPr>
            <p14:xfrm>
              <a:off x="2600480" y="90880"/>
              <a:ext cx="3520800" cy="547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2840" y="73228"/>
                <a:ext cx="3556440" cy="583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AFBF41-C19A-4173-94E6-B0CFFAE7F0D6}"/>
                  </a:ext>
                </a:extLst>
              </p14:cNvPr>
              <p14:cNvContentPartPr/>
              <p14:nvPr/>
            </p14:nvContentPartPr>
            <p14:xfrm>
              <a:off x="3891080" y="4413040"/>
              <a:ext cx="2856600" cy="789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AFBF41-C19A-4173-94E6-B0CFFAE7F0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28080" y="4350040"/>
                <a:ext cx="2982240" cy="91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98824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4B0D0F-DCC4-475E-AD88-5FE6AB16A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2222" r="24585" b="67792"/>
          <a:stretch/>
        </p:blipFill>
        <p:spPr>
          <a:xfrm>
            <a:off x="2133600" y="638441"/>
            <a:ext cx="4876800" cy="431455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14:cNvPr>
              <p14:cNvContentPartPr/>
              <p14:nvPr/>
            </p14:nvContentPartPr>
            <p14:xfrm>
              <a:off x="2600480" y="90880"/>
              <a:ext cx="3520800" cy="547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2840" y="73228"/>
                <a:ext cx="3556440" cy="583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AFBF41-C19A-4173-94E6-B0CFFAE7F0D6}"/>
                  </a:ext>
                </a:extLst>
              </p14:cNvPr>
              <p14:cNvContentPartPr/>
              <p14:nvPr/>
            </p14:nvContentPartPr>
            <p14:xfrm>
              <a:off x="3891080" y="4413040"/>
              <a:ext cx="2856600" cy="789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AFBF41-C19A-4173-94E6-B0CFFAE7F0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28080" y="4350040"/>
                <a:ext cx="2982240" cy="9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3C65AE2-7279-4F97-84AF-54E67E5A6338}"/>
                  </a:ext>
                </a:extLst>
              </p14:cNvPr>
              <p14:cNvContentPartPr/>
              <p14:nvPr/>
            </p14:nvContentPartPr>
            <p14:xfrm>
              <a:off x="943760" y="3523840"/>
              <a:ext cx="438120" cy="4179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3C65AE2-7279-4F97-84AF-54E67E5A633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6120" y="3505840"/>
                <a:ext cx="47376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0C7C59B-E889-4DE4-8017-9E0245594E32}"/>
                  </a:ext>
                </a:extLst>
              </p14:cNvPr>
              <p14:cNvContentPartPr/>
              <p14:nvPr/>
            </p14:nvContentPartPr>
            <p14:xfrm>
              <a:off x="2011520" y="3471280"/>
              <a:ext cx="422280" cy="3412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0C7C59B-E889-4DE4-8017-9E0245594E3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93520" y="3453640"/>
                <a:ext cx="45792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47EA11D-CCCD-459A-A6DA-AEAB47AE19D1}"/>
                  </a:ext>
                </a:extLst>
              </p14:cNvPr>
              <p14:cNvContentPartPr/>
              <p14:nvPr/>
            </p14:nvContentPartPr>
            <p14:xfrm>
              <a:off x="1411760" y="3514840"/>
              <a:ext cx="498960" cy="4888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47EA11D-CCCD-459A-A6DA-AEAB47AE19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93760" y="3497200"/>
                <a:ext cx="534600" cy="52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11871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4B0D0F-DCC4-475E-AD88-5FE6AB16A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2222" r="24585" b="67792"/>
          <a:stretch/>
        </p:blipFill>
        <p:spPr>
          <a:xfrm>
            <a:off x="2133600" y="638441"/>
            <a:ext cx="4876800" cy="431455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14:cNvPr>
              <p14:cNvContentPartPr/>
              <p14:nvPr/>
            </p14:nvContentPartPr>
            <p14:xfrm>
              <a:off x="2600480" y="90880"/>
              <a:ext cx="3520800" cy="547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2840" y="73228"/>
                <a:ext cx="3556440" cy="583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AFBF41-C19A-4173-94E6-B0CFFAE7F0D6}"/>
                  </a:ext>
                </a:extLst>
              </p14:cNvPr>
              <p14:cNvContentPartPr/>
              <p14:nvPr/>
            </p14:nvContentPartPr>
            <p14:xfrm>
              <a:off x="3891080" y="4413040"/>
              <a:ext cx="2856600" cy="789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AFBF41-C19A-4173-94E6-B0CFFAE7F0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28080" y="4350040"/>
                <a:ext cx="2982240" cy="9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3C65AE2-7279-4F97-84AF-54E67E5A6338}"/>
                  </a:ext>
                </a:extLst>
              </p14:cNvPr>
              <p14:cNvContentPartPr/>
              <p14:nvPr/>
            </p14:nvContentPartPr>
            <p14:xfrm>
              <a:off x="943760" y="3523840"/>
              <a:ext cx="438120" cy="4179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3C65AE2-7279-4F97-84AF-54E67E5A633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6120" y="3505840"/>
                <a:ext cx="47376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8008443-A769-48B3-B313-131F678F5BC5}"/>
                  </a:ext>
                </a:extLst>
              </p14:cNvPr>
              <p14:cNvContentPartPr/>
              <p14:nvPr/>
            </p14:nvContentPartPr>
            <p14:xfrm>
              <a:off x="6888440" y="3382720"/>
              <a:ext cx="313920" cy="2660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8008443-A769-48B3-B313-131F678F5BC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70440" y="3365080"/>
                <a:ext cx="3495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CD8D81B-0161-458F-8FB2-45E0BD534AA2}"/>
                  </a:ext>
                </a:extLst>
              </p14:cNvPr>
              <p14:cNvContentPartPr/>
              <p14:nvPr/>
            </p14:nvContentPartPr>
            <p14:xfrm>
              <a:off x="8188400" y="3210280"/>
              <a:ext cx="32400" cy="243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CD8D81B-0161-458F-8FB2-45E0BD534AA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70760" y="3192640"/>
                <a:ext cx="680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D52E1AE-AA10-48B3-A219-92BEBF569CFB}"/>
                  </a:ext>
                </a:extLst>
              </p14:cNvPr>
              <p14:cNvContentPartPr/>
              <p14:nvPr/>
            </p14:nvContentPartPr>
            <p14:xfrm>
              <a:off x="7677920" y="3271120"/>
              <a:ext cx="431640" cy="2656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D52E1AE-AA10-48B3-A219-92BEBF569CF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60280" y="3253120"/>
                <a:ext cx="4672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1AA3223-0990-4A8B-8CB2-B5F6024708A3}"/>
                  </a:ext>
                </a:extLst>
              </p14:cNvPr>
              <p14:cNvContentPartPr/>
              <p14:nvPr/>
            </p14:nvContentPartPr>
            <p14:xfrm>
              <a:off x="8330960" y="3088240"/>
              <a:ext cx="369000" cy="309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1AA3223-0990-4A8B-8CB2-B5F6024708A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13320" y="3070261"/>
                <a:ext cx="404640" cy="344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0C7C59B-E889-4DE4-8017-9E0245594E32}"/>
                  </a:ext>
                </a:extLst>
              </p14:cNvPr>
              <p14:cNvContentPartPr/>
              <p14:nvPr/>
            </p14:nvContentPartPr>
            <p14:xfrm>
              <a:off x="2011520" y="3471280"/>
              <a:ext cx="422280" cy="3412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0C7C59B-E889-4DE4-8017-9E0245594E3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93520" y="3453640"/>
                <a:ext cx="45792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47EA11D-CCCD-459A-A6DA-AEAB47AE19D1}"/>
                  </a:ext>
                </a:extLst>
              </p14:cNvPr>
              <p14:cNvContentPartPr/>
              <p14:nvPr/>
            </p14:nvContentPartPr>
            <p14:xfrm>
              <a:off x="1411760" y="3514840"/>
              <a:ext cx="498960" cy="4888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47EA11D-CCCD-459A-A6DA-AEAB47AE19D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93760" y="3497200"/>
                <a:ext cx="53460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B7DBE09-F886-4DC7-B7FA-1ADE00AA524B}"/>
                  </a:ext>
                </a:extLst>
              </p14:cNvPr>
              <p14:cNvContentPartPr/>
              <p14:nvPr/>
            </p14:nvContentPartPr>
            <p14:xfrm>
              <a:off x="7538240" y="3270400"/>
              <a:ext cx="42480" cy="1371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B7DBE09-F886-4DC7-B7FA-1ADE00AA524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20600" y="3252400"/>
                <a:ext cx="781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5B33068-3FCA-411C-BB84-820CE1CE1403}"/>
                  </a:ext>
                </a:extLst>
              </p14:cNvPr>
              <p14:cNvContentPartPr/>
              <p14:nvPr/>
            </p14:nvContentPartPr>
            <p14:xfrm>
              <a:off x="7477400" y="3443920"/>
              <a:ext cx="132120" cy="507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5B33068-3FCA-411C-BB84-820CE1CE140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459400" y="3426280"/>
                <a:ext cx="1677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66BF7CC-191F-4F1F-B861-D43D5D71A7F4}"/>
                  </a:ext>
                </a:extLst>
              </p14:cNvPr>
              <p14:cNvContentPartPr/>
              <p14:nvPr/>
            </p14:nvContentPartPr>
            <p14:xfrm>
              <a:off x="7263920" y="3467320"/>
              <a:ext cx="123480" cy="378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66BF7CC-191F-4F1F-B861-D43D5D71A7F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45920" y="3449680"/>
                <a:ext cx="1591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A71731A-8FFF-4DCB-A241-FA70E114A387}"/>
                  </a:ext>
                </a:extLst>
              </p14:cNvPr>
              <p14:cNvContentPartPr/>
              <p14:nvPr/>
            </p14:nvContentPartPr>
            <p14:xfrm>
              <a:off x="7284080" y="3542200"/>
              <a:ext cx="362160" cy="1155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A71731A-8FFF-4DCB-A241-FA70E114A38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66440" y="3524560"/>
                <a:ext cx="397800" cy="15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8151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4B0D0F-DCC4-475E-AD88-5FE6AB16A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2222" r="24585" b="67792"/>
          <a:stretch/>
        </p:blipFill>
        <p:spPr>
          <a:xfrm>
            <a:off x="2133600" y="638441"/>
            <a:ext cx="4876800" cy="431455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14:cNvPr>
              <p14:cNvContentPartPr/>
              <p14:nvPr/>
            </p14:nvContentPartPr>
            <p14:xfrm>
              <a:off x="2600480" y="90880"/>
              <a:ext cx="3520800" cy="547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2840" y="73228"/>
                <a:ext cx="3556440" cy="583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AFBF41-C19A-4173-94E6-B0CFFAE7F0D6}"/>
                  </a:ext>
                </a:extLst>
              </p14:cNvPr>
              <p14:cNvContentPartPr/>
              <p14:nvPr/>
            </p14:nvContentPartPr>
            <p14:xfrm>
              <a:off x="3891080" y="4413040"/>
              <a:ext cx="2856600" cy="789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AFBF41-C19A-4173-94E6-B0CFFAE7F0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28080" y="4350040"/>
                <a:ext cx="2982240" cy="9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3C65AE2-7279-4F97-84AF-54E67E5A6338}"/>
                  </a:ext>
                </a:extLst>
              </p14:cNvPr>
              <p14:cNvContentPartPr/>
              <p14:nvPr/>
            </p14:nvContentPartPr>
            <p14:xfrm>
              <a:off x="943760" y="3523840"/>
              <a:ext cx="438120" cy="4179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3C65AE2-7279-4F97-84AF-54E67E5A633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6120" y="3505840"/>
                <a:ext cx="47376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8008443-A769-48B3-B313-131F678F5BC5}"/>
                  </a:ext>
                </a:extLst>
              </p14:cNvPr>
              <p14:cNvContentPartPr/>
              <p14:nvPr/>
            </p14:nvContentPartPr>
            <p14:xfrm>
              <a:off x="6888440" y="3382720"/>
              <a:ext cx="313920" cy="2660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8008443-A769-48B3-B313-131F678F5BC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70440" y="3365080"/>
                <a:ext cx="3495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CD8D81B-0161-458F-8FB2-45E0BD534AA2}"/>
                  </a:ext>
                </a:extLst>
              </p14:cNvPr>
              <p14:cNvContentPartPr/>
              <p14:nvPr/>
            </p14:nvContentPartPr>
            <p14:xfrm>
              <a:off x="8188400" y="3210280"/>
              <a:ext cx="32400" cy="243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CD8D81B-0161-458F-8FB2-45E0BD534AA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70760" y="3192640"/>
                <a:ext cx="680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D52E1AE-AA10-48B3-A219-92BEBF569CFB}"/>
                  </a:ext>
                </a:extLst>
              </p14:cNvPr>
              <p14:cNvContentPartPr/>
              <p14:nvPr/>
            </p14:nvContentPartPr>
            <p14:xfrm>
              <a:off x="7677920" y="3271120"/>
              <a:ext cx="431640" cy="2656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D52E1AE-AA10-48B3-A219-92BEBF569CF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60280" y="3253120"/>
                <a:ext cx="4672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1AA3223-0990-4A8B-8CB2-B5F6024708A3}"/>
                  </a:ext>
                </a:extLst>
              </p14:cNvPr>
              <p14:cNvContentPartPr/>
              <p14:nvPr/>
            </p14:nvContentPartPr>
            <p14:xfrm>
              <a:off x="8330960" y="3088240"/>
              <a:ext cx="369000" cy="309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1AA3223-0990-4A8B-8CB2-B5F6024708A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13320" y="3070261"/>
                <a:ext cx="404640" cy="344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0C7C59B-E889-4DE4-8017-9E0245594E32}"/>
                  </a:ext>
                </a:extLst>
              </p14:cNvPr>
              <p14:cNvContentPartPr/>
              <p14:nvPr/>
            </p14:nvContentPartPr>
            <p14:xfrm>
              <a:off x="2011520" y="3471280"/>
              <a:ext cx="422280" cy="3412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0C7C59B-E889-4DE4-8017-9E0245594E3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93520" y="3453640"/>
                <a:ext cx="45792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47EA11D-CCCD-459A-A6DA-AEAB47AE19D1}"/>
                  </a:ext>
                </a:extLst>
              </p14:cNvPr>
              <p14:cNvContentPartPr/>
              <p14:nvPr/>
            </p14:nvContentPartPr>
            <p14:xfrm>
              <a:off x="1411760" y="3514840"/>
              <a:ext cx="498960" cy="4888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47EA11D-CCCD-459A-A6DA-AEAB47AE19D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93760" y="3497200"/>
                <a:ext cx="53460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B7DBE09-F886-4DC7-B7FA-1ADE00AA524B}"/>
                  </a:ext>
                </a:extLst>
              </p14:cNvPr>
              <p14:cNvContentPartPr/>
              <p14:nvPr/>
            </p14:nvContentPartPr>
            <p14:xfrm>
              <a:off x="7538240" y="3270400"/>
              <a:ext cx="42480" cy="1371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B7DBE09-F886-4DC7-B7FA-1ADE00AA524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20600" y="3252400"/>
                <a:ext cx="781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5B33068-3FCA-411C-BB84-820CE1CE1403}"/>
                  </a:ext>
                </a:extLst>
              </p14:cNvPr>
              <p14:cNvContentPartPr/>
              <p14:nvPr/>
            </p14:nvContentPartPr>
            <p14:xfrm>
              <a:off x="7477400" y="3443920"/>
              <a:ext cx="132120" cy="507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5B33068-3FCA-411C-BB84-820CE1CE140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459400" y="3426280"/>
                <a:ext cx="1677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66BF7CC-191F-4F1F-B861-D43D5D71A7F4}"/>
                  </a:ext>
                </a:extLst>
              </p14:cNvPr>
              <p14:cNvContentPartPr/>
              <p14:nvPr/>
            </p14:nvContentPartPr>
            <p14:xfrm>
              <a:off x="7263920" y="3467320"/>
              <a:ext cx="123480" cy="378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66BF7CC-191F-4F1F-B861-D43D5D71A7F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45920" y="3449680"/>
                <a:ext cx="1591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C878F0B-0BBF-404B-B768-1CC1AADBE2D8}"/>
                  </a:ext>
                </a:extLst>
              </p14:cNvPr>
              <p14:cNvContentPartPr/>
              <p14:nvPr/>
            </p14:nvContentPartPr>
            <p14:xfrm>
              <a:off x="8036120" y="3631840"/>
              <a:ext cx="354240" cy="2700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C878F0B-0BBF-404B-B768-1CC1AADBE2D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018138" y="3613864"/>
                <a:ext cx="389844" cy="305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A71731A-8FFF-4DCB-A241-FA70E114A387}"/>
                  </a:ext>
                </a:extLst>
              </p14:cNvPr>
              <p14:cNvContentPartPr/>
              <p14:nvPr/>
            </p14:nvContentPartPr>
            <p14:xfrm>
              <a:off x="7284080" y="3542200"/>
              <a:ext cx="630360" cy="4568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A71731A-8FFF-4DCB-A241-FA70E114A38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66440" y="3524560"/>
                <a:ext cx="666000" cy="49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277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0630CDA-10CF-466A-9F8B-DF0F2C29DA4C}"/>
                  </a:ext>
                </a:extLst>
              </p14:cNvPr>
              <p14:cNvContentPartPr/>
              <p14:nvPr/>
            </p14:nvContentPartPr>
            <p14:xfrm>
              <a:off x="7803840" y="203920"/>
              <a:ext cx="925920" cy="612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0630CDA-10CF-466A-9F8B-DF0F2C29DA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86200" y="186280"/>
                <a:ext cx="96156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62E0454-B305-462C-BFB8-C16FA7666D8E}"/>
                  </a:ext>
                </a:extLst>
              </p14:cNvPr>
              <p14:cNvContentPartPr/>
              <p14:nvPr/>
            </p14:nvContentPartPr>
            <p14:xfrm>
              <a:off x="263640" y="241360"/>
              <a:ext cx="1364400" cy="6512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62E0454-B305-462C-BFB8-C16FA7666D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6000" y="223360"/>
                <a:ext cx="1400040" cy="6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E35D4D8-3A7C-4B97-89E4-4A586B719B93}"/>
                  </a:ext>
                </a:extLst>
              </p14:cNvPr>
              <p14:cNvContentPartPr/>
              <p14:nvPr/>
            </p14:nvContentPartPr>
            <p14:xfrm>
              <a:off x="1876800" y="271960"/>
              <a:ext cx="612000" cy="3308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E35D4D8-3A7C-4B97-89E4-4A586B719B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59160" y="253960"/>
                <a:ext cx="64764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3926DAD-50CA-4B43-A243-EF90D9F25B34}"/>
                  </a:ext>
                </a:extLst>
              </p14:cNvPr>
              <p14:cNvContentPartPr/>
              <p14:nvPr/>
            </p14:nvContentPartPr>
            <p14:xfrm>
              <a:off x="446880" y="1058560"/>
              <a:ext cx="1719360" cy="6130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3926DAD-50CA-4B43-A243-EF90D9F25B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8884" y="1040549"/>
                <a:ext cx="1754993" cy="648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09E9D6D-8915-4A56-80DC-8F94B2C2F16B}"/>
                  </a:ext>
                </a:extLst>
              </p14:cNvPr>
              <p14:cNvContentPartPr/>
              <p14:nvPr/>
            </p14:nvContentPartPr>
            <p14:xfrm>
              <a:off x="2504640" y="1089880"/>
              <a:ext cx="653040" cy="4046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09E9D6D-8915-4A56-80DC-8F94B2C2F16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86640" y="1072240"/>
                <a:ext cx="68868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52F0C4B-FEC2-44E6-9752-0DE8F2D09D67}"/>
                  </a:ext>
                </a:extLst>
              </p14:cNvPr>
              <p14:cNvContentPartPr/>
              <p14:nvPr/>
            </p14:nvContentPartPr>
            <p14:xfrm>
              <a:off x="3397080" y="1391560"/>
              <a:ext cx="57240" cy="151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52F0C4B-FEC2-44E6-9752-0DE8F2D09D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79080" y="1373920"/>
                <a:ext cx="928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8C892DB-EC8B-46C8-B492-9EC714E8ECB5}"/>
                  </a:ext>
                </a:extLst>
              </p14:cNvPr>
              <p14:cNvContentPartPr/>
              <p14:nvPr/>
            </p14:nvContentPartPr>
            <p14:xfrm>
              <a:off x="3696600" y="1056040"/>
              <a:ext cx="733320" cy="4474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8C892DB-EC8B-46C8-B492-9EC714E8ECB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78951" y="1038400"/>
                <a:ext cx="768978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533169B-737C-4354-86D9-B9287A10B747}"/>
                  </a:ext>
                </a:extLst>
              </p14:cNvPr>
              <p14:cNvContentPartPr/>
              <p14:nvPr/>
            </p14:nvContentPartPr>
            <p14:xfrm>
              <a:off x="3575640" y="1514320"/>
              <a:ext cx="1057320" cy="405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533169B-737C-4354-86D9-B9287A10B74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57994" y="1496680"/>
                <a:ext cx="1092972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803ADF4-0901-47F6-ACEC-DE55E283B985}"/>
                  </a:ext>
                </a:extLst>
              </p14:cNvPr>
              <p14:cNvContentPartPr/>
              <p14:nvPr/>
            </p14:nvContentPartPr>
            <p14:xfrm>
              <a:off x="3524880" y="2253400"/>
              <a:ext cx="1379880" cy="816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803ADF4-0901-47F6-ACEC-DE55E283B98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07240" y="2235408"/>
                <a:ext cx="1415520" cy="85174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64569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4B0D0F-DCC4-475E-AD88-5FE6AB16A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2222" r="24585" b="67792"/>
          <a:stretch/>
        </p:blipFill>
        <p:spPr>
          <a:xfrm>
            <a:off x="2133600" y="638441"/>
            <a:ext cx="4876800" cy="431455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14:cNvPr>
              <p14:cNvContentPartPr/>
              <p14:nvPr/>
            </p14:nvContentPartPr>
            <p14:xfrm>
              <a:off x="2600480" y="90880"/>
              <a:ext cx="3520800" cy="547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2840" y="73228"/>
                <a:ext cx="3556440" cy="583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3C65AE2-7279-4F97-84AF-54E67E5A6338}"/>
                  </a:ext>
                </a:extLst>
              </p14:cNvPr>
              <p14:cNvContentPartPr/>
              <p14:nvPr/>
            </p14:nvContentPartPr>
            <p14:xfrm>
              <a:off x="943760" y="3523840"/>
              <a:ext cx="438120" cy="4179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3C65AE2-7279-4F97-84AF-54E67E5A633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6120" y="3505840"/>
                <a:ext cx="47376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8008443-A769-48B3-B313-131F678F5BC5}"/>
                  </a:ext>
                </a:extLst>
              </p14:cNvPr>
              <p14:cNvContentPartPr/>
              <p14:nvPr/>
            </p14:nvContentPartPr>
            <p14:xfrm>
              <a:off x="6888440" y="3382720"/>
              <a:ext cx="313920" cy="2660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8008443-A769-48B3-B313-131F678F5BC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70440" y="3365080"/>
                <a:ext cx="3495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CD8D81B-0161-458F-8FB2-45E0BD534AA2}"/>
                  </a:ext>
                </a:extLst>
              </p14:cNvPr>
              <p14:cNvContentPartPr/>
              <p14:nvPr/>
            </p14:nvContentPartPr>
            <p14:xfrm>
              <a:off x="8188400" y="3210280"/>
              <a:ext cx="32400" cy="243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CD8D81B-0161-458F-8FB2-45E0BD534AA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70760" y="3192640"/>
                <a:ext cx="680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D52E1AE-AA10-48B3-A219-92BEBF569CFB}"/>
                  </a:ext>
                </a:extLst>
              </p14:cNvPr>
              <p14:cNvContentPartPr/>
              <p14:nvPr/>
            </p14:nvContentPartPr>
            <p14:xfrm>
              <a:off x="7677920" y="3271120"/>
              <a:ext cx="431640" cy="2656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D52E1AE-AA10-48B3-A219-92BEBF569CF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60280" y="3253120"/>
                <a:ext cx="4672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1AA3223-0990-4A8B-8CB2-B5F6024708A3}"/>
                  </a:ext>
                </a:extLst>
              </p14:cNvPr>
              <p14:cNvContentPartPr/>
              <p14:nvPr/>
            </p14:nvContentPartPr>
            <p14:xfrm>
              <a:off x="8330960" y="3088240"/>
              <a:ext cx="369000" cy="309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1AA3223-0990-4A8B-8CB2-B5F6024708A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13320" y="3070261"/>
                <a:ext cx="404640" cy="344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0C7C59B-E889-4DE4-8017-9E0245594E32}"/>
                  </a:ext>
                </a:extLst>
              </p14:cNvPr>
              <p14:cNvContentPartPr/>
              <p14:nvPr/>
            </p14:nvContentPartPr>
            <p14:xfrm>
              <a:off x="2011520" y="3471280"/>
              <a:ext cx="422280" cy="3412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0C7C59B-E889-4DE4-8017-9E0245594E3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93520" y="3453640"/>
                <a:ext cx="45792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47EA11D-CCCD-459A-A6DA-AEAB47AE19D1}"/>
                  </a:ext>
                </a:extLst>
              </p14:cNvPr>
              <p14:cNvContentPartPr/>
              <p14:nvPr/>
            </p14:nvContentPartPr>
            <p14:xfrm>
              <a:off x="1411760" y="3514840"/>
              <a:ext cx="498960" cy="4888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47EA11D-CCCD-459A-A6DA-AEAB47AE19D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93760" y="3497200"/>
                <a:ext cx="53460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B7DBE09-F886-4DC7-B7FA-1ADE00AA524B}"/>
                  </a:ext>
                </a:extLst>
              </p14:cNvPr>
              <p14:cNvContentPartPr/>
              <p14:nvPr/>
            </p14:nvContentPartPr>
            <p14:xfrm>
              <a:off x="7538240" y="3270400"/>
              <a:ext cx="42480" cy="1371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B7DBE09-F886-4DC7-B7FA-1ADE00AA524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20600" y="3252400"/>
                <a:ext cx="781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5B33068-3FCA-411C-BB84-820CE1CE1403}"/>
                  </a:ext>
                </a:extLst>
              </p14:cNvPr>
              <p14:cNvContentPartPr/>
              <p14:nvPr/>
            </p14:nvContentPartPr>
            <p14:xfrm>
              <a:off x="7477400" y="3443920"/>
              <a:ext cx="132120" cy="507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5B33068-3FCA-411C-BB84-820CE1CE14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59400" y="3426280"/>
                <a:ext cx="1677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66BF7CC-191F-4F1F-B861-D43D5D71A7F4}"/>
                  </a:ext>
                </a:extLst>
              </p14:cNvPr>
              <p14:cNvContentPartPr/>
              <p14:nvPr/>
            </p14:nvContentPartPr>
            <p14:xfrm>
              <a:off x="7263920" y="3467320"/>
              <a:ext cx="123480" cy="378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66BF7CC-191F-4F1F-B861-D43D5D71A7F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45920" y="3449680"/>
                <a:ext cx="1591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C878F0B-0BBF-404B-B768-1CC1AADBE2D8}"/>
                  </a:ext>
                </a:extLst>
              </p14:cNvPr>
              <p14:cNvContentPartPr/>
              <p14:nvPr/>
            </p14:nvContentPartPr>
            <p14:xfrm>
              <a:off x="8036120" y="3631840"/>
              <a:ext cx="354240" cy="2700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C878F0B-0BBF-404B-B768-1CC1AADBE2D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018138" y="3613864"/>
                <a:ext cx="389844" cy="305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A71731A-8FFF-4DCB-A241-FA70E114A387}"/>
                  </a:ext>
                </a:extLst>
              </p14:cNvPr>
              <p14:cNvContentPartPr/>
              <p14:nvPr/>
            </p14:nvContentPartPr>
            <p14:xfrm>
              <a:off x="7284080" y="3542200"/>
              <a:ext cx="630360" cy="4568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A71731A-8FFF-4DCB-A241-FA70E114A38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66440" y="3524560"/>
                <a:ext cx="666000" cy="49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57668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4B0D0F-DCC4-475E-AD88-5FE6AB16A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2222" r="24585" b="67792"/>
          <a:stretch/>
        </p:blipFill>
        <p:spPr>
          <a:xfrm>
            <a:off x="2133600" y="638441"/>
            <a:ext cx="4876800" cy="431455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14:cNvPr>
              <p14:cNvContentPartPr/>
              <p14:nvPr/>
            </p14:nvContentPartPr>
            <p14:xfrm>
              <a:off x="2600480" y="90880"/>
              <a:ext cx="3520800" cy="547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2840" y="73228"/>
                <a:ext cx="3556440" cy="583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3C65AE2-7279-4F97-84AF-54E67E5A6338}"/>
                  </a:ext>
                </a:extLst>
              </p14:cNvPr>
              <p14:cNvContentPartPr/>
              <p14:nvPr/>
            </p14:nvContentPartPr>
            <p14:xfrm>
              <a:off x="943760" y="3523840"/>
              <a:ext cx="438120" cy="4179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3C65AE2-7279-4F97-84AF-54E67E5A633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6120" y="3505840"/>
                <a:ext cx="47376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8008443-A769-48B3-B313-131F678F5BC5}"/>
                  </a:ext>
                </a:extLst>
              </p14:cNvPr>
              <p14:cNvContentPartPr/>
              <p14:nvPr/>
            </p14:nvContentPartPr>
            <p14:xfrm>
              <a:off x="6888440" y="3382720"/>
              <a:ext cx="313920" cy="2660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8008443-A769-48B3-B313-131F678F5BC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70440" y="3365080"/>
                <a:ext cx="3495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CD8D81B-0161-458F-8FB2-45E0BD534AA2}"/>
                  </a:ext>
                </a:extLst>
              </p14:cNvPr>
              <p14:cNvContentPartPr/>
              <p14:nvPr/>
            </p14:nvContentPartPr>
            <p14:xfrm>
              <a:off x="8188400" y="3210280"/>
              <a:ext cx="32400" cy="243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CD8D81B-0161-458F-8FB2-45E0BD534AA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70760" y="3192640"/>
                <a:ext cx="680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D52E1AE-AA10-48B3-A219-92BEBF569CFB}"/>
                  </a:ext>
                </a:extLst>
              </p14:cNvPr>
              <p14:cNvContentPartPr/>
              <p14:nvPr/>
            </p14:nvContentPartPr>
            <p14:xfrm>
              <a:off x="7677920" y="3271120"/>
              <a:ext cx="431640" cy="2656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D52E1AE-AA10-48B3-A219-92BEBF569CF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60280" y="3253120"/>
                <a:ext cx="4672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1AA3223-0990-4A8B-8CB2-B5F6024708A3}"/>
                  </a:ext>
                </a:extLst>
              </p14:cNvPr>
              <p14:cNvContentPartPr/>
              <p14:nvPr/>
            </p14:nvContentPartPr>
            <p14:xfrm>
              <a:off x="8330960" y="3088240"/>
              <a:ext cx="369000" cy="309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1AA3223-0990-4A8B-8CB2-B5F6024708A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13320" y="3070261"/>
                <a:ext cx="404640" cy="344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0C7C59B-E889-4DE4-8017-9E0245594E32}"/>
                  </a:ext>
                </a:extLst>
              </p14:cNvPr>
              <p14:cNvContentPartPr/>
              <p14:nvPr/>
            </p14:nvContentPartPr>
            <p14:xfrm>
              <a:off x="2011520" y="3471280"/>
              <a:ext cx="422280" cy="3412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0C7C59B-E889-4DE4-8017-9E0245594E3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93520" y="3453640"/>
                <a:ext cx="45792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47EA11D-CCCD-459A-A6DA-AEAB47AE19D1}"/>
                  </a:ext>
                </a:extLst>
              </p14:cNvPr>
              <p14:cNvContentPartPr/>
              <p14:nvPr/>
            </p14:nvContentPartPr>
            <p14:xfrm>
              <a:off x="1411760" y="3514840"/>
              <a:ext cx="498960" cy="4888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47EA11D-CCCD-459A-A6DA-AEAB47AE19D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93760" y="3497200"/>
                <a:ext cx="53460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B7DBE09-F886-4DC7-B7FA-1ADE00AA524B}"/>
                  </a:ext>
                </a:extLst>
              </p14:cNvPr>
              <p14:cNvContentPartPr/>
              <p14:nvPr/>
            </p14:nvContentPartPr>
            <p14:xfrm>
              <a:off x="7538240" y="3270400"/>
              <a:ext cx="42480" cy="1371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B7DBE09-F886-4DC7-B7FA-1ADE00AA524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20600" y="3252400"/>
                <a:ext cx="781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5B33068-3FCA-411C-BB84-820CE1CE1403}"/>
                  </a:ext>
                </a:extLst>
              </p14:cNvPr>
              <p14:cNvContentPartPr/>
              <p14:nvPr/>
            </p14:nvContentPartPr>
            <p14:xfrm>
              <a:off x="7477400" y="3443920"/>
              <a:ext cx="132120" cy="507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5B33068-3FCA-411C-BB84-820CE1CE14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59400" y="3426280"/>
                <a:ext cx="1677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66BF7CC-191F-4F1F-B861-D43D5D71A7F4}"/>
                  </a:ext>
                </a:extLst>
              </p14:cNvPr>
              <p14:cNvContentPartPr/>
              <p14:nvPr/>
            </p14:nvContentPartPr>
            <p14:xfrm>
              <a:off x="7263920" y="3467320"/>
              <a:ext cx="123480" cy="378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66BF7CC-191F-4F1F-B861-D43D5D71A7F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45920" y="3449680"/>
                <a:ext cx="1591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C878F0B-0BBF-404B-B768-1CC1AADBE2D8}"/>
                  </a:ext>
                </a:extLst>
              </p14:cNvPr>
              <p14:cNvContentPartPr/>
              <p14:nvPr/>
            </p14:nvContentPartPr>
            <p14:xfrm>
              <a:off x="8036120" y="3631840"/>
              <a:ext cx="354240" cy="2700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C878F0B-0BBF-404B-B768-1CC1AADBE2D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018138" y="3613864"/>
                <a:ext cx="389844" cy="305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A71731A-8FFF-4DCB-A241-FA70E114A387}"/>
                  </a:ext>
                </a:extLst>
              </p14:cNvPr>
              <p14:cNvContentPartPr/>
              <p14:nvPr/>
            </p14:nvContentPartPr>
            <p14:xfrm>
              <a:off x="7284080" y="3542200"/>
              <a:ext cx="630360" cy="4568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A71731A-8FFF-4DCB-A241-FA70E114A38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66440" y="3524560"/>
                <a:ext cx="66600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8C456DF-182C-4D31-BA53-A9CEED0B916E}"/>
                  </a:ext>
                </a:extLst>
              </p14:cNvPr>
              <p14:cNvContentPartPr/>
              <p14:nvPr/>
            </p14:nvContentPartPr>
            <p14:xfrm>
              <a:off x="6644360" y="4876720"/>
              <a:ext cx="132840" cy="142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8C456DF-182C-4D31-BA53-A9CEED0B916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626720" y="4859080"/>
                <a:ext cx="16848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56F8E48-753E-47B3-8577-8220AE216BB1}"/>
                  </a:ext>
                </a:extLst>
              </p14:cNvPr>
              <p14:cNvContentPartPr/>
              <p14:nvPr/>
            </p14:nvContentPartPr>
            <p14:xfrm>
              <a:off x="7231520" y="4599880"/>
              <a:ext cx="190080" cy="319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56F8E48-753E-47B3-8577-8220AE216BB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213880" y="4582240"/>
                <a:ext cx="22572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09C71E-3C0C-4A37-B59D-CA6B1364760E}"/>
                  </a:ext>
                </a:extLst>
              </p14:cNvPr>
              <p14:cNvContentPartPr/>
              <p14:nvPr/>
            </p14:nvContentPartPr>
            <p14:xfrm>
              <a:off x="7841000" y="4744240"/>
              <a:ext cx="19080" cy="137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09C71E-3C0C-4A37-B59D-CA6B1364760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823000" y="4726600"/>
                <a:ext cx="547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4D5D51D-BC29-4992-A237-771E7ED79D7E}"/>
                  </a:ext>
                </a:extLst>
              </p14:cNvPr>
              <p14:cNvContentPartPr/>
              <p14:nvPr/>
            </p14:nvContentPartPr>
            <p14:xfrm>
              <a:off x="7528160" y="4541200"/>
              <a:ext cx="204480" cy="3564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4D5D51D-BC29-4992-A237-771E7ED79D7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10192" y="4523560"/>
                <a:ext cx="240057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9B45E88-4D96-40BC-AC75-3E60D68831B4}"/>
                  </a:ext>
                </a:extLst>
              </p14:cNvPr>
              <p14:cNvContentPartPr/>
              <p14:nvPr/>
            </p14:nvContentPartPr>
            <p14:xfrm>
              <a:off x="6908240" y="4757560"/>
              <a:ext cx="204120" cy="111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9B45E88-4D96-40BC-AC75-3E60D68831B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890631" y="4739502"/>
                <a:ext cx="239697" cy="14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3CAFEB3-32F6-4AFE-8143-FD6CABC8AF57}"/>
                  </a:ext>
                </a:extLst>
              </p14:cNvPr>
              <p14:cNvContentPartPr/>
              <p14:nvPr/>
            </p14:nvContentPartPr>
            <p14:xfrm>
              <a:off x="6393800" y="4650640"/>
              <a:ext cx="165240" cy="3531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3CAFEB3-32F6-4AFE-8143-FD6CABC8AF5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376160" y="4633000"/>
                <a:ext cx="200880" cy="38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06719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4B0D0F-DCC4-475E-AD88-5FE6AB16A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2222" r="24585" b="59649"/>
          <a:stretch/>
        </p:blipFill>
        <p:spPr>
          <a:xfrm>
            <a:off x="2133600" y="638440"/>
            <a:ext cx="4876800" cy="60722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14:cNvPr>
              <p14:cNvContentPartPr/>
              <p14:nvPr/>
            </p14:nvContentPartPr>
            <p14:xfrm>
              <a:off x="2600480" y="90880"/>
              <a:ext cx="3520800" cy="547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2840" y="73228"/>
                <a:ext cx="3556440" cy="583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12AAEFE-A8E5-4383-B747-EA0D82F0F671}"/>
                  </a:ext>
                </a:extLst>
              </p14:cNvPr>
              <p14:cNvContentPartPr/>
              <p14:nvPr/>
            </p14:nvContentPartPr>
            <p14:xfrm>
              <a:off x="4027520" y="6247600"/>
              <a:ext cx="2752920" cy="434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12AAEFE-A8E5-4383-B747-EA0D82F0F6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4880" y="6184600"/>
                <a:ext cx="2878560" cy="56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4517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4B0D0F-DCC4-475E-AD88-5FE6AB16A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2222" r="24585" b="59649"/>
          <a:stretch/>
        </p:blipFill>
        <p:spPr>
          <a:xfrm>
            <a:off x="2133600" y="638440"/>
            <a:ext cx="4876800" cy="60722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14:cNvPr>
              <p14:cNvContentPartPr/>
              <p14:nvPr/>
            </p14:nvContentPartPr>
            <p14:xfrm>
              <a:off x="2600480" y="90880"/>
              <a:ext cx="3520800" cy="547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2840" y="73228"/>
                <a:ext cx="3556440" cy="583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12AAEFE-A8E5-4383-B747-EA0D82F0F671}"/>
                  </a:ext>
                </a:extLst>
              </p14:cNvPr>
              <p14:cNvContentPartPr/>
              <p14:nvPr/>
            </p14:nvContentPartPr>
            <p14:xfrm>
              <a:off x="4027520" y="6247600"/>
              <a:ext cx="2752920" cy="434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12AAEFE-A8E5-4383-B747-EA0D82F0F6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4880" y="6184600"/>
                <a:ext cx="287856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1B0FBA6-5EF2-4B70-830E-5208276077B5}"/>
                  </a:ext>
                </a:extLst>
              </p14:cNvPr>
              <p14:cNvContentPartPr/>
              <p14:nvPr/>
            </p14:nvContentPartPr>
            <p14:xfrm>
              <a:off x="950240" y="5617960"/>
              <a:ext cx="43920" cy="33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1B0FBA6-5EF2-4B70-830E-5208276077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2240" y="5600320"/>
                <a:ext cx="7956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BB6C928-F2DF-4A23-B6F8-2F97DC0CA33A}"/>
                  </a:ext>
                </a:extLst>
              </p14:cNvPr>
              <p14:cNvContentPartPr/>
              <p14:nvPr/>
            </p14:nvContentPartPr>
            <p14:xfrm>
              <a:off x="949160" y="5669080"/>
              <a:ext cx="189000" cy="267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BB6C928-F2DF-4A23-B6F8-2F97DC0CA33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1160" y="5651440"/>
                <a:ext cx="22464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1E36BD8-BEFA-4824-8937-ED0E83DC28F7}"/>
                  </a:ext>
                </a:extLst>
              </p14:cNvPr>
              <p14:cNvContentPartPr/>
              <p14:nvPr/>
            </p14:nvContentPartPr>
            <p14:xfrm>
              <a:off x="1116920" y="5851960"/>
              <a:ext cx="11160" cy="1209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1E36BD8-BEFA-4824-8937-ED0E83DC28F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98920" y="5833960"/>
                <a:ext cx="468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882548A-B044-4BA1-8149-D455F545BD2C}"/>
                  </a:ext>
                </a:extLst>
              </p14:cNvPr>
              <p14:cNvContentPartPr/>
              <p14:nvPr/>
            </p14:nvContentPartPr>
            <p14:xfrm>
              <a:off x="1239320" y="5780680"/>
              <a:ext cx="12240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882548A-B044-4BA1-8149-D455F545BD2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21320" y="5763040"/>
                <a:ext cx="158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8855428-8F2C-4B31-81CA-CEF665B47880}"/>
                  </a:ext>
                </a:extLst>
              </p14:cNvPr>
              <p14:cNvContentPartPr/>
              <p14:nvPr/>
            </p14:nvContentPartPr>
            <p14:xfrm>
              <a:off x="1249400" y="5862760"/>
              <a:ext cx="92520" cy="97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8855428-8F2C-4B31-81CA-CEF665B4788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31400" y="5845120"/>
                <a:ext cx="1281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B64E787-A304-4867-8B96-82A90C941A32}"/>
                  </a:ext>
                </a:extLst>
              </p14:cNvPr>
              <p14:cNvContentPartPr/>
              <p14:nvPr/>
            </p14:nvContentPartPr>
            <p14:xfrm>
              <a:off x="1493120" y="5587720"/>
              <a:ext cx="408600" cy="424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B64E787-A304-4867-8B96-82A90C941A3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75120" y="5569720"/>
                <a:ext cx="44424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4A4ED69-715A-4B1A-8414-B5FEC8C910DC}"/>
                  </a:ext>
                </a:extLst>
              </p14:cNvPr>
              <p14:cNvContentPartPr/>
              <p14:nvPr/>
            </p14:nvContentPartPr>
            <p14:xfrm>
              <a:off x="1991000" y="5576920"/>
              <a:ext cx="325080" cy="312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4A4ED69-715A-4B1A-8414-B5FEC8C910D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73340" y="5559280"/>
                <a:ext cx="360760" cy="34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62126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4B0D0F-DCC4-475E-AD88-5FE6AB16A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2222" r="24585" b="59649"/>
          <a:stretch/>
        </p:blipFill>
        <p:spPr>
          <a:xfrm>
            <a:off x="2133600" y="638440"/>
            <a:ext cx="4876800" cy="60722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14:cNvPr>
              <p14:cNvContentPartPr/>
              <p14:nvPr/>
            </p14:nvContentPartPr>
            <p14:xfrm>
              <a:off x="2600480" y="90880"/>
              <a:ext cx="3520800" cy="547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2840" y="73228"/>
                <a:ext cx="3556440" cy="583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12AAEFE-A8E5-4383-B747-EA0D82F0F671}"/>
                  </a:ext>
                </a:extLst>
              </p14:cNvPr>
              <p14:cNvContentPartPr/>
              <p14:nvPr/>
            </p14:nvContentPartPr>
            <p14:xfrm>
              <a:off x="4027520" y="6247600"/>
              <a:ext cx="2752920" cy="434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12AAEFE-A8E5-4383-B747-EA0D82F0F6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4880" y="6184600"/>
                <a:ext cx="287856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1B0FBA6-5EF2-4B70-830E-5208276077B5}"/>
                  </a:ext>
                </a:extLst>
              </p14:cNvPr>
              <p14:cNvContentPartPr/>
              <p14:nvPr/>
            </p14:nvContentPartPr>
            <p14:xfrm>
              <a:off x="950240" y="5617960"/>
              <a:ext cx="43920" cy="33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1B0FBA6-5EF2-4B70-830E-5208276077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2240" y="5600320"/>
                <a:ext cx="7956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BB6C928-F2DF-4A23-B6F8-2F97DC0CA33A}"/>
                  </a:ext>
                </a:extLst>
              </p14:cNvPr>
              <p14:cNvContentPartPr/>
              <p14:nvPr/>
            </p14:nvContentPartPr>
            <p14:xfrm>
              <a:off x="949160" y="5669080"/>
              <a:ext cx="189000" cy="267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BB6C928-F2DF-4A23-B6F8-2F97DC0CA33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1160" y="5651440"/>
                <a:ext cx="22464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1E36BD8-BEFA-4824-8937-ED0E83DC28F7}"/>
                  </a:ext>
                </a:extLst>
              </p14:cNvPr>
              <p14:cNvContentPartPr/>
              <p14:nvPr/>
            </p14:nvContentPartPr>
            <p14:xfrm>
              <a:off x="1116920" y="5851960"/>
              <a:ext cx="11160" cy="1209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1E36BD8-BEFA-4824-8937-ED0E83DC28F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98920" y="5833960"/>
                <a:ext cx="468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882548A-B044-4BA1-8149-D455F545BD2C}"/>
                  </a:ext>
                </a:extLst>
              </p14:cNvPr>
              <p14:cNvContentPartPr/>
              <p14:nvPr/>
            </p14:nvContentPartPr>
            <p14:xfrm>
              <a:off x="1239320" y="5780680"/>
              <a:ext cx="12240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882548A-B044-4BA1-8149-D455F545BD2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21320" y="5763040"/>
                <a:ext cx="158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8855428-8F2C-4B31-81CA-CEF665B47880}"/>
                  </a:ext>
                </a:extLst>
              </p14:cNvPr>
              <p14:cNvContentPartPr/>
              <p14:nvPr/>
            </p14:nvContentPartPr>
            <p14:xfrm>
              <a:off x="1249400" y="5862760"/>
              <a:ext cx="92520" cy="97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8855428-8F2C-4B31-81CA-CEF665B4788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31400" y="5845120"/>
                <a:ext cx="1281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B64E787-A304-4867-8B96-82A90C941A32}"/>
                  </a:ext>
                </a:extLst>
              </p14:cNvPr>
              <p14:cNvContentPartPr/>
              <p14:nvPr/>
            </p14:nvContentPartPr>
            <p14:xfrm>
              <a:off x="1493120" y="5587720"/>
              <a:ext cx="408600" cy="424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B64E787-A304-4867-8B96-82A90C941A3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75120" y="5569720"/>
                <a:ext cx="44424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4A4ED69-715A-4B1A-8414-B5FEC8C910DC}"/>
                  </a:ext>
                </a:extLst>
              </p14:cNvPr>
              <p14:cNvContentPartPr/>
              <p14:nvPr/>
            </p14:nvContentPartPr>
            <p14:xfrm>
              <a:off x="1991000" y="5576920"/>
              <a:ext cx="325080" cy="312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4A4ED69-715A-4B1A-8414-B5FEC8C910D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73340" y="5559280"/>
                <a:ext cx="3607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24CD591-53AE-482C-AE99-00C88D5F4D87}"/>
                  </a:ext>
                </a:extLst>
              </p14:cNvPr>
              <p14:cNvContentPartPr/>
              <p14:nvPr/>
            </p14:nvContentPartPr>
            <p14:xfrm>
              <a:off x="7375880" y="5508160"/>
              <a:ext cx="113040" cy="19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24CD591-53AE-482C-AE99-00C88D5F4D8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58240" y="5490160"/>
                <a:ext cx="148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DA8064-E109-4317-86E9-1F2C61489DD5}"/>
                  </a:ext>
                </a:extLst>
              </p14:cNvPr>
              <p14:cNvContentPartPr/>
              <p14:nvPr/>
            </p14:nvContentPartPr>
            <p14:xfrm>
              <a:off x="7396040" y="5584480"/>
              <a:ext cx="100440" cy="136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DA8064-E109-4317-86E9-1F2C61489DD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378040" y="5566480"/>
                <a:ext cx="1360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06432EA-9887-4FCF-BB9C-C56202DE2EAB}"/>
                  </a:ext>
                </a:extLst>
              </p14:cNvPr>
              <p14:cNvContentPartPr/>
              <p14:nvPr/>
            </p14:nvContentPartPr>
            <p14:xfrm>
              <a:off x="6959360" y="5374240"/>
              <a:ext cx="301680" cy="315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06432EA-9887-4FCF-BB9C-C56202DE2EA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41360" y="5356240"/>
                <a:ext cx="33732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21D64EC-6D6A-4478-BCE1-657653D71F76}"/>
                  </a:ext>
                </a:extLst>
              </p14:cNvPr>
              <p14:cNvContentPartPr/>
              <p14:nvPr/>
            </p14:nvContentPartPr>
            <p14:xfrm>
              <a:off x="8156000" y="5193520"/>
              <a:ext cx="621000" cy="3974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21D64EC-6D6A-4478-BCE1-657653D71F7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138350" y="5175896"/>
                <a:ext cx="656661" cy="433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2EB8EC0-9CE2-4464-9634-DBB2A6B10C93}"/>
                  </a:ext>
                </a:extLst>
              </p14:cNvPr>
              <p14:cNvContentPartPr/>
              <p14:nvPr/>
            </p14:nvContentPartPr>
            <p14:xfrm>
              <a:off x="7639760" y="5323480"/>
              <a:ext cx="442800" cy="337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2EB8EC0-9CE2-4464-9634-DBB2A6B10C9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22120" y="5305840"/>
                <a:ext cx="478440" cy="37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27650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4B0D0F-DCC4-475E-AD88-5FE6AB16A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2222" r="24585" b="59649"/>
          <a:stretch/>
        </p:blipFill>
        <p:spPr>
          <a:xfrm>
            <a:off x="2133600" y="638440"/>
            <a:ext cx="4876800" cy="60722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14:cNvPr>
              <p14:cNvContentPartPr/>
              <p14:nvPr/>
            </p14:nvContentPartPr>
            <p14:xfrm>
              <a:off x="2600480" y="90880"/>
              <a:ext cx="3520800" cy="547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2840" y="73228"/>
                <a:ext cx="3556440" cy="583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12AAEFE-A8E5-4383-B747-EA0D82F0F671}"/>
                  </a:ext>
                </a:extLst>
              </p14:cNvPr>
              <p14:cNvContentPartPr/>
              <p14:nvPr/>
            </p14:nvContentPartPr>
            <p14:xfrm>
              <a:off x="4027520" y="6247600"/>
              <a:ext cx="2752920" cy="434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12AAEFE-A8E5-4383-B747-EA0D82F0F6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4880" y="6184600"/>
                <a:ext cx="287856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1B0FBA6-5EF2-4B70-830E-5208276077B5}"/>
                  </a:ext>
                </a:extLst>
              </p14:cNvPr>
              <p14:cNvContentPartPr/>
              <p14:nvPr/>
            </p14:nvContentPartPr>
            <p14:xfrm>
              <a:off x="950240" y="5617960"/>
              <a:ext cx="43920" cy="33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1B0FBA6-5EF2-4B70-830E-5208276077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2240" y="5600320"/>
                <a:ext cx="7956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BB6C928-F2DF-4A23-B6F8-2F97DC0CA33A}"/>
                  </a:ext>
                </a:extLst>
              </p14:cNvPr>
              <p14:cNvContentPartPr/>
              <p14:nvPr/>
            </p14:nvContentPartPr>
            <p14:xfrm>
              <a:off x="949160" y="5669080"/>
              <a:ext cx="189000" cy="267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BB6C928-F2DF-4A23-B6F8-2F97DC0CA33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1160" y="5651440"/>
                <a:ext cx="22464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1E36BD8-BEFA-4824-8937-ED0E83DC28F7}"/>
                  </a:ext>
                </a:extLst>
              </p14:cNvPr>
              <p14:cNvContentPartPr/>
              <p14:nvPr/>
            </p14:nvContentPartPr>
            <p14:xfrm>
              <a:off x="1116920" y="5851960"/>
              <a:ext cx="11160" cy="1209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1E36BD8-BEFA-4824-8937-ED0E83DC28F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98920" y="5833960"/>
                <a:ext cx="468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882548A-B044-4BA1-8149-D455F545BD2C}"/>
                  </a:ext>
                </a:extLst>
              </p14:cNvPr>
              <p14:cNvContentPartPr/>
              <p14:nvPr/>
            </p14:nvContentPartPr>
            <p14:xfrm>
              <a:off x="1239320" y="5780680"/>
              <a:ext cx="12240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882548A-B044-4BA1-8149-D455F545BD2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21320" y="5763040"/>
                <a:ext cx="158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8855428-8F2C-4B31-81CA-CEF665B47880}"/>
                  </a:ext>
                </a:extLst>
              </p14:cNvPr>
              <p14:cNvContentPartPr/>
              <p14:nvPr/>
            </p14:nvContentPartPr>
            <p14:xfrm>
              <a:off x="1249400" y="5862760"/>
              <a:ext cx="92520" cy="97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8855428-8F2C-4B31-81CA-CEF665B4788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31400" y="5845120"/>
                <a:ext cx="1281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B64E787-A304-4867-8B96-82A90C941A32}"/>
                  </a:ext>
                </a:extLst>
              </p14:cNvPr>
              <p14:cNvContentPartPr/>
              <p14:nvPr/>
            </p14:nvContentPartPr>
            <p14:xfrm>
              <a:off x="1493120" y="5587720"/>
              <a:ext cx="408600" cy="424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B64E787-A304-4867-8B96-82A90C941A3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75120" y="5569720"/>
                <a:ext cx="44424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4A4ED69-715A-4B1A-8414-B5FEC8C910DC}"/>
                  </a:ext>
                </a:extLst>
              </p14:cNvPr>
              <p14:cNvContentPartPr/>
              <p14:nvPr/>
            </p14:nvContentPartPr>
            <p14:xfrm>
              <a:off x="1991000" y="5576920"/>
              <a:ext cx="325080" cy="312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4A4ED69-715A-4B1A-8414-B5FEC8C910D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73340" y="5559280"/>
                <a:ext cx="3607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24CD591-53AE-482C-AE99-00C88D5F4D87}"/>
                  </a:ext>
                </a:extLst>
              </p14:cNvPr>
              <p14:cNvContentPartPr/>
              <p14:nvPr/>
            </p14:nvContentPartPr>
            <p14:xfrm>
              <a:off x="7375880" y="5508160"/>
              <a:ext cx="113040" cy="19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24CD591-53AE-482C-AE99-00C88D5F4D8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58240" y="5490160"/>
                <a:ext cx="148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DA8064-E109-4317-86E9-1F2C61489DD5}"/>
                  </a:ext>
                </a:extLst>
              </p14:cNvPr>
              <p14:cNvContentPartPr/>
              <p14:nvPr/>
            </p14:nvContentPartPr>
            <p14:xfrm>
              <a:off x="7396040" y="5584480"/>
              <a:ext cx="100440" cy="136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DA8064-E109-4317-86E9-1F2C61489DD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378040" y="5566480"/>
                <a:ext cx="1360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06432EA-9887-4FCF-BB9C-C56202DE2EAB}"/>
                  </a:ext>
                </a:extLst>
              </p14:cNvPr>
              <p14:cNvContentPartPr/>
              <p14:nvPr/>
            </p14:nvContentPartPr>
            <p14:xfrm>
              <a:off x="6959360" y="5374240"/>
              <a:ext cx="301680" cy="315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06432EA-9887-4FCF-BB9C-C56202DE2EA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41360" y="5356240"/>
                <a:ext cx="33732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21D64EC-6D6A-4478-BCE1-657653D71F76}"/>
                  </a:ext>
                </a:extLst>
              </p14:cNvPr>
              <p14:cNvContentPartPr/>
              <p14:nvPr/>
            </p14:nvContentPartPr>
            <p14:xfrm>
              <a:off x="8156000" y="5193520"/>
              <a:ext cx="621000" cy="3974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21D64EC-6D6A-4478-BCE1-657653D71F7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138350" y="5175896"/>
                <a:ext cx="656661" cy="433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2EB8EC0-9CE2-4464-9634-DBB2A6B10C93}"/>
                  </a:ext>
                </a:extLst>
              </p14:cNvPr>
              <p14:cNvContentPartPr/>
              <p14:nvPr/>
            </p14:nvContentPartPr>
            <p14:xfrm>
              <a:off x="7639760" y="5323480"/>
              <a:ext cx="442800" cy="337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2EB8EC0-9CE2-4464-9634-DBB2A6B10C9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22120" y="5305840"/>
                <a:ext cx="47844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950EE70-620F-48D4-8AC2-204EF1CD6C94}"/>
                  </a:ext>
                </a:extLst>
              </p14:cNvPr>
              <p14:cNvContentPartPr/>
              <p14:nvPr/>
            </p14:nvContentPartPr>
            <p14:xfrm>
              <a:off x="7456880" y="5963200"/>
              <a:ext cx="120960" cy="10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950EE70-620F-48D4-8AC2-204EF1CD6C9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439240" y="5945560"/>
                <a:ext cx="1566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DB3F541-D0D0-47CB-A852-597FDC7D7F59}"/>
                  </a:ext>
                </a:extLst>
              </p14:cNvPr>
              <p14:cNvContentPartPr/>
              <p14:nvPr/>
            </p14:nvContentPartPr>
            <p14:xfrm>
              <a:off x="7467320" y="6044560"/>
              <a:ext cx="122400" cy="10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DB3F541-D0D0-47CB-A852-597FDC7D7F5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449680" y="6026920"/>
                <a:ext cx="158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AC003A5-5209-4CBF-ABA4-BCAC6A9712D6}"/>
                  </a:ext>
                </a:extLst>
              </p14:cNvPr>
              <p14:cNvContentPartPr/>
              <p14:nvPr/>
            </p14:nvContentPartPr>
            <p14:xfrm>
              <a:off x="7761800" y="5803000"/>
              <a:ext cx="875160" cy="4453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AC003A5-5209-4CBF-ABA4-BCAC6A9712D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744160" y="5785000"/>
                <a:ext cx="910800" cy="48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01133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4B0D0F-DCC4-475E-AD88-5FE6AB16A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2222" r="24585" b="59649"/>
          <a:stretch/>
        </p:blipFill>
        <p:spPr>
          <a:xfrm>
            <a:off x="2133600" y="638440"/>
            <a:ext cx="4876800" cy="60722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14:cNvPr>
              <p14:cNvContentPartPr/>
              <p14:nvPr/>
            </p14:nvContentPartPr>
            <p14:xfrm>
              <a:off x="2600480" y="90880"/>
              <a:ext cx="3520800" cy="547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2840" y="73228"/>
                <a:ext cx="3556440" cy="583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1B0FBA6-5EF2-4B70-830E-5208276077B5}"/>
                  </a:ext>
                </a:extLst>
              </p14:cNvPr>
              <p14:cNvContentPartPr/>
              <p14:nvPr/>
            </p14:nvContentPartPr>
            <p14:xfrm>
              <a:off x="950240" y="5617960"/>
              <a:ext cx="43920" cy="33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1B0FBA6-5EF2-4B70-830E-5208276077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2240" y="5600320"/>
                <a:ext cx="7956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BB6C928-F2DF-4A23-B6F8-2F97DC0CA33A}"/>
                  </a:ext>
                </a:extLst>
              </p14:cNvPr>
              <p14:cNvContentPartPr/>
              <p14:nvPr/>
            </p14:nvContentPartPr>
            <p14:xfrm>
              <a:off x="949160" y="5669080"/>
              <a:ext cx="189000" cy="267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BB6C928-F2DF-4A23-B6F8-2F97DC0CA33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1160" y="5651440"/>
                <a:ext cx="22464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1E36BD8-BEFA-4824-8937-ED0E83DC28F7}"/>
                  </a:ext>
                </a:extLst>
              </p14:cNvPr>
              <p14:cNvContentPartPr/>
              <p14:nvPr/>
            </p14:nvContentPartPr>
            <p14:xfrm>
              <a:off x="1116920" y="5851960"/>
              <a:ext cx="11160" cy="1209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1E36BD8-BEFA-4824-8937-ED0E83DC28F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98920" y="5833960"/>
                <a:ext cx="468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882548A-B044-4BA1-8149-D455F545BD2C}"/>
                  </a:ext>
                </a:extLst>
              </p14:cNvPr>
              <p14:cNvContentPartPr/>
              <p14:nvPr/>
            </p14:nvContentPartPr>
            <p14:xfrm>
              <a:off x="1239320" y="5780680"/>
              <a:ext cx="12240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882548A-B044-4BA1-8149-D455F545BD2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21320" y="5763040"/>
                <a:ext cx="158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8855428-8F2C-4B31-81CA-CEF665B47880}"/>
                  </a:ext>
                </a:extLst>
              </p14:cNvPr>
              <p14:cNvContentPartPr/>
              <p14:nvPr/>
            </p14:nvContentPartPr>
            <p14:xfrm>
              <a:off x="1249400" y="5862760"/>
              <a:ext cx="92520" cy="97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8855428-8F2C-4B31-81CA-CEF665B478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31400" y="5845120"/>
                <a:ext cx="1281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B64E787-A304-4867-8B96-82A90C941A32}"/>
                  </a:ext>
                </a:extLst>
              </p14:cNvPr>
              <p14:cNvContentPartPr/>
              <p14:nvPr/>
            </p14:nvContentPartPr>
            <p14:xfrm>
              <a:off x="1493120" y="5587720"/>
              <a:ext cx="408600" cy="424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B64E787-A304-4867-8B96-82A90C941A3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75120" y="5569720"/>
                <a:ext cx="44424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4A4ED69-715A-4B1A-8414-B5FEC8C910DC}"/>
                  </a:ext>
                </a:extLst>
              </p14:cNvPr>
              <p14:cNvContentPartPr/>
              <p14:nvPr/>
            </p14:nvContentPartPr>
            <p14:xfrm>
              <a:off x="1991000" y="5576920"/>
              <a:ext cx="325080" cy="312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4A4ED69-715A-4B1A-8414-B5FEC8C910D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73340" y="5559280"/>
                <a:ext cx="3607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24CD591-53AE-482C-AE99-00C88D5F4D87}"/>
                  </a:ext>
                </a:extLst>
              </p14:cNvPr>
              <p14:cNvContentPartPr/>
              <p14:nvPr/>
            </p14:nvContentPartPr>
            <p14:xfrm>
              <a:off x="7375880" y="5508160"/>
              <a:ext cx="113040" cy="19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24CD591-53AE-482C-AE99-00C88D5F4D8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58240" y="5490160"/>
                <a:ext cx="148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DA8064-E109-4317-86E9-1F2C61489DD5}"/>
                  </a:ext>
                </a:extLst>
              </p14:cNvPr>
              <p14:cNvContentPartPr/>
              <p14:nvPr/>
            </p14:nvContentPartPr>
            <p14:xfrm>
              <a:off x="7396040" y="5584480"/>
              <a:ext cx="100440" cy="136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DA8064-E109-4317-86E9-1F2C61489DD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78040" y="5566480"/>
                <a:ext cx="1360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06432EA-9887-4FCF-BB9C-C56202DE2EAB}"/>
                  </a:ext>
                </a:extLst>
              </p14:cNvPr>
              <p14:cNvContentPartPr/>
              <p14:nvPr/>
            </p14:nvContentPartPr>
            <p14:xfrm>
              <a:off x="6959360" y="5374240"/>
              <a:ext cx="301680" cy="315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06432EA-9887-4FCF-BB9C-C56202DE2EA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41360" y="5356240"/>
                <a:ext cx="33732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21D64EC-6D6A-4478-BCE1-657653D71F76}"/>
                  </a:ext>
                </a:extLst>
              </p14:cNvPr>
              <p14:cNvContentPartPr/>
              <p14:nvPr/>
            </p14:nvContentPartPr>
            <p14:xfrm>
              <a:off x="8156000" y="5193520"/>
              <a:ext cx="621000" cy="3974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21D64EC-6D6A-4478-BCE1-657653D71F7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138350" y="5175896"/>
                <a:ext cx="656661" cy="433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2EB8EC0-9CE2-4464-9634-DBB2A6B10C93}"/>
                  </a:ext>
                </a:extLst>
              </p14:cNvPr>
              <p14:cNvContentPartPr/>
              <p14:nvPr/>
            </p14:nvContentPartPr>
            <p14:xfrm>
              <a:off x="7639760" y="5323480"/>
              <a:ext cx="442800" cy="337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2EB8EC0-9CE2-4464-9634-DBB2A6B10C9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622120" y="5305840"/>
                <a:ext cx="47844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950EE70-620F-48D4-8AC2-204EF1CD6C94}"/>
                  </a:ext>
                </a:extLst>
              </p14:cNvPr>
              <p14:cNvContentPartPr/>
              <p14:nvPr/>
            </p14:nvContentPartPr>
            <p14:xfrm>
              <a:off x="7456880" y="5963200"/>
              <a:ext cx="120960" cy="10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950EE70-620F-48D4-8AC2-204EF1CD6C9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439240" y="5945560"/>
                <a:ext cx="1566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DB3F541-D0D0-47CB-A852-597FDC7D7F59}"/>
                  </a:ext>
                </a:extLst>
              </p14:cNvPr>
              <p14:cNvContentPartPr/>
              <p14:nvPr/>
            </p14:nvContentPartPr>
            <p14:xfrm>
              <a:off x="7467320" y="6044560"/>
              <a:ext cx="122400" cy="10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DB3F541-D0D0-47CB-A852-597FDC7D7F5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449680" y="6026920"/>
                <a:ext cx="158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AC003A5-5209-4CBF-ABA4-BCAC6A9712D6}"/>
                  </a:ext>
                </a:extLst>
              </p14:cNvPr>
              <p14:cNvContentPartPr/>
              <p14:nvPr/>
            </p14:nvContentPartPr>
            <p14:xfrm>
              <a:off x="7761800" y="5803000"/>
              <a:ext cx="875160" cy="4453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AC003A5-5209-4CBF-ABA4-BCAC6A9712D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744160" y="5785000"/>
                <a:ext cx="910800" cy="48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16084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4B0D0F-DCC4-475E-AD88-5FE6AB16A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2222" r="24585" b="59649"/>
          <a:stretch/>
        </p:blipFill>
        <p:spPr>
          <a:xfrm>
            <a:off x="2133600" y="638440"/>
            <a:ext cx="4876800" cy="60722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14:cNvPr>
              <p14:cNvContentPartPr/>
              <p14:nvPr/>
            </p14:nvContentPartPr>
            <p14:xfrm>
              <a:off x="2600480" y="90880"/>
              <a:ext cx="3520800" cy="547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B2A5336-C6EC-428F-A712-12BA40BDA6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2840" y="73228"/>
                <a:ext cx="3556440" cy="583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1B0FBA6-5EF2-4B70-830E-5208276077B5}"/>
                  </a:ext>
                </a:extLst>
              </p14:cNvPr>
              <p14:cNvContentPartPr/>
              <p14:nvPr/>
            </p14:nvContentPartPr>
            <p14:xfrm>
              <a:off x="950240" y="5617960"/>
              <a:ext cx="43920" cy="33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1B0FBA6-5EF2-4B70-830E-5208276077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2240" y="5600320"/>
                <a:ext cx="7956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BB6C928-F2DF-4A23-B6F8-2F97DC0CA33A}"/>
                  </a:ext>
                </a:extLst>
              </p14:cNvPr>
              <p14:cNvContentPartPr/>
              <p14:nvPr/>
            </p14:nvContentPartPr>
            <p14:xfrm>
              <a:off x="949160" y="5669080"/>
              <a:ext cx="189000" cy="267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BB6C928-F2DF-4A23-B6F8-2F97DC0CA33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1160" y="5651440"/>
                <a:ext cx="22464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1E36BD8-BEFA-4824-8937-ED0E83DC28F7}"/>
                  </a:ext>
                </a:extLst>
              </p14:cNvPr>
              <p14:cNvContentPartPr/>
              <p14:nvPr/>
            </p14:nvContentPartPr>
            <p14:xfrm>
              <a:off x="1116920" y="5851960"/>
              <a:ext cx="11160" cy="1209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1E36BD8-BEFA-4824-8937-ED0E83DC28F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98920" y="5833960"/>
                <a:ext cx="468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882548A-B044-4BA1-8149-D455F545BD2C}"/>
                  </a:ext>
                </a:extLst>
              </p14:cNvPr>
              <p14:cNvContentPartPr/>
              <p14:nvPr/>
            </p14:nvContentPartPr>
            <p14:xfrm>
              <a:off x="1239320" y="5780680"/>
              <a:ext cx="12240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882548A-B044-4BA1-8149-D455F545BD2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21320" y="5763040"/>
                <a:ext cx="158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8855428-8F2C-4B31-81CA-CEF665B47880}"/>
                  </a:ext>
                </a:extLst>
              </p14:cNvPr>
              <p14:cNvContentPartPr/>
              <p14:nvPr/>
            </p14:nvContentPartPr>
            <p14:xfrm>
              <a:off x="1249400" y="5862760"/>
              <a:ext cx="92520" cy="97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8855428-8F2C-4B31-81CA-CEF665B478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31400" y="5845120"/>
                <a:ext cx="1281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B64E787-A304-4867-8B96-82A90C941A32}"/>
                  </a:ext>
                </a:extLst>
              </p14:cNvPr>
              <p14:cNvContentPartPr/>
              <p14:nvPr/>
            </p14:nvContentPartPr>
            <p14:xfrm>
              <a:off x="1493120" y="5587720"/>
              <a:ext cx="408600" cy="424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B64E787-A304-4867-8B96-82A90C941A3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75120" y="5569720"/>
                <a:ext cx="44424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4A4ED69-715A-4B1A-8414-B5FEC8C910DC}"/>
                  </a:ext>
                </a:extLst>
              </p14:cNvPr>
              <p14:cNvContentPartPr/>
              <p14:nvPr/>
            </p14:nvContentPartPr>
            <p14:xfrm>
              <a:off x="1991000" y="5576920"/>
              <a:ext cx="325080" cy="312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4A4ED69-715A-4B1A-8414-B5FEC8C910D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73340" y="5559280"/>
                <a:ext cx="3607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24CD591-53AE-482C-AE99-00C88D5F4D87}"/>
                  </a:ext>
                </a:extLst>
              </p14:cNvPr>
              <p14:cNvContentPartPr/>
              <p14:nvPr/>
            </p14:nvContentPartPr>
            <p14:xfrm>
              <a:off x="7375880" y="5508160"/>
              <a:ext cx="113040" cy="19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24CD591-53AE-482C-AE99-00C88D5F4D8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58240" y="5490160"/>
                <a:ext cx="148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DA8064-E109-4317-86E9-1F2C61489DD5}"/>
                  </a:ext>
                </a:extLst>
              </p14:cNvPr>
              <p14:cNvContentPartPr/>
              <p14:nvPr/>
            </p14:nvContentPartPr>
            <p14:xfrm>
              <a:off x="7396040" y="5584480"/>
              <a:ext cx="100440" cy="136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DA8064-E109-4317-86E9-1F2C61489DD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78040" y="5566480"/>
                <a:ext cx="1360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06432EA-9887-4FCF-BB9C-C56202DE2EAB}"/>
                  </a:ext>
                </a:extLst>
              </p14:cNvPr>
              <p14:cNvContentPartPr/>
              <p14:nvPr/>
            </p14:nvContentPartPr>
            <p14:xfrm>
              <a:off x="6959360" y="5374240"/>
              <a:ext cx="301680" cy="315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06432EA-9887-4FCF-BB9C-C56202DE2EA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41360" y="5356240"/>
                <a:ext cx="33732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21D64EC-6D6A-4478-BCE1-657653D71F76}"/>
                  </a:ext>
                </a:extLst>
              </p14:cNvPr>
              <p14:cNvContentPartPr/>
              <p14:nvPr/>
            </p14:nvContentPartPr>
            <p14:xfrm>
              <a:off x="8156000" y="5193520"/>
              <a:ext cx="621000" cy="3974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21D64EC-6D6A-4478-BCE1-657653D71F7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138350" y="5175896"/>
                <a:ext cx="656661" cy="433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2EB8EC0-9CE2-4464-9634-DBB2A6B10C93}"/>
                  </a:ext>
                </a:extLst>
              </p14:cNvPr>
              <p14:cNvContentPartPr/>
              <p14:nvPr/>
            </p14:nvContentPartPr>
            <p14:xfrm>
              <a:off x="7639760" y="5323480"/>
              <a:ext cx="442800" cy="337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2EB8EC0-9CE2-4464-9634-DBB2A6B10C9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622120" y="5305840"/>
                <a:ext cx="47844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950EE70-620F-48D4-8AC2-204EF1CD6C94}"/>
                  </a:ext>
                </a:extLst>
              </p14:cNvPr>
              <p14:cNvContentPartPr/>
              <p14:nvPr/>
            </p14:nvContentPartPr>
            <p14:xfrm>
              <a:off x="7456880" y="5963200"/>
              <a:ext cx="120960" cy="10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950EE70-620F-48D4-8AC2-204EF1CD6C9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439240" y="5945560"/>
                <a:ext cx="1566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DB3F541-D0D0-47CB-A852-597FDC7D7F59}"/>
                  </a:ext>
                </a:extLst>
              </p14:cNvPr>
              <p14:cNvContentPartPr/>
              <p14:nvPr/>
            </p14:nvContentPartPr>
            <p14:xfrm>
              <a:off x="7467320" y="6044560"/>
              <a:ext cx="122400" cy="10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DB3F541-D0D0-47CB-A852-597FDC7D7F5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449680" y="6026920"/>
                <a:ext cx="158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AC003A5-5209-4CBF-ABA4-BCAC6A9712D6}"/>
                  </a:ext>
                </a:extLst>
              </p14:cNvPr>
              <p14:cNvContentPartPr/>
              <p14:nvPr/>
            </p14:nvContentPartPr>
            <p14:xfrm>
              <a:off x="7761800" y="5803000"/>
              <a:ext cx="875160" cy="4453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AC003A5-5209-4CBF-ABA4-BCAC6A9712D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744160" y="5785000"/>
                <a:ext cx="91080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0F6210F-A23B-4E92-B7EC-194174B4FC6E}"/>
                  </a:ext>
                </a:extLst>
              </p14:cNvPr>
              <p14:cNvContentPartPr/>
              <p14:nvPr/>
            </p14:nvContentPartPr>
            <p14:xfrm>
              <a:off x="7132160" y="6618400"/>
              <a:ext cx="125280" cy="26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0F6210F-A23B-4E92-B7EC-194174B4FC6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114160" y="6600400"/>
                <a:ext cx="1609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39F298B-5200-41B4-A4A2-3A0F787810F1}"/>
                  </a:ext>
                </a:extLst>
              </p14:cNvPr>
              <p14:cNvContentPartPr/>
              <p14:nvPr/>
            </p14:nvContentPartPr>
            <p14:xfrm>
              <a:off x="7151960" y="6705160"/>
              <a:ext cx="111960" cy="8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39F298B-5200-41B4-A4A2-3A0F787810F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134320" y="6687160"/>
                <a:ext cx="1476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7A4C79F-1739-487C-A03B-EA8183593BD1}"/>
                  </a:ext>
                </a:extLst>
              </p14:cNvPr>
              <p14:cNvContentPartPr/>
              <p14:nvPr/>
            </p14:nvContentPartPr>
            <p14:xfrm>
              <a:off x="7833800" y="6664480"/>
              <a:ext cx="9720" cy="928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7A4C79F-1739-487C-A03B-EA8183593BD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816160" y="6646480"/>
                <a:ext cx="453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A1AC955-9A4B-45A1-BC92-5BC027DBA938}"/>
                  </a:ext>
                </a:extLst>
              </p14:cNvPr>
              <p14:cNvContentPartPr/>
              <p14:nvPr/>
            </p14:nvContentPartPr>
            <p14:xfrm>
              <a:off x="7610240" y="6522280"/>
              <a:ext cx="162000" cy="245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A1AC955-9A4B-45A1-BC92-5BC027DBA93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592240" y="6504640"/>
                <a:ext cx="1976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9709F26-0234-4887-8D7C-B0EF7FEEA479}"/>
                  </a:ext>
                </a:extLst>
              </p14:cNvPr>
              <p14:cNvContentPartPr/>
              <p14:nvPr/>
            </p14:nvContentPartPr>
            <p14:xfrm>
              <a:off x="7403960" y="6492040"/>
              <a:ext cx="124200" cy="2649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9709F26-0234-4887-8D7C-B0EF7FEEA47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386320" y="6474064"/>
                <a:ext cx="159840" cy="300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F5D139F-29DE-4162-87E9-10250EDC4DD7}"/>
                  </a:ext>
                </a:extLst>
              </p14:cNvPr>
              <p14:cNvContentPartPr/>
              <p14:nvPr/>
            </p14:nvContentPartPr>
            <p14:xfrm>
              <a:off x="6741200" y="6461440"/>
              <a:ext cx="271800" cy="2844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F5D139F-29DE-4162-87E9-10250EDC4DD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723200" y="6443463"/>
                <a:ext cx="307440" cy="3199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74348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89AA8-1A85-4DBE-A130-435D52A74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9" t="17778" r="28751" b="78148"/>
          <a:stretch/>
        </p:blipFill>
        <p:spPr>
          <a:xfrm>
            <a:off x="457200" y="228600"/>
            <a:ext cx="852054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833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89AA8-1A85-4DBE-A130-435D52A74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9" t="17778" r="28751" b="70000"/>
          <a:stretch/>
        </p:blipFill>
        <p:spPr>
          <a:xfrm>
            <a:off x="457200" y="228600"/>
            <a:ext cx="8520545" cy="2286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145CE1-E2B6-4466-8828-FFA84BAA4D12}"/>
                  </a:ext>
                </a:extLst>
              </p14:cNvPr>
              <p14:cNvContentPartPr/>
              <p14:nvPr/>
            </p14:nvContentPartPr>
            <p14:xfrm>
              <a:off x="428960" y="1021120"/>
              <a:ext cx="8135280" cy="1675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145CE1-E2B6-4466-8828-FFA84BAA4D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320" y="958120"/>
                <a:ext cx="8260920" cy="180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159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0630CDA-10CF-466A-9F8B-DF0F2C29DA4C}"/>
                  </a:ext>
                </a:extLst>
              </p14:cNvPr>
              <p14:cNvContentPartPr/>
              <p14:nvPr/>
            </p14:nvContentPartPr>
            <p14:xfrm>
              <a:off x="7803840" y="203920"/>
              <a:ext cx="925920" cy="612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0630CDA-10CF-466A-9F8B-DF0F2C29DA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86200" y="186280"/>
                <a:ext cx="96156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62E0454-B305-462C-BFB8-C16FA7666D8E}"/>
                  </a:ext>
                </a:extLst>
              </p14:cNvPr>
              <p14:cNvContentPartPr/>
              <p14:nvPr/>
            </p14:nvContentPartPr>
            <p14:xfrm>
              <a:off x="263640" y="241360"/>
              <a:ext cx="1364400" cy="6512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62E0454-B305-462C-BFB8-C16FA7666D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6000" y="223360"/>
                <a:ext cx="1400040" cy="6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E35D4D8-3A7C-4B97-89E4-4A586B719B93}"/>
                  </a:ext>
                </a:extLst>
              </p14:cNvPr>
              <p14:cNvContentPartPr/>
              <p14:nvPr/>
            </p14:nvContentPartPr>
            <p14:xfrm>
              <a:off x="1876800" y="271960"/>
              <a:ext cx="612000" cy="3308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E35D4D8-3A7C-4B97-89E4-4A586B719B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59160" y="253960"/>
                <a:ext cx="64764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3926DAD-50CA-4B43-A243-EF90D9F25B34}"/>
                  </a:ext>
                </a:extLst>
              </p14:cNvPr>
              <p14:cNvContentPartPr/>
              <p14:nvPr/>
            </p14:nvContentPartPr>
            <p14:xfrm>
              <a:off x="446880" y="1058560"/>
              <a:ext cx="1719360" cy="6130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3926DAD-50CA-4B43-A243-EF90D9F25B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8884" y="1040549"/>
                <a:ext cx="1754993" cy="648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09E9D6D-8915-4A56-80DC-8F94B2C2F16B}"/>
                  </a:ext>
                </a:extLst>
              </p14:cNvPr>
              <p14:cNvContentPartPr/>
              <p14:nvPr/>
            </p14:nvContentPartPr>
            <p14:xfrm>
              <a:off x="2504640" y="1089880"/>
              <a:ext cx="653040" cy="4046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09E9D6D-8915-4A56-80DC-8F94B2C2F16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86640" y="1072240"/>
                <a:ext cx="68868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52F0C4B-FEC2-44E6-9752-0DE8F2D09D67}"/>
                  </a:ext>
                </a:extLst>
              </p14:cNvPr>
              <p14:cNvContentPartPr/>
              <p14:nvPr/>
            </p14:nvContentPartPr>
            <p14:xfrm>
              <a:off x="3397080" y="1391560"/>
              <a:ext cx="57240" cy="151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52F0C4B-FEC2-44E6-9752-0DE8F2D09D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79080" y="1373920"/>
                <a:ext cx="928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8C892DB-EC8B-46C8-B492-9EC714E8ECB5}"/>
                  </a:ext>
                </a:extLst>
              </p14:cNvPr>
              <p14:cNvContentPartPr/>
              <p14:nvPr/>
            </p14:nvContentPartPr>
            <p14:xfrm>
              <a:off x="3696600" y="1056040"/>
              <a:ext cx="733320" cy="4474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8C892DB-EC8B-46C8-B492-9EC714E8ECB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78951" y="1038400"/>
                <a:ext cx="768978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C2C970B-B1BF-4B64-B2DA-A844889F439F}"/>
                  </a:ext>
                </a:extLst>
              </p14:cNvPr>
              <p14:cNvContentPartPr/>
              <p14:nvPr/>
            </p14:nvContentPartPr>
            <p14:xfrm>
              <a:off x="334920" y="1925800"/>
              <a:ext cx="1944000" cy="6548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C2C970B-B1BF-4B64-B2DA-A844889F439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7280" y="1907800"/>
                <a:ext cx="1979640" cy="69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ACD4704-E8EE-4B48-B085-95BE80C20BAB}"/>
                  </a:ext>
                </a:extLst>
              </p14:cNvPr>
              <p14:cNvContentPartPr/>
              <p14:nvPr/>
            </p14:nvContentPartPr>
            <p14:xfrm>
              <a:off x="2564400" y="1974040"/>
              <a:ext cx="1313280" cy="362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ACD4704-E8EE-4B48-B085-95BE80C20BA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46760" y="1956400"/>
                <a:ext cx="134892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282FE33-0D01-4DF6-840F-69072346A21F}"/>
                  </a:ext>
                </a:extLst>
              </p14:cNvPr>
              <p14:cNvContentPartPr/>
              <p14:nvPr/>
            </p14:nvContentPartPr>
            <p14:xfrm>
              <a:off x="4205640" y="1930120"/>
              <a:ext cx="905400" cy="3776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282FE33-0D01-4DF6-840F-69072346A21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88000" y="1912120"/>
                <a:ext cx="941040" cy="41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6122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89AA8-1A85-4DBE-A130-435D52A74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9" t="17778" r="28751" b="70000"/>
          <a:stretch/>
        </p:blipFill>
        <p:spPr>
          <a:xfrm>
            <a:off x="457200" y="228600"/>
            <a:ext cx="8520545" cy="2286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677B04-FF15-4EF2-AE35-F7F395365227}"/>
                  </a:ext>
                </a:extLst>
              </p14:cNvPr>
              <p14:cNvContentPartPr/>
              <p14:nvPr/>
            </p14:nvContentPartPr>
            <p14:xfrm>
              <a:off x="2226800" y="1422160"/>
              <a:ext cx="6260400" cy="1026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677B04-FF15-4EF2-AE35-F7F3953652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4160" y="1359520"/>
                <a:ext cx="6386040" cy="115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48550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89AA8-1A85-4DBE-A130-435D52A74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9" t="17778" r="28751" b="70000"/>
          <a:stretch/>
        </p:blipFill>
        <p:spPr>
          <a:xfrm>
            <a:off x="457200" y="228600"/>
            <a:ext cx="8520545" cy="2286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CDB6CA8-7F35-494C-B0D7-8344485B2C04}"/>
                  </a:ext>
                </a:extLst>
              </p14:cNvPr>
              <p14:cNvContentPartPr/>
              <p14:nvPr/>
            </p14:nvContentPartPr>
            <p14:xfrm>
              <a:off x="4871720" y="1434040"/>
              <a:ext cx="3756960" cy="1233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CDB6CA8-7F35-494C-B0D7-8344485B2C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08720" y="1371040"/>
                <a:ext cx="3882600" cy="135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18284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89AA8-1A85-4DBE-A130-435D52A74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9" t="17778" r="28751" b="70000"/>
          <a:stretch/>
        </p:blipFill>
        <p:spPr>
          <a:xfrm>
            <a:off x="457200" y="228600"/>
            <a:ext cx="8520545" cy="2286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57BBEF1-277A-47F9-8AFF-8949B73D4963}"/>
                  </a:ext>
                </a:extLst>
              </p14:cNvPr>
              <p14:cNvContentPartPr/>
              <p14:nvPr/>
            </p14:nvContentPartPr>
            <p14:xfrm>
              <a:off x="6083120" y="1430800"/>
              <a:ext cx="2625120" cy="734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57BBEF1-277A-47F9-8AFF-8949B73D49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0120" y="1367800"/>
                <a:ext cx="2750760" cy="85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96764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89AA8-1A85-4DBE-A130-435D52A74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9" t="17778" r="28751" b="70000"/>
          <a:stretch/>
        </p:blipFill>
        <p:spPr>
          <a:xfrm>
            <a:off x="457200" y="228600"/>
            <a:ext cx="852054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261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89AA8-1A85-4DBE-A130-435D52A74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9" t="17778" r="28751" b="70000"/>
          <a:stretch/>
        </p:blipFill>
        <p:spPr>
          <a:xfrm>
            <a:off x="457200" y="228600"/>
            <a:ext cx="8520545" cy="2286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8BBF9A7-1ED6-4900-AECA-AA1D651F30C9}"/>
                  </a:ext>
                </a:extLst>
              </p14:cNvPr>
              <p14:cNvContentPartPr/>
              <p14:nvPr/>
            </p14:nvContentPartPr>
            <p14:xfrm>
              <a:off x="578000" y="2691880"/>
              <a:ext cx="375840" cy="4104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8BBF9A7-1ED6-4900-AECA-AA1D651F30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000" y="2674240"/>
                <a:ext cx="41148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A5AD90F-AF85-44CD-B379-F7D8C6F90703}"/>
                  </a:ext>
                </a:extLst>
              </p14:cNvPr>
              <p14:cNvContentPartPr/>
              <p14:nvPr/>
            </p14:nvContentPartPr>
            <p14:xfrm>
              <a:off x="3803600" y="2641120"/>
              <a:ext cx="220320" cy="3430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A5AD90F-AF85-44CD-B379-F7D8C6F907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85600" y="2623480"/>
                <a:ext cx="25596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F8358F0-849D-4463-AD46-9C8BBCC54821}"/>
                  </a:ext>
                </a:extLst>
              </p14:cNvPr>
              <p14:cNvContentPartPr/>
              <p14:nvPr/>
            </p14:nvContentPartPr>
            <p14:xfrm>
              <a:off x="4162160" y="2709880"/>
              <a:ext cx="215640" cy="228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F8358F0-849D-4463-AD46-9C8BBCC5482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44160" y="2691880"/>
                <a:ext cx="25128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FE8C0E2-D679-452F-99B6-29F656938356}"/>
                  </a:ext>
                </a:extLst>
              </p14:cNvPr>
              <p14:cNvContentPartPr/>
              <p14:nvPr/>
            </p14:nvContentPartPr>
            <p14:xfrm>
              <a:off x="2721080" y="2665600"/>
              <a:ext cx="810000" cy="361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FE8C0E2-D679-452F-99B6-29F6569383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03432" y="2647960"/>
                <a:ext cx="845656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720273E-B0F1-42DB-ACFA-7D650D9F06F9}"/>
                  </a:ext>
                </a:extLst>
              </p14:cNvPr>
              <p14:cNvContentPartPr/>
              <p14:nvPr/>
            </p14:nvContentPartPr>
            <p14:xfrm>
              <a:off x="1391240" y="2488840"/>
              <a:ext cx="1028880" cy="5346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720273E-B0F1-42DB-ACFA-7D650D9F06F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73240" y="2470852"/>
                <a:ext cx="1064520" cy="57021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91946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89AA8-1A85-4DBE-A130-435D52A74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9" t="17778" r="28751" b="70000"/>
          <a:stretch/>
        </p:blipFill>
        <p:spPr>
          <a:xfrm>
            <a:off x="457200" y="228600"/>
            <a:ext cx="8520545" cy="2286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8BBF9A7-1ED6-4900-AECA-AA1D651F30C9}"/>
                  </a:ext>
                </a:extLst>
              </p14:cNvPr>
              <p14:cNvContentPartPr/>
              <p14:nvPr/>
            </p14:nvContentPartPr>
            <p14:xfrm>
              <a:off x="578000" y="2691880"/>
              <a:ext cx="375840" cy="4104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8BBF9A7-1ED6-4900-AECA-AA1D651F30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000" y="2674240"/>
                <a:ext cx="41148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A5AD90F-AF85-44CD-B379-F7D8C6F90703}"/>
                  </a:ext>
                </a:extLst>
              </p14:cNvPr>
              <p14:cNvContentPartPr/>
              <p14:nvPr/>
            </p14:nvContentPartPr>
            <p14:xfrm>
              <a:off x="3803600" y="2641120"/>
              <a:ext cx="220320" cy="3430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A5AD90F-AF85-44CD-B379-F7D8C6F907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85600" y="2623480"/>
                <a:ext cx="25596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F8358F0-849D-4463-AD46-9C8BBCC54821}"/>
                  </a:ext>
                </a:extLst>
              </p14:cNvPr>
              <p14:cNvContentPartPr/>
              <p14:nvPr/>
            </p14:nvContentPartPr>
            <p14:xfrm>
              <a:off x="4162160" y="2709880"/>
              <a:ext cx="215640" cy="228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F8358F0-849D-4463-AD46-9C8BBCC5482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44160" y="2691880"/>
                <a:ext cx="25128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FE8C0E2-D679-452F-99B6-29F656938356}"/>
                  </a:ext>
                </a:extLst>
              </p14:cNvPr>
              <p14:cNvContentPartPr/>
              <p14:nvPr/>
            </p14:nvContentPartPr>
            <p14:xfrm>
              <a:off x="2721080" y="2665600"/>
              <a:ext cx="810000" cy="361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FE8C0E2-D679-452F-99B6-29F6569383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03432" y="2647960"/>
                <a:ext cx="845656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720273E-B0F1-42DB-ACFA-7D650D9F06F9}"/>
                  </a:ext>
                </a:extLst>
              </p14:cNvPr>
              <p14:cNvContentPartPr/>
              <p14:nvPr/>
            </p14:nvContentPartPr>
            <p14:xfrm>
              <a:off x="1391240" y="2488840"/>
              <a:ext cx="1028880" cy="5346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720273E-B0F1-42DB-ACFA-7D650D9F06F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73240" y="2470852"/>
                <a:ext cx="1064520" cy="570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5BFAB6E-0BB9-4977-AD64-4ED0B4E1A51D}"/>
                  </a:ext>
                </a:extLst>
              </p14:cNvPr>
              <p14:cNvContentPartPr/>
              <p14:nvPr/>
            </p14:nvContentPartPr>
            <p14:xfrm>
              <a:off x="4541240" y="2935600"/>
              <a:ext cx="122040" cy="153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5BFAB6E-0BB9-4977-AD64-4ED0B4E1A51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23600" y="2917960"/>
                <a:ext cx="1576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7F7F311-73D1-4605-AB67-D8EC528FF3DE}"/>
                  </a:ext>
                </a:extLst>
              </p14:cNvPr>
              <p14:cNvContentPartPr/>
              <p14:nvPr/>
            </p14:nvContentPartPr>
            <p14:xfrm>
              <a:off x="6593960" y="2644720"/>
              <a:ext cx="1469520" cy="4359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7F7F311-73D1-4605-AB67-D8EC528FF3D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75960" y="2626720"/>
                <a:ext cx="1505160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E385F4C-62E5-4D58-A0B7-DE0830DF40BA}"/>
                  </a:ext>
                </a:extLst>
              </p14:cNvPr>
              <p14:cNvContentPartPr/>
              <p14:nvPr/>
            </p14:nvContentPartPr>
            <p14:xfrm>
              <a:off x="5060000" y="2529520"/>
              <a:ext cx="1315800" cy="4161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E385F4C-62E5-4D58-A0B7-DE0830DF40B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42355" y="2511536"/>
                <a:ext cx="1351450" cy="451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9D91306-F1A6-415C-BA65-8F0FD2A17924}"/>
                  </a:ext>
                </a:extLst>
              </p14:cNvPr>
              <p14:cNvContentPartPr/>
              <p14:nvPr/>
            </p14:nvContentPartPr>
            <p14:xfrm>
              <a:off x="1434440" y="3484600"/>
              <a:ext cx="18360" cy="117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9D91306-F1A6-415C-BA65-8F0FD2A1792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16440" y="3466600"/>
                <a:ext cx="540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964DD27-2AFE-4B3A-9E68-1FE8BD0F9F55}"/>
                  </a:ext>
                </a:extLst>
              </p14:cNvPr>
              <p14:cNvContentPartPr/>
              <p14:nvPr/>
            </p14:nvContentPartPr>
            <p14:xfrm>
              <a:off x="1417880" y="3199840"/>
              <a:ext cx="4320" cy="205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964DD27-2AFE-4B3A-9E68-1FE8BD0F9F5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00240" y="3182200"/>
                <a:ext cx="3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58BCA38-9A2D-47E6-8279-BDB039ADD3C1}"/>
                  </a:ext>
                </a:extLst>
              </p14:cNvPr>
              <p14:cNvContentPartPr/>
              <p14:nvPr/>
            </p14:nvContentPartPr>
            <p14:xfrm>
              <a:off x="1584560" y="3448960"/>
              <a:ext cx="176040" cy="1782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58BCA38-9A2D-47E6-8279-BDB039ADD3C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66560" y="3430960"/>
                <a:ext cx="2116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9C1F15C-E7FF-4EDD-BC2B-19F2ABD349C4}"/>
                  </a:ext>
                </a:extLst>
              </p14:cNvPr>
              <p14:cNvContentPartPr/>
              <p14:nvPr/>
            </p14:nvContentPartPr>
            <p14:xfrm>
              <a:off x="2621720" y="3372640"/>
              <a:ext cx="558360" cy="232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9C1F15C-E7FF-4EDD-BC2B-19F2ABD349C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03720" y="3355000"/>
                <a:ext cx="59400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4E50844-DE0A-4EC3-9285-6E3848C7EF33}"/>
                  </a:ext>
                </a:extLst>
              </p14:cNvPr>
              <p14:cNvContentPartPr/>
              <p14:nvPr/>
            </p14:nvContentPartPr>
            <p14:xfrm>
              <a:off x="1845200" y="3413320"/>
              <a:ext cx="686160" cy="20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4E50844-DE0A-4EC3-9285-6E3848C7EF3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27209" y="3395649"/>
                <a:ext cx="721781" cy="23802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84606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89AA8-1A85-4DBE-A130-435D52A74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9" t="17778" r="28751" b="70000"/>
          <a:stretch/>
        </p:blipFill>
        <p:spPr>
          <a:xfrm>
            <a:off x="457200" y="228600"/>
            <a:ext cx="8520545" cy="2286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8BBF9A7-1ED6-4900-AECA-AA1D651F30C9}"/>
                  </a:ext>
                </a:extLst>
              </p14:cNvPr>
              <p14:cNvContentPartPr/>
              <p14:nvPr/>
            </p14:nvContentPartPr>
            <p14:xfrm>
              <a:off x="578000" y="2691880"/>
              <a:ext cx="375840" cy="4104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8BBF9A7-1ED6-4900-AECA-AA1D651F30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000" y="2674240"/>
                <a:ext cx="41148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A5AD90F-AF85-44CD-B379-F7D8C6F90703}"/>
                  </a:ext>
                </a:extLst>
              </p14:cNvPr>
              <p14:cNvContentPartPr/>
              <p14:nvPr/>
            </p14:nvContentPartPr>
            <p14:xfrm>
              <a:off x="3803600" y="2641120"/>
              <a:ext cx="220320" cy="3430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A5AD90F-AF85-44CD-B379-F7D8C6F907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85600" y="2623480"/>
                <a:ext cx="25596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F8358F0-849D-4463-AD46-9C8BBCC54821}"/>
                  </a:ext>
                </a:extLst>
              </p14:cNvPr>
              <p14:cNvContentPartPr/>
              <p14:nvPr/>
            </p14:nvContentPartPr>
            <p14:xfrm>
              <a:off x="4162160" y="2709880"/>
              <a:ext cx="215640" cy="228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F8358F0-849D-4463-AD46-9C8BBCC5482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44160" y="2691880"/>
                <a:ext cx="25128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FE8C0E2-D679-452F-99B6-29F656938356}"/>
                  </a:ext>
                </a:extLst>
              </p14:cNvPr>
              <p14:cNvContentPartPr/>
              <p14:nvPr/>
            </p14:nvContentPartPr>
            <p14:xfrm>
              <a:off x="2721080" y="2665600"/>
              <a:ext cx="810000" cy="361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FE8C0E2-D679-452F-99B6-29F6569383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03432" y="2647960"/>
                <a:ext cx="845656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720273E-B0F1-42DB-ACFA-7D650D9F06F9}"/>
                  </a:ext>
                </a:extLst>
              </p14:cNvPr>
              <p14:cNvContentPartPr/>
              <p14:nvPr/>
            </p14:nvContentPartPr>
            <p14:xfrm>
              <a:off x="1391240" y="2488840"/>
              <a:ext cx="1028880" cy="5346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720273E-B0F1-42DB-ACFA-7D650D9F06F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73240" y="2470852"/>
                <a:ext cx="1064520" cy="570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5BFAB6E-0BB9-4977-AD64-4ED0B4E1A51D}"/>
                  </a:ext>
                </a:extLst>
              </p14:cNvPr>
              <p14:cNvContentPartPr/>
              <p14:nvPr/>
            </p14:nvContentPartPr>
            <p14:xfrm>
              <a:off x="4541240" y="2935600"/>
              <a:ext cx="122040" cy="153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5BFAB6E-0BB9-4977-AD64-4ED0B4E1A51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23600" y="2917960"/>
                <a:ext cx="1576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7F7F311-73D1-4605-AB67-D8EC528FF3DE}"/>
                  </a:ext>
                </a:extLst>
              </p14:cNvPr>
              <p14:cNvContentPartPr/>
              <p14:nvPr/>
            </p14:nvContentPartPr>
            <p14:xfrm>
              <a:off x="6593960" y="2644720"/>
              <a:ext cx="1469520" cy="4359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7F7F311-73D1-4605-AB67-D8EC528FF3D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75960" y="2626720"/>
                <a:ext cx="1505160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E385F4C-62E5-4D58-A0B7-DE0830DF40BA}"/>
                  </a:ext>
                </a:extLst>
              </p14:cNvPr>
              <p14:cNvContentPartPr/>
              <p14:nvPr/>
            </p14:nvContentPartPr>
            <p14:xfrm>
              <a:off x="5060000" y="2529520"/>
              <a:ext cx="1315800" cy="4161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E385F4C-62E5-4D58-A0B7-DE0830DF40B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42355" y="2511536"/>
                <a:ext cx="1351450" cy="451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9D91306-F1A6-415C-BA65-8F0FD2A17924}"/>
                  </a:ext>
                </a:extLst>
              </p14:cNvPr>
              <p14:cNvContentPartPr/>
              <p14:nvPr/>
            </p14:nvContentPartPr>
            <p14:xfrm>
              <a:off x="1434440" y="3484600"/>
              <a:ext cx="18360" cy="117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9D91306-F1A6-415C-BA65-8F0FD2A1792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16440" y="3466600"/>
                <a:ext cx="540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964DD27-2AFE-4B3A-9E68-1FE8BD0F9F55}"/>
                  </a:ext>
                </a:extLst>
              </p14:cNvPr>
              <p14:cNvContentPartPr/>
              <p14:nvPr/>
            </p14:nvContentPartPr>
            <p14:xfrm>
              <a:off x="1417880" y="3199840"/>
              <a:ext cx="4320" cy="205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964DD27-2AFE-4B3A-9E68-1FE8BD0F9F5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00240" y="3182200"/>
                <a:ext cx="3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58BCA38-9A2D-47E6-8279-BDB039ADD3C1}"/>
                  </a:ext>
                </a:extLst>
              </p14:cNvPr>
              <p14:cNvContentPartPr/>
              <p14:nvPr/>
            </p14:nvContentPartPr>
            <p14:xfrm>
              <a:off x="1584560" y="3448960"/>
              <a:ext cx="176040" cy="1782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58BCA38-9A2D-47E6-8279-BDB039ADD3C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66560" y="3430960"/>
                <a:ext cx="2116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9C1F15C-E7FF-4EDD-BC2B-19F2ABD349C4}"/>
                  </a:ext>
                </a:extLst>
              </p14:cNvPr>
              <p14:cNvContentPartPr/>
              <p14:nvPr/>
            </p14:nvContentPartPr>
            <p14:xfrm>
              <a:off x="2621720" y="3372640"/>
              <a:ext cx="558360" cy="232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9C1F15C-E7FF-4EDD-BC2B-19F2ABD349C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03720" y="3355000"/>
                <a:ext cx="59400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4E50844-DE0A-4EC3-9285-6E3848C7EF33}"/>
                  </a:ext>
                </a:extLst>
              </p14:cNvPr>
              <p14:cNvContentPartPr/>
              <p14:nvPr/>
            </p14:nvContentPartPr>
            <p14:xfrm>
              <a:off x="1845200" y="3413320"/>
              <a:ext cx="686160" cy="20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4E50844-DE0A-4EC3-9285-6E3848C7EF3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27209" y="3395649"/>
                <a:ext cx="721781" cy="238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ABE464-FEB7-4CBD-8B32-EADBE4C05980}"/>
                  </a:ext>
                </a:extLst>
              </p14:cNvPr>
              <p14:cNvContentPartPr/>
              <p14:nvPr/>
            </p14:nvContentPartPr>
            <p14:xfrm>
              <a:off x="4531880" y="3311800"/>
              <a:ext cx="405720" cy="2959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ABE464-FEB7-4CBD-8B32-EADBE4C0598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513880" y="3293822"/>
                <a:ext cx="441360" cy="331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A8DF5D8-DEDF-4465-AAA6-4CAABDCCA2B5}"/>
                  </a:ext>
                </a:extLst>
              </p14:cNvPr>
              <p14:cNvContentPartPr/>
              <p14:nvPr/>
            </p14:nvContentPartPr>
            <p14:xfrm>
              <a:off x="3472040" y="3274720"/>
              <a:ext cx="966960" cy="5335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A8DF5D8-DEDF-4465-AAA6-4CAABDCCA2B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54393" y="3257080"/>
                <a:ext cx="1002613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F1C7B13-E41E-4317-AA7B-4F047B5B3319}"/>
                  </a:ext>
                </a:extLst>
              </p14:cNvPr>
              <p14:cNvContentPartPr/>
              <p14:nvPr/>
            </p14:nvContentPartPr>
            <p14:xfrm>
              <a:off x="6592160" y="3074200"/>
              <a:ext cx="1658880" cy="7052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F1C7B13-E41E-4317-AA7B-4F047B5B331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74164" y="3056209"/>
                <a:ext cx="1694512" cy="740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B1E7DC0-1B13-4006-860D-87F785D01D1A}"/>
                  </a:ext>
                </a:extLst>
              </p14:cNvPr>
              <p14:cNvContentPartPr/>
              <p14:nvPr/>
            </p14:nvContentPartPr>
            <p14:xfrm>
              <a:off x="5233520" y="3362560"/>
              <a:ext cx="1065600" cy="4834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B1E7DC0-1B13-4006-860D-87F785D01D1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15520" y="3344920"/>
                <a:ext cx="1101240" cy="51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46602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89AA8-1A85-4DBE-A130-435D52A74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9" t="17778" r="28751" b="70000"/>
          <a:stretch/>
        </p:blipFill>
        <p:spPr>
          <a:xfrm>
            <a:off x="457200" y="228600"/>
            <a:ext cx="8520545" cy="2286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8BBF9A7-1ED6-4900-AECA-AA1D651F30C9}"/>
                  </a:ext>
                </a:extLst>
              </p14:cNvPr>
              <p14:cNvContentPartPr/>
              <p14:nvPr/>
            </p14:nvContentPartPr>
            <p14:xfrm>
              <a:off x="578000" y="2691880"/>
              <a:ext cx="375840" cy="4104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8BBF9A7-1ED6-4900-AECA-AA1D651F30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000" y="2674240"/>
                <a:ext cx="41148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A5AD90F-AF85-44CD-B379-F7D8C6F90703}"/>
                  </a:ext>
                </a:extLst>
              </p14:cNvPr>
              <p14:cNvContentPartPr/>
              <p14:nvPr/>
            </p14:nvContentPartPr>
            <p14:xfrm>
              <a:off x="3803600" y="2641120"/>
              <a:ext cx="220320" cy="3430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A5AD90F-AF85-44CD-B379-F7D8C6F907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85600" y="2623480"/>
                <a:ext cx="25596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F8358F0-849D-4463-AD46-9C8BBCC54821}"/>
                  </a:ext>
                </a:extLst>
              </p14:cNvPr>
              <p14:cNvContentPartPr/>
              <p14:nvPr/>
            </p14:nvContentPartPr>
            <p14:xfrm>
              <a:off x="4162160" y="2709880"/>
              <a:ext cx="215640" cy="228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F8358F0-849D-4463-AD46-9C8BBCC5482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44160" y="2691880"/>
                <a:ext cx="25128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FE8C0E2-D679-452F-99B6-29F656938356}"/>
                  </a:ext>
                </a:extLst>
              </p14:cNvPr>
              <p14:cNvContentPartPr/>
              <p14:nvPr/>
            </p14:nvContentPartPr>
            <p14:xfrm>
              <a:off x="2721080" y="2665600"/>
              <a:ext cx="810000" cy="361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FE8C0E2-D679-452F-99B6-29F6569383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03432" y="2647960"/>
                <a:ext cx="845656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720273E-B0F1-42DB-ACFA-7D650D9F06F9}"/>
                  </a:ext>
                </a:extLst>
              </p14:cNvPr>
              <p14:cNvContentPartPr/>
              <p14:nvPr/>
            </p14:nvContentPartPr>
            <p14:xfrm>
              <a:off x="1391240" y="2488840"/>
              <a:ext cx="1028880" cy="5346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720273E-B0F1-42DB-ACFA-7D650D9F06F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73240" y="2470852"/>
                <a:ext cx="1064520" cy="570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5BFAB6E-0BB9-4977-AD64-4ED0B4E1A51D}"/>
                  </a:ext>
                </a:extLst>
              </p14:cNvPr>
              <p14:cNvContentPartPr/>
              <p14:nvPr/>
            </p14:nvContentPartPr>
            <p14:xfrm>
              <a:off x="4541240" y="2935600"/>
              <a:ext cx="122040" cy="153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5BFAB6E-0BB9-4977-AD64-4ED0B4E1A51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23600" y="2917960"/>
                <a:ext cx="1576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7F7F311-73D1-4605-AB67-D8EC528FF3DE}"/>
                  </a:ext>
                </a:extLst>
              </p14:cNvPr>
              <p14:cNvContentPartPr/>
              <p14:nvPr/>
            </p14:nvContentPartPr>
            <p14:xfrm>
              <a:off x="6593960" y="2644720"/>
              <a:ext cx="1469520" cy="4359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7F7F311-73D1-4605-AB67-D8EC528FF3D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75960" y="2626720"/>
                <a:ext cx="1505160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E385F4C-62E5-4D58-A0B7-DE0830DF40BA}"/>
                  </a:ext>
                </a:extLst>
              </p14:cNvPr>
              <p14:cNvContentPartPr/>
              <p14:nvPr/>
            </p14:nvContentPartPr>
            <p14:xfrm>
              <a:off x="5060000" y="2529520"/>
              <a:ext cx="1315800" cy="4161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E385F4C-62E5-4D58-A0B7-DE0830DF40B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42355" y="2511536"/>
                <a:ext cx="1351450" cy="451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9D91306-F1A6-415C-BA65-8F0FD2A17924}"/>
                  </a:ext>
                </a:extLst>
              </p14:cNvPr>
              <p14:cNvContentPartPr/>
              <p14:nvPr/>
            </p14:nvContentPartPr>
            <p14:xfrm>
              <a:off x="1434440" y="3484600"/>
              <a:ext cx="18360" cy="117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9D91306-F1A6-415C-BA65-8F0FD2A1792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16440" y="3466600"/>
                <a:ext cx="540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964DD27-2AFE-4B3A-9E68-1FE8BD0F9F55}"/>
                  </a:ext>
                </a:extLst>
              </p14:cNvPr>
              <p14:cNvContentPartPr/>
              <p14:nvPr/>
            </p14:nvContentPartPr>
            <p14:xfrm>
              <a:off x="1417880" y="3199840"/>
              <a:ext cx="4320" cy="205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964DD27-2AFE-4B3A-9E68-1FE8BD0F9F5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00240" y="3182200"/>
                <a:ext cx="3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58BCA38-9A2D-47E6-8279-BDB039ADD3C1}"/>
                  </a:ext>
                </a:extLst>
              </p14:cNvPr>
              <p14:cNvContentPartPr/>
              <p14:nvPr/>
            </p14:nvContentPartPr>
            <p14:xfrm>
              <a:off x="1584560" y="3448960"/>
              <a:ext cx="176040" cy="1782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58BCA38-9A2D-47E6-8279-BDB039ADD3C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66560" y="3430960"/>
                <a:ext cx="2116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9C1F15C-E7FF-4EDD-BC2B-19F2ABD349C4}"/>
                  </a:ext>
                </a:extLst>
              </p14:cNvPr>
              <p14:cNvContentPartPr/>
              <p14:nvPr/>
            </p14:nvContentPartPr>
            <p14:xfrm>
              <a:off x="2621720" y="3372640"/>
              <a:ext cx="558360" cy="232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9C1F15C-E7FF-4EDD-BC2B-19F2ABD349C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03720" y="3355000"/>
                <a:ext cx="59400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4E50844-DE0A-4EC3-9285-6E3848C7EF33}"/>
                  </a:ext>
                </a:extLst>
              </p14:cNvPr>
              <p14:cNvContentPartPr/>
              <p14:nvPr/>
            </p14:nvContentPartPr>
            <p14:xfrm>
              <a:off x="1845200" y="3413320"/>
              <a:ext cx="686160" cy="20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4E50844-DE0A-4EC3-9285-6E3848C7EF3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27209" y="3395649"/>
                <a:ext cx="721781" cy="238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ABE464-FEB7-4CBD-8B32-EADBE4C05980}"/>
                  </a:ext>
                </a:extLst>
              </p14:cNvPr>
              <p14:cNvContentPartPr/>
              <p14:nvPr/>
            </p14:nvContentPartPr>
            <p14:xfrm>
              <a:off x="4531880" y="3311800"/>
              <a:ext cx="405720" cy="2959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ABE464-FEB7-4CBD-8B32-EADBE4C0598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513880" y="3293822"/>
                <a:ext cx="441360" cy="331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A8DF5D8-DEDF-4465-AAA6-4CAABDCCA2B5}"/>
                  </a:ext>
                </a:extLst>
              </p14:cNvPr>
              <p14:cNvContentPartPr/>
              <p14:nvPr/>
            </p14:nvContentPartPr>
            <p14:xfrm>
              <a:off x="3472040" y="3274720"/>
              <a:ext cx="966960" cy="5335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A8DF5D8-DEDF-4465-AAA6-4CAABDCCA2B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54393" y="3257080"/>
                <a:ext cx="1002613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F1C7B13-E41E-4317-AA7B-4F047B5B3319}"/>
                  </a:ext>
                </a:extLst>
              </p14:cNvPr>
              <p14:cNvContentPartPr/>
              <p14:nvPr/>
            </p14:nvContentPartPr>
            <p14:xfrm>
              <a:off x="6592160" y="3074200"/>
              <a:ext cx="1658880" cy="7052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F1C7B13-E41E-4317-AA7B-4F047B5B331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74164" y="3056209"/>
                <a:ext cx="1694512" cy="740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B1E7DC0-1B13-4006-860D-87F785D01D1A}"/>
                  </a:ext>
                </a:extLst>
              </p14:cNvPr>
              <p14:cNvContentPartPr/>
              <p14:nvPr/>
            </p14:nvContentPartPr>
            <p14:xfrm>
              <a:off x="5233520" y="3362560"/>
              <a:ext cx="1065600" cy="4834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B1E7DC0-1B13-4006-860D-87F785D01D1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15520" y="3344920"/>
                <a:ext cx="110124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4AD6F53-4D3C-44B0-93F4-5D77B3DC2991}"/>
                  </a:ext>
                </a:extLst>
              </p14:cNvPr>
              <p14:cNvContentPartPr/>
              <p14:nvPr/>
            </p14:nvContentPartPr>
            <p14:xfrm>
              <a:off x="639920" y="3931360"/>
              <a:ext cx="271800" cy="3186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4AD6F53-4D3C-44B0-93F4-5D77B3DC299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1920" y="3913720"/>
                <a:ext cx="30744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C8FD2F6-2223-4C3D-8B1A-39B703B0A31C}"/>
                  </a:ext>
                </a:extLst>
              </p14:cNvPr>
              <p14:cNvContentPartPr/>
              <p14:nvPr/>
            </p14:nvContentPartPr>
            <p14:xfrm>
              <a:off x="1277480" y="3941080"/>
              <a:ext cx="334440" cy="3564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C8FD2F6-2223-4C3D-8B1A-39B703B0A31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259840" y="3923440"/>
                <a:ext cx="37008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E682BF0-8B62-4184-9249-FF1D8DFAE92F}"/>
                  </a:ext>
                </a:extLst>
              </p14:cNvPr>
              <p14:cNvContentPartPr/>
              <p14:nvPr/>
            </p14:nvContentPartPr>
            <p14:xfrm>
              <a:off x="1655480" y="3860440"/>
              <a:ext cx="168840" cy="424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E682BF0-8B62-4184-9249-FF1D8DFAE92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637840" y="3842800"/>
                <a:ext cx="20448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04B974E-0E96-4985-BFE7-927299637E93}"/>
                  </a:ext>
                </a:extLst>
              </p14:cNvPr>
              <p14:cNvContentPartPr/>
              <p14:nvPr/>
            </p14:nvContentPartPr>
            <p14:xfrm>
              <a:off x="1867880" y="4146280"/>
              <a:ext cx="92880" cy="162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04B974E-0E96-4985-BFE7-927299637E9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849880" y="4128280"/>
                <a:ext cx="1285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DDC6B6C-FE5F-4B28-A333-572614097AAA}"/>
                  </a:ext>
                </a:extLst>
              </p14:cNvPr>
              <p14:cNvContentPartPr/>
              <p14:nvPr/>
            </p14:nvContentPartPr>
            <p14:xfrm>
              <a:off x="2031320" y="4176160"/>
              <a:ext cx="196920" cy="101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DDC6B6C-FE5F-4B28-A333-572614097AA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13680" y="4158520"/>
                <a:ext cx="2325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8F13B53-EAC3-42D7-820B-EDC2FBD537E8}"/>
                  </a:ext>
                </a:extLst>
              </p14:cNvPr>
              <p14:cNvContentPartPr/>
              <p14:nvPr/>
            </p14:nvContentPartPr>
            <p14:xfrm>
              <a:off x="3568520" y="3962320"/>
              <a:ext cx="271800" cy="3258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8F13B53-EAC3-42D7-820B-EDC2FBD537E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550520" y="3944320"/>
                <a:ext cx="30744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1063502-3B17-4041-8EAC-2D332C364B2B}"/>
                  </a:ext>
                </a:extLst>
              </p14:cNvPr>
              <p14:cNvContentPartPr/>
              <p14:nvPr/>
            </p14:nvContentPartPr>
            <p14:xfrm>
              <a:off x="3970640" y="3991840"/>
              <a:ext cx="357480" cy="3474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1063502-3B17-4041-8EAC-2D332C364B2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53000" y="3974200"/>
                <a:ext cx="39312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A3143B2-9470-4AA6-A52D-EAADF4471299}"/>
                  </a:ext>
                </a:extLst>
              </p14:cNvPr>
              <p14:cNvContentPartPr/>
              <p14:nvPr/>
            </p14:nvContentPartPr>
            <p14:xfrm>
              <a:off x="2601200" y="3965920"/>
              <a:ext cx="760680" cy="3891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A3143B2-9470-4AA6-A52D-EAADF447129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583560" y="3947920"/>
                <a:ext cx="796320" cy="42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50147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89AA8-1A85-4DBE-A130-435D52A74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9" t="17778" r="28751" b="70000"/>
          <a:stretch/>
        </p:blipFill>
        <p:spPr>
          <a:xfrm>
            <a:off x="457200" y="228600"/>
            <a:ext cx="8520545" cy="2286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8BBF9A7-1ED6-4900-AECA-AA1D651F30C9}"/>
                  </a:ext>
                </a:extLst>
              </p14:cNvPr>
              <p14:cNvContentPartPr/>
              <p14:nvPr/>
            </p14:nvContentPartPr>
            <p14:xfrm>
              <a:off x="578000" y="2691880"/>
              <a:ext cx="375840" cy="4104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8BBF9A7-1ED6-4900-AECA-AA1D651F30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000" y="2674240"/>
                <a:ext cx="41148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A5AD90F-AF85-44CD-B379-F7D8C6F90703}"/>
                  </a:ext>
                </a:extLst>
              </p14:cNvPr>
              <p14:cNvContentPartPr/>
              <p14:nvPr/>
            </p14:nvContentPartPr>
            <p14:xfrm>
              <a:off x="3803600" y="2641120"/>
              <a:ext cx="220320" cy="3430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A5AD90F-AF85-44CD-B379-F7D8C6F907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85600" y="2623480"/>
                <a:ext cx="25596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F8358F0-849D-4463-AD46-9C8BBCC54821}"/>
                  </a:ext>
                </a:extLst>
              </p14:cNvPr>
              <p14:cNvContentPartPr/>
              <p14:nvPr/>
            </p14:nvContentPartPr>
            <p14:xfrm>
              <a:off x="4162160" y="2709880"/>
              <a:ext cx="215640" cy="228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F8358F0-849D-4463-AD46-9C8BBCC5482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44160" y="2691880"/>
                <a:ext cx="25128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FE8C0E2-D679-452F-99B6-29F656938356}"/>
                  </a:ext>
                </a:extLst>
              </p14:cNvPr>
              <p14:cNvContentPartPr/>
              <p14:nvPr/>
            </p14:nvContentPartPr>
            <p14:xfrm>
              <a:off x="2721080" y="2665600"/>
              <a:ext cx="810000" cy="361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FE8C0E2-D679-452F-99B6-29F6569383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03432" y="2647960"/>
                <a:ext cx="845656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720273E-B0F1-42DB-ACFA-7D650D9F06F9}"/>
                  </a:ext>
                </a:extLst>
              </p14:cNvPr>
              <p14:cNvContentPartPr/>
              <p14:nvPr/>
            </p14:nvContentPartPr>
            <p14:xfrm>
              <a:off x="1391240" y="2488840"/>
              <a:ext cx="1028880" cy="5346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720273E-B0F1-42DB-ACFA-7D650D9F06F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73240" y="2470852"/>
                <a:ext cx="1064520" cy="570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5BFAB6E-0BB9-4977-AD64-4ED0B4E1A51D}"/>
                  </a:ext>
                </a:extLst>
              </p14:cNvPr>
              <p14:cNvContentPartPr/>
              <p14:nvPr/>
            </p14:nvContentPartPr>
            <p14:xfrm>
              <a:off x="4541240" y="2935600"/>
              <a:ext cx="122040" cy="153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5BFAB6E-0BB9-4977-AD64-4ED0B4E1A51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23600" y="2917960"/>
                <a:ext cx="1576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7F7F311-73D1-4605-AB67-D8EC528FF3DE}"/>
                  </a:ext>
                </a:extLst>
              </p14:cNvPr>
              <p14:cNvContentPartPr/>
              <p14:nvPr/>
            </p14:nvContentPartPr>
            <p14:xfrm>
              <a:off x="6593960" y="2644720"/>
              <a:ext cx="1469520" cy="4359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7F7F311-73D1-4605-AB67-D8EC528FF3D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75960" y="2626720"/>
                <a:ext cx="1505160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E385F4C-62E5-4D58-A0B7-DE0830DF40BA}"/>
                  </a:ext>
                </a:extLst>
              </p14:cNvPr>
              <p14:cNvContentPartPr/>
              <p14:nvPr/>
            </p14:nvContentPartPr>
            <p14:xfrm>
              <a:off x="5060000" y="2529520"/>
              <a:ext cx="1315800" cy="4161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E385F4C-62E5-4D58-A0B7-DE0830DF40B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42355" y="2511536"/>
                <a:ext cx="1351450" cy="451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9D91306-F1A6-415C-BA65-8F0FD2A17924}"/>
                  </a:ext>
                </a:extLst>
              </p14:cNvPr>
              <p14:cNvContentPartPr/>
              <p14:nvPr/>
            </p14:nvContentPartPr>
            <p14:xfrm>
              <a:off x="1434440" y="3484600"/>
              <a:ext cx="18360" cy="117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9D91306-F1A6-415C-BA65-8F0FD2A1792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16440" y="3466600"/>
                <a:ext cx="540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964DD27-2AFE-4B3A-9E68-1FE8BD0F9F55}"/>
                  </a:ext>
                </a:extLst>
              </p14:cNvPr>
              <p14:cNvContentPartPr/>
              <p14:nvPr/>
            </p14:nvContentPartPr>
            <p14:xfrm>
              <a:off x="1417880" y="3199840"/>
              <a:ext cx="4320" cy="205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964DD27-2AFE-4B3A-9E68-1FE8BD0F9F5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00240" y="3182200"/>
                <a:ext cx="3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58BCA38-9A2D-47E6-8279-BDB039ADD3C1}"/>
                  </a:ext>
                </a:extLst>
              </p14:cNvPr>
              <p14:cNvContentPartPr/>
              <p14:nvPr/>
            </p14:nvContentPartPr>
            <p14:xfrm>
              <a:off x="1584560" y="3448960"/>
              <a:ext cx="176040" cy="1782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58BCA38-9A2D-47E6-8279-BDB039ADD3C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66560" y="3430960"/>
                <a:ext cx="2116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9C1F15C-E7FF-4EDD-BC2B-19F2ABD349C4}"/>
                  </a:ext>
                </a:extLst>
              </p14:cNvPr>
              <p14:cNvContentPartPr/>
              <p14:nvPr/>
            </p14:nvContentPartPr>
            <p14:xfrm>
              <a:off x="2621720" y="3372640"/>
              <a:ext cx="558360" cy="232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9C1F15C-E7FF-4EDD-BC2B-19F2ABD349C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03720" y="3355000"/>
                <a:ext cx="59400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4E50844-DE0A-4EC3-9285-6E3848C7EF33}"/>
                  </a:ext>
                </a:extLst>
              </p14:cNvPr>
              <p14:cNvContentPartPr/>
              <p14:nvPr/>
            </p14:nvContentPartPr>
            <p14:xfrm>
              <a:off x="1845200" y="3413320"/>
              <a:ext cx="686160" cy="20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4E50844-DE0A-4EC3-9285-6E3848C7EF3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27209" y="3395649"/>
                <a:ext cx="721781" cy="238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ABE464-FEB7-4CBD-8B32-EADBE4C05980}"/>
                  </a:ext>
                </a:extLst>
              </p14:cNvPr>
              <p14:cNvContentPartPr/>
              <p14:nvPr/>
            </p14:nvContentPartPr>
            <p14:xfrm>
              <a:off x="4531880" y="3311800"/>
              <a:ext cx="405720" cy="2959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ABE464-FEB7-4CBD-8B32-EADBE4C0598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513880" y="3293822"/>
                <a:ext cx="441360" cy="331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A8DF5D8-DEDF-4465-AAA6-4CAABDCCA2B5}"/>
                  </a:ext>
                </a:extLst>
              </p14:cNvPr>
              <p14:cNvContentPartPr/>
              <p14:nvPr/>
            </p14:nvContentPartPr>
            <p14:xfrm>
              <a:off x="3472040" y="3274720"/>
              <a:ext cx="966960" cy="5335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A8DF5D8-DEDF-4465-AAA6-4CAABDCCA2B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54393" y="3257080"/>
                <a:ext cx="1002613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F1C7B13-E41E-4317-AA7B-4F047B5B3319}"/>
                  </a:ext>
                </a:extLst>
              </p14:cNvPr>
              <p14:cNvContentPartPr/>
              <p14:nvPr/>
            </p14:nvContentPartPr>
            <p14:xfrm>
              <a:off x="6592160" y="3074200"/>
              <a:ext cx="1658880" cy="7052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F1C7B13-E41E-4317-AA7B-4F047B5B331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74164" y="3056209"/>
                <a:ext cx="1694512" cy="740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B1E7DC0-1B13-4006-860D-87F785D01D1A}"/>
                  </a:ext>
                </a:extLst>
              </p14:cNvPr>
              <p14:cNvContentPartPr/>
              <p14:nvPr/>
            </p14:nvContentPartPr>
            <p14:xfrm>
              <a:off x="5233520" y="3362560"/>
              <a:ext cx="1065600" cy="4834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B1E7DC0-1B13-4006-860D-87F785D01D1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15520" y="3344920"/>
                <a:ext cx="110124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4AD6F53-4D3C-44B0-93F4-5D77B3DC2991}"/>
                  </a:ext>
                </a:extLst>
              </p14:cNvPr>
              <p14:cNvContentPartPr/>
              <p14:nvPr/>
            </p14:nvContentPartPr>
            <p14:xfrm>
              <a:off x="639920" y="3931360"/>
              <a:ext cx="271800" cy="3186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4AD6F53-4D3C-44B0-93F4-5D77B3DC299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1920" y="3913720"/>
                <a:ext cx="30744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C8FD2F6-2223-4C3D-8B1A-39B703B0A31C}"/>
                  </a:ext>
                </a:extLst>
              </p14:cNvPr>
              <p14:cNvContentPartPr/>
              <p14:nvPr/>
            </p14:nvContentPartPr>
            <p14:xfrm>
              <a:off x="1277480" y="3941080"/>
              <a:ext cx="334440" cy="3564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C8FD2F6-2223-4C3D-8B1A-39B703B0A31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259840" y="3923440"/>
                <a:ext cx="37008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E682BF0-8B62-4184-9249-FF1D8DFAE92F}"/>
                  </a:ext>
                </a:extLst>
              </p14:cNvPr>
              <p14:cNvContentPartPr/>
              <p14:nvPr/>
            </p14:nvContentPartPr>
            <p14:xfrm>
              <a:off x="1655480" y="3860440"/>
              <a:ext cx="168840" cy="424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E682BF0-8B62-4184-9249-FF1D8DFAE92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637840" y="3842800"/>
                <a:ext cx="20448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04B974E-0E96-4985-BFE7-927299637E93}"/>
                  </a:ext>
                </a:extLst>
              </p14:cNvPr>
              <p14:cNvContentPartPr/>
              <p14:nvPr/>
            </p14:nvContentPartPr>
            <p14:xfrm>
              <a:off x="1867880" y="4146280"/>
              <a:ext cx="92880" cy="162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04B974E-0E96-4985-BFE7-927299637E9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849880" y="4128280"/>
                <a:ext cx="1285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DDC6B6C-FE5F-4B28-A333-572614097AAA}"/>
                  </a:ext>
                </a:extLst>
              </p14:cNvPr>
              <p14:cNvContentPartPr/>
              <p14:nvPr/>
            </p14:nvContentPartPr>
            <p14:xfrm>
              <a:off x="2031320" y="4176160"/>
              <a:ext cx="196920" cy="101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DDC6B6C-FE5F-4B28-A333-572614097AA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13680" y="4158520"/>
                <a:ext cx="2325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8F13B53-EAC3-42D7-820B-EDC2FBD537E8}"/>
                  </a:ext>
                </a:extLst>
              </p14:cNvPr>
              <p14:cNvContentPartPr/>
              <p14:nvPr/>
            </p14:nvContentPartPr>
            <p14:xfrm>
              <a:off x="3568520" y="3962320"/>
              <a:ext cx="271800" cy="3258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8F13B53-EAC3-42D7-820B-EDC2FBD537E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550520" y="3944320"/>
                <a:ext cx="30744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1063502-3B17-4041-8EAC-2D332C364B2B}"/>
                  </a:ext>
                </a:extLst>
              </p14:cNvPr>
              <p14:cNvContentPartPr/>
              <p14:nvPr/>
            </p14:nvContentPartPr>
            <p14:xfrm>
              <a:off x="3970640" y="3991840"/>
              <a:ext cx="357480" cy="3474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1063502-3B17-4041-8EAC-2D332C364B2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53000" y="3974200"/>
                <a:ext cx="39312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A3143B2-9470-4AA6-A52D-EAADF4471299}"/>
                  </a:ext>
                </a:extLst>
              </p14:cNvPr>
              <p14:cNvContentPartPr/>
              <p14:nvPr/>
            </p14:nvContentPartPr>
            <p14:xfrm>
              <a:off x="2601200" y="3965920"/>
              <a:ext cx="760680" cy="3891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A3143B2-9470-4AA6-A52D-EAADF447129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583560" y="3947920"/>
                <a:ext cx="79632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210070-6286-4536-9E46-E0520CEFA700}"/>
                  </a:ext>
                </a:extLst>
              </p14:cNvPr>
              <p14:cNvContentPartPr/>
              <p14:nvPr/>
            </p14:nvContentPartPr>
            <p14:xfrm>
              <a:off x="4539800" y="4225840"/>
              <a:ext cx="62280" cy="100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210070-6286-4536-9E46-E0520CEFA70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522160" y="4208200"/>
                <a:ext cx="979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D49F95E-2078-42A2-B42C-3FD743928588}"/>
                  </a:ext>
                </a:extLst>
              </p14:cNvPr>
              <p14:cNvContentPartPr/>
              <p14:nvPr/>
            </p14:nvContentPartPr>
            <p14:xfrm>
              <a:off x="5322800" y="4185520"/>
              <a:ext cx="11160" cy="676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D49F95E-2078-42A2-B42C-3FD74392858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304800" y="4167880"/>
                <a:ext cx="468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09CCCA0-2730-442B-B70F-A47443DD0E10}"/>
                  </a:ext>
                </a:extLst>
              </p14:cNvPr>
              <p14:cNvContentPartPr/>
              <p14:nvPr/>
            </p14:nvContentPartPr>
            <p14:xfrm>
              <a:off x="5333600" y="4033240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09CCCA0-2730-442B-B70F-A47443DD0E1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315600" y="4015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8F5299A-F50D-4401-95CF-DF12E01D2EC5}"/>
                  </a:ext>
                </a:extLst>
              </p14:cNvPr>
              <p14:cNvContentPartPr/>
              <p14:nvPr/>
            </p14:nvContentPartPr>
            <p14:xfrm>
              <a:off x="5404880" y="4139800"/>
              <a:ext cx="173880" cy="117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8F5299A-F50D-4401-95CF-DF12E01D2EC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387240" y="4122160"/>
                <a:ext cx="2095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389E65E-5F9A-4D7E-B151-1D001069788C}"/>
                  </a:ext>
                </a:extLst>
              </p14:cNvPr>
              <p14:cNvContentPartPr/>
              <p14:nvPr/>
            </p14:nvContentPartPr>
            <p14:xfrm>
              <a:off x="5002040" y="3911200"/>
              <a:ext cx="192600" cy="3794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389E65E-5F9A-4D7E-B151-1D001069788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84040" y="3893200"/>
                <a:ext cx="22824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26E817C-90C6-4760-BFE1-503DA4A50C5E}"/>
                  </a:ext>
                </a:extLst>
              </p14:cNvPr>
              <p14:cNvContentPartPr/>
              <p14:nvPr/>
            </p14:nvContentPartPr>
            <p14:xfrm>
              <a:off x="7910480" y="4053760"/>
              <a:ext cx="457200" cy="4266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26E817C-90C6-4760-BFE1-503DA4A50C5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892480" y="4035760"/>
                <a:ext cx="49284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7F8B335-83F4-4597-B9F8-8A8604E53B2A}"/>
                  </a:ext>
                </a:extLst>
              </p14:cNvPr>
              <p14:cNvContentPartPr/>
              <p14:nvPr/>
            </p14:nvContentPartPr>
            <p14:xfrm>
              <a:off x="6674240" y="4004080"/>
              <a:ext cx="1099800" cy="4921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7F8B335-83F4-4597-B9F8-8A8604E53B2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656600" y="3986427"/>
                <a:ext cx="1135440" cy="527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D003C18-0907-47F7-9A9B-7008C8B1AEF6}"/>
                  </a:ext>
                </a:extLst>
              </p14:cNvPr>
              <p14:cNvContentPartPr/>
              <p14:nvPr/>
            </p14:nvContentPartPr>
            <p14:xfrm>
              <a:off x="5698280" y="3882760"/>
              <a:ext cx="736560" cy="4122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D003C18-0907-47F7-9A9B-7008C8B1AEF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680631" y="3864760"/>
                <a:ext cx="772217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242BB6F-ECC6-473A-83EB-CEDEA11C2492}"/>
                  </a:ext>
                </a:extLst>
              </p14:cNvPr>
              <p14:cNvContentPartPr/>
              <p14:nvPr/>
            </p14:nvContentPartPr>
            <p14:xfrm>
              <a:off x="2636480" y="4673320"/>
              <a:ext cx="116640" cy="2142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242BB6F-ECC6-473A-83EB-CEDEA11C249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618840" y="4655680"/>
                <a:ext cx="1522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2A7EA77-BECC-46CE-9273-DC655917FBB6}"/>
                  </a:ext>
                </a:extLst>
              </p14:cNvPr>
              <p14:cNvContentPartPr/>
              <p14:nvPr/>
            </p14:nvContentPartPr>
            <p14:xfrm>
              <a:off x="2843480" y="4712560"/>
              <a:ext cx="194040" cy="1944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2A7EA77-BECC-46CE-9273-DC655917FBB6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825840" y="4694560"/>
                <a:ext cx="2296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49FD89C-51A9-4104-A2C3-9A7FA32002B2}"/>
                  </a:ext>
                </a:extLst>
              </p14:cNvPr>
              <p14:cNvContentPartPr/>
              <p14:nvPr/>
            </p14:nvContentPartPr>
            <p14:xfrm>
              <a:off x="3153440" y="4653160"/>
              <a:ext cx="109080" cy="2347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49FD89C-51A9-4104-A2C3-9A7FA32002B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135440" y="4635160"/>
                <a:ext cx="1447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9F3A0C4-5285-4608-A595-B37D49F1E74F}"/>
                  </a:ext>
                </a:extLst>
              </p14:cNvPr>
              <p14:cNvContentPartPr/>
              <p14:nvPr/>
            </p14:nvContentPartPr>
            <p14:xfrm>
              <a:off x="1276760" y="4479640"/>
              <a:ext cx="1242720" cy="4287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9F3A0C4-5285-4608-A595-B37D49F1E74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259120" y="4461640"/>
                <a:ext cx="1278360" cy="46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76221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89AA8-1A85-4DBE-A130-435D52A74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9" t="17778" r="28751" b="70000"/>
          <a:stretch/>
        </p:blipFill>
        <p:spPr>
          <a:xfrm>
            <a:off x="457200" y="228600"/>
            <a:ext cx="8520545" cy="2286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8BBF9A7-1ED6-4900-AECA-AA1D651F30C9}"/>
                  </a:ext>
                </a:extLst>
              </p14:cNvPr>
              <p14:cNvContentPartPr/>
              <p14:nvPr/>
            </p14:nvContentPartPr>
            <p14:xfrm>
              <a:off x="578000" y="2691880"/>
              <a:ext cx="375840" cy="4104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8BBF9A7-1ED6-4900-AECA-AA1D651F30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000" y="2674240"/>
                <a:ext cx="41148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A5AD90F-AF85-44CD-B379-F7D8C6F90703}"/>
                  </a:ext>
                </a:extLst>
              </p14:cNvPr>
              <p14:cNvContentPartPr/>
              <p14:nvPr/>
            </p14:nvContentPartPr>
            <p14:xfrm>
              <a:off x="3803600" y="2641120"/>
              <a:ext cx="220320" cy="3430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A5AD90F-AF85-44CD-B379-F7D8C6F907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85600" y="2623480"/>
                <a:ext cx="25596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F8358F0-849D-4463-AD46-9C8BBCC54821}"/>
                  </a:ext>
                </a:extLst>
              </p14:cNvPr>
              <p14:cNvContentPartPr/>
              <p14:nvPr/>
            </p14:nvContentPartPr>
            <p14:xfrm>
              <a:off x="4162160" y="2709880"/>
              <a:ext cx="215640" cy="228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F8358F0-849D-4463-AD46-9C8BBCC5482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44160" y="2691880"/>
                <a:ext cx="25128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FE8C0E2-D679-452F-99B6-29F656938356}"/>
                  </a:ext>
                </a:extLst>
              </p14:cNvPr>
              <p14:cNvContentPartPr/>
              <p14:nvPr/>
            </p14:nvContentPartPr>
            <p14:xfrm>
              <a:off x="2721080" y="2665600"/>
              <a:ext cx="810000" cy="361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FE8C0E2-D679-452F-99B6-29F6569383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03432" y="2647960"/>
                <a:ext cx="845656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720273E-B0F1-42DB-ACFA-7D650D9F06F9}"/>
                  </a:ext>
                </a:extLst>
              </p14:cNvPr>
              <p14:cNvContentPartPr/>
              <p14:nvPr/>
            </p14:nvContentPartPr>
            <p14:xfrm>
              <a:off x="1391240" y="2488840"/>
              <a:ext cx="1028880" cy="5346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720273E-B0F1-42DB-ACFA-7D650D9F06F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73240" y="2470852"/>
                <a:ext cx="1064520" cy="570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5BFAB6E-0BB9-4977-AD64-4ED0B4E1A51D}"/>
                  </a:ext>
                </a:extLst>
              </p14:cNvPr>
              <p14:cNvContentPartPr/>
              <p14:nvPr/>
            </p14:nvContentPartPr>
            <p14:xfrm>
              <a:off x="4541240" y="2935600"/>
              <a:ext cx="122040" cy="153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5BFAB6E-0BB9-4977-AD64-4ED0B4E1A51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23600" y="2917960"/>
                <a:ext cx="1576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7F7F311-73D1-4605-AB67-D8EC528FF3DE}"/>
                  </a:ext>
                </a:extLst>
              </p14:cNvPr>
              <p14:cNvContentPartPr/>
              <p14:nvPr/>
            </p14:nvContentPartPr>
            <p14:xfrm>
              <a:off x="6593960" y="2644720"/>
              <a:ext cx="1469520" cy="4359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7F7F311-73D1-4605-AB67-D8EC528FF3D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75960" y="2626720"/>
                <a:ext cx="1505160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E385F4C-62E5-4D58-A0B7-DE0830DF40BA}"/>
                  </a:ext>
                </a:extLst>
              </p14:cNvPr>
              <p14:cNvContentPartPr/>
              <p14:nvPr/>
            </p14:nvContentPartPr>
            <p14:xfrm>
              <a:off x="5060000" y="2529520"/>
              <a:ext cx="1315800" cy="4161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E385F4C-62E5-4D58-A0B7-DE0830DF40B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42355" y="2511536"/>
                <a:ext cx="1351450" cy="451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9D91306-F1A6-415C-BA65-8F0FD2A17924}"/>
                  </a:ext>
                </a:extLst>
              </p14:cNvPr>
              <p14:cNvContentPartPr/>
              <p14:nvPr/>
            </p14:nvContentPartPr>
            <p14:xfrm>
              <a:off x="1434440" y="3484600"/>
              <a:ext cx="18360" cy="117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9D91306-F1A6-415C-BA65-8F0FD2A1792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16440" y="3466600"/>
                <a:ext cx="540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964DD27-2AFE-4B3A-9E68-1FE8BD0F9F55}"/>
                  </a:ext>
                </a:extLst>
              </p14:cNvPr>
              <p14:cNvContentPartPr/>
              <p14:nvPr/>
            </p14:nvContentPartPr>
            <p14:xfrm>
              <a:off x="1417880" y="3199840"/>
              <a:ext cx="4320" cy="205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964DD27-2AFE-4B3A-9E68-1FE8BD0F9F5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00240" y="3182200"/>
                <a:ext cx="3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58BCA38-9A2D-47E6-8279-BDB039ADD3C1}"/>
                  </a:ext>
                </a:extLst>
              </p14:cNvPr>
              <p14:cNvContentPartPr/>
              <p14:nvPr/>
            </p14:nvContentPartPr>
            <p14:xfrm>
              <a:off x="1584560" y="3448960"/>
              <a:ext cx="176040" cy="1782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58BCA38-9A2D-47E6-8279-BDB039ADD3C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66560" y="3430960"/>
                <a:ext cx="2116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9C1F15C-E7FF-4EDD-BC2B-19F2ABD349C4}"/>
                  </a:ext>
                </a:extLst>
              </p14:cNvPr>
              <p14:cNvContentPartPr/>
              <p14:nvPr/>
            </p14:nvContentPartPr>
            <p14:xfrm>
              <a:off x="2621720" y="3372640"/>
              <a:ext cx="558360" cy="232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9C1F15C-E7FF-4EDD-BC2B-19F2ABD349C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03720" y="3355000"/>
                <a:ext cx="59400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4E50844-DE0A-4EC3-9285-6E3848C7EF33}"/>
                  </a:ext>
                </a:extLst>
              </p14:cNvPr>
              <p14:cNvContentPartPr/>
              <p14:nvPr/>
            </p14:nvContentPartPr>
            <p14:xfrm>
              <a:off x="1845200" y="3413320"/>
              <a:ext cx="686160" cy="20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4E50844-DE0A-4EC3-9285-6E3848C7EF3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27209" y="3395649"/>
                <a:ext cx="721781" cy="238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ABE464-FEB7-4CBD-8B32-EADBE4C05980}"/>
                  </a:ext>
                </a:extLst>
              </p14:cNvPr>
              <p14:cNvContentPartPr/>
              <p14:nvPr/>
            </p14:nvContentPartPr>
            <p14:xfrm>
              <a:off x="4531880" y="3311800"/>
              <a:ext cx="405720" cy="2959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ABE464-FEB7-4CBD-8B32-EADBE4C0598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513880" y="3293822"/>
                <a:ext cx="441360" cy="331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A8DF5D8-DEDF-4465-AAA6-4CAABDCCA2B5}"/>
                  </a:ext>
                </a:extLst>
              </p14:cNvPr>
              <p14:cNvContentPartPr/>
              <p14:nvPr/>
            </p14:nvContentPartPr>
            <p14:xfrm>
              <a:off x="3472040" y="3274720"/>
              <a:ext cx="966960" cy="5335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A8DF5D8-DEDF-4465-AAA6-4CAABDCCA2B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54393" y="3257080"/>
                <a:ext cx="1002613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F1C7B13-E41E-4317-AA7B-4F047B5B3319}"/>
                  </a:ext>
                </a:extLst>
              </p14:cNvPr>
              <p14:cNvContentPartPr/>
              <p14:nvPr/>
            </p14:nvContentPartPr>
            <p14:xfrm>
              <a:off x="6592160" y="3074200"/>
              <a:ext cx="1658880" cy="7052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F1C7B13-E41E-4317-AA7B-4F047B5B331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74164" y="3056209"/>
                <a:ext cx="1694512" cy="740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B1E7DC0-1B13-4006-860D-87F785D01D1A}"/>
                  </a:ext>
                </a:extLst>
              </p14:cNvPr>
              <p14:cNvContentPartPr/>
              <p14:nvPr/>
            </p14:nvContentPartPr>
            <p14:xfrm>
              <a:off x="5233520" y="3362560"/>
              <a:ext cx="1065600" cy="4834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B1E7DC0-1B13-4006-860D-87F785D01D1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15520" y="3344920"/>
                <a:ext cx="110124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4AD6F53-4D3C-44B0-93F4-5D77B3DC2991}"/>
                  </a:ext>
                </a:extLst>
              </p14:cNvPr>
              <p14:cNvContentPartPr/>
              <p14:nvPr/>
            </p14:nvContentPartPr>
            <p14:xfrm>
              <a:off x="639920" y="3931360"/>
              <a:ext cx="271800" cy="3186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4AD6F53-4D3C-44B0-93F4-5D77B3DC299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1920" y="3913720"/>
                <a:ext cx="30744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C8FD2F6-2223-4C3D-8B1A-39B703B0A31C}"/>
                  </a:ext>
                </a:extLst>
              </p14:cNvPr>
              <p14:cNvContentPartPr/>
              <p14:nvPr/>
            </p14:nvContentPartPr>
            <p14:xfrm>
              <a:off x="1277480" y="3941080"/>
              <a:ext cx="334440" cy="3564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C8FD2F6-2223-4C3D-8B1A-39B703B0A31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259840" y="3923440"/>
                <a:ext cx="37008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E682BF0-8B62-4184-9249-FF1D8DFAE92F}"/>
                  </a:ext>
                </a:extLst>
              </p14:cNvPr>
              <p14:cNvContentPartPr/>
              <p14:nvPr/>
            </p14:nvContentPartPr>
            <p14:xfrm>
              <a:off x="1655480" y="3860440"/>
              <a:ext cx="168840" cy="424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E682BF0-8B62-4184-9249-FF1D8DFAE92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637840" y="3842800"/>
                <a:ext cx="20448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04B974E-0E96-4985-BFE7-927299637E93}"/>
                  </a:ext>
                </a:extLst>
              </p14:cNvPr>
              <p14:cNvContentPartPr/>
              <p14:nvPr/>
            </p14:nvContentPartPr>
            <p14:xfrm>
              <a:off x="1867880" y="4146280"/>
              <a:ext cx="92880" cy="162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04B974E-0E96-4985-BFE7-927299637E9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849880" y="4128280"/>
                <a:ext cx="1285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DDC6B6C-FE5F-4B28-A333-572614097AAA}"/>
                  </a:ext>
                </a:extLst>
              </p14:cNvPr>
              <p14:cNvContentPartPr/>
              <p14:nvPr/>
            </p14:nvContentPartPr>
            <p14:xfrm>
              <a:off x="2031320" y="4176160"/>
              <a:ext cx="196920" cy="101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DDC6B6C-FE5F-4B28-A333-572614097AA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13680" y="4158520"/>
                <a:ext cx="2325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8F13B53-EAC3-42D7-820B-EDC2FBD537E8}"/>
                  </a:ext>
                </a:extLst>
              </p14:cNvPr>
              <p14:cNvContentPartPr/>
              <p14:nvPr/>
            </p14:nvContentPartPr>
            <p14:xfrm>
              <a:off x="3568520" y="3962320"/>
              <a:ext cx="271800" cy="3258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8F13B53-EAC3-42D7-820B-EDC2FBD537E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550520" y="3944320"/>
                <a:ext cx="30744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1063502-3B17-4041-8EAC-2D332C364B2B}"/>
                  </a:ext>
                </a:extLst>
              </p14:cNvPr>
              <p14:cNvContentPartPr/>
              <p14:nvPr/>
            </p14:nvContentPartPr>
            <p14:xfrm>
              <a:off x="3970640" y="3991840"/>
              <a:ext cx="357480" cy="3474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1063502-3B17-4041-8EAC-2D332C364B2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53000" y="3974200"/>
                <a:ext cx="39312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A3143B2-9470-4AA6-A52D-EAADF4471299}"/>
                  </a:ext>
                </a:extLst>
              </p14:cNvPr>
              <p14:cNvContentPartPr/>
              <p14:nvPr/>
            </p14:nvContentPartPr>
            <p14:xfrm>
              <a:off x="2601200" y="3965920"/>
              <a:ext cx="760680" cy="3891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A3143B2-9470-4AA6-A52D-EAADF447129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583560" y="3947920"/>
                <a:ext cx="79632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210070-6286-4536-9E46-E0520CEFA700}"/>
                  </a:ext>
                </a:extLst>
              </p14:cNvPr>
              <p14:cNvContentPartPr/>
              <p14:nvPr/>
            </p14:nvContentPartPr>
            <p14:xfrm>
              <a:off x="4539800" y="4225840"/>
              <a:ext cx="62280" cy="100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210070-6286-4536-9E46-E0520CEFA70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522160" y="4208200"/>
                <a:ext cx="979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D49F95E-2078-42A2-B42C-3FD743928588}"/>
                  </a:ext>
                </a:extLst>
              </p14:cNvPr>
              <p14:cNvContentPartPr/>
              <p14:nvPr/>
            </p14:nvContentPartPr>
            <p14:xfrm>
              <a:off x="5322800" y="4185520"/>
              <a:ext cx="11160" cy="676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D49F95E-2078-42A2-B42C-3FD74392858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304800" y="4167880"/>
                <a:ext cx="468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09CCCA0-2730-442B-B70F-A47443DD0E10}"/>
                  </a:ext>
                </a:extLst>
              </p14:cNvPr>
              <p14:cNvContentPartPr/>
              <p14:nvPr/>
            </p14:nvContentPartPr>
            <p14:xfrm>
              <a:off x="5333600" y="4033240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09CCCA0-2730-442B-B70F-A47443DD0E1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315600" y="4015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8F5299A-F50D-4401-95CF-DF12E01D2EC5}"/>
                  </a:ext>
                </a:extLst>
              </p14:cNvPr>
              <p14:cNvContentPartPr/>
              <p14:nvPr/>
            </p14:nvContentPartPr>
            <p14:xfrm>
              <a:off x="5404880" y="4139800"/>
              <a:ext cx="173880" cy="117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8F5299A-F50D-4401-95CF-DF12E01D2EC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387240" y="4122160"/>
                <a:ext cx="2095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389E65E-5F9A-4D7E-B151-1D001069788C}"/>
                  </a:ext>
                </a:extLst>
              </p14:cNvPr>
              <p14:cNvContentPartPr/>
              <p14:nvPr/>
            </p14:nvContentPartPr>
            <p14:xfrm>
              <a:off x="5002040" y="3911200"/>
              <a:ext cx="192600" cy="3794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389E65E-5F9A-4D7E-B151-1D001069788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84040" y="3893200"/>
                <a:ext cx="22824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26E817C-90C6-4760-BFE1-503DA4A50C5E}"/>
                  </a:ext>
                </a:extLst>
              </p14:cNvPr>
              <p14:cNvContentPartPr/>
              <p14:nvPr/>
            </p14:nvContentPartPr>
            <p14:xfrm>
              <a:off x="7910480" y="4053760"/>
              <a:ext cx="457200" cy="4266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26E817C-90C6-4760-BFE1-503DA4A50C5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892480" y="4035760"/>
                <a:ext cx="49284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7F8B335-83F4-4597-B9F8-8A8604E53B2A}"/>
                  </a:ext>
                </a:extLst>
              </p14:cNvPr>
              <p14:cNvContentPartPr/>
              <p14:nvPr/>
            </p14:nvContentPartPr>
            <p14:xfrm>
              <a:off x="6674240" y="4004080"/>
              <a:ext cx="1099800" cy="4921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7F8B335-83F4-4597-B9F8-8A8604E53B2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656600" y="3986427"/>
                <a:ext cx="1135440" cy="527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D003C18-0907-47F7-9A9B-7008C8B1AEF6}"/>
                  </a:ext>
                </a:extLst>
              </p14:cNvPr>
              <p14:cNvContentPartPr/>
              <p14:nvPr/>
            </p14:nvContentPartPr>
            <p14:xfrm>
              <a:off x="5698280" y="3882760"/>
              <a:ext cx="736560" cy="4122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D003C18-0907-47F7-9A9B-7008C8B1AEF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680631" y="3864760"/>
                <a:ext cx="772217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242BB6F-ECC6-473A-83EB-CEDEA11C2492}"/>
                  </a:ext>
                </a:extLst>
              </p14:cNvPr>
              <p14:cNvContentPartPr/>
              <p14:nvPr/>
            </p14:nvContentPartPr>
            <p14:xfrm>
              <a:off x="2636480" y="4673320"/>
              <a:ext cx="116640" cy="2142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242BB6F-ECC6-473A-83EB-CEDEA11C249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618840" y="4655680"/>
                <a:ext cx="1522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2A7EA77-BECC-46CE-9273-DC655917FBB6}"/>
                  </a:ext>
                </a:extLst>
              </p14:cNvPr>
              <p14:cNvContentPartPr/>
              <p14:nvPr/>
            </p14:nvContentPartPr>
            <p14:xfrm>
              <a:off x="2843480" y="4712560"/>
              <a:ext cx="194040" cy="1944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2A7EA77-BECC-46CE-9273-DC655917FBB6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825840" y="4694560"/>
                <a:ext cx="2296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49FD89C-51A9-4104-A2C3-9A7FA32002B2}"/>
                  </a:ext>
                </a:extLst>
              </p14:cNvPr>
              <p14:cNvContentPartPr/>
              <p14:nvPr/>
            </p14:nvContentPartPr>
            <p14:xfrm>
              <a:off x="3153440" y="4653160"/>
              <a:ext cx="109080" cy="2347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49FD89C-51A9-4104-A2C3-9A7FA32002B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135440" y="4635160"/>
                <a:ext cx="1447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9F3A0C4-5285-4608-A595-B37D49F1E74F}"/>
                  </a:ext>
                </a:extLst>
              </p14:cNvPr>
              <p14:cNvContentPartPr/>
              <p14:nvPr/>
            </p14:nvContentPartPr>
            <p14:xfrm>
              <a:off x="1276760" y="4479640"/>
              <a:ext cx="1242720" cy="4287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9F3A0C4-5285-4608-A595-B37D49F1E74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259120" y="4461640"/>
                <a:ext cx="127836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77BE0A6-8DF6-431C-85BC-CD29B8A68CC6}"/>
                  </a:ext>
                </a:extLst>
              </p14:cNvPr>
              <p14:cNvContentPartPr/>
              <p14:nvPr/>
            </p14:nvContentPartPr>
            <p14:xfrm>
              <a:off x="5954240" y="4693840"/>
              <a:ext cx="110880" cy="1836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77BE0A6-8DF6-431C-85BC-CD29B8A68CC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936600" y="4675840"/>
                <a:ext cx="14652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237947F-EA64-40DF-93A0-2A31BAA454E4}"/>
                  </a:ext>
                </a:extLst>
              </p14:cNvPr>
              <p14:cNvContentPartPr/>
              <p14:nvPr/>
            </p14:nvContentPartPr>
            <p14:xfrm>
              <a:off x="7253840" y="4453360"/>
              <a:ext cx="480600" cy="4521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237947F-EA64-40DF-93A0-2A31BAA454E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236200" y="4435720"/>
                <a:ext cx="516240" cy="4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A042EED-C738-4A0E-9892-9780639555CE}"/>
                  </a:ext>
                </a:extLst>
              </p14:cNvPr>
              <p14:cNvContentPartPr/>
              <p14:nvPr/>
            </p14:nvContentPartPr>
            <p14:xfrm>
              <a:off x="6697640" y="4654240"/>
              <a:ext cx="446040" cy="1897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A042EED-C738-4A0E-9892-9780639555C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679640" y="4636240"/>
                <a:ext cx="4816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D99CA59-E009-45A6-9822-847023BB90DB}"/>
                  </a:ext>
                </a:extLst>
              </p14:cNvPr>
              <p14:cNvContentPartPr/>
              <p14:nvPr/>
            </p14:nvContentPartPr>
            <p14:xfrm>
              <a:off x="6365000" y="4521040"/>
              <a:ext cx="239040" cy="3618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D99CA59-E009-45A6-9822-847023BB90D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347000" y="4503040"/>
                <a:ext cx="27468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53116AE-E48E-4481-AC97-08ECCA1920C8}"/>
                  </a:ext>
                </a:extLst>
              </p14:cNvPr>
              <p14:cNvContentPartPr/>
              <p14:nvPr/>
            </p14:nvContentPartPr>
            <p14:xfrm>
              <a:off x="5151440" y="4706440"/>
              <a:ext cx="703440" cy="4737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53116AE-E48E-4481-AC97-08ECCA1920C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133449" y="4688440"/>
                <a:ext cx="739062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B17199B-6716-4520-B829-8A160DD6AF78}"/>
                  </a:ext>
                </a:extLst>
              </p14:cNvPr>
              <p14:cNvContentPartPr/>
              <p14:nvPr/>
            </p14:nvContentPartPr>
            <p14:xfrm>
              <a:off x="3528200" y="4561720"/>
              <a:ext cx="1357560" cy="4950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B17199B-6716-4520-B829-8A160DD6AF7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510555" y="4543720"/>
                <a:ext cx="1393209" cy="53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0522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5345DD5-E353-4F16-AF75-0CCCFC1AB55E}"/>
                  </a:ext>
                </a:extLst>
              </p14:cNvPr>
              <p14:cNvContentPartPr/>
              <p14:nvPr/>
            </p14:nvContentPartPr>
            <p14:xfrm>
              <a:off x="2071200" y="131920"/>
              <a:ext cx="6210360" cy="7120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5345DD5-E353-4F16-AF75-0CCCFC1AB5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3201" y="113920"/>
                <a:ext cx="6245998" cy="74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05255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11D944-AB82-42B5-9917-5FBC6065B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71" t="28989" r="38442" b="60000"/>
          <a:stretch/>
        </p:blipFill>
        <p:spPr>
          <a:xfrm>
            <a:off x="6060568" y="1295400"/>
            <a:ext cx="2686874" cy="1447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B786DC-C6D9-4786-A337-15D1DF61E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13333" r="22500" b="80000"/>
          <a:stretch/>
        </p:blipFill>
        <p:spPr>
          <a:xfrm>
            <a:off x="381000" y="228599"/>
            <a:ext cx="8366442" cy="10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624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11D944-AB82-42B5-9917-5FBC6065B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71" t="28989" r="38442" b="60000"/>
          <a:stretch/>
        </p:blipFill>
        <p:spPr>
          <a:xfrm>
            <a:off x="6060568" y="1295400"/>
            <a:ext cx="2686874" cy="1447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B786DC-C6D9-4786-A337-15D1DF61E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13333" r="22500" b="80000"/>
          <a:stretch/>
        </p:blipFill>
        <p:spPr>
          <a:xfrm>
            <a:off x="381000" y="228599"/>
            <a:ext cx="8366442" cy="10912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B00159-33C2-4F61-A4C5-BC0B93EE2E2B}"/>
                  </a:ext>
                </a:extLst>
              </p14:cNvPr>
              <p14:cNvContentPartPr/>
              <p14:nvPr/>
            </p14:nvContentPartPr>
            <p14:xfrm>
              <a:off x="2783360" y="1208680"/>
              <a:ext cx="983160" cy="4543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B00159-33C2-4F61-A4C5-BC0B93EE2E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5360" y="1190694"/>
                <a:ext cx="1018800" cy="489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996563A-398F-4C7A-A134-F1B8F7D93FF2}"/>
                  </a:ext>
                </a:extLst>
              </p14:cNvPr>
              <p14:cNvContentPartPr/>
              <p14:nvPr/>
            </p14:nvContentPartPr>
            <p14:xfrm>
              <a:off x="1595000" y="1197160"/>
              <a:ext cx="1004760" cy="569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996563A-398F-4C7A-A134-F1B8F7D93F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77000" y="1179520"/>
                <a:ext cx="104040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CFC8AA0-AD00-4D3C-AC4B-EC854EA9E71E}"/>
                  </a:ext>
                </a:extLst>
              </p14:cNvPr>
              <p14:cNvContentPartPr/>
              <p14:nvPr/>
            </p14:nvContentPartPr>
            <p14:xfrm>
              <a:off x="771320" y="1338640"/>
              <a:ext cx="558720" cy="295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CFC8AA0-AD00-4D3C-AC4B-EC854EA9E7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3680" y="1321000"/>
                <a:ext cx="5943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9D765DB-D3D8-4425-B775-ED39333E679C}"/>
                  </a:ext>
                </a:extLst>
              </p14:cNvPr>
              <p14:cNvContentPartPr/>
              <p14:nvPr/>
            </p14:nvContentPartPr>
            <p14:xfrm>
              <a:off x="4095920" y="1275280"/>
              <a:ext cx="501120" cy="345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9D765DB-D3D8-4425-B775-ED39333E679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78280" y="1257640"/>
                <a:ext cx="53676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795F387-5A7D-491C-877D-051E0036982F}"/>
                  </a:ext>
                </a:extLst>
              </p14:cNvPr>
              <p14:cNvContentPartPr/>
              <p14:nvPr/>
            </p14:nvContentPartPr>
            <p14:xfrm>
              <a:off x="4777400" y="1259080"/>
              <a:ext cx="899280" cy="36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795F387-5A7D-491C-877D-051E0036982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59760" y="1241080"/>
                <a:ext cx="934920" cy="39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82008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11D944-AB82-42B5-9917-5FBC6065B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71" t="28989" r="38442" b="60000"/>
          <a:stretch/>
        </p:blipFill>
        <p:spPr>
          <a:xfrm>
            <a:off x="6060568" y="1295400"/>
            <a:ext cx="2686874" cy="1447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B786DC-C6D9-4786-A337-15D1DF61E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13333" r="22500" b="80000"/>
          <a:stretch/>
        </p:blipFill>
        <p:spPr>
          <a:xfrm>
            <a:off x="381000" y="228599"/>
            <a:ext cx="8366442" cy="10912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B00159-33C2-4F61-A4C5-BC0B93EE2E2B}"/>
                  </a:ext>
                </a:extLst>
              </p14:cNvPr>
              <p14:cNvContentPartPr/>
              <p14:nvPr/>
            </p14:nvContentPartPr>
            <p14:xfrm>
              <a:off x="2783360" y="1208680"/>
              <a:ext cx="983160" cy="4543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B00159-33C2-4F61-A4C5-BC0B93EE2E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5360" y="1190694"/>
                <a:ext cx="1018800" cy="489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996563A-398F-4C7A-A134-F1B8F7D93FF2}"/>
                  </a:ext>
                </a:extLst>
              </p14:cNvPr>
              <p14:cNvContentPartPr/>
              <p14:nvPr/>
            </p14:nvContentPartPr>
            <p14:xfrm>
              <a:off x="1595000" y="1197160"/>
              <a:ext cx="1004760" cy="569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996563A-398F-4C7A-A134-F1B8F7D93F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77000" y="1179520"/>
                <a:ext cx="104040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CFC8AA0-AD00-4D3C-AC4B-EC854EA9E71E}"/>
                  </a:ext>
                </a:extLst>
              </p14:cNvPr>
              <p14:cNvContentPartPr/>
              <p14:nvPr/>
            </p14:nvContentPartPr>
            <p14:xfrm>
              <a:off x="771320" y="1338640"/>
              <a:ext cx="558720" cy="295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CFC8AA0-AD00-4D3C-AC4B-EC854EA9E7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3680" y="1321000"/>
                <a:ext cx="5943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9D765DB-D3D8-4425-B775-ED39333E679C}"/>
                  </a:ext>
                </a:extLst>
              </p14:cNvPr>
              <p14:cNvContentPartPr/>
              <p14:nvPr/>
            </p14:nvContentPartPr>
            <p14:xfrm>
              <a:off x="4095920" y="1275280"/>
              <a:ext cx="501120" cy="345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9D765DB-D3D8-4425-B775-ED39333E679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78280" y="1257640"/>
                <a:ext cx="53676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795F387-5A7D-491C-877D-051E0036982F}"/>
                  </a:ext>
                </a:extLst>
              </p14:cNvPr>
              <p14:cNvContentPartPr/>
              <p14:nvPr/>
            </p14:nvContentPartPr>
            <p14:xfrm>
              <a:off x="4777400" y="1259080"/>
              <a:ext cx="899280" cy="36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795F387-5A7D-491C-877D-051E0036982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59760" y="1241080"/>
                <a:ext cx="93492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0C97CF-1ACA-49DA-B8A9-90E54F504E52}"/>
                  </a:ext>
                </a:extLst>
              </p14:cNvPr>
              <p14:cNvContentPartPr/>
              <p14:nvPr/>
            </p14:nvContentPartPr>
            <p14:xfrm>
              <a:off x="639920" y="2204080"/>
              <a:ext cx="616320" cy="298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0C97CF-1ACA-49DA-B8A9-90E54F504E5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1920" y="2186440"/>
                <a:ext cx="65196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05537D4-026B-422F-B866-CCB1EE95BAD4}"/>
                  </a:ext>
                </a:extLst>
              </p14:cNvPr>
              <p14:cNvContentPartPr/>
              <p14:nvPr/>
            </p14:nvContentPartPr>
            <p14:xfrm>
              <a:off x="1838720" y="2356720"/>
              <a:ext cx="11160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05537D4-026B-422F-B866-CCB1EE95BAD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20720" y="2338720"/>
                <a:ext cx="147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879AE02-4C44-4567-A422-77A754DD7AB0}"/>
                  </a:ext>
                </a:extLst>
              </p14:cNvPr>
              <p14:cNvContentPartPr/>
              <p14:nvPr/>
            </p14:nvContentPartPr>
            <p14:xfrm>
              <a:off x="2295560" y="2367160"/>
              <a:ext cx="360" cy="153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879AE02-4C44-4567-A422-77A754DD7AB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77920" y="2349160"/>
                <a:ext cx="360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0F9E65A-0BE9-4403-B1E6-8B6DF54A6657}"/>
                  </a:ext>
                </a:extLst>
              </p14:cNvPr>
              <p14:cNvContentPartPr/>
              <p14:nvPr/>
            </p14:nvContentPartPr>
            <p14:xfrm>
              <a:off x="2062280" y="2143600"/>
              <a:ext cx="142560" cy="375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0F9E65A-0BE9-4403-B1E6-8B6DF54A665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44280" y="2125600"/>
                <a:ext cx="17820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C5E6164-F16A-49BA-B6E9-E09FF99BE7F7}"/>
                  </a:ext>
                </a:extLst>
              </p14:cNvPr>
              <p14:cNvContentPartPr/>
              <p14:nvPr/>
            </p14:nvContentPartPr>
            <p14:xfrm>
              <a:off x="1443800" y="2153680"/>
              <a:ext cx="306720" cy="3765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C5E6164-F16A-49BA-B6E9-E09FF99BE7F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26160" y="2135697"/>
                <a:ext cx="342360" cy="4121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81582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11D944-AB82-42B5-9917-5FBC6065B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71" t="28989" r="38442" b="60000"/>
          <a:stretch/>
        </p:blipFill>
        <p:spPr>
          <a:xfrm>
            <a:off x="6060568" y="1295400"/>
            <a:ext cx="2686874" cy="1447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B786DC-C6D9-4786-A337-15D1DF61E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13333" r="22500" b="80000"/>
          <a:stretch/>
        </p:blipFill>
        <p:spPr>
          <a:xfrm>
            <a:off x="381000" y="228599"/>
            <a:ext cx="8366442" cy="10912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B00159-33C2-4F61-A4C5-BC0B93EE2E2B}"/>
                  </a:ext>
                </a:extLst>
              </p14:cNvPr>
              <p14:cNvContentPartPr/>
              <p14:nvPr/>
            </p14:nvContentPartPr>
            <p14:xfrm>
              <a:off x="2783360" y="1208680"/>
              <a:ext cx="983160" cy="4543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B00159-33C2-4F61-A4C5-BC0B93EE2E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5360" y="1190694"/>
                <a:ext cx="1018800" cy="489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996563A-398F-4C7A-A134-F1B8F7D93FF2}"/>
                  </a:ext>
                </a:extLst>
              </p14:cNvPr>
              <p14:cNvContentPartPr/>
              <p14:nvPr/>
            </p14:nvContentPartPr>
            <p14:xfrm>
              <a:off x="1595000" y="1197160"/>
              <a:ext cx="1004760" cy="569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996563A-398F-4C7A-A134-F1B8F7D93F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77000" y="1179520"/>
                <a:ext cx="104040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CFC8AA0-AD00-4D3C-AC4B-EC854EA9E71E}"/>
                  </a:ext>
                </a:extLst>
              </p14:cNvPr>
              <p14:cNvContentPartPr/>
              <p14:nvPr/>
            </p14:nvContentPartPr>
            <p14:xfrm>
              <a:off x="771320" y="1338640"/>
              <a:ext cx="558720" cy="295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CFC8AA0-AD00-4D3C-AC4B-EC854EA9E7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3680" y="1321000"/>
                <a:ext cx="5943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9D765DB-D3D8-4425-B775-ED39333E679C}"/>
                  </a:ext>
                </a:extLst>
              </p14:cNvPr>
              <p14:cNvContentPartPr/>
              <p14:nvPr/>
            </p14:nvContentPartPr>
            <p14:xfrm>
              <a:off x="4095920" y="1275280"/>
              <a:ext cx="501120" cy="345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9D765DB-D3D8-4425-B775-ED39333E679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78280" y="1257640"/>
                <a:ext cx="53676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795F387-5A7D-491C-877D-051E0036982F}"/>
                  </a:ext>
                </a:extLst>
              </p14:cNvPr>
              <p14:cNvContentPartPr/>
              <p14:nvPr/>
            </p14:nvContentPartPr>
            <p14:xfrm>
              <a:off x="4777400" y="1259080"/>
              <a:ext cx="899280" cy="36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795F387-5A7D-491C-877D-051E0036982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59760" y="1241080"/>
                <a:ext cx="93492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0C97CF-1ACA-49DA-B8A9-90E54F504E52}"/>
                  </a:ext>
                </a:extLst>
              </p14:cNvPr>
              <p14:cNvContentPartPr/>
              <p14:nvPr/>
            </p14:nvContentPartPr>
            <p14:xfrm>
              <a:off x="639920" y="2204080"/>
              <a:ext cx="616320" cy="298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0C97CF-1ACA-49DA-B8A9-90E54F504E5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1920" y="2186440"/>
                <a:ext cx="65196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05537D4-026B-422F-B866-CCB1EE95BAD4}"/>
                  </a:ext>
                </a:extLst>
              </p14:cNvPr>
              <p14:cNvContentPartPr/>
              <p14:nvPr/>
            </p14:nvContentPartPr>
            <p14:xfrm>
              <a:off x="1838720" y="2356720"/>
              <a:ext cx="11160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05537D4-026B-422F-B866-CCB1EE95BAD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20720" y="2338720"/>
                <a:ext cx="147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879AE02-4C44-4567-A422-77A754DD7AB0}"/>
                  </a:ext>
                </a:extLst>
              </p14:cNvPr>
              <p14:cNvContentPartPr/>
              <p14:nvPr/>
            </p14:nvContentPartPr>
            <p14:xfrm>
              <a:off x="2295560" y="2367160"/>
              <a:ext cx="360" cy="153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879AE02-4C44-4567-A422-77A754DD7AB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77920" y="2349160"/>
                <a:ext cx="360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0F9E65A-0BE9-4403-B1E6-8B6DF54A6657}"/>
                  </a:ext>
                </a:extLst>
              </p14:cNvPr>
              <p14:cNvContentPartPr/>
              <p14:nvPr/>
            </p14:nvContentPartPr>
            <p14:xfrm>
              <a:off x="2062280" y="2143600"/>
              <a:ext cx="142560" cy="375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0F9E65A-0BE9-4403-B1E6-8B6DF54A665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44280" y="2125600"/>
                <a:ext cx="17820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C5E6164-F16A-49BA-B6E9-E09FF99BE7F7}"/>
                  </a:ext>
                </a:extLst>
              </p14:cNvPr>
              <p14:cNvContentPartPr/>
              <p14:nvPr/>
            </p14:nvContentPartPr>
            <p14:xfrm>
              <a:off x="1443800" y="2153680"/>
              <a:ext cx="306720" cy="3765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C5E6164-F16A-49BA-B6E9-E09FF99BE7F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26160" y="2135697"/>
                <a:ext cx="342360" cy="4121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81918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11D944-AB82-42B5-9917-5FBC6065B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71" t="28989" r="38442" b="60000"/>
          <a:stretch/>
        </p:blipFill>
        <p:spPr>
          <a:xfrm>
            <a:off x="6060568" y="1295400"/>
            <a:ext cx="2686874" cy="1447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B786DC-C6D9-4786-A337-15D1DF61E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13333" r="22500" b="80000"/>
          <a:stretch/>
        </p:blipFill>
        <p:spPr>
          <a:xfrm>
            <a:off x="381000" y="228599"/>
            <a:ext cx="8366442" cy="10912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B00159-33C2-4F61-A4C5-BC0B93EE2E2B}"/>
                  </a:ext>
                </a:extLst>
              </p14:cNvPr>
              <p14:cNvContentPartPr/>
              <p14:nvPr/>
            </p14:nvContentPartPr>
            <p14:xfrm>
              <a:off x="2783360" y="1208680"/>
              <a:ext cx="983160" cy="4543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B00159-33C2-4F61-A4C5-BC0B93EE2E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5360" y="1190694"/>
                <a:ext cx="1018800" cy="489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996563A-398F-4C7A-A134-F1B8F7D93FF2}"/>
                  </a:ext>
                </a:extLst>
              </p14:cNvPr>
              <p14:cNvContentPartPr/>
              <p14:nvPr/>
            </p14:nvContentPartPr>
            <p14:xfrm>
              <a:off x="1595000" y="1197160"/>
              <a:ext cx="1004760" cy="569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996563A-398F-4C7A-A134-F1B8F7D93F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77000" y="1179520"/>
                <a:ext cx="104040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CFC8AA0-AD00-4D3C-AC4B-EC854EA9E71E}"/>
                  </a:ext>
                </a:extLst>
              </p14:cNvPr>
              <p14:cNvContentPartPr/>
              <p14:nvPr/>
            </p14:nvContentPartPr>
            <p14:xfrm>
              <a:off x="771320" y="1338640"/>
              <a:ext cx="558720" cy="295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CFC8AA0-AD00-4D3C-AC4B-EC854EA9E7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3680" y="1321000"/>
                <a:ext cx="5943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9D765DB-D3D8-4425-B775-ED39333E679C}"/>
                  </a:ext>
                </a:extLst>
              </p14:cNvPr>
              <p14:cNvContentPartPr/>
              <p14:nvPr/>
            </p14:nvContentPartPr>
            <p14:xfrm>
              <a:off x="4095920" y="1275280"/>
              <a:ext cx="501120" cy="345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9D765DB-D3D8-4425-B775-ED39333E679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78280" y="1257640"/>
                <a:ext cx="53676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795F387-5A7D-491C-877D-051E0036982F}"/>
                  </a:ext>
                </a:extLst>
              </p14:cNvPr>
              <p14:cNvContentPartPr/>
              <p14:nvPr/>
            </p14:nvContentPartPr>
            <p14:xfrm>
              <a:off x="4777400" y="1259080"/>
              <a:ext cx="899280" cy="36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795F387-5A7D-491C-877D-051E0036982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59760" y="1241080"/>
                <a:ext cx="93492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0C97CF-1ACA-49DA-B8A9-90E54F504E52}"/>
                  </a:ext>
                </a:extLst>
              </p14:cNvPr>
              <p14:cNvContentPartPr/>
              <p14:nvPr/>
            </p14:nvContentPartPr>
            <p14:xfrm>
              <a:off x="639920" y="2204080"/>
              <a:ext cx="616320" cy="298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0C97CF-1ACA-49DA-B8A9-90E54F504E5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1920" y="2186440"/>
                <a:ext cx="65196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05537D4-026B-422F-B866-CCB1EE95BAD4}"/>
                  </a:ext>
                </a:extLst>
              </p14:cNvPr>
              <p14:cNvContentPartPr/>
              <p14:nvPr/>
            </p14:nvContentPartPr>
            <p14:xfrm>
              <a:off x="1838720" y="2356720"/>
              <a:ext cx="11160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05537D4-026B-422F-B866-CCB1EE95BAD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20720" y="2338720"/>
                <a:ext cx="147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879AE02-4C44-4567-A422-77A754DD7AB0}"/>
                  </a:ext>
                </a:extLst>
              </p14:cNvPr>
              <p14:cNvContentPartPr/>
              <p14:nvPr/>
            </p14:nvContentPartPr>
            <p14:xfrm>
              <a:off x="2295560" y="2367160"/>
              <a:ext cx="360" cy="153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879AE02-4C44-4567-A422-77A754DD7AB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77920" y="2349160"/>
                <a:ext cx="360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0F9E65A-0BE9-4403-B1E6-8B6DF54A6657}"/>
                  </a:ext>
                </a:extLst>
              </p14:cNvPr>
              <p14:cNvContentPartPr/>
              <p14:nvPr/>
            </p14:nvContentPartPr>
            <p14:xfrm>
              <a:off x="2062280" y="2143600"/>
              <a:ext cx="142560" cy="375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0F9E65A-0BE9-4403-B1E6-8B6DF54A665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44280" y="2125600"/>
                <a:ext cx="17820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C5E6164-F16A-49BA-B6E9-E09FF99BE7F7}"/>
                  </a:ext>
                </a:extLst>
              </p14:cNvPr>
              <p14:cNvContentPartPr/>
              <p14:nvPr/>
            </p14:nvContentPartPr>
            <p14:xfrm>
              <a:off x="1443800" y="2153680"/>
              <a:ext cx="306720" cy="3765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C5E6164-F16A-49BA-B6E9-E09FF99BE7F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26160" y="2135697"/>
                <a:ext cx="342360" cy="412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D22A8BC-24F9-4D96-AFCE-80F2976B71BD}"/>
                  </a:ext>
                </a:extLst>
              </p14:cNvPr>
              <p14:cNvContentPartPr/>
              <p14:nvPr/>
            </p14:nvContentPartPr>
            <p14:xfrm>
              <a:off x="2430920" y="2417920"/>
              <a:ext cx="139680" cy="155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D22A8BC-24F9-4D96-AFCE-80F2976B71B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13280" y="2399920"/>
                <a:ext cx="1753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63B4A10-3C5A-4DD6-B951-BD7A37E9AA58}"/>
                  </a:ext>
                </a:extLst>
              </p14:cNvPr>
              <p14:cNvContentPartPr/>
              <p14:nvPr/>
            </p14:nvContentPartPr>
            <p14:xfrm>
              <a:off x="2847440" y="2001040"/>
              <a:ext cx="1031040" cy="427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63B4A10-3C5A-4DD6-B951-BD7A37E9AA5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29446" y="1983400"/>
                <a:ext cx="1066668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DABEF67-27AC-44F3-A12B-ACF4A61491EF}"/>
                  </a:ext>
                </a:extLst>
              </p14:cNvPr>
              <p14:cNvContentPartPr/>
              <p14:nvPr/>
            </p14:nvContentPartPr>
            <p14:xfrm>
              <a:off x="1107200" y="2955760"/>
              <a:ext cx="110520" cy="11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DABEF67-27AC-44F3-A12B-ACF4A61491E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89200" y="2937760"/>
                <a:ext cx="146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7037432-5B17-4D25-914B-0B57332C6D08}"/>
                  </a:ext>
                </a:extLst>
              </p14:cNvPr>
              <p14:cNvContentPartPr/>
              <p14:nvPr/>
            </p14:nvContentPartPr>
            <p14:xfrm>
              <a:off x="1107200" y="3057280"/>
              <a:ext cx="110520" cy="10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7037432-5B17-4D25-914B-0B57332C6D0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89200" y="3039640"/>
                <a:ext cx="146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3B8041F-3CAB-4FC9-85B4-96F683E31D2B}"/>
                  </a:ext>
                </a:extLst>
              </p14:cNvPr>
              <p14:cNvContentPartPr/>
              <p14:nvPr/>
            </p14:nvContentPartPr>
            <p14:xfrm>
              <a:off x="693920" y="2793760"/>
              <a:ext cx="261360" cy="380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3B8041F-3CAB-4FC9-85B4-96F683E31D2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5920" y="2775760"/>
                <a:ext cx="29700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07A3325-E4D0-4E82-8D97-17B2D7385092}"/>
                  </a:ext>
                </a:extLst>
              </p14:cNvPr>
              <p14:cNvContentPartPr/>
              <p14:nvPr/>
            </p14:nvContentPartPr>
            <p14:xfrm>
              <a:off x="1350920" y="2791960"/>
              <a:ext cx="861840" cy="417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07A3325-E4D0-4E82-8D97-17B2D738509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33273" y="2773976"/>
                <a:ext cx="897495" cy="4532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56602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11D944-AB82-42B5-9917-5FBC6065B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71" t="28989" r="38442" b="60000"/>
          <a:stretch/>
        </p:blipFill>
        <p:spPr>
          <a:xfrm>
            <a:off x="6060568" y="1295400"/>
            <a:ext cx="2686874" cy="1447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B786DC-C6D9-4786-A337-15D1DF61E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13333" r="22500" b="80000"/>
          <a:stretch/>
        </p:blipFill>
        <p:spPr>
          <a:xfrm>
            <a:off x="381000" y="228599"/>
            <a:ext cx="8366442" cy="10912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B00159-33C2-4F61-A4C5-BC0B93EE2E2B}"/>
                  </a:ext>
                </a:extLst>
              </p14:cNvPr>
              <p14:cNvContentPartPr/>
              <p14:nvPr/>
            </p14:nvContentPartPr>
            <p14:xfrm>
              <a:off x="2783360" y="1208680"/>
              <a:ext cx="983160" cy="4543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B00159-33C2-4F61-A4C5-BC0B93EE2E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5360" y="1190694"/>
                <a:ext cx="1018800" cy="489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996563A-398F-4C7A-A134-F1B8F7D93FF2}"/>
                  </a:ext>
                </a:extLst>
              </p14:cNvPr>
              <p14:cNvContentPartPr/>
              <p14:nvPr/>
            </p14:nvContentPartPr>
            <p14:xfrm>
              <a:off x="1595000" y="1197160"/>
              <a:ext cx="1004760" cy="569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996563A-398F-4C7A-A134-F1B8F7D93F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77000" y="1179520"/>
                <a:ext cx="104040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CFC8AA0-AD00-4D3C-AC4B-EC854EA9E71E}"/>
                  </a:ext>
                </a:extLst>
              </p14:cNvPr>
              <p14:cNvContentPartPr/>
              <p14:nvPr/>
            </p14:nvContentPartPr>
            <p14:xfrm>
              <a:off x="771320" y="1338640"/>
              <a:ext cx="558720" cy="295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CFC8AA0-AD00-4D3C-AC4B-EC854EA9E7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3680" y="1321000"/>
                <a:ext cx="5943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9D765DB-D3D8-4425-B775-ED39333E679C}"/>
                  </a:ext>
                </a:extLst>
              </p14:cNvPr>
              <p14:cNvContentPartPr/>
              <p14:nvPr/>
            </p14:nvContentPartPr>
            <p14:xfrm>
              <a:off x="4095920" y="1275280"/>
              <a:ext cx="501120" cy="345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9D765DB-D3D8-4425-B775-ED39333E679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78280" y="1257640"/>
                <a:ext cx="53676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795F387-5A7D-491C-877D-051E0036982F}"/>
                  </a:ext>
                </a:extLst>
              </p14:cNvPr>
              <p14:cNvContentPartPr/>
              <p14:nvPr/>
            </p14:nvContentPartPr>
            <p14:xfrm>
              <a:off x="4777400" y="1259080"/>
              <a:ext cx="899280" cy="36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795F387-5A7D-491C-877D-051E0036982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59760" y="1241080"/>
                <a:ext cx="93492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0C97CF-1ACA-49DA-B8A9-90E54F504E52}"/>
                  </a:ext>
                </a:extLst>
              </p14:cNvPr>
              <p14:cNvContentPartPr/>
              <p14:nvPr/>
            </p14:nvContentPartPr>
            <p14:xfrm>
              <a:off x="639920" y="2204080"/>
              <a:ext cx="616320" cy="298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0C97CF-1ACA-49DA-B8A9-90E54F504E5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1920" y="2186440"/>
                <a:ext cx="65196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05537D4-026B-422F-B866-CCB1EE95BAD4}"/>
                  </a:ext>
                </a:extLst>
              </p14:cNvPr>
              <p14:cNvContentPartPr/>
              <p14:nvPr/>
            </p14:nvContentPartPr>
            <p14:xfrm>
              <a:off x="1838720" y="2356720"/>
              <a:ext cx="11160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05537D4-026B-422F-B866-CCB1EE95BAD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20720" y="2338720"/>
                <a:ext cx="147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879AE02-4C44-4567-A422-77A754DD7AB0}"/>
                  </a:ext>
                </a:extLst>
              </p14:cNvPr>
              <p14:cNvContentPartPr/>
              <p14:nvPr/>
            </p14:nvContentPartPr>
            <p14:xfrm>
              <a:off x="2295560" y="2367160"/>
              <a:ext cx="360" cy="153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879AE02-4C44-4567-A422-77A754DD7AB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77920" y="2349160"/>
                <a:ext cx="360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0F9E65A-0BE9-4403-B1E6-8B6DF54A6657}"/>
                  </a:ext>
                </a:extLst>
              </p14:cNvPr>
              <p14:cNvContentPartPr/>
              <p14:nvPr/>
            </p14:nvContentPartPr>
            <p14:xfrm>
              <a:off x="2062280" y="2143600"/>
              <a:ext cx="142560" cy="375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0F9E65A-0BE9-4403-B1E6-8B6DF54A665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44280" y="2125600"/>
                <a:ext cx="17820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C5E6164-F16A-49BA-B6E9-E09FF99BE7F7}"/>
                  </a:ext>
                </a:extLst>
              </p14:cNvPr>
              <p14:cNvContentPartPr/>
              <p14:nvPr/>
            </p14:nvContentPartPr>
            <p14:xfrm>
              <a:off x="1443800" y="2153680"/>
              <a:ext cx="306720" cy="3765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C5E6164-F16A-49BA-B6E9-E09FF99BE7F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26160" y="2135697"/>
                <a:ext cx="342360" cy="412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D22A8BC-24F9-4D96-AFCE-80F2976B71BD}"/>
                  </a:ext>
                </a:extLst>
              </p14:cNvPr>
              <p14:cNvContentPartPr/>
              <p14:nvPr/>
            </p14:nvContentPartPr>
            <p14:xfrm>
              <a:off x="2430920" y="2417920"/>
              <a:ext cx="139680" cy="155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D22A8BC-24F9-4D96-AFCE-80F2976B71B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13280" y="2399920"/>
                <a:ext cx="1753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63B4A10-3C5A-4DD6-B951-BD7A37E9AA58}"/>
                  </a:ext>
                </a:extLst>
              </p14:cNvPr>
              <p14:cNvContentPartPr/>
              <p14:nvPr/>
            </p14:nvContentPartPr>
            <p14:xfrm>
              <a:off x="2847440" y="2001040"/>
              <a:ext cx="1031040" cy="427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63B4A10-3C5A-4DD6-B951-BD7A37E9AA5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29446" y="1983400"/>
                <a:ext cx="1066668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DABEF67-27AC-44F3-A12B-ACF4A61491EF}"/>
                  </a:ext>
                </a:extLst>
              </p14:cNvPr>
              <p14:cNvContentPartPr/>
              <p14:nvPr/>
            </p14:nvContentPartPr>
            <p14:xfrm>
              <a:off x="1107200" y="2955760"/>
              <a:ext cx="110520" cy="11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DABEF67-27AC-44F3-A12B-ACF4A61491E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89200" y="2937760"/>
                <a:ext cx="146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7037432-5B17-4D25-914B-0B57332C6D08}"/>
                  </a:ext>
                </a:extLst>
              </p14:cNvPr>
              <p14:cNvContentPartPr/>
              <p14:nvPr/>
            </p14:nvContentPartPr>
            <p14:xfrm>
              <a:off x="1107200" y="3057280"/>
              <a:ext cx="110520" cy="10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7037432-5B17-4D25-914B-0B57332C6D0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89200" y="3039640"/>
                <a:ext cx="146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3B8041F-3CAB-4FC9-85B4-96F683E31D2B}"/>
                  </a:ext>
                </a:extLst>
              </p14:cNvPr>
              <p14:cNvContentPartPr/>
              <p14:nvPr/>
            </p14:nvContentPartPr>
            <p14:xfrm>
              <a:off x="693920" y="2793760"/>
              <a:ext cx="261360" cy="380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3B8041F-3CAB-4FC9-85B4-96F683E31D2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5920" y="2775760"/>
                <a:ext cx="29700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07A3325-E4D0-4E82-8D97-17B2D7385092}"/>
                  </a:ext>
                </a:extLst>
              </p14:cNvPr>
              <p14:cNvContentPartPr/>
              <p14:nvPr/>
            </p14:nvContentPartPr>
            <p14:xfrm>
              <a:off x="1350920" y="2791960"/>
              <a:ext cx="861840" cy="417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07A3325-E4D0-4E82-8D97-17B2D738509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33273" y="2773976"/>
                <a:ext cx="897495" cy="453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0BBC384-7713-40E7-800A-D3D282DFB910}"/>
                  </a:ext>
                </a:extLst>
              </p14:cNvPr>
              <p14:cNvContentPartPr/>
              <p14:nvPr/>
            </p14:nvContentPartPr>
            <p14:xfrm>
              <a:off x="2661680" y="2671720"/>
              <a:ext cx="193680" cy="487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0BBC384-7713-40E7-800A-D3D282DFB91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43680" y="2653720"/>
                <a:ext cx="22932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04A7A71-4ED1-4570-9515-D7D62B4BC9FB}"/>
                  </a:ext>
                </a:extLst>
              </p14:cNvPr>
              <p14:cNvContentPartPr/>
              <p14:nvPr/>
            </p14:nvContentPartPr>
            <p14:xfrm>
              <a:off x="3193760" y="2712400"/>
              <a:ext cx="37080" cy="312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04A7A71-4ED1-4570-9515-D7D62B4BC9F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76120" y="2694400"/>
                <a:ext cx="7272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6CC77E9-A8A1-4A8E-A8CA-79D44A81A969}"/>
                  </a:ext>
                </a:extLst>
              </p14:cNvPr>
              <p14:cNvContentPartPr/>
              <p14:nvPr/>
            </p14:nvContentPartPr>
            <p14:xfrm>
              <a:off x="3241280" y="2732560"/>
              <a:ext cx="162360" cy="282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6CC77E9-A8A1-4A8E-A8CA-79D44A81A96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23280" y="2714920"/>
                <a:ext cx="19800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EE0C109-EE7A-4877-B1AE-FE7E8AE76E2E}"/>
                  </a:ext>
                </a:extLst>
              </p14:cNvPr>
              <p14:cNvContentPartPr/>
              <p14:nvPr/>
            </p14:nvContentPartPr>
            <p14:xfrm>
              <a:off x="3423440" y="2917600"/>
              <a:ext cx="90000" cy="147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EE0C109-EE7A-4877-B1AE-FE7E8AE76E2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05800" y="2899960"/>
                <a:ext cx="1256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98A0A8B-812E-429F-A882-C009C2ECBBFF}"/>
                  </a:ext>
                </a:extLst>
              </p14:cNvPr>
              <p14:cNvContentPartPr/>
              <p14:nvPr/>
            </p14:nvContentPartPr>
            <p14:xfrm>
              <a:off x="3657440" y="2856400"/>
              <a:ext cx="158040" cy="187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98A0A8B-812E-429F-A882-C009C2ECBBF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39440" y="2838760"/>
                <a:ext cx="1936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2DEF2DB-408A-48EA-BC22-E9E8361B9068}"/>
                  </a:ext>
                </a:extLst>
              </p14:cNvPr>
              <p14:cNvContentPartPr/>
              <p14:nvPr/>
            </p14:nvContentPartPr>
            <p14:xfrm>
              <a:off x="3667160" y="2909320"/>
              <a:ext cx="190440" cy="471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2DEF2DB-408A-48EA-BC22-E9E8361B906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49520" y="2891680"/>
                <a:ext cx="2260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48D4812-F140-4225-9934-16F4430FE364}"/>
                  </a:ext>
                </a:extLst>
              </p14:cNvPr>
              <p14:cNvContentPartPr/>
              <p14:nvPr/>
            </p14:nvContentPartPr>
            <p14:xfrm>
              <a:off x="4085480" y="2620960"/>
              <a:ext cx="24480" cy="2084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8D4812-F140-4225-9934-16F4430FE36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67840" y="2602960"/>
                <a:ext cx="601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FAC57A7-7D78-4F8A-8337-34DB027FE73A}"/>
                  </a:ext>
                </a:extLst>
              </p14:cNvPr>
              <p14:cNvContentPartPr/>
              <p14:nvPr/>
            </p14:nvContentPartPr>
            <p14:xfrm>
              <a:off x="3992600" y="2813200"/>
              <a:ext cx="219600" cy="21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FAC57A7-7D78-4F8A-8337-34DB027FE73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74600" y="2795560"/>
                <a:ext cx="255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56B6E57-155B-45F5-8036-CC29911812FD}"/>
                  </a:ext>
                </a:extLst>
              </p14:cNvPr>
              <p14:cNvContentPartPr/>
              <p14:nvPr/>
            </p14:nvContentPartPr>
            <p14:xfrm>
              <a:off x="4022840" y="2910400"/>
              <a:ext cx="128880" cy="127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56B6E57-155B-45F5-8036-CC29911812F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05200" y="2892400"/>
                <a:ext cx="1645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B985834-2497-42B3-BFA2-F1D2D3C763D8}"/>
                  </a:ext>
                </a:extLst>
              </p14:cNvPr>
              <p14:cNvContentPartPr/>
              <p14:nvPr/>
            </p14:nvContentPartPr>
            <p14:xfrm>
              <a:off x="4266560" y="2781880"/>
              <a:ext cx="262440" cy="1238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B985834-2497-42B3-BFA2-F1D2D3C763D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48920" y="2764240"/>
                <a:ext cx="2980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37071C0-956F-4D36-8A8F-FF2BC84D7E98}"/>
                  </a:ext>
                </a:extLst>
              </p14:cNvPr>
              <p14:cNvContentPartPr/>
              <p14:nvPr/>
            </p14:nvContentPartPr>
            <p14:xfrm>
              <a:off x="4632680" y="2590720"/>
              <a:ext cx="334080" cy="335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37071C0-956F-4D36-8A8F-FF2BC84D7E9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614699" y="2572720"/>
                <a:ext cx="369682" cy="37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48434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11D944-AB82-42B5-9917-5FBC6065B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71" t="28989" r="38442" b="60000"/>
          <a:stretch/>
        </p:blipFill>
        <p:spPr>
          <a:xfrm>
            <a:off x="6060568" y="1295400"/>
            <a:ext cx="2686874" cy="1447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B786DC-C6D9-4786-A337-15D1DF61E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13333" r="22500" b="80000"/>
          <a:stretch/>
        </p:blipFill>
        <p:spPr>
          <a:xfrm>
            <a:off x="381000" y="228599"/>
            <a:ext cx="8366442" cy="10912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B00159-33C2-4F61-A4C5-BC0B93EE2E2B}"/>
                  </a:ext>
                </a:extLst>
              </p14:cNvPr>
              <p14:cNvContentPartPr/>
              <p14:nvPr/>
            </p14:nvContentPartPr>
            <p14:xfrm>
              <a:off x="2783360" y="1208680"/>
              <a:ext cx="983160" cy="4543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B00159-33C2-4F61-A4C5-BC0B93EE2E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5360" y="1190694"/>
                <a:ext cx="1018800" cy="489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996563A-398F-4C7A-A134-F1B8F7D93FF2}"/>
                  </a:ext>
                </a:extLst>
              </p14:cNvPr>
              <p14:cNvContentPartPr/>
              <p14:nvPr/>
            </p14:nvContentPartPr>
            <p14:xfrm>
              <a:off x="1595000" y="1197160"/>
              <a:ext cx="1004760" cy="569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996563A-398F-4C7A-A134-F1B8F7D93F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77000" y="1179520"/>
                <a:ext cx="104040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CFC8AA0-AD00-4D3C-AC4B-EC854EA9E71E}"/>
                  </a:ext>
                </a:extLst>
              </p14:cNvPr>
              <p14:cNvContentPartPr/>
              <p14:nvPr/>
            </p14:nvContentPartPr>
            <p14:xfrm>
              <a:off x="771320" y="1338640"/>
              <a:ext cx="558720" cy="295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CFC8AA0-AD00-4D3C-AC4B-EC854EA9E7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3680" y="1321000"/>
                <a:ext cx="5943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9D765DB-D3D8-4425-B775-ED39333E679C}"/>
                  </a:ext>
                </a:extLst>
              </p14:cNvPr>
              <p14:cNvContentPartPr/>
              <p14:nvPr/>
            </p14:nvContentPartPr>
            <p14:xfrm>
              <a:off x="4095920" y="1275280"/>
              <a:ext cx="501120" cy="345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9D765DB-D3D8-4425-B775-ED39333E679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78280" y="1257640"/>
                <a:ext cx="53676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795F387-5A7D-491C-877D-051E0036982F}"/>
                  </a:ext>
                </a:extLst>
              </p14:cNvPr>
              <p14:cNvContentPartPr/>
              <p14:nvPr/>
            </p14:nvContentPartPr>
            <p14:xfrm>
              <a:off x="4777400" y="1259080"/>
              <a:ext cx="899280" cy="36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795F387-5A7D-491C-877D-051E0036982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59760" y="1241080"/>
                <a:ext cx="93492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0C97CF-1ACA-49DA-B8A9-90E54F504E52}"/>
                  </a:ext>
                </a:extLst>
              </p14:cNvPr>
              <p14:cNvContentPartPr/>
              <p14:nvPr/>
            </p14:nvContentPartPr>
            <p14:xfrm>
              <a:off x="639920" y="2204080"/>
              <a:ext cx="616320" cy="298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0C97CF-1ACA-49DA-B8A9-90E54F504E5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1920" y="2186440"/>
                <a:ext cx="65196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05537D4-026B-422F-B866-CCB1EE95BAD4}"/>
                  </a:ext>
                </a:extLst>
              </p14:cNvPr>
              <p14:cNvContentPartPr/>
              <p14:nvPr/>
            </p14:nvContentPartPr>
            <p14:xfrm>
              <a:off x="1838720" y="2356720"/>
              <a:ext cx="11160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05537D4-026B-422F-B866-CCB1EE95BAD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20720" y="2338720"/>
                <a:ext cx="147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879AE02-4C44-4567-A422-77A754DD7AB0}"/>
                  </a:ext>
                </a:extLst>
              </p14:cNvPr>
              <p14:cNvContentPartPr/>
              <p14:nvPr/>
            </p14:nvContentPartPr>
            <p14:xfrm>
              <a:off x="2295560" y="2367160"/>
              <a:ext cx="360" cy="153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879AE02-4C44-4567-A422-77A754DD7AB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77920" y="2349160"/>
                <a:ext cx="360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0F9E65A-0BE9-4403-B1E6-8B6DF54A6657}"/>
                  </a:ext>
                </a:extLst>
              </p14:cNvPr>
              <p14:cNvContentPartPr/>
              <p14:nvPr/>
            </p14:nvContentPartPr>
            <p14:xfrm>
              <a:off x="2062280" y="2143600"/>
              <a:ext cx="142560" cy="375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0F9E65A-0BE9-4403-B1E6-8B6DF54A665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44280" y="2125600"/>
                <a:ext cx="17820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C5E6164-F16A-49BA-B6E9-E09FF99BE7F7}"/>
                  </a:ext>
                </a:extLst>
              </p14:cNvPr>
              <p14:cNvContentPartPr/>
              <p14:nvPr/>
            </p14:nvContentPartPr>
            <p14:xfrm>
              <a:off x="1443800" y="2153680"/>
              <a:ext cx="306720" cy="3765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C5E6164-F16A-49BA-B6E9-E09FF99BE7F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26160" y="2135697"/>
                <a:ext cx="342360" cy="412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D22A8BC-24F9-4D96-AFCE-80F2976B71BD}"/>
                  </a:ext>
                </a:extLst>
              </p14:cNvPr>
              <p14:cNvContentPartPr/>
              <p14:nvPr/>
            </p14:nvContentPartPr>
            <p14:xfrm>
              <a:off x="2430920" y="2417920"/>
              <a:ext cx="139680" cy="155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D22A8BC-24F9-4D96-AFCE-80F2976B71B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13280" y="2399920"/>
                <a:ext cx="1753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63B4A10-3C5A-4DD6-B951-BD7A37E9AA58}"/>
                  </a:ext>
                </a:extLst>
              </p14:cNvPr>
              <p14:cNvContentPartPr/>
              <p14:nvPr/>
            </p14:nvContentPartPr>
            <p14:xfrm>
              <a:off x="2847440" y="2001040"/>
              <a:ext cx="1031040" cy="427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63B4A10-3C5A-4DD6-B951-BD7A37E9AA5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29446" y="1983400"/>
                <a:ext cx="1066668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DABEF67-27AC-44F3-A12B-ACF4A61491EF}"/>
                  </a:ext>
                </a:extLst>
              </p14:cNvPr>
              <p14:cNvContentPartPr/>
              <p14:nvPr/>
            </p14:nvContentPartPr>
            <p14:xfrm>
              <a:off x="1107200" y="2955760"/>
              <a:ext cx="110520" cy="11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DABEF67-27AC-44F3-A12B-ACF4A61491E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89200" y="2937760"/>
                <a:ext cx="146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7037432-5B17-4D25-914B-0B57332C6D08}"/>
                  </a:ext>
                </a:extLst>
              </p14:cNvPr>
              <p14:cNvContentPartPr/>
              <p14:nvPr/>
            </p14:nvContentPartPr>
            <p14:xfrm>
              <a:off x="1107200" y="3057280"/>
              <a:ext cx="110520" cy="10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7037432-5B17-4D25-914B-0B57332C6D0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89200" y="3039640"/>
                <a:ext cx="146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3B8041F-3CAB-4FC9-85B4-96F683E31D2B}"/>
                  </a:ext>
                </a:extLst>
              </p14:cNvPr>
              <p14:cNvContentPartPr/>
              <p14:nvPr/>
            </p14:nvContentPartPr>
            <p14:xfrm>
              <a:off x="693920" y="2793760"/>
              <a:ext cx="261360" cy="380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3B8041F-3CAB-4FC9-85B4-96F683E31D2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5920" y="2775760"/>
                <a:ext cx="29700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07A3325-E4D0-4E82-8D97-17B2D7385092}"/>
                  </a:ext>
                </a:extLst>
              </p14:cNvPr>
              <p14:cNvContentPartPr/>
              <p14:nvPr/>
            </p14:nvContentPartPr>
            <p14:xfrm>
              <a:off x="1350920" y="2791960"/>
              <a:ext cx="861840" cy="417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07A3325-E4D0-4E82-8D97-17B2D738509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33273" y="2773976"/>
                <a:ext cx="897495" cy="453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0BBC384-7713-40E7-800A-D3D282DFB910}"/>
                  </a:ext>
                </a:extLst>
              </p14:cNvPr>
              <p14:cNvContentPartPr/>
              <p14:nvPr/>
            </p14:nvContentPartPr>
            <p14:xfrm>
              <a:off x="2661680" y="2671720"/>
              <a:ext cx="193680" cy="487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0BBC384-7713-40E7-800A-D3D282DFB91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43680" y="2653720"/>
                <a:ext cx="22932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04A7A71-4ED1-4570-9515-D7D62B4BC9FB}"/>
                  </a:ext>
                </a:extLst>
              </p14:cNvPr>
              <p14:cNvContentPartPr/>
              <p14:nvPr/>
            </p14:nvContentPartPr>
            <p14:xfrm>
              <a:off x="3193760" y="2712400"/>
              <a:ext cx="37080" cy="312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04A7A71-4ED1-4570-9515-D7D62B4BC9F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76120" y="2694400"/>
                <a:ext cx="7272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6CC77E9-A8A1-4A8E-A8CA-79D44A81A969}"/>
                  </a:ext>
                </a:extLst>
              </p14:cNvPr>
              <p14:cNvContentPartPr/>
              <p14:nvPr/>
            </p14:nvContentPartPr>
            <p14:xfrm>
              <a:off x="3241280" y="2732560"/>
              <a:ext cx="162360" cy="282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6CC77E9-A8A1-4A8E-A8CA-79D44A81A96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23280" y="2714920"/>
                <a:ext cx="19800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EE0C109-EE7A-4877-B1AE-FE7E8AE76E2E}"/>
                  </a:ext>
                </a:extLst>
              </p14:cNvPr>
              <p14:cNvContentPartPr/>
              <p14:nvPr/>
            </p14:nvContentPartPr>
            <p14:xfrm>
              <a:off x="3423440" y="2917600"/>
              <a:ext cx="90000" cy="147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EE0C109-EE7A-4877-B1AE-FE7E8AE76E2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05800" y="2899960"/>
                <a:ext cx="1256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98A0A8B-812E-429F-A882-C009C2ECBBFF}"/>
                  </a:ext>
                </a:extLst>
              </p14:cNvPr>
              <p14:cNvContentPartPr/>
              <p14:nvPr/>
            </p14:nvContentPartPr>
            <p14:xfrm>
              <a:off x="3657440" y="2856400"/>
              <a:ext cx="158040" cy="187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98A0A8B-812E-429F-A882-C009C2ECBBF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39440" y="2838760"/>
                <a:ext cx="1936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2DEF2DB-408A-48EA-BC22-E9E8361B9068}"/>
                  </a:ext>
                </a:extLst>
              </p14:cNvPr>
              <p14:cNvContentPartPr/>
              <p14:nvPr/>
            </p14:nvContentPartPr>
            <p14:xfrm>
              <a:off x="3667160" y="2909320"/>
              <a:ext cx="190440" cy="471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2DEF2DB-408A-48EA-BC22-E9E8361B906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49520" y="2891680"/>
                <a:ext cx="2260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48D4812-F140-4225-9934-16F4430FE364}"/>
                  </a:ext>
                </a:extLst>
              </p14:cNvPr>
              <p14:cNvContentPartPr/>
              <p14:nvPr/>
            </p14:nvContentPartPr>
            <p14:xfrm>
              <a:off x="4085480" y="2620960"/>
              <a:ext cx="24480" cy="2084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8D4812-F140-4225-9934-16F4430FE36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67840" y="2602960"/>
                <a:ext cx="601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FAC57A7-7D78-4F8A-8337-34DB027FE73A}"/>
                  </a:ext>
                </a:extLst>
              </p14:cNvPr>
              <p14:cNvContentPartPr/>
              <p14:nvPr/>
            </p14:nvContentPartPr>
            <p14:xfrm>
              <a:off x="3992600" y="2813200"/>
              <a:ext cx="219600" cy="21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FAC57A7-7D78-4F8A-8337-34DB027FE73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74600" y="2795560"/>
                <a:ext cx="255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56B6E57-155B-45F5-8036-CC29911812FD}"/>
                  </a:ext>
                </a:extLst>
              </p14:cNvPr>
              <p14:cNvContentPartPr/>
              <p14:nvPr/>
            </p14:nvContentPartPr>
            <p14:xfrm>
              <a:off x="4022840" y="2910400"/>
              <a:ext cx="128880" cy="127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56B6E57-155B-45F5-8036-CC29911812F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05200" y="2892400"/>
                <a:ext cx="1645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B985834-2497-42B3-BFA2-F1D2D3C763D8}"/>
                  </a:ext>
                </a:extLst>
              </p14:cNvPr>
              <p14:cNvContentPartPr/>
              <p14:nvPr/>
            </p14:nvContentPartPr>
            <p14:xfrm>
              <a:off x="4266560" y="2781880"/>
              <a:ext cx="262440" cy="1238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B985834-2497-42B3-BFA2-F1D2D3C763D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48920" y="2764240"/>
                <a:ext cx="2980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37071C0-956F-4D36-8A8F-FF2BC84D7E98}"/>
                  </a:ext>
                </a:extLst>
              </p14:cNvPr>
              <p14:cNvContentPartPr/>
              <p14:nvPr/>
            </p14:nvContentPartPr>
            <p14:xfrm>
              <a:off x="4632680" y="2590720"/>
              <a:ext cx="334080" cy="335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37071C0-956F-4D36-8A8F-FF2BC84D7E9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614699" y="2572720"/>
                <a:ext cx="369682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9526064-56D7-4700-BFE2-BB8126BFB976}"/>
                  </a:ext>
                </a:extLst>
              </p14:cNvPr>
              <p14:cNvContentPartPr/>
              <p14:nvPr/>
            </p14:nvContentPartPr>
            <p14:xfrm>
              <a:off x="5252600" y="2732560"/>
              <a:ext cx="260640" cy="2750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9526064-56D7-4700-BFE2-BB8126BFB97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234600" y="2714920"/>
                <a:ext cx="2962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21D6BF0-57B6-439A-AE00-DD6F8492C36E}"/>
                  </a:ext>
                </a:extLst>
              </p14:cNvPr>
              <p14:cNvContentPartPr/>
              <p14:nvPr/>
            </p14:nvContentPartPr>
            <p14:xfrm>
              <a:off x="5780720" y="2880160"/>
              <a:ext cx="274680" cy="242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21D6BF0-57B6-439A-AE00-DD6F8492C36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763080" y="2862160"/>
                <a:ext cx="3103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909A49E-D2B8-4D64-BD4B-C613EC8BD047}"/>
                  </a:ext>
                </a:extLst>
              </p14:cNvPr>
              <p14:cNvContentPartPr/>
              <p14:nvPr/>
            </p14:nvContentPartPr>
            <p14:xfrm>
              <a:off x="6176720" y="2988520"/>
              <a:ext cx="164160" cy="187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909A49E-D2B8-4D64-BD4B-C613EC8BD04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159080" y="2970880"/>
                <a:ext cx="1998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C96A7C7-18BE-43A2-AF17-542B602D89D0}"/>
                  </a:ext>
                </a:extLst>
              </p14:cNvPr>
              <p14:cNvContentPartPr/>
              <p14:nvPr/>
            </p14:nvContentPartPr>
            <p14:xfrm>
              <a:off x="6217400" y="3047920"/>
              <a:ext cx="132480" cy="30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C96A7C7-18BE-43A2-AF17-542B602D89D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199760" y="3030280"/>
                <a:ext cx="1681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C5703A3-D6F1-466A-BC5D-0DFF002BD67A}"/>
                  </a:ext>
                </a:extLst>
              </p14:cNvPr>
              <p14:cNvContentPartPr/>
              <p14:nvPr/>
            </p14:nvContentPartPr>
            <p14:xfrm>
              <a:off x="7538240" y="2774680"/>
              <a:ext cx="1157760" cy="4280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C5703A3-D6F1-466A-BC5D-0DFF002BD67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20595" y="2756680"/>
                <a:ext cx="1193411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26FFA70-515C-4A0D-92FE-5E2A5B632B07}"/>
                  </a:ext>
                </a:extLst>
              </p14:cNvPr>
              <p14:cNvContentPartPr/>
              <p14:nvPr/>
            </p14:nvContentPartPr>
            <p14:xfrm>
              <a:off x="6512240" y="2765320"/>
              <a:ext cx="862920" cy="4071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26FFA70-515C-4A0D-92FE-5E2A5B632B0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494593" y="2747336"/>
                <a:ext cx="898575" cy="4427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23033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11D944-AB82-42B5-9917-5FBC6065B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71" t="28989" r="38442" b="60000"/>
          <a:stretch/>
        </p:blipFill>
        <p:spPr>
          <a:xfrm>
            <a:off x="6060568" y="1295400"/>
            <a:ext cx="2686874" cy="1447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B786DC-C6D9-4786-A337-15D1DF61E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13333" r="22500" b="80000"/>
          <a:stretch/>
        </p:blipFill>
        <p:spPr>
          <a:xfrm>
            <a:off x="381000" y="228599"/>
            <a:ext cx="8366442" cy="10912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B00159-33C2-4F61-A4C5-BC0B93EE2E2B}"/>
                  </a:ext>
                </a:extLst>
              </p14:cNvPr>
              <p14:cNvContentPartPr/>
              <p14:nvPr/>
            </p14:nvContentPartPr>
            <p14:xfrm>
              <a:off x="2783360" y="1208680"/>
              <a:ext cx="983160" cy="4543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B00159-33C2-4F61-A4C5-BC0B93EE2E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5360" y="1190694"/>
                <a:ext cx="1018800" cy="489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996563A-398F-4C7A-A134-F1B8F7D93FF2}"/>
                  </a:ext>
                </a:extLst>
              </p14:cNvPr>
              <p14:cNvContentPartPr/>
              <p14:nvPr/>
            </p14:nvContentPartPr>
            <p14:xfrm>
              <a:off x="1595000" y="1197160"/>
              <a:ext cx="1004760" cy="569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996563A-398F-4C7A-A134-F1B8F7D93F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77000" y="1179520"/>
                <a:ext cx="104040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CFC8AA0-AD00-4D3C-AC4B-EC854EA9E71E}"/>
                  </a:ext>
                </a:extLst>
              </p14:cNvPr>
              <p14:cNvContentPartPr/>
              <p14:nvPr/>
            </p14:nvContentPartPr>
            <p14:xfrm>
              <a:off x="771320" y="1338640"/>
              <a:ext cx="558720" cy="295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CFC8AA0-AD00-4D3C-AC4B-EC854EA9E7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3680" y="1321000"/>
                <a:ext cx="5943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9D765DB-D3D8-4425-B775-ED39333E679C}"/>
                  </a:ext>
                </a:extLst>
              </p14:cNvPr>
              <p14:cNvContentPartPr/>
              <p14:nvPr/>
            </p14:nvContentPartPr>
            <p14:xfrm>
              <a:off x="4095920" y="1275280"/>
              <a:ext cx="501120" cy="345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9D765DB-D3D8-4425-B775-ED39333E679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78280" y="1257640"/>
                <a:ext cx="53676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795F387-5A7D-491C-877D-051E0036982F}"/>
                  </a:ext>
                </a:extLst>
              </p14:cNvPr>
              <p14:cNvContentPartPr/>
              <p14:nvPr/>
            </p14:nvContentPartPr>
            <p14:xfrm>
              <a:off x="4777400" y="1259080"/>
              <a:ext cx="899280" cy="36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795F387-5A7D-491C-877D-051E0036982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59760" y="1241080"/>
                <a:ext cx="93492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0C97CF-1ACA-49DA-B8A9-90E54F504E52}"/>
                  </a:ext>
                </a:extLst>
              </p14:cNvPr>
              <p14:cNvContentPartPr/>
              <p14:nvPr/>
            </p14:nvContentPartPr>
            <p14:xfrm>
              <a:off x="639920" y="2204080"/>
              <a:ext cx="616320" cy="298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0C97CF-1ACA-49DA-B8A9-90E54F504E5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1920" y="2186440"/>
                <a:ext cx="65196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05537D4-026B-422F-B866-CCB1EE95BAD4}"/>
                  </a:ext>
                </a:extLst>
              </p14:cNvPr>
              <p14:cNvContentPartPr/>
              <p14:nvPr/>
            </p14:nvContentPartPr>
            <p14:xfrm>
              <a:off x="1838720" y="2356720"/>
              <a:ext cx="11160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05537D4-026B-422F-B866-CCB1EE95BAD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20720" y="2338720"/>
                <a:ext cx="147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879AE02-4C44-4567-A422-77A754DD7AB0}"/>
                  </a:ext>
                </a:extLst>
              </p14:cNvPr>
              <p14:cNvContentPartPr/>
              <p14:nvPr/>
            </p14:nvContentPartPr>
            <p14:xfrm>
              <a:off x="2295560" y="2367160"/>
              <a:ext cx="360" cy="153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879AE02-4C44-4567-A422-77A754DD7AB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77920" y="2349160"/>
                <a:ext cx="360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0F9E65A-0BE9-4403-B1E6-8B6DF54A6657}"/>
                  </a:ext>
                </a:extLst>
              </p14:cNvPr>
              <p14:cNvContentPartPr/>
              <p14:nvPr/>
            </p14:nvContentPartPr>
            <p14:xfrm>
              <a:off x="2062280" y="2143600"/>
              <a:ext cx="142560" cy="375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0F9E65A-0BE9-4403-B1E6-8B6DF54A665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44280" y="2125600"/>
                <a:ext cx="17820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C5E6164-F16A-49BA-B6E9-E09FF99BE7F7}"/>
                  </a:ext>
                </a:extLst>
              </p14:cNvPr>
              <p14:cNvContentPartPr/>
              <p14:nvPr/>
            </p14:nvContentPartPr>
            <p14:xfrm>
              <a:off x="1443800" y="2153680"/>
              <a:ext cx="306720" cy="3765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C5E6164-F16A-49BA-B6E9-E09FF99BE7F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26160" y="2135697"/>
                <a:ext cx="342360" cy="412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D22A8BC-24F9-4D96-AFCE-80F2976B71BD}"/>
                  </a:ext>
                </a:extLst>
              </p14:cNvPr>
              <p14:cNvContentPartPr/>
              <p14:nvPr/>
            </p14:nvContentPartPr>
            <p14:xfrm>
              <a:off x="2430920" y="2417920"/>
              <a:ext cx="139680" cy="155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D22A8BC-24F9-4D96-AFCE-80F2976B71B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13280" y="2399920"/>
                <a:ext cx="1753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63B4A10-3C5A-4DD6-B951-BD7A37E9AA58}"/>
                  </a:ext>
                </a:extLst>
              </p14:cNvPr>
              <p14:cNvContentPartPr/>
              <p14:nvPr/>
            </p14:nvContentPartPr>
            <p14:xfrm>
              <a:off x="2847440" y="2001040"/>
              <a:ext cx="1031040" cy="427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63B4A10-3C5A-4DD6-B951-BD7A37E9AA5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29446" y="1983400"/>
                <a:ext cx="1066668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DABEF67-27AC-44F3-A12B-ACF4A61491EF}"/>
                  </a:ext>
                </a:extLst>
              </p14:cNvPr>
              <p14:cNvContentPartPr/>
              <p14:nvPr/>
            </p14:nvContentPartPr>
            <p14:xfrm>
              <a:off x="1107200" y="2955760"/>
              <a:ext cx="110520" cy="11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DABEF67-27AC-44F3-A12B-ACF4A61491E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89200" y="2937760"/>
                <a:ext cx="146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7037432-5B17-4D25-914B-0B57332C6D08}"/>
                  </a:ext>
                </a:extLst>
              </p14:cNvPr>
              <p14:cNvContentPartPr/>
              <p14:nvPr/>
            </p14:nvContentPartPr>
            <p14:xfrm>
              <a:off x="1107200" y="3057280"/>
              <a:ext cx="110520" cy="10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7037432-5B17-4D25-914B-0B57332C6D0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89200" y="3039640"/>
                <a:ext cx="146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3B8041F-3CAB-4FC9-85B4-96F683E31D2B}"/>
                  </a:ext>
                </a:extLst>
              </p14:cNvPr>
              <p14:cNvContentPartPr/>
              <p14:nvPr/>
            </p14:nvContentPartPr>
            <p14:xfrm>
              <a:off x="693920" y="2793760"/>
              <a:ext cx="261360" cy="380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3B8041F-3CAB-4FC9-85B4-96F683E31D2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5920" y="2775760"/>
                <a:ext cx="29700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07A3325-E4D0-4E82-8D97-17B2D7385092}"/>
                  </a:ext>
                </a:extLst>
              </p14:cNvPr>
              <p14:cNvContentPartPr/>
              <p14:nvPr/>
            </p14:nvContentPartPr>
            <p14:xfrm>
              <a:off x="1350920" y="2791960"/>
              <a:ext cx="861840" cy="417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07A3325-E4D0-4E82-8D97-17B2D738509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33273" y="2773976"/>
                <a:ext cx="897495" cy="453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0BBC384-7713-40E7-800A-D3D282DFB910}"/>
                  </a:ext>
                </a:extLst>
              </p14:cNvPr>
              <p14:cNvContentPartPr/>
              <p14:nvPr/>
            </p14:nvContentPartPr>
            <p14:xfrm>
              <a:off x="2661680" y="2671720"/>
              <a:ext cx="193680" cy="487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0BBC384-7713-40E7-800A-D3D282DFB91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43680" y="2653720"/>
                <a:ext cx="22932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04A7A71-4ED1-4570-9515-D7D62B4BC9FB}"/>
                  </a:ext>
                </a:extLst>
              </p14:cNvPr>
              <p14:cNvContentPartPr/>
              <p14:nvPr/>
            </p14:nvContentPartPr>
            <p14:xfrm>
              <a:off x="3193760" y="2712400"/>
              <a:ext cx="37080" cy="312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04A7A71-4ED1-4570-9515-D7D62B4BC9F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76120" y="2694400"/>
                <a:ext cx="7272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6CC77E9-A8A1-4A8E-A8CA-79D44A81A969}"/>
                  </a:ext>
                </a:extLst>
              </p14:cNvPr>
              <p14:cNvContentPartPr/>
              <p14:nvPr/>
            </p14:nvContentPartPr>
            <p14:xfrm>
              <a:off x="3241280" y="2732560"/>
              <a:ext cx="162360" cy="282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6CC77E9-A8A1-4A8E-A8CA-79D44A81A96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23280" y="2714920"/>
                <a:ext cx="19800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EE0C109-EE7A-4877-B1AE-FE7E8AE76E2E}"/>
                  </a:ext>
                </a:extLst>
              </p14:cNvPr>
              <p14:cNvContentPartPr/>
              <p14:nvPr/>
            </p14:nvContentPartPr>
            <p14:xfrm>
              <a:off x="3423440" y="2917600"/>
              <a:ext cx="90000" cy="147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EE0C109-EE7A-4877-B1AE-FE7E8AE76E2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05800" y="2899960"/>
                <a:ext cx="1256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98A0A8B-812E-429F-A882-C009C2ECBBFF}"/>
                  </a:ext>
                </a:extLst>
              </p14:cNvPr>
              <p14:cNvContentPartPr/>
              <p14:nvPr/>
            </p14:nvContentPartPr>
            <p14:xfrm>
              <a:off x="3657440" y="2856400"/>
              <a:ext cx="158040" cy="187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98A0A8B-812E-429F-A882-C009C2ECBBF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39440" y="2838760"/>
                <a:ext cx="1936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2DEF2DB-408A-48EA-BC22-E9E8361B9068}"/>
                  </a:ext>
                </a:extLst>
              </p14:cNvPr>
              <p14:cNvContentPartPr/>
              <p14:nvPr/>
            </p14:nvContentPartPr>
            <p14:xfrm>
              <a:off x="3667160" y="2909320"/>
              <a:ext cx="190440" cy="471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2DEF2DB-408A-48EA-BC22-E9E8361B906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49520" y="2891680"/>
                <a:ext cx="2260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48D4812-F140-4225-9934-16F4430FE364}"/>
                  </a:ext>
                </a:extLst>
              </p14:cNvPr>
              <p14:cNvContentPartPr/>
              <p14:nvPr/>
            </p14:nvContentPartPr>
            <p14:xfrm>
              <a:off x="4085480" y="2620960"/>
              <a:ext cx="24480" cy="2084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8D4812-F140-4225-9934-16F4430FE36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67840" y="2602960"/>
                <a:ext cx="601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FAC57A7-7D78-4F8A-8337-34DB027FE73A}"/>
                  </a:ext>
                </a:extLst>
              </p14:cNvPr>
              <p14:cNvContentPartPr/>
              <p14:nvPr/>
            </p14:nvContentPartPr>
            <p14:xfrm>
              <a:off x="3992600" y="2813200"/>
              <a:ext cx="219600" cy="21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FAC57A7-7D78-4F8A-8337-34DB027FE73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74600" y="2795560"/>
                <a:ext cx="255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56B6E57-155B-45F5-8036-CC29911812FD}"/>
                  </a:ext>
                </a:extLst>
              </p14:cNvPr>
              <p14:cNvContentPartPr/>
              <p14:nvPr/>
            </p14:nvContentPartPr>
            <p14:xfrm>
              <a:off x="4022840" y="2910400"/>
              <a:ext cx="128880" cy="127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56B6E57-155B-45F5-8036-CC29911812F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05200" y="2892400"/>
                <a:ext cx="1645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B985834-2497-42B3-BFA2-F1D2D3C763D8}"/>
                  </a:ext>
                </a:extLst>
              </p14:cNvPr>
              <p14:cNvContentPartPr/>
              <p14:nvPr/>
            </p14:nvContentPartPr>
            <p14:xfrm>
              <a:off x="4266560" y="2781880"/>
              <a:ext cx="262440" cy="1238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B985834-2497-42B3-BFA2-F1D2D3C763D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48920" y="2764240"/>
                <a:ext cx="2980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37071C0-956F-4D36-8A8F-FF2BC84D7E98}"/>
                  </a:ext>
                </a:extLst>
              </p14:cNvPr>
              <p14:cNvContentPartPr/>
              <p14:nvPr/>
            </p14:nvContentPartPr>
            <p14:xfrm>
              <a:off x="4632680" y="2590720"/>
              <a:ext cx="334080" cy="335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37071C0-956F-4D36-8A8F-FF2BC84D7E9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614699" y="2572720"/>
                <a:ext cx="369682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9526064-56D7-4700-BFE2-BB8126BFB976}"/>
                  </a:ext>
                </a:extLst>
              </p14:cNvPr>
              <p14:cNvContentPartPr/>
              <p14:nvPr/>
            </p14:nvContentPartPr>
            <p14:xfrm>
              <a:off x="5252600" y="2732560"/>
              <a:ext cx="260640" cy="2750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9526064-56D7-4700-BFE2-BB8126BFB97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234600" y="2714920"/>
                <a:ext cx="2962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21D6BF0-57B6-439A-AE00-DD6F8492C36E}"/>
                  </a:ext>
                </a:extLst>
              </p14:cNvPr>
              <p14:cNvContentPartPr/>
              <p14:nvPr/>
            </p14:nvContentPartPr>
            <p14:xfrm>
              <a:off x="5780720" y="2880160"/>
              <a:ext cx="274680" cy="242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21D6BF0-57B6-439A-AE00-DD6F8492C36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763080" y="2862160"/>
                <a:ext cx="3103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909A49E-D2B8-4D64-BD4B-C613EC8BD047}"/>
                  </a:ext>
                </a:extLst>
              </p14:cNvPr>
              <p14:cNvContentPartPr/>
              <p14:nvPr/>
            </p14:nvContentPartPr>
            <p14:xfrm>
              <a:off x="6176720" y="2988520"/>
              <a:ext cx="164160" cy="187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909A49E-D2B8-4D64-BD4B-C613EC8BD04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159080" y="2970880"/>
                <a:ext cx="1998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C96A7C7-18BE-43A2-AF17-542B602D89D0}"/>
                  </a:ext>
                </a:extLst>
              </p14:cNvPr>
              <p14:cNvContentPartPr/>
              <p14:nvPr/>
            </p14:nvContentPartPr>
            <p14:xfrm>
              <a:off x="6217400" y="3047920"/>
              <a:ext cx="132480" cy="30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C96A7C7-18BE-43A2-AF17-542B602D89D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199760" y="3030280"/>
                <a:ext cx="1681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C5703A3-D6F1-466A-BC5D-0DFF002BD67A}"/>
                  </a:ext>
                </a:extLst>
              </p14:cNvPr>
              <p14:cNvContentPartPr/>
              <p14:nvPr/>
            </p14:nvContentPartPr>
            <p14:xfrm>
              <a:off x="7538240" y="2774680"/>
              <a:ext cx="1157760" cy="4280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C5703A3-D6F1-466A-BC5D-0DFF002BD67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20595" y="2756680"/>
                <a:ext cx="1193411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26FFA70-515C-4A0D-92FE-5E2A5B632B07}"/>
                  </a:ext>
                </a:extLst>
              </p14:cNvPr>
              <p14:cNvContentPartPr/>
              <p14:nvPr/>
            </p14:nvContentPartPr>
            <p14:xfrm>
              <a:off x="6512240" y="2765320"/>
              <a:ext cx="862920" cy="4071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26FFA70-515C-4A0D-92FE-5E2A5B632B0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494593" y="2747336"/>
                <a:ext cx="898575" cy="442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DC91B04-78EE-4663-9787-8D2F1AE56E50}"/>
                  </a:ext>
                </a:extLst>
              </p14:cNvPr>
              <p14:cNvContentPartPr/>
              <p14:nvPr/>
            </p14:nvContentPartPr>
            <p14:xfrm>
              <a:off x="1107200" y="3576040"/>
              <a:ext cx="303480" cy="3405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DC91B04-78EE-4663-9787-8D2F1AE56E5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89200" y="3558040"/>
                <a:ext cx="3391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43AC637-DAE5-44DB-83F6-CE24E08B7848}"/>
                  </a:ext>
                </a:extLst>
              </p14:cNvPr>
              <p14:cNvContentPartPr/>
              <p14:nvPr/>
            </p14:nvContentPartPr>
            <p14:xfrm>
              <a:off x="2580320" y="3796720"/>
              <a:ext cx="157680" cy="133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43AC637-DAE5-44DB-83F6-CE24E08B784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562320" y="3778720"/>
                <a:ext cx="1933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FF5E2AC-7087-4C7A-AA5E-82EA880FB048}"/>
                  </a:ext>
                </a:extLst>
              </p14:cNvPr>
              <p14:cNvContentPartPr/>
              <p14:nvPr/>
            </p14:nvContentPartPr>
            <p14:xfrm>
              <a:off x="2559800" y="3882400"/>
              <a:ext cx="154080" cy="234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FF5E2AC-7087-4C7A-AA5E-82EA880FB04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542160" y="3864400"/>
                <a:ext cx="1897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BE9204-6C41-4CCA-B441-A0DFB76FD77B}"/>
                  </a:ext>
                </a:extLst>
              </p14:cNvPr>
              <p14:cNvContentPartPr/>
              <p14:nvPr/>
            </p14:nvContentPartPr>
            <p14:xfrm>
              <a:off x="1855280" y="3636520"/>
              <a:ext cx="537120" cy="4906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BE9204-6C41-4CCA-B441-A0DFB76FD77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837640" y="3618520"/>
                <a:ext cx="57276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0CE4C26-621F-4F0C-8BA6-D86E9A37432B}"/>
                  </a:ext>
                </a:extLst>
              </p14:cNvPr>
              <p14:cNvContentPartPr/>
              <p14:nvPr/>
            </p14:nvContentPartPr>
            <p14:xfrm>
              <a:off x="2903600" y="3495400"/>
              <a:ext cx="1199520" cy="4352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0CE4C26-621F-4F0C-8BA6-D86E9A37432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885960" y="3477400"/>
                <a:ext cx="1235160" cy="47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511637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11D944-AB82-42B5-9917-5FBC6065B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71" t="28989" r="38442" b="60000"/>
          <a:stretch/>
        </p:blipFill>
        <p:spPr>
          <a:xfrm>
            <a:off x="6060568" y="1295400"/>
            <a:ext cx="2686874" cy="1447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B786DC-C6D9-4786-A337-15D1DF61E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13333" r="22500" b="80000"/>
          <a:stretch/>
        </p:blipFill>
        <p:spPr>
          <a:xfrm>
            <a:off x="381000" y="228599"/>
            <a:ext cx="8366442" cy="10912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B00159-33C2-4F61-A4C5-BC0B93EE2E2B}"/>
                  </a:ext>
                </a:extLst>
              </p14:cNvPr>
              <p14:cNvContentPartPr/>
              <p14:nvPr/>
            </p14:nvContentPartPr>
            <p14:xfrm>
              <a:off x="2783360" y="1208680"/>
              <a:ext cx="983160" cy="4543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B00159-33C2-4F61-A4C5-BC0B93EE2E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5360" y="1190694"/>
                <a:ext cx="1018800" cy="489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996563A-398F-4C7A-A134-F1B8F7D93FF2}"/>
                  </a:ext>
                </a:extLst>
              </p14:cNvPr>
              <p14:cNvContentPartPr/>
              <p14:nvPr/>
            </p14:nvContentPartPr>
            <p14:xfrm>
              <a:off x="1595000" y="1197160"/>
              <a:ext cx="1004760" cy="569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996563A-398F-4C7A-A134-F1B8F7D93F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77000" y="1179520"/>
                <a:ext cx="104040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CFC8AA0-AD00-4D3C-AC4B-EC854EA9E71E}"/>
                  </a:ext>
                </a:extLst>
              </p14:cNvPr>
              <p14:cNvContentPartPr/>
              <p14:nvPr/>
            </p14:nvContentPartPr>
            <p14:xfrm>
              <a:off x="771320" y="1338640"/>
              <a:ext cx="558720" cy="295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CFC8AA0-AD00-4D3C-AC4B-EC854EA9E7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3680" y="1321000"/>
                <a:ext cx="5943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9D765DB-D3D8-4425-B775-ED39333E679C}"/>
                  </a:ext>
                </a:extLst>
              </p14:cNvPr>
              <p14:cNvContentPartPr/>
              <p14:nvPr/>
            </p14:nvContentPartPr>
            <p14:xfrm>
              <a:off x="4095920" y="1275280"/>
              <a:ext cx="501120" cy="345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9D765DB-D3D8-4425-B775-ED39333E679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78280" y="1257640"/>
                <a:ext cx="53676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795F387-5A7D-491C-877D-051E0036982F}"/>
                  </a:ext>
                </a:extLst>
              </p14:cNvPr>
              <p14:cNvContentPartPr/>
              <p14:nvPr/>
            </p14:nvContentPartPr>
            <p14:xfrm>
              <a:off x="4777400" y="1259080"/>
              <a:ext cx="899280" cy="36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795F387-5A7D-491C-877D-051E0036982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59760" y="1241080"/>
                <a:ext cx="93492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0C97CF-1ACA-49DA-B8A9-90E54F504E52}"/>
                  </a:ext>
                </a:extLst>
              </p14:cNvPr>
              <p14:cNvContentPartPr/>
              <p14:nvPr/>
            </p14:nvContentPartPr>
            <p14:xfrm>
              <a:off x="639920" y="2204080"/>
              <a:ext cx="616320" cy="298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0C97CF-1ACA-49DA-B8A9-90E54F504E5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1920" y="2186440"/>
                <a:ext cx="65196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05537D4-026B-422F-B866-CCB1EE95BAD4}"/>
                  </a:ext>
                </a:extLst>
              </p14:cNvPr>
              <p14:cNvContentPartPr/>
              <p14:nvPr/>
            </p14:nvContentPartPr>
            <p14:xfrm>
              <a:off x="1838720" y="2356720"/>
              <a:ext cx="11160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05537D4-026B-422F-B866-CCB1EE95BAD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20720" y="2338720"/>
                <a:ext cx="147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879AE02-4C44-4567-A422-77A754DD7AB0}"/>
                  </a:ext>
                </a:extLst>
              </p14:cNvPr>
              <p14:cNvContentPartPr/>
              <p14:nvPr/>
            </p14:nvContentPartPr>
            <p14:xfrm>
              <a:off x="2295560" y="2367160"/>
              <a:ext cx="360" cy="153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879AE02-4C44-4567-A422-77A754DD7AB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77920" y="2349160"/>
                <a:ext cx="360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0F9E65A-0BE9-4403-B1E6-8B6DF54A6657}"/>
                  </a:ext>
                </a:extLst>
              </p14:cNvPr>
              <p14:cNvContentPartPr/>
              <p14:nvPr/>
            </p14:nvContentPartPr>
            <p14:xfrm>
              <a:off x="2062280" y="2143600"/>
              <a:ext cx="142560" cy="375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0F9E65A-0BE9-4403-B1E6-8B6DF54A665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44280" y="2125600"/>
                <a:ext cx="17820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C5E6164-F16A-49BA-B6E9-E09FF99BE7F7}"/>
                  </a:ext>
                </a:extLst>
              </p14:cNvPr>
              <p14:cNvContentPartPr/>
              <p14:nvPr/>
            </p14:nvContentPartPr>
            <p14:xfrm>
              <a:off x="1443800" y="2153680"/>
              <a:ext cx="306720" cy="3765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C5E6164-F16A-49BA-B6E9-E09FF99BE7F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26160" y="2135697"/>
                <a:ext cx="342360" cy="412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D22A8BC-24F9-4D96-AFCE-80F2976B71BD}"/>
                  </a:ext>
                </a:extLst>
              </p14:cNvPr>
              <p14:cNvContentPartPr/>
              <p14:nvPr/>
            </p14:nvContentPartPr>
            <p14:xfrm>
              <a:off x="2430920" y="2417920"/>
              <a:ext cx="139680" cy="155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D22A8BC-24F9-4D96-AFCE-80F2976B71B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13280" y="2399920"/>
                <a:ext cx="1753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63B4A10-3C5A-4DD6-B951-BD7A37E9AA58}"/>
                  </a:ext>
                </a:extLst>
              </p14:cNvPr>
              <p14:cNvContentPartPr/>
              <p14:nvPr/>
            </p14:nvContentPartPr>
            <p14:xfrm>
              <a:off x="2847440" y="2001040"/>
              <a:ext cx="1031040" cy="427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63B4A10-3C5A-4DD6-B951-BD7A37E9AA5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29446" y="1983400"/>
                <a:ext cx="1066668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DABEF67-27AC-44F3-A12B-ACF4A61491EF}"/>
                  </a:ext>
                </a:extLst>
              </p14:cNvPr>
              <p14:cNvContentPartPr/>
              <p14:nvPr/>
            </p14:nvContentPartPr>
            <p14:xfrm>
              <a:off x="1107200" y="2955760"/>
              <a:ext cx="110520" cy="11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DABEF67-27AC-44F3-A12B-ACF4A61491E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89200" y="2937760"/>
                <a:ext cx="146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7037432-5B17-4D25-914B-0B57332C6D08}"/>
                  </a:ext>
                </a:extLst>
              </p14:cNvPr>
              <p14:cNvContentPartPr/>
              <p14:nvPr/>
            </p14:nvContentPartPr>
            <p14:xfrm>
              <a:off x="1107200" y="3057280"/>
              <a:ext cx="110520" cy="10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7037432-5B17-4D25-914B-0B57332C6D0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89200" y="3039640"/>
                <a:ext cx="146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3B8041F-3CAB-4FC9-85B4-96F683E31D2B}"/>
                  </a:ext>
                </a:extLst>
              </p14:cNvPr>
              <p14:cNvContentPartPr/>
              <p14:nvPr/>
            </p14:nvContentPartPr>
            <p14:xfrm>
              <a:off x="693920" y="2793760"/>
              <a:ext cx="261360" cy="380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3B8041F-3CAB-4FC9-85B4-96F683E31D2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5920" y="2775760"/>
                <a:ext cx="29700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07A3325-E4D0-4E82-8D97-17B2D7385092}"/>
                  </a:ext>
                </a:extLst>
              </p14:cNvPr>
              <p14:cNvContentPartPr/>
              <p14:nvPr/>
            </p14:nvContentPartPr>
            <p14:xfrm>
              <a:off x="1350920" y="2791960"/>
              <a:ext cx="861840" cy="417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07A3325-E4D0-4E82-8D97-17B2D738509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33273" y="2773976"/>
                <a:ext cx="897495" cy="453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0BBC384-7713-40E7-800A-D3D282DFB910}"/>
                  </a:ext>
                </a:extLst>
              </p14:cNvPr>
              <p14:cNvContentPartPr/>
              <p14:nvPr/>
            </p14:nvContentPartPr>
            <p14:xfrm>
              <a:off x="2661680" y="2671720"/>
              <a:ext cx="193680" cy="487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0BBC384-7713-40E7-800A-D3D282DFB91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43680" y="2653720"/>
                <a:ext cx="22932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04A7A71-4ED1-4570-9515-D7D62B4BC9FB}"/>
                  </a:ext>
                </a:extLst>
              </p14:cNvPr>
              <p14:cNvContentPartPr/>
              <p14:nvPr/>
            </p14:nvContentPartPr>
            <p14:xfrm>
              <a:off x="3193760" y="2712400"/>
              <a:ext cx="37080" cy="312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04A7A71-4ED1-4570-9515-D7D62B4BC9F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76120" y="2694400"/>
                <a:ext cx="7272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6CC77E9-A8A1-4A8E-A8CA-79D44A81A969}"/>
                  </a:ext>
                </a:extLst>
              </p14:cNvPr>
              <p14:cNvContentPartPr/>
              <p14:nvPr/>
            </p14:nvContentPartPr>
            <p14:xfrm>
              <a:off x="3241280" y="2732560"/>
              <a:ext cx="162360" cy="282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6CC77E9-A8A1-4A8E-A8CA-79D44A81A96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23280" y="2714920"/>
                <a:ext cx="19800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EE0C109-EE7A-4877-B1AE-FE7E8AE76E2E}"/>
                  </a:ext>
                </a:extLst>
              </p14:cNvPr>
              <p14:cNvContentPartPr/>
              <p14:nvPr/>
            </p14:nvContentPartPr>
            <p14:xfrm>
              <a:off x="3423440" y="2917600"/>
              <a:ext cx="90000" cy="147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EE0C109-EE7A-4877-B1AE-FE7E8AE76E2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05800" y="2899960"/>
                <a:ext cx="1256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98A0A8B-812E-429F-A882-C009C2ECBBFF}"/>
                  </a:ext>
                </a:extLst>
              </p14:cNvPr>
              <p14:cNvContentPartPr/>
              <p14:nvPr/>
            </p14:nvContentPartPr>
            <p14:xfrm>
              <a:off x="3657440" y="2856400"/>
              <a:ext cx="158040" cy="187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98A0A8B-812E-429F-A882-C009C2ECBBF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39440" y="2838760"/>
                <a:ext cx="1936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2DEF2DB-408A-48EA-BC22-E9E8361B9068}"/>
                  </a:ext>
                </a:extLst>
              </p14:cNvPr>
              <p14:cNvContentPartPr/>
              <p14:nvPr/>
            </p14:nvContentPartPr>
            <p14:xfrm>
              <a:off x="3667160" y="2909320"/>
              <a:ext cx="190440" cy="471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2DEF2DB-408A-48EA-BC22-E9E8361B906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49520" y="2891680"/>
                <a:ext cx="2260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48D4812-F140-4225-9934-16F4430FE364}"/>
                  </a:ext>
                </a:extLst>
              </p14:cNvPr>
              <p14:cNvContentPartPr/>
              <p14:nvPr/>
            </p14:nvContentPartPr>
            <p14:xfrm>
              <a:off x="4085480" y="2620960"/>
              <a:ext cx="24480" cy="2084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8D4812-F140-4225-9934-16F4430FE36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67840" y="2602960"/>
                <a:ext cx="601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FAC57A7-7D78-4F8A-8337-34DB027FE73A}"/>
                  </a:ext>
                </a:extLst>
              </p14:cNvPr>
              <p14:cNvContentPartPr/>
              <p14:nvPr/>
            </p14:nvContentPartPr>
            <p14:xfrm>
              <a:off x="3992600" y="2813200"/>
              <a:ext cx="219600" cy="21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FAC57A7-7D78-4F8A-8337-34DB027FE73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74600" y="2795560"/>
                <a:ext cx="255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56B6E57-155B-45F5-8036-CC29911812FD}"/>
                  </a:ext>
                </a:extLst>
              </p14:cNvPr>
              <p14:cNvContentPartPr/>
              <p14:nvPr/>
            </p14:nvContentPartPr>
            <p14:xfrm>
              <a:off x="4022840" y="2910400"/>
              <a:ext cx="128880" cy="127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56B6E57-155B-45F5-8036-CC29911812F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05200" y="2892400"/>
                <a:ext cx="1645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B985834-2497-42B3-BFA2-F1D2D3C763D8}"/>
                  </a:ext>
                </a:extLst>
              </p14:cNvPr>
              <p14:cNvContentPartPr/>
              <p14:nvPr/>
            </p14:nvContentPartPr>
            <p14:xfrm>
              <a:off x="4266560" y="2781880"/>
              <a:ext cx="262440" cy="1238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B985834-2497-42B3-BFA2-F1D2D3C763D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48920" y="2764240"/>
                <a:ext cx="2980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37071C0-956F-4D36-8A8F-FF2BC84D7E98}"/>
                  </a:ext>
                </a:extLst>
              </p14:cNvPr>
              <p14:cNvContentPartPr/>
              <p14:nvPr/>
            </p14:nvContentPartPr>
            <p14:xfrm>
              <a:off x="4632680" y="2590720"/>
              <a:ext cx="334080" cy="335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37071C0-956F-4D36-8A8F-FF2BC84D7E9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614699" y="2572720"/>
                <a:ext cx="369682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9526064-56D7-4700-BFE2-BB8126BFB976}"/>
                  </a:ext>
                </a:extLst>
              </p14:cNvPr>
              <p14:cNvContentPartPr/>
              <p14:nvPr/>
            </p14:nvContentPartPr>
            <p14:xfrm>
              <a:off x="5252600" y="2732560"/>
              <a:ext cx="260640" cy="2750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9526064-56D7-4700-BFE2-BB8126BFB97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234600" y="2714920"/>
                <a:ext cx="2962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21D6BF0-57B6-439A-AE00-DD6F8492C36E}"/>
                  </a:ext>
                </a:extLst>
              </p14:cNvPr>
              <p14:cNvContentPartPr/>
              <p14:nvPr/>
            </p14:nvContentPartPr>
            <p14:xfrm>
              <a:off x="5780720" y="2880160"/>
              <a:ext cx="274680" cy="242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21D6BF0-57B6-439A-AE00-DD6F8492C36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763080" y="2862160"/>
                <a:ext cx="3103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909A49E-D2B8-4D64-BD4B-C613EC8BD047}"/>
                  </a:ext>
                </a:extLst>
              </p14:cNvPr>
              <p14:cNvContentPartPr/>
              <p14:nvPr/>
            </p14:nvContentPartPr>
            <p14:xfrm>
              <a:off x="6176720" y="2988520"/>
              <a:ext cx="164160" cy="187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909A49E-D2B8-4D64-BD4B-C613EC8BD04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159080" y="2970880"/>
                <a:ext cx="1998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C96A7C7-18BE-43A2-AF17-542B602D89D0}"/>
                  </a:ext>
                </a:extLst>
              </p14:cNvPr>
              <p14:cNvContentPartPr/>
              <p14:nvPr/>
            </p14:nvContentPartPr>
            <p14:xfrm>
              <a:off x="6217400" y="3047920"/>
              <a:ext cx="132480" cy="30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C96A7C7-18BE-43A2-AF17-542B602D89D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199760" y="3030280"/>
                <a:ext cx="1681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C5703A3-D6F1-466A-BC5D-0DFF002BD67A}"/>
                  </a:ext>
                </a:extLst>
              </p14:cNvPr>
              <p14:cNvContentPartPr/>
              <p14:nvPr/>
            </p14:nvContentPartPr>
            <p14:xfrm>
              <a:off x="7538240" y="2774680"/>
              <a:ext cx="1157760" cy="4280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C5703A3-D6F1-466A-BC5D-0DFF002BD67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20595" y="2756680"/>
                <a:ext cx="1193411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26FFA70-515C-4A0D-92FE-5E2A5B632B07}"/>
                  </a:ext>
                </a:extLst>
              </p14:cNvPr>
              <p14:cNvContentPartPr/>
              <p14:nvPr/>
            </p14:nvContentPartPr>
            <p14:xfrm>
              <a:off x="6512240" y="2765320"/>
              <a:ext cx="862920" cy="4071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26FFA70-515C-4A0D-92FE-5E2A5B632B0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494593" y="2747336"/>
                <a:ext cx="898575" cy="442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DC91B04-78EE-4663-9787-8D2F1AE56E50}"/>
                  </a:ext>
                </a:extLst>
              </p14:cNvPr>
              <p14:cNvContentPartPr/>
              <p14:nvPr/>
            </p14:nvContentPartPr>
            <p14:xfrm>
              <a:off x="1107200" y="3576040"/>
              <a:ext cx="303480" cy="3405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DC91B04-78EE-4663-9787-8D2F1AE56E5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89200" y="3558040"/>
                <a:ext cx="3391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43AC637-DAE5-44DB-83F6-CE24E08B7848}"/>
                  </a:ext>
                </a:extLst>
              </p14:cNvPr>
              <p14:cNvContentPartPr/>
              <p14:nvPr/>
            </p14:nvContentPartPr>
            <p14:xfrm>
              <a:off x="2580320" y="3796720"/>
              <a:ext cx="157680" cy="133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43AC637-DAE5-44DB-83F6-CE24E08B784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562320" y="3778720"/>
                <a:ext cx="1933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FF5E2AC-7087-4C7A-AA5E-82EA880FB048}"/>
                  </a:ext>
                </a:extLst>
              </p14:cNvPr>
              <p14:cNvContentPartPr/>
              <p14:nvPr/>
            </p14:nvContentPartPr>
            <p14:xfrm>
              <a:off x="2559800" y="3882400"/>
              <a:ext cx="154080" cy="234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FF5E2AC-7087-4C7A-AA5E-82EA880FB04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542160" y="3864400"/>
                <a:ext cx="1897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BE9204-6C41-4CCA-B441-A0DFB76FD77B}"/>
                  </a:ext>
                </a:extLst>
              </p14:cNvPr>
              <p14:cNvContentPartPr/>
              <p14:nvPr/>
            </p14:nvContentPartPr>
            <p14:xfrm>
              <a:off x="1855280" y="3636520"/>
              <a:ext cx="537120" cy="4906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BE9204-6C41-4CCA-B441-A0DFB76FD77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837640" y="3618520"/>
                <a:ext cx="57276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0CE4C26-621F-4F0C-8BA6-D86E9A37432B}"/>
                  </a:ext>
                </a:extLst>
              </p14:cNvPr>
              <p14:cNvContentPartPr/>
              <p14:nvPr/>
            </p14:nvContentPartPr>
            <p14:xfrm>
              <a:off x="2903600" y="3495400"/>
              <a:ext cx="1199520" cy="4352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0CE4C26-621F-4F0C-8BA6-D86E9A37432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885960" y="3477400"/>
                <a:ext cx="123516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5143B13-6E3B-4633-B2BC-24C13BA4EABC}"/>
                  </a:ext>
                </a:extLst>
              </p14:cNvPr>
              <p14:cNvContentPartPr/>
              <p14:nvPr/>
            </p14:nvContentPartPr>
            <p14:xfrm>
              <a:off x="4317680" y="3626440"/>
              <a:ext cx="347760" cy="246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5143B13-6E3B-4633-B2BC-24C13BA4EAB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00022" y="3608800"/>
                <a:ext cx="383437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8F60F14-B690-4993-9468-9BB372EB2FCB}"/>
                  </a:ext>
                </a:extLst>
              </p14:cNvPr>
              <p14:cNvContentPartPr/>
              <p14:nvPr/>
            </p14:nvContentPartPr>
            <p14:xfrm>
              <a:off x="5800880" y="3523840"/>
              <a:ext cx="565560" cy="1940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8F60F14-B690-4993-9468-9BB372EB2FC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782880" y="3506200"/>
                <a:ext cx="60120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4E646A3-AABA-44C4-A4C7-0A74F7EC7E56}"/>
                  </a:ext>
                </a:extLst>
              </p14:cNvPr>
              <p14:cNvContentPartPr/>
              <p14:nvPr/>
            </p14:nvContentPartPr>
            <p14:xfrm>
              <a:off x="5882240" y="3758560"/>
              <a:ext cx="436320" cy="2646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4E646A3-AABA-44C4-A4C7-0A74F7EC7E5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864240" y="3740920"/>
                <a:ext cx="47196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E1582B5-734A-4FD5-B8FE-46BE14E18298}"/>
                  </a:ext>
                </a:extLst>
              </p14:cNvPr>
              <p14:cNvContentPartPr/>
              <p14:nvPr/>
            </p14:nvContentPartPr>
            <p14:xfrm>
              <a:off x="4967840" y="3436720"/>
              <a:ext cx="575640" cy="4154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E1582B5-734A-4FD5-B8FE-46BE14E1829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950189" y="3418720"/>
                <a:ext cx="611302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3B2B1EA-CB0F-4058-AB3C-B6C45C61EE9A}"/>
                  </a:ext>
                </a:extLst>
              </p14:cNvPr>
              <p14:cNvContentPartPr/>
              <p14:nvPr/>
            </p14:nvContentPartPr>
            <p14:xfrm>
              <a:off x="6806720" y="3423400"/>
              <a:ext cx="497520" cy="4089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3B2B1EA-CB0F-4058-AB3C-B6C45C61EE9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789067" y="3405744"/>
                <a:ext cx="533186" cy="4446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B14C3D1-3C56-44E2-BE21-EAADCDA45397}"/>
                  </a:ext>
                </a:extLst>
              </p14:cNvPr>
              <p14:cNvContentPartPr/>
              <p14:nvPr/>
            </p14:nvContentPartPr>
            <p14:xfrm>
              <a:off x="6522320" y="3636880"/>
              <a:ext cx="172440" cy="1904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B14C3D1-3C56-44E2-BE21-EAADCDA4539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04680" y="3619240"/>
                <a:ext cx="208080" cy="22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462186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11D944-AB82-42B5-9917-5FBC6065B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71" t="28989" r="38442" b="60000"/>
          <a:stretch/>
        </p:blipFill>
        <p:spPr>
          <a:xfrm>
            <a:off x="6060568" y="1295400"/>
            <a:ext cx="2686874" cy="1447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B786DC-C6D9-4786-A337-15D1DF61E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13333" r="22500" b="80000"/>
          <a:stretch/>
        </p:blipFill>
        <p:spPr>
          <a:xfrm>
            <a:off x="381000" y="228599"/>
            <a:ext cx="8366442" cy="10912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B00159-33C2-4F61-A4C5-BC0B93EE2E2B}"/>
                  </a:ext>
                </a:extLst>
              </p14:cNvPr>
              <p14:cNvContentPartPr/>
              <p14:nvPr/>
            </p14:nvContentPartPr>
            <p14:xfrm>
              <a:off x="2783360" y="1208680"/>
              <a:ext cx="983160" cy="4543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B00159-33C2-4F61-A4C5-BC0B93EE2E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5360" y="1190694"/>
                <a:ext cx="1018800" cy="489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996563A-398F-4C7A-A134-F1B8F7D93FF2}"/>
                  </a:ext>
                </a:extLst>
              </p14:cNvPr>
              <p14:cNvContentPartPr/>
              <p14:nvPr/>
            </p14:nvContentPartPr>
            <p14:xfrm>
              <a:off x="1595000" y="1197160"/>
              <a:ext cx="1004760" cy="569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996563A-398F-4C7A-A134-F1B8F7D93F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77000" y="1179520"/>
                <a:ext cx="104040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CFC8AA0-AD00-4D3C-AC4B-EC854EA9E71E}"/>
                  </a:ext>
                </a:extLst>
              </p14:cNvPr>
              <p14:cNvContentPartPr/>
              <p14:nvPr/>
            </p14:nvContentPartPr>
            <p14:xfrm>
              <a:off x="771320" y="1338640"/>
              <a:ext cx="558720" cy="295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CFC8AA0-AD00-4D3C-AC4B-EC854EA9E7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3680" y="1321000"/>
                <a:ext cx="5943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9D765DB-D3D8-4425-B775-ED39333E679C}"/>
                  </a:ext>
                </a:extLst>
              </p14:cNvPr>
              <p14:cNvContentPartPr/>
              <p14:nvPr/>
            </p14:nvContentPartPr>
            <p14:xfrm>
              <a:off x="4095920" y="1275280"/>
              <a:ext cx="501120" cy="345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9D765DB-D3D8-4425-B775-ED39333E679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78280" y="1257640"/>
                <a:ext cx="53676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795F387-5A7D-491C-877D-051E0036982F}"/>
                  </a:ext>
                </a:extLst>
              </p14:cNvPr>
              <p14:cNvContentPartPr/>
              <p14:nvPr/>
            </p14:nvContentPartPr>
            <p14:xfrm>
              <a:off x="4777400" y="1259080"/>
              <a:ext cx="899280" cy="36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795F387-5A7D-491C-877D-051E0036982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59760" y="1241080"/>
                <a:ext cx="93492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0C97CF-1ACA-49DA-B8A9-90E54F504E52}"/>
                  </a:ext>
                </a:extLst>
              </p14:cNvPr>
              <p14:cNvContentPartPr/>
              <p14:nvPr/>
            </p14:nvContentPartPr>
            <p14:xfrm>
              <a:off x="639920" y="2204080"/>
              <a:ext cx="616320" cy="298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0C97CF-1ACA-49DA-B8A9-90E54F504E5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1920" y="2186440"/>
                <a:ext cx="65196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05537D4-026B-422F-B866-CCB1EE95BAD4}"/>
                  </a:ext>
                </a:extLst>
              </p14:cNvPr>
              <p14:cNvContentPartPr/>
              <p14:nvPr/>
            </p14:nvContentPartPr>
            <p14:xfrm>
              <a:off x="1838720" y="2356720"/>
              <a:ext cx="11160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05537D4-026B-422F-B866-CCB1EE95BAD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20720" y="2338720"/>
                <a:ext cx="147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879AE02-4C44-4567-A422-77A754DD7AB0}"/>
                  </a:ext>
                </a:extLst>
              </p14:cNvPr>
              <p14:cNvContentPartPr/>
              <p14:nvPr/>
            </p14:nvContentPartPr>
            <p14:xfrm>
              <a:off x="2295560" y="2367160"/>
              <a:ext cx="360" cy="153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879AE02-4C44-4567-A422-77A754DD7AB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77920" y="2349160"/>
                <a:ext cx="360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0F9E65A-0BE9-4403-B1E6-8B6DF54A6657}"/>
                  </a:ext>
                </a:extLst>
              </p14:cNvPr>
              <p14:cNvContentPartPr/>
              <p14:nvPr/>
            </p14:nvContentPartPr>
            <p14:xfrm>
              <a:off x="2062280" y="2143600"/>
              <a:ext cx="142560" cy="375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0F9E65A-0BE9-4403-B1E6-8B6DF54A665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44280" y="2125600"/>
                <a:ext cx="17820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C5E6164-F16A-49BA-B6E9-E09FF99BE7F7}"/>
                  </a:ext>
                </a:extLst>
              </p14:cNvPr>
              <p14:cNvContentPartPr/>
              <p14:nvPr/>
            </p14:nvContentPartPr>
            <p14:xfrm>
              <a:off x="1443800" y="2153680"/>
              <a:ext cx="306720" cy="3765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C5E6164-F16A-49BA-B6E9-E09FF99BE7F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26160" y="2135697"/>
                <a:ext cx="342360" cy="412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D22A8BC-24F9-4D96-AFCE-80F2976B71BD}"/>
                  </a:ext>
                </a:extLst>
              </p14:cNvPr>
              <p14:cNvContentPartPr/>
              <p14:nvPr/>
            </p14:nvContentPartPr>
            <p14:xfrm>
              <a:off x="2430920" y="2417920"/>
              <a:ext cx="139680" cy="155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D22A8BC-24F9-4D96-AFCE-80F2976B71B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13280" y="2399920"/>
                <a:ext cx="1753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63B4A10-3C5A-4DD6-B951-BD7A37E9AA58}"/>
                  </a:ext>
                </a:extLst>
              </p14:cNvPr>
              <p14:cNvContentPartPr/>
              <p14:nvPr/>
            </p14:nvContentPartPr>
            <p14:xfrm>
              <a:off x="2847440" y="2001040"/>
              <a:ext cx="1031040" cy="427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63B4A10-3C5A-4DD6-B951-BD7A37E9AA5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29446" y="1983400"/>
                <a:ext cx="1066668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DABEF67-27AC-44F3-A12B-ACF4A61491EF}"/>
                  </a:ext>
                </a:extLst>
              </p14:cNvPr>
              <p14:cNvContentPartPr/>
              <p14:nvPr/>
            </p14:nvContentPartPr>
            <p14:xfrm>
              <a:off x="1107200" y="2955760"/>
              <a:ext cx="110520" cy="11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DABEF67-27AC-44F3-A12B-ACF4A61491E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89200" y="2937760"/>
                <a:ext cx="146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7037432-5B17-4D25-914B-0B57332C6D08}"/>
                  </a:ext>
                </a:extLst>
              </p14:cNvPr>
              <p14:cNvContentPartPr/>
              <p14:nvPr/>
            </p14:nvContentPartPr>
            <p14:xfrm>
              <a:off x="1107200" y="3057280"/>
              <a:ext cx="110520" cy="10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7037432-5B17-4D25-914B-0B57332C6D0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89200" y="3039640"/>
                <a:ext cx="146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3B8041F-3CAB-4FC9-85B4-96F683E31D2B}"/>
                  </a:ext>
                </a:extLst>
              </p14:cNvPr>
              <p14:cNvContentPartPr/>
              <p14:nvPr/>
            </p14:nvContentPartPr>
            <p14:xfrm>
              <a:off x="693920" y="2793760"/>
              <a:ext cx="261360" cy="380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3B8041F-3CAB-4FC9-85B4-96F683E31D2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5920" y="2775760"/>
                <a:ext cx="29700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07A3325-E4D0-4E82-8D97-17B2D7385092}"/>
                  </a:ext>
                </a:extLst>
              </p14:cNvPr>
              <p14:cNvContentPartPr/>
              <p14:nvPr/>
            </p14:nvContentPartPr>
            <p14:xfrm>
              <a:off x="1350920" y="2791960"/>
              <a:ext cx="861840" cy="417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07A3325-E4D0-4E82-8D97-17B2D738509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33273" y="2773976"/>
                <a:ext cx="897495" cy="453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0BBC384-7713-40E7-800A-D3D282DFB910}"/>
                  </a:ext>
                </a:extLst>
              </p14:cNvPr>
              <p14:cNvContentPartPr/>
              <p14:nvPr/>
            </p14:nvContentPartPr>
            <p14:xfrm>
              <a:off x="2661680" y="2671720"/>
              <a:ext cx="193680" cy="487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0BBC384-7713-40E7-800A-D3D282DFB91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43680" y="2653720"/>
                <a:ext cx="22932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04A7A71-4ED1-4570-9515-D7D62B4BC9FB}"/>
                  </a:ext>
                </a:extLst>
              </p14:cNvPr>
              <p14:cNvContentPartPr/>
              <p14:nvPr/>
            </p14:nvContentPartPr>
            <p14:xfrm>
              <a:off x="3193760" y="2712400"/>
              <a:ext cx="37080" cy="312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04A7A71-4ED1-4570-9515-D7D62B4BC9F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76120" y="2694400"/>
                <a:ext cx="7272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6CC77E9-A8A1-4A8E-A8CA-79D44A81A969}"/>
                  </a:ext>
                </a:extLst>
              </p14:cNvPr>
              <p14:cNvContentPartPr/>
              <p14:nvPr/>
            </p14:nvContentPartPr>
            <p14:xfrm>
              <a:off x="3241280" y="2732560"/>
              <a:ext cx="162360" cy="282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6CC77E9-A8A1-4A8E-A8CA-79D44A81A96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23280" y="2714920"/>
                <a:ext cx="19800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EE0C109-EE7A-4877-B1AE-FE7E8AE76E2E}"/>
                  </a:ext>
                </a:extLst>
              </p14:cNvPr>
              <p14:cNvContentPartPr/>
              <p14:nvPr/>
            </p14:nvContentPartPr>
            <p14:xfrm>
              <a:off x="3423440" y="2917600"/>
              <a:ext cx="90000" cy="147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EE0C109-EE7A-4877-B1AE-FE7E8AE76E2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05800" y="2899960"/>
                <a:ext cx="1256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98A0A8B-812E-429F-A882-C009C2ECBBFF}"/>
                  </a:ext>
                </a:extLst>
              </p14:cNvPr>
              <p14:cNvContentPartPr/>
              <p14:nvPr/>
            </p14:nvContentPartPr>
            <p14:xfrm>
              <a:off x="3657440" y="2856400"/>
              <a:ext cx="158040" cy="187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98A0A8B-812E-429F-A882-C009C2ECBBF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39440" y="2838760"/>
                <a:ext cx="1936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2DEF2DB-408A-48EA-BC22-E9E8361B9068}"/>
                  </a:ext>
                </a:extLst>
              </p14:cNvPr>
              <p14:cNvContentPartPr/>
              <p14:nvPr/>
            </p14:nvContentPartPr>
            <p14:xfrm>
              <a:off x="3667160" y="2909320"/>
              <a:ext cx="190440" cy="471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2DEF2DB-408A-48EA-BC22-E9E8361B906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49520" y="2891680"/>
                <a:ext cx="2260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48D4812-F140-4225-9934-16F4430FE364}"/>
                  </a:ext>
                </a:extLst>
              </p14:cNvPr>
              <p14:cNvContentPartPr/>
              <p14:nvPr/>
            </p14:nvContentPartPr>
            <p14:xfrm>
              <a:off x="4085480" y="2620960"/>
              <a:ext cx="24480" cy="2084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8D4812-F140-4225-9934-16F4430FE36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67840" y="2602960"/>
                <a:ext cx="601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FAC57A7-7D78-4F8A-8337-34DB027FE73A}"/>
                  </a:ext>
                </a:extLst>
              </p14:cNvPr>
              <p14:cNvContentPartPr/>
              <p14:nvPr/>
            </p14:nvContentPartPr>
            <p14:xfrm>
              <a:off x="3992600" y="2813200"/>
              <a:ext cx="219600" cy="21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FAC57A7-7D78-4F8A-8337-34DB027FE73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74600" y="2795560"/>
                <a:ext cx="255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56B6E57-155B-45F5-8036-CC29911812FD}"/>
                  </a:ext>
                </a:extLst>
              </p14:cNvPr>
              <p14:cNvContentPartPr/>
              <p14:nvPr/>
            </p14:nvContentPartPr>
            <p14:xfrm>
              <a:off x="4022840" y="2910400"/>
              <a:ext cx="128880" cy="127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56B6E57-155B-45F5-8036-CC29911812F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05200" y="2892400"/>
                <a:ext cx="1645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B985834-2497-42B3-BFA2-F1D2D3C763D8}"/>
                  </a:ext>
                </a:extLst>
              </p14:cNvPr>
              <p14:cNvContentPartPr/>
              <p14:nvPr/>
            </p14:nvContentPartPr>
            <p14:xfrm>
              <a:off x="4266560" y="2781880"/>
              <a:ext cx="262440" cy="1238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B985834-2497-42B3-BFA2-F1D2D3C763D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48920" y="2764240"/>
                <a:ext cx="2980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37071C0-956F-4D36-8A8F-FF2BC84D7E98}"/>
                  </a:ext>
                </a:extLst>
              </p14:cNvPr>
              <p14:cNvContentPartPr/>
              <p14:nvPr/>
            </p14:nvContentPartPr>
            <p14:xfrm>
              <a:off x="4632680" y="2590720"/>
              <a:ext cx="334080" cy="335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37071C0-956F-4D36-8A8F-FF2BC84D7E9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614699" y="2572720"/>
                <a:ext cx="369682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9526064-56D7-4700-BFE2-BB8126BFB976}"/>
                  </a:ext>
                </a:extLst>
              </p14:cNvPr>
              <p14:cNvContentPartPr/>
              <p14:nvPr/>
            </p14:nvContentPartPr>
            <p14:xfrm>
              <a:off x="5252600" y="2732560"/>
              <a:ext cx="260640" cy="2750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9526064-56D7-4700-BFE2-BB8126BFB97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234600" y="2714920"/>
                <a:ext cx="2962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21D6BF0-57B6-439A-AE00-DD6F8492C36E}"/>
                  </a:ext>
                </a:extLst>
              </p14:cNvPr>
              <p14:cNvContentPartPr/>
              <p14:nvPr/>
            </p14:nvContentPartPr>
            <p14:xfrm>
              <a:off x="5780720" y="2880160"/>
              <a:ext cx="274680" cy="242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21D6BF0-57B6-439A-AE00-DD6F8492C36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763080" y="2862160"/>
                <a:ext cx="3103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909A49E-D2B8-4D64-BD4B-C613EC8BD047}"/>
                  </a:ext>
                </a:extLst>
              </p14:cNvPr>
              <p14:cNvContentPartPr/>
              <p14:nvPr/>
            </p14:nvContentPartPr>
            <p14:xfrm>
              <a:off x="6176720" y="2988520"/>
              <a:ext cx="164160" cy="187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909A49E-D2B8-4D64-BD4B-C613EC8BD04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159080" y="2970880"/>
                <a:ext cx="1998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C96A7C7-18BE-43A2-AF17-542B602D89D0}"/>
                  </a:ext>
                </a:extLst>
              </p14:cNvPr>
              <p14:cNvContentPartPr/>
              <p14:nvPr/>
            </p14:nvContentPartPr>
            <p14:xfrm>
              <a:off x="6217400" y="3047920"/>
              <a:ext cx="132480" cy="30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C96A7C7-18BE-43A2-AF17-542B602D89D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199760" y="3030280"/>
                <a:ext cx="1681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C5703A3-D6F1-466A-BC5D-0DFF002BD67A}"/>
                  </a:ext>
                </a:extLst>
              </p14:cNvPr>
              <p14:cNvContentPartPr/>
              <p14:nvPr/>
            </p14:nvContentPartPr>
            <p14:xfrm>
              <a:off x="7538240" y="2774680"/>
              <a:ext cx="1157760" cy="4280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C5703A3-D6F1-466A-BC5D-0DFF002BD67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20595" y="2756680"/>
                <a:ext cx="1193411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26FFA70-515C-4A0D-92FE-5E2A5B632B07}"/>
                  </a:ext>
                </a:extLst>
              </p14:cNvPr>
              <p14:cNvContentPartPr/>
              <p14:nvPr/>
            </p14:nvContentPartPr>
            <p14:xfrm>
              <a:off x="6512240" y="2765320"/>
              <a:ext cx="862920" cy="4071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26FFA70-515C-4A0D-92FE-5E2A5B632B0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494593" y="2747336"/>
                <a:ext cx="898575" cy="442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DC91B04-78EE-4663-9787-8D2F1AE56E50}"/>
                  </a:ext>
                </a:extLst>
              </p14:cNvPr>
              <p14:cNvContentPartPr/>
              <p14:nvPr/>
            </p14:nvContentPartPr>
            <p14:xfrm>
              <a:off x="1107200" y="3576040"/>
              <a:ext cx="303480" cy="3405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DC91B04-78EE-4663-9787-8D2F1AE56E5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89200" y="3558040"/>
                <a:ext cx="3391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43AC637-DAE5-44DB-83F6-CE24E08B7848}"/>
                  </a:ext>
                </a:extLst>
              </p14:cNvPr>
              <p14:cNvContentPartPr/>
              <p14:nvPr/>
            </p14:nvContentPartPr>
            <p14:xfrm>
              <a:off x="2580320" y="3796720"/>
              <a:ext cx="157680" cy="133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43AC637-DAE5-44DB-83F6-CE24E08B784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562320" y="3778720"/>
                <a:ext cx="1933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FF5E2AC-7087-4C7A-AA5E-82EA880FB048}"/>
                  </a:ext>
                </a:extLst>
              </p14:cNvPr>
              <p14:cNvContentPartPr/>
              <p14:nvPr/>
            </p14:nvContentPartPr>
            <p14:xfrm>
              <a:off x="2559800" y="3882400"/>
              <a:ext cx="154080" cy="234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FF5E2AC-7087-4C7A-AA5E-82EA880FB04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542160" y="3864400"/>
                <a:ext cx="1897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BE9204-6C41-4CCA-B441-A0DFB76FD77B}"/>
                  </a:ext>
                </a:extLst>
              </p14:cNvPr>
              <p14:cNvContentPartPr/>
              <p14:nvPr/>
            </p14:nvContentPartPr>
            <p14:xfrm>
              <a:off x="1855280" y="3636520"/>
              <a:ext cx="537120" cy="4906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BE9204-6C41-4CCA-B441-A0DFB76FD77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837640" y="3618520"/>
                <a:ext cx="57276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0CE4C26-621F-4F0C-8BA6-D86E9A37432B}"/>
                  </a:ext>
                </a:extLst>
              </p14:cNvPr>
              <p14:cNvContentPartPr/>
              <p14:nvPr/>
            </p14:nvContentPartPr>
            <p14:xfrm>
              <a:off x="2903600" y="3495400"/>
              <a:ext cx="1199520" cy="4352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0CE4C26-621F-4F0C-8BA6-D86E9A37432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885960" y="3477400"/>
                <a:ext cx="123516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5143B13-6E3B-4633-B2BC-24C13BA4EABC}"/>
                  </a:ext>
                </a:extLst>
              </p14:cNvPr>
              <p14:cNvContentPartPr/>
              <p14:nvPr/>
            </p14:nvContentPartPr>
            <p14:xfrm>
              <a:off x="4317680" y="3626440"/>
              <a:ext cx="347760" cy="246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5143B13-6E3B-4633-B2BC-24C13BA4EAB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00022" y="3608800"/>
                <a:ext cx="383437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8F60F14-B690-4993-9468-9BB372EB2FCB}"/>
                  </a:ext>
                </a:extLst>
              </p14:cNvPr>
              <p14:cNvContentPartPr/>
              <p14:nvPr/>
            </p14:nvContentPartPr>
            <p14:xfrm>
              <a:off x="5800880" y="3523840"/>
              <a:ext cx="565560" cy="1940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8F60F14-B690-4993-9468-9BB372EB2FC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782880" y="3506200"/>
                <a:ext cx="60120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4E646A3-AABA-44C4-A4C7-0A74F7EC7E56}"/>
                  </a:ext>
                </a:extLst>
              </p14:cNvPr>
              <p14:cNvContentPartPr/>
              <p14:nvPr/>
            </p14:nvContentPartPr>
            <p14:xfrm>
              <a:off x="5882240" y="3758560"/>
              <a:ext cx="436320" cy="2646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4E646A3-AABA-44C4-A4C7-0A74F7EC7E5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864240" y="3740920"/>
                <a:ext cx="47196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E1582B5-734A-4FD5-B8FE-46BE14E18298}"/>
                  </a:ext>
                </a:extLst>
              </p14:cNvPr>
              <p14:cNvContentPartPr/>
              <p14:nvPr/>
            </p14:nvContentPartPr>
            <p14:xfrm>
              <a:off x="4967840" y="3436720"/>
              <a:ext cx="575640" cy="4154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E1582B5-734A-4FD5-B8FE-46BE14E1829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950189" y="3418720"/>
                <a:ext cx="611302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3B2B1EA-CB0F-4058-AB3C-B6C45C61EE9A}"/>
                  </a:ext>
                </a:extLst>
              </p14:cNvPr>
              <p14:cNvContentPartPr/>
              <p14:nvPr/>
            </p14:nvContentPartPr>
            <p14:xfrm>
              <a:off x="6806720" y="3423400"/>
              <a:ext cx="497520" cy="4089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3B2B1EA-CB0F-4058-AB3C-B6C45C61EE9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789067" y="3405744"/>
                <a:ext cx="533186" cy="4446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B14C3D1-3C56-44E2-BE21-EAADCDA45397}"/>
                  </a:ext>
                </a:extLst>
              </p14:cNvPr>
              <p14:cNvContentPartPr/>
              <p14:nvPr/>
            </p14:nvContentPartPr>
            <p14:xfrm>
              <a:off x="6522320" y="3636880"/>
              <a:ext cx="172440" cy="1904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B14C3D1-3C56-44E2-BE21-EAADCDA4539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04680" y="3619240"/>
                <a:ext cx="2080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8164B6E-0CF0-4411-879A-AE2C2F900EA9}"/>
                  </a:ext>
                </a:extLst>
              </p14:cNvPr>
              <p14:cNvContentPartPr/>
              <p14:nvPr/>
            </p14:nvContentPartPr>
            <p14:xfrm>
              <a:off x="1970840" y="4764760"/>
              <a:ext cx="175680" cy="169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8164B6E-0CF0-4411-879A-AE2C2F900EA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952840" y="4747120"/>
                <a:ext cx="2113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A0993EA-5E1F-498E-815B-DDBDD6B06A38}"/>
                  </a:ext>
                </a:extLst>
              </p14:cNvPr>
              <p14:cNvContentPartPr/>
              <p14:nvPr/>
            </p14:nvContentPartPr>
            <p14:xfrm>
              <a:off x="1980920" y="4882120"/>
              <a:ext cx="183960" cy="252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A0993EA-5E1F-498E-815B-DDBDD6B06A3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962920" y="4864120"/>
                <a:ext cx="2196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91EBF31-F98F-4131-BA2C-B4B65489E2D7}"/>
                  </a:ext>
                </a:extLst>
              </p14:cNvPr>
              <p14:cNvContentPartPr/>
              <p14:nvPr/>
            </p14:nvContentPartPr>
            <p14:xfrm>
              <a:off x="1483040" y="4624360"/>
              <a:ext cx="303840" cy="3333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91EBF31-F98F-4131-BA2C-B4B65489E2D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465400" y="4606701"/>
                <a:ext cx="339480" cy="369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628FCB4-7967-4ADD-ACB8-9BFED0689991}"/>
                  </a:ext>
                </a:extLst>
              </p14:cNvPr>
              <p14:cNvContentPartPr/>
              <p14:nvPr/>
            </p14:nvContentPartPr>
            <p14:xfrm>
              <a:off x="599240" y="4551280"/>
              <a:ext cx="346680" cy="3052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628FCB4-7967-4ADD-ACB8-9BFED068999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81240" y="4533280"/>
                <a:ext cx="38232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D0BC3B9-8110-4F80-A741-3C14F6511025}"/>
                  </a:ext>
                </a:extLst>
              </p14:cNvPr>
              <p14:cNvContentPartPr/>
              <p14:nvPr/>
            </p14:nvContentPartPr>
            <p14:xfrm>
              <a:off x="2325800" y="4195600"/>
              <a:ext cx="1896120" cy="9471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D0BC3B9-8110-4F80-A741-3C14F651102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308160" y="4177953"/>
                <a:ext cx="1931760" cy="9828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692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5345DD5-E353-4F16-AF75-0CCCFC1AB55E}"/>
                  </a:ext>
                </a:extLst>
              </p14:cNvPr>
              <p14:cNvContentPartPr/>
              <p14:nvPr/>
            </p14:nvContentPartPr>
            <p14:xfrm>
              <a:off x="2071200" y="131920"/>
              <a:ext cx="6210720" cy="7120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5345DD5-E353-4F16-AF75-0CCCFC1AB5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3200" y="113920"/>
                <a:ext cx="624636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F2E755-F34D-4BAE-B985-26645ED2CD7C}"/>
                  </a:ext>
                </a:extLst>
              </p14:cNvPr>
              <p14:cNvContentPartPr/>
              <p14:nvPr/>
            </p14:nvContentPartPr>
            <p14:xfrm>
              <a:off x="5598840" y="416320"/>
              <a:ext cx="29880" cy="174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F2E755-F34D-4BAE-B985-26645ED2CD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80840" y="398680"/>
                <a:ext cx="655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8F4EAF-6C3C-49C6-8465-6DDF579455D7}"/>
                  </a:ext>
                </a:extLst>
              </p14:cNvPr>
              <p14:cNvContentPartPr/>
              <p14:nvPr/>
            </p14:nvContentPartPr>
            <p14:xfrm>
              <a:off x="5694960" y="243520"/>
              <a:ext cx="5040" cy="8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8F4EAF-6C3C-49C6-8465-6DDF579455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7320" y="225880"/>
                <a:ext cx="40680" cy="442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7717828-1717-4BE1-9744-F9A9234B2EB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285" t="24190" r="26162" b="66351"/>
          <a:stretch/>
        </p:blipFill>
        <p:spPr>
          <a:xfrm>
            <a:off x="2045799" y="955600"/>
            <a:ext cx="4968521" cy="2244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A266259-1250-4893-B102-CC0C0A76DCCA}"/>
                  </a:ext>
                </a:extLst>
              </p14:cNvPr>
              <p14:cNvContentPartPr/>
              <p14:nvPr/>
            </p14:nvContentPartPr>
            <p14:xfrm>
              <a:off x="4717200" y="1741480"/>
              <a:ext cx="2224080" cy="1837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A266259-1250-4893-B102-CC0C0A76DC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54200" y="1678840"/>
                <a:ext cx="2349720" cy="196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487336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11D944-AB82-42B5-9917-5FBC6065B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71" t="28989" r="38442" b="60000"/>
          <a:stretch/>
        </p:blipFill>
        <p:spPr>
          <a:xfrm>
            <a:off x="6060568" y="1295400"/>
            <a:ext cx="2686874" cy="1447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B786DC-C6D9-4786-A337-15D1DF61E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13333" r="22500" b="80000"/>
          <a:stretch/>
        </p:blipFill>
        <p:spPr>
          <a:xfrm>
            <a:off x="381000" y="228599"/>
            <a:ext cx="8366442" cy="10912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B00159-33C2-4F61-A4C5-BC0B93EE2E2B}"/>
                  </a:ext>
                </a:extLst>
              </p14:cNvPr>
              <p14:cNvContentPartPr/>
              <p14:nvPr/>
            </p14:nvContentPartPr>
            <p14:xfrm>
              <a:off x="2783360" y="1208680"/>
              <a:ext cx="983160" cy="4543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B00159-33C2-4F61-A4C5-BC0B93EE2E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5360" y="1190694"/>
                <a:ext cx="1018800" cy="489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996563A-398F-4C7A-A134-F1B8F7D93FF2}"/>
                  </a:ext>
                </a:extLst>
              </p14:cNvPr>
              <p14:cNvContentPartPr/>
              <p14:nvPr/>
            </p14:nvContentPartPr>
            <p14:xfrm>
              <a:off x="1595000" y="1197160"/>
              <a:ext cx="1004760" cy="569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996563A-398F-4C7A-A134-F1B8F7D93F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77000" y="1179520"/>
                <a:ext cx="104040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CFC8AA0-AD00-4D3C-AC4B-EC854EA9E71E}"/>
                  </a:ext>
                </a:extLst>
              </p14:cNvPr>
              <p14:cNvContentPartPr/>
              <p14:nvPr/>
            </p14:nvContentPartPr>
            <p14:xfrm>
              <a:off x="771320" y="1338640"/>
              <a:ext cx="558720" cy="295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CFC8AA0-AD00-4D3C-AC4B-EC854EA9E7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3680" y="1321000"/>
                <a:ext cx="5943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9D765DB-D3D8-4425-B775-ED39333E679C}"/>
                  </a:ext>
                </a:extLst>
              </p14:cNvPr>
              <p14:cNvContentPartPr/>
              <p14:nvPr/>
            </p14:nvContentPartPr>
            <p14:xfrm>
              <a:off x="4095920" y="1275280"/>
              <a:ext cx="501120" cy="345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9D765DB-D3D8-4425-B775-ED39333E679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78280" y="1257640"/>
                <a:ext cx="53676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795F387-5A7D-491C-877D-051E0036982F}"/>
                  </a:ext>
                </a:extLst>
              </p14:cNvPr>
              <p14:cNvContentPartPr/>
              <p14:nvPr/>
            </p14:nvContentPartPr>
            <p14:xfrm>
              <a:off x="4777400" y="1259080"/>
              <a:ext cx="899280" cy="36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795F387-5A7D-491C-877D-051E0036982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59760" y="1241080"/>
                <a:ext cx="93492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0C97CF-1ACA-49DA-B8A9-90E54F504E52}"/>
                  </a:ext>
                </a:extLst>
              </p14:cNvPr>
              <p14:cNvContentPartPr/>
              <p14:nvPr/>
            </p14:nvContentPartPr>
            <p14:xfrm>
              <a:off x="639920" y="2204080"/>
              <a:ext cx="616320" cy="298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0C97CF-1ACA-49DA-B8A9-90E54F504E5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1920" y="2186440"/>
                <a:ext cx="65196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05537D4-026B-422F-B866-CCB1EE95BAD4}"/>
                  </a:ext>
                </a:extLst>
              </p14:cNvPr>
              <p14:cNvContentPartPr/>
              <p14:nvPr/>
            </p14:nvContentPartPr>
            <p14:xfrm>
              <a:off x="1838720" y="2356720"/>
              <a:ext cx="11160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05537D4-026B-422F-B866-CCB1EE95BAD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20720" y="2338720"/>
                <a:ext cx="147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879AE02-4C44-4567-A422-77A754DD7AB0}"/>
                  </a:ext>
                </a:extLst>
              </p14:cNvPr>
              <p14:cNvContentPartPr/>
              <p14:nvPr/>
            </p14:nvContentPartPr>
            <p14:xfrm>
              <a:off x="2295560" y="2367160"/>
              <a:ext cx="360" cy="153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879AE02-4C44-4567-A422-77A754DD7AB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77920" y="2349160"/>
                <a:ext cx="360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0F9E65A-0BE9-4403-B1E6-8B6DF54A6657}"/>
                  </a:ext>
                </a:extLst>
              </p14:cNvPr>
              <p14:cNvContentPartPr/>
              <p14:nvPr/>
            </p14:nvContentPartPr>
            <p14:xfrm>
              <a:off x="2062280" y="2143600"/>
              <a:ext cx="142560" cy="375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0F9E65A-0BE9-4403-B1E6-8B6DF54A665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44280" y="2125600"/>
                <a:ext cx="17820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C5E6164-F16A-49BA-B6E9-E09FF99BE7F7}"/>
                  </a:ext>
                </a:extLst>
              </p14:cNvPr>
              <p14:cNvContentPartPr/>
              <p14:nvPr/>
            </p14:nvContentPartPr>
            <p14:xfrm>
              <a:off x="1443800" y="2153680"/>
              <a:ext cx="306720" cy="3765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C5E6164-F16A-49BA-B6E9-E09FF99BE7F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26160" y="2135697"/>
                <a:ext cx="342360" cy="412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D22A8BC-24F9-4D96-AFCE-80F2976B71BD}"/>
                  </a:ext>
                </a:extLst>
              </p14:cNvPr>
              <p14:cNvContentPartPr/>
              <p14:nvPr/>
            </p14:nvContentPartPr>
            <p14:xfrm>
              <a:off x="2430920" y="2417920"/>
              <a:ext cx="139680" cy="155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D22A8BC-24F9-4D96-AFCE-80F2976B71B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13280" y="2399920"/>
                <a:ext cx="1753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63B4A10-3C5A-4DD6-B951-BD7A37E9AA58}"/>
                  </a:ext>
                </a:extLst>
              </p14:cNvPr>
              <p14:cNvContentPartPr/>
              <p14:nvPr/>
            </p14:nvContentPartPr>
            <p14:xfrm>
              <a:off x="2847440" y="2001040"/>
              <a:ext cx="1031040" cy="427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63B4A10-3C5A-4DD6-B951-BD7A37E9AA5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29446" y="1983400"/>
                <a:ext cx="1066668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DABEF67-27AC-44F3-A12B-ACF4A61491EF}"/>
                  </a:ext>
                </a:extLst>
              </p14:cNvPr>
              <p14:cNvContentPartPr/>
              <p14:nvPr/>
            </p14:nvContentPartPr>
            <p14:xfrm>
              <a:off x="1107200" y="2955760"/>
              <a:ext cx="110520" cy="11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DABEF67-27AC-44F3-A12B-ACF4A61491E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89200" y="2937760"/>
                <a:ext cx="146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7037432-5B17-4D25-914B-0B57332C6D08}"/>
                  </a:ext>
                </a:extLst>
              </p14:cNvPr>
              <p14:cNvContentPartPr/>
              <p14:nvPr/>
            </p14:nvContentPartPr>
            <p14:xfrm>
              <a:off x="1107200" y="3057280"/>
              <a:ext cx="110520" cy="10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7037432-5B17-4D25-914B-0B57332C6D0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89200" y="3039640"/>
                <a:ext cx="146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3B8041F-3CAB-4FC9-85B4-96F683E31D2B}"/>
                  </a:ext>
                </a:extLst>
              </p14:cNvPr>
              <p14:cNvContentPartPr/>
              <p14:nvPr/>
            </p14:nvContentPartPr>
            <p14:xfrm>
              <a:off x="693920" y="2793760"/>
              <a:ext cx="261360" cy="380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3B8041F-3CAB-4FC9-85B4-96F683E31D2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5920" y="2775760"/>
                <a:ext cx="29700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07A3325-E4D0-4E82-8D97-17B2D7385092}"/>
                  </a:ext>
                </a:extLst>
              </p14:cNvPr>
              <p14:cNvContentPartPr/>
              <p14:nvPr/>
            </p14:nvContentPartPr>
            <p14:xfrm>
              <a:off x="1350920" y="2791960"/>
              <a:ext cx="861840" cy="417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07A3325-E4D0-4E82-8D97-17B2D738509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33273" y="2773976"/>
                <a:ext cx="897495" cy="453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0BBC384-7713-40E7-800A-D3D282DFB910}"/>
                  </a:ext>
                </a:extLst>
              </p14:cNvPr>
              <p14:cNvContentPartPr/>
              <p14:nvPr/>
            </p14:nvContentPartPr>
            <p14:xfrm>
              <a:off x="2661680" y="2671720"/>
              <a:ext cx="193680" cy="487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0BBC384-7713-40E7-800A-D3D282DFB91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43680" y="2653720"/>
                <a:ext cx="22932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04A7A71-4ED1-4570-9515-D7D62B4BC9FB}"/>
                  </a:ext>
                </a:extLst>
              </p14:cNvPr>
              <p14:cNvContentPartPr/>
              <p14:nvPr/>
            </p14:nvContentPartPr>
            <p14:xfrm>
              <a:off x="3193760" y="2712400"/>
              <a:ext cx="37080" cy="312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04A7A71-4ED1-4570-9515-D7D62B4BC9F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76120" y="2694400"/>
                <a:ext cx="7272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6CC77E9-A8A1-4A8E-A8CA-79D44A81A969}"/>
                  </a:ext>
                </a:extLst>
              </p14:cNvPr>
              <p14:cNvContentPartPr/>
              <p14:nvPr/>
            </p14:nvContentPartPr>
            <p14:xfrm>
              <a:off x="3241280" y="2732560"/>
              <a:ext cx="162360" cy="282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6CC77E9-A8A1-4A8E-A8CA-79D44A81A96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23280" y="2714920"/>
                <a:ext cx="19800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EE0C109-EE7A-4877-B1AE-FE7E8AE76E2E}"/>
                  </a:ext>
                </a:extLst>
              </p14:cNvPr>
              <p14:cNvContentPartPr/>
              <p14:nvPr/>
            </p14:nvContentPartPr>
            <p14:xfrm>
              <a:off x="3423440" y="2917600"/>
              <a:ext cx="90000" cy="147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EE0C109-EE7A-4877-B1AE-FE7E8AE76E2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05800" y="2899960"/>
                <a:ext cx="1256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98A0A8B-812E-429F-A882-C009C2ECBBFF}"/>
                  </a:ext>
                </a:extLst>
              </p14:cNvPr>
              <p14:cNvContentPartPr/>
              <p14:nvPr/>
            </p14:nvContentPartPr>
            <p14:xfrm>
              <a:off x="3657440" y="2856400"/>
              <a:ext cx="158040" cy="187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98A0A8B-812E-429F-A882-C009C2ECBBF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39440" y="2838760"/>
                <a:ext cx="1936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2DEF2DB-408A-48EA-BC22-E9E8361B9068}"/>
                  </a:ext>
                </a:extLst>
              </p14:cNvPr>
              <p14:cNvContentPartPr/>
              <p14:nvPr/>
            </p14:nvContentPartPr>
            <p14:xfrm>
              <a:off x="3667160" y="2909320"/>
              <a:ext cx="190440" cy="471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2DEF2DB-408A-48EA-BC22-E9E8361B906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49520" y="2891680"/>
                <a:ext cx="2260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48D4812-F140-4225-9934-16F4430FE364}"/>
                  </a:ext>
                </a:extLst>
              </p14:cNvPr>
              <p14:cNvContentPartPr/>
              <p14:nvPr/>
            </p14:nvContentPartPr>
            <p14:xfrm>
              <a:off x="4085480" y="2620960"/>
              <a:ext cx="24480" cy="2084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8D4812-F140-4225-9934-16F4430FE36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67840" y="2602960"/>
                <a:ext cx="601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FAC57A7-7D78-4F8A-8337-34DB027FE73A}"/>
                  </a:ext>
                </a:extLst>
              </p14:cNvPr>
              <p14:cNvContentPartPr/>
              <p14:nvPr/>
            </p14:nvContentPartPr>
            <p14:xfrm>
              <a:off x="3992600" y="2813200"/>
              <a:ext cx="219600" cy="21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FAC57A7-7D78-4F8A-8337-34DB027FE73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74600" y="2795560"/>
                <a:ext cx="255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56B6E57-155B-45F5-8036-CC29911812FD}"/>
                  </a:ext>
                </a:extLst>
              </p14:cNvPr>
              <p14:cNvContentPartPr/>
              <p14:nvPr/>
            </p14:nvContentPartPr>
            <p14:xfrm>
              <a:off x="4022840" y="2910400"/>
              <a:ext cx="128880" cy="127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56B6E57-155B-45F5-8036-CC29911812F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05200" y="2892400"/>
                <a:ext cx="1645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B985834-2497-42B3-BFA2-F1D2D3C763D8}"/>
                  </a:ext>
                </a:extLst>
              </p14:cNvPr>
              <p14:cNvContentPartPr/>
              <p14:nvPr/>
            </p14:nvContentPartPr>
            <p14:xfrm>
              <a:off x="4266560" y="2781880"/>
              <a:ext cx="262440" cy="1238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B985834-2497-42B3-BFA2-F1D2D3C763D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48920" y="2764240"/>
                <a:ext cx="2980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37071C0-956F-4D36-8A8F-FF2BC84D7E98}"/>
                  </a:ext>
                </a:extLst>
              </p14:cNvPr>
              <p14:cNvContentPartPr/>
              <p14:nvPr/>
            </p14:nvContentPartPr>
            <p14:xfrm>
              <a:off x="4632680" y="2590720"/>
              <a:ext cx="334080" cy="335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37071C0-956F-4D36-8A8F-FF2BC84D7E9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614699" y="2572720"/>
                <a:ext cx="369682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9526064-56D7-4700-BFE2-BB8126BFB976}"/>
                  </a:ext>
                </a:extLst>
              </p14:cNvPr>
              <p14:cNvContentPartPr/>
              <p14:nvPr/>
            </p14:nvContentPartPr>
            <p14:xfrm>
              <a:off x="5252600" y="2732560"/>
              <a:ext cx="260640" cy="2750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9526064-56D7-4700-BFE2-BB8126BFB97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234600" y="2714920"/>
                <a:ext cx="2962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21D6BF0-57B6-439A-AE00-DD6F8492C36E}"/>
                  </a:ext>
                </a:extLst>
              </p14:cNvPr>
              <p14:cNvContentPartPr/>
              <p14:nvPr/>
            </p14:nvContentPartPr>
            <p14:xfrm>
              <a:off x="5780720" y="2880160"/>
              <a:ext cx="274680" cy="242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21D6BF0-57B6-439A-AE00-DD6F8492C36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763080" y="2862160"/>
                <a:ext cx="3103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909A49E-D2B8-4D64-BD4B-C613EC8BD047}"/>
                  </a:ext>
                </a:extLst>
              </p14:cNvPr>
              <p14:cNvContentPartPr/>
              <p14:nvPr/>
            </p14:nvContentPartPr>
            <p14:xfrm>
              <a:off x="6176720" y="2988520"/>
              <a:ext cx="164160" cy="187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909A49E-D2B8-4D64-BD4B-C613EC8BD04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159080" y="2970880"/>
                <a:ext cx="1998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C96A7C7-18BE-43A2-AF17-542B602D89D0}"/>
                  </a:ext>
                </a:extLst>
              </p14:cNvPr>
              <p14:cNvContentPartPr/>
              <p14:nvPr/>
            </p14:nvContentPartPr>
            <p14:xfrm>
              <a:off x="6217400" y="3047920"/>
              <a:ext cx="132480" cy="30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C96A7C7-18BE-43A2-AF17-542B602D89D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199760" y="3030280"/>
                <a:ext cx="1681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C5703A3-D6F1-466A-BC5D-0DFF002BD67A}"/>
                  </a:ext>
                </a:extLst>
              </p14:cNvPr>
              <p14:cNvContentPartPr/>
              <p14:nvPr/>
            </p14:nvContentPartPr>
            <p14:xfrm>
              <a:off x="7538240" y="2774680"/>
              <a:ext cx="1157760" cy="4280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C5703A3-D6F1-466A-BC5D-0DFF002BD67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20595" y="2756680"/>
                <a:ext cx="1193411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26FFA70-515C-4A0D-92FE-5E2A5B632B07}"/>
                  </a:ext>
                </a:extLst>
              </p14:cNvPr>
              <p14:cNvContentPartPr/>
              <p14:nvPr/>
            </p14:nvContentPartPr>
            <p14:xfrm>
              <a:off x="6512240" y="2765320"/>
              <a:ext cx="862920" cy="4071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26FFA70-515C-4A0D-92FE-5E2A5B632B0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494593" y="2747336"/>
                <a:ext cx="898575" cy="442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DC91B04-78EE-4663-9787-8D2F1AE56E50}"/>
                  </a:ext>
                </a:extLst>
              </p14:cNvPr>
              <p14:cNvContentPartPr/>
              <p14:nvPr/>
            </p14:nvContentPartPr>
            <p14:xfrm>
              <a:off x="1107200" y="3576040"/>
              <a:ext cx="303480" cy="3405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DC91B04-78EE-4663-9787-8D2F1AE56E5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89200" y="3558040"/>
                <a:ext cx="3391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43AC637-DAE5-44DB-83F6-CE24E08B7848}"/>
                  </a:ext>
                </a:extLst>
              </p14:cNvPr>
              <p14:cNvContentPartPr/>
              <p14:nvPr/>
            </p14:nvContentPartPr>
            <p14:xfrm>
              <a:off x="2580320" y="3796720"/>
              <a:ext cx="157680" cy="133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43AC637-DAE5-44DB-83F6-CE24E08B784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562320" y="3778720"/>
                <a:ext cx="1933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FF5E2AC-7087-4C7A-AA5E-82EA880FB048}"/>
                  </a:ext>
                </a:extLst>
              </p14:cNvPr>
              <p14:cNvContentPartPr/>
              <p14:nvPr/>
            </p14:nvContentPartPr>
            <p14:xfrm>
              <a:off x="2559800" y="3882400"/>
              <a:ext cx="154080" cy="234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FF5E2AC-7087-4C7A-AA5E-82EA880FB04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542160" y="3864400"/>
                <a:ext cx="1897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BE9204-6C41-4CCA-B441-A0DFB76FD77B}"/>
                  </a:ext>
                </a:extLst>
              </p14:cNvPr>
              <p14:cNvContentPartPr/>
              <p14:nvPr/>
            </p14:nvContentPartPr>
            <p14:xfrm>
              <a:off x="1855280" y="3636520"/>
              <a:ext cx="537120" cy="4906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BE9204-6C41-4CCA-B441-A0DFB76FD77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837640" y="3618520"/>
                <a:ext cx="57276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0CE4C26-621F-4F0C-8BA6-D86E9A37432B}"/>
                  </a:ext>
                </a:extLst>
              </p14:cNvPr>
              <p14:cNvContentPartPr/>
              <p14:nvPr/>
            </p14:nvContentPartPr>
            <p14:xfrm>
              <a:off x="2903600" y="3495400"/>
              <a:ext cx="1199520" cy="4352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0CE4C26-621F-4F0C-8BA6-D86E9A37432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885960" y="3477400"/>
                <a:ext cx="123516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5143B13-6E3B-4633-B2BC-24C13BA4EABC}"/>
                  </a:ext>
                </a:extLst>
              </p14:cNvPr>
              <p14:cNvContentPartPr/>
              <p14:nvPr/>
            </p14:nvContentPartPr>
            <p14:xfrm>
              <a:off x="4317680" y="3626440"/>
              <a:ext cx="347760" cy="246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5143B13-6E3B-4633-B2BC-24C13BA4EAB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00022" y="3608800"/>
                <a:ext cx="383437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8F60F14-B690-4993-9468-9BB372EB2FCB}"/>
                  </a:ext>
                </a:extLst>
              </p14:cNvPr>
              <p14:cNvContentPartPr/>
              <p14:nvPr/>
            </p14:nvContentPartPr>
            <p14:xfrm>
              <a:off x="5800880" y="3523840"/>
              <a:ext cx="565560" cy="1940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8F60F14-B690-4993-9468-9BB372EB2FC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782880" y="3506200"/>
                <a:ext cx="60120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4E646A3-AABA-44C4-A4C7-0A74F7EC7E56}"/>
                  </a:ext>
                </a:extLst>
              </p14:cNvPr>
              <p14:cNvContentPartPr/>
              <p14:nvPr/>
            </p14:nvContentPartPr>
            <p14:xfrm>
              <a:off x="5882240" y="3758560"/>
              <a:ext cx="436320" cy="2646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4E646A3-AABA-44C4-A4C7-0A74F7EC7E5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864240" y="3740920"/>
                <a:ext cx="47196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E1582B5-734A-4FD5-B8FE-46BE14E18298}"/>
                  </a:ext>
                </a:extLst>
              </p14:cNvPr>
              <p14:cNvContentPartPr/>
              <p14:nvPr/>
            </p14:nvContentPartPr>
            <p14:xfrm>
              <a:off x="4967840" y="3436720"/>
              <a:ext cx="575640" cy="4154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E1582B5-734A-4FD5-B8FE-46BE14E1829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950189" y="3418720"/>
                <a:ext cx="611302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3B2B1EA-CB0F-4058-AB3C-B6C45C61EE9A}"/>
                  </a:ext>
                </a:extLst>
              </p14:cNvPr>
              <p14:cNvContentPartPr/>
              <p14:nvPr/>
            </p14:nvContentPartPr>
            <p14:xfrm>
              <a:off x="6806720" y="3423400"/>
              <a:ext cx="497520" cy="4089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3B2B1EA-CB0F-4058-AB3C-B6C45C61EE9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789067" y="3405744"/>
                <a:ext cx="533186" cy="4446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B14C3D1-3C56-44E2-BE21-EAADCDA45397}"/>
                  </a:ext>
                </a:extLst>
              </p14:cNvPr>
              <p14:cNvContentPartPr/>
              <p14:nvPr/>
            </p14:nvContentPartPr>
            <p14:xfrm>
              <a:off x="6522320" y="3636880"/>
              <a:ext cx="172440" cy="1904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B14C3D1-3C56-44E2-BE21-EAADCDA4539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04680" y="3619240"/>
                <a:ext cx="2080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8164B6E-0CF0-4411-879A-AE2C2F900EA9}"/>
                  </a:ext>
                </a:extLst>
              </p14:cNvPr>
              <p14:cNvContentPartPr/>
              <p14:nvPr/>
            </p14:nvContentPartPr>
            <p14:xfrm>
              <a:off x="1970840" y="4764760"/>
              <a:ext cx="175680" cy="169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8164B6E-0CF0-4411-879A-AE2C2F900EA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952840" y="4747120"/>
                <a:ext cx="2113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A0993EA-5E1F-498E-815B-DDBDD6B06A38}"/>
                  </a:ext>
                </a:extLst>
              </p14:cNvPr>
              <p14:cNvContentPartPr/>
              <p14:nvPr/>
            </p14:nvContentPartPr>
            <p14:xfrm>
              <a:off x="1980920" y="4882120"/>
              <a:ext cx="183960" cy="252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A0993EA-5E1F-498E-815B-DDBDD6B06A3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962920" y="4864120"/>
                <a:ext cx="2196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91EBF31-F98F-4131-BA2C-B4B65489E2D7}"/>
                  </a:ext>
                </a:extLst>
              </p14:cNvPr>
              <p14:cNvContentPartPr/>
              <p14:nvPr/>
            </p14:nvContentPartPr>
            <p14:xfrm>
              <a:off x="1483040" y="4624360"/>
              <a:ext cx="303840" cy="3333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91EBF31-F98F-4131-BA2C-B4B65489E2D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465400" y="4606701"/>
                <a:ext cx="339480" cy="369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628FCB4-7967-4ADD-ACB8-9BFED0689991}"/>
                  </a:ext>
                </a:extLst>
              </p14:cNvPr>
              <p14:cNvContentPartPr/>
              <p14:nvPr/>
            </p14:nvContentPartPr>
            <p14:xfrm>
              <a:off x="599240" y="4551280"/>
              <a:ext cx="346680" cy="3052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628FCB4-7967-4ADD-ACB8-9BFED068999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81240" y="4533280"/>
                <a:ext cx="38232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D0BC3B9-8110-4F80-A741-3C14F6511025}"/>
                  </a:ext>
                </a:extLst>
              </p14:cNvPr>
              <p14:cNvContentPartPr/>
              <p14:nvPr/>
            </p14:nvContentPartPr>
            <p14:xfrm>
              <a:off x="2325800" y="4195600"/>
              <a:ext cx="1896120" cy="9471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D0BC3B9-8110-4F80-A741-3C14F651102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308160" y="4177953"/>
                <a:ext cx="1931760" cy="982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DFB3B56-40D9-4B20-AF2F-CC634C9AF290}"/>
                  </a:ext>
                </a:extLst>
              </p14:cNvPr>
              <p14:cNvContentPartPr/>
              <p14:nvPr/>
            </p14:nvContentPartPr>
            <p14:xfrm>
              <a:off x="4307600" y="4662880"/>
              <a:ext cx="20232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DFB3B56-40D9-4B20-AF2F-CC634C9AF29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289600" y="4645240"/>
                <a:ext cx="237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C9524FA-509C-4C33-937B-6831486F2D0F}"/>
                  </a:ext>
                </a:extLst>
              </p14:cNvPr>
              <p14:cNvContentPartPr/>
              <p14:nvPr/>
            </p14:nvContentPartPr>
            <p14:xfrm>
              <a:off x="4327760" y="4746040"/>
              <a:ext cx="202320" cy="29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C9524FA-509C-4C33-937B-6831486F2D0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310120" y="4728040"/>
                <a:ext cx="2379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D396817-0E3C-42DC-8827-B87A949D2CDC}"/>
                  </a:ext>
                </a:extLst>
              </p14:cNvPr>
              <p14:cNvContentPartPr/>
              <p14:nvPr/>
            </p14:nvContentPartPr>
            <p14:xfrm>
              <a:off x="4733840" y="4156720"/>
              <a:ext cx="1261080" cy="9140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D396817-0E3C-42DC-8827-B87A949D2CD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715840" y="4138720"/>
                <a:ext cx="1296720" cy="9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3446D02-8DED-4110-A769-684534D1606B}"/>
                  </a:ext>
                </a:extLst>
              </p14:cNvPr>
              <p14:cNvContentPartPr/>
              <p14:nvPr/>
            </p14:nvContentPartPr>
            <p14:xfrm>
              <a:off x="6165920" y="4490080"/>
              <a:ext cx="176760" cy="2350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3446D02-8DED-4110-A769-684534D1606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148280" y="4472440"/>
                <a:ext cx="21240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FA1337F-9418-4B45-9C36-98A6561FCF73}"/>
                  </a:ext>
                </a:extLst>
              </p14:cNvPr>
              <p14:cNvContentPartPr/>
              <p14:nvPr/>
            </p14:nvContentPartPr>
            <p14:xfrm>
              <a:off x="6460760" y="4043320"/>
              <a:ext cx="1095120" cy="9136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FA1337F-9418-4B45-9C36-98A6561FCF7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443114" y="4025320"/>
                <a:ext cx="1130772" cy="94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778539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11D944-AB82-42B5-9917-5FBC6065B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71" t="28989" r="38442" b="60000"/>
          <a:stretch/>
        </p:blipFill>
        <p:spPr>
          <a:xfrm>
            <a:off x="6060568" y="1295400"/>
            <a:ext cx="2686874" cy="1447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B786DC-C6D9-4786-A337-15D1DF61E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13333" r="22500" b="80000"/>
          <a:stretch/>
        </p:blipFill>
        <p:spPr>
          <a:xfrm>
            <a:off x="381000" y="228599"/>
            <a:ext cx="8366442" cy="10912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B00159-33C2-4F61-A4C5-BC0B93EE2E2B}"/>
                  </a:ext>
                </a:extLst>
              </p14:cNvPr>
              <p14:cNvContentPartPr/>
              <p14:nvPr/>
            </p14:nvContentPartPr>
            <p14:xfrm>
              <a:off x="2783360" y="1208680"/>
              <a:ext cx="983160" cy="4543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B00159-33C2-4F61-A4C5-BC0B93EE2E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5360" y="1190694"/>
                <a:ext cx="1018800" cy="489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996563A-398F-4C7A-A134-F1B8F7D93FF2}"/>
                  </a:ext>
                </a:extLst>
              </p14:cNvPr>
              <p14:cNvContentPartPr/>
              <p14:nvPr/>
            </p14:nvContentPartPr>
            <p14:xfrm>
              <a:off x="1595000" y="1197160"/>
              <a:ext cx="1004760" cy="569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996563A-398F-4C7A-A134-F1B8F7D93F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77000" y="1179520"/>
                <a:ext cx="104040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CFC8AA0-AD00-4D3C-AC4B-EC854EA9E71E}"/>
                  </a:ext>
                </a:extLst>
              </p14:cNvPr>
              <p14:cNvContentPartPr/>
              <p14:nvPr/>
            </p14:nvContentPartPr>
            <p14:xfrm>
              <a:off x="771320" y="1338640"/>
              <a:ext cx="558720" cy="295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CFC8AA0-AD00-4D3C-AC4B-EC854EA9E7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3680" y="1321000"/>
                <a:ext cx="5943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9D765DB-D3D8-4425-B775-ED39333E679C}"/>
                  </a:ext>
                </a:extLst>
              </p14:cNvPr>
              <p14:cNvContentPartPr/>
              <p14:nvPr/>
            </p14:nvContentPartPr>
            <p14:xfrm>
              <a:off x="4095920" y="1275280"/>
              <a:ext cx="501120" cy="345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9D765DB-D3D8-4425-B775-ED39333E679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78280" y="1257640"/>
                <a:ext cx="53676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795F387-5A7D-491C-877D-051E0036982F}"/>
                  </a:ext>
                </a:extLst>
              </p14:cNvPr>
              <p14:cNvContentPartPr/>
              <p14:nvPr/>
            </p14:nvContentPartPr>
            <p14:xfrm>
              <a:off x="4777400" y="1259080"/>
              <a:ext cx="899280" cy="36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795F387-5A7D-491C-877D-051E0036982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59760" y="1241080"/>
                <a:ext cx="93492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0C97CF-1ACA-49DA-B8A9-90E54F504E52}"/>
                  </a:ext>
                </a:extLst>
              </p14:cNvPr>
              <p14:cNvContentPartPr/>
              <p14:nvPr/>
            </p14:nvContentPartPr>
            <p14:xfrm>
              <a:off x="639920" y="2204080"/>
              <a:ext cx="616320" cy="298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0C97CF-1ACA-49DA-B8A9-90E54F504E5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1920" y="2186440"/>
                <a:ext cx="65196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05537D4-026B-422F-B866-CCB1EE95BAD4}"/>
                  </a:ext>
                </a:extLst>
              </p14:cNvPr>
              <p14:cNvContentPartPr/>
              <p14:nvPr/>
            </p14:nvContentPartPr>
            <p14:xfrm>
              <a:off x="1838720" y="2356720"/>
              <a:ext cx="11160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05537D4-026B-422F-B866-CCB1EE95BAD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20720" y="2338720"/>
                <a:ext cx="147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879AE02-4C44-4567-A422-77A754DD7AB0}"/>
                  </a:ext>
                </a:extLst>
              </p14:cNvPr>
              <p14:cNvContentPartPr/>
              <p14:nvPr/>
            </p14:nvContentPartPr>
            <p14:xfrm>
              <a:off x="2295560" y="2367160"/>
              <a:ext cx="360" cy="153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879AE02-4C44-4567-A422-77A754DD7AB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77920" y="2349160"/>
                <a:ext cx="360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0F9E65A-0BE9-4403-B1E6-8B6DF54A6657}"/>
                  </a:ext>
                </a:extLst>
              </p14:cNvPr>
              <p14:cNvContentPartPr/>
              <p14:nvPr/>
            </p14:nvContentPartPr>
            <p14:xfrm>
              <a:off x="2062280" y="2143600"/>
              <a:ext cx="142560" cy="375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0F9E65A-0BE9-4403-B1E6-8B6DF54A665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44280" y="2125600"/>
                <a:ext cx="17820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C5E6164-F16A-49BA-B6E9-E09FF99BE7F7}"/>
                  </a:ext>
                </a:extLst>
              </p14:cNvPr>
              <p14:cNvContentPartPr/>
              <p14:nvPr/>
            </p14:nvContentPartPr>
            <p14:xfrm>
              <a:off x="1443800" y="2153680"/>
              <a:ext cx="306720" cy="3765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C5E6164-F16A-49BA-B6E9-E09FF99BE7F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26160" y="2135697"/>
                <a:ext cx="342360" cy="412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D22A8BC-24F9-4D96-AFCE-80F2976B71BD}"/>
                  </a:ext>
                </a:extLst>
              </p14:cNvPr>
              <p14:cNvContentPartPr/>
              <p14:nvPr/>
            </p14:nvContentPartPr>
            <p14:xfrm>
              <a:off x="2430920" y="2417920"/>
              <a:ext cx="139680" cy="155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D22A8BC-24F9-4D96-AFCE-80F2976B71B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13280" y="2399920"/>
                <a:ext cx="1753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63B4A10-3C5A-4DD6-B951-BD7A37E9AA58}"/>
                  </a:ext>
                </a:extLst>
              </p14:cNvPr>
              <p14:cNvContentPartPr/>
              <p14:nvPr/>
            </p14:nvContentPartPr>
            <p14:xfrm>
              <a:off x="2847440" y="2001040"/>
              <a:ext cx="1031040" cy="427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63B4A10-3C5A-4DD6-B951-BD7A37E9AA5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29446" y="1983400"/>
                <a:ext cx="1066668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DABEF67-27AC-44F3-A12B-ACF4A61491EF}"/>
                  </a:ext>
                </a:extLst>
              </p14:cNvPr>
              <p14:cNvContentPartPr/>
              <p14:nvPr/>
            </p14:nvContentPartPr>
            <p14:xfrm>
              <a:off x="1107200" y="2955760"/>
              <a:ext cx="110520" cy="11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DABEF67-27AC-44F3-A12B-ACF4A61491E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89200" y="2937760"/>
                <a:ext cx="146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7037432-5B17-4D25-914B-0B57332C6D08}"/>
                  </a:ext>
                </a:extLst>
              </p14:cNvPr>
              <p14:cNvContentPartPr/>
              <p14:nvPr/>
            </p14:nvContentPartPr>
            <p14:xfrm>
              <a:off x="1107200" y="3057280"/>
              <a:ext cx="110520" cy="10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7037432-5B17-4D25-914B-0B57332C6D0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89200" y="3039640"/>
                <a:ext cx="146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3B8041F-3CAB-4FC9-85B4-96F683E31D2B}"/>
                  </a:ext>
                </a:extLst>
              </p14:cNvPr>
              <p14:cNvContentPartPr/>
              <p14:nvPr/>
            </p14:nvContentPartPr>
            <p14:xfrm>
              <a:off x="693920" y="2793760"/>
              <a:ext cx="261360" cy="380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3B8041F-3CAB-4FC9-85B4-96F683E31D2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5920" y="2775760"/>
                <a:ext cx="29700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07A3325-E4D0-4E82-8D97-17B2D7385092}"/>
                  </a:ext>
                </a:extLst>
              </p14:cNvPr>
              <p14:cNvContentPartPr/>
              <p14:nvPr/>
            </p14:nvContentPartPr>
            <p14:xfrm>
              <a:off x="1350920" y="2791960"/>
              <a:ext cx="861840" cy="417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07A3325-E4D0-4E82-8D97-17B2D738509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33273" y="2773976"/>
                <a:ext cx="897495" cy="453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0BBC384-7713-40E7-800A-D3D282DFB910}"/>
                  </a:ext>
                </a:extLst>
              </p14:cNvPr>
              <p14:cNvContentPartPr/>
              <p14:nvPr/>
            </p14:nvContentPartPr>
            <p14:xfrm>
              <a:off x="2661680" y="2671720"/>
              <a:ext cx="193680" cy="487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0BBC384-7713-40E7-800A-D3D282DFB91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43680" y="2653720"/>
                <a:ext cx="22932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04A7A71-4ED1-4570-9515-D7D62B4BC9FB}"/>
                  </a:ext>
                </a:extLst>
              </p14:cNvPr>
              <p14:cNvContentPartPr/>
              <p14:nvPr/>
            </p14:nvContentPartPr>
            <p14:xfrm>
              <a:off x="3193760" y="2712400"/>
              <a:ext cx="37080" cy="312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04A7A71-4ED1-4570-9515-D7D62B4BC9F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76120" y="2694400"/>
                <a:ext cx="7272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6CC77E9-A8A1-4A8E-A8CA-79D44A81A969}"/>
                  </a:ext>
                </a:extLst>
              </p14:cNvPr>
              <p14:cNvContentPartPr/>
              <p14:nvPr/>
            </p14:nvContentPartPr>
            <p14:xfrm>
              <a:off x="3241280" y="2732560"/>
              <a:ext cx="162360" cy="282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6CC77E9-A8A1-4A8E-A8CA-79D44A81A96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23280" y="2714920"/>
                <a:ext cx="19800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EE0C109-EE7A-4877-B1AE-FE7E8AE76E2E}"/>
                  </a:ext>
                </a:extLst>
              </p14:cNvPr>
              <p14:cNvContentPartPr/>
              <p14:nvPr/>
            </p14:nvContentPartPr>
            <p14:xfrm>
              <a:off x="3423440" y="2917600"/>
              <a:ext cx="90000" cy="147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EE0C109-EE7A-4877-B1AE-FE7E8AE76E2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05800" y="2899960"/>
                <a:ext cx="1256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98A0A8B-812E-429F-A882-C009C2ECBBFF}"/>
                  </a:ext>
                </a:extLst>
              </p14:cNvPr>
              <p14:cNvContentPartPr/>
              <p14:nvPr/>
            </p14:nvContentPartPr>
            <p14:xfrm>
              <a:off x="3657440" y="2856400"/>
              <a:ext cx="158040" cy="187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98A0A8B-812E-429F-A882-C009C2ECBBF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39440" y="2838760"/>
                <a:ext cx="1936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2DEF2DB-408A-48EA-BC22-E9E8361B9068}"/>
                  </a:ext>
                </a:extLst>
              </p14:cNvPr>
              <p14:cNvContentPartPr/>
              <p14:nvPr/>
            </p14:nvContentPartPr>
            <p14:xfrm>
              <a:off x="3667160" y="2909320"/>
              <a:ext cx="190440" cy="471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2DEF2DB-408A-48EA-BC22-E9E8361B906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49520" y="2891680"/>
                <a:ext cx="2260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48D4812-F140-4225-9934-16F4430FE364}"/>
                  </a:ext>
                </a:extLst>
              </p14:cNvPr>
              <p14:cNvContentPartPr/>
              <p14:nvPr/>
            </p14:nvContentPartPr>
            <p14:xfrm>
              <a:off x="4085480" y="2620960"/>
              <a:ext cx="24480" cy="2084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8D4812-F140-4225-9934-16F4430FE36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67840" y="2602960"/>
                <a:ext cx="601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FAC57A7-7D78-4F8A-8337-34DB027FE73A}"/>
                  </a:ext>
                </a:extLst>
              </p14:cNvPr>
              <p14:cNvContentPartPr/>
              <p14:nvPr/>
            </p14:nvContentPartPr>
            <p14:xfrm>
              <a:off x="3992600" y="2813200"/>
              <a:ext cx="219600" cy="21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FAC57A7-7D78-4F8A-8337-34DB027FE73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74600" y="2795560"/>
                <a:ext cx="255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56B6E57-155B-45F5-8036-CC29911812FD}"/>
                  </a:ext>
                </a:extLst>
              </p14:cNvPr>
              <p14:cNvContentPartPr/>
              <p14:nvPr/>
            </p14:nvContentPartPr>
            <p14:xfrm>
              <a:off x="4022840" y="2910400"/>
              <a:ext cx="128880" cy="127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56B6E57-155B-45F5-8036-CC29911812F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05200" y="2892400"/>
                <a:ext cx="1645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B985834-2497-42B3-BFA2-F1D2D3C763D8}"/>
                  </a:ext>
                </a:extLst>
              </p14:cNvPr>
              <p14:cNvContentPartPr/>
              <p14:nvPr/>
            </p14:nvContentPartPr>
            <p14:xfrm>
              <a:off x="4266560" y="2781880"/>
              <a:ext cx="262440" cy="1238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B985834-2497-42B3-BFA2-F1D2D3C763D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48920" y="2764240"/>
                <a:ext cx="2980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37071C0-956F-4D36-8A8F-FF2BC84D7E98}"/>
                  </a:ext>
                </a:extLst>
              </p14:cNvPr>
              <p14:cNvContentPartPr/>
              <p14:nvPr/>
            </p14:nvContentPartPr>
            <p14:xfrm>
              <a:off x="4632680" y="2590720"/>
              <a:ext cx="334080" cy="335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37071C0-956F-4D36-8A8F-FF2BC84D7E9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614699" y="2572720"/>
                <a:ext cx="369682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9526064-56D7-4700-BFE2-BB8126BFB976}"/>
                  </a:ext>
                </a:extLst>
              </p14:cNvPr>
              <p14:cNvContentPartPr/>
              <p14:nvPr/>
            </p14:nvContentPartPr>
            <p14:xfrm>
              <a:off x="5252600" y="2732560"/>
              <a:ext cx="260640" cy="2750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9526064-56D7-4700-BFE2-BB8126BFB97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234600" y="2714920"/>
                <a:ext cx="2962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21D6BF0-57B6-439A-AE00-DD6F8492C36E}"/>
                  </a:ext>
                </a:extLst>
              </p14:cNvPr>
              <p14:cNvContentPartPr/>
              <p14:nvPr/>
            </p14:nvContentPartPr>
            <p14:xfrm>
              <a:off x="5780720" y="2880160"/>
              <a:ext cx="274680" cy="242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21D6BF0-57B6-439A-AE00-DD6F8492C36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763080" y="2862160"/>
                <a:ext cx="3103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909A49E-D2B8-4D64-BD4B-C613EC8BD047}"/>
                  </a:ext>
                </a:extLst>
              </p14:cNvPr>
              <p14:cNvContentPartPr/>
              <p14:nvPr/>
            </p14:nvContentPartPr>
            <p14:xfrm>
              <a:off x="6176720" y="2988520"/>
              <a:ext cx="164160" cy="187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909A49E-D2B8-4D64-BD4B-C613EC8BD04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159080" y="2970880"/>
                <a:ext cx="1998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C96A7C7-18BE-43A2-AF17-542B602D89D0}"/>
                  </a:ext>
                </a:extLst>
              </p14:cNvPr>
              <p14:cNvContentPartPr/>
              <p14:nvPr/>
            </p14:nvContentPartPr>
            <p14:xfrm>
              <a:off x="6217400" y="3047920"/>
              <a:ext cx="132480" cy="30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C96A7C7-18BE-43A2-AF17-542B602D89D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199760" y="3030280"/>
                <a:ext cx="1681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C5703A3-D6F1-466A-BC5D-0DFF002BD67A}"/>
                  </a:ext>
                </a:extLst>
              </p14:cNvPr>
              <p14:cNvContentPartPr/>
              <p14:nvPr/>
            </p14:nvContentPartPr>
            <p14:xfrm>
              <a:off x="7538240" y="2774680"/>
              <a:ext cx="1157760" cy="4280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C5703A3-D6F1-466A-BC5D-0DFF002BD67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20595" y="2756680"/>
                <a:ext cx="1193411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26FFA70-515C-4A0D-92FE-5E2A5B632B07}"/>
                  </a:ext>
                </a:extLst>
              </p14:cNvPr>
              <p14:cNvContentPartPr/>
              <p14:nvPr/>
            </p14:nvContentPartPr>
            <p14:xfrm>
              <a:off x="6512240" y="2765320"/>
              <a:ext cx="862920" cy="4071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26FFA70-515C-4A0D-92FE-5E2A5B632B0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494593" y="2747336"/>
                <a:ext cx="898575" cy="442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DC91B04-78EE-4663-9787-8D2F1AE56E50}"/>
                  </a:ext>
                </a:extLst>
              </p14:cNvPr>
              <p14:cNvContentPartPr/>
              <p14:nvPr/>
            </p14:nvContentPartPr>
            <p14:xfrm>
              <a:off x="1107200" y="3576040"/>
              <a:ext cx="303480" cy="3405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DC91B04-78EE-4663-9787-8D2F1AE56E5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89200" y="3558040"/>
                <a:ext cx="3391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43AC637-DAE5-44DB-83F6-CE24E08B7848}"/>
                  </a:ext>
                </a:extLst>
              </p14:cNvPr>
              <p14:cNvContentPartPr/>
              <p14:nvPr/>
            </p14:nvContentPartPr>
            <p14:xfrm>
              <a:off x="2580320" y="3796720"/>
              <a:ext cx="157680" cy="133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43AC637-DAE5-44DB-83F6-CE24E08B784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562320" y="3778720"/>
                <a:ext cx="1933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FF5E2AC-7087-4C7A-AA5E-82EA880FB048}"/>
                  </a:ext>
                </a:extLst>
              </p14:cNvPr>
              <p14:cNvContentPartPr/>
              <p14:nvPr/>
            </p14:nvContentPartPr>
            <p14:xfrm>
              <a:off x="2559800" y="3882400"/>
              <a:ext cx="154080" cy="234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FF5E2AC-7087-4C7A-AA5E-82EA880FB04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542160" y="3864400"/>
                <a:ext cx="1897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BE9204-6C41-4CCA-B441-A0DFB76FD77B}"/>
                  </a:ext>
                </a:extLst>
              </p14:cNvPr>
              <p14:cNvContentPartPr/>
              <p14:nvPr/>
            </p14:nvContentPartPr>
            <p14:xfrm>
              <a:off x="1855280" y="3636520"/>
              <a:ext cx="537120" cy="4906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BE9204-6C41-4CCA-B441-A0DFB76FD77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837640" y="3618520"/>
                <a:ext cx="57276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0CE4C26-621F-4F0C-8BA6-D86E9A37432B}"/>
                  </a:ext>
                </a:extLst>
              </p14:cNvPr>
              <p14:cNvContentPartPr/>
              <p14:nvPr/>
            </p14:nvContentPartPr>
            <p14:xfrm>
              <a:off x="2903600" y="3495400"/>
              <a:ext cx="1199520" cy="4352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0CE4C26-621F-4F0C-8BA6-D86E9A37432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885960" y="3477400"/>
                <a:ext cx="123516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5143B13-6E3B-4633-B2BC-24C13BA4EABC}"/>
                  </a:ext>
                </a:extLst>
              </p14:cNvPr>
              <p14:cNvContentPartPr/>
              <p14:nvPr/>
            </p14:nvContentPartPr>
            <p14:xfrm>
              <a:off x="4317680" y="3626440"/>
              <a:ext cx="347760" cy="246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5143B13-6E3B-4633-B2BC-24C13BA4EAB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00022" y="3608800"/>
                <a:ext cx="383437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8F60F14-B690-4993-9468-9BB372EB2FCB}"/>
                  </a:ext>
                </a:extLst>
              </p14:cNvPr>
              <p14:cNvContentPartPr/>
              <p14:nvPr/>
            </p14:nvContentPartPr>
            <p14:xfrm>
              <a:off x="5800880" y="3523840"/>
              <a:ext cx="565560" cy="1940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8F60F14-B690-4993-9468-9BB372EB2FC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782880" y="3506200"/>
                <a:ext cx="60120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4E646A3-AABA-44C4-A4C7-0A74F7EC7E56}"/>
                  </a:ext>
                </a:extLst>
              </p14:cNvPr>
              <p14:cNvContentPartPr/>
              <p14:nvPr/>
            </p14:nvContentPartPr>
            <p14:xfrm>
              <a:off x="5882240" y="3758560"/>
              <a:ext cx="436320" cy="2646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4E646A3-AABA-44C4-A4C7-0A74F7EC7E5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864240" y="3740920"/>
                <a:ext cx="47196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E1582B5-734A-4FD5-B8FE-46BE14E18298}"/>
                  </a:ext>
                </a:extLst>
              </p14:cNvPr>
              <p14:cNvContentPartPr/>
              <p14:nvPr/>
            </p14:nvContentPartPr>
            <p14:xfrm>
              <a:off x="4967840" y="3436720"/>
              <a:ext cx="575640" cy="4154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E1582B5-734A-4FD5-B8FE-46BE14E1829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950189" y="3418720"/>
                <a:ext cx="611302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3B2B1EA-CB0F-4058-AB3C-B6C45C61EE9A}"/>
                  </a:ext>
                </a:extLst>
              </p14:cNvPr>
              <p14:cNvContentPartPr/>
              <p14:nvPr/>
            </p14:nvContentPartPr>
            <p14:xfrm>
              <a:off x="6806720" y="3423400"/>
              <a:ext cx="497520" cy="4089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3B2B1EA-CB0F-4058-AB3C-B6C45C61EE9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789067" y="3405744"/>
                <a:ext cx="533186" cy="4446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B14C3D1-3C56-44E2-BE21-EAADCDA45397}"/>
                  </a:ext>
                </a:extLst>
              </p14:cNvPr>
              <p14:cNvContentPartPr/>
              <p14:nvPr/>
            </p14:nvContentPartPr>
            <p14:xfrm>
              <a:off x="6522320" y="3636880"/>
              <a:ext cx="172440" cy="1904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B14C3D1-3C56-44E2-BE21-EAADCDA4539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04680" y="3619240"/>
                <a:ext cx="2080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8164B6E-0CF0-4411-879A-AE2C2F900EA9}"/>
                  </a:ext>
                </a:extLst>
              </p14:cNvPr>
              <p14:cNvContentPartPr/>
              <p14:nvPr/>
            </p14:nvContentPartPr>
            <p14:xfrm>
              <a:off x="1970840" y="4764760"/>
              <a:ext cx="175680" cy="169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8164B6E-0CF0-4411-879A-AE2C2F900EA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952840" y="4747120"/>
                <a:ext cx="2113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A0993EA-5E1F-498E-815B-DDBDD6B06A38}"/>
                  </a:ext>
                </a:extLst>
              </p14:cNvPr>
              <p14:cNvContentPartPr/>
              <p14:nvPr/>
            </p14:nvContentPartPr>
            <p14:xfrm>
              <a:off x="1980920" y="4882120"/>
              <a:ext cx="183960" cy="252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A0993EA-5E1F-498E-815B-DDBDD6B06A3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962920" y="4864120"/>
                <a:ext cx="2196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91EBF31-F98F-4131-BA2C-B4B65489E2D7}"/>
                  </a:ext>
                </a:extLst>
              </p14:cNvPr>
              <p14:cNvContentPartPr/>
              <p14:nvPr/>
            </p14:nvContentPartPr>
            <p14:xfrm>
              <a:off x="1483040" y="4624360"/>
              <a:ext cx="303840" cy="3333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91EBF31-F98F-4131-BA2C-B4B65489E2D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465400" y="4606701"/>
                <a:ext cx="339480" cy="369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628FCB4-7967-4ADD-ACB8-9BFED0689991}"/>
                  </a:ext>
                </a:extLst>
              </p14:cNvPr>
              <p14:cNvContentPartPr/>
              <p14:nvPr/>
            </p14:nvContentPartPr>
            <p14:xfrm>
              <a:off x="599240" y="4551280"/>
              <a:ext cx="346680" cy="3052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628FCB4-7967-4ADD-ACB8-9BFED068999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81240" y="4533280"/>
                <a:ext cx="38232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D0BC3B9-8110-4F80-A741-3C14F6511025}"/>
                  </a:ext>
                </a:extLst>
              </p14:cNvPr>
              <p14:cNvContentPartPr/>
              <p14:nvPr/>
            </p14:nvContentPartPr>
            <p14:xfrm>
              <a:off x="2325800" y="4195600"/>
              <a:ext cx="1896120" cy="9471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D0BC3B9-8110-4F80-A741-3C14F651102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308160" y="4177953"/>
                <a:ext cx="1931760" cy="982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DFB3B56-40D9-4B20-AF2F-CC634C9AF290}"/>
                  </a:ext>
                </a:extLst>
              </p14:cNvPr>
              <p14:cNvContentPartPr/>
              <p14:nvPr/>
            </p14:nvContentPartPr>
            <p14:xfrm>
              <a:off x="4307600" y="4662880"/>
              <a:ext cx="20232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DFB3B56-40D9-4B20-AF2F-CC634C9AF29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289600" y="4645240"/>
                <a:ext cx="237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C9524FA-509C-4C33-937B-6831486F2D0F}"/>
                  </a:ext>
                </a:extLst>
              </p14:cNvPr>
              <p14:cNvContentPartPr/>
              <p14:nvPr/>
            </p14:nvContentPartPr>
            <p14:xfrm>
              <a:off x="4327760" y="4746040"/>
              <a:ext cx="202320" cy="29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C9524FA-509C-4C33-937B-6831486F2D0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310120" y="4728040"/>
                <a:ext cx="2379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D396817-0E3C-42DC-8827-B87A949D2CDC}"/>
                  </a:ext>
                </a:extLst>
              </p14:cNvPr>
              <p14:cNvContentPartPr/>
              <p14:nvPr/>
            </p14:nvContentPartPr>
            <p14:xfrm>
              <a:off x="4733840" y="4156720"/>
              <a:ext cx="996120" cy="9140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D396817-0E3C-42DC-8827-B87A949D2CD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715840" y="4138720"/>
                <a:ext cx="1031760" cy="9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3446D02-8DED-4110-A769-684534D1606B}"/>
                  </a:ext>
                </a:extLst>
              </p14:cNvPr>
              <p14:cNvContentPartPr/>
              <p14:nvPr/>
            </p14:nvContentPartPr>
            <p14:xfrm>
              <a:off x="6165920" y="4490080"/>
              <a:ext cx="176760" cy="2350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3446D02-8DED-4110-A769-684534D1606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148280" y="4472440"/>
                <a:ext cx="21240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FA1337F-9418-4B45-9C36-98A6561FCF73}"/>
                  </a:ext>
                </a:extLst>
              </p14:cNvPr>
              <p14:cNvContentPartPr/>
              <p14:nvPr/>
            </p14:nvContentPartPr>
            <p14:xfrm>
              <a:off x="6460760" y="4043320"/>
              <a:ext cx="1095120" cy="9136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FA1337F-9418-4B45-9C36-98A6561FCF7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443114" y="4025320"/>
                <a:ext cx="1130772" cy="9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24B7F57-FFAE-48F8-911C-276AE6560729}"/>
                  </a:ext>
                </a:extLst>
              </p14:cNvPr>
              <p14:cNvContentPartPr/>
              <p14:nvPr/>
            </p14:nvContentPartPr>
            <p14:xfrm>
              <a:off x="5071160" y="4818760"/>
              <a:ext cx="284400" cy="1929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24B7F57-FFAE-48F8-911C-276AE6560729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053160" y="4801120"/>
                <a:ext cx="3200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36BA9E6-DB71-4A5A-AE41-3C308DCFA560}"/>
                  </a:ext>
                </a:extLst>
              </p14:cNvPr>
              <p14:cNvContentPartPr/>
              <p14:nvPr/>
            </p14:nvContentPartPr>
            <p14:xfrm>
              <a:off x="5110400" y="4374880"/>
              <a:ext cx="163440" cy="2142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36BA9E6-DB71-4A5A-AE41-3C308DCFA56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092400" y="4356880"/>
                <a:ext cx="1990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D0D2D96-5BC0-4811-BFDE-6172F367E050}"/>
                  </a:ext>
                </a:extLst>
              </p14:cNvPr>
              <p14:cNvContentPartPr/>
              <p14:nvPr/>
            </p14:nvContentPartPr>
            <p14:xfrm>
              <a:off x="5425400" y="4249600"/>
              <a:ext cx="446400" cy="3031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D0D2D96-5BC0-4811-BFDE-6172F367E05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407415" y="4231621"/>
                <a:ext cx="482011" cy="3387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14552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11D944-AB82-42B5-9917-5FBC6065B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71" t="28989" r="38442" b="60000"/>
          <a:stretch/>
        </p:blipFill>
        <p:spPr>
          <a:xfrm>
            <a:off x="6060568" y="1295400"/>
            <a:ext cx="2686874" cy="1447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B786DC-C6D9-4786-A337-15D1DF61E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13333" r="22500" b="80000"/>
          <a:stretch/>
        </p:blipFill>
        <p:spPr>
          <a:xfrm>
            <a:off x="381000" y="228599"/>
            <a:ext cx="8366442" cy="10912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B00159-33C2-4F61-A4C5-BC0B93EE2E2B}"/>
                  </a:ext>
                </a:extLst>
              </p14:cNvPr>
              <p14:cNvContentPartPr/>
              <p14:nvPr/>
            </p14:nvContentPartPr>
            <p14:xfrm>
              <a:off x="2783360" y="1208680"/>
              <a:ext cx="983160" cy="4543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B00159-33C2-4F61-A4C5-BC0B93EE2E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5360" y="1190694"/>
                <a:ext cx="1018800" cy="489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996563A-398F-4C7A-A134-F1B8F7D93FF2}"/>
                  </a:ext>
                </a:extLst>
              </p14:cNvPr>
              <p14:cNvContentPartPr/>
              <p14:nvPr/>
            </p14:nvContentPartPr>
            <p14:xfrm>
              <a:off x="1595000" y="1197160"/>
              <a:ext cx="1004760" cy="569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996563A-398F-4C7A-A134-F1B8F7D93F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77000" y="1179520"/>
                <a:ext cx="104040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CFC8AA0-AD00-4D3C-AC4B-EC854EA9E71E}"/>
                  </a:ext>
                </a:extLst>
              </p14:cNvPr>
              <p14:cNvContentPartPr/>
              <p14:nvPr/>
            </p14:nvContentPartPr>
            <p14:xfrm>
              <a:off x="771320" y="1338640"/>
              <a:ext cx="558720" cy="295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CFC8AA0-AD00-4D3C-AC4B-EC854EA9E7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3680" y="1321000"/>
                <a:ext cx="5943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9D765DB-D3D8-4425-B775-ED39333E679C}"/>
                  </a:ext>
                </a:extLst>
              </p14:cNvPr>
              <p14:cNvContentPartPr/>
              <p14:nvPr/>
            </p14:nvContentPartPr>
            <p14:xfrm>
              <a:off x="4095920" y="1275280"/>
              <a:ext cx="501120" cy="345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9D765DB-D3D8-4425-B775-ED39333E679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78280" y="1257640"/>
                <a:ext cx="53676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795F387-5A7D-491C-877D-051E0036982F}"/>
                  </a:ext>
                </a:extLst>
              </p14:cNvPr>
              <p14:cNvContentPartPr/>
              <p14:nvPr/>
            </p14:nvContentPartPr>
            <p14:xfrm>
              <a:off x="4777400" y="1259080"/>
              <a:ext cx="899280" cy="36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795F387-5A7D-491C-877D-051E0036982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59760" y="1241080"/>
                <a:ext cx="93492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0C97CF-1ACA-49DA-B8A9-90E54F504E52}"/>
                  </a:ext>
                </a:extLst>
              </p14:cNvPr>
              <p14:cNvContentPartPr/>
              <p14:nvPr/>
            </p14:nvContentPartPr>
            <p14:xfrm>
              <a:off x="639920" y="2204080"/>
              <a:ext cx="616320" cy="298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0C97CF-1ACA-49DA-B8A9-90E54F504E5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1920" y="2186440"/>
                <a:ext cx="65196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05537D4-026B-422F-B866-CCB1EE95BAD4}"/>
                  </a:ext>
                </a:extLst>
              </p14:cNvPr>
              <p14:cNvContentPartPr/>
              <p14:nvPr/>
            </p14:nvContentPartPr>
            <p14:xfrm>
              <a:off x="1838720" y="2356720"/>
              <a:ext cx="11160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05537D4-026B-422F-B866-CCB1EE95BAD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20720" y="2338720"/>
                <a:ext cx="147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879AE02-4C44-4567-A422-77A754DD7AB0}"/>
                  </a:ext>
                </a:extLst>
              </p14:cNvPr>
              <p14:cNvContentPartPr/>
              <p14:nvPr/>
            </p14:nvContentPartPr>
            <p14:xfrm>
              <a:off x="2295560" y="2367160"/>
              <a:ext cx="360" cy="153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879AE02-4C44-4567-A422-77A754DD7AB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77920" y="2349160"/>
                <a:ext cx="360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0F9E65A-0BE9-4403-B1E6-8B6DF54A6657}"/>
                  </a:ext>
                </a:extLst>
              </p14:cNvPr>
              <p14:cNvContentPartPr/>
              <p14:nvPr/>
            </p14:nvContentPartPr>
            <p14:xfrm>
              <a:off x="2062280" y="2143600"/>
              <a:ext cx="142560" cy="375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0F9E65A-0BE9-4403-B1E6-8B6DF54A665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44280" y="2125600"/>
                <a:ext cx="17820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C5E6164-F16A-49BA-B6E9-E09FF99BE7F7}"/>
                  </a:ext>
                </a:extLst>
              </p14:cNvPr>
              <p14:cNvContentPartPr/>
              <p14:nvPr/>
            </p14:nvContentPartPr>
            <p14:xfrm>
              <a:off x="1443800" y="2153680"/>
              <a:ext cx="306720" cy="3765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C5E6164-F16A-49BA-B6E9-E09FF99BE7F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26160" y="2135697"/>
                <a:ext cx="342360" cy="412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D22A8BC-24F9-4D96-AFCE-80F2976B71BD}"/>
                  </a:ext>
                </a:extLst>
              </p14:cNvPr>
              <p14:cNvContentPartPr/>
              <p14:nvPr/>
            </p14:nvContentPartPr>
            <p14:xfrm>
              <a:off x="2430920" y="2417920"/>
              <a:ext cx="139680" cy="155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D22A8BC-24F9-4D96-AFCE-80F2976B71B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13280" y="2399920"/>
                <a:ext cx="1753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63B4A10-3C5A-4DD6-B951-BD7A37E9AA58}"/>
                  </a:ext>
                </a:extLst>
              </p14:cNvPr>
              <p14:cNvContentPartPr/>
              <p14:nvPr/>
            </p14:nvContentPartPr>
            <p14:xfrm>
              <a:off x="2847440" y="2001040"/>
              <a:ext cx="1031040" cy="427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63B4A10-3C5A-4DD6-B951-BD7A37E9AA5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29446" y="1983400"/>
                <a:ext cx="1066668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DABEF67-27AC-44F3-A12B-ACF4A61491EF}"/>
                  </a:ext>
                </a:extLst>
              </p14:cNvPr>
              <p14:cNvContentPartPr/>
              <p14:nvPr/>
            </p14:nvContentPartPr>
            <p14:xfrm>
              <a:off x="1107200" y="2955760"/>
              <a:ext cx="110520" cy="11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DABEF67-27AC-44F3-A12B-ACF4A61491E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89200" y="2937760"/>
                <a:ext cx="146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7037432-5B17-4D25-914B-0B57332C6D08}"/>
                  </a:ext>
                </a:extLst>
              </p14:cNvPr>
              <p14:cNvContentPartPr/>
              <p14:nvPr/>
            </p14:nvContentPartPr>
            <p14:xfrm>
              <a:off x="1107200" y="3057280"/>
              <a:ext cx="110520" cy="10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7037432-5B17-4D25-914B-0B57332C6D0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89200" y="3039640"/>
                <a:ext cx="146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3B8041F-3CAB-4FC9-85B4-96F683E31D2B}"/>
                  </a:ext>
                </a:extLst>
              </p14:cNvPr>
              <p14:cNvContentPartPr/>
              <p14:nvPr/>
            </p14:nvContentPartPr>
            <p14:xfrm>
              <a:off x="693920" y="2793760"/>
              <a:ext cx="261360" cy="380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3B8041F-3CAB-4FC9-85B4-96F683E31D2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5920" y="2775760"/>
                <a:ext cx="29700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07A3325-E4D0-4E82-8D97-17B2D7385092}"/>
                  </a:ext>
                </a:extLst>
              </p14:cNvPr>
              <p14:cNvContentPartPr/>
              <p14:nvPr/>
            </p14:nvContentPartPr>
            <p14:xfrm>
              <a:off x="1350920" y="2791960"/>
              <a:ext cx="861840" cy="417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07A3325-E4D0-4E82-8D97-17B2D738509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33273" y="2773976"/>
                <a:ext cx="897495" cy="453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0BBC384-7713-40E7-800A-D3D282DFB910}"/>
                  </a:ext>
                </a:extLst>
              </p14:cNvPr>
              <p14:cNvContentPartPr/>
              <p14:nvPr/>
            </p14:nvContentPartPr>
            <p14:xfrm>
              <a:off x="2661680" y="2671720"/>
              <a:ext cx="193680" cy="487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0BBC384-7713-40E7-800A-D3D282DFB91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43680" y="2653720"/>
                <a:ext cx="22932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04A7A71-4ED1-4570-9515-D7D62B4BC9FB}"/>
                  </a:ext>
                </a:extLst>
              </p14:cNvPr>
              <p14:cNvContentPartPr/>
              <p14:nvPr/>
            </p14:nvContentPartPr>
            <p14:xfrm>
              <a:off x="3193760" y="2712400"/>
              <a:ext cx="37080" cy="312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04A7A71-4ED1-4570-9515-D7D62B4BC9F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76120" y="2694400"/>
                <a:ext cx="7272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6CC77E9-A8A1-4A8E-A8CA-79D44A81A969}"/>
                  </a:ext>
                </a:extLst>
              </p14:cNvPr>
              <p14:cNvContentPartPr/>
              <p14:nvPr/>
            </p14:nvContentPartPr>
            <p14:xfrm>
              <a:off x="3241280" y="2732560"/>
              <a:ext cx="162360" cy="282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6CC77E9-A8A1-4A8E-A8CA-79D44A81A96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23280" y="2714920"/>
                <a:ext cx="19800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EE0C109-EE7A-4877-B1AE-FE7E8AE76E2E}"/>
                  </a:ext>
                </a:extLst>
              </p14:cNvPr>
              <p14:cNvContentPartPr/>
              <p14:nvPr/>
            </p14:nvContentPartPr>
            <p14:xfrm>
              <a:off x="3423440" y="2917600"/>
              <a:ext cx="90000" cy="147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EE0C109-EE7A-4877-B1AE-FE7E8AE76E2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05800" y="2899960"/>
                <a:ext cx="1256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98A0A8B-812E-429F-A882-C009C2ECBBFF}"/>
                  </a:ext>
                </a:extLst>
              </p14:cNvPr>
              <p14:cNvContentPartPr/>
              <p14:nvPr/>
            </p14:nvContentPartPr>
            <p14:xfrm>
              <a:off x="3657440" y="2856400"/>
              <a:ext cx="158040" cy="187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98A0A8B-812E-429F-A882-C009C2ECBBF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39440" y="2838760"/>
                <a:ext cx="1936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2DEF2DB-408A-48EA-BC22-E9E8361B9068}"/>
                  </a:ext>
                </a:extLst>
              </p14:cNvPr>
              <p14:cNvContentPartPr/>
              <p14:nvPr/>
            </p14:nvContentPartPr>
            <p14:xfrm>
              <a:off x="3667160" y="2909320"/>
              <a:ext cx="190440" cy="471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2DEF2DB-408A-48EA-BC22-E9E8361B906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49520" y="2891680"/>
                <a:ext cx="2260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48D4812-F140-4225-9934-16F4430FE364}"/>
                  </a:ext>
                </a:extLst>
              </p14:cNvPr>
              <p14:cNvContentPartPr/>
              <p14:nvPr/>
            </p14:nvContentPartPr>
            <p14:xfrm>
              <a:off x="4085480" y="2620960"/>
              <a:ext cx="24480" cy="2084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8D4812-F140-4225-9934-16F4430FE36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67840" y="2602960"/>
                <a:ext cx="601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FAC57A7-7D78-4F8A-8337-34DB027FE73A}"/>
                  </a:ext>
                </a:extLst>
              </p14:cNvPr>
              <p14:cNvContentPartPr/>
              <p14:nvPr/>
            </p14:nvContentPartPr>
            <p14:xfrm>
              <a:off x="3992600" y="2813200"/>
              <a:ext cx="219600" cy="21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FAC57A7-7D78-4F8A-8337-34DB027FE73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74600" y="2795560"/>
                <a:ext cx="255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56B6E57-155B-45F5-8036-CC29911812FD}"/>
                  </a:ext>
                </a:extLst>
              </p14:cNvPr>
              <p14:cNvContentPartPr/>
              <p14:nvPr/>
            </p14:nvContentPartPr>
            <p14:xfrm>
              <a:off x="4022840" y="2910400"/>
              <a:ext cx="128880" cy="127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56B6E57-155B-45F5-8036-CC29911812F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05200" y="2892400"/>
                <a:ext cx="1645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B985834-2497-42B3-BFA2-F1D2D3C763D8}"/>
                  </a:ext>
                </a:extLst>
              </p14:cNvPr>
              <p14:cNvContentPartPr/>
              <p14:nvPr/>
            </p14:nvContentPartPr>
            <p14:xfrm>
              <a:off x="4266560" y="2781880"/>
              <a:ext cx="262440" cy="1238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B985834-2497-42B3-BFA2-F1D2D3C763D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48920" y="2764240"/>
                <a:ext cx="2980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37071C0-956F-4D36-8A8F-FF2BC84D7E98}"/>
                  </a:ext>
                </a:extLst>
              </p14:cNvPr>
              <p14:cNvContentPartPr/>
              <p14:nvPr/>
            </p14:nvContentPartPr>
            <p14:xfrm>
              <a:off x="4632680" y="2590720"/>
              <a:ext cx="334080" cy="335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37071C0-956F-4D36-8A8F-FF2BC84D7E9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614699" y="2572720"/>
                <a:ext cx="369682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9526064-56D7-4700-BFE2-BB8126BFB976}"/>
                  </a:ext>
                </a:extLst>
              </p14:cNvPr>
              <p14:cNvContentPartPr/>
              <p14:nvPr/>
            </p14:nvContentPartPr>
            <p14:xfrm>
              <a:off x="5252600" y="2732560"/>
              <a:ext cx="260640" cy="2750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9526064-56D7-4700-BFE2-BB8126BFB97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234600" y="2714920"/>
                <a:ext cx="2962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21D6BF0-57B6-439A-AE00-DD6F8492C36E}"/>
                  </a:ext>
                </a:extLst>
              </p14:cNvPr>
              <p14:cNvContentPartPr/>
              <p14:nvPr/>
            </p14:nvContentPartPr>
            <p14:xfrm>
              <a:off x="5780720" y="2880160"/>
              <a:ext cx="274680" cy="242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21D6BF0-57B6-439A-AE00-DD6F8492C36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763080" y="2862160"/>
                <a:ext cx="3103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909A49E-D2B8-4D64-BD4B-C613EC8BD047}"/>
                  </a:ext>
                </a:extLst>
              </p14:cNvPr>
              <p14:cNvContentPartPr/>
              <p14:nvPr/>
            </p14:nvContentPartPr>
            <p14:xfrm>
              <a:off x="6176720" y="2988520"/>
              <a:ext cx="164160" cy="187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909A49E-D2B8-4D64-BD4B-C613EC8BD04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159080" y="2970880"/>
                <a:ext cx="1998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C96A7C7-18BE-43A2-AF17-542B602D89D0}"/>
                  </a:ext>
                </a:extLst>
              </p14:cNvPr>
              <p14:cNvContentPartPr/>
              <p14:nvPr/>
            </p14:nvContentPartPr>
            <p14:xfrm>
              <a:off x="6217400" y="3047920"/>
              <a:ext cx="132480" cy="30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C96A7C7-18BE-43A2-AF17-542B602D89D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199760" y="3030280"/>
                <a:ext cx="1681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C5703A3-D6F1-466A-BC5D-0DFF002BD67A}"/>
                  </a:ext>
                </a:extLst>
              </p14:cNvPr>
              <p14:cNvContentPartPr/>
              <p14:nvPr/>
            </p14:nvContentPartPr>
            <p14:xfrm>
              <a:off x="7538240" y="2774680"/>
              <a:ext cx="1157760" cy="4280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C5703A3-D6F1-466A-BC5D-0DFF002BD67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20595" y="2756680"/>
                <a:ext cx="1193411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26FFA70-515C-4A0D-92FE-5E2A5B632B07}"/>
                  </a:ext>
                </a:extLst>
              </p14:cNvPr>
              <p14:cNvContentPartPr/>
              <p14:nvPr/>
            </p14:nvContentPartPr>
            <p14:xfrm>
              <a:off x="6512240" y="2765320"/>
              <a:ext cx="862920" cy="4071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26FFA70-515C-4A0D-92FE-5E2A5B632B0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494593" y="2747336"/>
                <a:ext cx="898575" cy="442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DC91B04-78EE-4663-9787-8D2F1AE56E50}"/>
                  </a:ext>
                </a:extLst>
              </p14:cNvPr>
              <p14:cNvContentPartPr/>
              <p14:nvPr/>
            </p14:nvContentPartPr>
            <p14:xfrm>
              <a:off x="1107200" y="3576040"/>
              <a:ext cx="303480" cy="3405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DC91B04-78EE-4663-9787-8D2F1AE56E5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89200" y="3558040"/>
                <a:ext cx="3391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43AC637-DAE5-44DB-83F6-CE24E08B7848}"/>
                  </a:ext>
                </a:extLst>
              </p14:cNvPr>
              <p14:cNvContentPartPr/>
              <p14:nvPr/>
            </p14:nvContentPartPr>
            <p14:xfrm>
              <a:off x="2580320" y="3796720"/>
              <a:ext cx="157680" cy="133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43AC637-DAE5-44DB-83F6-CE24E08B784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562320" y="3778720"/>
                <a:ext cx="1933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FF5E2AC-7087-4C7A-AA5E-82EA880FB048}"/>
                  </a:ext>
                </a:extLst>
              </p14:cNvPr>
              <p14:cNvContentPartPr/>
              <p14:nvPr/>
            </p14:nvContentPartPr>
            <p14:xfrm>
              <a:off x="2559800" y="3882400"/>
              <a:ext cx="154080" cy="234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FF5E2AC-7087-4C7A-AA5E-82EA880FB04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542160" y="3864400"/>
                <a:ext cx="1897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BE9204-6C41-4CCA-B441-A0DFB76FD77B}"/>
                  </a:ext>
                </a:extLst>
              </p14:cNvPr>
              <p14:cNvContentPartPr/>
              <p14:nvPr/>
            </p14:nvContentPartPr>
            <p14:xfrm>
              <a:off x="1855280" y="3636520"/>
              <a:ext cx="537120" cy="4906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BE9204-6C41-4CCA-B441-A0DFB76FD77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837640" y="3618520"/>
                <a:ext cx="57276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0CE4C26-621F-4F0C-8BA6-D86E9A37432B}"/>
                  </a:ext>
                </a:extLst>
              </p14:cNvPr>
              <p14:cNvContentPartPr/>
              <p14:nvPr/>
            </p14:nvContentPartPr>
            <p14:xfrm>
              <a:off x="2903600" y="3495400"/>
              <a:ext cx="1199520" cy="4352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0CE4C26-621F-4F0C-8BA6-D86E9A37432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885960" y="3477400"/>
                <a:ext cx="123516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5143B13-6E3B-4633-B2BC-24C13BA4EABC}"/>
                  </a:ext>
                </a:extLst>
              </p14:cNvPr>
              <p14:cNvContentPartPr/>
              <p14:nvPr/>
            </p14:nvContentPartPr>
            <p14:xfrm>
              <a:off x="4317680" y="3626440"/>
              <a:ext cx="347760" cy="246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5143B13-6E3B-4633-B2BC-24C13BA4EAB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00022" y="3608800"/>
                <a:ext cx="383437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8F60F14-B690-4993-9468-9BB372EB2FCB}"/>
                  </a:ext>
                </a:extLst>
              </p14:cNvPr>
              <p14:cNvContentPartPr/>
              <p14:nvPr/>
            </p14:nvContentPartPr>
            <p14:xfrm>
              <a:off x="5800880" y="3523840"/>
              <a:ext cx="565560" cy="1940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8F60F14-B690-4993-9468-9BB372EB2FC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782880" y="3506200"/>
                <a:ext cx="60120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4E646A3-AABA-44C4-A4C7-0A74F7EC7E56}"/>
                  </a:ext>
                </a:extLst>
              </p14:cNvPr>
              <p14:cNvContentPartPr/>
              <p14:nvPr/>
            </p14:nvContentPartPr>
            <p14:xfrm>
              <a:off x="5882240" y="3758560"/>
              <a:ext cx="436320" cy="2646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4E646A3-AABA-44C4-A4C7-0A74F7EC7E5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864240" y="3740920"/>
                <a:ext cx="47196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E1582B5-734A-4FD5-B8FE-46BE14E18298}"/>
                  </a:ext>
                </a:extLst>
              </p14:cNvPr>
              <p14:cNvContentPartPr/>
              <p14:nvPr/>
            </p14:nvContentPartPr>
            <p14:xfrm>
              <a:off x="4967840" y="3436720"/>
              <a:ext cx="575640" cy="4154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E1582B5-734A-4FD5-B8FE-46BE14E1829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950189" y="3418720"/>
                <a:ext cx="611302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3B2B1EA-CB0F-4058-AB3C-B6C45C61EE9A}"/>
                  </a:ext>
                </a:extLst>
              </p14:cNvPr>
              <p14:cNvContentPartPr/>
              <p14:nvPr/>
            </p14:nvContentPartPr>
            <p14:xfrm>
              <a:off x="6806720" y="3423400"/>
              <a:ext cx="497520" cy="4089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3B2B1EA-CB0F-4058-AB3C-B6C45C61EE9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789067" y="3405744"/>
                <a:ext cx="533186" cy="4446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B14C3D1-3C56-44E2-BE21-EAADCDA45397}"/>
                  </a:ext>
                </a:extLst>
              </p14:cNvPr>
              <p14:cNvContentPartPr/>
              <p14:nvPr/>
            </p14:nvContentPartPr>
            <p14:xfrm>
              <a:off x="6522320" y="3636880"/>
              <a:ext cx="172440" cy="1904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B14C3D1-3C56-44E2-BE21-EAADCDA4539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04680" y="3619240"/>
                <a:ext cx="2080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8164B6E-0CF0-4411-879A-AE2C2F900EA9}"/>
                  </a:ext>
                </a:extLst>
              </p14:cNvPr>
              <p14:cNvContentPartPr/>
              <p14:nvPr/>
            </p14:nvContentPartPr>
            <p14:xfrm>
              <a:off x="1970840" y="4764760"/>
              <a:ext cx="175680" cy="169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8164B6E-0CF0-4411-879A-AE2C2F900EA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952840" y="4747120"/>
                <a:ext cx="2113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A0993EA-5E1F-498E-815B-DDBDD6B06A38}"/>
                  </a:ext>
                </a:extLst>
              </p14:cNvPr>
              <p14:cNvContentPartPr/>
              <p14:nvPr/>
            </p14:nvContentPartPr>
            <p14:xfrm>
              <a:off x="1980920" y="4882120"/>
              <a:ext cx="183960" cy="252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A0993EA-5E1F-498E-815B-DDBDD6B06A3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962920" y="4864120"/>
                <a:ext cx="2196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91EBF31-F98F-4131-BA2C-B4B65489E2D7}"/>
                  </a:ext>
                </a:extLst>
              </p14:cNvPr>
              <p14:cNvContentPartPr/>
              <p14:nvPr/>
            </p14:nvContentPartPr>
            <p14:xfrm>
              <a:off x="1483040" y="4624360"/>
              <a:ext cx="303840" cy="3333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91EBF31-F98F-4131-BA2C-B4B65489E2D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465400" y="4606701"/>
                <a:ext cx="339480" cy="369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628FCB4-7967-4ADD-ACB8-9BFED0689991}"/>
                  </a:ext>
                </a:extLst>
              </p14:cNvPr>
              <p14:cNvContentPartPr/>
              <p14:nvPr/>
            </p14:nvContentPartPr>
            <p14:xfrm>
              <a:off x="599240" y="4551280"/>
              <a:ext cx="346680" cy="3052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628FCB4-7967-4ADD-ACB8-9BFED068999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81240" y="4533280"/>
                <a:ext cx="38232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D0BC3B9-8110-4F80-A741-3C14F6511025}"/>
                  </a:ext>
                </a:extLst>
              </p14:cNvPr>
              <p14:cNvContentPartPr/>
              <p14:nvPr/>
            </p14:nvContentPartPr>
            <p14:xfrm>
              <a:off x="2325800" y="4195600"/>
              <a:ext cx="1896120" cy="9471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D0BC3B9-8110-4F80-A741-3C14F651102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308160" y="4177953"/>
                <a:ext cx="1931760" cy="982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DFB3B56-40D9-4B20-AF2F-CC634C9AF290}"/>
                  </a:ext>
                </a:extLst>
              </p14:cNvPr>
              <p14:cNvContentPartPr/>
              <p14:nvPr/>
            </p14:nvContentPartPr>
            <p14:xfrm>
              <a:off x="4307600" y="4662880"/>
              <a:ext cx="20232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DFB3B56-40D9-4B20-AF2F-CC634C9AF29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289600" y="4645240"/>
                <a:ext cx="237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C9524FA-509C-4C33-937B-6831486F2D0F}"/>
                  </a:ext>
                </a:extLst>
              </p14:cNvPr>
              <p14:cNvContentPartPr/>
              <p14:nvPr/>
            </p14:nvContentPartPr>
            <p14:xfrm>
              <a:off x="4327760" y="4746040"/>
              <a:ext cx="202320" cy="29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C9524FA-509C-4C33-937B-6831486F2D0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310120" y="4728040"/>
                <a:ext cx="2379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D396817-0E3C-42DC-8827-B87A949D2CDC}"/>
                  </a:ext>
                </a:extLst>
              </p14:cNvPr>
              <p14:cNvContentPartPr/>
              <p14:nvPr/>
            </p14:nvContentPartPr>
            <p14:xfrm>
              <a:off x="4733840" y="4156720"/>
              <a:ext cx="996120" cy="9140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D396817-0E3C-42DC-8827-B87A949D2CD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715840" y="4138720"/>
                <a:ext cx="1031760" cy="9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3446D02-8DED-4110-A769-684534D1606B}"/>
                  </a:ext>
                </a:extLst>
              </p14:cNvPr>
              <p14:cNvContentPartPr/>
              <p14:nvPr/>
            </p14:nvContentPartPr>
            <p14:xfrm>
              <a:off x="6165920" y="4490080"/>
              <a:ext cx="176760" cy="2350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3446D02-8DED-4110-A769-684534D1606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148280" y="4472440"/>
                <a:ext cx="21240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FA1337F-9418-4B45-9C36-98A6561FCF73}"/>
                  </a:ext>
                </a:extLst>
              </p14:cNvPr>
              <p14:cNvContentPartPr/>
              <p14:nvPr/>
            </p14:nvContentPartPr>
            <p14:xfrm>
              <a:off x="6460760" y="4043320"/>
              <a:ext cx="1095120" cy="9136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FA1337F-9418-4B45-9C36-98A6561FCF7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443114" y="4025320"/>
                <a:ext cx="1130772" cy="9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24B7F57-FFAE-48F8-911C-276AE6560729}"/>
                  </a:ext>
                </a:extLst>
              </p14:cNvPr>
              <p14:cNvContentPartPr/>
              <p14:nvPr/>
            </p14:nvContentPartPr>
            <p14:xfrm>
              <a:off x="5071160" y="4818760"/>
              <a:ext cx="284400" cy="1929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24B7F57-FFAE-48F8-911C-276AE6560729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053160" y="4801120"/>
                <a:ext cx="3200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CE76D71-025A-4F2A-9D0E-89E364BBC871}"/>
                  </a:ext>
                </a:extLst>
              </p14:cNvPr>
              <p14:cNvContentPartPr/>
              <p14:nvPr/>
            </p14:nvContentPartPr>
            <p14:xfrm>
              <a:off x="2259920" y="5557480"/>
              <a:ext cx="6480" cy="334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CE76D71-025A-4F2A-9D0E-89E364BBC87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242280" y="5539480"/>
                <a:ext cx="4212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E6D5438-6BBC-41CC-81E8-E4D7C9991355}"/>
                  </a:ext>
                </a:extLst>
              </p14:cNvPr>
              <p14:cNvContentPartPr/>
              <p14:nvPr/>
            </p14:nvContentPartPr>
            <p14:xfrm>
              <a:off x="2261360" y="5699320"/>
              <a:ext cx="4320" cy="144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E6D5438-6BBC-41CC-81E8-E4D7C999135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243720" y="5681680"/>
                <a:ext cx="399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A8FC11C-C2A1-4701-B4D4-F784F961E737}"/>
                  </a:ext>
                </a:extLst>
              </p14:cNvPr>
              <p14:cNvContentPartPr/>
              <p14:nvPr/>
            </p14:nvContentPartPr>
            <p14:xfrm>
              <a:off x="1204400" y="5496280"/>
              <a:ext cx="938520" cy="2970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A8FC11C-C2A1-4701-B4D4-F784F961E73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186400" y="5478661"/>
                <a:ext cx="974160" cy="332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0414C8A-0DD4-4B6C-8BC5-2EA94FAD3E8B}"/>
                  </a:ext>
                </a:extLst>
              </p14:cNvPr>
              <p14:cNvContentPartPr/>
              <p14:nvPr/>
            </p14:nvContentPartPr>
            <p14:xfrm>
              <a:off x="2712440" y="5344000"/>
              <a:ext cx="1339920" cy="5702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0414C8A-0DD4-4B6C-8BC5-2EA94FAD3E8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694445" y="5326000"/>
                <a:ext cx="1375550" cy="60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E7DD420-CCE3-415B-9986-72955AB3C4FB}"/>
                  </a:ext>
                </a:extLst>
              </p14:cNvPr>
              <p14:cNvContentPartPr/>
              <p14:nvPr/>
            </p14:nvContentPartPr>
            <p14:xfrm>
              <a:off x="4246400" y="5490880"/>
              <a:ext cx="934560" cy="4316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E7DD420-CCE3-415B-9986-72955AB3C4F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228400" y="5472880"/>
                <a:ext cx="97020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1F7ECFD-38F9-4A4B-859F-74548CFB25E1}"/>
                  </a:ext>
                </a:extLst>
              </p14:cNvPr>
              <p14:cNvContentPartPr/>
              <p14:nvPr/>
            </p14:nvContentPartPr>
            <p14:xfrm>
              <a:off x="5414960" y="5374240"/>
              <a:ext cx="322200" cy="30384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1F7ECFD-38F9-4A4B-859F-74548CFB25E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396960" y="5356240"/>
                <a:ext cx="35784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493B70A-A02B-42F8-9A02-D287888A1E63}"/>
                  </a:ext>
                </a:extLst>
              </p14:cNvPr>
              <p14:cNvContentPartPr/>
              <p14:nvPr/>
            </p14:nvContentPartPr>
            <p14:xfrm>
              <a:off x="6202640" y="5384680"/>
              <a:ext cx="350280" cy="20340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493B70A-A02B-42F8-9A02-D287888A1E6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185000" y="5367040"/>
                <a:ext cx="38592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7147671-FD96-435A-9F7D-09D1B0E2656D}"/>
                  </a:ext>
                </a:extLst>
              </p14:cNvPr>
              <p14:cNvContentPartPr/>
              <p14:nvPr/>
            </p14:nvContentPartPr>
            <p14:xfrm>
              <a:off x="6745880" y="5425360"/>
              <a:ext cx="172800" cy="1260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7147671-FD96-435A-9F7D-09D1B0E2656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727880" y="5407360"/>
                <a:ext cx="2084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6CA205F-DF72-4E24-94C6-CCC243B2FF0E}"/>
                  </a:ext>
                </a:extLst>
              </p14:cNvPr>
              <p14:cNvContentPartPr/>
              <p14:nvPr/>
            </p14:nvContentPartPr>
            <p14:xfrm>
              <a:off x="6745880" y="5526520"/>
              <a:ext cx="183240" cy="1728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6CA205F-DF72-4E24-94C6-CCC243B2FF0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727880" y="5508880"/>
                <a:ext cx="2188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A17AD3A-BFC6-4215-A92F-090907496BA9}"/>
                  </a:ext>
                </a:extLst>
              </p14:cNvPr>
              <p14:cNvContentPartPr/>
              <p14:nvPr/>
            </p14:nvContentPartPr>
            <p14:xfrm>
              <a:off x="7144040" y="5198920"/>
              <a:ext cx="310680" cy="1591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A17AD3A-BFC6-4215-A92F-090907496BA9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126040" y="5181280"/>
                <a:ext cx="3463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C109447-6D2A-4B85-86E4-EE5C1BC300CB}"/>
                  </a:ext>
                </a:extLst>
              </p14:cNvPr>
              <p14:cNvContentPartPr/>
              <p14:nvPr/>
            </p14:nvContentPartPr>
            <p14:xfrm>
              <a:off x="7111640" y="5438680"/>
              <a:ext cx="409680" cy="3744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C109447-6D2A-4B85-86E4-EE5C1BC300C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094000" y="5421040"/>
                <a:ext cx="4453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83C17A0-1169-401B-BB14-57BA1FA5095A}"/>
                  </a:ext>
                </a:extLst>
              </p14:cNvPr>
              <p14:cNvContentPartPr/>
              <p14:nvPr/>
            </p14:nvContentPartPr>
            <p14:xfrm>
              <a:off x="7234400" y="5520760"/>
              <a:ext cx="201960" cy="35280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83C17A0-1169-401B-BB14-57BA1FA5095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216400" y="5503120"/>
                <a:ext cx="23760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40BC025B-A392-471C-BC10-A5E8C3C86EC7}"/>
                  </a:ext>
                </a:extLst>
              </p14:cNvPr>
              <p14:cNvContentPartPr/>
              <p14:nvPr/>
            </p14:nvContentPartPr>
            <p14:xfrm>
              <a:off x="2610920" y="6223480"/>
              <a:ext cx="696960" cy="21816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40BC025B-A392-471C-BC10-A5E8C3C86EC7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593289" y="6205480"/>
                <a:ext cx="732582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2C04B90B-DF7A-44D2-8078-CE2E1E58CFE1}"/>
                  </a:ext>
                </a:extLst>
              </p14:cNvPr>
              <p14:cNvContentPartPr/>
              <p14:nvPr/>
            </p14:nvContentPartPr>
            <p14:xfrm>
              <a:off x="1909640" y="6095680"/>
              <a:ext cx="347400" cy="32652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2C04B90B-DF7A-44D2-8078-CE2E1E58CFE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891982" y="6078040"/>
                <a:ext cx="383077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B5F41739-C955-4AE6-A8E3-E97235EFBA17}"/>
                  </a:ext>
                </a:extLst>
              </p14:cNvPr>
              <p14:cNvContentPartPr/>
              <p14:nvPr/>
            </p14:nvContentPartPr>
            <p14:xfrm>
              <a:off x="3443960" y="6055000"/>
              <a:ext cx="1073880" cy="36612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B5F41739-C955-4AE6-A8E3-E97235EFBA1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425960" y="6037343"/>
                <a:ext cx="1109520" cy="401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F182F3EF-A3AC-40B1-84DC-4D80982D0409}"/>
                  </a:ext>
                </a:extLst>
              </p14:cNvPr>
              <p14:cNvContentPartPr/>
              <p14:nvPr/>
            </p14:nvContentPartPr>
            <p14:xfrm>
              <a:off x="4635560" y="6134920"/>
              <a:ext cx="352440" cy="29376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F182F3EF-A3AC-40B1-84DC-4D80982D040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617560" y="6117280"/>
                <a:ext cx="38808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C2DDF8B-1FB5-42B7-A192-EA35EB4FF2A6}"/>
                  </a:ext>
                </a:extLst>
              </p14:cNvPr>
              <p14:cNvContentPartPr/>
              <p14:nvPr/>
            </p14:nvContentPartPr>
            <p14:xfrm>
              <a:off x="3739520" y="6470440"/>
              <a:ext cx="749160" cy="22788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C2DDF8B-1FB5-42B7-A192-EA35EB4FF2A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721520" y="6452440"/>
                <a:ext cx="78480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C4018010-F7E9-44A3-AA83-3C88FAF7BC97}"/>
                  </a:ext>
                </a:extLst>
              </p14:cNvPr>
              <p14:cNvContentPartPr/>
              <p14:nvPr/>
            </p14:nvContentPartPr>
            <p14:xfrm>
              <a:off x="5201480" y="6262000"/>
              <a:ext cx="205560" cy="1656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C4018010-F7E9-44A3-AA83-3C88FAF7BC97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183480" y="6244360"/>
                <a:ext cx="2412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AD72F1A8-2A3E-4034-B310-C9D9A81B1C08}"/>
                  </a:ext>
                </a:extLst>
              </p14:cNvPr>
              <p14:cNvContentPartPr/>
              <p14:nvPr/>
            </p14:nvContentPartPr>
            <p14:xfrm>
              <a:off x="5221640" y="6369640"/>
              <a:ext cx="172080" cy="972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AD72F1A8-2A3E-4034-B310-C9D9A81B1C08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204000" y="6351640"/>
                <a:ext cx="207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60619238-97A7-44E6-B87F-2F814700FA78}"/>
                  </a:ext>
                </a:extLst>
              </p14:cNvPr>
              <p14:cNvContentPartPr/>
              <p14:nvPr/>
            </p14:nvContentPartPr>
            <p14:xfrm>
              <a:off x="5547080" y="6055000"/>
              <a:ext cx="1441800" cy="71856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60619238-97A7-44E6-B87F-2F814700FA78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529080" y="6037351"/>
                <a:ext cx="1477440" cy="75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CC7CE945-9859-40A4-BB41-029E5E08686F}"/>
                  </a:ext>
                </a:extLst>
              </p14:cNvPr>
              <p14:cNvContentPartPr/>
              <p14:nvPr/>
            </p14:nvContentPartPr>
            <p14:xfrm>
              <a:off x="5115080" y="4373080"/>
              <a:ext cx="146160" cy="17964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CC7CE945-9859-40A4-BB41-029E5E08686F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097440" y="4355440"/>
                <a:ext cx="18180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37E702FF-59FD-474B-887D-95346FA97FE3}"/>
                  </a:ext>
                </a:extLst>
              </p14:cNvPr>
              <p14:cNvContentPartPr/>
              <p14:nvPr/>
            </p14:nvContentPartPr>
            <p14:xfrm>
              <a:off x="5387600" y="4245280"/>
              <a:ext cx="464040" cy="33804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37E702FF-59FD-474B-887D-95346FA97FE3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369946" y="4227280"/>
                <a:ext cx="499708" cy="37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991260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11D944-AB82-42B5-9917-5FBC6065B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71" t="28989" r="38442" b="60000"/>
          <a:stretch/>
        </p:blipFill>
        <p:spPr>
          <a:xfrm>
            <a:off x="6060568" y="1295400"/>
            <a:ext cx="2686874" cy="1447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B786DC-C6D9-4786-A337-15D1DF61E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13333" r="22500" b="80000"/>
          <a:stretch/>
        </p:blipFill>
        <p:spPr>
          <a:xfrm>
            <a:off x="381000" y="228599"/>
            <a:ext cx="8366442" cy="10912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B00159-33C2-4F61-A4C5-BC0B93EE2E2B}"/>
                  </a:ext>
                </a:extLst>
              </p14:cNvPr>
              <p14:cNvContentPartPr/>
              <p14:nvPr/>
            </p14:nvContentPartPr>
            <p14:xfrm>
              <a:off x="2783360" y="1208680"/>
              <a:ext cx="983160" cy="4543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B00159-33C2-4F61-A4C5-BC0B93EE2E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5360" y="1190694"/>
                <a:ext cx="1018800" cy="489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996563A-398F-4C7A-A134-F1B8F7D93FF2}"/>
                  </a:ext>
                </a:extLst>
              </p14:cNvPr>
              <p14:cNvContentPartPr/>
              <p14:nvPr/>
            </p14:nvContentPartPr>
            <p14:xfrm>
              <a:off x="1595000" y="1197160"/>
              <a:ext cx="1004760" cy="569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996563A-398F-4C7A-A134-F1B8F7D93F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77000" y="1179520"/>
                <a:ext cx="104040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CFC8AA0-AD00-4D3C-AC4B-EC854EA9E71E}"/>
                  </a:ext>
                </a:extLst>
              </p14:cNvPr>
              <p14:cNvContentPartPr/>
              <p14:nvPr/>
            </p14:nvContentPartPr>
            <p14:xfrm>
              <a:off x="771320" y="1338640"/>
              <a:ext cx="558720" cy="295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CFC8AA0-AD00-4D3C-AC4B-EC854EA9E7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3680" y="1321000"/>
                <a:ext cx="5943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9D765DB-D3D8-4425-B775-ED39333E679C}"/>
                  </a:ext>
                </a:extLst>
              </p14:cNvPr>
              <p14:cNvContentPartPr/>
              <p14:nvPr/>
            </p14:nvContentPartPr>
            <p14:xfrm>
              <a:off x="4095920" y="1275280"/>
              <a:ext cx="501120" cy="345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9D765DB-D3D8-4425-B775-ED39333E679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78280" y="1257640"/>
                <a:ext cx="53676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795F387-5A7D-491C-877D-051E0036982F}"/>
                  </a:ext>
                </a:extLst>
              </p14:cNvPr>
              <p14:cNvContentPartPr/>
              <p14:nvPr/>
            </p14:nvContentPartPr>
            <p14:xfrm>
              <a:off x="4777400" y="1259080"/>
              <a:ext cx="899280" cy="36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795F387-5A7D-491C-877D-051E0036982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59760" y="1241080"/>
                <a:ext cx="93492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0C97CF-1ACA-49DA-B8A9-90E54F504E52}"/>
                  </a:ext>
                </a:extLst>
              </p14:cNvPr>
              <p14:cNvContentPartPr/>
              <p14:nvPr/>
            </p14:nvContentPartPr>
            <p14:xfrm>
              <a:off x="639920" y="2204080"/>
              <a:ext cx="616320" cy="298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0C97CF-1ACA-49DA-B8A9-90E54F504E5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1920" y="2186440"/>
                <a:ext cx="65196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05537D4-026B-422F-B866-CCB1EE95BAD4}"/>
                  </a:ext>
                </a:extLst>
              </p14:cNvPr>
              <p14:cNvContentPartPr/>
              <p14:nvPr/>
            </p14:nvContentPartPr>
            <p14:xfrm>
              <a:off x="1838720" y="2356720"/>
              <a:ext cx="11160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05537D4-026B-422F-B866-CCB1EE95BAD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20720" y="2338720"/>
                <a:ext cx="147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879AE02-4C44-4567-A422-77A754DD7AB0}"/>
                  </a:ext>
                </a:extLst>
              </p14:cNvPr>
              <p14:cNvContentPartPr/>
              <p14:nvPr/>
            </p14:nvContentPartPr>
            <p14:xfrm>
              <a:off x="2295560" y="2367160"/>
              <a:ext cx="360" cy="153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879AE02-4C44-4567-A422-77A754DD7AB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77920" y="2349160"/>
                <a:ext cx="360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0F9E65A-0BE9-4403-B1E6-8B6DF54A6657}"/>
                  </a:ext>
                </a:extLst>
              </p14:cNvPr>
              <p14:cNvContentPartPr/>
              <p14:nvPr/>
            </p14:nvContentPartPr>
            <p14:xfrm>
              <a:off x="2062280" y="2143600"/>
              <a:ext cx="142560" cy="375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0F9E65A-0BE9-4403-B1E6-8B6DF54A665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44280" y="2125600"/>
                <a:ext cx="17820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C5E6164-F16A-49BA-B6E9-E09FF99BE7F7}"/>
                  </a:ext>
                </a:extLst>
              </p14:cNvPr>
              <p14:cNvContentPartPr/>
              <p14:nvPr/>
            </p14:nvContentPartPr>
            <p14:xfrm>
              <a:off x="1443800" y="2153680"/>
              <a:ext cx="306720" cy="3765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C5E6164-F16A-49BA-B6E9-E09FF99BE7F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26160" y="2135697"/>
                <a:ext cx="342360" cy="412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D22A8BC-24F9-4D96-AFCE-80F2976B71BD}"/>
                  </a:ext>
                </a:extLst>
              </p14:cNvPr>
              <p14:cNvContentPartPr/>
              <p14:nvPr/>
            </p14:nvContentPartPr>
            <p14:xfrm>
              <a:off x="2430920" y="2417920"/>
              <a:ext cx="139680" cy="155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D22A8BC-24F9-4D96-AFCE-80F2976B71B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13280" y="2399920"/>
                <a:ext cx="1753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63B4A10-3C5A-4DD6-B951-BD7A37E9AA58}"/>
                  </a:ext>
                </a:extLst>
              </p14:cNvPr>
              <p14:cNvContentPartPr/>
              <p14:nvPr/>
            </p14:nvContentPartPr>
            <p14:xfrm>
              <a:off x="2847440" y="2001040"/>
              <a:ext cx="1031040" cy="427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63B4A10-3C5A-4DD6-B951-BD7A37E9AA5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29446" y="1983400"/>
                <a:ext cx="1066668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DABEF67-27AC-44F3-A12B-ACF4A61491EF}"/>
                  </a:ext>
                </a:extLst>
              </p14:cNvPr>
              <p14:cNvContentPartPr/>
              <p14:nvPr/>
            </p14:nvContentPartPr>
            <p14:xfrm>
              <a:off x="1107200" y="2955760"/>
              <a:ext cx="110520" cy="11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DABEF67-27AC-44F3-A12B-ACF4A61491E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89200" y="2937760"/>
                <a:ext cx="146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7037432-5B17-4D25-914B-0B57332C6D08}"/>
                  </a:ext>
                </a:extLst>
              </p14:cNvPr>
              <p14:cNvContentPartPr/>
              <p14:nvPr/>
            </p14:nvContentPartPr>
            <p14:xfrm>
              <a:off x="1107200" y="3057280"/>
              <a:ext cx="110520" cy="10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7037432-5B17-4D25-914B-0B57332C6D0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89200" y="3039640"/>
                <a:ext cx="146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3B8041F-3CAB-4FC9-85B4-96F683E31D2B}"/>
                  </a:ext>
                </a:extLst>
              </p14:cNvPr>
              <p14:cNvContentPartPr/>
              <p14:nvPr/>
            </p14:nvContentPartPr>
            <p14:xfrm>
              <a:off x="693920" y="2793760"/>
              <a:ext cx="261360" cy="380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3B8041F-3CAB-4FC9-85B4-96F683E31D2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5920" y="2775760"/>
                <a:ext cx="29700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07A3325-E4D0-4E82-8D97-17B2D7385092}"/>
                  </a:ext>
                </a:extLst>
              </p14:cNvPr>
              <p14:cNvContentPartPr/>
              <p14:nvPr/>
            </p14:nvContentPartPr>
            <p14:xfrm>
              <a:off x="1350920" y="2791960"/>
              <a:ext cx="861840" cy="417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07A3325-E4D0-4E82-8D97-17B2D738509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33273" y="2773976"/>
                <a:ext cx="897495" cy="453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0BBC384-7713-40E7-800A-D3D282DFB910}"/>
                  </a:ext>
                </a:extLst>
              </p14:cNvPr>
              <p14:cNvContentPartPr/>
              <p14:nvPr/>
            </p14:nvContentPartPr>
            <p14:xfrm>
              <a:off x="2661680" y="2671720"/>
              <a:ext cx="193680" cy="487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0BBC384-7713-40E7-800A-D3D282DFB91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43680" y="2653720"/>
                <a:ext cx="22932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04A7A71-4ED1-4570-9515-D7D62B4BC9FB}"/>
                  </a:ext>
                </a:extLst>
              </p14:cNvPr>
              <p14:cNvContentPartPr/>
              <p14:nvPr/>
            </p14:nvContentPartPr>
            <p14:xfrm>
              <a:off x="3193760" y="2712400"/>
              <a:ext cx="37080" cy="312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04A7A71-4ED1-4570-9515-D7D62B4BC9F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76120" y="2694400"/>
                <a:ext cx="7272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6CC77E9-A8A1-4A8E-A8CA-79D44A81A969}"/>
                  </a:ext>
                </a:extLst>
              </p14:cNvPr>
              <p14:cNvContentPartPr/>
              <p14:nvPr/>
            </p14:nvContentPartPr>
            <p14:xfrm>
              <a:off x="3241280" y="2732560"/>
              <a:ext cx="162360" cy="282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6CC77E9-A8A1-4A8E-A8CA-79D44A81A96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23280" y="2714920"/>
                <a:ext cx="19800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EE0C109-EE7A-4877-B1AE-FE7E8AE76E2E}"/>
                  </a:ext>
                </a:extLst>
              </p14:cNvPr>
              <p14:cNvContentPartPr/>
              <p14:nvPr/>
            </p14:nvContentPartPr>
            <p14:xfrm>
              <a:off x="3423440" y="2917600"/>
              <a:ext cx="90000" cy="147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EE0C109-EE7A-4877-B1AE-FE7E8AE76E2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05800" y="2899960"/>
                <a:ext cx="1256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98A0A8B-812E-429F-A882-C009C2ECBBFF}"/>
                  </a:ext>
                </a:extLst>
              </p14:cNvPr>
              <p14:cNvContentPartPr/>
              <p14:nvPr/>
            </p14:nvContentPartPr>
            <p14:xfrm>
              <a:off x="3657440" y="2856400"/>
              <a:ext cx="158040" cy="187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98A0A8B-812E-429F-A882-C009C2ECBBF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39440" y="2838760"/>
                <a:ext cx="1936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2DEF2DB-408A-48EA-BC22-E9E8361B9068}"/>
                  </a:ext>
                </a:extLst>
              </p14:cNvPr>
              <p14:cNvContentPartPr/>
              <p14:nvPr/>
            </p14:nvContentPartPr>
            <p14:xfrm>
              <a:off x="3667160" y="2909320"/>
              <a:ext cx="190440" cy="471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2DEF2DB-408A-48EA-BC22-E9E8361B906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49520" y="2891680"/>
                <a:ext cx="2260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48D4812-F140-4225-9934-16F4430FE364}"/>
                  </a:ext>
                </a:extLst>
              </p14:cNvPr>
              <p14:cNvContentPartPr/>
              <p14:nvPr/>
            </p14:nvContentPartPr>
            <p14:xfrm>
              <a:off x="4085480" y="2620960"/>
              <a:ext cx="24480" cy="2084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8D4812-F140-4225-9934-16F4430FE36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67840" y="2602960"/>
                <a:ext cx="601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FAC57A7-7D78-4F8A-8337-34DB027FE73A}"/>
                  </a:ext>
                </a:extLst>
              </p14:cNvPr>
              <p14:cNvContentPartPr/>
              <p14:nvPr/>
            </p14:nvContentPartPr>
            <p14:xfrm>
              <a:off x="3992600" y="2813200"/>
              <a:ext cx="219600" cy="21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FAC57A7-7D78-4F8A-8337-34DB027FE73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74600" y="2795560"/>
                <a:ext cx="255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56B6E57-155B-45F5-8036-CC29911812FD}"/>
                  </a:ext>
                </a:extLst>
              </p14:cNvPr>
              <p14:cNvContentPartPr/>
              <p14:nvPr/>
            </p14:nvContentPartPr>
            <p14:xfrm>
              <a:off x="4022840" y="2910400"/>
              <a:ext cx="128880" cy="127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56B6E57-155B-45F5-8036-CC29911812F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05200" y="2892400"/>
                <a:ext cx="1645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B985834-2497-42B3-BFA2-F1D2D3C763D8}"/>
                  </a:ext>
                </a:extLst>
              </p14:cNvPr>
              <p14:cNvContentPartPr/>
              <p14:nvPr/>
            </p14:nvContentPartPr>
            <p14:xfrm>
              <a:off x="4266560" y="2781880"/>
              <a:ext cx="262440" cy="1238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B985834-2497-42B3-BFA2-F1D2D3C763D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48920" y="2764240"/>
                <a:ext cx="2980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37071C0-956F-4D36-8A8F-FF2BC84D7E98}"/>
                  </a:ext>
                </a:extLst>
              </p14:cNvPr>
              <p14:cNvContentPartPr/>
              <p14:nvPr/>
            </p14:nvContentPartPr>
            <p14:xfrm>
              <a:off x="4632680" y="2590720"/>
              <a:ext cx="334080" cy="335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37071C0-956F-4D36-8A8F-FF2BC84D7E9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614699" y="2572720"/>
                <a:ext cx="369682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9526064-56D7-4700-BFE2-BB8126BFB976}"/>
                  </a:ext>
                </a:extLst>
              </p14:cNvPr>
              <p14:cNvContentPartPr/>
              <p14:nvPr/>
            </p14:nvContentPartPr>
            <p14:xfrm>
              <a:off x="5252600" y="2732560"/>
              <a:ext cx="260640" cy="2750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9526064-56D7-4700-BFE2-BB8126BFB97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234600" y="2714920"/>
                <a:ext cx="2962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21D6BF0-57B6-439A-AE00-DD6F8492C36E}"/>
                  </a:ext>
                </a:extLst>
              </p14:cNvPr>
              <p14:cNvContentPartPr/>
              <p14:nvPr/>
            </p14:nvContentPartPr>
            <p14:xfrm>
              <a:off x="5780720" y="2880160"/>
              <a:ext cx="274680" cy="242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21D6BF0-57B6-439A-AE00-DD6F8492C36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763080" y="2862160"/>
                <a:ext cx="3103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909A49E-D2B8-4D64-BD4B-C613EC8BD047}"/>
                  </a:ext>
                </a:extLst>
              </p14:cNvPr>
              <p14:cNvContentPartPr/>
              <p14:nvPr/>
            </p14:nvContentPartPr>
            <p14:xfrm>
              <a:off x="6176720" y="2988520"/>
              <a:ext cx="164160" cy="187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909A49E-D2B8-4D64-BD4B-C613EC8BD04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159080" y="2970880"/>
                <a:ext cx="1998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C96A7C7-18BE-43A2-AF17-542B602D89D0}"/>
                  </a:ext>
                </a:extLst>
              </p14:cNvPr>
              <p14:cNvContentPartPr/>
              <p14:nvPr/>
            </p14:nvContentPartPr>
            <p14:xfrm>
              <a:off x="6217400" y="3047920"/>
              <a:ext cx="132480" cy="30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C96A7C7-18BE-43A2-AF17-542B602D89D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199760" y="3030280"/>
                <a:ext cx="1681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C5703A3-D6F1-466A-BC5D-0DFF002BD67A}"/>
                  </a:ext>
                </a:extLst>
              </p14:cNvPr>
              <p14:cNvContentPartPr/>
              <p14:nvPr/>
            </p14:nvContentPartPr>
            <p14:xfrm>
              <a:off x="7538240" y="2774680"/>
              <a:ext cx="1157760" cy="4280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C5703A3-D6F1-466A-BC5D-0DFF002BD67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20595" y="2756680"/>
                <a:ext cx="1193411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26FFA70-515C-4A0D-92FE-5E2A5B632B07}"/>
                  </a:ext>
                </a:extLst>
              </p14:cNvPr>
              <p14:cNvContentPartPr/>
              <p14:nvPr/>
            </p14:nvContentPartPr>
            <p14:xfrm>
              <a:off x="6512240" y="2765320"/>
              <a:ext cx="862920" cy="4071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26FFA70-515C-4A0D-92FE-5E2A5B632B0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494593" y="2747336"/>
                <a:ext cx="898575" cy="442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DC91B04-78EE-4663-9787-8D2F1AE56E50}"/>
                  </a:ext>
                </a:extLst>
              </p14:cNvPr>
              <p14:cNvContentPartPr/>
              <p14:nvPr/>
            </p14:nvContentPartPr>
            <p14:xfrm>
              <a:off x="1107200" y="3576040"/>
              <a:ext cx="303480" cy="3405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DC91B04-78EE-4663-9787-8D2F1AE56E5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89200" y="3558040"/>
                <a:ext cx="3391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43AC637-DAE5-44DB-83F6-CE24E08B7848}"/>
                  </a:ext>
                </a:extLst>
              </p14:cNvPr>
              <p14:cNvContentPartPr/>
              <p14:nvPr/>
            </p14:nvContentPartPr>
            <p14:xfrm>
              <a:off x="2580320" y="3796720"/>
              <a:ext cx="157680" cy="133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43AC637-DAE5-44DB-83F6-CE24E08B784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562320" y="3778720"/>
                <a:ext cx="1933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FF5E2AC-7087-4C7A-AA5E-82EA880FB048}"/>
                  </a:ext>
                </a:extLst>
              </p14:cNvPr>
              <p14:cNvContentPartPr/>
              <p14:nvPr/>
            </p14:nvContentPartPr>
            <p14:xfrm>
              <a:off x="2559800" y="3882400"/>
              <a:ext cx="154080" cy="234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FF5E2AC-7087-4C7A-AA5E-82EA880FB04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542160" y="3864400"/>
                <a:ext cx="1897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BE9204-6C41-4CCA-B441-A0DFB76FD77B}"/>
                  </a:ext>
                </a:extLst>
              </p14:cNvPr>
              <p14:cNvContentPartPr/>
              <p14:nvPr/>
            </p14:nvContentPartPr>
            <p14:xfrm>
              <a:off x="1855280" y="3636520"/>
              <a:ext cx="537120" cy="4906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BE9204-6C41-4CCA-B441-A0DFB76FD77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837640" y="3618520"/>
                <a:ext cx="57276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0CE4C26-621F-4F0C-8BA6-D86E9A37432B}"/>
                  </a:ext>
                </a:extLst>
              </p14:cNvPr>
              <p14:cNvContentPartPr/>
              <p14:nvPr/>
            </p14:nvContentPartPr>
            <p14:xfrm>
              <a:off x="2903600" y="3495400"/>
              <a:ext cx="1199520" cy="4352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0CE4C26-621F-4F0C-8BA6-D86E9A37432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885960" y="3477400"/>
                <a:ext cx="123516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5143B13-6E3B-4633-B2BC-24C13BA4EABC}"/>
                  </a:ext>
                </a:extLst>
              </p14:cNvPr>
              <p14:cNvContentPartPr/>
              <p14:nvPr/>
            </p14:nvContentPartPr>
            <p14:xfrm>
              <a:off x="4317680" y="3626440"/>
              <a:ext cx="347760" cy="246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5143B13-6E3B-4633-B2BC-24C13BA4EAB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00022" y="3608800"/>
                <a:ext cx="383437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8F60F14-B690-4993-9468-9BB372EB2FCB}"/>
                  </a:ext>
                </a:extLst>
              </p14:cNvPr>
              <p14:cNvContentPartPr/>
              <p14:nvPr/>
            </p14:nvContentPartPr>
            <p14:xfrm>
              <a:off x="5800880" y="3523840"/>
              <a:ext cx="565560" cy="1940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8F60F14-B690-4993-9468-9BB372EB2FC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782880" y="3506200"/>
                <a:ext cx="60120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4E646A3-AABA-44C4-A4C7-0A74F7EC7E56}"/>
                  </a:ext>
                </a:extLst>
              </p14:cNvPr>
              <p14:cNvContentPartPr/>
              <p14:nvPr/>
            </p14:nvContentPartPr>
            <p14:xfrm>
              <a:off x="5882240" y="3758560"/>
              <a:ext cx="436320" cy="2646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4E646A3-AABA-44C4-A4C7-0A74F7EC7E5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864240" y="3740920"/>
                <a:ext cx="47196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E1582B5-734A-4FD5-B8FE-46BE14E18298}"/>
                  </a:ext>
                </a:extLst>
              </p14:cNvPr>
              <p14:cNvContentPartPr/>
              <p14:nvPr/>
            </p14:nvContentPartPr>
            <p14:xfrm>
              <a:off x="4967840" y="3436720"/>
              <a:ext cx="575640" cy="4154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E1582B5-734A-4FD5-B8FE-46BE14E1829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950189" y="3418720"/>
                <a:ext cx="611302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3B2B1EA-CB0F-4058-AB3C-B6C45C61EE9A}"/>
                  </a:ext>
                </a:extLst>
              </p14:cNvPr>
              <p14:cNvContentPartPr/>
              <p14:nvPr/>
            </p14:nvContentPartPr>
            <p14:xfrm>
              <a:off x="6806720" y="3423400"/>
              <a:ext cx="497520" cy="4089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3B2B1EA-CB0F-4058-AB3C-B6C45C61EE9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789067" y="3405744"/>
                <a:ext cx="533186" cy="4446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B14C3D1-3C56-44E2-BE21-EAADCDA45397}"/>
                  </a:ext>
                </a:extLst>
              </p14:cNvPr>
              <p14:cNvContentPartPr/>
              <p14:nvPr/>
            </p14:nvContentPartPr>
            <p14:xfrm>
              <a:off x="6522320" y="3636880"/>
              <a:ext cx="172440" cy="1904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B14C3D1-3C56-44E2-BE21-EAADCDA4539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04680" y="3619240"/>
                <a:ext cx="2080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8164B6E-0CF0-4411-879A-AE2C2F900EA9}"/>
                  </a:ext>
                </a:extLst>
              </p14:cNvPr>
              <p14:cNvContentPartPr/>
              <p14:nvPr/>
            </p14:nvContentPartPr>
            <p14:xfrm>
              <a:off x="1970840" y="4764760"/>
              <a:ext cx="175680" cy="169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8164B6E-0CF0-4411-879A-AE2C2F900EA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952840" y="4747120"/>
                <a:ext cx="2113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A0993EA-5E1F-498E-815B-DDBDD6B06A38}"/>
                  </a:ext>
                </a:extLst>
              </p14:cNvPr>
              <p14:cNvContentPartPr/>
              <p14:nvPr/>
            </p14:nvContentPartPr>
            <p14:xfrm>
              <a:off x="1980920" y="4882120"/>
              <a:ext cx="183960" cy="252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A0993EA-5E1F-498E-815B-DDBDD6B06A3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962920" y="4864120"/>
                <a:ext cx="2196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91EBF31-F98F-4131-BA2C-B4B65489E2D7}"/>
                  </a:ext>
                </a:extLst>
              </p14:cNvPr>
              <p14:cNvContentPartPr/>
              <p14:nvPr/>
            </p14:nvContentPartPr>
            <p14:xfrm>
              <a:off x="1483040" y="4624360"/>
              <a:ext cx="303840" cy="3333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91EBF31-F98F-4131-BA2C-B4B65489E2D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465400" y="4606701"/>
                <a:ext cx="339480" cy="369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628FCB4-7967-4ADD-ACB8-9BFED0689991}"/>
                  </a:ext>
                </a:extLst>
              </p14:cNvPr>
              <p14:cNvContentPartPr/>
              <p14:nvPr/>
            </p14:nvContentPartPr>
            <p14:xfrm>
              <a:off x="599240" y="4551280"/>
              <a:ext cx="346680" cy="3052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628FCB4-7967-4ADD-ACB8-9BFED068999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81240" y="4533280"/>
                <a:ext cx="38232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D0BC3B9-8110-4F80-A741-3C14F6511025}"/>
                  </a:ext>
                </a:extLst>
              </p14:cNvPr>
              <p14:cNvContentPartPr/>
              <p14:nvPr/>
            </p14:nvContentPartPr>
            <p14:xfrm>
              <a:off x="2325800" y="4195600"/>
              <a:ext cx="1896120" cy="9471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D0BC3B9-8110-4F80-A741-3C14F651102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308160" y="4177953"/>
                <a:ext cx="1931760" cy="982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DFB3B56-40D9-4B20-AF2F-CC634C9AF290}"/>
                  </a:ext>
                </a:extLst>
              </p14:cNvPr>
              <p14:cNvContentPartPr/>
              <p14:nvPr/>
            </p14:nvContentPartPr>
            <p14:xfrm>
              <a:off x="4307600" y="4662880"/>
              <a:ext cx="20232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DFB3B56-40D9-4B20-AF2F-CC634C9AF29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289600" y="4645240"/>
                <a:ext cx="237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C9524FA-509C-4C33-937B-6831486F2D0F}"/>
                  </a:ext>
                </a:extLst>
              </p14:cNvPr>
              <p14:cNvContentPartPr/>
              <p14:nvPr/>
            </p14:nvContentPartPr>
            <p14:xfrm>
              <a:off x="4327760" y="4746040"/>
              <a:ext cx="202320" cy="29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C9524FA-509C-4C33-937B-6831486F2D0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310120" y="4728040"/>
                <a:ext cx="2379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D396817-0E3C-42DC-8827-B87A949D2CDC}"/>
                  </a:ext>
                </a:extLst>
              </p14:cNvPr>
              <p14:cNvContentPartPr/>
              <p14:nvPr/>
            </p14:nvContentPartPr>
            <p14:xfrm>
              <a:off x="4733840" y="4156720"/>
              <a:ext cx="996120" cy="9140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D396817-0E3C-42DC-8827-B87A949D2CD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715840" y="4138720"/>
                <a:ext cx="1031760" cy="9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3446D02-8DED-4110-A769-684534D1606B}"/>
                  </a:ext>
                </a:extLst>
              </p14:cNvPr>
              <p14:cNvContentPartPr/>
              <p14:nvPr/>
            </p14:nvContentPartPr>
            <p14:xfrm>
              <a:off x="6165920" y="4490080"/>
              <a:ext cx="176760" cy="2350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3446D02-8DED-4110-A769-684534D1606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148280" y="4472440"/>
                <a:ext cx="21240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FA1337F-9418-4B45-9C36-98A6561FCF73}"/>
                  </a:ext>
                </a:extLst>
              </p14:cNvPr>
              <p14:cNvContentPartPr/>
              <p14:nvPr/>
            </p14:nvContentPartPr>
            <p14:xfrm>
              <a:off x="6460760" y="4043320"/>
              <a:ext cx="1095120" cy="9136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FA1337F-9418-4B45-9C36-98A6561FCF7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443114" y="4025320"/>
                <a:ext cx="1130772" cy="9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24B7F57-FFAE-48F8-911C-276AE6560729}"/>
                  </a:ext>
                </a:extLst>
              </p14:cNvPr>
              <p14:cNvContentPartPr/>
              <p14:nvPr/>
            </p14:nvContentPartPr>
            <p14:xfrm>
              <a:off x="5071160" y="4818760"/>
              <a:ext cx="284400" cy="1929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24B7F57-FFAE-48F8-911C-276AE6560729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053160" y="4801120"/>
                <a:ext cx="3200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CE76D71-025A-4F2A-9D0E-89E364BBC871}"/>
                  </a:ext>
                </a:extLst>
              </p14:cNvPr>
              <p14:cNvContentPartPr/>
              <p14:nvPr/>
            </p14:nvContentPartPr>
            <p14:xfrm>
              <a:off x="2259920" y="5557480"/>
              <a:ext cx="6480" cy="334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CE76D71-025A-4F2A-9D0E-89E364BBC87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242280" y="5539480"/>
                <a:ext cx="4212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E6D5438-6BBC-41CC-81E8-E4D7C9991355}"/>
                  </a:ext>
                </a:extLst>
              </p14:cNvPr>
              <p14:cNvContentPartPr/>
              <p14:nvPr/>
            </p14:nvContentPartPr>
            <p14:xfrm>
              <a:off x="2261360" y="5699320"/>
              <a:ext cx="4320" cy="144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E6D5438-6BBC-41CC-81E8-E4D7C999135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243720" y="5681680"/>
                <a:ext cx="399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A8FC11C-C2A1-4701-B4D4-F784F961E737}"/>
                  </a:ext>
                </a:extLst>
              </p14:cNvPr>
              <p14:cNvContentPartPr/>
              <p14:nvPr/>
            </p14:nvContentPartPr>
            <p14:xfrm>
              <a:off x="1204400" y="5496280"/>
              <a:ext cx="938520" cy="2970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A8FC11C-C2A1-4701-B4D4-F784F961E73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186400" y="5478661"/>
                <a:ext cx="974160" cy="332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2C04B90B-DF7A-44D2-8078-CE2E1E58CFE1}"/>
                  </a:ext>
                </a:extLst>
              </p14:cNvPr>
              <p14:cNvContentPartPr/>
              <p14:nvPr/>
            </p14:nvContentPartPr>
            <p14:xfrm>
              <a:off x="1909640" y="6095680"/>
              <a:ext cx="347400" cy="32652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2C04B90B-DF7A-44D2-8078-CE2E1E58CFE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891982" y="6078040"/>
                <a:ext cx="383077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4140375-F25B-4E3B-B017-3BEB6C47E98E}"/>
                  </a:ext>
                </a:extLst>
              </p14:cNvPr>
              <p14:cNvContentPartPr/>
              <p14:nvPr/>
            </p14:nvContentPartPr>
            <p14:xfrm>
              <a:off x="2610920" y="4245280"/>
              <a:ext cx="4910400" cy="259416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4140375-F25B-4E3B-B017-3BEB6C47E98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593280" y="4227280"/>
                <a:ext cx="4946040" cy="262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667932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11D944-AB82-42B5-9917-5FBC6065B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71" t="28989" r="38442" b="60000"/>
          <a:stretch/>
        </p:blipFill>
        <p:spPr>
          <a:xfrm>
            <a:off x="6060568" y="1295400"/>
            <a:ext cx="2686874" cy="1447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B786DC-C6D9-4786-A337-15D1DF61E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13333" r="22500" b="80000"/>
          <a:stretch/>
        </p:blipFill>
        <p:spPr>
          <a:xfrm>
            <a:off x="381000" y="228599"/>
            <a:ext cx="8366442" cy="10912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B00159-33C2-4F61-A4C5-BC0B93EE2E2B}"/>
                  </a:ext>
                </a:extLst>
              </p14:cNvPr>
              <p14:cNvContentPartPr/>
              <p14:nvPr/>
            </p14:nvContentPartPr>
            <p14:xfrm>
              <a:off x="2783360" y="1208680"/>
              <a:ext cx="983160" cy="4543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B00159-33C2-4F61-A4C5-BC0B93EE2E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5360" y="1190694"/>
                <a:ext cx="1018800" cy="489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996563A-398F-4C7A-A134-F1B8F7D93FF2}"/>
                  </a:ext>
                </a:extLst>
              </p14:cNvPr>
              <p14:cNvContentPartPr/>
              <p14:nvPr/>
            </p14:nvContentPartPr>
            <p14:xfrm>
              <a:off x="1595000" y="1197160"/>
              <a:ext cx="1004760" cy="569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996563A-398F-4C7A-A134-F1B8F7D93F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77000" y="1179520"/>
                <a:ext cx="104040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CFC8AA0-AD00-4D3C-AC4B-EC854EA9E71E}"/>
                  </a:ext>
                </a:extLst>
              </p14:cNvPr>
              <p14:cNvContentPartPr/>
              <p14:nvPr/>
            </p14:nvContentPartPr>
            <p14:xfrm>
              <a:off x="771320" y="1338640"/>
              <a:ext cx="558720" cy="295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CFC8AA0-AD00-4D3C-AC4B-EC854EA9E7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3680" y="1321000"/>
                <a:ext cx="5943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9D765DB-D3D8-4425-B775-ED39333E679C}"/>
                  </a:ext>
                </a:extLst>
              </p14:cNvPr>
              <p14:cNvContentPartPr/>
              <p14:nvPr/>
            </p14:nvContentPartPr>
            <p14:xfrm>
              <a:off x="4095920" y="1275280"/>
              <a:ext cx="501120" cy="345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9D765DB-D3D8-4425-B775-ED39333E679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78280" y="1257640"/>
                <a:ext cx="53676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795F387-5A7D-491C-877D-051E0036982F}"/>
                  </a:ext>
                </a:extLst>
              </p14:cNvPr>
              <p14:cNvContentPartPr/>
              <p14:nvPr/>
            </p14:nvContentPartPr>
            <p14:xfrm>
              <a:off x="4777400" y="1259080"/>
              <a:ext cx="899280" cy="36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795F387-5A7D-491C-877D-051E0036982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59760" y="1241080"/>
                <a:ext cx="93492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0C97CF-1ACA-49DA-B8A9-90E54F504E52}"/>
                  </a:ext>
                </a:extLst>
              </p14:cNvPr>
              <p14:cNvContentPartPr/>
              <p14:nvPr/>
            </p14:nvContentPartPr>
            <p14:xfrm>
              <a:off x="639920" y="2204080"/>
              <a:ext cx="616320" cy="298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0C97CF-1ACA-49DA-B8A9-90E54F504E5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1920" y="2186440"/>
                <a:ext cx="65196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05537D4-026B-422F-B866-CCB1EE95BAD4}"/>
                  </a:ext>
                </a:extLst>
              </p14:cNvPr>
              <p14:cNvContentPartPr/>
              <p14:nvPr/>
            </p14:nvContentPartPr>
            <p14:xfrm>
              <a:off x="1838720" y="2356720"/>
              <a:ext cx="11160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05537D4-026B-422F-B866-CCB1EE95BAD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20720" y="2338720"/>
                <a:ext cx="147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879AE02-4C44-4567-A422-77A754DD7AB0}"/>
                  </a:ext>
                </a:extLst>
              </p14:cNvPr>
              <p14:cNvContentPartPr/>
              <p14:nvPr/>
            </p14:nvContentPartPr>
            <p14:xfrm>
              <a:off x="2295560" y="2367160"/>
              <a:ext cx="360" cy="153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879AE02-4C44-4567-A422-77A754DD7AB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77920" y="2349160"/>
                <a:ext cx="360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0F9E65A-0BE9-4403-B1E6-8B6DF54A6657}"/>
                  </a:ext>
                </a:extLst>
              </p14:cNvPr>
              <p14:cNvContentPartPr/>
              <p14:nvPr/>
            </p14:nvContentPartPr>
            <p14:xfrm>
              <a:off x="2062280" y="2143600"/>
              <a:ext cx="142560" cy="375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0F9E65A-0BE9-4403-B1E6-8B6DF54A665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44280" y="2125600"/>
                <a:ext cx="17820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C5E6164-F16A-49BA-B6E9-E09FF99BE7F7}"/>
                  </a:ext>
                </a:extLst>
              </p14:cNvPr>
              <p14:cNvContentPartPr/>
              <p14:nvPr/>
            </p14:nvContentPartPr>
            <p14:xfrm>
              <a:off x="1443800" y="2153680"/>
              <a:ext cx="306720" cy="3765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C5E6164-F16A-49BA-B6E9-E09FF99BE7F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26160" y="2135697"/>
                <a:ext cx="342360" cy="412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D22A8BC-24F9-4D96-AFCE-80F2976B71BD}"/>
                  </a:ext>
                </a:extLst>
              </p14:cNvPr>
              <p14:cNvContentPartPr/>
              <p14:nvPr/>
            </p14:nvContentPartPr>
            <p14:xfrm>
              <a:off x="2430920" y="2417920"/>
              <a:ext cx="139680" cy="155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D22A8BC-24F9-4D96-AFCE-80F2976B71B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13280" y="2399920"/>
                <a:ext cx="1753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63B4A10-3C5A-4DD6-B951-BD7A37E9AA58}"/>
                  </a:ext>
                </a:extLst>
              </p14:cNvPr>
              <p14:cNvContentPartPr/>
              <p14:nvPr/>
            </p14:nvContentPartPr>
            <p14:xfrm>
              <a:off x="2847440" y="2001040"/>
              <a:ext cx="1031040" cy="427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63B4A10-3C5A-4DD6-B951-BD7A37E9AA5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29446" y="1983400"/>
                <a:ext cx="1066668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DABEF67-27AC-44F3-A12B-ACF4A61491EF}"/>
                  </a:ext>
                </a:extLst>
              </p14:cNvPr>
              <p14:cNvContentPartPr/>
              <p14:nvPr/>
            </p14:nvContentPartPr>
            <p14:xfrm>
              <a:off x="1107200" y="2955760"/>
              <a:ext cx="110520" cy="11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DABEF67-27AC-44F3-A12B-ACF4A61491E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89200" y="2937760"/>
                <a:ext cx="146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7037432-5B17-4D25-914B-0B57332C6D08}"/>
                  </a:ext>
                </a:extLst>
              </p14:cNvPr>
              <p14:cNvContentPartPr/>
              <p14:nvPr/>
            </p14:nvContentPartPr>
            <p14:xfrm>
              <a:off x="1107200" y="3057280"/>
              <a:ext cx="110520" cy="10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7037432-5B17-4D25-914B-0B57332C6D0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89200" y="3039640"/>
                <a:ext cx="146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3B8041F-3CAB-4FC9-85B4-96F683E31D2B}"/>
                  </a:ext>
                </a:extLst>
              </p14:cNvPr>
              <p14:cNvContentPartPr/>
              <p14:nvPr/>
            </p14:nvContentPartPr>
            <p14:xfrm>
              <a:off x="693920" y="2793760"/>
              <a:ext cx="261360" cy="380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3B8041F-3CAB-4FC9-85B4-96F683E31D2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5920" y="2775760"/>
                <a:ext cx="29700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07A3325-E4D0-4E82-8D97-17B2D7385092}"/>
                  </a:ext>
                </a:extLst>
              </p14:cNvPr>
              <p14:cNvContentPartPr/>
              <p14:nvPr/>
            </p14:nvContentPartPr>
            <p14:xfrm>
              <a:off x="1350920" y="2791960"/>
              <a:ext cx="861840" cy="417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07A3325-E4D0-4E82-8D97-17B2D738509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33273" y="2773976"/>
                <a:ext cx="897495" cy="453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0BBC384-7713-40E7-800A-D3D282DFB910}"/>
                  </a:ext>
                </a:extLst>
              </p14:cNvPr>
              <p14:cNvContentPartPr/>
              <p14:nvPr/>
            </p14:nvContentPartPr>
            <p14:xfrm>
              <a:off x="2661680" y="2671720"/>
              <a:ext cx="193680" cy="487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0BBC384-7713-40E7-800A-D3D282DFB91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43680" y="2653720"/>
                <a:ext cx="22932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04A7A71-4ED1-4570-9515-D7D62B4BC9FB}"/>
                  </a:ext>
                </a:extLst>
              </p14:cNvPr>
              <p14:cNvContentPartPr/>
              <p14:nvPr/>
            </p14:nvContentPartPr>
            <p14:xfrm>
              <a:off x="3193760" y="2712400"/>
              <a:ext cx="37080" cy="312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04A7A71-4ED1-4570-9515-D7D62B4BC9F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76120" y="2694400"/>
                <a:ext cx="7272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6CC77E9-A8A1-4A8E-A8CA-79D44A81A969}"/>
                  </a:ext>
                </a:extLst>
              </p14:cNvPr>
              <p14:cNvContentPartPr/>
              <p14:nvPr/>
            </p14:nvContentPartPr>
            <p14:xfrm>
              <a:off x="3241280" y="2732560"/>
              <a:ext cx="162360" cy="282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6CC77E9-A8A1-4A8E-A8CA-79D44A81A96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23280" y="2714920"/>
                <a:ext cx="19800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EE0C109-EE7A-4877-B1AE-FE7E8AE76E2E}"/>
                  </a:ext>
                </a:extLst>
              </p14:cNvPr>
              <p14:cNvContentPartPr/>
              <p14:nvPr/>
            </p14:nvContentPartPr>
            <p14:xfrm>
              <a:off x="3423440" y="2917600"/>
              <a:ext cx="90000" cy="147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EE0C109-EE7A-4877-B1AE-FE7E8AE76E2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05800" y="2899960"/>
                <a:ext cx="1256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98A0A8B-812E-429F-A882-C009C2ECBBFF}"/>
                  </a:ext>
                </a:extLst>
              </p14:cNvPr>
              <p14:cNvContentPartPr/>
              <p14:nvPr/>
            </p14:nvContentPartPr>
            <p14:xfrm>
              <a:off x="3657440" y="2856400"/>
              <a:ext cx="158040" cy="187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98A0A8B-812E-429F-A882-C009C2ECBBF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39440" y="2838760"/>
                <a:ext cx="1936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2DEF2DB-408A-48EA-BC22-E9E8361B9068}"/>
                  </a:ext>
                </a:extLst>
              </p14:cNvPr>
              <p14:cNvContentPartPr/>
              <p14:nvPr/>
            </p14:nvContentPartPr>
            <p14:xfrm>
              <a:off x="3667160" y="2909320"/>
              <a:ext cx="190440" cy="471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2DEF2DB-408A-48EA-BC22-E9E8361B906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49520" y="2891680"/>
                <a:ext cx="2260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48D4812-F140-4225-9934-16F4430FE364}"/>
                  </a:ext>
                </a:extLst>
              </p14:cNvPr>
              <p14:cNvContentPartPr/>
              <p14:nvPr/>
            </p14:nvContentPartPr>
            <p14:xfrm>
              <a:off x="4085480" y="2620960"/>
              <a:ext cx="24480" cy="2084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8D4812-F140-4225-9934-16F4430FE36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67840" y="2602960"/>
                <a:ext cx="601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FAC57A7-7D78-4F8A-8337-34DB027FE73A}"/>
                  </a:ext>
                </a:extLst>
              </p14:cNvPr>
              <p14:cNvContentPartPr/>
              <p14:nvPr/>
            </p14:nvContentPartPr>
            <p14:xfrm>
              <a:off x="3992600" y="2813200"/>
              <a:ext cx="219600" cy="21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FAC57A7-7D78-4F8A-8337-34DB027FE73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74600" y="2795560"/>
                <a:ext cx="255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56B6E57-155B-45F5-8036-CC29911812FD}"/>
                  </a:ext>
                </a:extLst>
              </p14:cNvPr>
              <p14:cNvContentPartPr/>
              <p14:nvPr/>
            </p14:nvContentPartPr>
            <p14:xfrm>
              <a:off x="4022840" y="2910400"/>
              <a:ext cx="128880" cy="127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56B6E57-155B-45F5-8036-CC29911812F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05200" y="2892400"/>
                <a:ext cx="1645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B985834-2497-42B3-BFA2-F1D2D3C763D8}"/>
                  </a:ext>
                </a:extLst>
              </p14:cNvPr>
              <p14:cNvContentPartPr/>
              <p14:nvPr/>
            </p14:nvContentPartPr>
            <p14:xfrm>
              <a:off x="4266560" y="2781880"/>
              <a:ext cx="262440" cy="1238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B985834-2497-42B3-BFA2-F1D2D3C763D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48920" y="2764240"/>
                <a:ext cx="2980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37071C0-956F-4D36-8A8F-FF2BC84D7E98}"/>
                  </a:ext>
                </a:extLst>
              </p14:cNvPr>
              <p14:cNvContentPartPr/>
              <p14:nvPr/>
            </p14:nvContentPartPr>
            <p14:xfrm>
              <a:off x="4632680" y="2590720"/>
              <a:ext cx="334080" cy="335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37071C0-956F-4D36-8A8F-FF2BC84D7E9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614699" y="2572720"/>
                <a:ext cx="369682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9526064-56D7-4700-BFE2-BB8126BFB976}"/>
                  </a:ext>
                </a:extLst>
              </p14:cNvPr>
              <p14:cNvContentPartPr/>
              <p14:nvPr/>
            </p14:nvContentPartPr>
            <p14:xfrm>
              <a:off x="5252600" y="2732560"/>
              <a:ext cx="260640" cy="2750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9526064-56D7-4700-BFE2-BB8126BFB97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234600" y="2714920"/>
                <a:ext cx="2962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21D6BF0-57B6-439A-AE00-DD6F8492C36E}"/>
                  </a:ext>
                </a:extLst>
              </p14:cNvPr>
              <p14:cNvContentPartPr/>
              <p14:nvPr/>
            </p14:nvContentPartPr>
            <p14:xfrm>
              <a:off x="5780720" y="2880160"/>
              <a:ext cx="274680" cy="242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21D6BF0-57B6-439A-AE00-DD6F8492C36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763080" y="2862160"/>
                <a:ext cx="3103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909A49E-D2B8-4D64-BD4B-C613EC8BD047}"/>
                  </a:ext>
                </a:extLst>
              </p14:cNvPr>
              <p14:cNvContentPartPr/>
              <p14:nvPr/>
            </p14:nvContentPartPr>
            <p14:xfrm>
              <a:off x="6176720" y="2988520"/>
              <a:ext cx="164160" cy="187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909A49E-D2B8-4D64-BD4B-C613EC8BD04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159080" y="2970880"/>
                <a:ext cx="1998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C96A7C7-18BE-43A2-AF17-542B602D89D0}"/>
                  </a:ext>
                </a:extLst>
              </p14:cNvPr>
              <p14:cNvContentPartPr/>
              <p14:nvPr/>
            </p14:nvContentPartPr>
            <p14:xfrm>
              <a:off x="6217400" y="3047920"/>
              <a:ext cx="132480" cy="30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C96A7C7-18BE-43A2-AF17-542B602D89D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199760" y="3030280"/>
                <a:ext cx="1681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C5703A3-D6F1-466A-BC5D-0DFF002BD67A}"/>
                  </a:ext>
                </a:extLst>
              </p14:cNvPr>
              <p14:cNvContentPartPr/>
              <p14:nvPr/>
            </p14:nvContentPartPr>
            <p14:xfrm>
              <a:off x="7538240" y="2774680"/>
              <a:ext cx="1157760" cy="4280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C5703A3-D6F1-466A-BC5D-0DFF002BD67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20595" y="2756680"/>
                <a:ext cx="1193411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26FFA70-515C-4A0D-92FE-5E2A5B632B07}"/>
                  </a:ext>
                </a:extLst>
              </p14:cNvPr>
              <p14:cNvContentPartPr/>
              <p14:nvPr/>
            </p14:nvContentPartPr>
            <p14:xfrm>
              <a:off x="6512240" y="2765320"/>
              <a:ext cx="862920" cy="4071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26FFA70-515C-4A0D-92FE-5E2A5B632B0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494593" y="2747336"/>
                <a:ext cx="898575" cy="442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DC91B04-78EE-4663-9787-8D2F1AE56E50}"/>
                  </a:ext>
                </a:extLst>
              </p14:cNvPr>
              <p14:cNvContentPartPr/>
              <p14:nvPr/>
            </p14:nvContentPartPr>
            <p14:xfrm>
              <a:off x="1107200" y="3576040"/>
              <a:ext cx="303480" cy="3405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DC91B04-78EE-4663-9787-8D2F1AE56E5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89200" y="3558040"/>
                <a:ext cx="3391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43AC637-DAE5-44DB-83F6-CE24E08B7848}"/>
                  </a:ext>
                </a:extLst>
              </p14:cNvPr>
              <p14:cNvContentPartPr/>
              <p14:nvPr/>
            </p14:nvContentPartPr>
            <p14:xfrm>
              <a:off x="2580320" y="3796720"/>
              <a:ext cx="157680" cy="133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43AC637-DAE5-44DB-83F6-CE24E08B784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562320" y="3778720"/>
                <a:ext cx="1933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FF5E2AC-7087-4C7A-AA5E-82EA880FB048}"/>
                  </a:ext>
                </a:extLst>
              </p14:cNvPr>
              <p14:cNvContentPartPr/>
              <p14:nvPr/>
            </p14:nvContentPartPr>
            <p14:xfrm>
              <a:off x="2559800" y="3882400"/>
              <a:ext cx="154080" cy="234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FF5E2AC-7087-4C7A-AA5E-82EA880FB04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542160" y="3864400"/>
                <a:ext cx="1897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BE9204-6C41-4CCA-B441-A0DFB76FD77B}"/>
                  </a:ext>
                </a:extLst>
              </p14:cNvPr>
              <p14:cNvContentPartPr/>
              <p14:nvPr/>
            </p14:nvContentPartPr>
            <p14:xfrm>
              <a:off x="1855280" y="3636520"/>
              <a:ext cx="537120" cy="4906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BE9204-6C41-4CCA-B441-A0DFB76FD77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837640" y="3618520"/>
                <a:ext cx="57276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0CE4C26-621F-4F0C-8BA6-D86E9A37432B}"/>
                  </a:ext>
                </a:extLst>
              </p14:cNvPr>
              <p14:cNvContentPartPr/>
              <p14:nvPr/>
            </p14:nvContentPartPr>
            <p14:xfrm>
              <a:off x="2903600" y="3495400"/>
              <a:ext cx="1199520" cy="4352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0CE4C26-621F-4F0C-8BA6-D86E9A37432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885960" y="3477400"/>
                <a:ext cx="123516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5143B13-6E3B-4633-B2BC-24C13BA4EABC}"/>
                  </a:ext>
                </a:extLst>
              </p14:cNvPr>
              <p14:cNvContentPartPr/>
              <p14:nvPr/>
            </p14:nvContentPartPr>
            <p14:xfrm>
              <a:off x="4317680" y="3626440"/>
              <a:ext cx="347760" cy="246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5143B13-6E3B-4633-B2BC-24C13BA4EAB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00022" y="3608800"/>
                <a:ext cx="383437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8F60F14-B690-4993-9468-9BB372EB2FCB}"/>
                  </a:ext>
                </a:extLst>
              </p14:cNvPr>
              <p14:cNvContentPartPr/>
              <p14:nvPr/>
            </p14:nvContentPartPr>
            <p14:xfrm>
              <a:off x="5800880" y="3523840"/>
              <a:ext cx="565560" cy="1940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8F60F14-B690-4993-9468-9BB372EB2FC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782880" y="3506200"/>
                <a:ext cx="60120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4E646A3-AABA-44C4-A4C7-0A74F7EC7E56}"/>
                  </a:ext>
                </a:extLst>
              </p14:cNvPr>
              <p14:cNvContentPartPr/>
              <p14:nvPr/>
            </p14:nvContentPartPr>
            <p14:xfrm>
              <a:off x="5882240" y="3758560"/>
              <a:ext cx="436320" cy="2646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4E646A3-AABA-44C4-A4C7-0A74F7EC7E5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864240" y="3740920"/>
                <a:ext cx="47196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E1582B5-734A-4FD5-B8FE-46BE14E18298}"/>
                  </a:ext>
                </a:extLst>
              </p14:cNvPr>
              <p14:cNvContentPartPr/>
              <p14:nvPr/>
            </p14:nvContentPartPr>
            <p14:xfrm>
              <a:off x="4967840" y="3436720"/>
              <a:ext cx="575640" cy="4154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E1582B5-734A-4FD5-B8FE-46BE14E1829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950189" y="3418720"/>
                <a:ext cx="611302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3B2B1EA-CB0F-4058-AB3C-B6C45C61EE9A}"/>
                  </a:ext>
                </a:extLst>
              </p14:cNvPr>
              <p14:cNvContentPartPr/>
              <p14:nvPr/>
            </p14:nvContentPartPr>
            <p14:xfrm>
              <a:off x="6806720" y="3423400"/>
              <a:ext cx="497520" cy="4089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3B2B1EA-CB0F-4058-AB3C-B6C45C61EE9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789067" y="3405744"/>
                <a:ext cx="533186" cy="4446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B14C3D1-3C56-44E2-BE21-EAADCDA45397}"/>
                  </a:ext>
                </a:extLst>
              </p14:cNvPr>
              <p14:cNvContentPartPr/>
              <p14:nvPr/>
            </p14:nvContentPartPr>
            <p14:xfrm>
              <a:off x="6522320" y="3636880"/>
              <a:ext cx="172440" cy="1904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B14C3D1-3C56-44E2-BE21-EAADCDA4539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04680" y="3619240"/>
                <a:ext cx="2080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8164B6E-0CF0-4411-879A-AE2C2F900EA9}"/>
                  </a:ext>
                </a:extLst>
              </p14:cNvPr>
              <p14:cNvContentPartPr/>
              <p14:nvPr/>
            </p14:nvContentPartPr>
            <p14:xfrm>
              <a:off x="1970840" y="4764760"/>
              <a:ext cx="175680" cy="169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8164B6E-0CF0-4411-879A-AE2C2F900EA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952840" y="4747120"/>
                <a:ext cx="2113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A0993EA-5E1F-498E-815B-DDBDD6B06A38}"/>
                  </a:ext>
                </a:extLst>
              </p14:cNvPr>
              <p14:cNvContentPartPr/>
              <p14:nvPr/>
            </p14:nvContentPartPr>
            <p14:xfrm>
              <a:off x="1980920" y="4882120"/>
              <a:ext cx="183960" cy="252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A0993EA-5E1F-498E-815B-DDBDD6B06A3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962920" y="4864120"/>
                <a:ext cx="2196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91EBF31-F98F-4131-BA2C-B4B65489E2D7}"/>
                  </a:ext>
                </a:extLst>
              </p14:cNvPr>
              <p14:cNvContentPartPr/>
              <p14:nvPr/>
            </p14:nvContentPartPr>
            <p14:xfrm>
              <a:off x="1483040" y="4624360"/>
              <a:ext cx="303840" cy="3333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91EBF31-F98F-4131-BA2C-B4B65489E2D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465400" y="4606701"/>
                <a:ext cx="339480" cy="369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628FCB4-7967-4ADD-ACB8-9BFED0689991}"/>
                  </a:ext>
                </a:extLst>
              </p14:cNvPr>
              <p14:cNvContentPartPr/>
              <p14:nvPr/>
            </p14:nvContentPartPr>
            <p14:xfrm>
              <a:off x="599240" y="4551280"/>
              <a:ext cx="346680" cy="3052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628FCB4-7967-4ADD-ACB8-9BFED068999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81240" y="4533280"/>
                <a:ext cx="38232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D0BC3B9-8110-4F80-A741-3C14F6511025}"/>
                  </a:ext>
                </a:extLst>
              </p14:cNvPr>
              <p14:cNvContentPartPr/>
              <p14:nvPr/>
            </p14:nvContentPartPr>
            <p14:xfrm>
              <a:off x="2325800" y="4195600"/>
              <a:ext cx="1896120" cy="9471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D0BC3B9-8110-4F80-A741-3C14F651102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308160" y="4177953"/>
                <a:ext cx="1931760" cy="982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DFB3B56-40D9-4B20-AF2F-CC634C9AF290}"/>
                  </a:ext>
                </a:extLst>
              </p14:cNvPr>
              <p14:cNvContentPartPr/>
              <p14:nvPr/>
            </p14:nvContentPartPr>
            <p14:xfrm>
              <a:off x="4307600" y="4662880"/>
              <a:ext cx="20232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DFB3B56-40D9-4B20-AF2F-CC634C9AF29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289600" y="4645240"/>
                <a:ext cx="237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C9524FA-509C-4C33-937B-6831486F2D0F}"/>
                  </a:ext>
                </a:extLst>
              </p14:cNvPr>
              <p14:cNvContentPartPr/>
              <p14:nvPr/>
            </p14:nvContentPartPr>
            <p14:xfrm>
              <a:off x="4327760" y="4746040"/>
              <a:ext cx="202320" cy="29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C9524FA-509C-4C33-937B-6831486F2D0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310120" y="4728040"/>
                <a:ext cx="2379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D396817-0E3C-42DC-8827-B87A949D2CDC}"/>
                  </a:ext>
                </a:extLst>
              </p14:cNvPr>
              <p14:cNvContentPartPr/>
              <p14:nvPr/>
            </p14:nvContentPartPr>
            <p14:xfrm>
              <a:off x="4733840" y="4156720"/>
              <a:ext cx="996120" cy="9140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D396817-0E3C-42DC-8827-B87A949D2CD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715840" y="4138720"/>
                <a:ext cx="1031760" cy="9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3446D02-8DED-4110-A769-684534D1606B}"/>
                  </a:ext>
                </a:extLst>
              </p14:cNvPr>
              <p14:cNvContentPartPr/>
              <p14:nvPr/>
            </p14:nvContentPartPr>
            <p14:xfrm>
              <a:off x="6165920" y="4490080"/>
              <a:ext cx="176760" cy="2350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3446D02-8DED-4110-A769-684534D1606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148280" y="4472440"/>
                <a:ext cx="21240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FA1337F-9418-4B45-9C36-98A6561FCF73}"/>
                  </a:ext>
                </a:extLst>
              </p14:cNvPr>
              <p14:cNvContentPartPr/>
              <p14:nvPr/>
            </p14:nvContentPartPr>
            <p14:xfrm>
              <a:off x="6460760" y="4338160"/>
              <a:ext cx="183960" cy="47052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FA1337F-9418-4B45-9C36-98A6561FCF7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443120" y="4320160"/>
                <a:ext cx="21960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0414C8A-0DD4-4B6C-8BC5-2EA94FAD3E8B}"/>
                  </a:ext>
                </a:extLst>
              </p14:cNvPr>
              <p14:cNvContentPartPr/>
              <p14:nvPr/>
            </p14:nvContentPartPr>
            <p14:xfrm>
              <a:off x="3362240" y="5475760"/>
              <a:ext cx="360" cy="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0414C8A-0DD4-4B6C-8BC5-2EA94FAD3E8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344600" y="5458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B75F42E-9F2F-46C5-994E-317E6FF5DFFA}"/>
                  </a:ext>
                </a:extLst>
              </p14:cNvPr>
              <p14:cNvContentPartPr/>
              <p14:nvPr/>
            </p14:nvContentPartPr>
            <p14:xfrm>
              <a:off x="4948040" y="4785280"/>
              <a:ext cx="81360" cy="2368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B75F42E-9F2F-46C5-994E-317E6FF5DFF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930040" y="4767280"/>
                <a:ext cx="1170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59AB3A4-23FD-4F3B-BAEE-2DC0EFAC5096}"/>
                  </a:ext>
                </a:extLst>
              </p14:cNvPr>
              <p14:cNvContentPartPr/>
              <p14:nvPr/>
            </p14:nvContentPartPr>
            <p14:xfrm>
              <a:off x="5374280" y="4733440"/>
              <a:ext cx="153000" cy="25164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59AB3A4-23FD-4F3B-BAEE-2DC0EFAC509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356280" y="4715800"/>
                <a:ext cx="1886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D34C6FD-5421-4998-B1FD-99C44395FF94}"/>
                  </a:ext>
                </a:extLst>
              </p14:cNvPr>
              <p14:cNvContentPartPr/>
              <p14:nvPr/>
            </p14:nvContentPartPr>
            <p14:xfrm>
              <a:off x="5108960" y="4764760"/>
              <a:ext cx="194400" cy="2390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D34C6FD-5421-4998-B1FD-99C44395FF9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091320" y="4747093"/>
                <a:ext cx="230040" cy="274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3694A4A-E6A2-44EB-BB16-D493E18A0046}"/>
                  </a:ext>
                </a:extLst>
              </p14:cNvPr>
              <p14:cNvContentPartPr/>
              <p14:nvPr/>
            </p14:nvContentPartPr>
            <p14:xfrm>
              <a:off x="6726440" y="4204240"/>
              <a:ext cx="173160" cy="74340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3694A4A-E6A2-44EB-BB16-D493E18A004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708800" y="4186600"/>
                <a:ext cx="208800" cy="77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BE6DA9A9-093E-4FC9-9FCA-4654E573783F}"/>
                  </a:ext>
                </a:extLst>
              </p14:cNvPr>
              <p14:cNvContentPartPr/>
              <p14:nvPr/>
            </p14:nvContentPartPr>
            <p14:xfrm>
              <a:off x="6995720" y="4043320"/>
              <a:ext cx="869040" cy="81468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BE6DA9A9-093E-4FC9-9FCA-4654E573783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977720" y="4025320"/>
                <a:ext cx="904680" cy="85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91A11A4D-492B-47A7-8336-B0659247B84E}"/>
                  </a:ext>
                </a:extLst>
              </p14:cNvPr>
              <p14:cNvContentPartPr/>
              <p14:nvPr/>
            </p14:nvContentPartPr>
            <p14:xfrm>
              <a:off x="4896920" y="4297120"/>
              <a:ext cx="972720" cy="33552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91A11A4D-492B-47A7-8336-B0659247B84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878920" y="4279139"/>
                <a:ext cx="1008360" cy="37112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874811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11D944-AB82-42B5-9917-5FBC6065B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71" t="28989" r="38442" b="60000"/>
          <a:stretch/>
        </p:blipFill>
        <p:spPr>
          <a:xfrm>
            <a:off x="6060568" y="1295400"/>
            <a:ext cx="2686874" cy="1447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B786DC-C6D9-4786-A337-15D1DF61E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13333" r="22500" b="80000"/>
          <a:stretch/>
        </p:blipFill>
        <p:spPr>
          <a:xfrm>
            <a:off x="381000" y="228599"/>
            <a:ext cx="8366442" cy="10912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B00159-33C2-4F61-A4C5-BC0B93EE2E2B}"/>
                  </a:ext>
                </a:extLst>
              </p14:cNvPr>
              <p14:cNvContentPartPr/>
              <p14:nvPr/>
            </p14:nvContentPartPr>
            <p14:xfrm>
              <a:off x="2783360" y="1208680"/>
              <a:ext cx="983160" cy="4543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B00159-33C2-4F61-A4C5-BC0B93EE2E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5360" y="1190694"/>
                <a:ext cx="1018800" cy="489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996563A-398F-4C7A-A134-F1B8F7D93FF2}"/>
                  </a:ext>
                </a:extLst>
              </p14:cNvPr>
              <p14:cNvContentPartPr/>
              <p14:nvPr/>
            </p14:nvContentPartPr>
            <p14:xfrm>
              <a:off x="1595000" y="1197160"/>
              <a:ext cx="1004760" cy="569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996563A-398F-4C7A-A134-F1B8F7D93F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77000" y="1179520"/>
                <a:ext cx="104040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CFC8AA0-AD00-4D3C-AC4B-EC854EA9E71E}"/>
                  </a:ext>
                </a:extLst>
              </p14:cNvPr>
              <p14:cNvContentPartPr/>
              <p14:nvPr/>
            </p14:nvContentPartPr>
            <p14:xfrm>
              <a:off x="771320" y="1338640"/>
              <a:ext cx="558720" cy="295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CFC8AA0-AD00-4D3C-AC4B-EC854EA9E7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3680" y="1321000"/>
                <a:ext cx="5943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9D765DB-D3D8-4425-B775-ED39333E679C}"/>
                  </a:ext>
                </a:extLst>
              </p14:cNvPr>
              <p14:cNvContentPartPr/>
              <p14:nvPr/>
            </p14:nvContentPartPr>
            <p14:xfrm>
              <a:off x="4095920" y="1275280"/>
              <a:ext cx="501120" cy="345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9D765DB-D3D8-4425-B775-ED39333E679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78280" y="1257640"/>
                <a:ext cx="53676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795F387-5A7D-491C-877D-051E0036982F}"/>
                  </a:ext>
                </a:extLst>
              </p14:cNvPr>
              <p14:cNvContentPartPr/>
              <p14:nvPr/>
            </p14:nvContentPartPr>
            <p14:xfrm>
              <a:off x="4777400" y="1259080"/>
              <a:ext cx="899280" cy="36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795F387-5A7D-491C-877D-051E0036982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59760" y="1241080"/>
                <a:ext cx="93492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0C97CF-1ACA-49DA-B8A9-90E54F504E52}"/>
                  </a:ext>
                </a:extLst>
              </p14:cNvPr>
              <p14:cNvContentPartPr/>
              <p14:nvPr/>
            </p14:nvContentPartPr>
            <p14:xfrm>
              <a:off x="639920" y="2204080"/>
              <a:ext cx="616320" cy="298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0C97CF-1ACA-49DA-B8A9-90E54F504E5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1920" y="2186440"/>
                <a:ext cx="65196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05537D4-026B-422F-B866-CCB1EE95BAD4}"/>
                  </a:ext>
                </a:extLst>
              </p14:cNvPr>
              <p14:cNvContentPartPr/>
              <p14:nvPr/>
            </p14:nvContentPartPr>
            <p14:xfrm>
              <a:off x="1838720" y="2356720"/>
              <a:ext cx="11160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05537D4-026B-422F-B866-CCB1EE95BAD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20720" y="2338720"/>
                <a:ext cx="147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879AE02-4C44-4567-A422-77A754DD7AB0}"/>
                  </a:ext>
                </a:extLst>
              </p14:cNvPr>
              <p14:cNvContentPartPr/>
              <p14:nvPr/>
            </p14:nvContentPartPr>
            <p14:xfrm>
              <a:off x="2295560" y="2367160"/>
              <a:ext cx="360" cy="153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879AE02-4C44-4567-A422-77A754DD7AB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77920" y="2349160"/>
                <a:ext cx="360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0F9E65A-0BE9-4403-B1E6-8B6DF54A6657}"/>
                  </a:ext>
                </a:extLst>
              </p14:cNvPr>
              <p14:cNvContentPartPr/>
              <p14:nvPr/>
            </p14:nvContentPartPr>
            <p14:xfrm>
              <a:off x="2062280" y="2143600"/>
              <a:ext cx="142560" cy="375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0F9E65A-0BE9-4403-B1E6-8B6DF54A665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44280" y="2125600"/>
                <a:ext cx="17820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C5E6164-F16A-49BA-B6E9-E09FF99BE7F7}"/>
                  </a:ext>
                </a:extLst>
              </p14:cNvPr>
              <p14:cNvContentPartPr/>
              <p14:nvPr/>
            </p14:nvContentPartPr>
            <p14:xfrm>
              <a:off x="1443800" y="2153680"/>
              <a:ext cx="306720" cy="3765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C5E6164-F16A-49BA-B6E9-E09FF99BE7F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26160" y="2135697"/>
                <a:ext cx="342360" cy="412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D22A8BC-24F9-4D96-AFCE-80F2976B71BD}"/>
                  </a:ext>
                </a:extLst>
              </p14:cNvPr>
              <p14:cNvContentPartPr/>
              <p14:nvPr/>
            </p14:nvContentPartPr>
            <p14:xfrm>
              <a:off x="2430920" y="2417920"/>
              <a:ext cx="139680" cy="155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D22A8BC-24F9-4D96-AFCE-80F2976B71B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13280" y="2399920"/>
                <a:ext cx="1753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63B4A10-3C5A-4DD6-B951-BD7A37E9AA58}"/>
                  </a:ext>
                </a:extLst>
              </p14:cNvPr>
              <p14:cNvContentPartPr/>
              <p14:nvPr/>
            </p14:nvContentPartPr>
            <p14:xfrm>
              <a:off x="2847440" y="2001040"/>
              <a:ext cx="1031040" cy="427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63B4A10-3C5A-4DD6-B951-BD7A37E9AA5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29446" y="1983400"/>
                <a:ext cx="1066668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DABEF67-27AC-44F3-A12B-ACF4A61491EF}"/>
                  </a:ext>
                </a:extLst>
              </p14:cNvPr>
              <p14:cNvContentPartPr/>
              <p14:nvPr/>
            </p14:nvContentPartPr>
            <p14:xfrm>
              <a:off x="1107200" y="2955760"/>
              <a:ext cx="110520" cy="11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DABEF67-27AC-44F3-A12B-ACF4A61491E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89200" y="2937760"/>
                <a:ext cx="146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7037432-5B17-4D25-914B-0B57332C6D08}"/>
                  </a:ext>
                </a:extLst>
              </p14:cNvPr>
              <p14:cNvContentPartPr/>
              <p14:nvPr/>
            </p14:nvContentPartPr>
            <p14:xfrm>
              <a:off x="1107200" y="3057280"/>
              <a:ext cx="110520" cy="10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7037432-5B17-4D25-914B-0B57332C6D0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89200" y="3039640"/>
                <a:ext cx="146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3B8041F-3CAB-4FC9-85B4-96F683E31D2B}"/>
                  </a:ext>
                </a:extLst>
              </p14:cNvPr>
              <p14:cNvContentPartPr/>
              <p14:nvPr/>
            </p14:nvContentPartPr>
            <p14:xfrm>
              <a:off x="693920" y="2793760"/>
              <a:ext cx="261360" cy="380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3B8041F-3CAB-4FC9-85B4-96F683E31D2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5920" y="2775760"/>
                <a:ext cx="29700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07A3325-E4D0-4E82-8D97-17B2D7385092}"/>
                  </a:ext>
                </a:extLst>
              </p14:cNvPr>
              <p14:cNvContentPartPr/>
              <p14:nvPr/>
            </p14:nvContentPartPr>
            <p14:xfrm>
              <a:off x="1350920" y="2791960"/>
              <a:ext cx="861840" cy="417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07A3325-E4D0-4E82-8D97-17B2D738509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33273" y="2773976"/>
                <a:ext cx="897495" cy="453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0BBC384-7713-40E7-800A-D3D282DFB910}"/>
                  </a:ext>
                </a:extLst>
              </p14:cNvPr>
              <p14:cNvContentPartPr/>
              <p14:nvPr/>
            </p14:nvContentPartPr>
            <p14:xfrm>
              <a:off x="2661680" y="2671720"/>
              <a:ext cx="193680" cy="487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0BBC384-7713-40E7-800A-D3D282DFB91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43680" y="2653720"/>
                <a:ext cx="22932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04A7A71-4ED1-4570-9515-D7D62B4BC9FB}"/>
                  </a:ext>
                </a:extLst>
              </p14:cNvPr>
              <p14:cNvContentPartPr/>
              <p14:nvPr/>
            </p14:nvContentPartPr>
            <p14:xfrm>
              <a:off x="3193760" y="2712400"/>
              <a:ext cx="37080" cy="312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04A7A71-4ED1-4570-9515-D7D62B4BC9F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76120" y="2694400"/>
                <a:ext cx="7272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6CC77E9-A8A1-4A8E-A8CA-79D44A81A969}"/>
                  </a:ext>
                </a:extLst>
              </p14:cNvPr>
              <p14:cNvContentPartPr/>
              <p14:nvPr/>
            </p14:nvContentPartPr>
            <p14:xfrm>
              <a:off x="3241280" y="2732560"/>
              <a:ext cx="162360" cy="282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6CC77E9-A8A1-4A8E-A8CA-79D44A81A96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23280" y="2714920"/>
                <a:ext cx="19800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EE0C109-EE7A-4877-B1AE-FE7E8AE76E2E}"/>
                  </a:ext>
                </a:extLst>
              </p14:cNvPr>
              <p14:cNvContentPartPr/>
              <p14:nvPr/>
            </p14:nvContentPartPr>
            <p14:xfrm>
              <a:off x="3423440" y="2917600"/>
              <a:ext cx="90000" cy="147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EE0C109-EE7A-4877-B1AE-FE7E8AE76E2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05800" y="2899960"/>
                <a:ext cx="1256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98A0A8B-812E-429F-A882-C009C2ECBBFF}"/>
                  </a:ext>
                </a:extLst>
              </p14:cNvPr>
              <p14:cNvContentPartPr/>
              <p14:nvPr/>
            </p14:nvContentPartPr>
            <p14:xfrm>
              <a:off x="3657440" y="2856400"/>
              <a:ext cx="158040" cy="187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98A0A8B-812E-429F-A882-C009C2ECBBF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39440" y="2838760"/>
                <a:ext cx="1936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2DEF2DB-408A-48EA-BC22-E9E8361B9068}"/>
                  </a:ext>
                </a:extLst>
              </p14:cNvPr>
              <p14:cNvContentPartPr/>
              <p14:nvPr/>
            </p14:nvContentPartPr>
            <p14:xfrm>
              <a:off x="3667160" y="2909320"/>
              <a:ext cx="190440" cy="471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2DEF2DB-408A-48EA-BC22-E9E8361B906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49520" y="2891680"/>
                <a:ext cx="2260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48D4812-F140-4225-9934-16F4430FE364}"/>
                  </a:ext>
                </a:extLst>
              </p14:cNvPr>
              <p14:cNvContentPartPr/>
              <p14:nvPr/>
            </p14:nvContentPartPr>
            <p14:xfrm>
              <a:off x="4085480" y="2620960"/>
              <a:ext cx="24480" cy="2084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8D4812-F140-4225-9934-16F4430FE36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67840" y="2602960"/>
                <a:ext cx="601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FAC57A7-7D78-4F8A-8337-34DB027FE73A}"/>
                  </a:ext>
                </a:extLst>
              </p14:cNvPr>
              <p14:cNvContentPartPr/>
              <p14:nvPr/>
            </p14:nvContentPartPr>
            <p14:xfrm>
              <a:off x="3992600" y="2813200"/>
              <a:ext cx="219600" cy="21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FAC57A7-7D78-4F8A-8337-34DB027FE73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74600" y="2795560"/>
                <a:ext cx="255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56B6E57-155B-45F5-8036-CC29911812FD}"/>
                  </a:ext>
                </a:extLst>
              </p14:cNvPr>
              <p14:cNvContentPartPr/>
              <p14:nvPr/>
            </p14:nvContentPartPr>
            <p14:xfrm>
              <a:off x="4022840" y="2910400"/>
              <a:ext cx="128880" cy="127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56B6E57-155B-45F5-8036-CC29911812F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05200" y="2892400"/>
                <a:ext cx="1645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B985834-2497-42B3-BFA2-F1D2D3C763D8}"/>
                  </a:ext>
                </a:extLst>
              </p14:cNvPr>
              <p14:cNvContentPartPr/>
              <p14:nvPr/>
            </p14:nvContentPartPr>
            <p14:xfrm>
              <a:off x="4266560" y="2781880"/>
              <a:ext cx="262440" cy="1238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B985834-2497-42B3-BFA2-F1D2D3C763D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48920" y="2764240"/>
                <a:ext cx="2980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37071C0-956F-4D36-8A8F-FF2BC84D7E98}"/>
                  </a:ext>
                </a:extLst>
              </p14:cNvPr>
              <p14:cNvContentPartPr/>
              <p14:nvPr/>
            </p14:nvContentPartPr>
            <p14:xfrm>
              <a:off x="4632680" y="2590720"/>
              <a:ext cx="334080" cy="335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37071C0-956F-4D36-8A8F-FF2BC84D7E9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614699" y="2572720"/>
                <a:ext cx="369682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9526064-56D7-4700-BFE2-BB8126BFB976}"/>
                  </a:ext>
                </a:extLst>
              </p14:cNvPr>
              <p14:cNvContentPartPr/>
              <p14:nvPr/>
            </p14:nvContentPartPr>
            <p14:xfrm>
              <a:off x="5252600" y="2732560"/>
              <a:ext cx="260640" cy="2750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9526064-56D7-4700-BFE2-BB8126BFB97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234600" y="2714920"/>
                <a:ext cx="2962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21D6BF0-57B6-439A-AE00-DD6F8492C36E}"/>
                  </a:ext>
                </a:extLst>
              </p14:cNvPr>
              <p14:cNvContentPartPr/>
              <p14:nvPr/>
            </p14:nvContentPartPr>
            <p14:xfrm>
              <a:off x="5780720" y="2880160"/>
              <a:ext cx="274680" cy="242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21D6BF0-57B6-439A-AE00-DD6F8492C36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763080" y="2862160"/>
                <a:ext cx="3103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909A49E-D2B8-4D64-BD4B-C613EC8BD047}"/>
                  </a:ext>
                </a:extLst>
              </p14:cNvPr>
              <p14:cNvContentPartPr/>
              <p14:nvPr/>
            </p14:nvContentPartPr>
            <p14:xfrm>
              <a:off x="6176720" y="2988520"/>
              <a:ext cx="164160" cy="187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909A49E-D2B8-4D64-BD4B-C613EC8BD04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159080" y="2970880"/>
                <a:ext cx="1998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C96A7C7-18BE-43A2-AF17-542B602D89D0}"/>
                  </a:ext>
                </a:extLst>
              </p14:cNvPr>
              <p14:cNvContentPartPr/>
              <p14:nvPr/>
            </p14:nvContentPartPr>
            <p14:xfrm>
              <a:off x="6217400" y="3047920"/>
              <a:ext cx="132480" cy="30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C96A7C7-18BE-43A2-AF17-542B602D89D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199760" y="3030280"/>
                <a:ext cx="1681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C5703A3-D6F1-466A-BC5D-0DFF002BD67A}"/>
                  </a:ext>
                </a:extLst>
              </p14:cNvPr>
              <p14:cNvContentPartPr/>
              <p14:nvPr/>
            </p14:nvContentPartPr>
            <p14:xfrm>
              <a:off x="7538240" y="2774680"/>
              <a:ext cx="1157760" cy="4280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C5703A3-D6F1-466A-BC5D-0DFF002BD67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20595" y="2756680"/>
                <a:ext cx="1193411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26FFA70-515C-4A0D-92FE-5E2A5B632B07}"/>
                  </a:ext>
                </a:extLst>
              </p14:cNvPr>
              <p14:cNvContentPartPr/>
              <p14:nvPr/>
            </p14:nvContentPartPr>
            <p14:xfrm>
              <a:off x="6512240" y="2765320"/>
              <a:ext cx="862920" cy="4071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26FFA70-515C-4A0D-92FE-5E2A5B632B0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494593" y="2747336"/>
                <a:ext cx="898575" cy="442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DC91B04-78EE-4663-9787-8D2F1AE56E50}"/>
                  </a:ext>
                </a:extLst>
              </p14:cNvPr>
              <p14:cNvContentPartPr/>
              <p14:nvPr/>
            </p14:nvContentPartPr>
            <p14:xfrm>
              <a:off x="1107200" y="3576040"/>
              <a:ext cx="303480" cy="3405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DC91B04-78EE-4663-9787-8D2F1AE56E5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89200" y="3558040"/>
                <a:ext cx="3391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43AC637-DAE5-44DB-83F6-CE24E08B7848}"/>
                  </a:ext>
                </a:extLst>
              </p14:cNvPr>
              <p14:cNvContentPartPr/>
              <p14:nvPr/>
            </p14:nvContentPartPr>
            <p14:xfrm>
              <a:off x="2580320" y="3796720"/>
              <a:ext cx="157680" cy="133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43AC637-DAE5-44DB-83F6-CE24E08B784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562320" y="3778720"/>
                <a:ext cx="1933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FF5E2AC-7087-4C7A-AA5E-82EA880FB048}"/>
                  </a:ext>
                </a:extLst>
              </p14:cNvPr>
              <p14:cNvContentPartPr/>
              <p14:nvPr/>
            </p14:nvContentPartPr>
            <p14:xfrm>
              <a:off x="2559800" y="3882400"/>
              <a:ext cx="154080" cy="234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FF5E2AC-7087-4C7A-AA5E-82EA880FB04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542160" y="3864400"/>
                <a:ext cx="1897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BE9204-6C41-4CCA-B441-A0DFB76FD77B}"/>
                  </a:ext>
                </a:extLst>
              </p14:cNvPr>
              <p14:cNvContentPartPr/>
              <p14:nvPr/>
            </p14:nvContentPartPr>
            <p14:xfrm>
              <a:off x="1855280" y="3636520"/>
              <a:ext cx="537120" cy="4906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BE9204-6C41-4CCA-B441-A0DFB76FD77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837640" y="3618520"/>
                <a:ext cx="57276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0CE4C26-621F-4F0C-8BA6-D86E9A37432B}"/>
                  </a:ext>
                </a:extLst>
              </p14:cNvPr>
              <p14:cNvContentPartPr/>
              <p14:nvPr/>
            </p14:nvContentPartPr>
            <p14:xfrm>
              <a:off x="2903600" y="3495400"/>
              <a:ext cx="1199520" cy="4352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0CE4C26-621F-4F0C-8BA6-D86E9A37432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885960" y="3477400"/>
                <a:ext cx="123516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5143B13-6E3B-4633-B2BC-24C13BA4EABC}"/>
                  </a:ext>
                </a:extLst>
              </p14:cNvPr>
              <p14:cNvContentPartPr/>
              <p14:nvPr/>
            </p14:nvContentPartPr>
            <p14:xfrm>
              <a:off x="4317680" y="3626440"/>
              <a:ext cx="347760" cy="246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5143B13-6E3B-4633-B2BC-24C13BA4EAB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00022" y="3608800"/>
                <a:ext cx="383437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8F60F14-B690-4993-9468-9BB372EB2FCB}"/>
                  </a:ext>
                </a:extLst>
              </p14:cNvPr>
              <p14:cNvContentPartPr/>
              <p14:nvPr/>
            </p14:nvContentPartPr>
            <p14:xfrm>
              <a:off x="5800880" y="3523840"/>
              <a:ext cx="565560" cy="1940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8F60F14-B690-4993-9468-9BB372EB2FC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782880" y="3506200"/>
                <a:ext cx="60120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4E646A3-AABA-44C4-A4C7-0A74F7EC7E56}"/>
                  </a:ext>
                </a:extLst>
              </p14:cNvPr>
              <p14:cNvContentPartPr/>
              <p14:nvPr/>
            </p14:nvContentPartPr>
            <p14:xfrm>
              <a:off x="5882240" y="3758560"/>
              <a:ext cx="436320" cy="2646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4E646A3-AABA-44C4-A4C7-0A74F7EC7E5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864240" y="3740920"/>
                <a:ext cx="47196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E1582B5-734A-4FD5-B8FE-46BE14E18298}"/>
                  </a:ext>
                </a:extLst>
              </p14:cNvPr>
              <p14:cNvContentPartPr/>
              <p14:nvPr/>
            </p14:nvContentPartPr>
            <p14:xfrm>
              <a:off x="4967840" y="3436720"/>
              <a:ext cx="575640" cy="4154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E1582B5-734A-4FD5-B8FE-46BE14E1829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950189" y="3418720"/>
                <a:ext cx="611302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3B2B1EA-CB0F-4058-AB3C-B6C45C61EE9A}"/>
                  </a:ext>
                </a:extLst>
              </p14:cNvPr>
              <p14:cNvContentPartPr/>
              <p14:nvPr/>
            </p14:nvContentPartPr>
            <p14:xfrm>
              <a:off x="6806720" y="3423400"/>
              <a:ext cx="497520" cy="4089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3B2B1EA-CB0F-4058-AB3C-B6C45C61EE9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789067" y="3405744"/>
                <a:ext cx="533186" cy="4446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B14C3D1-3C56-44E2-BE21-EAADCDA45397}"/>
                  </a:ext>
                </a:extLst>
              </p14:cNvPr>
              <p14:cNvContentPartPr/>
              <p14:nvPr/>
            </p14:nvContentPartPr>
            <p14:xfrm>
              <a:off x="6522320" y="3636880"/>
              <a:ext cx="172440" cy="1904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B14C3D1-3C56-44E2-BE21-EAADCDA4539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04680" y="3619240"/>
                <a:ext cx="2080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8164B6E-0CF0-4411-879A-AE2C2F900EA9}"/>
                  </a:ext>
                </a:extLst>
              </p14:cNvPr>
              <p14:cNvContentPartPr/>
              <p14:nvPr/>
            </p14:nvContentPartPr>
            <p14:xfrm>
              <a:off x="1970840" y="4764760"/>
              <a:ext cx="175680" cy="169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8164B6E-0CF0-4411-879A-AE2C2F900EA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952840" y="4747120"/>
                <a:ext cx="2113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A0993EA-5E1F-498E-815B-DDBDD6B06A38}"/>
                  </a:ext>
                </a:extLst>
              </p14:cNvPr>
              <p14:cNvContentPartPr/>
              <p14:nvPr/>
            </p14:nvContentPartPr>
            <p14:xfrm>
              <a:off x="1980920" y="4882120"/>
              <a:ext cx="183960" cy="252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A0993EA-5E1F-498E-815B-DDBDD6B06A3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962920" y="4864120"/>
                <a:ext cx="2196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91EBF31-F98F-4131-BA2C-B4B65489E2D7}"/>
                  </a:ext>
                </a:extLst>
              </p14:cNvPr>
              <p14:cNvContentPartPr/>
              <p14:nvPr/>
            </p14:nvContentPartPr>
            <p14:xfrm>
              <a:off x="1483040" y="4624360"/>
              <a:ext cx="303840" cy="3333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91EBF31-F98F-4131-BA2C-B4B65489E2D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465400" y="4606701"/>
                <a:ext cx="339480" cy="369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628FCB4-7967-4ADD-ACB8-9BFED0689991}"/>
                  </a:ext>
                </a:extLst>
              </p14:cNvPr>
              <p14:cNvContentPartPr/>
              <p14:nvPr/>
            </p14:nvContentPartPr>
            <p14:xfrm>
              <a:off x="599240" y="4551280"/>
              <a:ext cx="346680" cy="3052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628FCB4-7967-4ADD-ACB8-9BFED068999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81240" y="4533280"/>
                <a:ext cx="38232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D0BC3B9-8110-4F80-A741-3C14F6511025}"/>
                  </a:ext>
                </a:extLst>
              </p14:cNvPr>
              <p14:cNvContentPartPr/>
              <p14:nvPr/>
            </p14:nvContentPartPr>
            <p14:xfrm>
              <a:off x="2325800" y="4195600"/>
              <a:ext cx="1896120" cy="9471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D0BC3B9-8110-4F80-A741-3C14F651102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308160" y="4177953"/>
                <a:ext cx="1931760" cy="982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DFB3B56-40D9-4B20-AF2F-CC634C9AF290}"/>
                  </a:ext>
                </a:extLst>
              </p14:cNvPr>
              <p14:cNvContentPartPr/>
              <p14:nvPr/>
            </p14:nvContentPartPr>
            <p14:xfrm>
              <a:off x="4307600" y="4662880"/>
              <a:ext cx="20232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DFB3B56-40D9-4B20-AF2F-CC634C9AF29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289600" y="4645240"/>
                <a:ext cx="237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C9524FA-509C-4C33-937B-6831486F2D0F}"/>
                  </a:ext>
                </a:extLst>
              </p14:cNvPr>
              <p14:cNvContentPartPr/>
              <p14:nvPr/>
            </p14:nvContentPartPr>
            <p14:xfrm>
              <a:off x="4327760" y="4746040"/>
              <a:ext cx="202320" cy="29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C9524FA-509C-4C33-937B-6831486F2D0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310120" y="4728040"/>
                <a:ext cx="2379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D396817-0E3C-42DC-8827-B87A949D2CDC}"/>
                  </a:ext>
                </a:extLst>
              </p14:cNvPr>
              <p14:cNvContentPartPr/>
              <p14:nvPr/>
            </p14:nvContentPartPr>
            <p14:xfrm>
              <a:off x="4733840" y="4156720"/>
              <a:ext cx="996120" cy="9140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D396817-0E3C-42DC-8827-B87A949D2CD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715840" y="4138720"/>
                <a:ext cx="1031760" cy="9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3446D02-8DED-4110-A769-684534D1606B}"/>
                  </a:ext>
                </a:extLst>
              </p14:cNvPr>
              <p14:cNvContentPartPr/>
              <p14:nvPr/>
            </p14:nvContentPartPr>
            <p14:xfrm>
              <a:off x="6165920" y="4490080"/>
              <a:ext cx="176760" cy="2350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3446D02-8DED-4110-A769-684534D1606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148280" y="4472440"/>
                <a:ext cx="21240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FA1337F-9418-4B45-9C36-98A6561FCF73}"/>
                  </a:ext>
                </a:extLst>
              </p14:cNvPr>
              <p14:cNvContentPartPr/>
              <p14:nvPr/>
            </p14:nvContentPartPr>
            <p14:xfrm>
              <a:off x="6460760" y="4338160"/>
              <a:ext cx="183960" cy="47052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FA1337F-9418-4B45-9C36-98A6561FCF7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443120" y="4320160"/>
                <a:ext cx="21960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0414C8A-0DD4-4B6C-8BC5-2EA94FAD3E8B}"/>
                  </a:ext>
                </a:extLst>
              </p14:cNvPr>
              <p14:cNvContentPartPr/>
              <p14:nvPr/>
            </p14:nvContentPartPr>
            <p14:xfrm>
              <a:off x="3362240" y="5475760"/>
              <a:ext cx="360" cy="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0414C8A-0DD4-4B6C-8BC5-2EA94FAD3E8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344600" y="5458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B75F42E-9F2F-46C5-994E-317E6FF5DFFA}"/>
                  </a:ext>
                </a:extLst>
              </p14:cNvPr>
              <p14:cNvContentPartPr/>
              <p14:nvPr/>
            </p14:nvContentPartPr>
            <p14:xfrm>
              <a:off x="4948040" y="4785280"/>
              <a:ext cx="81360" cy="2368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B75F42E-9F2F-46C5-994E-317E6FF5DFF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930040" y="4767280"/>
                <a:ext cx="1170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59AB3A4-23FD-4F3B-BAEE-2DC0EFAC5096}"/>
                  </a:ext>
                </a:extLst>
              </p14:cNvPr>
              <p14:cNvContentPartPr/>
              <p14:nvPr/>
            </p14:nvContentPartPr>
            <p14:xfrm>
              <a:off x="5374280" y="4733440"/>
              <a:ext cx="153000" cy="25164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59AB3A4-23FD-4F3B-BAEE-2DC0EFAC509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356280" y="4715800"/>
                <a:ext cx="1886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D34C6FD-5421-4998-B1FD-99C44395FF94}"/>
                  </a:ext>
                </a:extLst>
              </p14:cNvPr>
              <p14:cNvContentPartPr/>
              <p14:nvPr/>
            </p14:nvContentPartPr>
            <p14:xfrm>
              <a:off x="5108960" y="4764760"/>
              <a:ext cx="194400" cy="2390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D34C6FD-5421-4998-B1FD-99C44395FF9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091320" y="4747093"/>
                <a:ext cx="230040" cy="274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3694A4A-E6A2-44EB-BB16-D493E18A0046}"/>
                  </a:ext>
                </a:extLst>
              </p14:cNvPr>
              <p14:cNvContentPartPr/>
              <p14:nvPr/>
            </p14:nvContentPartPr>
            <p14:xfrm>
              <a:off x="6726440" y="4204240"/>
              <a:ext cx="173160" cy="74340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3694A4A-E6A2-44EB-BB16-D493E18A004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708800" y="4186600"/>
                <a:ext cx="208800" cy="77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BE6DA9A9-093E-4FC9-9FCA-4654E573783F}"/>
                  </a:ext>
                </a:extLst>
              </p14:cNvPr>
              <p14:cNvContentPartPr/>
              <p14:nvPr/>
            </p14:nvContentPartPr>
            <p14:xfrm>
              <a:off x="6995720" y="4043320"/>
              <a:ext cx="869040" cy="81468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BE6DA9A9-093E-4FC9-9FCA-4654E573783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977720" y="4025320"/>
                <a:ext cx="904680" cy="85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91A11A4D-492B-47A7-8336-B0659247B84E}"/>
                  </a:ext>
                </a:extLst>
              </p14:cNvPr>
              <p14:cNvContentPartPr/>
              <p14:nvPr/>
            </p14:nvContentPartPr>
            <p14:xfrm>
              <a:off x="4896920" y="4297120"/>
              <a:ext cx="972720" cy="33552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91A11A4D-492B-47A7-8336-B0659247B84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878920" y="4279139"/>
                <a:ext cx="1008360" cy="371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2595076-E0E6-43D8-8C0F-0AB497294742}"/>
                  </a:ext>
                </a:extLst>
              </p14:cNvPr>
              <p14:cNvContentPartPr/>
              <p14:nvPr/>
            </p14:nvContentPartPr>
            <p14:xfrm>
              <a:off x="1625240" y="5317720"/>
              <a:ext cx="2671200" cy="8913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2595076-E0E6-43D8-8C0F-0AB49729474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607240" y="5299720"/>
                <a:ext cx="2706840" cy="92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541850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550CA6-4E97-487D-8C7F-0A2712521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0000" r="28750" b="80711"/>
          <a:stretch/>
        </p:blipFill>
        <p:spPr>
          <a:xfrm>
            <a:off x="381000" y="76200"/>
            <a:ext cx="8534400" cy="21620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3ABD1B-B8F1-4A24-B54B-065868C58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00" t="22157" r="38100" b="52222"/>
          <a:stretch/>
        </p:blipFill>
        <p:spPr>
          <a:xfrm>
            <a:off x="5562600" y="1874057"/>
            <a:ext cx="3276600" cy="476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766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550CA6-4E97-487D-8C7F-0A2712521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0000" r="28750" b="80711"/>
          <a:stretch/>
        </p:blipFill>
        <p:spPr>
          <a:xfrm>
            <a:off x="381000" y="76200"/>
            <a:ext cx="8534400" cy="21620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3ABD1B-B8F1-4A24-B54B-065868C58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00" t="22157" r="38100" b="52222"/>
          <a:stretch/>
        </p:blipFill>
        <p:spPr>
          <a:xfrm>
            <a:off x="5562600" y="1874057"/>
            <a:ext cx="3276600" cy="47698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350EE03-6FC6-46C5-9790-FC6C9FE5ED26}"/>
                  </a:ext>
                </a:extLst>
              </p14:cNvPr>
              <p14:cNvContentPartPr/>
              <p14:nvPr/>
            </p14:nvContentPartPr>
            <p14:xfrm>
              <a:off x="467120" y="436480"/>
              <a:ext cx="1035360" cy="49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350EE03-6FC6-46C5-9790-FC6C9FE5ED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120" y="400480"/>
                <a:ext cx="10710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14:cNvPr>
              <p14:cNvContentPartPr/>
              <p14:nvPr/>
            </p14:nvContentPartPr>
            <p14:xfrm>
              <a:off x="440480" y="2342680"/>
              <a:ext cx="273960" cy="289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2480" y="2325040"/>
                <a:ext cx="3096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14:cNvPr>
              <p14:cNvContentPartPr/>
              <p14:nvPr/>
            </p14:nvContentPartPr>
            <p14:xfrm>
              <a:off x="1116560" y="2255200"/>
              <a:ext cx="873720" cy="474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98560" y="2237560"/>
                <a:ext cx="9093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14:cNvPr>
              <p14:cNvContentPartPr/>
              <p14:nvPr/>
            </p14:nvContentPartPr>
            <p14:xfrm>
              <a:off x="832520" y="2415040"/>
              <a:ext cx="141480" cy="84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4880" y="2397475"/>
                <a:ext cx="177120" cy="1197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44805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550CA6-4E97-487D-8C7F-0A2712521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0000" r="28750" b="80711"/>
          <a:stretch/>
        </p:blipFill>
        <p:spPr>
          <a:xfrm>
            <a:off x="381000" y="76200"/>
            <a:ext cx="8534400" cy="21620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3ABD1B-B8F1-4A24-B54B-065868C58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00" t="22157" r="38100" b="52222"/>
          <a:stretch/>
        </p:blipFill>
        <p:spPr>
          <a:xfrm>
            <a:off x="5562600" y="1874057"/>
            <a:ext cx="3276600" cy="47698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14:cNvPr>
              <p14:cNvContentPartPr/>
              <p14:nvPr/>
            </p14:nvContentPartPr>
            <p14:xfrm>
              <a:off x="440480" y="2342680"/>
              <a:ext cx="273960" cy="289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480" y="2325040"/>
                <a:ext cx="3096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14:cNvPr>
              <p14:cNvContentPartPr/>
              <p14:nvPr/>
            </p14:nvContentPartPr>
            <p14:xfrm>
              <a:off x="1116560" y="2255200"/>
              <a:ext cx="873720" cy="474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8560" y="2237560"/>
                <a:ext cx="9093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14:cNvPr>
              <p14:cNvContentPartPr/>
              <p14:nvPr/>
            </p14:nvContentPartPr>
            <p14:xfrm>
              <a:off x="832520" y="2415040"/>
              <a:ext cx="141480" cy="84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880" y="2397475"/>
                <a:ext cx="177120" cy="119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CAE0EA1-00CA-4444-A486-78AED6BC2ACE}"/>
                  </a:ext>
                </a:extLst>
              </p14:cNvPr>
              <p14:cNvContentPartPr/>
              <p14:nvPr/>
            </p14:nvContentPartPr>
            <p14:xfrm>
              <a:off x="5130200" y="456280"/>
              <a:ext cx="2836080" cy="41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CAE0EA1-00CA-4444-A486-78AED6BC2AC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12560" y="420280"/>
                <a:ext cx="287172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2B31158-EEFD-4711-A43F-5D5391C2484A}"/>
                  </a:ext>
                </a:extLst>
              </p14:cNvPr>
              <p14:cNvContentPartPr/>
              <p14:nvPr/>
            </p14:nvContentPartPr>
            <p14:xfrm>
              <a:off x="477200" y="822400"/>
              <a:ext cx="822240" cy="417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2B31158-EEFD-4711-A43F-5D5391C2484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9200" y="786400"/>
                <a:ext cx="8578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14:cNvPr>
              <p14:cNvContentPartPr/>
              <p14:nvPr/>
            </p14:nvContentPartPr>
            <p14:xfrm>
              <a:off x="2209160" y="2468320"/>
              <a:ext cx="86760" cy="162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91520" y="2450680"/>
                <a:ext cx="1224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14:cNvPr>
              <p14:cNvContentPartPr/>
              <p14:nvPr/>
            </p14:nvContentPartPr>
            <p14:xfrm>
              <a:off x="2650520" y="2227120"/>
              <a:ext cx="144000" cy="480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32880" y="2209480"/>
                <a:ext cx="17964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14:cNvPr>
              <p14:cNvContentPartPr/>
              <p14:nvPr/>
            </p14:nvContentPartPr>
            <p14:xfrm>
              <a:off x="2876960" y="2427640"/>
              <a:ext cx="8640" cy="104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58960" y="2410000"/>
                <a:ext cx="442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14:cNvPr>
              <p14:cNvContentPartPr/>
              <p14:nvPr/>
            </p14:nvContentPartPr>
            <p14:xfrm>
              <a:off x="3017360" y="2356360"/>
              <a:ext cx="121680" cy="11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99360" y="2338360"/>
                <a:ext cx="157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14:cNvPr>
              <p14:cNvContentPartPr/>
              <p14:nvPr/>
            </p14:nvContentPartPr>
            <p14:xfrm>
              <a:off x="3027080" y="2438080"/>
              <a:ext cx="97920" cy="10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009440" y="2420440"/>
                <a:ext cx="133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14:cNvPr>
              <p14:cNvContentPartPr/>
              <p14:nvPr/>
            </p14:nvContentPartPr>
            <p14:xfrm>
              <a:off x="3338840" y="2226760"/>
              <a:ext cx="412920" cy="246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21200" y="2208760"/>
                <a:ext cx="448560" cy="28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261810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550CA6-4E97-487D-8C7F-0A2712521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0000" r="28750" b="80711"/>
          <a:stretch/>
        </p:blipFill>
        <p:spPr>
          <a:xfrm>
            <a:off x="381000" y="76200"/>
            <a:ext cx="8534400" cy="21620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3ABD1B-B8F1-4A24-B54B-065868C58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00" t="22157" r="38100" b="52222"/>
          <a:stretch/>
        </p:blipFill>
        <p:spPr>
          <a:xfrm>
            <a:off x="5562600" y="1874057"/>
            <a:ext cx="3276600" cy="47698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14:cNvPr>
              <p14:cNvContentPartPr/>
              <p14:nvPr/>
            </p14:nvContentPartPr>
            <p14:xfrm>
              <a:off x="440480" y="2342680"/>
              <a:ext cx="273960" cy="289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480" y="2325040"/>
                <a:ext cx="3096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14:cNvPr>
              <p14:cNvContentPartPr/>
              <p14:nvPr/>
            </p14:nvContentPartPr>
            <p14:xfrm>
              <a:off x="1116560" y="2255200"/>
              <a:ext cx="873720" cy="474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8560" y="2237560"/>
                <a:ext cx="9093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14:cNvPr>
              <p14:cNvContentPartPr/>
              <p14:nvPr/>
            </p14:nvContentPartPr>
            <p14:xfrm>
              <a:off x="832520" y="2415040"/>
              <a:ext cx="141480" cy="84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880" y="2397475"/>
                <a:ext cx="177120" cy="119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14:cNvPr>
              <p14:cNvContentPartPr/>
              <p14:nvPr/>
            </p14:nvContentPartPr>
            <p14:xfrm>
              <a:off x="2209160" y="2468320"/>
              <a:ext cx="86760" cy="162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1520" y="2450680"/>
                <a:ext cx="1224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14:cNvPr>
              <p14:cNvContentPartPr/>
              <p14:nvPr/>
            </p14:nvContentPartPr>
            <p14:xfrm>
              <a:off x="2650520" y="2227120"/>
              <a:ext cx="144000" cy="480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2880" y="2209480"/>
                <a:ext cx="17964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14:cNvPr>
              <p14:cNvContentPartPr/>
              <p14:nvPr/>
            </p14:nvContentPartPr>
            <p14:xfrm>
              <a:off x="2876960" y="2427640"/>
              <a:ext cx="8640" cy="104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8960" y="2410000"/>
                <a:ext cx="442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14:cNvPr>
              <p14:cNvContentPartPr/>
              <p14:nvPr/>
            </p14:nvContentPartPr>
            <p14:xfrm>
              <a:off x="3017360" y="2356360"/>
              <a:ext cx="121680" cy="11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99360" y="2338360"/>
                <a:ext cx="157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14:cNvPr>
              <p14:cNvContentPartPr/>
              <p14:nvPr/>
            </p14:nvContentPartPr>
            <p14:xfrm>
              <a:off x="3027080" y="2438080"/>
              <a:ext cx="97920" cy="10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09440" y="2420440"/>
                <a:ext cx="133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14:cNvPr>
              <p14:cNvContentPartPr/>
              <p14:nvPr/>
            </p14:nvContentPartPr>
            <p14:xfrm>
              <a:off x="3338840" y="2226760"/>
              <a:ext cx="412920" cy="246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21200" y="2208760"/>
                <a:ext cx="448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14:cNvPr>
              <p14:cNvContentPartPr/>
              <p14:nvPr/>
            </p14:nvContentPartPr>
            <p14:xfrm>
              <a:off x="3867680" y="2458600"/>
              <a:ext cx="64080" cy="133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50040" y="2440600"/>
                <a:ext cx="997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14:cNvPr>
              <p14:cNvContentPartPr/>
              <p14:nvPr/>
            </p14:nvContentPartPr>
            <p14:xfrm>
              <a:off x="4144160" y="2278240"/>
              <a:ext cx="134280" cy="488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26160" y="2260600"/>
                <a:ext cx="16992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14:cNvPr>
              <p14:cNvContentPartPr/>
              <p14:nvPr/>
            </p14:nvContentPartPr>
            <p14:xfrm>
              <a:off x="4409120" y="2438440"/>
              <a:ext cx="82080" cy="111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91480" y="2420800"/>
                <a:ext cx="1177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14:cNvPr>
              <p14:cNvContentPartPr/>
              <p14:nvPr/>
            </p14:nvContentPartPr>
            <p14:xfrm>
              <a:off x="4612160" y="2181760"/>
              <a:ext cx="717480" cy="278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94511" y="2164120"/>
                <a:ext cx="753138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E83D021-25E4-4DC7-805C-8D18DD700202}"/>
                  </a:ext>
                </a:extLst>
              </p14:cNvPr>
              <p14:cNvContentPartPr/>
              <p14:nvPr/>
            </p14:nvContentPartPr>
            <p14:xfrm>
              <a:off x="7365440" y="2659480"/>
              <a:ext cx="1468440" cy="2572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E83D021-25E4-4DC7-805C-8D18DD70020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347800" y="2623480"/>
                <a:ext cx="1504080" cy="264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4497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5345DD5-E353-4F16-AF75-0CCCFC1AB55E}"/>
                  </a:ext>
                </a:extLst>
              </p14:cNvPr>
              <p14:cNvContentPartPr/>
              <p14:nvPr/>
            </p14:nvContentPartPr>
            <p14:xfrm>
              <a:off x="2071200" y="131920"/>
              <a:ext cx="6210720" cy="7120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5345DD5-E353-4F16-AF75-0CCCFC1AB5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3200" y="113920"/>
                <a:ext cx="624636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F2E755-F34D-4BAE-B985-26645ED2CD7C}"/>
                  </a:ext>
                </a:extLst>
              </p14:cNvPr>
              <p14:cNvContentPartPr/>
              <p14:nvPr/>
            </p14:nvContentPartPr>
            <p14:xfrm>
              <a:off x="5598840" y="416320"/>
              <a:ext cx="29880" cy="174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F2E755-F34D-4BAE-B985-26645ED2CD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80840" y="398680"/>
                <a:ext cx="655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8F4EAF-6C3C-49C6-8465-6DDF579455D7}"/>
                  </a:ext>
                </a:extLst>
              </p14:cNvPr>
              <p14:cNvContentPartPr/>
              <p14:nvPr/>
            </p14:nvContentPartPr>
            <p14:xfrm>
              <a:off x="5694960" y="243520"/>
              <a:ext cx="5040" cy="8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8F4EAF-6C3C-49C6-8465-6DDF579455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7320" y="225880"/>
                <a:ext cx="40680" cy="442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7717828-1717-4BE1-9744-F9A9234B2EB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285" t="24190" r="26162" b="66351"/>
          <a:stretch/>
        </p:blipFill>
        <p:spPr>
          <a:xfrm>
            <a:off x="2045799" y="955600"/>
            <a:ext cx="4968521" cy="2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2272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550CA6-4E97-487D-8C7F-0A2712521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0000" r="28750" b="80711"/>
          <a:stretch/>
        </p:blipFill>
        <p:spPr>
          <a:xfrm>
            <a:off x="381000" y="76200"/>
            <a:ext cx="8534400" cy="21620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3ABD1B-B8F1-4A24-B54B-065868C58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00" t="22157" r="38100" b="52222"/>
          <a:stretch/>
        </p:blipFill>
        <p:spPr>
          <a:xfrm>
            <a:off x="5562600" y="1874057"/>
            <a:ext cx="3276600" cy="47698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14:cNvPr>
              <p14:cNvContentPartPr/>
              <p14:nvPr/>
            </p14:nvContentPartPr>
            <p14:xfrm>
              <a:off x="440480" y="2342680"/>
              <a:ext cx="273960" cy="289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480" y="2325040"/>
                <a:ext cx="3096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14:cNvPr>
              <p14:cNvContentPartPr/>
              <p14:nvPr/>
            </p14:nvContentPartPr>
            <p14:xfrm>
              <a:off x="1116560" y="2255200"/>
              <a:ext cx="873720" cy="474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8560" y="2237560"/>
                <a:ext cx="9093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14:cNvPr>
              <p14:cNvContentPartPr/>
              <p14:nvPr/>
            </p14:nvContentPartPr>
            <p14:xfrm>
              <a:off x="832520" y="2415040"/>
              <a:ext cx="141480" cy="84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880" y="2397475"/>
                <a:ext cx="177120" cy="119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14:cNvPr>
              <p14:cNvContentPartPr/>
              <p14:nvPr/>
            </p14:nvContentPartPr>
            <p14:xfrm>
              <a:off x="2209160" y="2468320"/>
              <a:ext cx="86760" cy="162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1520" y="2450680"/>
                <a:ext cx="1224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14:cNvPr>
              <p14:cNvContentPartPr/>
              <p14:nvPr/>
            </p14:nvContentPartPr>
            <p14:xfrm>
              <a:off x="2650520" y="2227120"/>
              <a:ext cx="144000" cy="480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2880" y="2209480"/>
                <a:ext cx="17964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14:cNvPr>
              <p14:cNvContentPartPr/>
              <p14:nvPr/>
            </p14:nvContentPartPr>
            <p14:xfrm>
              <a:off x="2876960" y="2427640"/>
              <a:ext cx="8640" cy="104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8960" y="2410000"/>
                <a:ext cx="442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14:cNvPr>
              <p14:cNvContentPartPr/>
              <p14:nvPr/>
            </p14:nvContentPartPr>
            <p14:xfrm>
              <a:off x="3017360" y="2356360"/>
              <a:ext cx="121680" cy="11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99360" y="2338360"/>
                <a:ext cx="157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14:cNvPr>
              <p14:cNvContentPartPr/>
              <p14:nvPr/>
            </p14:nvContentPartPr>
            <p14:xfrm>
              <a:off x="3027080" y="2438080"/>
              <a:ext cx="97920" cy="10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09440" y="2420440"/>
                <a:ext cx="133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14:cNvPr>
              <p14:cNvContentPartPr/>
              <p14:nvPr/>
            </p14:nvContentPartPr>
            <p14:xfrm>
              <a:off x="3338840" y="2226760"/>
              <a:ext cx="412920" cy="246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21200" y="2208760"/>
                <a:ext cx="448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14:cNvPr>
              <p14:cNvContentPartPr/>
              <p14:nvPr/>
            </p14:nvContentPartPr>
            <p14:xfrm>
              <a:off x="3867680" y="2458600"/>
              <a:ext cx="64080" cy="133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50040" y="2440600"/>
                <a:ext cx="997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14:cNvPr>
              <p14:cNvContentPartPr/>
              <p14:nvPr/>
            </p14:nvContentPartPr>
            <p14:xfrm>
              <a:off x="4144160" y="2278240"/>
              <a:ext cx="134280" cy="488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26160" y="2260600"/>
                <a:ext cx="16992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14:cNvPr>
              <p14:cNvContentPartPr/>
              <p14:nvPr/>
            </p14:nvContentPartPr>
            <p14:xfrm>
              <a:off x="4409120" y="2438440"/>
              <a:ext cx="82080" cy="111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91480" y="2420800"/>
                <a:ext cx="1177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14:cNvPr>
              <p14:cNvContentPartPr/>
              <p14:nvPr/>
            </p14:nvContentPartPr>
            <p14:xfrm>
              <a:off x="4612160" y="2181760"/>
              <a:ext cx="717480" cy="278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94511" y="2164120"/>
                <a:ext cx="753138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B3B3F53-ADAA-4A6F-B5C9-3C8583DB8BF0}"/>
                  </a:ext>
                </a:extLst>
              </p14:cNvPr>
              <p14:cNvContentPartPr/>
              <p14:nvPr/>
            </p14:nvContentPartPr>
            <p14:xfrm>
              <a:off x="1706600" y="1156480"/>
              <a:ext cx="2844360" cy="48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B3B3F53-ADAA-4A6F-B5C9-3C8583DB8BF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688960" y="1120840"/>
                <a:ext cx="28800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11A626A-892F-40DA-9135-4E3A17B82756}"/>
                  </a:ext>
                </a:extLst>
              </p14:cNvPr>
              <p14:cNvContentPartPr/>
              <p14:nvPr/>
            </p14:nvContentPartPr>
            <p14:xfrm>
              <a:off x="7550120" y="4723720"/>
              <a:ext cx="1411200" cy="1088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11A626A-892F-40DA-9135-4E3A17B8275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532120" y="4687720"/>
                <a:ext cx="1446840" cy="11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14:cNvPr>
              <p14:cNvContentPartPr/>
              <p14:nvPr/>
            </p14:nvContentPartPr>
            <p14:xfrm>
              <a:off x="934400" y="2935600"/>
              <a:ext cx="14112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16400" y="2917600"/>
                <a:ext cx="176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14:cNvPr>
              <p14:cNvContentPartPr/>
              <p14:nvPr/>
            </p14:nvContentPartPr>
            <p14:xfrm>
              <a:off x="923960" y="3058000"/>
              <a:ext cx="133200" cy="4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06320" y="3040000"/>
                <a:ext cx="1688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14:cNvPr>
              <p14:cNvContentPartPr/>
              <p14:nvPr/>
            </p14:nvContentPartPr>
            <p14:xfrm>
              <a:off x="1259480" y="2956120"/>
              <a:ext cx="102960" cy="10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241840" y="2938480"/>
                <a:ext cx="138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14:cNvPr>
              <p14:cNvContentPartPr/>
              <p14:nvPr/>
            </p14:nvContentPartPr>
            <p14:xfrm>
              <a:off x="476480" y="2824000"/>
              <a:ext cx="321840" cy="5389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58840" y="2806360"/>
                <a:ext cx="35748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14:cNvPr>
              <p14:cNvContentPartPr/>
              <p14:nvPr/>
            </p14:nvContentPartPr>
            <p14:xfrm>
              <a:off x="1473320" y="2803120"/>
              <a:ext cx="213480" cy="215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455290" y="2785480"/>
                <a:ext cx="2491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14:cNvPr>
              <p14:cNvContentPartPr/>
              <p14:nvPr/>
            </p14:nvContentPartPr>
            <p14:xfrm>
              <a:off x="1775720" y="2753080"/>
              <a:ext cx="774000" cy="287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757720" y="2735080"/>
                <a:ext cx="809640" cy="32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064538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550CA6-4E97-487D-8C7F-0A2712521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0000" r="28750" b="80711"/>
          <a:stretch/>
        </p:blipFill>
        <p:spPr>
          <a:xfrm>
            <a:off x="381000" y="76200"/>
            <a:ext cx="8534400" cy="21620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3ABD1B-B8F1-4A24-B54B-065868C58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00" t="22157" r="38100" b="52222"/>
          <a:stretch/>
        </p:blipFill>
        <p:spPr>
          <a:xfrm>
            <a:off x="5562600" y="1874057"/>
            <a:ext cx="3276600" cy="47698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14:cNvPr>
              <p14:cNvContentPartPr/>
              <p14:nvPr/>
            </p14:nvContentPartPr>
            <p14:xfrm>
              <a:off x="440480" y="2342680"/>
              <a:ext cx="273960" cy="289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480" y="2325040"/>
                <a:ext cx="3096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14:cNvPr>
              <p14:cNvContentPartPr/>
              <p14:nvPr/>
            </p14:nvContentPartPr>
            <p14:xfrm>
              <a:off x="1116560" y="2255200"/>
              <a:ext cx="873720" cy="474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8560" y="2237560"/>
                <a:ext cx="9093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14:cNvPr>
              <p14:cNvContentPartPr/>
              <p14:nvPr/>
            </p14:nvContentPartPr>
            <p14:xfrm>
              <a:off x="832520" y="2415040"/>
              <a:ext cx="141480" cy="84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880" y="2397475"/>
                <a:ext cx="177120" cy="119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14:cNvPr>
              <p14:cNvContentPartPr/>
              <p14:nvPr/>
            </p14:nvContentPartPr>
            <p14:xfrm>
              <a:off x="2209160" y="2468320"/>
              <a:ext cx="86760" cy="162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1520" y="2450680"/>
                <a:ext cx="1224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14:cNvPr>
              <p14:cNvContentPartPr/>
              <p14:nvPr/>
            </p14:nvContentPartPr>
            <p14:xfrm>
              <a:off x="2650520" y="2227120"/>
              <a:ext cx="144000" cy="480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2880" y="2209480"/>
                <a:ext cx="17964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14:cNvPr>
              <p14:cNvContentPartPr/>
              <p14:nvPr/>
            </p14:nvContentPartPr>
            <p14:xfrm>
              <a:off x="2876960" y="2427640"/>
              <a:ext cx="8640" cy="104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8960" y="2410000"/>
                <a:ext cx="442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14:cNvPr>
              <p14:cNvContentPartPr/>
              <p14:nvPr/>
            </p14:nvContentPartPr>
            <p14:xfrm>
              <a:off x="3017360" y="2356360"/>
              <a:ext cx="121680" cy="11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99360" y="2338360"/>
                <a:ext cx="157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14:cNvPr>
              <p14:cNvContentPartPr/>
              <p14:nvPr/>
            </p14:nvContentPartPr>
            <p14:xfrm>
              <a:off x="3027080" y="2438080"/>
              <a:ext cx="97920" cy="10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09440" y="2420440"/>
                <a:ext cx="133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14:cNvPr>
              <p14:cNvContentPartPr/>
              <p14:nvPr/>
            </p14:nvContentPartPr>
            <p14:xfrm>
              <a:off x="3338840" y="2226760"/>
              <a:ext cx="412920" cy="246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21200" y="2208760"/>
                <a:ext cx="448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14:cNvPr>
              <p14:cNvContentPartPr/>
              <p14:nvPr/>
            </p14:nvContentPartPr>
            <p14:xfrm>
              <a:off x="3867680" y="2458600"/>
              <a:ext cx="64080" cy="133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50040" y="2440600"/>
                <a:ext cx="997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14:cNvPr>
              <p14:cNvContentPartPr/>
              <p14:nvPr/>
            </p14:nvContentPartPr>
            <p14:xfrm>
              <a:off x="4144160" y="2278240"/>
              <a:ext cx="134280" cy="488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26160" y="2260600"/>
                <a:ext cx="16992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14:cNvPr>
              <p14:cNvContentPartPr/>
              <p14:nvPr/>
            </p14:nvContentPartPr>
            <p14:xfrm>
              <a:off x="4409120" y="2438440"/>
              <a:ext cx="82080" cy="111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91480" y="2420800"/>
                <a:ext cx="1177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14:cNvPr>
              <p14:cNvContentPartPr/>
              <p14:nvPr/>
            </p14:nvContentPartPr>
            <p14:xfrm>
              <a:off x="4612160" y="2181760"/>
              <a:ext cx="717480" cy="278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94511" y="2164120"/>
                <a:ext cx="753138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14:cNvPr>
              <p14:cNvContentPartPr/>
              <p14:nvPr/>
            </p14:nvContentPartPr>
            <p14:xfrm>
              <a:off x="934400" y="2935600"/>
              <a:ext cx="14112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16400" y="2917600"/>
                <a:ext cx="176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14:cNvPr>
              <p14:cNvContentPartPr/>
              <p14:nvPr/>
            </p14:nvContentPartPr>
            <p14:xfrm>
              <a:off x="923960" y="3058000"/>
              <a:ext cx="133200" cy="4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06320" y="3040000"/>
                <a:ext cx="1688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14:cNvPr>
              <p14:cNvContentPartPr/>
              <p14:nvPr/>
            </p14:nvContentPartPr>
            <p14:xfrm>
              <a:off x="1259480" y="2956120"/>
              <a:ext cx="102960" cy="10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41840" y="2938480"/>
                <a:ext cx="138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14:cNvPr>
              <p14:cNvContentPartPr/>
              <p14:nvPr/>
            </p14:nvContentPartPr>
            <p14:xfrm>
              <a:off x="476480" y="2824000"/>
              <a:ext cx="321840" cy="5389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8840" y="2806360"/>
                <a:ext cx="35748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14:cNvPr>
              <p14:cNvContentPartPr/>
              <p14:nvPr/>
            </p14:nvContentPartPr>
            <p14:xfrm>
              <a:off x="1473320" y="2803120"/>
              <a:ext cx="213480" cy="215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55290" y="2785480"/>
                <a:ext cx="2491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14:cNvPr>
              <p14:cNvContentPartPr/>
              <p14:nvPr/>
            </p14:nvContentPartPr>
            <p14:xfrm>
              <a:off x="1775720" y="2753080"/>
              <a:ext cx="774000" cy="287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57720" y="2735080"/>
                <a:ext cx="80964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14:cNvPr>
              <p14:cNvContentPartPr/>
              <p14:nvPr/>
            </p14:nvContentPartPr>
            <p14:xfrm>
              <a:off x="2634320" y="2966560"/>
              <a:ext cx="98640" cy="1350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616320" y="2948560"/>
                <a:ext cx="1342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16E697A-8688-43AB-82D2-D6C1B32CF30D}"/>
                  </a:ext>
                </a:extLst>
              </p14:cNvPr>
              <p14:cNvContentPartPr/>
              <p14:nvPr/>
            </p14:nvContentPartPr>
            <p14:xfrm>
              <a:off x="5191400" y="1147480"/>
              <a:ext cx="3317400" cy="716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16E697A-8688-43AB-82D2-D6C1B32CF30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173760" y="1111840"/>
                <a:ext cx="33530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E0F39B8-107B-41CB-AA0D-84F95ED78E21}"/>
                  </a:ext>
                </a:extLst>
              </p14:cNvPr>
              <p14:cNvContentPartPr/>
              <p14:nvPr/>
            </p14:nvContentPartPr>
            <p14:xfrm>
              <a:off x="446600" y="1480480"/>
              <a:ext cx="3102840" cy="53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E0F39B8-107B-41CB-AA0D-84F95ED78E2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28960" y="1444840"/>
                <a:ext cx="31384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14:cNvPr>
              <p14:cNvContentPartPr/>
              <p14:nvPr/>
            </p14:nvContentPartPr>
            <p14:xfrm>
              <a:off x="3271160" y="2854600"/>
              <a:ext cx="131400" cy="104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253160" y="2836600"/>
                <a:ext cx="167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14:cNvPr>
              <p14:cNvContentPartPr/>
              <p14:nvPr/>
            </p14:nvContentPartPr>
            <p14:xfrm>
              <a:off x="3291320" y="2935960"/>
              <a:ext cx="110880" cy="10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273680" y="2917960"/>
                <a:ext cx="146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14:cNvPr>
              <p14:cNvContentPartPr/>
              <p14:nvPr/>
            </p14:nvContentPartPr>
            <p14:xfrm>
              <a:off x="2976320" y="2772880"/>
              <a:ext cx="172080" cy="273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958680" y="2755240"/>
                <a:ext cx="20772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14:cNvPr>
              <p14:cNvContentPartPr/>
              <p14:nvPr/>
            </p14:nvContentPartPr>
            <p14:xfrm>
              <a:off x="3533600" y="2771800"/>
              <a:ext cx="174600" cy="2962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515600" y="2753800"/>
                <a:ext cx="21024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14:cNvPr>
              <p14:cNvContentPartPr/>
              <p14:nvPr/>
            </p14:nvContentPartPr>
            <p14:xfrm>
              <a:off x="3796760" y="2784400"/>
              <a:ext cx="460800" cy="249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779106" y="2766426"/>
                <a:ext cx="496468" cy="28542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628980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550CA6-4E97-487D-8C7F-0A2712521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0000" r="28750" b="80711"/>
          <a:stretch/>
        </p:blipFill>
        <p:spPr>
          <a:xfrm>
            <a:off x="381000" y="76200"/>
            <a:ext cx="8534400" cy="21620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3ABD1B-B8F1-4A24-B54B-065868C58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00" t="22157" r="38100" b="52222"/>
          <a:stretch/>
        </p:blipFill>
        <p:spPr>
          <a:xfrm>
            <a:off x="5562600" y="1874057"/>
            <a:ext cx="3276600" cy="47698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14:cNvPr>
              <p14:cNvContentPartPr/>
              <p14:nvPr/>
            </p14:nvContentPartPr>
            <p14:xfrm>
              <a:off x="440480" y="2342680"/>
              <a:ext cx="273960" cy="289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480" y="2325040"/>
                <a:ext cx="3096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14:cNvPr>
              <p14:cNvContentPartPr/>
              <p14:nvPr/>
            </p14:nvContentPartPr>
            <p14:xfrm>
              <a:off x="1116560" y="2255200"/>
              <a:ext cx="873720" cy="474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8560" y="2237560"/>
                <a:ext cx="9093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14:cNvPr>
              <p14:cNvContentPartPr/>
              <p14:nvPr/>
            </p14:nvContentPartPr>
            <p14:xfrm>
              <a:off x="832520" y="2415040"/>
              <a:ext cx="141480" cy="84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880" y="2397475"/>
                <a:ext cx="177120" cy="119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14:cNvPr>
              <p14:cNvContentPartPr/>
              <p14:nvPr/>
            </p14:nvContentPartPr>
            <p14:xfrm>
              <a:off x="2209160" y="2468320"/>
              <a:ext cx="86760" cy="162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1520" y="2450680"/>
                <a:ext cx="1224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14:cNvPr>
              <p14:cNvContentPartPr/>
              <p14:nvPr/>
            </p14:nvContentPartPr>
            <p14:xfrm>
              <a:off x="2650520" y="2227120"/>
              <a:ext cx="144000" cy="480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2880" y="2209480"/>
                <a:ext cx="17964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14:cNvPr>
              <p14:cNvContentPartPr/>
              <p14:nvPr/>
            </p14:nvContentPartPr>
            <p14:xfrm>
              <a:off x="2876960" y="2427640"/>
              <a:ext cx="8640" cy="104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8960" y="2410000"/>
                <a:ext cx="442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14:cNvPr>
              <p14:cNvContentPartPr/>
              <p14:nvPr/>
            </p14:nvContentPartPr>
            <p14:xfrm>
              <a:off x="3017360" y="2356360"/>
              <a:ext cx="121680" cy="11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99360" y="2338360"/>
                <a:ext cx="157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14:cNvPr>
              <p14:cNvContentPartPr/>
              <p14:nvPr/>
            </p14:nvContentPartPr>
            <p14:xfrm>
              <a:off x="3027080" y="2438080"/>
              <a:ext cx="97920" cy="10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09440" y="2420440"/>
                <a:ext cx="133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14:cNvPr>
              <p14:cNvContentPartPr/>
              <p14:nvPr/>
            </p14:nvContentPartPr>
            <p14:xfrm>
              <a:off x="3338840" y="2226760"/>
              <a:ext cx="412920" cy="246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21200" y="2208760"/>
                <a:ext cx="448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14:cNvPr>
              <p14:cNvContentPartPr/>
              <p14:nvPr/>
            </p14:nvContentPartPr>
            <p14:xfrm>
              <a:off x="3867680" y="2458600"/>
              <a:ext cx="64080" cy="133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50040" y="2440600"/>
                <a:ext cx="997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14:cNvPr>
              <p14:cNvContentPartPr/>
              <p14:nvPr/>
            </p14:nvContentPartPr>
            <p14:xfrm>
              <a:off x="4144160" y="2278240"/>
              <a:ext cx="134280" cy="488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26160" y="2260600"/>
                <a:ext cx="16992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14:cNvPr>
              <p14:cNvContentPartPr/>
              <p14:nvPr/>
            </p14:nvContentPartPr>
            <p14:xfrm>
              <a:off x="4409120" y="2438440"/>
              <a:ext cx="82080" cy="111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91480" y="2420800"/>
                <a:ext cx="1177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14:cNvPr>
              <p14:cNvContentPartPr/>
              <p14:nvPr/>
            </p14:nvContentPartPr>
            <p14:xfrm>
              <a:off x="4612160" y="2181760"/>
              <a:ext cx="717480" cy="278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94511" y="2164120"/>
                <a:ext cx="753138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14:cNvPr>
              <p14:cNvContentPartPr/>
              <p14:nvPr/>
            </p14:nvContentPartPr>
            <p14:xfrm>
              <a:off x="934400" y="2935600"/>
              <a:ext cx="14112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16400" y="2917600"/>
                <a:ext cx="176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14:cNvPr>
              <p14:cNvContentPartPr/>
              <p14:nvPr/>
            </p14:nvContentPartPr>
            <p14:xfrm>
              <a:off x="923960" y="3058000"/>
              <a:ext cx="133200" cy="4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06320" y="3040000"/>
                <a:ext cx="1688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14:cNvPr>
              <p14:cNvContentPartPr/>
              <p14:nvPr/>
            </p14:nvContentPartPr>
            <p14:xfrm>
              <a:off x="1259480" y="2956120"/>
              <a:ext cx="102960" cy="10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41840" y="2938480"/>
                <a:ext cx="138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14:cNvPr>
              <p14:cNvContentPartPr/>
              <p14:nvPr/>
            </p14:nvContentPartPr>
            <p14:xfrm>
              <a:off x="476480" y="2824000"/>
              <a:ext cx="321840" cy="5389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8840" y="2806360"/>
                <a:ext cx="35748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14:cNvPr>
              <p14:cNvContentPartPr/>
              <p14:nvPr/>
            </p14:nvContentPartPr>
            <p14:xfrm>
              <a:off x="1473320" y="2803120"/>
              <a:ext cx="213480" cy="215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55290" y="2785480"/>
                <a:ext cx="2491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14:cNvPr>
              <p14:cNvContentPartPr/>
              <p14:nvPr/>
            </p14:nvContentPartPr>
            <p14:xfrm>
              <a:off x="1775720" y="2753080"/>
              <a:ext cx="774000" cy="287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57720" y="2735080"/>
                <a:ext cx="80964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14:cNvPr>
              <p14:cNvContentPartPr/>
              <p14:nvPr/>
            </p14:nvContentPartPr>
            <p14:xfrm>
              <a:off x="2634320" y="2966560"/>
              <a:ext cx="98640" cy="1350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616320" y="2948560"/>
                <a:ext cx="1342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14:cNvPr>
              <p14:cNvContentPartPr/>
              <p14:nvPr/>
            </p14:nvContentPartPr>
            <p14:xfrm>
              <a:off x="3271160" y="2854600"/>
              <a:ext cx="131400" cy="104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53160" y="2836600"/>
                <a:ext cx="167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14:cNvPr>
              <p14:cNvContentPartPr/>
              <p14:nvPr/>
            </p14:nvContentPartPr>
            <p14:xfrm>
              <a:off x="3291320" y="2935960"/>
              <a:ext cx="110880" cy="10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73680" y="2917960"/>
                <a:ext cx="146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14:cNvPr>
              <p14:cNvContentPartPr/>
              <p14:nvPr/>
            </p14:nvContentPartPr>
            <p14:xfrm>
              <a:off x="2976320" y="2772880"/>
              <a:ext cx="172080" cy="273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958680" y="2755240"/>
                <a:ext cx="20772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14:cNvPr>
              <p14:cNvContentPartPr/>
              <p14:nvPr/>
            </p14:nvContentPartPr>
            <p14:xfrm>
              <a:off x="3533600" y="2771800"/>
              <a:ext cx="174600" cy="2962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15600" y="2753800"/>
                <a:ext cx="21024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14:cNvPr>
              <p14:cNvContentPartPr/>
              <p14:nvPr/>
            </p14:nvContentPartPr>
            <p14:xfrm>
              <a:off x="3796760" y="2784400"/>
              <a:ext cx="460800" cy="249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779106" y="2766426"/>
                <a:ext cx="496468" cy="285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A7EE381-8E06-48C5-9921-32E997F4349E}"/>
                  </a:ext>
                </a:extLst>
              </p14:cNvPr>
              <p14:cNvContentPartPr/>
              <p14:nvPr/>
            </p14:nvContentPartPr>
            <p14:xfrm>
              <a:off x="7182920" y="1493080"/>
              <a:ext cx="1183680" cy="21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A7EE381-8E06-48C5-9921-32E997F4349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164920" y="1457080"/>
                <a:ext cx="12193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24CB77D-86F3-403F-9286-6A638599B7A7}"/>
                  </a:ext>
                </a:extLst>
              </p14:cNvPr>
              <p14:cNvContentPartPr/>
              <p14:nvPr/>
            </p14:nvContentPartPr>
            <p14:xfrm>
              <a:off x="436160" y="1807720"/>
              <a:ext cx="4053240" cy="142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24CB77D-86F3-403F-9286-6A638599B7A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18520" y="1772080"/>
                <a:ext cx="40888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C07233C-931B-426E-90CC-3215A5D93B65}"/>
                  </a:ext>
                </a:extLst>
              </p14:cNvPr>
              <p14:cNvContentPartPr/>
              <p14:nvPr/>
            </p14:nvContentPartPr>
            <p14:xfrm>
              <a:off x="6494600" y="1452400"/>
              <a:ext cx="856800" cy="493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C07233C-931B-426E-90CC-3215A5D93B6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476600" y="1416760"/>
                <a:ext cx="8924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303CEEC-079E-4BFD-A059-80BBE1A2B3C6}"/>
                  </a:ext>
                </a:extLst>
              </p14:cNvPr>
              <p14:cNvContentPartPr/>
              <p14:nvPr/>
            </p14:nvContentPartPr>
            <p14:xfrm>
              <a:off x="4298240" y="2996800"/>
              <a:ext cx="111240" cy="123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303CEEC-079E-4BFD-A059-80BBE1A2B3C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280600" y="2979160"/>
                <a:ext cx="1468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05477A7-15B0-4613-8F75-6417F44EF2B7}"/>
                  </a:ext>
                </a:extLst>
              </p14:cNvPr>
              <p14:cNvContentPartPr/>
              <p14:nvPr/>
            </p14:nvContentPartPr>
            <p14:xfrm>
              <a:off x="613280" y="3283360"/>
              <a:ext cx="1079280" cy="4165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05477A7-15B0-4613-8F75-6417F44EF2B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95280" y="3265360"/>
                <a:ext cx="111492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11C9B95-C758-448E-A0F7-FF42AEF0AC8B}"/>
                  </a:ext>
                </a:extLst>
              </p14:cNvPr>
              <p14:cNvContentPartPr/>
              <p14:nvPr/>
            </p14:nvContentPartPr>
            <p14:xfrm>
              <a:off x="1858160" y="3386680"/>
              <a:ext cx="366120" cy="3229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11C9B95-C758-448E-A0F7-FF42AEF0AC8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840520" y="3369040"/>
                <a:ext cx="40176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D8224A1-3905-461C-AE4D-EF09236092C9}"/>
                  </a:ext>
                </a:extLst>
              </p14:cNvPr>
              <p14:cNvContentPartPr/>
              <p14:nvPr/>
            </p14:nvContentPartPr>
            <p14:xfrm>
              <a:off x="700400" y="3793480"/>
              <a:ext cx="1519200" cy="266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D8224A1-3905-461C-AE4D-EF09236092C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2760" y="3775480"/>
                <a:ext cx="15548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7B87672-0AF8-4A6E-BDF4-89BE5C050B13}"/>
                  </a:ext>
                </a:extLst>
              </p14:cNvPr>
              <p14:cNvContentPartPr/>
              <p14:nvPr/>
            </p14:nvContentPartPr>
            <p14:xfrm>
              <a:off x="2412200" y="3403240"/>
              <a:ext cx="15840" cy="180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7B87672-0AF8-4A6E-BDF4-89BE5C050B1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394560" y="3385240"/>
                <a:ext cx="514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1625552-5F69-4D2D-B796-F160B103A58A}"/>
                  </a:ext>
                </a:extLst>
              </p14:cNvPr>
              <p14:cNvContentPartPr/>
              <p14:nvPr/>
            </p14:nvContentPartPr>
            <p14:xfrm>
              <a:off x="2424080" y="3555520"/>
              <a:ext cx="24480" cy="252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1625552-5F69-4D2D-B796-F160B103A58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406080" y="3537880"/>
                <a:ext cx="60120" cy="6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310807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550CA6-4E97-487D-8C7F-0A2712521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0000" r="28750" b="80711"/>
          <a:stretch/>
        </p:blipFill>
        <p:spPr>
          <a:xfrm>
            <a:off x="381000" y="76200"/>
            <a:ext cx="8534400" cy="21620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3ABD1B-B8F1-4A24-B54B-065868C58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00" t="22157" r="38100" b="52222"/>
          <a:stretch/>
        </p:blipFill>
        <p:spPr>
          <a:xfrm>
            <a:off x="5562600" y="1874057"/>
            <a:ext cx="3276600" cy="47698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14:cNvPr>
              <p14:cNvContentPartPr/>
              <p14:nvPr/>
            </p14:nvContentPartPr>
            <p14:xfrm>
              <a:off x="440480" y="2342680"/>
              <a:ext cx="273960" cy="289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480" y="2325040"/>
                <a:ext cx="3096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14:cNvPr>
              <p14:cNvContentPartPr/>
              <p14:nvPr/>
            </p14:nvContentPartPr>
            <p14:xfrm>
              <a:off x="1116560" y="2255200"/>
              <a:ext cx="873720" cy="474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8560" y="2237560"/>
                <a:ext cx="9093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14:cNvPr>
              <p14:cNvContentPartPr/>
              <p14:nvPr/>
            </p14:nvContentPartPr>
            <p14:xfrm>
              <a:off x="832520" y="2415040"/>
              <a:ext cx="141480" cy="84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880" y="2397475"/>
                <a:ext cx="177120" cy="119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14:cNvPr>
              <p14:cNvContentPartPr/>
              <p14:nvPr/>
            </p14:nvContentPartPr>
            <p14:xfrm>
              <a:off x="2209160" y="2468320"/>
              <a:ext cx="86760" cy="162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1520" y="2450680"/>
                <a:ext cx="1224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14:cNvPr>
              <p14:cNvContentPartPr/>
              <p14:nvPr/>
            </p14:nvContentPartPr>
            <p14:xfrm>
              <a:off x="2650520" y="2227120"/>
              <a:ext cx="144000" cy="480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2880" y="2209480"/>
                <a:ext cx="17964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14:cNvPr>
              <p14:cNvContentPartPr/>
              <p14:nvPr/>
            </p14:nvContentPartPr>
            <p14:xfrm>
              <a:off x="2876960" y="2427640"/>
              <a:ext cx="8640" cy="104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8960" y="2410000"/>
                <a:ext cx="442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14:cNvPr>
              <p14:cNvContentPartPr/>
              <p14:nvPr/>
            </p14:nvContentPartPr>
            <p14:xfrm>
              <a:off x="3017360" y="2356360"/>
              <a:ext cx="121680" cy="11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99360" y="2338360"/>
                <a:ext cx="157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14:cNvPr>
              <p14:cNvContentPartPr/>
              <p14:nvPr/>
            </p14:nvContentPartPr>
            <p14:xfrm>
              <a:off x="3027080" y="2438080"/>
              <a:ext cx="97920" cy="10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09440" y="2420440"/>
                <a:ext cx="133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14:cNvPr>
              <p14:cNvContentPartPr/>
              <p14:nvPr/>
            </p14:nvContentPartPr>
            <p14:xfrm>
              <a:off x="3338840" y="2226760"/>
              <a:ext cx="412920" cy="246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21200" y="2208760"/>
                <a:ext cx="448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14:cNvPr>
              <p14:cNvContentPartPr/>
              <p14:nvPr/>
            </p14:nvContentPartPr>
            <p14:xfrm>
              <a:off x="3867680" y="2458600"/>
              <a:ext cx="64080" cy="133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50040" y="2440600"/>
                <a:ext cx="997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14:cNvPr>
              <p14:cNvContentPartPr/>
              <p14:nvPr/>
            </p14:nvContentPartPr>
            <p14:xfrm>
              <a:off x="4144160" y="2278240"/>
              <a:ext cx="134280" cy="488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26160" y="2260600"/>
                <a:ext cx="16992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14:cNvPr>
              <p14:cNvContentPartPr/>
              <p14:nvPr/>
            </p14:nvContentPartPr>
            <p14:xfrm>
              <a:off x="4409120" y="2438440"/>
              <a:ext cx="82080" cy="111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91480" y="2420800"/>
                <a:ext cx="1177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14:cNvPr>
              <p14:cNvContentPartPr/>
              <p14:nvPr/>
            </p14:nvContentPartPr>
            <p14:xfrm>
              <a:off x="4612160" y="2181760"/>
              <a:ext cx="717480" cy="278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94511" y="2164120"/>
                <a:ext cx="753138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14:cNvPr>
              <p14:cNvContentPartPr/>
              <p14:nvPr/>
            </p14:nvContentPartPr>
            <p14:xfrm>
              <a:off x="934400" y="2935600"/>
              <a:ext cx="14112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16400" y="2917600"/>
                <a:ext cx="176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14:cNvPr>
              <p14:cNvContentPartPr/>
              <p14:nvPr/>
            </p14:nvContentPartPr>
            <p14:xfrm>
              <a:off x="923960" y="3058000"/>
              <a:ext cx="133200" cy="4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06320" y="3040000"/>
                <a:ext cx="1688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14:cNvPr>
              <p14:cNvContentPartPr/>
              <p14:nvPr/>
            </p14:nvContentPartPr>
            <p14:xfrm>
              <a:off x="1259480" y="2956120"/>
              <a:ext cx="102960" cy="10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41840" y="2938480"/>
                <a:ext cx="138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14:cNvPr>
              <p14:cNvContentPartPr/>
              <p14:nvPr/>
            </p14:nvContentPartPr>
            <p14:xfrm>
              <a:off x="476480" y="2824000"/>
              <a:ext cx="321840" cy="5389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8840" y="2806360"/>
                <a:ext cx="35748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14:cNvPr>
              <p14:cNvContentPartPr/>
              <p14:nvPr/>
            </p14:nvContentPartPr>
            <p14:xfrm>
              <a:off x="1473320" y="2803120"/>
              <a:ext cx="213480" cy="215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55290" y="2785480"/>
                <a:ext cx="2491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14:cNvPr>
              <p14:cNvContentPartPr/>
              <p14:nvPr/>
            </p14:nvContentPartPr>
            <p14:xfrm>
              <a:off x="1775720" y="2753080"/>
              <a:ext cx="774000" cy="287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57720" y="2735080"/>
                <a:ext cx="80964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14:cNvPr>
              <p14:cNvContentPartPr/>
              <p14:nvPr/>
            </p14:nvContentPartPr>
            <p14:xfrm>
              <a:off x="2634320" y="2966560"/>
              <a:ext cx="98640" cy="1350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616320" y="2948560"/>
                <a:ext cx="1342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14:cNvPr>
              <p14:cNvContentPartPr/>
              <p14:nvPr/>
            </p14:nvContentPartPr>
            <p14:xfrm>
              <a:off x="3271160" y="2854600"/>
              <a:ext cx="131400" cy="104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53160" y="2836600"/>
                <a:ext cx="167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14:cNvPr>
              <p14:cNvContentPartPr/>
              <p14:nvPr/>
            </p14:nvContentPartPr>
            <p14:xfrm>
              <a:off x="3291320" y="2935960"/>
              <a:ext cx="110880" cy="10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73680" y="2917960"/>
                <a:ext cx="146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14:cNvPr>
              <p14:cNvContentPartPr/>
              <p14:nvPr/>
            </p14:nvContentPartPr>
            <p14:xfrm>
              <a:off x="2976320" y="2772880"/>
              <a:ext cx="172080" cy="273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958680" y="2755240"/>
                <a:ext cx="20772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14:cNvPr>
              <p14:cNvContentPartPr/>
              <p14:nvPr/>
            </p14:nvContentPartPr>
            <p14:xfrm>
              <a:off x="3533600" y="2771800"/>
              <a:ext cx="174600" cy="2962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15600" y="2753800"/>
                <a:ext cx="21024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14:cNvPr>
              <p14:cNvContentPartPr/>
              <p14:nvPr/>
            </p14:nvContentPartPr>
            <p14:xfrm>
              <a:off x="3796760" y="2784400"/>
              <a:ext cx="460800" cy="249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779106" y="2766426"/>
                <a:ext cx="496468" cy="285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A7EE381-8E06-48C5-9921-32E997F4349E}"/>
                  </a:ext>
                </a:extLst>
              </p14:cNvPr>
              <p14:cNvContentPartPr/>
              <p14:nvPr/>
            </p14:nvContentPartPr>
            <p14:xfrm>
              <a:off x="7182920" y="1493080"/>
              <a:ext cx="1183680" cy="21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A7EE381-8E06-48C5-9921-32E997F4349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164920" y="1457080"/>
                <a:ext cx="12193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24CB77D-86F3-403F-9286-6A638599B7A7}"/>
                  </a:ext>
                </a:extLst>
              </p14:cNvPr>
              <p14:cNvContentPartPr/>
              <p14:nvPr/>
            </p14:nvContentPartPr>
            <p14:xfrm>
              <a:off x="436160" y="1807720"/>
              <a:ext cx="4053240" cy="142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24CB77D-86F3-403F-9286-6A638599B7A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18520" y="1772080"/>
                <a:ext cx="40888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C07233C-931B-426E-90CC-3215A5D93B65}"/>
                  </a:ext>
                </a:extLst>
              </p14:cNvPr>
              <p14:cNvContentPartPr/>
              <p14:nvPr/>
            </p14:nvContentPartPr>
            <p14:xfrm>
              <a:off x="6494600" y="1452400"/>
              <a:ext cx="856800" cy="493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C07233C-931B-426E-90CC-3215A5D93B6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476600" y="1416760"/>
                <a:ext cx="8924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303CEEC-079E-4BFD-A059-80BBE1A2B3C6}"/>
                  </a:ext>
                </a:extLst>
              </p14:cNvPr>
              <p14:cNvContentPartPr/>
              <p14:nvPr/>
            </p14:nvContentPartPr>
            <p14:xfrm>
              <a:off x="4298240" y="2996800"/>
              <a:ext cx="111240" cy="123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303CEEC-079E-4BFD-A059-80BBE1A2B3C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280600" y="2979160"/>
                <a:ext cx="1468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05477A7-15B0-4613-8F75-6417F44EF2B7}"/>
                  </a:ext>
                </a:extLst>
              </p14:cNvPr>
              <p14:cNvContentPartPr/>
              <p14:nvPr/>
            </p14:nvContentPartPr>
            <p14:xfrm>
              <a:off x="613280" y="3283360"/>
              <a:ext cx="1079280" cy="4165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05477A7-15B0-4613-8F75-6417F44EF2B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95280" y="3265360"/>
                <a:ext cx="111492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11C9B95-C758-448E-A0F7-FF42AEF0AC8B}"/>
                  </a:ext>
                </a:extLst>
              </p14:cNvPr>
              <p14:cNvContentPartPr/>
              <p14:nvPr/>
            </p14:nvContentPartPr>
            <p14:xfrm>
              <a:off x="1858160" y="3386680"/>
              <a:ext cx="366120" cy="3229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11C9B95-C758-448E-A0F7-FF42AEF0AC8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840520" y="3369040"/>
                <a:ext cx="40176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D8224A1-3905-461C-AE4D-EF09236092C9}"/>
                  </a:ext>
                </a:extLst>
              </p14:cNvPr>
              <p14:cNvContentPartPr/>
              <p14:nvPr/>
            </p14:nvContentPartPr>
            <p14:xfrm>
              <a:off x="700400" y="3793480"/>
              <a:ext cx="1519200" cy="266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D8224A1-3905-461C-AE4D-EF09236092C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2760" y="3775480"/>
                <a:ext cx="15548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7B87672-0AF8-4A6E-BDF4-89BE5C050B13}"/>
                  </a:ext>
                </a:extLst>
              </p14:cNvPr>
              <p14:cNvContentPartPr/>
              <p14:nvPr/>
            </p14:nvContentPartPr>
            <p14:xfrm>
              <a:off x="2412200" y="3403240"/>
              <a:ext cx="15840" cy="180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7B87672-0AF8-4A6E-BDF4-89BE5C050B1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394560" y="3385240"/>
                <a:ext cx="514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1625552-5F69-4D2D-B796-F160B103A58A}"/>
                  </a:ext>
                </a:extLst>
              </p14:cNvPr>
              <p14:cNvContentPartPr/>
              <p14:nvPr/>
            </p14:nvContentPartPr>
            <p14:xfrm>
              <a:off x="2424080" y="3555520"/>
              <a:ext cx="24480" cy="252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1625552-5F69-4D2D-B796-F160B103A58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406080" y="3537880"/>
                <a:ext cx="601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198C709-B9B2-4204-BEBA-8F11785E3040}"/>
                  </a:ext>
                </a:extLst>
              </p14:cNvPr>
              <p14:cNvContentPartPr/>
              <p14:nvPr/>
            </p14:nvContentPartPr>
            <p14:xfrm>
              <a:off x="4685240" y="3504760"/>
              <a:ext cx="18720" cy="1224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198C709-B9B2-4204-BEBA-8F11785E304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667240" y="3487120"/>
                <a:ext cx="543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907FBAF-716C-4213-A35A-8A40940E2763}"/>
                  </a:ext>
                </a:extLst>
              </p14:cNvPr>
              <p14:cNvContentPartPr/>
              <p14:nvPr/>
            </p14:nvContentPartPr>
            <p14:xfrm>
              <a:off x="4421360" y="3281200"/>
              <a:ext cx="188280" cy="3243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907FBAF-716C-4213-A35A-8A40940E276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403720" y="3263560"/>
                <a:ext cx="2239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F4C9764-67D2-4EA0-A18A-77D0A027C471}"/>
                  </a:ext>
                </a:extLst>
              </p14:cNvPr>
              <p14:cNvContentPartPr/>
              <p14:nvPr/>
            </p14:nvContentPartPr>
            <p14:xfrm>
              <a:off x="3743840" y="3331960"/>
              <a:ext cx="584640" cy="3452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F4C9764-67D2-4EA0-A18A-77D0A027C47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26200" y="3314320"/>
                <a:ext cx="62028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2E59A71-F795-4FEF-A29B-4CDD3AEE6A94}"/>
                  </a:ext>
                </a:extLst>
              </p14:cNvPr>
              <p14:cNvContentPartPr/>
              <p14:nvPr/>
            </p14:nvContentPartPr>
            <p14:xfrm>
              <a:off x="2741600" y="3420160"/>
              <a:ext cx="815400" cy="3340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2E59A71-F795-4FEF-A29B-4CDD3AEE6A9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723960" y="3402501"/>
                <a:ext cx="851040" cy="36975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673760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550CA6-4E97-487D-8C7F-0A2712521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0000" r="28750" b="80711"/>
          <a:stretch/>
        </p:blipFill>
        <p:spPr>
          <a:xfrm>
            <a:off x="381000" y="76200"/>
            <a:ext cx="8534400" cy="21620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3ABD1B-B8F1-4A24-B54B-065868C58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00" t="22157" r="38100" b="52222"/>
          <a:stretch/>
        </p:blipFill>
        <p:spPr>
          <a:xfrm>
            <a:off x="5562600" y="1874057"/>
            <a:ext cx="3276600" cy="47698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14:cNvPr>
              <p14:cNvContentPartPr/>
              <p14:nvPr/>
            </p14:nvContentPartPr>
            <p14:xfrm>
              <a:off x="440480" y="2342680"/>
              <a:ext cx="273960" cy="289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480" y="2325040"/>
                <a:ext cx="3096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14:cNvPr>
              <p14:cNvContentPartPr/>
              <p14:nvPr/>
            </p14:nvContentPartPr>
            <p14:xfrm>
              <a:off x="1116560" y="2255200"/>
              <a:ext cx="873720" cy="474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8560" y="2237560"/>
                <a:ext cx="9093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14:cNvPr>
              <p14:cNvContentPartPr/>
              <p14:nvPr/>
            </p14:nvContentPartPr>
            <p14:xfrm>
              <a:off x="832520" y="2415040"/>
              <a:ext cx="141480" cy="84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880" y="2397475"/>
                <a:ext cx="177120" cy="119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14:cNvPr>
              <p14:cNvContentPartPr/>
              <p14:nvPr/>
            </p14:nvContentPartPr>
            <p14:xfrm>
              <a:off x="2209160" y="2468320"/>
              <a:ext cx="86760" cy="162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1520" y="2450680"/>
                <a:ext cx="1224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14:cNvPr>
              <p14:cNvContentPartPr/>
              <p14:nvPr/>
            </p14:nvContentPartPr>
            <p14:xfrm>
              <a:off x="2650520" y="2227120"/>
              <a:ext cx="144000" cy="480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2880" y="2209480"/>
                <a:ext cx="17964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14:cNvPr>
              <p14:cNvContentPartPr/>
              <p14:nvPr/>
            </p14:nvContentPartPr>
            <p14:xfrm>
              <a:off x="2876960" y="2427640"/>
              <a:ext cx="8640" cy="104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8960" y="2410000"/>
                <a:ext cx="442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14:cNvPr>
              <p14:cNvContentPartPr/>
              <p14:nvPr/>
            </p14:nvContentPartPr>
            <p14:xfrm>
              <a:off x="3017360" y="2356360"/>
              <a:ext cx="121680" cy="11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99360" y="2338360"/>
                <a:ext cx="157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14:cNvPr>
              <p14:cNvContentPartPr/>
              <p14:nvPr/>
            </p14:nvContentPartPr>
            <p14:xfrm>
              <a:off x="3027080" y="2438080"/>
              <a:ext cx="97920" cy="10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09440" y="2420440"/>
                <a:ext cx="133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14:cNvPr>
              <p14:cNvContentPartPr/>
              <p14:nvPr/>
            </p14:nvContentPartPr>
            <p14:xfrm>
              <a:off x="3338840" y="2226760"/>
              <a:ext cx="412920" cy="246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21200" y="2208760"/>
                <a:ext cx="448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14:cNvPr>
              <p14:cNvContentPartPr/>
              <p14:nvPr/>
            </p14:nvContentPartPr>
            <p14:xfrm>
              <a:off x="3867680" y="2458600"/>
              <a:ext cx="64080" cy="133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50040" y="2440600"/>
                <a:ext cx="997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14:cNvPr>
              <p14:cNvContentPartPr/>
              <p14:nvPr/>
            </p14:nvContentPartPr>
            <p14:xfrm>
              <a:off x="4144160" y="2278240"/>
              <a:ext cx="134280" cy="488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26160" y="2260600"/>
                <a:ext cx="16992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14:cNvPr>
              <p14:cNvContentPartPr/>
              <p14:nvPr/>
            </p14:nvContentPartPr>
            <p14:xfrm>
              <a:off x="4409120" y="2438440"/>
              <a:ext cx="82080" cy="111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91480" y="2420800"/>
                <a:ext cx="1177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14:cNvPr>
              <p14:cNvContentPartPr/>
              <p14:nvPr/>
            </p14:nvContentPartPr>
            <p14:xfrm>
              <a:off x="4612160" y="2181760"/>
              <a:ext cx="717480" cy="278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94511" y="2164120"/>
                <a:ext cx="753138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14:cNvPr>
              <p14:cNvContentPartPr/>
              <p14:nvPr/>
            </p14:nvContentPartPr>
            <p14:xfrm>
              <a:off x="934400" y="2935600"/>
              <a:ext cx="14112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16400" y="2917600"/>
                <a:ext cx="176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14:cNvPr>
              <p14:cNvContentPartPr/>
              <p14:nvPr/>
            </p14:nvContentPartPr>
            <p14:xfrm>
              <a:off x="923960" y="3058000"/>
              <a:ext cx="133200" cy="4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06320" y="3040000"/>
                <a:ext cx="1688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14:cNvPr>
              <p14:cNvContentPartPr/>
              <p14:nvPr/>
            </p14:nvContentPartPr>
            <p14:xfrm>
              <a:off x="1259480" y="2956120"/>
              <a:ext cx="102960" cy="10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41840" y="2938480"/>
                <a:ext cx="138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14:cNvPr>
              <p14:cNvContentPartPr/>
              <p14:nvPr/>
            </p14:nvContentPartPr>
            <p14:xfrm>
              <a:off x="476480" y="2824000"/>
              <a:ext cx="321840" cy="5389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8840" y="2806360"/>
                <a:ext cx="35748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14:cNvPr>
              <p14:cNvContentPartPr/>
              <p14:nvPr/>
            </p14:nvContentPartPr>
            <p14:xfrm>
              <a:off x="1473320" y="2803120"/>
              <a:ext cx="213480" cy="215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55290" y="2785480"/>
                <a:ext cx="2491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14:cNvPr>
              <p14:cNvContentPartPr/>
              <p14:nvPr/>
            </p14:nvContentPartPr>
            <p14:xfrm>
              <a:off x="1775720" y="2753080"/>
              <a:ext cx="774000" cy="287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57720" y="2735080"/>
                <a:ext cx="80964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14:cNvPr>
              <p14:cNvContentPartPr/>
              <p14:nvPr/>
            </p14:nvContentPartPr>
            <p14:xfrm>
              <a:off x="2634320" y="2966560"/>
              <a:ext cx="98640" cy="1350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616320" y="2948560"/>
                <a:ext cx="1342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14:cNvPr>
              <p14:cNvContentPartPr/>
              <p14:nvPr/>
            </p14:nvContentPartPr>
            <p14:xfrm>
              <a:off x="3271160" y="2854600"/>
              <a:ext cx="131400" cy="104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53160" y="2836600"/>
                <a:ext cx="167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14:cNvPr>
              <p14:cNvContentPartPr/>
              <p14:nvPr/>
            </p14:nvContentPartPr>
            <p14:xfrm>
              <a:off x="3291320" y="2935960"/>
              <a:ext cx="110880" cy="10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73680" y="2917960"/>
                <a:ext cx="146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14:cNvPr>
              <p14:cNvContentPartPr/>
              <p14:nvPr/>
            </p14:nvContentPartPr>
            <p14:xfrm>
              <a:off x="2976320" y="2772880"/>
              <a:ext cx="172080" cy="273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958680" y="2755240"/>
                <a:ext cx="20772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14:cNvPr>
              <p14:cNvContentPartPr/>
              <p14:nvPr/>
            </p14:nvContentPartPr>
            <p14:xfrm>
              <a:off x="3533600" y="2771800"/>
              <a:ext cx="174600" cy="2962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15600" y="2753800"/>
                <a:ext cx="21024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14:cNvPr>
              <p14:cNvContentPartPr/>
              <p14:nvPr/>
            </p14:nvContentPartPr>
            <p14:xfrm>
              <a:off x="3796760" y="2784400"/>
              <a:ext cx="460800" cy="249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779106" y="2766426"/>
                <a:ext cx="496468" cy="285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A7EE381-8E06-48C5-9921-32E997F4349E}"/>
                  </a:ext>
                </a:extLst>
              </p14:cNvPr>
              <p14:cNvContentPartPr/>
              <p14:nvPr/>
            </p14:nvContentPartPr>
            <p14:xfrm>
              <a:off x="7182920" y="1493080"/>
              <a:ext cx="1183680" cy="21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A7EE381-8E06-48C5-9921-32E997F4349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164920" y="1457080"/>
                <a:ext cx="12193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24CB77D-86F3-403F-9286-6A638599B7A7}"/>
                  </a:ext>
                </a:extLst>
              </p14:cNvPr>
              <p14:cNvContentPartPr/>
              <p14:nvPr/>
            </p14:nvContentPartPr>
            <p14:xfrm>
              <a:off x="436160" y="1807720"/>
              <a:ext cx="4053240" cy="142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24CB77D-86F3-403F-9286-6A638599B7A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18520" y="1772080"/>
                <a:ext cx="40888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C07233C-931B-426E-90CC-3215A5D93B65}"/>
                  </a:ext>
                </a:extLst>
              </p14:cNvPr>
              <p14:cNvContentPartPr/>
              <p14:nvPr/>
            </p14:nvContentPartPr>
            <p14:xfrm>
              <a:off x="6494600" y="1452400"/>
              <a:ext cx="856800" cy="493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C07233C-931B-426E-90CC-3215A5D93B6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476600" y="1416760"/>
                <a:ext cx="8924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303CEEC-079E-4BFD-A059-80BBE1A2B3C6}"/>
                  </a:ext>
                </a:extLst>
              </p14:cNvPr>
              <p14:cNvContentPartPr/>
              <p14:nvPr/>
            </p14:nvContentPartPr>
            <p14:xfrm>
              <a:off x="4298240" y="2996800"/>
              <a:ext cx="111240" cy="123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303CEEC-079E-4BFD-A059-80BBE1A2B3C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280600" y="2979160"/>
                <a:ext cx="1468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05477A7-15B0-4613-8F75-6417F44EF2B7}"/>
                  </a:ext>
                </a:extLst>
              </p14:cNvPr>
              <p14:cNvContentPartPr/>
              <p14:nvPr/>
            </p14:nvContentPartPr>
            <p14:xfrm>
              <a:off x="613280" y="3283360"/>
              <a:ext cx="1079280" cy="4165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05477A7-15B0-4613-8F75-6417F44EF2B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95280" y="3265360"/>
                <a:ext cx="111492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11C9B95-C758-448E-A0F7-FF42AEF0AC8B}"/>
                  </a:ext>
                </a:extLst>
              </p14:cNvPr>
              <p14:cNvContentPartPr/>
              <p14:nvPr/>
            </p14:nvContentPartPr>
            <p14:xfrm>
              <a:off x="1858160" y="3386680"/>
              <a:ext cx="366120" cy="3229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11C9B95-C758-448E-A0F7-FF42AEF0AC8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840520" y="3369040"/>
                <a:ext cx="40176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D8224A1-3905-461C-AE4D-EF09236092C9}"/>
                  </a:ext>
                </a:extLst>
              </p14:cNvPr>
              <p14:cNvContentPartPr/>
              <p14:nvPr/>
            </p14:nvContentPartPr>
            <p14:xfrm>
              <a:off x="700400" y="3793480"/>
              <a:ext cx="1519200" cy="266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D8224A1-3905-461C-AE4D-EF09236092C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2760" y="3775480"/>
                <a:ext cx="15548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7B87672-0AF8-4A6E-BDF4-89BE5C050B13}"/>
                  </a:ext>
                </a:extLst>
              </p14:cNvPr>
              <p14:cNvContentPartPr/>
              <p14:nvPr/>
            </p14:nvContentPartPr>
            <p14:xfrm>
              <a:off x="2412200" y="3403240"/>
              <a:ext cx="15840" cy="180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7B87672-0AF8-4A6E-BDF4-89BE5C050B1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394560" y="3385240"/>
                <a:ext cx="514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1625552-5F69-4D2D-B796-F160B103A58A}"/>
                  </a:ext>
                </a:extLst>
              </p14:cNvPr>
              <p14:cNvContentPartPr/>
              <p14:nvPr/>
            </p14:nvContentPartPr>
            <p14:xfrm>
              <a:off x="2424080" y="3555520"/>
              <a:ext cx="24480" cy="252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1625552-5F69-4D2D-B796-F160B103A58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406080" y="3537880"/>
                <a:ext cx="601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198C709-B9B2-4204-BEBA-8F11785E3040}"/>
                  </a:ext>
                </a:extLst>
              </p14:cNvPr>
              <p14:cNvContentPartPr/>
              <p14:nvPr/>
            </p14:nvContentPartPr>
            <p14:xfrm>
              <a:off x="4685240" y="3504760"/>
              <a:ext cx="18720" cy="1224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198C709-B9B2-4204-BEBA-8F11785E304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667240" y="3487120"/>
                <a:ext cx="543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907FBAF-716C-4213-A35A-8A40940E2763}"/>
                  </a:ext>
                </a:extLst>
              </p14:cNvPr>
              <p14:cNvContentPartPr/>
              <p14:nvPr/>
            </p14:nvContentPartPr>
            <p14:xfrm>
              <a:off x="4421360" y="3281200"/>
              <a:ext cx="188280" cy="3243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907FBAF-716C-4213-A35A-8A40940E276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403720" y="3263560"/>
                <a:ext cx="2239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F4C9764-67D2-4EA0-A18A-77D0A027C471}"/>
                  </a:ext>
                </a:extLst>
              </p14:cNvPr>
              <p14:cNvContentPartPr/>
              <p14:nvPr/>
            </p14:nvContentPartPr>
            <p14:xfrm>
              <a:off x="3743840" y="3331960"/>
              <a:ext cx="584640" cy="3452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F4C9764-67D2-4EA0-A18A-77D0A027C47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26200" y="3314320"/>
                <a:ext cx="62028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2E59A71-F795-4FEF-A29B-4CDD3AEE6A94}"/>
                  </a:ext>
                </a:extLst>
              </p14:cNvPr>
              <p14:cNvContentPartPr/>
              <p14:nvPr/>
            </p14:nvContentPartPr>
            <p14:xfrm>
              <a:off x="2741600" y="3420160"/>
              <a:ext cx="815400" cy="3340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2E59A71-F795-4FEF-A29B-4CDD3AEE6A9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723960" y="3402501"/>
                <a:ext cx="851040" cy="369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319B2FB-702A-4248-BD6B-FB915A364E43}"/>
                  </a:ext>
                </a:extLst>
              </p14:cNvPr>
              <p14:cNvContentPartPr/>
              <p14:nvPr/>
            </p14:nvContentPartPr>
            <p14:xfrm>
              <a:off x="629480" y="3972040"/>
              <a:ext cx="305280" cy="3078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319B2FB-702A-4248-BD6B-FB915A364E4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11840" y="3954400"/>
                <a:ext cx="34092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A382074-FA6B-458E-A090-BDD379D457CF}"/>
                  </a:ext>
                </a:extLst>
              </p14:cNvPr>
              <p14:cNvContentPartPr/>
              <p14:nvPr/>
            </p14:nvContentPartPr>
            <p14:xfrm>
              <a:off x="1625240" y="4125400"/>
              <a:ext cx="132480" cy="93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A382074-FA6B-458E-A090-BDD379D457C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607240" y="4107760"/>
                <a:ext cx="1681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DA948D0-2BA1-47B9-BDF3-1AAD41EAE8DB}"/>
                  </a:ext>
                </a:extLst>
              </p14:cNvPr>
              <p14:cNvContentPartPr/>
              <p14:nvPr/>
            </p14:nvContentPartPr>
            <p14:xfrm>
              <a:off x="1655480" y="4206040"/>
              <a:ext cx="111960" cy="46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DA948D0-2BA1-47B9-BDF3-1AAD41EAE8D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637840" y="4188400"/>
                <a:ext cx="1476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20583CD-E4A0-422E-8263-E01DE74FCD1E}"/>
                  </a:ext>
                </a:extLst>
              </p14:cNvPr>
              <p14:cNvContentPartPr/>
              <p14:nvPr/>
            </p14:nvContentPartPr>
            <p14:xfrm>
              <a:off x="1205480" y="3972040"/>
              <a:ext cx="272160" cy="2955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20583CD-E4A0-422E-8263-E01DE74FCD1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187840" y="3954400"/>
                <a:ext cx="30780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6FACE1C-4C9D-4834-863E-E8C3795773A6}"/>
                  </a:ext>
                </a:extLst>
              </p14:cNvPr>
              <p14:cNvContentPartPr/>
              <p14:nvPr/>
            </p14:nvContentPartPr>
            <p14:xfrm>
              <a:off x="2935640" y="3921640"/>
              <a:ext cx="223920" cy="3351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6FACE1C-4C9D-4834-863E-E8C3795773A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917640" y="3903659"/>
                <a:ext cx="259560" cy="370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F53B276-C4D9-4E80-BB7D-96C78AF7252F}"/>
                  </a:ext>
                </a:extLst>
              </p14:cNvPr>
              <p14:cNvContentPartPr/>
              <p14:nvPr/>
            </p14:nvContentPartPr>
            <p14:xfrm>
              <a:off x="2691920" y="4022800"/>
              <a:ext cx="147960" cy="1836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F53B276-C4D9-4E80-BB7D-96C78AF7252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674280" y="4005160"/>
                <a:ext cx="1836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5959B47-A60A-46E3-81AC-7D104F84EA65}"/>
                  </a:ext>
                </a:extLst>
              </p14:cNvPr>
              <p14:cNvContentPartPr/>
              <p14:nvPr/>
            </p14:nvContentPartPr>
            <p14:xfrm>
              <a:off x="1969760" y="4002640"/>
              <a:ext cx="612360" cy="2631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5959B47-A60A-46E3-81AC-7D104F84EA6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952120" y="3984665"/>
                <a:ext cx="648000" cy="2987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698101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550CA6-4E97-487D-8C7F-0A2712521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0000" r="28750" b="80711"/>
          <a:stretch/>
        </p:blipFill>
        <p:spPr>
          <a:xfrm>
            <a:off x="381000" y="76200"/>
            <a:ext cx="8534400" cy="21620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3ABD1B-B8F1-4A24-B54B-065868C58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00" t="22157" r="38100" b="52222"/>
          <a:stretch/>
        </p:blipFill>
        <p:spPr>
          <a:xfrm>
            <a:off x="5562600" y="1874057"/>
            <a:ext cx="3276600" cy="47698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14:cNvPr>
              <p14:cNvContentPartPr/>
              <p14:nvPr/>
            </p14:nvContentPartPr>
            <p14:xfrm>
              <a:off x="440480" y="2342680"/>
              <a:ext cx="273960" cy="289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480" y="2325040"/>
                <a:ext cx="3096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14:cNvPr>
              <p14:cNvContentPartPr/>
              <p14:nvPr/>
            </p14:nvContentPartPr>
            <p14:xfrm>
              <a:off x="1116560" y="2255200"/>
              <a:ext cx="873720" cy="474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8560" y="2237560"/>
                <a:ext cx="9093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14:cNvPr>
              <p14:cNvContentPartPr/>
              <p14:nvPr/>
            </p14:nvContentPartPr>
            <p14:xfrm>
              <a:off x="832520" y="2415040"/>
              <a:ext cx="141480" cy="84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880" y="2397475"/>
                <a:ext cx="177120" cy="119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14:cNvPr>
              <p14:cNvContentPartPr/>
              <p14:nvPr/>
            </p14:nvContentPartPr>
            <p14:xfrm>
              <a:off x="2209160" y="2468320"/>
              <a:ext cx="86760" cy="162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1520" y="2450680"/>
                <a:ext cx="1224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14:cNvPr>
              <p14:cNvContentPartPr/>
              <p14:nvPr/>
            </p14:nvContentPartPr>
            <p14:xfrm>
              <a:off x="2650520" y="2227120"/>
              <a:ext cx="144000" cy="480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2880" y="2209480"/>
                <a:ext cx="17964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14:cNvPr>
              <p14:cNvContentPartPr/>
              <p14:nvPr/>
            </p14:nvContentPartPr>
            <p14:xfrm>
              <a:off x="2876960" y="2427640"/>
              <a:ext cx="8640" cy="104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8960" y="2410000"/>
                <a:ext cx="442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14:cNvPr>
              <p14:cNvContentPartPr/>
              <p14:nvPr/>
            </p14:nvContentPartPr>
            <p14:xfrm>
              <a:off x="3017360" y="2356360"/>
              <a:ext cx="121680" cy="11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99360" y="2338360"/>
                <a:ext cx="157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14:cNvPr>
              <p14:cNvContentPartPr/>
              <p14:nvPr/>
            </p14:nvContentPartPr>
            <p14:xfrm>
              <a:off x="3027080" y="2438080"/>
              <a:ext cx="97920" cy="10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09440" y="2420440"/>
                <a:ext cx="133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14:cNvPr>
              <p14:cNvContentPartPr/>
              <p14:nvPr/>
            </p14:nvContentPartPr>
            <p14:xfrm>
              <a:off x="3338840" y="2226760"/>
              <a:ext cx="412920" cy="246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21200" y="2208760"/>
                <a:ext cx="448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14:cNvPr>
              <p14:cNvContentPartPr/>
              <p14:nvPr/>
            </p14:nvContentPartPr>
            <p14:xfrm>
              <a:off x="3867680" y="2458600"/>
              <a:ext cx="64080" cy="133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50040" y="2440600"/>
                <a:ext cx="997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14:cNvPr>
              <p14:cNvContentPartPr/>
              <p14:nvPr/>
            </p14:nvContentPartPr>
            <p14:xfrm>
              <a:off x="4144160" y="2278240"/>
              <a:ext cx="134280" cy="488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26160" y="2260600"/>
                <a:ext cx="16992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14:cNvPr>
              <p14:cNvContentPartPr/>
              <p14:nvPr/>
            </p14:nvContentPartPr>
            <p14:xfrm>
              <a:off x="4409120" y="2438440"/>
              <a:ext cx="82080" cy="111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91480" y="2420800"/>
                <a:ext cx="1177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14:cNvPr>
              <p14:cNvContentPartPr/>
              <p14:nvPr/>
            </p14:nvContentPartPr>
            <p14:xfrm>
              <a:off x="4612160" y="2181760"/>
              <a:ext cx="717480" cy="278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94511" y="2164120"/>
                <a:ext cx="753138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14:cNvPr>
              <p14:cNvContentPartPr/>
              <p14:nvPr/>
            </p14:nvContentPartPr>
            <p14:xfrm>
              <a:off x="934400" y="2935600"/>
              <a:ext cx="14112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16400" y="2917600"/>
                <a:ext cx="176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14:cNvPr>
              <p14:cNvContentPartPr/>
              <p14:nvPr/>
            </p14:nvContentPartPr>
            <p14:xfrm>
              <a:off x="923960" y="3058000"/>
              <a:ext cx="133200" cy="4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06320" y="3040000"/>
                <a:ext cx="1688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14:cNvPr>
              <p14:cNvContentPartPr/>
              <p14:nvPr/>
            </p14:nvContentPartPr>
            <p14:xfrm>
              <a:off x="1259480" y="2956120"/>
              <a:ext cx="102960" cy="10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41840" y="2938480"/>
                <a:ext cx="138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14:cNvPr>
              <p14:cNvContentPartPr/>
              <p14:nvPr/>
            </p14:nvContentPartPr>
            <p14:xfrm>
              <a:off x="476480" y="2824000"/>
              <a:ext cx="321840" cy="5389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8840" y="2806360"/>
                <a:ext cx="35748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14:cNvPr>
              <p14:cNvContentPartPr/>
              <p14:nvPr/>
            </p14:nvContentPartPr>
            <p14:xfrm>
              <a:off x="1473320" y="2803120"/>
              <a:ext cx="213480" cy="215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55290" y="2785480"/>
                <a:ext cx="2491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14:cNvPr>
              <p14:cNvContentPartPr/>
              <p14:nvPr/>
            </p14:nvContentPartPr>
            <p14:xfrm>
              <a:off x="1775720" y="2753080"/>
              <a:ext cx="774000" cy="287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57720" y="2735080"/>
                <a:ext cx="80964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14:cNvPr>
              <p14:cNvContentPartPr/>
              <p14:nvPr/>
            </p14:nvContentPartPr>
            <p14:xfrm>
              <a:off x="2634320" y="2966560"/>
              <a:ext cx="98640" cy="1350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616320" y="2948560"/>
                <a:ext cx="1342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14:cNvPr>
              <p14:cNvContentPartPr/>
              <p14:nvPr/>
            </p14:nvContentPartPr>
            <p14:xfrm>
              <a:off x="3271160" y="2854600"/>
              <a:ext cx="131400" cy="104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53160" y="2836600"/>
                <a:ext cx="167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14:cNvPr>
              <p14:cNvContentPartPr/>
              <p14:nvPr/>
            </p14:nvContentPartPr>
            <p14:xfrm>
              <a:off x="3291320" y="2935960"/>
              <a:ext cx="110880" cy="10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73680" y="2917960"/>
                <a:ext cx="146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14:cNvPr>
              <p14:cNvContentPartPr/>
              <p14:nvPr/>
            </p14:nvContentPartPr>
            <p14:xfrm>
              <a:off x="2976320" y="2772880"/>
              <a:ext cx="172080" cy="273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958680" y="2755240"/>
                <a:ext cx="20772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14:cNvPr>
              <p14:cNvContentPartPr/>
              <p14:nvPr/>
            </p14:nvContentPartPr>
            <p14:xfrm>
              <a:off x="3533600" y="2771800"/>
              <a:ext cx="174600" cy="2962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15600" y="2753800"/>
                <a:ext cx="21024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14:cNvPr>
              <p14:cNvContentPartPr/>
              <p14:nvPr/>
            </p14:nvContentPartPr>
            <p14:xfrm>
              <a:off x="3796760" y="2784400"/>
              <a:ext cx="460800" cy="249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779106" y="2766426"/>
                <a:ext cx="496468" cy="285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A7EE381-8E06-48C5-9921-32E997F4349E}"/>
                  </a:ext>
                </a:extLst>
              </p14:cNvPr>
              <p14:cNvContentPartPr/>
              <p14:nvPr/>
            </p14:nvContentPartPr>
            <p14:xfrm>
              <a:off x="7182920" y="1493080"/>
              <a:ext cx="1183680" cy="21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A7EE381-8E06-48C5-9921-32E997F4349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164920" y="1457080"/>
                <a:ext cx="12193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24CB77D-86F3-403F-9286-6A638599B7A7}"/>
                  </a:ext>
                </a:extLst>
              </p14:cNvPr>
              <p14:cNvContentPartPr/>
              <p14:nvPr/>
            </p14:nvContentPartPr>
            <p14:xfrm>
              <a:off x="436160" y="1807720"/>
              <a:ext cx="4053240" cy="142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24CB77D-86F3-403F-9286-6A638599B7A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18520" y="1772080"/>
                <a:ext cx="40888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C07233C-931B-426E-90CC-3215A5D93B65}"/>
                  </a:ext>
                </a:extLst>
              </p14:cNvPr>
              <p14:cNvContentPartPr/>
              <p14:nvPr/>
            </p14:nvContentPartPr>
            <p14:xfrm>
              <a:off x="6494600" y="1452400"/>
              <a:ext cx="856800" cy="493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C07233C-931B-426E-90CC-3215A5D93B6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476600" y="1416760"/>
                <a:ext cx="8924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303CEEC-079E-4BFD-A059-80BBE1A2B3C6}"/>
                  </a:ext>
                </a:extLst>
              </p14:cNvPr>
              <p14:cNvContentPartPr/>
              <p14:nvPr/>
            </p14:nvContentPartPr>
            <p14:xfrm>
              <a:off x="4298240" y="2996800"/>
              <a:ext cx="111240" cy="123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303CEEC-079E-4BFD-A059-80BBE1A2B3C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280600" y="2979160"/>
                <a:ext cx="1468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05477A7-15B0-4613-8F75-6417F44EF2B7}"/>
                  </a:ext>
                </a:extLst>
              </p14:cNvPr>
              <p14:cNvContentPartPr/>
              <p14:nvPr/>
            </p14:nvContentPartPr>
            <p14:xfrm>
              <a:off x="613280" y="3283360"/>
              <a:ext cx="1079280" cy="4165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05477A7-15B0-4613-8F75-6417F44EF2B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95280" y="3265360"/>
                <a:ext cx="111492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11C9B95-C758-448E-A0F7-FF42AEF0AC8B}"/>
                  </a:ext>
                </a:extLst>
              </p14:cNvPr>
              <p14:cNvContentPartPr/>
              <p14:nvPr/>
            </p14:nvContentPartPr>
            <p14:xfrm>
              <a:off x="1858160" y="3386680"/>
              <a:ext cx="366120" cy="3229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11C9B95-C758-448E-A0F7-FF42AEF0AC8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840520" y="3369040"/>
                <a:ext cx="40176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D8224A1-3905-461C-AE4D-EF09236092C9}"/>
                  </a:ext>
                </a:extLst>
              </p14:cNvPr>
              <p14:cNvContentPartPr/>
              <p14:nvPr/>
            </p14:nvContentPartPr>
            <p14:xfrm>
              <a:off x="700400" y="3793480"/>
              <a:ext cx="1519200" cy="266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D8224A1-3905-461C-AE4D-EF09236092C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2760" y="3775480"/>
                <a:ext cx="15548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7B87672-0AF8-4A6E-BDF4-89BE5C050B13}"/>
                  </a:ext>
                </a:extLst>
              </p14:cNvPr>
              <p14:cNvContentPartPr/>
              <p14:nvPr/>
            </p14:nvContentPartPr>
            <p14:xfrm>
              <a:off x="2412200" y="3403240"/>
              <a:ext cx="15840" cy="180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7B87672-0AF8-4A6E-BDF4-89BE5C050B1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394560" y="3385240"/>
                <a:ext cx="514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1625552-5F69-4D2D-B796-F160B103A58A}"/>
                  </a:ext>
                </a:extLst>
              </p14:cNvPr>
              <p14:cNvContentPartPr/>
              <p14:nvPr/>
            </p14:nvContentPartPr>
            <p14:xfrm>
              <a:off x="2424080" y="3555520"/>
              <a:ext cx="24480" cy="252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1625552-5F69-4D2D-B796-F160B103A58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406080" y="3537880"/>
                <a:ext cx="601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198C709-B9B2-4204-BEBA-8F11785E3040}"/>
                  </a:ext>
                </a:extLst>
              </p14:cNvPr>
              <p14:cNvContentPartPr/>
              <p14:nvPr/>
            </p14:nvContentPartPr>
            <p14:xfrm>
              <a:off x="4685240" y="3504760"/>
              <a:ext cx="18720" cy="1224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198C709-B9B2-4204-BEBA-8F11785E304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667240" y="3487120"/>
                <a:ext cx="543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907FBAF-716C-4213-A35A-8A40940E2763}"/>
                  </a:ext>
                </a:extLst>
              </p14:cNvPr>
              <p14:cNvContentPartPr/>
              <p14:nvPr/>
            </p14:nvContentPartPr>
            <p14:xfrm>
              <a:off x="4421360" y="3281200"/>
              <a:ext cx="188280" cy="3243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907FBAF-716C-4213-A35A-8A40940E276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403720" y="3263560"/>
                <a:ext cx="2239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F4C9764-67D2-4EA0-A18A-77D0A027C471}"/>
                  </a:ext>
                </a:extLst>
              </p14:cNvPr>
              <p14:cNvContentPartPr/>
              <p14:nvPr/>
            </p14:nvContentPartPr>
            <p14:xfrm>
              <a:off x="3743840" y="3331960"/>
              <a:ext cx="584640" cy="3452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F4C9764-67D2-4EA0-A18A-77D0A027C47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26200" y="3314320"/>
                <a:ext cx="62028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2E59A71-F795-4FEF-A29B-4CDD3AEE6A94}"/>
                  </a:ext>
                </a:extLst>
              </p14:cNvPr>
              <p14:cNvContentPartPr/>
              <p14:nvPr/>
            </p14:nvContentPartPr>
            <p14:xfrm>
              <a:off x="2741600" y="3420160"/>
              <a:ext cx="815400" cy="3340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2E59A71-F795-4FEF-A29B-4CDD3AEE6A9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723960" y="3402501"/>
                <a:ext cx="851040" cy="369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319B2FB-702A-4248-BD6B-FB915A364E43}"/>
                  </a:ext>
                </a:extLst>
              </p14:cNvPr>
              <p14:cNvContentPartPr/>
              <p14:nvPr/>
            </p14:nvContentPartPr>
            <p14:xfrm>
              <a:off x="629480" y="3972040"/>
              <a:ext cx="305280" cy="3078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319B2FB-702A-4248-BD6B-FB915A364E4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11840" y="3954400"/>
                <a:ext cx="34092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A382074-FA6B-458E-A090-BDD379D457CF}"/>
                  </a:ext>
                </a:extLst>
              </p14:cNvPr>
              <p14:cNvContentPartPr/>
              <p14:nvPr/>
            </p14:nvContentPartPr>
            <p14:xfrm>
              <a:off x="1625240" y="4125400"/>
              <a:ext cx="132480" cy="93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A382074-FA6B-458E-A090-BDD379D457C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607240" y="4107760"/>
                <a:ext cx="1681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DA948D0-2BA1-47B9-BDF3-1AAD41EAE8DB}"/>
                  </a:ext>
                </a:extLst>
              </p14:cNvPr>
              <p14:cNvContentPartPr/>
              <p14:nvPr/>
            </p14:nvContentPartPr>
            <p14:xfrm>
              <a:off x="1655480" y="4206040"/>
              <a:ext cx="111960" cy="46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DA948D0-2BA1-47B9-BDF3-1AAD41EAE8D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637840" y="4188400"/>
                <a:ext cx="1476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20583CD-E4A0-422E-8263-E01DE74FCD1E}"/>
                  </a:ext>
                </a:extLst>
              </p14:cNvPr>
              <p14:cNvContentPartPr/>
              <p14:nvPr/>
            </p14:nvContentPartPr>
            <p14:xfrm>
              <a:off x="1205480" y="3972040"/>
              <a:ext cx="272160" cy="2955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20583CD-E4A0-422E-8263-E01DE74FCD1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187840" y="3954400"/>
                <a:ext cx="30780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6FACE1C-4C9D-4834-863E-E8C3795773A6}"/>
                  </a:ext>
                </a:extLst>
              </p14:cNvPr>
              <p14:cNvContentPartPr/>
              <p14:nvPr/>
            </p14:nvContentPartPr>
            <p14:xfrm>
              <a:off x="2935640" y="3921640"/>
              <a:ext cx="223920" cy="3351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6FACE1C-4C9D-4834-863E-E8C3795773A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917640" y="3903659"/>
                <a:ext cx="259560" cy="370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F53B276-C4D9-4E80-BB7D-96C78AF7252F}"/>
                  </a:ext>
                </a:extLst>
              </p14:cNvPr>
              <p14:cNvContentPartPr/>
              <p14:nvPr/>
            </p14:nvContentPartPr>
            <p14:xfrm>
              <a:off x="2691920" y="4022800"/>
              <a:ext cx="147960" cy="1836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F53B276-C4D9-4E80-BB7D-96C78AF7252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674280" y="4005160"/>
                <a:ext cx="1836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5959B47-A60A-46E3-81AC-7D104F84EA65}"/>
                  </a:ext>
                </a:extLst>
              </p14:cNvPr>
              <p14:cNvContentPartPr/>
              <p14:nvPr/>
            </p14:nvContentPartPr>
            <p14:xfrm>
              <a:off x="1969760" y="4002640"/>
              <a:ext cx="612360" cy="2631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5959B47-A60A-46E3-81AC-7D104F84EA6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952120" y="3984665"/>
                <a:ext cx="648000" cy="298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D5C3D5E-0BB3-4BBF-A30E-2BD5EA1041B5}"/>
                  </a:ext>
                </a:extLst>
              </p14:cNvPr>
              <p14:cNvContentPartPr/>
              <p14:nvPr/>
            </p14:nvContentPartPr>
            <p14:xfrm>
              <a:off x="2762840" y="3797440"/>
              <a:ext cx="1053000" cy="5918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D5C3D5E-0BB3-4BBF-A30E-2BD5EA1041B5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745200" y="3779440"/>
                <a:ext cx="1088640" cy="62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897950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550CA6-4E97-487D-8C7F-0A2712521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0000" r="28750" b="80711"/>
          <a:stretch/>
        </p:blipFill>
        <p:spPr>
          <a:xfrm>
            <a:off x="381000" y="76200"/>
            <a:ext cx="8534400" cy="21620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3ABD1B-B8F1-4A24-B54B-065868C58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00" t="22157" r="38100" b="52222"/>
          <a:stretch/>
        </p:blipFill>
        <p:spPr>
          <a:xfrm>
            <a:off x="5562600" y="1874057"/>
            <a:ext cx="3276600" cy="47698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14:cNvPr>
              <p14:cNvContentPartPr/>
              <p14:nvPr/>
            </p14:nvContentPartPr>
            <p14:xfrm>
              <a:off x="440480" y="2342680"/>
              <a:ext cx="273960" cy="289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480" y="2325040"/>
                <a:ext cx="3096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14:cNvPr>
              <p14:cNvContentPartPr/>
              <p14:nvPr/>
            </p14:nvContentPartPr>
            <p14:xfrm>
              <a:off x="1116560" y="2255200"/>
              <a:ext cx="873720" cy="474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8560" y="2237560"/>
                <a:ext cx="9093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14:cNvPr>
              <p14:cNvContentPartPr/>
              <p14:nvPr/>
            </p14:nvContentPartPr>
            <p14:xfrm>
              <a:off x="832520" y="2415040"/>
              <a:ext cx="141480" cy="84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880" y="2397475"/>
                <a:ext cx="177120" cy="119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14:cNvPr>
              <p14:cNvContentPartPr/>
              <p14:nvPr/>
            </p14:nvContentPartPr>
            <p14:xfrm>
              <a:off x="2209160" y="2468320"/>
              <a:ext cx="86760" cy="162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1520" y="2450680"/>
                <a:ext cx="1224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14:cNvPr>
              <p14:cNvContentPartPr/>
              <p14:nvPr/>
            </p14:nvContentPartPr>
            <p14:xfrm>
              <a:off x="2650520" y="2227120"/>
              <a:ext cx="144000" cy="480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2880" y="2209480"/>
                <a:ext cx="17964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14:cNvPr>
              <p14:cNvContentPartPr/>
              <p14:nvPr/>
            </p14:nvContentPartPr>
            <p14:xfrm>
              <a:off x="2876960" y="2427640"/>
              <a:ext cx="8640" cy="104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8960" y="2410000"/>
                <a:ext cx="442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14:cNvPr>
              <p14:cNvContentPartPr/>
              <p14:nvPr/>
            </p14:nvContentPartPr>
            <p14:xfrm>
              <a:off x="3017360" y="2356360"/>
              <a:ext cx="121680" cy="11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99360" y="2338360"/>
                <a:ext cx="157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14:cNvPr>
              <p14:cNvContentPartPr/>
              <p14:nvPr/>
            </p14:nvContentPartPr>
            <p14:xfrm>
              <a:off x="3027080" y="2438080"/>
              <a:ext cx="97920" cy="10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09440" y="2420440"/>
                <a:ext cx="133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14:cNvPr>
              <p14:cNvContentPartPr/>
              <p14:nvPr/>
            </p14:nvContentPartPr>
            <p14:xfrm>
              <a:off x="3338840" y="2226760"/>
              <a:ext cx="412920" cy="246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21200" y="2208760"/>
                <a:ext cx="448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14:cNvPr>
              <p14:cNvContentPartPr/>
              <p14:nvPr/>
            </p14:nvContentPartPr>
            <p14:xfrm>
              <a:off x="3867680" y="2458600"/>
              <a:ext cx="64080" cy="133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50040" y="2440600"/>
                <a:ext cx="997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14:cNvPr>
              <p14:cNvContentPartPr/>
              <p14:nvPr/>
            </p14:nvContentPartPr>
            <p14:xfrm>
              <a:off x="4144160" y="2278240"/>
              <a:ext cx="134280" cy="488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26160" y="2260600"/>
                <a:ext cx="16992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14:cNvPr>
              <p14:cNvContentPartPr/>
              <p14:nvPr/>
            </p14:nvContentPartPr>
            <p14:xfrm>
              <a:off x="4409120" y="2438440"/>
              <a:ext cx="82080" cy="111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91480" y="2420800"/>
                <a:ext cx="1177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14:cNvPr>
              <p14:cNvContentPartPr/>
              <p14:nvPr/>
            </p14:nvContentPartPr>
            <p14:xfrm>
              <a:off x="4612160" y="2181760"/>
              <a:ext cx="717480" cy="278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94511" y="2164120"/>
                <a:ext cx="753138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14:cNvPr>
              <p14:cNvContentPartPr/>
              <p14:nvPr/>
            </p14:nvContentPartPr>
            <p14:xfrm>
              <a:off x="934400" y="2935600"/>
              <a:ext cx="14112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16400" y="2917600"/>
                <a:ext cx="176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14:cNvPr>
              <p14:cNvContentPartPr/>
              <p14:nvPr/>
            </p14:nvContentPartPr>
            <p14:xfrm>
              <a:off x="923960" y="3058000"/>
              <a:ext cx="133200" cy="4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06320" y="3040000"/>
                <a:ext cx="1688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14:cNvPr>
              <p14:cNvContentPartPr/>
              <p14:nvPr/>
            </p14:nvContentPartPr>
            <p14:xfrm>
              <a:off x="1259480" y="2956120"/>
              <a:ext cx="102960" cy="10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41840" y="2938480"/>
                <a:ext cx="138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14:cNvPr>
              <p14:cNvContentPartPr/>
              <p14:nvPr/>
            </p14:nvContentPartPr>
            <p14:xfrm>
              <a:off x="476480" y="2824000"/>
              <a:ext cx="321840" cy="5389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8840" y="2806360"/>
                <a:ext cx="35748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14:cNvPr>
              <p14:cNvContentPartPr/>
              <p14:nvPr/>
            </p14:nvContentPartPr>
            <p14:xfrm>
              <a:off x="1473320" y="2803120"/>
              <a:ext cx="213480" cy="215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55290" y="2785480"/>
                <a:ext cx="2491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14:cNvPr>
              <p14:cNvContentPartPr/>
              <p14:nvPr/>
            </p14:nvContentPartPr>
            <p14:xfrm>
              <a:off x="1775720" y="2753080"/>
              <a:ext cx="774000" cy="287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57720" y="2735080"/>
                <a:ext cx="80964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14:cNvPr>
              <p14:cNvContentPartPr/>
              <p14:nvPr/>
            </p14:nvContentPartPr>
            <p14:xfrm>
              <a:off x="2634320" y="2966560"/>
              <a:ext cx="98640" cy="1350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616320" y="2948560"/>
                <a:ext cx="1342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14:cNvPr>
              <p14:cNvContentPartPr/>
              <p14:nvPr/>
            </p14:nvContentPartPr>
            <p14:xfrm>
              <a:off x="3271160" y="2854600"/>
              <a:ext cx="131400" cy="104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53160" y="2836600"/>
                <a:ext cx="167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14:cNvPr>
              <p14:cNvContentPartPr/>
              <p14:nvPr/>
            </p14:nvContentPartPr>
            <p14:xfrm>
              <a:off x="3291320" y="2935960"/>
              <a:ext cx="110880" cy="10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73680" y="2917960"/>
                <a:ext cx="146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14:cNvPr>
              <p14:cNvContentPartPr/>
              <p14:nvPr/>
            </p14:nvContentPartPr>
            <p14:xfrm>
              <a:off x="2976320" y="2772880"/>
              <a:ext cx="172080" cy="273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958680" y="2755240"/>
                <a:ext cx="20772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14:cNvPr>
              <p14:cNvContentPartPr/>
              <p14:nvPr/>
            </p14:nvContentPartPr>
            <p14:xfrm>
              <a:off x="3533600" y="2771800"/>
              <a:ext cx="174600" cy="2962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15600" y="2753800"/>
                <a:ext cx="21024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14:cNvPr>
              <p14:cNvContentPartPr/>
              <p14:nvPr/>
            </p14:nvContentPartPr>
            <p14:xfrm>
              <a:off x="3796760" y="2784400"/>
              <a:ext cx="460800" cy="249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779106" y="2766426"/>
                <a:ext cx="496468" cy="285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A7EE381-8E06-48C5-9921-32E997F4349E}"/>
                  </a:ext>
                </a:extLst>
              </p14:cNvPr>
              <p14:cNvContentPartPr/>
              <p14:nvPr/>
            </p14:nvContentPartPr>
            <p14:xfrm>
              <a:off x="7182920" y="1493080"/>
              <a:ext cx="1183680" cy="21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A7EE381-8E06-48C5-9921-32E997F4349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164920" y="1457080"/>
                <a:ext cx="12193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24CB77D-86F3-403F-9286-6A638599B7A7}"/>
                  </a:ext>
                </a:extLst>
              </p14:cNvPr>
              <p14:cNvContentPartPr/>
              <p14:nvPr/>
            </p14:nvContentPartPr>
            <p14:xfrm>
              <a:off x="436160" y="1807720"/>
              <a:ext cx="4053240" cy="142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24CB77D-86F3-403F-9286-6A638599B7A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18520" y="1772080"/>
                <a:ext cx="40888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C07233C-931B-426E-90CC-3215A5D93B65}"/>
                  </a:ext>
                </a:extLst>
              </p14:cNvPr>
              <p14:cNvContentPartPr/>
              <p14:nvPr/>
            </p14:nvContentPartPr>
            <p14:xfrm>
              <a:off x="6494600" y="1452400"/>
              <a:ext cx="856800" cy="493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C07233C-931B-426E-90CC-3215A5D93B6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476600" y="1416760"/>
                <a:ext cx="8924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303CEEC-079E-4BFD-A059-80BBE1A2B3C6}"/>
                  </a:ext>
                </a:extLst>
              </p14:cNvPr>
              <p14:cNvContentPartPr/>
              <p14:nvPr/>
            </p14:nvContentPartPr>
            <p14:xfrm>
              <a:off x="4298240" y="2996800"/>
              <a:ext cx="111240" cy="123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303CEEC-079E-4BFD-A059-80BBE1A2B3C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280600" y="2979160"/>
                <a:ext cx="1468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05477A7-15B0-4613-8F75-6417F44EF2B7}"/>
                  </a:ext>
                </a:extLst>
              </p14:cNvPr>
              <p14:cNvContentPartPr/>
              <p14:nvPr/>
            </p14:nvContentPartPr>
            <p14:xfrm>
              <a:off x="613280" y="3283360"/>
              <a:ext cx="1079280" cy="4165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05477A7-15B0-4613-8F75-6417F44EF2B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95280" y="3265360"/>
                <a:ext cx="111492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11C9B95-C758-448E-A0F7-FF42AEF0AC8B}"/>
                  </a:ext>
                </a:extLst>
              </p14:cNvPr>
              <p14:cNvContentPartPr/>
              <p14:nvPr/>
            </p14:nvContentPartPr>
            <p14:xfrm>
              <a:off x="1858160" y="3386680"/>
              <a:ext cx="366120" cy="3229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11C9B95-C758-448E-A0F7-FF42AEF0AC8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840520" y="3369040"/>
                <a:ext cx="40176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D8224A1-3905-461C-AE4D-EF09236092C9}"/>
                  </a:ext>
                </a:extLst>
              </p14:cNvPr>
              <p14:cNvContentPartPr/>
              <p14:nvPr/>
            </p14:nvContentPartPr>
            <p14:xfrm>
              <a:off x="700400" y="3793480"/>
              <a:ext cx="1519200" cy="266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D8224A1-3905-461C-AE4D-EF09236092C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2760" y="3775480"/>
                <a:ext cx="15548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7B87672-0AF8-4A6E-BDF4-89BE5C050B13}"/>
                  </a:ext>
                </a:extLst>
              </p14:cNvPr>
              <p14:cNvContentPartPr/>
              <p14:nvPr/>
            </p14:nvContentPartPr>
            <p14:xfrm>
              <a:off x="2412200" y="3403240"/>
              <a:ext cx="15840" cy="180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7B87672-0AF8-4A6E-BDF4-89BE5C050B1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394560" y="3385240"/>
                <a:ext cx="514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1625552-5F69-4D2D-B796-F160B103A58A}"/>
                  </a:ext>
                </a:extLst>
              </p14:cNvPr>
              <p14:cNvContentPartPr/>
              <p14:nvPr/>
            </p14:nvContentPartPr>
            <p14:xfrm>
              <a:off x="2424080" y="3555520"/>
              <a:ext cx="24480" cy="252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1625552-5F69-4D2D-B796-F160B103A58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406080" y="3537880"/>
                <a:ext cx="601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198C709-B9B2-4204-BEBA-8F11785E3040}"/>
                  </a:ext>
                </a:extLst>
              </p14:cNvPr>
              <p14:cNvContentPartPr/>
              <p14:nvPr/>
            </p14:nvContentPartPr>
            <p14:xfrm>
              <a:off x="4685240" y="3504760"/>
              <a:ext cx="18720" cy="1224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198C709-B9B2-4204-BEBA-8F11785E304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667240" y="3487120"/>
                <a:ext cx="543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907FBAF-716C-4213-A35A-8A40940E2763}"/>
                  </a:ext>
                </a:extLst>
              </p14:cNvPr>
              <p14:cNvContentPartPr/>
              <p14:nvPr/>
            </p14:nvContentPartPr>
            <p14:xfrm>
              <a:off x="4421360" y="3281200"/>
              <a:ext cx="188280" cy="3243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907FBAF-716C-4213-A35A-8A40940E276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403720" y="3263560"/>
                <a:ext cx="2239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F4C9764-67D2-4EA0-A18A-77D0A027C471}"/>
                  </a:ext>
                </a:extLst>
              </p14:cNvPr>
              <p14:cNvContentPartPr/>
              <p14:nvPr/>
            </p14:nvContentPartPr>
            <p14:xfrm>
              <a:off x="3743840" y="3331960"/>
              <a:ext cx="584640" cy="3452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F4C9764-67D2-4EA0-A18A-77D0A027C47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26200" y="3314320"/>
                <a:ext cx="62028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2E59A71-F795-4FEF-A29B-4CDD3AEE6A94}"/>
                  </a:ext>
                </a:extLst>
              </p14:cNvPr>
              <p14:cNvContentPartPr/>
              <p14:nvPr/>
            </p14:nvContentPartPr>
            <p14:xfrm>
              <a:off x="2741600" y="3420160"/>
              <a:ext cx="815400" cy="3340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2E59A71-F795-4FEF-A29B-4CDD3AEE6A9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723960" y="3402501"/>
                <a:ext cx="851040" cy="369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319B2FB-702A-4248-BD6B-FB915A364E43}"/>
                  </a:ext>
                </a:extLst>
              </p14:cNvPr>
              <p14:cNvContentPartPr/>
              <p14:nvPr/>
            </p14:nvContentPartPr>
            <p14:xfrm>
              <a:off x="629480" y="3972040"/>
              <a:ext cx="305280" cy="3078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319B2FB-702A-4248-BD6B-FB915A364E4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11840" y="3954400"/>
                <a:ext cx="34092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A382074-FA6B-458E-A090-BDD379D457CF}"/>
                  </a:ext>
                </a:extLst>
              </p14:cNvPr>
              <p14:cNvContentPartPr/>
              <p14:nvPr/>
            </p14:nvContentPartPr>
            <p14:xfrm>
              <a:off x="1625240" y="4125400"/>
              <a:ext cx="132480" cy="93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A382074-FA6B-458E-A090-BDD379D457C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607240" y="4107760"/>
                <a:ext cx="1681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DA948D0-2BA1-47B9-BDF3-1AAD41EAE8DB}"/>
                  </a:ext>
                </a:extLst>
              </p14:cNvPr>
              <p14:cNvContentPartPr/>
              <p14:nvPr/>
            </p14:nvContentPartPr>
            <p14:xfrm>
              <a:off x="1655480" y="4206040"/>
              <a:ext cx="111960" cy="46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DA948D0-2BA1-47B9-BDF3-1AAD41EAE8D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637840" y="4188400"/>
                <a:ext cx="1476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20583CD-E4A0-422E-8263-E01DE74FCD1E}"/>
                  </a:ext>
                </a:extLst>
              </p14:cNvPr>
              <p14:cNvContentPartPr/>
              <p14:nvPr/>
            </p14:nvContentPartPr>
            <p14:xfrm>
              <a:off x="1205480" y="3972040"/>
              <a:ext cx="272160" cy="2955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20583CD-E4A0-422E-8263-E01DE74FCD1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187840" y="3954400"/>
                <a:ext cx="30780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6FACE1C-4C9D-4834-863E-E8C3795773A6}"/>
                  </a:ext>
                </a:extLst>
              </p14:cNvPr>
              <p14:cNvContentPartPr/>
              <p14:nvPr/>
            </p14:nvContentPartPr>
            <p14:xfrm>
              <a:off x="2935640" y="3921640"/>
              <a:ext cx="223920" cy="3351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6FACE1C-4C9D-4834-863E-E8C3795773A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917640" y="3903659"/>
                <a:ext cx="259560" cy="370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F53B276-C4D9-4E80-BB7D-96C78AF7252F}"/>
                  </a:ext>
                </a:extLst>
              </p14:cNvPr>
              <p14:cNvContentPartPr/>
              <p14:nvPr/>
            </p14:nvContentPartPr>
            <p14:xfrm>
              <a:off x="2691920" y="4022800"/>
              <a:ext cx="147960" cy="1836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F53B276-C4D9-4E80-BB7D-96C78AF7252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674280" y="4005160"/>
                <a:ext cx="1836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5959B47-A60A-46E3-81AC-7D104F84EA65}"/>
                  </a:ext>
                </a:extLst>
              </p14:cNvPr>
              <p14:cNvContentPartPr/>
              <p14:nvPr/>
            </p14:nvContentPartPr>
            <p14:xfrm>
              <a:off x="1969760" y="4002640"/>
              <a:ext cx="612360" cy="2631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5959B47-A60A-46E3-81AC-7D104F84EA6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952120" y="3984665"/>
                <a:ext cx="648000" cy="298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D5C3D5E-0BB3-4BBF-A30E-2BD5EA1041B5}"/>
                  </a:ext>
                </a:extLst>
              </p14:cNvPr>
              <p14:cNvContentPartPr/>
              <p14:nvPr/>
            </p14:nvContentPartPr>
            <p14:xfrm>
              <a:off x="2762840" y="3797440"/>
              <a:ext cx="1053000" cy="5918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D5C3D5E-0BB3-4BBF-A30E-2BD5EA1041B5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745200" y="3779440"/>
                <a:ext cx="108864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15155DA-CFC3-4A19-AB9C-196E7992AA3A}"/>
                  </a:ext>
                </a:extLst>
              </p14:cNvPr>
              <p14:cNvContentPartPr/>
              <p14:nvPr/>
            </p14:nvContentPartPr>
            <p14:xfrm>
              <a:off x="1320320" y="4591960"/>
              <a:ext cx="141480" cy="3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15155DA-CFC3-4A19-AB9C-196E7992AA3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302320" y="457432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2B6400E-C38D-4D82-8D29-7AA69A254A82}"/>
                  </a:ext>
                </a:extLst>
              </p14:cNvPr>
              <p14:cNvContentPartPr/>
              <p14:nvPr/>
            </p14:nvContentPartPr>
            <p14:xfrm>
              <a:off x="1340480" y="4685200"/>
              <a:ext cx="122400" cy="190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2B6400E-C38D-4D82-8D29-7AA69A254A8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322840" y="4667200"/>
                <a:ext cx="1580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C744194-41DB-4DB1-A9F2-B5EA8E385CA7}"/>
                  </a:ext>
                </a:extLst>
              </p14:cNvPr>
              <p14:cNvContentPartPr/>
              <p14:nvPr/>
            </p14:nvContentPartPr>
            <p14:xfrm>
              <a:off x="436520" y="4517800"/>
              <a:ext cx="670680" cy="2804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C744194-41DB-4DB1-A9F2-B5EA8E385CA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18520" y="4500160"/>
                <a:ext cx="70632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D49ADD7-E7FF-453C-AB49-B35B10F138C6}"/>
                  </a:ext>
                </a:extLst>
              </p14:cNvPr>
              <p14:cNvContentPartPr/>
              <p14:nvPr/>
            </p14:nvContentPartPr>
            <p14:xfrm>
              <a:off x="1996040" y="4554880"/>
              <a:ext cx="190080" cy="34308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D49ADD7-E7FF-453C-AB49-B35B10F138C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978040" y="4537240"/>
                <a:ext cx="22572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1CF8A1E0-B28E-42F0-ABCE-D659A1D085F3}"/>
                  </a:ext>
                </a:extLst>
              </p14:cNvPr>
              <p14:cNvContentPartPr/>
              <p14:nvPr/>
            </p14:nvContentPartPr>
            <p14:xfrm>
              <a:off x="2316080" y="4652080"/>
              <a:ext cx="141840" cy="216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1CF8A1E0-B28E-42F0-ABCE-D659A1D085F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298080" y="4634440"/>
                <a:ext cx="177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0CBE09E-BCE5-4A93-86C2-D6FD3383B365}"/>
                  </a:ext>
                </a:extLst>
              </p14:cNvPr>
              <p14:cNvContentPartPr/>
              <p14:nvPr/>
            </p14:nvContentPartPr>
            <p14:xfrm>
              <a:off x="1552520" y="4419160"/>
              <a:ext cx="351360" cy="46836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0CBE09E-BCE5-4A93-86C2-D6FD3383B36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534880" y="4401520"/>
                <a:ext cx="38700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9838E6F-C24F-4DDD-AAE8-0CB533A1BC14}"/>
                  </a:ext>
                </a:extLst>
              </p14:cNvPr>
              <p14:cNvContentPartPr/>
              <p14:nvPr/>
            </p14:nvContentPartPr>
            <p14:xfrm>
              <a:off x="2559800" y="4419160"/>
              <a:ext cx="702720" cy="38412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9838E6F-C24F-4DDD-AAE8-0CB533A1BC1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542160" y="4401520"/>
                <a:ext cx="73836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6C62EDA-5714-43BA-9972-3D7CE5475665}"/>
                  </a:ext>
                </a:extLst>
              </p14:cNvPr>
              <p14:cNvContentPartPr/>
              <p14:nvPr/>
            </p14:nvContentPartPr>
            <p14:xfrm>
              <a:off x="3809720" y="3864760"/>
              <a:ext cx="366840" cy="91296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6C62EDA-5714-43BA-9972-3D7CE547566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792063" y="3846767"/>
                <a:ext cx="402515" cy="948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9FE66FB-C7A2-4F22-8A04-86E7E49E2D8A}"/>
                  </a:ext>
                </a:extLst>
              </p14:cNvPr>
              <p14:cNvContentPartPr/>
              <p14:nvPr/>
            </p14:nvContentPartPr>
            <p14:xfrm>
              <a:off x="3382760" y="4471360"/>
              <a:ext cx="339840" cy="34380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9FE66FB-C7A2-4F22-8A04-86E7E49E2D8A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365120" y="4453360"/>
                <a:ext cx="375480" cy="37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519000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550CA6-4E97-487D-8C7F-0A2712521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0000" r="28750" b="80711"/>
          <a:stretch/>
        </p:blipFill>
        <p:spPr>
          <a:xfrm>
            <a:off x="381000" y="76200"/>
            <a:ext cx="8534400" cy="21620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3ABD1B-B8F1-4A24-B54B-065868C58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00" t="22157" r="38100" b="52222"/>
          <a:stretch/>
        </p:blipFill>
        <p:spPr>
          <a:xfrm>
            <a:off x="5562600" y="1874057"/>
            <a:ext cx="3276600" cy="47698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14:cNvPr>
              <p14:cNvContentPartPr/>
              <p14:nvPr/>
            </p14:nvContentPartPr>
            <p14:xfrm>
              <a:off x="440480" y="2342680"/>
              <a:ext cx="273960" cy="289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480" y="2325040"/>
                <a:ext cx="3096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14:cNvPr>
              <p14:cNvContentPartPr/>
              <p14:nvPr/>
            </p14:nvContentPartPr>
            <p14:xfrm>
              <a:off x="1116560" y="2255200"/>
              <a:ext cx="873720" cy="474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8560" y="2237560"/>
                <a:ext cx="9093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14:cNvPr>
              <p14:cNvContentPartPr/>
              <p14:nvPr/>
            </p14:nvContentPartPr>
            <p14:xfrm>
              <a:off x="832520" y="2415040"/>
              <a:ext cx="141480" cy="84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880" y="2397475"/>
                <a:ext cx="177120" cy="119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14:cNvPr>
              <p14:cNvContentPartPr/>
              <p14:nvPr/>
            </p14:nvContentPartPr>
            <p14:xfrm>
              <a:off x="2209160" y="2468320"/>
              <a:ext cx="86760" cy="162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1520" y="2450680"/>
                <a:ext cx="1224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14:cNvPr>
              <p14:cNvContentPartPr/>
              <p14:nvPr/>
            </p14:nvContentPartPr>
            <p14:xfrm>
              <a:off x="2650520" y="2227120"/>
              <a:ext cx="144000" cy="480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2880" y="2209480"/>
                <a:ext cx="17964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14:cNvPr>
              <p14:cNvContentPartPr/>
              <p14:nvPr/>
            </p14:nvContentPartPr>
            <p14:xfrm>
              <a:off x="2876960" y="2427640"/>
              <a:ext cx="8640" cy="104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8960" y="2410000"/>
                <a:ext cx="442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14:cNvPr>
              <p14:cNvContentPartPr/>
              <p14:nvPr/>
            </p14:nvContentPartPr>
            <p14:xfrm>
              <a:off x="3017360" y="2356360"/>
              <a:ext cx="121680" cy="11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99360" y="2338360"/>
                <a:ext cx="157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14:cNvPr>
              <p14:cNvContentPartPr/>
              <p14:nvPr/>
            </p14:nvContentPartPr>
            <p14:xfrm>
              <a:off x="3027080" y="2438080"/>
              <a:ext cx="97920" cy="10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09440" y="2420440"/>
                <a:ext cx="133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14:cNvPr>
              <p14:cNvContentPartPr/>
              <p14:nvPr/>
            </p14:nvContentPartPr>
            <p14:xfrm>
              <a:off x="3338840" y="2226760"/>
              <a:ext cx="412920" cy="246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21200" y="2208760"/>
                <a:ext cx="448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14:cNvPr>
              <p14:cNvContentPartPr/>
              <p14:nvPr/>
            </p14:nvContentPartPr>
            <p14:xfrm>
              <a:off x="3867680" y="2458600"/>
              <a:ext cx="64080" cy="133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50040" y="2440600"/>
                <a:ext cx="997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14:cNvPr>
              <p14:cNvContentPartPr/>
              <p14:nvPr/>
            </p14:nvContentPartPr>
            <p14:xfrm>
              <a:off x="4144160" y="2278240"/>
              <a:ext cx="134280" cy="488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26160" y="2260600"/>
                <a:ext cx="16992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14:cNvPr>
              <p14:cNvContentPartPr/>
              <p14:nvPr/>
            </p14:nvContentPartPr>
            <p14:xfrm>
              <a:off x="4409120" y="2438440"/>
              <a:ext cx="82080" cy="111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91480" y="2420800"/>
                <a:ext cx="1177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14:cNvPr>
              <p14:cNvContentPartPr/>
              <p14:nvPr/>
            </p14:nvContentPartPr>
            <p14:xfrm>
              <a:off x="4612160" y="2181760"/>
              <a:ext cx="717480" cy="278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94511" y="2164120"/>
                <a:ext cx="753138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14:cNvPr>
              <p14:cNvContentPartPr/>
              <p14:nvPr/>
            </p14:nvContentPartPr>
            <p14:xfrm>
              <a:off x="934400" y="2935600"/>
              <a:ext cx="14112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16400" y="2917600"/>
                <a:ext cx="176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14:cNvPr>
              <p14:cNvContentPartPr/>
              <p14:nvPr/>
            </p14:nvContentPartPr>
            <p14:xfrm>
              <a:off x="923960" y="3058000"/>
              <a:ext cx="133200" cy="4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06320" y="3040000"/>
                <a:ext cx="1688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14:cNvPr>
              <p14:cNvContentPartPr/>
              <p14:nvPr/>
            </p14:nvContentPartPr>
            <p14:xfrm>
              <a:off x="1259480" y="2956120"/>
              <a:ext cx="102960" cy="10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41840" y="2938480"/>
                <a:ext cx="138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14:cNvPr>
              <p14:cNvContentPartPr/>
              <p14:nvPr/>
            </p14:nvContentPartPr>
            <p14:xfrm>
              <a:off x="476480" y="2824000"/>
              <a:ext cx="321840" cy="5389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8840" y="2806360"/>
                <a:ext cx="35748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14:cNvPr>
              <p14:cNvContentPartPr/>
              <p14:nvPr/>
            </p14:nvContentPartPr>
            <p14:xfrm>
              <a:off x="1473320" y="2803120"/>
              <a:ext cx="213480" cy="215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55290" y="2785480"/>
                <a:ext cx="2491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14:cNvPr>
              <p14:cNvContentPartPr/>
              <p14:nvPr/>
            </p14:nvContentPartPr>
            <p14:xfrm>
              <a:off x="1775720" y="2753080"/>
              <a:ext cx="774000" cy="287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57720" y="2735080"/>
                <a:ext cx="80964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14:cNvPr>
              <p14:cNvContentPartPr/>
              <p14:nvPr/>
            </p14:nvContentPartPr>
            <p14:xfrm>
              <a:off x="2634320" y="2966560"/>
              <a:ext cx="98640" cy="1350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616320" y="2948560"/>
                <a:ext cx="1342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14:cNvPr>
              <p14:cNvContentPartPr/>
              <p14:nvPr/>
            </p14:nvContentPartPr>
            <p14:xfrm>
              <a:off x="3271160" y="2854600"/>
              <a:ext cx="131400" cy="104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53160" y="2836600"/>
                <a:ext cx="167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14:cNvPr>
              <p14:cNvContentPartPr/>
              <p14:nvPr/>
            </p14:nvContentPartPr>
            <p14:xfrm>
              <a:off x="3291320" y="2935960"/>
              <a:ext cx="110880" cy="10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73680" y="2917960"/>
                <a:ext cx="146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14:cNvPr>
              <p14:cNvContentPartPr/>
              <p14:nvPr/>
            </p14:nvContentPartPr>
            <p14:xfrm>
              <a:off x="2976320" y="2772880"/>
              <a:ext cx="172080" cy="273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958680" y="2755240"/>
                <a:ext cx="20772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14:cNvPr>
              <p14:cNvContentPartPr/>
              <p14:nvPr/>
            </p14:nvContentPartPr>
            <p14:xfrm>
              <a:off x="3533600" y="2771800"/>
              <a:ext cx="174600" cy="2962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15600" y="2753800"/>
                <a:ext cx="21024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14:cNvPr>
              <p14:cNvContentPartPr/>
              <p14:nvPr/>
            </p14:nvContentPartPr>
            <p14:xfrm>
              <a:off x="3796760" y="2784400"/>
              <a:ext cx="460800" cy="249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779106" y="2766426"/>
                <a:ext cx="496468" cy="285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A7EE381-8E06-48C5-9921-32E997F4349E}"/>
                  </a:ext>
                </a:extLst>
              </p14:cNvPr>
              <p14:cNvContentPartPr/>
              <p14:nvPr/>
            </p14:nvContentPartPr>
            <p14:xfrm>
              <a:off x="7182920" y="1493080"/>
              <a:ext cx="1183680" cy="21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A7EE381-8E06-48C5-9921-32E997F4349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164920" y="1457080"/>
                <a:ext cx="12193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24CB77D-86F3-403F-9286-6A638599B7A7}"/>
                  </a:ext>
                </a:extLst>
              </p14:cNvPr>
              <p14:cNvContentPartPr/>
              <p14:nvPr/>
            </p14:nvContentPartPr>
            <p14:xfrm>
              <a:off x="436160" y="1807720"/>
              <a:ext cx="4053240" cy="142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24CB77D-86F3-403F-9286-6A638599B7A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18520" y="1772080"/>
                <a:ext cx="40888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C07233C-931B-426E-90CC-3215A5D93B65}"/>
                  </a:ext>
                </a:extLst>
              </p14:cNvPr>
              <p14:cNvContentPartPr/>
              <p14:nvPr/>
            </p14:nvContentPartPr>
            <p14:xfrm>
              <a:off x="6494600" y="1452400"/>
              <a:ext cx="856800" cy="493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C07233C-931B-426E-90CC-3215A5D93B6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476600" y="1416760"/>
                <a:ext cx="8924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303CEEC-079E-4BFD-A059-80BBE1A2B3C6}"/>
                  </a:ext>
                </a:extLst>
              </p14:cNvPr>
              <p14:cNvContentPartPr/>
              <p14:nvPr/>
            </p14:nvContentPartPr>
            <p14:xfrm>
              <a:off x="4298240" y="2996800"/>
              <a:ext cx="111240" cy="123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303CEEC-079E-4BFD-A059-80BBE1A2B3C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280600" y="2979160"/>
                <a:ext cx="1468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05477A7-15B0-4613-8F75-6417F44EF2B7}"/>
                  </a:ext>
                </a:extLst>
              </p14:cNvPr>
              <p14:cNvContentPartPr/>
              <p14:nvPr/>
            </p14:nvContentPartPr>
            <p14:xfrm>
              <a:off x="613280" y="3283360"/>
              <a:ext cx="1079280" cy="4165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05477A7-15B0-4613-8F75-6417F44EF2B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95280" y="3265360"/>
                <a:ext cx="111492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11C9B95-C758-448E-A0F7-FF42AEF0AC8B}"/>
                  </a:ext>
                </a:extLst>
              </p14:cNvPr>
              <p14:cNvContentPartPr/>
              <p14:nvPr/>
            </p14:nvContentPartPr>
            <p14:xfrm>
              <a:off x="1858160" y="3386680"/>
              <a:ext cx="366120" cy="3229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11C9B95-C758-448E-A0F7-FF42AEF0AC8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840520" y="3369040"/>
                <a:ext cx="40176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D8224A1-3905-461C-AE4D-EF09236092C9}"/>
                  </a:ext>
                </a:extLst>
              </p14:cNvPr>
              <p14:cNvContentPartPr/>
              <p14:nvPr/>
            </p14:nvContentPartPr>
            <p14:xfrm>
              <a:off x="700400" y="3793480"/>
              <a:ext cx="1519200" cy="266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D8224A1-3905-461C-AE4D-EF09236092C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2760" y="3775480"/>
                <a:ext cx="15548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7B87672-0AF8-4A6E-BDF4-89BE5C050B13}"/>
                  </a:ext>
                </a:extLst>
              </p14:cNvPr>
              <p14:cNvContentPartPr/>
              <p14:nvPr/>
            </p14:nvContentPartPr>
            <p14:xfrm>
              <a:off x="2412200" y="3403240"/>
              <a:ext cx="15840" cy="180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7B87672-0AF8-4A6E-BDF4-89BE5C050B1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394560" y="3385240"/>
                <a:ext cx="514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1625552-5F69-4D2D-B796-F160B103A58A}"/>
                  </a:ext>
                </a:extLst>
              </p14:cNvPr>
              <p14:cNvContentPartPr/>
              <p14:nvPr/>
            </p14:nvContentPartPr>
            <p14:xfrm>
              <a:off x="2424080" y="3555520"/>
              <a:ext cx="24480" cy="252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1625552-5F69-4D2D-B796-F160B103A58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406080" y="3537880"/>
                <a:ext cx="601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198C709-B9B2-4204-BEBA-8F11785E3040}"/>
                  </a:ext>
                </a:extLst>
              </p14:cNvPr>
              <p14:cNvContentPartPr/>
              <p14:nvPr/>
            </p14:nvContentPartPr>
            <p14:xfrm>
              <a:off x="4685240" y="3504760"/>
              <a:ext cx="18720" cy="1224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198C709-B9B2-4204-BEBA-8F11785E304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667240" y="3487120"/>
                <a:ext cx="543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907FBAF-716C-4213-A35A-8A40940E2763}"/>
                  </a:ext>
                </a:extLst>
              </p14:cNvPr>
              <p14:cNvContentPartPr/>
              <p14:nvPr/>
            </p14:nvContentPartPr>
            <p14:xfrm>
              <a:off x="4421360" y="3281200"/>
              <a:ext cx="188280" cy="3243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907FBAF-716C-4213-A35A-8A40940E276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403720" y="3263560"/>
                <a:ext cx="2239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F4C9764-67D2-4EA0-A18A-77D0A027C471}"/>
                  </a:ext>
                </a:extLst>
              </p14:cNvPr>
              <p14:cNvContentPartPr/>
              <p14:nvPr/>
            </p14:nvContentPartPr>
            <p14:xfrm>
              <a:off x="3743840" y="3331960"/>
              <a:ext cx="584640" cy="3452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F4C9764-67D2-4EA0-A18A-77D0A027C47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26200" y="3314320"/>
                <a:ext cx="62028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2E59A71-F795-4FEF-A29B-4CDD3AEE6A94}"/>
                  </a:ext>
                </a:extLst>
              </p14:cNvPr>
              <p14:cNvContentPartPr/>
              <p14:nvPr/>
            </p14:nvContentPartPr>
            <p14:xfrm>
              <a:off x="2741600" y="3420160"/>
              <a:ext cx="815400" cy="3340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2E59A71-F795-4FEF-A29B-4CDD3AEE6A9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723960" y="3402501"/>
                <a:ext cx="851040" cy="369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319B2FB-702A-4248-BD6B-FB915A364E43}"/>
                  </a:ext>
                </a:extLst>
              </p14:cNvPr>
              <p14:cNvContentPartPr/>
              <p14:nvPr/>
            </p14:nvContentPartPr>
            <p14:xfrm>
              <a:off x="629480" y="3972040"/>
              <a:ext cx="305280" cy="3078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319B2FB-702A-4248-BD6B-FB915A364E4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11840" y="3954400"/>
                <a:ext cx="34092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A382074-FA6B-458E-A090-BDD379D457CF}"/>
                  </a:ext>
                </a:extLst>
              </p14:cNvPr>
              <p14:cNvContentPartPr/>
              <p14:nvPr/>
            </p14:nvContentPartPr>
            <p14:xfrm>
              <a:off x="1625240" y="4125400"/>
              <a:ext cx="132480" cy="93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A382074-FA6B-458E-A090-BDD379D457C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607240" y="4107760"/>
                <a:ext cx="1681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DA948D0-2BA1-47B9-BDF3-1AAD41EAE8DB}"/>
                  </a:ext>
                </a:extLst>
              </p14:cNvPr>
              <p14:cNvContentPartPr/>
              <p14:nvPr/>
            </p14:nvContentPartPr>
            <p14:xfrm>
              <a:off x="1655480" y="4206040"/>
              <a:ext cx="111960" cy="46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DA948D0-2BA1-47B9-BDF3-1AAD41EAE8D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637840" y="4188400"/>
                <a:ext cx="1476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20583CD-E4A0-422E-8263-E01DE74FCD1E}"/>
                  </a:ext>
                </a:extLst>
              </p14:cNvPr>
              <p14:cNvContentPartPr/>
              <p14:nvPr/>
            </p14:nvContentPartPr>
            <p14:xfrm>
              <a:off x="1205480" y="3972040"/>
              <a:ext cx="272160" cy="2955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20583CD-E4A0-422E-8263-E01DE74FCD1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187840" y="3954400"/>
                <a:ext cx="30780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6FACE1C-4C9D-4834-863E-E8C3795773A6}"/>
                  </a:ext>
                </a:extLst>
              </p14:cNvPr>
              <p14:cNvContentPartPr/>
              <p14:nvPr/>
            </p14:nvContentPartPr>
            <p14:xfrm>
              <a:off x="2935640" y="3921640"/>
              <a:ext cx="223920" cy="3351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6FACE1C-4C9D-4834-863E-E8C3795773A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917640" y="3903659"/>
                <a:ext cx="259560" cy="370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F53B276-C4D9-4E80-BB7D-96C78AF7252F}"/>
                  </a:ext>
                </a:extLst>
              </p14:cNvPr>
              <p14:cNvContentPartPr/>
              <p14:nvPr/>
            </p14:nvContentPartPr>
            <p14:xfrm>
              <a:off x="2691920" y="4022800"/>
              <a:ext cx="147960" cy="1836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F53B276-C4D9-4E80-BB7D-96C78AF7252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674280" y="4005160"/>
                <a:ext cx="1836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5959B47-A60A-46E3-81AC-7D104F84EA65}"/>
                  </a:ext>
                </a:extLst>
              </p14:cNvPr>
              <p14:cNvContentPartPr/>
              <p14:nvPr/>
            </p14:nvContentPartPr>
            <p14:xfrm>
              <a:off x="1969760" y="4002640"/>
              <a:ext cx="612360" cy="2631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5959B47-A60A-46E3-81AC-7D104F84EA6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952120" y="3984665"/>
                <a:ext cx="648000" cy="298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D5C3D5E-0BB3-4BBF-A30E-2BD5EA1041B5}"/>
                  </a:ext>
                </a:extLst>
              </p14:cNvPr>
              <p14:cNvContentPartPr/>
              <p14:nvPr/>
            </p14:nvContentPartPr>
            <p14:xfrm>
              <a:off x="2762840" y="3797440"/>
              <a:ext cx="1053000" cy="5918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D5C3D5E-0BB3-4BBF-A30E-2BD5EA1041B5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745200" y="3779440"/>
                <a:ext cx="108864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15155DA-CFC3-4A19-AB9C-196E7992AA3A}"/>
                  </a:ext>
                </a:extLst>
              </p14:cNvPr>
              <p14:cNvContentPartPr/>
              <p14:nvPr/>
            </p14:nvContentPartPr>
            <p14:xfrm>
              <a:off x="1320320" y="4591960"/>
              <a:ext cx="141480" cy="3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15155DA-CFC3-4A19-AB9C-196E7992AA3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302320" y="457432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2B6400E-C38D-4D82-8D29-7AA69A254A82}"/>
                  </a:ext>
                </a:extLst>
              </p14:cNvPr>
              <p14:cNvContentPartPr/>
              <p14:nvPr/>
            </p14:nvContentPartPr>
            <p14:xfrm>
              <a:off x="1340480" y="4685200"/>
              <a:ext cx="122400" cy="190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2B6400E-C38D-4D82-8D29-7AA69A254A8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322840" y="4667200"/>
                <a:ext cx="1580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C744194-41DB-4DB1-A9F2-B5EA8E385CA7}"/>
                  </a:ext>
                </a:extLst>
              </p14:cNvPr>
              <p14:cNvContentPartPr/>
              <p14:nvPr/>
            </p14:nvContentPartPr>
            <p14:xfrm>
              <a:off x="436520" y="4517800"/>
              <a:ext cx="670680" cy="2804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C744194-41DB-4DB1-A9F2-B5EA8E385CA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18520" y="4500160"/>
                <a:ext cx="70632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D49ADD7-E7FF-453C-AB49-B35B10F138C6}"/>
                  </a:ext>
                </a:extLst>
              </p14:cNvPr>
              <p14:cNvContentPartPr/>
              <p14:nvPr/>
            </p14:nvContentPartPr>
            <p14:xfrm>
              <a:off x="1996040" y="4554880"/>
              <a:ext cx="190080" cy="34308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D49ADD7-E7FF-453C-AB49-B35B10F138C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978040" y="4537240"/>
                <a:ext cx="22572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1CF8A1E0-B28E-42F0-ABCE-D659A1D085F3}"/>
                  </a:ext>
                </a:extLst>
              </p14:cNvPr>
              <p14:cNvContentPartPr/>
              <p14:nvPr/>
            </p14:nvContentPartPr>
            <p14:xfrm>
              <a:off x="2316080" y="4652080"/>
              <a:ext cx="141840" cy="216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1CF8A1E0-B28E-42F0-ABCE-D659A1D085F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298080" y="4634440"/>
                <a:ext cx="177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0CBE09E-BCE5-4A93-86C2-D6FD3383B365}"/>
                  </a:ext>
                </a:extLst>
              </p14:cNvPr>
              <p14:cNvContentPartPr/>
              <p14:nvPr/>
            </p14:nvContentPartPr>
            <p14:xfrm>
              <a:off x="1552520" y="4419160"/>
              <a:ext cx="351360" cy="46836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0CBE09E-BCE5-4A93-86C2-D6FD3383B36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534880" y="4401520"/>
                <a:ext cx="38700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9838E6F-C24F-4DDD-AAE8-0CB533A1BC14}"/>
                  </a:ext>
                </a:extLst>
              </p14:cNvPr>
              <p14:cNvContentPartPr/>
              <p14:nvPr/>
            </p14:nvContentPartPr>
            <p14:xfrm>
              <a:off x="2559800" y="4419160"/>
              <a:ext cx="702720" cy="38412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9838E6F-C24F-4DDD-AAE8-0CB533A1BC1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542160" y="4401520"/>
                <a:ext cx="73836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6C62EDA-5714-43BA-9972-3D7CE5475665}"/>
                  </a:ext>
                </a:extLst>
              </p14:cNvPr>
              <p14:cNvContentPartPr/>
              <p14:nvPr/>
            </p14:nvContentPartPr>
            <p14:xfrm>
              <a:off x="3809720" y="3864760"/>
              <a:ext cx="366840" cy="91296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6C62EDA-5714-43BA-9972-3D7CE547566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792063" y="3846767"/>
                <a:ext cx="402515" cy="948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9FE66FB-C7A2-4F22-8A04-86E7E49E2D8A}"/>
                  </a:ext>
                </a:extLst>
              </p14:cNvPr>
              <p14:cNvContentPartPr/>
              <p14:nvPr/>
            </p14:nvContentPartPr>
            <p14:xfrm>
              <a:off x="3382760" y="4471360"/>
              <a:ext cx="339840" cy="34380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9FE66FB-C7A2-4F22-8A04-86E7E49E2D8A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365120" y="4453360"/>
                <a:ext cx="37548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2592D3F-3E4E-45D1-9806-E313624BE1C7}"/>
                  </a:ext>
                </a:extLst>
              </p14:cNvPr>
              <p14:cNvContentPartPr/>
              <p14:nvPr/>
            </p14:nvContentPartPr>
            <p14:xfrm>
              <a:off x="4317680" y="4368400"/>
              <a:ext cx="262800" cy="3027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2592D3F-3E4E-45D1-9806-E313624BE1C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300040" y="4350760"/>
                <a:ext cx="29844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282296F-7759-41F3-A870-E0BC88767431}"/>
                  </a:ext>
                </a:extLst>
              </p14:cNvPr>
              <p14:cNvContentPartPr/>
              <p14:nvPr/>
            </p14:nvContentPartPr>
            <p14:xfrm>
              <a:off x="314480" y="5049160"/>
              <a:ext cx="1037880" cy="4374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282296F-7759-41F3-A870-E0BC8876743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96834" y="5031505"/>
                <a:ext cx="1073532" cy="473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A336F879-D279-40DB-9CDD-05B80E8145A7}"/>
                  </a:ext>
                </a:extLst>
              </p14:cNvPr>
              <p14:cNvContentPartPr/>
              <p14:nvPr/>
            </p14:nvContentPartPr>
            <p14:xfrm>
              <a:off x="1551440" y="4988320"/>
              <a:ext cx="1364040" cy="4669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A336F879-D279-40DB-9CDD-05B80E8145A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533440" y="4970320"/>
                <a:ext cx="139968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D910CCE-D9ED-48CE-8D69-41B9A7F89C2F}"/>
                  </a:ext>
                </a:extLst>
              </p14:cNvPr>
              <p14:cNvContentPartPr/>
              <p14:nvPr/>
            </p14:nvContentPartPr>
            <p14:xfrm>
              <a:off x="3007640" y="5008480"/>
              <a:ext cx="650880" cy="39240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D910CCE-D9ED-48CE-8D69-41B9A7F89C2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990000" y="4990840"/>
                <a:ext cx="686520" cy="42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777353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550CA6-4E97-487D-8C7F-0A2712521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0000" r="28750" b="80711"/>
          <a:stretch/>
        </p:blipFill>
        <p:spPr>
          <a:xfrm>
            <a:off x="381000" y="76200"/>
            <a:ext cx="8534400" cy="21620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3ABD1B-B8F1-4A24-B54B-065868C58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00" t="22157" r="38100" b="52222"/>
          <a:stretch/>
        </p:blipFill>
        <p:spPr>
          <a:xfrm>
            <a:off x="5562600" y="1874057"/>
            <a:ext cx="3276600" cy="47698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14:cNvPr>
              <p14:cNvContentPartPr/>
              <p14:nvPr/>
            </p14:nvContentPartPr>
            <p14:xfrm>
              <a:off x="440480" y="2342680"/>
              <a:ext cx="273960" cy="289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480" y="2325040"/>
                <a:ext cx="3096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14:cNvPr>
              <p14:cNvContentPartPr/>
              <p14:nvPr/>
            </p14:nvContentPartPr>
            <p14:xfrm>
              <a:off x="1116560" y="2255200"/>
              <a:ext cx="873720" cy="474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8560" y="2237560"/>
                <a:ext cx="9093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14:cNvPr>
              <p14:cNvContentPartPr/>
              <p14:nvPr/>
            </p14:nvContentPartPr>
            <p14:xfrm>
              <a:off x="832520" y="2415040"/>
              <a:ext cx="141480" cy="84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880" y="2397475"/>
                <a:ext cx="177120" cy="119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14:cNvPr>
              <p14:cNvContentPartPr/>
              <p14:nvPr/>
            </p14:nvContentPartPr>
            <p14:xfrm>
              <a:off x="2209160" y="2468320"/>
              <a:ext cx="86760" cy="162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1520" y="2450680"/>
                <a:ext cx="1224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14:cNvPr>
              <p14:cNvContentPartPr/>
              <p14:nvPr/>
            </p14:nvContentPartPr>
            <p14:xfrm>
              <a:off x="2650520" y="2227120"/>
              <a:ext cx="144000" cy="480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2880" y="2209480"/>
                <a:ext cx="17964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14:cNvPr>
              <p14:cNvContentPartPr/>
              <p14:nvPr/>
            </p14:nvContentPartPr>
            <p14:xfrm>
              <a:off x="2876960" y="2427640"/>
              <a:ext cx="8640" cy="104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8960" y="2410000"/>
                <a:ext cx="442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14:cNvPr>
              <p14:cNvContentPartPr/>
              <p14:nvPr/>
            </p14:nvContentPartPr>
            <p14:xfrm>
              <a:off x="3017360" y="2356360"/>
              <a:ext cx="121680" cy="11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99360" y="2338360"/>
                <a:ext cx="157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14:cNvPr>
              <p14:cNvContentPartPr/>
              <p14:nvPr/>
            </p14:nvContentPartPr>
            <p14:xfrm>
              <a:off x="3027080" y="2438080"/>
              <a:ext cx="97920" cy="10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09440" y="2420440"/>
                <a:ext cx="133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14:cNvPr>
              <p14:cNvContentPartPr/>
              <p14:nvPr/>
            </p14:nvContentPartPr>
            <p14:xfrm>
              <a:off x="3338840" y="2226760"/>
              <a:ext cx="412920" cy="246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21200" y="2208760"/>
                <a:ext cx="448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14:cNvPr>
              <p14:cNvContentPartPr/>
              <p14:nvPr/>
            </p14:nvContentPartPr>
            <p14:xfrm>
              <a:off x="3867680" y="2458600"/>
              <a:ext cx="64080" cy="133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50040" y="2440600"/>
                <a:ext cx="997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14:cNvPr>
              <p14:cNvContentPartPr/>
              <p14:nvPr/>
            </p14:nvContentPartPr>
            <p14:xfrm>
              <a:off x="4144160" y="2278240"/>
              <a:ext cx="134280" cy="488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26160" y="2260600"/>
                <a:ext cx="16992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14:cNvPr>
              <p14:cNvContentPartPr/>
              <p14:nvPr/>
            </p14:nvContentPartPr>
            <p14:xfrm>
              <a:off x="4409120" y="2438440"/>
              <a:ext cx="82080" cy="111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91480" y="2420800"/>
                <a:ext cx="1177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14:cNvPr>
              <p14:cNvContentPartPr/>
              <p14:nvPr/>
            </p14:nvContentPartPr>
            <p14:xfrm>
              <a:off x="4612160" y="2181760"/>
              <a:ext cx="717480" cy="278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94511" y="2164120"/>
                <a:ext cx="753138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14:cNvPr>
              <p14:cNvContentPartPr/>
              <p14:nvPr/>
            </p14:nvContentPartPr>
            <p14:xfrm>
              <a:off x="934400" y="2935600"/>
              <a:ext cx="14112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16400" y="2917600"/>
                <a:ext cx="176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14:cNvPr>
              <p14:cNvContentPartPr/>
              <p14:nvPr/>
            </p14:nvContentPartPr>
            <p14:xfrm>
              <a:off x="923960" y="3058000"/>
              <a:ext cx="133200" cy="4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06320" y="3040000"/>
                <a:ext cx="1688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14:cNvPr>
              <p14:cNvContentPartPr/>
              <p14:nvPr/>
            </p14:nvContentPartPr>
            <p14:xfrm>
              <a:off x="1259480" y="2956120"/>
              <a:ext cx="102960" cy="10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41840" y="2938480"/>
                <a:ext cx="138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14:cNvPr>
              <p14:cNvContentPartPr/>
              <p14:nvPr/>
            </p14:nvContentPartPr>
            <p14:xfrm>
              <a:off x="476480" y="2824000"/>
              <a:ext cx="321840" cy="5389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8840" y="2806360"/>
                <a:ext cx="35748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14:cNvPr>
              <p14:cNvContentPartPr/>
              <p14:nvPr/>
            </p14:nvContentPartPr>
            <p14:xfrm>
              <a:off x="1473320" y="2803120"/>
              <a:ext cx="213480" cy="215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55290" y="2785480"/>
                <a:ext cx="2491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14:cNvPr>
              <p14:cNvContentPartPr/>
              <p14:nvPr/>
            </p14:nvContentPartPr>
            <p14:xfrm>
              <a:off x="1775720" y="2753080"/>
              <a:ext cx="774000" cy="287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57720" y="2735080"/>
                <a:ext cx="80964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14:cNvPr>
              <p14:cNvContentPartPr/>
              <p14:nvPr/>
            </p14:nvContentPartPr>
            <p14:xfrm>
              <a:off x="2634320" y="2966560"/>
              <a:ext cx="98640" cy="1350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616320" y="2948560"/>
                <a:ext cx="1342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14:cNvPr>
              <p14:cNvContentPartPr/>
              <p14:nvPr/>
            </p14:nvContentPartPr>
            <p14:xfrm>
              <a:off x="3271160" y="2854600"/>
              <a:ext cx="131400" cy="104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53160" y="2836600"/>
                <a:ext cx="167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14:cNvPr>
              <p14:cNvContentPartPr/>
              <p14:nvPr/>
            </p14:nvContentPartPr>
            <p14:xfrm>
              <a:off x="3291320" y="2935960"/>
              <a:ext cx="110880" cy="10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73680" y="2917960"/>
                <a:ext cx="146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14:cNvPr>
              <p14:cNvContentPartPr/>
              <p14:nvPr/>
            </p14:nvContentPartPr>
            <p14:xfrm>
              <a:off x="2976320" y="2772880"/>
              <a:ext cx="172080" cy="273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958680" y="2755240"/>
                <a:ext cx="20772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14:cNvPr>
              <p14:cNvContentPartPr/>
              <p14:nvPr/>
            </p14:nvContentPartPr>
            <p14:xfrm>
              <a:off x="3533600" y="2771800"/>
              <a:ext cx="174600" cy="2962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15600" y="2753800"/>
                <a:ext cx="21024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14:cNvPr>
              <p14:cNvContentPartPr/>
              <p14:nvPr/>
            </p14:nvContentPartPr>
            <p14:xfrm>
              <a:off x="3796760" y="2784400"/>
              <a:ext cx="460800" cy="249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779106" y="2766426"/>
                <a:ext cx="496468" cy="285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A7EE381-8E06-48C5-9921-32E997F4349E}"/>
                  </a:ext>
                </a:extLst>
              </p14:cNvPr>
              <p14:cNvContentPartPr/>
              <p14:nvPr/>
            </p14:nvContentPartPr>
            <p14:xfrm>
              <a:off x="7182920" y="1493080"/>
              <a:ext cx="1183680" cy="21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A7EE381-8E06-48C5-9921-32E997F4349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164920" y="1457080"/>
                <a:ext cx="12193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24CB77D-86F3-403F-9286-6A638599B7A7}"/>
                  </a:ext>
                </a:extLst>
              </p14:cNvPr>
              <p14:cNvContentPartPr/>
              <p14:nvPr/>
            </p14:nvContentPartPr>
            <p14:xfrm>
              <a:off x="436160" y="1807720"/>
              <a:ext cx="4053240" cy="142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24CB77D-86F3-403F-9286-6A638599B7A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18520" y="1772080"/>
                <a:ext cx="40888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C07233C-931B-426E-90CC-3215A5D93B65}"/>
                  </a:ext>
                </a:extLst>
              </p14:cNvPr>
              <p14:cNvContentPartPr/>
              <p14:nvPr/>
            </p14:nvContentPartPr>
            <p14:xfrm>
              <a:off x="6494600" y="1452400"/>
              <a:ext cx="856800" cy="493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C07233C-931B-426E-90CC-3215A5D93B6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476600" y="1416760"/>
                <a:ext cx="8924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303CEEC-079E-4BFD-A059-80BBE1A2B3C6}"/>
                  </a:ext>
                </a:extLst>
              </p14:cNvPr>
              <p14:cNvContentPartPr/>
              <p14:nvPr/>
            </p14:nvContentPartPr>
            <p14:xfrm>
              <a:off x="4298240" y="2996800"/>
              <a:ext cx="111240" cy="123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303CEEC-079E-4BFD-A059-80BBE1A2B3C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280600" y="2979160"/>
                <a:ext cx="1468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05477A7-15B0-4613-8F75-6417F44EF2B7}"/>
                  </a:ext>
                </a:extLst>
              </p14:cNvPr>
              <p14:cNvContentPartPr/>
              <p14:nvPr/>
            </p14:nvContentPartPr>
            <p14:xfrm>
              <a:off x="613280" y="3283360"/>
              <a:ext cx="1079280" cy="4165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05477A7-15B0-4613-8F75-6417F44EF2B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95280" y="3265360"/>
                <a:ext cx="111492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11C9B95-C758-448E-A0F7-FF42AEF0AC8B}"/>
                  </a:ext>
                </a:extLst>
              </p14:cNvPr>
              <p14:cNvContentPartPr/>
              <p14:nvPr/>
            </p14:nvContentPartPr>
            <p14:xfrm>
              <a:off x="1858160" y="3386680"/>
              <a:ext cx="366120" cy="3229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11C9B95-C758-448E-A0F7-FF42AEF0AC8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840520" y="3369040"/>
                <a:ext cx="40176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D8224A1-3905-461C-AE4D-EF09236092C9}"/>
                  </a:ext>
                </a:extLst>
              </p14:cNvPr>
              <p14:cNvContentPartPr/>
              <p14:nvPr/>
            </p14:nvContentPartPr>
            <p14:xfrm>
              <a:off x="700400" y="3793480"/>
              <a:ext cx="1519200" cy="266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D8224A1-3905-461C-AE4D-EF09236092C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2760" y="3775480"/>
                <a:ext cx="15548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7B87672-0AF8-4A6E-BDF4-89BE5C050B13}"/>
                  </a:ext>
                </a:extLst>
              </p14:cNvPr>
              <p14:cNvContentPartPr/>
              <p14:nvPr/>
            </p14:nvContentPartPr>
            <p14:xfrm>
              <a:off x="2412200" y="3403240"/>
              <a:ext cx="15840" cy="180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7B87672-0AF8-4A6E-BDF4-89BE5C050B1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394560" y="3385240"/>
                <a:ext cx="514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1625552-5F69-4D2D-B796-F160B103A58A}"/>
                  </a:ext>
                </a:extLst>
              </p14:cNvPr>
              <p14:cNvContentPartPr/>
              <p14:nvPr/>
            </p14:nvContentPartPr>
            <p14:xfrm>
              <a:off x="2424080" y="3555520"/>
              <a:ext cx="24480" cy="252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1625552-5F69-4D2D-B796-F160B103A58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406080" y="3537880"/>
                <a:ext cx="601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198C709-B9B2-4204-BEBA-8F11785E3040}"/>
                  </a:ext>
                </a:extLst>
              </p14:cNvPr>
              <p14:cNvContentPartPr/>
              <p14:nvPr/>
            </p14:nvContentPartPr>
            <p14:xfrm>
              <a:off x="4685240" y="3504760"/>
              <a:ext cx="18720" cy="1224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198C709-B9B2-4204-BEBA-8F11785E304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667240" y="3487120"/>
                <a:ext cx="543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907FBAF-716C-4213-A35A-8A40940E2763}"/>
                  </a:ext>
                </a:extLst>
              </p14:cNvPr>
              <p14:cNvContentPartPr/>
              <p14:nvPr/>
            </p14:nvContentPartPr>
            <p14:xfrm>
              <a:off x="4421360" y="3281200"/>
              <a:ext cx="188280" cy="3243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907FBAF-716C-4213-A35A-8A40940E276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403720" y="3263560"/>
                <a:ext cx="2239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F4C9764-67D2-4EA0-A18A-77D0A027C471}"/>
                  </a:ext>
                </a:extLst>
              </p14:cNvPr>
              <p14:cNvContentPartPr/>
              <p14:nvPr/>
            </p14:nvContentPartPr>
            <p14:xfrm>
              <a:off x="3743840" y="3331960"/>
              <a:ext cx="584640" cy="3452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F4C9764-67D2-4EA0-A18A-77D0A027C47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26200" y="3314320"/>
                <a:ext cx="62028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2E59A71-F795-4FEF-A29B-4CDD3AEE6A94}"/>
                  </a:ext>
                </a:extLst>
              </p14:cNvPr>
              <p14:cNvContentPartPr/>
              <p14:nvPr/>
            </p14:nvContentPartPr>
            <p14:xfrm>
              <a:off x="2741600" y="3420160"/>
              <a:ext cx="815400" cy="3340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2E59A71-F795-4FEF-A29B-4CDD3AEE6A9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723960" y="3402501"/>
                <a:ext cx="851040" cy="369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319B2FB-702A-4248-BD6B-FB915A364E43}"/>
                  </a:ext>
                </a:extLst>
              </p14:cNvPr>
              <p14:cNvContentPartPr/>
              <p14:nvPr/>
            </p14:nvContentPartPr>
            <p14:xfrm>
              <a:off x="629480" y="3972040"/>
              <a:ext cx="305280" cy="3078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319B2FB-702A-4248-BD6B-FB915A364E4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11840" y="3954400"/>
                <a:ext cx="34092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A382074-FA6B-458E-A090-BDD379D457CF}"/>
                  </a:ext>
                </a:extLst>
              </p14:cNvPr>
              <p14:cNvContentPartPr/>
              <p14:nvPr/>
            </p14:nvContentPartPr>
            <p14:xfrm>
              <a:off x="1625240" y="4125400"/>
              <a:ext cx="132480" cy="93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A382074-FA6B-458E-A090-BDD379D457C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607240" y="4107760"/>
                <a:ext cx="1681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DA948D0-2BA1-47B9-BDF3-1AAD41EAE8DB}"/>
                  </a:ext>
                </a:extLst>
              </p14:cNvPr>
              <p14:cNvContentPartPr/>
              <p14:nvPr/>
            </p14:nvContentPartPr>
            <p14:xfrm>
              <a:off x="1655480" y="4206040"/>
              <a:ext cx="111960" cy="46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DA948D0-2BA1-47B9-BDF3-1AAD41EAE8D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637840" y="4188400"/>
                <a:ext cx="1476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20583CD-E4A0-422E-8263-E01DE74FCD1E}"/>
                  </a:ext>
                </a:extLst>
              </p14:cNvPr>
              <p14:cNvContentPartPr/>
              <p14:nvPr/>
            </p14:nvContentPartPr>
            <p14:xfrm>
              <a:off x="1205480" y="3972040"/>
              <a:ext cx="272160" cy="2955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20583CD-E4A0-422E-8263-E01DE74FCD1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187840" y="3954400"/>
                <a:ext cx="30780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6FACE1C-4C9D-4834-863E-E8C3795773A6}"/>
                  </a:ext>
                </a:extLst>
              </p14:cNvPr>
              <p14:cNvContentPartPr/>
              <p14:nvPr/>
            </p14:nvContentPartPr>
            <p14:xfrm>
              <a:off x="2935640" y="3921640"/>
              <a:ext cx="223920" cy="3351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6FACE1C-4C9D-4834-863E-E8C3795773A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917640" y="3903659"/>
                <a:ext cx="259560" cy="370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F53B276-C4D9-4E80-BB7D-96C78AF7252F}"/>
                  </a:ext>
                </a:extLst>
              </p14:cNvPr>
              <p14:cNvContentPartPr/>
              <p14:nvPr/>
            </p14:nvContentPartPr>
            <p14:xfrm>
              <a:off x="2691920" y="4022800"/>
              <a:ext cx="147960" cy="1836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F53B276-C4D9-4E80-BB7D-96C78AF7252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674280" y="4005160"/>
                <a:ext cx="1836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5959B47-A60A-46E3-81AC-7D104F84EA65}"/>
                  </a:ext>
                </a:extLst>
              </p14:cNvPr>
              <p14:cNvContentPartPr/>
              <p14:nvPr/>
            </p14:nvContentPartPr>
            <p14:xfrm>
              <a:off x="1969760" y="4002640"/>
              <a:ext cx="612360" cy="2631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5959B47-A60A-46E3-81AC-7D104F84EA6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952120" y="3984665"/>
                <a:ext cx="648000" cy="298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D5C3D5E-0BB3-4BBF-A30E-2BD5EA1041B5}"/>
                  </a:ext>
                </a:extLst>
              </p14:cNvPr>
              <p14:cNvContentPartPr/>
              <p14:nvPr/>
            </p14:nvContentPartPr>
            <p14:xfrm>
              <a:off x="2762840" y="3797440"/>
              <a:ext cx="1053000" cy="5918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D5C3D5E-0BB3-4BBF-A30E-2BD5EA1041B5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745200" y="3779440"/>
                <a:ext cx="108864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15155DA-CFC3-4A19-AB9C-196E7992AA3A}"/>
                  </a:ext>
                </a:extLst>
              </p14:cNvPr>
              <p14:cNvContentPartPr/>
              <p14:nvPr/>
            </p14:nvContentPartPr>
            <p14:xfrm>
              <a:off x="1320320" y="4591960"/>
              <a:ext cx="141480" cy="3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15155DA-CFC3-4A19-AB9C-196E7992AA3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302320" y="457432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2B6400E-C38D-4D82-8D29-7AA69A254A82}"/>
                  </a:ext>
                </a:extLst>
              </p14:cNvPr>
              <p14:cNvContentPartPr/>
              <p14:nvPr/>
            </p14:nvContentPartPr>
            <p14:xfrm>
              <a:off x="1340480" y="4685200"/>
              <a:ext cx="122400" cy="190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2B6400E-C38D-4D82-8D29-7AA69A254A8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322840" y="4667200"/>
                <a:ext cx="1580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C744194-41DB-4DB1-A9F2-B5EA8E385CA7}"/>
                  </a:ext>
                </a:extLst>
              </p14:cNvPr>
              <p14:cNvContentPartPr/>
              <p14:nvPr/>
            </p14:nvContentPartPr>
            <p14:xfrm>
              <a:off x="436520" y="4517800"/>
              <a:ext cx="670680" cy="2804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C744194-41DB-4DB1-A9F2-B5EA8E385CA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18520" y="4500160"/>
                <a:ext cx="70632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D49ADD7-E7FF-453C-AB49-B35B10F138C6}"/>
                  </a:ext>
                </a:extLst>
              </p14:cNvPr>
              <p14:cNvContentPartPr/>
              <p14:nvPr/>
            </p14:nvContentPartPr>
            <p14:xfrm>
              <a:off x="1996040" y="4554880"/>
              <a:ext cx="190080" cy="34308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D49ADD7-E7FF-453C-AB49-B35B10F138C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978040" y="4537240"/>
                <a:ext cx="22572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1CF8A1E0-B28E-42F0-ABCE-D659A1D085F3}"/>
                  </a:ext>
                </a:extLst>
              </p14:cNvPr>
              <p14:cNvContentPartPr/>
              <p14:nvPr/>
            </p14:nvContentPartPr>
            <p14:xfrm>
              <a:off x="2316080" y="4652080"/>
              <a:ext cx="141840" cy="216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1CF8A1E0-B28E-42F0-ABCE-D659A1D085F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298080" y="4634440"/>
                <a:ext cx="177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0CBE09E-BCE5-4A93-86C2-D6FD3383B365}"/>
                  </a:ext>
                </a:extLst>
              </p14:cNvPr>
              <p14:cNvContentPartPr/>
              <p14:nvPr/>
            </p14:nvContentPartPr>
            <p14:xfrm>
              <a:off x="1552520" y="4419160"/>
              <a:ext cx="351360" cy="46836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0CBE09E-BCE5-4A93-86C2-D6FD3383B36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534880" y="4401520"/>
                <a:ext cx="38700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9838E6F-C24F-4DDD-AAE8-0CB533A1BC14}"/>
                  </a:ext>
                </a:extLst>
              </p14:cNvPr>
              <p14:cNvContentPartPr/>
              <p14:nvPr/>
            </p14:nvContentPartPr>
            <p14:xfrm>
              <a:off x="2559800" y="4419160"/>
              <a:ext cx="702720" cy="38412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9838E6F-C24F-4DDD-AAE8-0CB533A1BC1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542160" y="4401520"/>
                <a:ext cx="73836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6C62EDA-5714-43BA-9972-3D7CE5475665}"/>
                  </a:ext>
                </a:extLst>
              </p14:cNvPr>
              <p14:cNvContentPartPr/>
              <p14:nvPr/>
            </p14:nvContentPartPr>
            <p14:xfrm>
              <a:off x="3809720" y="3864760"/>
              <a:ext cx="366840" cy="91296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6C62EDA-5714-43BA-9972-3D7CE547566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792063" y="3846767"/>
                <a:ext cx="402515" cy="948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9FE66FB-C7A2-4F22-8A04-86E7E49E2D8A}"/>
                  </a:ext>
                </a:extLst>
              </p14:cNvPr>
              <p14:cNvContentPartPr/>
              <p14:nvPr/>
            </p14:nvContentPartPr>
            <p14:xfrm>
              <a:off x="3382760" y="4471360"/>
              <a:ext cx="339840" cy="34380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9FE66FB-C7A2-4F22-8A04-86E7E49E2D8A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365120" y="4453360"/>
                <a:ext cx="37548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2592D3F-3E4E-45D1-9806-E313624BE1C7}"/>
                  </a:ext>
                </a:extLst>
              </p14:cNvPr>
              <p14:cNvContentPartPr/>
              <p14:nvPr/>
            </p14:nvContentPartPr>
            <p14:xfrm>
              <a:off x="4317680" y="4368400"/>
              <a:ext cx="262800" cy="3027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2592D3F-3E4E-45D1-9806-E313624BE1C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300040" y="4350760"/>
                <a:ext cx="29844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282296F-7759-41F3-A870-E0BC88767431}"/>
                  </a:ext>
                </a:extLst>
              </p14:cNvPr>
              <p14:cNvContentPartPr/>
              <p14:nvPr/>
            </p14:nvContentPartPr>
            <p14:xfrm>
              <a:off x="314480" y="5049160"/>
              <a:ext cx="1037880" cy="4374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282296F-7759-41F3-A870-E0BC8876743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96834" y="5031505"/>
                <a:ext cx="1073532" cy="473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A336F879-D279-40DB-9CDD-05B80E8145A7}"/>
                  </a:ext>
                </a:extLst>
              </p14:cNvPr>
              <p14:cNvContentPartPr/>
              <p14:nvPr/>
            </p14:nvContentPartPr>
            <p14:xfrm>
              <a:off x="1551440" y="4988320"/>
              <a:ext cx="1364040" cy="4669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A336F879-D279-40DB-9CDD-05B80E8145A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533440" y="4970320"/>
                <a:ext cx="139968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D910CCE-D9ED-48CE-8D69-41B9A7F89C2F}"/>
                  </a:ext>
                </a:extLst>
              </p14:cNvPr>
              <p14:cNvContentPartPr/>
              <p14:nvPr/>
            </p14:nvContentPartPr>
            <p14:xfrm>
              <a:off x="3007640" y="5008480"/>
              <a:ext cx="650880" cy="39240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D910CCE-D9ED-48CE-8D69-41B9A7F89C2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990000" y="4990840"/>
                <a:ext cx="68652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EED3CDF-30A7-41CE-B9BC-E87A30B7E780}"/>
                  </a:ext>
                </a:extLst>
              </p14:cNvPr>
              <p14:cNvContentPartPr/>
              <p14:nvPr/>
            </p14:nvContentPartPr>
            <p14:xfrm>
              <a:off x="3769040" y="5049160"/>
              <a:ext cx="233280" cy="2808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EED3CDF-30A7-41CE-B9BC-E87A30B7E78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751400" y="5031520"/>
                <a:ext cx="26892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11063AB-B1EC-4EE3-A61C-EDB853635B7A}"/>
                  </a:ext>
                </a:extLst>
              </p14:cNvPr>
              <p14:cNvContentPartPr/>
              <p14:nvPr/>
            </p14:nvContentPartPr>
            <p14:xfrm>
              <a:off x="456680" y="5656120"/>
              <a:ext cx="498960" cy="3081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11063AB-B1EC-4EE3-A61C-EDB853635B7A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39040" y="5638120"/>
                <a:ext cx="5346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B56B852B-3683-4772-AE2D-A728450A494C}"/>
                  </a:ext>
                </a:extLst>
              </p14:cNvPr>
              <p14:cNvContentPartPr/>
              <p14:nvPr/>
            </p14:nvContentPartPr>
            <p14:xfrm>
              <a:off x="1858880" y="5516800"/>
              <a:ext cx="936000" cy="4698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B56B852B-3683-4772-AE2D-A728450A494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841233" y="5498814"/>
                <a:ext cx="971654" cy="505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41DA6C53-004A-46FB-AB1A-13E64572AA52}"/>
                  </a:ext>
                </a:extLst>
              </p14:cNvPr>
              <p14:cNvContentPartPr/>
              <p14:nvPr/>
            </p14:nvContentPartPr>
            <p14:xfrm>
              <a:off x="2897120" y="5434360"/>
              <a:ext cx="1044000" cy="59040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41DA6C53-004A-46FB-AB1A-13E64572AA52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879474" y="5416720"/>
                <a:ext cx="1079652" cy="6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6B2F4E63-0D5B-475F-8514-F5732D645BF9}"/>
                  </a:ext>
                </a:extLst>
              </p14:cNvPr>
              <p14:cNvContentPartPr/>
              <p14:nvPr/>
            </p14:nvContentPartPr>
            <p14:xfrm>
              <a:off x="1086680" y="5504560"/>
              <a:ext cx="672120" cy="56808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6B2F4E63-0D5B-475F-8514-F5732D645BF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068680" y="5486560"/>
                <a:ext cx="707760" cy="60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81333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550CA6-4E97-487D-8C7F-0A2712521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0000" r="28750" b="80711"/>
          <a:stretch/>
        </p:blipFill>
        <p:spPr>
          <a:xfrm>
            <a:off x="381000" y="76200"/>
            <a:ext cx="8534400" cy="21620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3ABD1B-B8F1-4A24-B54B-065868C58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00" t="22157" r="38100" b="52222"/>
          <a:stretch/>
        </p:blipFill>
        <p:spPr>
          <a:xfrm>
            <a:off x="5562600" y="1874058"/>
            <a:ext cx="2280560" cy="331986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14:cNvPr>
              <p14:cNvContentPartPr/>
              <p14:nvPr/>
            </p14:nvContentPartPr>
            <p14:xfrm>
              <a:off x="440480" y="2342680"/>
              <a:ext cx="273960" cy="289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69C289-D280-4568-AFD9-E0D4971EAA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480" y="2325040"/>
                <a:ext cx="3096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14:cNvPr>
              <p14:cNvContentPartPr/>
              <p14:nvPr/>
            </p14:nvContentPartPr>
            <p14:xfrm>
              <a:off x="1116560" y="2255200"/>
              <a:ext cx="873720" cy="474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7677F9C-D4DB-4DBD-8221-EC7DE887F1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8560" y="2237560"/>
                <a:ext cx="9093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14:cNvPr>
              <p14:cNvContentPartPr/>
              <p14:nvPr/>
            </p14:nvContentPartPr>
            <p14:xfrm>
              <a:off x="832520" y="2415040"/>
              <a:ext cx="141480" cy="84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49907C0-C9E7-4461-8291-E3FE199769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880" y="2397475"/>
                <a:ext cx="177120" cy="119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14:cNvPr>
              <p14:cNvContentPartPr/>
              <p14:nvPr/>
            </p14:nvContentPartPr>
            <p14:xfrm>
              <a:off x="2209160" y="2468320"/>
              <a:ext cx="86760" cy="162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8801A97-8E1E-498D-8888-10405700C4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1520" y="2450680"/>
                <a:ext cx="1224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14:cNvPr>
              <p14:cNvContentPartPr/>
              <p14:nvPr/>
            </p14:nvContentPartPr>
            <p14:xfrm>
              <a:off x="2650520" y="2227120"/>
              <a:ext cx="144000" cy="480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BCC71C6-656B-4853-9488-ACBE2827F3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2880" y="2209480"/>
                <a:ext cx="17964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14:cNvPr>
              <p14:cNvContentPartPr/>
              <p14:nvPr/>
            </p14:nvContentPartPr>
            <p14:xfrm>
              <a:off x="2876960" y="2427640"/>
              <a:ext cx="8640" cy="104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082A0D-50E1-447B-9D27-4DCF045CED0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8960" y="2410000"/>
                <a:ext cx="442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14:cNvPr>
              <p14:cNvContentPartPr/>
              <p14:nvPr/>
            </p14:nvContentPartPr>
            <p14:xfrm>
              <a:off x="3017360" y="2356360"/>
              <a:ext cx="121680" cy="11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AE90996-4A9D-423A-B8A6-9E987BBD04B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99360" y="2338360"/>
                <a:ext cx="157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14:cNvPr>
              <p14:cNvContentPartPr/>
              <p14:nvPr/>
            </p14:nvContentPartPr>
            <p14:xfrm>
              <a:off x="3027080" y="2438080"/>
              <a:ext cx="97920" cy="10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88E0707-D140-42FC-80F2-A9624D08619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09440" y="2420440"/>
                <a:ext cx="133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14:cNvPr>
              <p14:cNvContentPartPr/>
              <p14:nvPr/>
            </p14:nvContentPartPr>
            <p14:xfrm>
              <a:off x="3338840" y="2226760"/>
              <a:ext cx="412920" cy="246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9D5B380-100E-4FEB-BDA3-278E1EDCE0C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21200" y="2208760"/>
                <a:ext cx="448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14:cNvPr>
              <p14:cNvContentPartPr/>
              <p14:nvPr/>
            </p14:nvContentPartPr>
            <p14:xfrm>
              <a:off x="3867680" y="2458600"/>
              <a:ext cx="64080" cy="133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B805D74-B194-4275-8916-4B2C614D46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50040" y="2440600"/>
                <a:ext cx="997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14:cNvPr>
              <p14:cNvContentPartPr/>
              <p14:nvPr/>
            </p14:nvContentPartPr>
            <p14:xfrm>
              <a:off x="4144160" y="2278240"/>
              <a:ext cx="134280" cy="488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2C45BD-11C8-4973-885E-6442C32E75C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26160" y="2260600"/>
                <a:ext cx="16992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14:cNvPr>
              <p14:cNvContentPartPr/>
              <p14:nvPr/>
            </p14:nvContentPartPr>
            <p14:xfrm>
              <a:off x="4409120" y="2438440"/>
              <a:ext cx="82080" cy="111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6694DB2-1F14-41EF-A06F-7D7B2956D7B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91480" y="2420800"/>
                <a:ext cx="1177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14:cNvPr>
              <p14:cNvContentPartPr/>
              <p14:nvPr/>
            </p14:nvContentPartPr>
            <p14:xfrm>
              <a:off x="4612160" y="2181760"/>
              <a:ext cx="717480" cy="278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C8E12DF-7B12-4B6A-ACB0-CFFE239FEEC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94511" y="2164120"/>
                <a:ext cx="753138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14:cNvPr>
              <p14:cNvContentPartPr/>
              <p14:nvPr/>
            </p14:nvContentPartPr>
            <p14:xfrm>
              <a:off x="934400" y="2935600"/>
              <a:ext cx="14112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1B7DACF-F8E9-42CB-9DF2-6818D9C36CC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16400" y="2917600"/>
                <a:ext cx="176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14:cNvPr>
              <p14:cNvContentPartPr/>
              <p14:nvPr/>
            </p14:nvContentPartPr>
            <p14:xfrm>
              <a:off x="923960" y="3058000"/>
              <a:ext cx="133200" cy="4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CC0F48B-A683-4C0B-9EBC-A3AF36DF23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06320" y="3040000"/>
                <a:ext cx="1688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14:cNvPr>
              <p14:cNvContentPartPr/>
              <p14:nvPr/>
            </p14:nvContentPartPr>
            <p14:xfrm>
              <a:off x="1259480" y="2956120"/>
              <a:ext cx="102960" cy="10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E3312B1-6FA1-424C-B25D-5E2DF8EC3A7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41840" y="2938480"/>
                <a:ext cx="138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14:cNvPr>
              <p14:cNvContentPartPr/>
              <p14:nvPr/>
            </p14:nvContentPartPr>
            <p14:xfrm>
              <a:off x="476480" y="2824000"/>
              <a:ext cx="321840" cy="5389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08211F8-C733-4539-8CF1-6A6A85F4211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8840" y="2806360"/>
                <a:ext cx="35748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14:cNvPr>
              <p14:cNvContentPartPr/>
              <p14:nvPr/>
            </p14:nvContentPartPr>
            <p14:xfrm>
              <a:off x="1473320" y="2803120"/>
              <a:ext cx="213480" cy="215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7E5222E-C279-49BF-9CC0-8C1287CF7E5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55290" y="2785480"/>
                <a:ext cx="2491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14:cNvPr>
              <p14:cNvContentPartPr/>
              <p14:nvPr/>
            </p14:nvContentPartPr>
            <p14:xfrm>
              <a:off x="1775720" y="2753080"/>
              <a:ext cx="774000" cy="287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E5B3B85-1F29-40D7-86DB-4837CE9A79E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57720" y="2735080"/>
                <a:ext cx="80964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14:cNvPr>
              <p14:cNvContentPartPr/>
              <p14:nvPr/>
            </p14:nvContentPartPr>
            <p14:xfrm>
              <a:off x="2634320" y="2966560"/>
              <a:ext cx="98640" cy="1350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CE8DE44-D2A6-4B58-9C93-8A481BFD96F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616320" y="2948560"/>
                <a:ext cx="1342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14:cNvPr>
              <p14:cNvContentPartPr/>
              <p14:nvPr/>
            </p14:nvContentPartPr>
            <p14:xfrm>
              <a:off x="3271160" y="2854600"/>
              <a:ext cx="131400" cy="104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1F61274-65B4-494A-9F03-D64604A7AAF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53160" y="2836600"/>
                <a:ext cx="167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14:cNvPr>
              <p14:cNvContentPartPr/>
              <p14:nvPr/>
            </p14:nvContentPartPr>
            <p14:xfrm>
              <a:off x="3291320" y="2935960"/>
              <a:ext cx="110880" cy="10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E274E1D-6119-4B75-9352-50FD50AF00B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73680" y="2917960"/>
                <a:ext cx="146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14:cNvPr>
              <p14:cNvContentPartPr/>
              <p14:nvPr/>
            </p14:nvContentPartPr>
            <p14:xfrm>
              <a:off x="2976320" y="2772880"/>
              <a:ext cx="172080" cy="273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80D9A84-95E3-4C17-A978-637B0B484EA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958680" y="2755240"/>
                <a:ext cx="20772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14:cNvPr>
              <p14:cNvContentPartPr/>
              <p14:nvPr/>
            </p14:nvContentPartPr>
            <p14:xfrm>
              <a:off x="3533600" y="2771800"/>
              <a:ext cx="174600" cy="2962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EE4EA10-7E51-47AA-A7B9-80B59496DB3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15600" y="2753800"/>
                <a:ext cx="21024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14:cNvPr>
              <p14:cNvContentPartPr/>
              <p14:nvPr/>
            </p14:nvContentPartPr>
            <p14:xfrm>
              <a:off x="3796760" y="2784400"/>
              <a:ext cx="460800" cy="249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923659-D40C-4CA3-8D3B-72F76A4A43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779106" y="2766426"/>
                <a:ext cx="496468" cy="285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A7EE381-8E06-48C5-9921-32E997F4349E}"/>
                  </a:ext>
                </a:extLst>
              </p14:cNvPr>
              <p14:cNvContentPartPr/>
              <p14:nvPr/>
            </p14:nvContentPartPr>
            <p14:xfrm>
              <a:off x="7182920" y="1493080"/>
              <a:ext cx="1183680" cy="21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A7EE381-8E06-48C5-9921-32E997F4349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164920" y="1457080"/>
                <a:ext cx="12193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24CB77D-86F3-403F-9286-6A638599B7A7}"/>
                  </a:ext>
                </a:extLst>
              </p14:cNvPr>
              <p14:cNvContentPartPr/>
              <p14:nvPr/>
            </p14:nvContentPartPr>
            <p14:xfrm>
              <a:off x="436160" y="1807720"/>
              <a:ext cx="4053240" cy="142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24CB77D-86F3-403F-9286-6A638599B7A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18520" y="1772080"/>
                <a:ext cx="40888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C07233C-931B-426E-90CC-3215A5D93B65}"/>
                  </a:ext>
                </a:extLst>
              </p14:cNvPr>
              <p14:cNvContentPartPr/>
              <p14:nvPr/>
            </p14:nvContentPartPr>
            <p14:xfrm>
              <a:off x="6494600" y="1452400"/>
              <a:ext cx="856800" cy="493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C07233C-931B-426E-90CC-3215A5D93B6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476600" y="1416760"/>
                <a:ext cx="8924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303CEEC-079E-4BFD-A059-80BBE1A2B3C6}"/>
                  </a:ext>
                </a:extLst>
              </p14:cNvPr>
              <p14:cNvContentPartPr/>
              <p14:nvPr/>
            </p14:nvContentPartPr>
            <p14:xfrm>
              <a:off x="4298240" y="2996800"/>
              <a:ext cx="111240" cy="123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303CEEC-079E-4BFD-A059-80BBE1A2B3C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280600" y="2979160"/>
                <a:ext cx="1468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05477A7-15B0-4613-8F75-6417F44EF2B7}"/>
                  </a:ext>
                </a:extLst>
              </p14:cNvPr>
              <p14:cNvContentPartPr/>
              <p14:nvPr/>
            </p14:nvContentPartPr>
            <p14:xfrm>
              <a:off x="613280" y="3283360"/>
              <a:ext cx="1079280" cy="4165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05477A7-15B0-4613-8F75-6417F44EF2B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95280" y="3265360"/>
                <a:ext cx="111492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11C9B95-C758-448E-A0F7-FF42AEF0AC8B}"/>
                  </a:ext>
                </a:extLst>
              </p14:cNvPr>
              <p14:cNvContentPartPr/>
              <p14:nvPr/>
            </p14:nvContentPartPr>
            <p14:xfrm>
              <a:off x="1858160" y="3386680"/>
              <a:ext cx="366120" cy="3229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11C9B95-C758-448E-A0F7-FF42AEF0AC8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840520" y="3369040"/>
                <a:ext cx="40176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D8224A1-3905-461C-AE4D-EF09236092C9}"/>
                  </a:ext>
                </a:extLst>
              </p14:cNvPr>
              <p14:cNvContentPartPr/>
              <p14:nvPr/>
            </p14:nvContentPartPr>
            <p14:xfrm>
              <a:off x="700400" y="3793480"/>
              <a:ext cx="1519200" cy="266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D8224A1-3905-461C-AE4D-EF09236092C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2760" y="3775480"/>
                <a:ext cx="15548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7B87672-0AF8-4A6E-BDF4-89BE5C050B13}"/>
                  </a:ext>
                </a:extLst>
              </p14:cNvPr>
              <p14:cNvContentPartPr/>
              <p14:nvPr/>
            </p14:nvContentPartPr>
            <p14:xfrm>
              <a:off x="2412200" y="3403240"/>
              <a:ext cx="15840" cy="180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7B87672-0AF8-4A6E-BDF4-89BE5C050B1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394560" y="3385240"/>
                <a:ext cx="514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1625552-5F69-4D2D-B796-F160B103A58A}"/>
                  </a:ext>
                </a:extLst>
              </p14:cNvPr>
              <p14:cNvContentPartPr/>
              <p14:nvPr/>
            </p14:nvContentPartPr>
            <p14:xfrm>
              <a:off x="2424080" y="3555520"/>
              <a:ext cx="24480" cy="252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1625552-5F69-4D2D-B796-F160B103A58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406080" y="3537880"/>
                <a:ext cx="601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198C709-B9B2-4204-BEBA-8F11785E3040}"/>
                  </a:ext>
                </a:extLst>
              </p14:cNvPr>
              <p14:cNvContentPartPr/>
              <p14:nvPr/>
            </p14:nvContentPartPr>
            <p14:xfrm>
              <a:off x="4685240" y="3504760"/>
              <a:ext cx="18720" cy="1224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198C709-B9B2-4204-BEBA-8F11785E304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667240" y="3487120"/>
                <a:ext cx="543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907FBAF-716C-4213-A35A-8A40940E2763}"/>
                  </a:ext>
                </a:extLst>
              </p14:cNvPr>
              <p14:cNvContentPartPr/>
              <p14:nvPr/>
            </p14:nvContentPartPr>
            <p14:xfrm>
              <a:off x="4421360" y="3281200"/>
              <a:ext cx="188280" cy="3243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907FBAF-716C-4213-A35A-8A40940E276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403720" y="3263560"/>
                <a:ext cx="2239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F4C9764-67D2-4EA0-A18A-77D0A027C471}"/>
                  </a:ext>
                </a:extLst>
              </p14:cNvPr>
              <p14:cNvContentPartPr/>
              <p14:nvPr/>
            </p14:nvContentPartPr>
            <p14:xfrm>
              <a:off x="3743840" y="3331960"/>
              <a:ext cx="584640" cy="3452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F4C9764-67D2-4EA0-A18A-77D0A027C47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26200" y="3314320"/>
                <a:ext cx="62028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2E59A71-F795-4FEF-A29B-4CDD3AEE6A94}"/>
                  </a:ext>
                </a:extLst>
              </p14:cNvPr>
              <p14:cNvContentPartPr/>
              <p14:nvPr/>
            </p14:nvContentPartPr>
            <p14:xfrm>
              <a:off x="2741600" y="3420160"/>
              <a:ext cx="815400" cy="3340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2E59A71-F795-4FEF-A29B-4CDD3AEE6A9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723960" y="3402501"/>
                <a:ext cx="851040" cy="369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319B2FB-702A-4248-BD6B-FB915A364E43}"/>
                  </a:ext>
                </a:extLst>
              </p14:cNvPr>
              <p14:cNvContentPartPr/>
              <p14:nvPr/>
            </p14:nvContentPartPr>
            <p14:xfrm>
              <a:off x="629480" y="3972040"/>
              <a:ext cx="305280" cy="3078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319B2FB-702A-4248-BD6B-FB915A364E4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11840" y="3954400"/>
                <a:ext cx="34092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A382074-FA6B-458E-A090-BDD379D457CF}"/>
                  </a:ext>
                </a:extLst>
              </p14:cNvPr>
              <p14:cNvContentPartPr/>
              <p14:nvPr/>
            </p14:nvContentPartPr>
            <p14:xfrm>
              <a:off x="1625240" y="4125400"/>
              <a:ext cx="132480" cy="93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A382074-FA6B-458E-A090-BDD379D457C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607240" y="4107760"/>
                <a:ext cx="1681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DA948D0-2BA1-47B9-BDF3-1AAD41EAE8DB}"/>
                  </a:ext>
                </a:extLst>
              </p14:cNvPr>
              <p14:cNvContentPartPr/>
              <p14:nvPr/>
            </p14:nvContentPartPr>
            <p14:xfrm>
              <a:off x="1655480" y="4206040"/>
              <a:ext cx="111960" cy="46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DA948D0-2BA1-47B9-BDF3-1AAD41EAE8D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637840" y="4188400"/>
                <a:ext cx="1476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20583CD-E4A0-422E-8263-E01DE74FCD1E}"/>
                  </a:ext>
                </a:extLst>
              </p14:cNvPr>
              <p14:cNvContentPartPr/>
              <p14:nvPr/>
            </p14:nvContentPartPr>
            <p14:xfrm>
              <a:off x="1205480" y="3972040"/>
              <a:ext cx="272160" cy="2955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20583CD-E4A0-422E-8263-E01DE74FCD1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187840" y="3954400"/>
                <a:ext cx="30780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6FACE1C-4C9D-4834-863E-E8C3795773A6}"/>
                  </a:ext>
                </a:extLst>
              </p14:cNvPr>
              <p14:cNvContentPartPr/>
              <p14:nvPr/>
            </p14:nvContentPartPr>
            <p14:xfrm>
              <a:off x="2935640" y="3921640"/>
              <a:ext cx="223920" cy="3351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6FACE1C-4C9D-4834-863E-E8C3795773A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917640" y="3903659"/>
                <a:ext cx="259560" cy="370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F53B276-C4D9-4E80-BB7D-96C78AF7252F}"/>
                  </a:ext>
                </a:extLst>
              </p14:cNvPr>
              <p14:cNvContentPartPr/>
              <p14:nvPr/>
            </p14:nvContentPartPr>
            <p14:xfrm>
              <a:off x="2691920" y="4022800"/>
              <a:ext cx="147960" cy="1836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F53B276-C4D9-4E80-BB7D-96C78AF7252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674280" y="4005160"/>
                <a:ext cx="1836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5959B47-A60A-46E3-81AC-7D104F84EA65}"/>
                  </a:ext>
                </a:extLst>
              </p14:cNvPr>
              <p14:cNvContentPartPr/>
              <p14:nvPr/>
            </p14:nvContentPartPr>
            <p14:xfrm>
              <a:off x="1969760" y="4002640"/>
              <a:ext cx="612360" cy="2631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5959B47-A60A-46E3-81AC-7D104F84EA6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952120" y="3984665"/>
                <a:ext cx="648000" cy="298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D5C3D5E-0BB3-4BBF-A30E-2BD5EA1041B5}"/>
                  </a:ext>
                </a:extLst>
              </p14:cNvPr>
              <p14:cNvContentPartPr/>
              <p14:nvPr/>
            </p14:nvContentPartPr>
            <p14:xfrm>
              <a:off x="2762840" y="3797440"/>
              <a:ext cx="1053000" cy="5918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D5C3D5E-0BB3-4BBF-A30E-2BD5EA1041B5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745200" y="3779440"/>
                <a:ext cx="108864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15155DA-CFC3-4A19-AB9C-196E7992AA3A}"/>
                  </a:ext>
                </a:extLst>
              </p14:cNvPr>
              <p14:cNvContentPartPr/>
              <p14:nvPr/>
            </p14:nvContentPartPr>
            <p14:xfrm>
              <a:off x="1320320" y="4591960"/>
              <a:ext cx="141480" cy="3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15155DA-CFC3-4A19-AB9C-196E7992AA3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302320" y="457432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2B6400E-C38D-4D82-8D29-7AA69A254A82}"/>
                  </a:ext>
                </a:extLst>
              </p14:cNvPr>
              <p14:cNvContentPartPr/>
              <p14:nvPr/>
            </p14:nvContentPartPr>
            <p14:xfrm>
              <a:off x="1340480" y="4685200"/>
              <a:ext cx="122400" cy="190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2B6400E-C38D-4D82-8D29-7AA69A254A8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322840" y="4667200"/>
                <a:ext cx="1580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C744194-41DB-4DB1-A9F2-B5EA8E385CA7}"/>
                  </a:ext>
                </a:extLst>
              </p14:cNvPr>
              <p14:cNvContentPartPr/>
              <p14:nvPr/>
            </p14:nvContentPartPr>
            <p14:xfrm>
              <a:off x="436520" y="4517800"/>
              <a:ext cx="670680" cy="2804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C744194-41DB-4DB1-A9F2-B5EA8E385CA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18520" y="4500160"/>
                <a:ext cx="70632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D49ADD7-E7FF-453C-AB49-B35B10F138C6}"/>
                  </a:ext>
                </a:extLst>
              </p14:cNvPr>
              <p14:cNvContentPartPr/>
              <p14:nvPr/>
            </p14:nvContentPartPr>
            <p14:xfrm>
              <a:off x="1996040" y="4554880"/>
              <a:ext cx="190080" cy="34308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D49ADD7-E7FF-453C-AB49-B35B10F138C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978040" y="4537240"/>
                <a:ext cx="22572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1CF8A1E0-B28E-42F0-ABCE-D659A1D085F3}"/>
                  </a:ext>
                </a:extLst>
              </p14:cNvPr>
              <p14:cNvContentPartPr/>
              <p14:nvPr/>
            </p14:nvContentPartPr>
            <p14:xfrm>
              <a:off x="2316080" y="4652080"/>
              <a:ext cx="141840" cy="216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1CF8A1E0-B28E-42F0-ABCE-D659A1D085F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298080" y="4634440"/>
                <a:ext cx="177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0CBE09E-BCE5-4A93-86C2-D6FD3383B365}"/>
                  </a:ext>
                </a:extLst>
              </p14:cNvPr>
              <p14:cNvContentPartPr/>
              <p14:nvPr/>
            </p14:nvContentPartPr>
            <p14:xfrm>
              <a:off x="1552520" y="4419160"/>
              <a:ext cx="351360" cy="46836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0CBE09E-BCE5-4A93-86C2-D6FD3383B36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534880" y="4401520"/>
                <a:ext cx="38700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9838E6F-C24F-4DDD-AAE8-0CB533A1BC14}"/>
                  </a:ext>
                </a:extLst>
              </p14:cNvPr>
              <p14:cNvContentPartPr/>
              <p14:nvPr/>
            </p14:nvContentPartPr>
            <p14:xfrm>
              <a:off x="2559800" y="4419160"/>
              <a:ext cx="702720" cy="38412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9838E6F-C24F-4DDD-AAE8-0CB533A1BC1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542160" y="4401520"/>
                <a:ext cx="73836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6C62EDA-5714-43BA-9972-3D7CE5475665}"/>
                  </a:ext>
                </a:extLst>
              </p14:cNvPr>
              <p14:cNvContentPartPr/>
              <p14:nvPr/>
            </p14:nvContentPartPr>
            <p14:xfrm>
              <a:off x="3809720" y="3864760"/>
              <a:ext cx="366840" cy="91296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6C62EDA-5714-43BA-9972-3D7CE547566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792063" y="3846767"/>
                <a:ext cx="402515" cy="948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9FE66FB-C7A2-4F22-8A04-86E7E49E2D8A}"/>
                  </a:ext>
                </a:extLst>
              </p14:cNvPr>
              <p14:cNvContentPartPr/>
              <p14:nvPr/>
            </p14:nvContentPartPr>
            <p14:xfrm>
              <a:off x="3382760" y="4471360"/>
              <a:ext cx="339840" cy="34380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9FE66FB-C7A2-4F22-8A04-86E7E49E2D8A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365120" y="4453360"/>
                <a:ext cx="37548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2592D3F-3E4E-45D1-9806-E313624BE1C7}"/>
                  </a:ext>
                </a:extLst>
              </p14:cNvPr>
              <p14:cNvContentPartPr/>
              <p14:nvPr/>
            </p14:nvContentPartPr>
            <p14:xfrm>
              <a:off x="4317680" y="4368400"/>
              <a:ext cx="262800" cy="3027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2592D3F-3E4E-45D1-9806-E313624BE1C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300040" y="4350760"/>
                <a:ext cx="29844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282296F-7759-41F3-A870-E0BC88767431}"/>
                  </a:ext>
                </a:extLst>
              </p14:cNvPr>
              <p14:cNvContentPartPr/>
              <p14:nvPr/>
            </p14:nvContentPartPr>
            <p14:xfrm>
              <a:off x="314480" y="5049160"/>
              <a:ext cx="1037880" cy="4374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282296F-7759-41F3-A870-E0BC8876743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96834" y="5031505"/>
                <a:ext cx="1073532" cy="473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A336F879-D279-40DB-9CDD-05B80E8145A7}"/>
                  </a:ext>
                </a:extLst>
              </p14:cNvPr>
              <p14:cNvContentPartPr/>
              <p14:nvPr/>
            </p14:nvContentPartPr>
            <p14:xfrm>
              <a:off x="1551440" y="4988320"/>
              <a:ext cx="1364040" cy="4669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A336F879-D279-40DB-9CDD-05B80E8145A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533440" y="4970320"/>
                <a:ext cx="139968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D910CCE-D9ED-48CE-8D69-41B9A7F89C2F}"/>
                  </a:ext>
                </a:extLst>
              </p14:cNvPr>
              <p14:cNvContentPartPr/>
              <p14:nvPr/>
            </p14:nvContentPartPr>
            <p14:xfrm>
              <a:off x="3007640" y="5008480"/>
              <a:ext cx="650880" cy="39240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D910CCE-D9ED-48CE-8D69-41B9A7F89C2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990000" y="4990840"/>
                <a:ext cx="68652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EED3CDF-30A7-41CE-B9BC-E87A30B7E780}"/>
                  </a:ext>
                </a:extLst>
              </p14:cNvPr>
              <p14:cNvContentPartPr/>
              <p14:nvPr/>
            </p14:nvContentPartPr>
            <p14:xfrm>
              <a:off x="3769040" y="5049160"/>
              <a:ext cx="233280" cy="2808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EED3CDF-30A7-41CE-B9BC-E87A30B7E78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751400" y="5031520"/>
                <a:ext cx="26892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11063AB-B1EC-4EE3-A61C-EDB853635B7A}"/>
                  </a:ext>
                </a:extLst>
              </p14:cNvPr>
              <p14:cNvContentPartPr/>
              <p14:nvPr/>
            </p14:nvContentPartPr>
            <p14:xfrm>
              <a:off x="456680" y="5656120"/>
              <a:ext cx="498960" cy="3081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11063AB-B1EC-4EE3-A61C-EDB853635B7A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39040" y="5638120"/>
                <a:ext cx="5346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B56B852B-3683-4772-AE2D-A728450A494C}"/>
                  </a:ext>
                </a:extLst>
              </p14:cNvPr>
              <p14:cNvContentPartPr/>
              <p14:nvPr/>
            </p14:nvContentPartPr>
            <p14:xfrm>
              <a:off x="1858880" y="5516800"/>
              <a:ext cx="936000" cy="4698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B56B852B-3683-4772-AE2D-A728450A494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841233" y="5498814"/>
                <a:ext cx="971654" cy="505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41DA6C53-004A-46FB-AB1A-13E64572AA52}"/>
                  </a:ext>
                </a:extLst>
              </p14:cNvPr>
              <p14:cNvContentPartPr/>
              <p14:nvPr/>
            </p14:nvContentPartPr>
            <p14:xfrm>
              <a:off x="2897120" y="5434360"/>
              <a:ext cx="1044000" cy="59040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41DA6C53-004A-46FB-AB1A-13E64572AA52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879474" y="5416720"/>
                <a:ext cx="1079652" cy="6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6B2F4E63-0D5B-475F-8514-F5732D645BF9}"/>
                  </a:ext>
                </a:extLst>
              </p14:cNvPr>
              <p14:cNvContentPartPr/>
              <p14:nvPr/>
            </p14:nvContentPartPr>
            <p14:xfrm>
              <a:off x="1086680" y="5504560"/>
              <a:ext cx="672120" cy="56808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6B2F4E63-0D5B-475F-8514-F5732D645BF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068680" y="5486560"/>
                <a:ext cx="707760" cy="6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455B1F6-69E4-4236-91A9-D91136BC323B}"/>
                  </a:ext>
                </a:extLst>
              </p14:cNvPr>
              <p14:cNvContentPartPr/>
              <p14:nvPr/>
            </p14:nvContentPartPr>
            <p14:xfrm>
              <a:off x="4043360" y="5425000"/>
              <a:ext cx="3331800" cy="56664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455B1F6-69E4-4236-91A9-D91136BC323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025360" y="5407000"/>
                <a:ext cx="3367440" cy="60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CC7AD272-4469-41FB-9A17-465F49B8E5F1}"/>
                  </a:ext>
                </a:extLst>
              </p14:cNvPr>
              <p14:cNvContentPartPr/>
              <p14:nvPr/>
            </p14:nvContentPartPr>
            <p14:xfrm>
              <a:off x="7548320" y="5392240"/>
              <a:ext cx="630360" cy="34092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CC7AD272-4469-41FB-9A17-465F49B8E5F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530680" y="5374600"/>
                <a:ext cx="66600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818EAB8-C158-4BD2-A5B2-D3FAD725F353}"/>
                  </a:ext>
                </a:extLst>
              </p14:cNvPr>
              <p14:cNvContentPartPr/>
              <p14:nvPr/>
            </p14:nvContentPartPr>
            <p14:xfrm>
              <a:off x="8283080" y="5344000"/>
              <a:ext cx="694800" cy="51048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818EAB8-C158-4BD2-A5B2-D3FAD725F353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8265440" y="5326013"/>
                <a:ext cx="730440" cy="5460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7082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51635</TotalTime>
  <Words>114</Words>
  <Application>Microsoft Office PowerPoint</Application>
  <PresentationFormat>On-screen Show (4:3)</PresentationFormat>
  <Paragraphs>114</Paragraphs>
  <Slides>114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114</vt:i4>
      </vt:variant>
    </vt:vector>
  </HeadingPairs>
  <TitlesOfParts>
    <vt:vector size="119" baseType="lpstr">
      <vt:lpstr>Arial</vt:lpstr>
      <vt:lpstr>Calibri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Mooser</dc:creator>
  <cp:lastModifiedBy>Michael Dugger</cp:lastModifiedBy>
  <cp:revision>353</cp:revision>
  <dcterms:created xsi:type="dcterms:W3CDTF">2010-09-30T20:09:09Z</dcterms:created>
  <dcterms:modified xsi:type="dcterms:W3CDTF">2020-10-07T15:40:42Z</dcterms:modified>
</cp:coreProperties>
</file>